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1" r:id="rId2"/>
  </p:sldMasterIdLst>
  <p:sldIdLst>
    <p:sldId id="256" r:id="rId3"/>
    <p:sldId id="258" r:id="rId4"/>
    <p:sldId id="259" r:id="rId5"/>
    <p:sldId id="274" r:id="rId6"/>
    <p:sldId id="280" r:id="rId7"/>
    <p:sldId id="281" r:id="rId8"/>
    <p:sldId id="277" r:id="rId9"/>
    <p:sldId id="282" r:id="rId10"/>
    <p:sldId id="283" r:id="rId11"/>
    <p:sldId id="286" r:id="rId12"/>
    <p:sldId id="287" r:id="rId13"/>
    <p:sldId id="278" r:id="rId14"/>
    <p:sldId id="290" r:id="rId15"/>
    <p:sldId id="293" r:id="rId16"/>
    <p:sldId id="294" r:id="rId17"/>
    <p:sldId id="295" r:id="rId18"/>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guide id="3" pos="7333">
          <p15:clr>
            <a:srgbClr val="A4A3A4"/>
          </p15:clr>
        </p15:guide>
        <p15:guide id="4" pos="325">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09758"/>
    <a:srgbClr val="E9B77F"/>
    <a:srgbClr val="E29F58"/>
    <a:srgbClr val="517696"/>
    <a:srgbClr val="AD7231"/>
    <a:srgbClr val="DFB88D"/>
    <a:srgbClr val="9A5A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无样式，无网格">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533" autoAdjust="0"/>
    <p:restoredTop sz="94660"/>
  </p:normalViewPr>
  <p:slideViewPr>
    <p:cSldViewPr snapToGrid="0">
      <p:cViewPr varScale="1">
        <p:scale>
          <a:sx n="95" d="100"/>
          <a:sy n="95" d="100"/>
        </p:scale>
        <p:origin x="114" y="408"/>
      </p:cViewPr>
      <p:guideLst>
        <p:guide orient="horz" pos="2160"/>
        <p:guide pos="3840"/>
        <p:guide pos="7333"/>
        <p:guide pos="325"/>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slide" Target="slides/slide13.xml"/><Relationship Id="rId10" Type="http://schemas.openxmlformats.org/officeDocument/2006/relationships/slide" Target="slides/slide8.xml"/><Relationship Id="rId19"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tableStyles" Target="tableStyles.xml"/></Relationship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6" Type="http://schemas.openxmlformats.org/officeDocument/2006/relationships/tags" Target="../tags/tag26.xml"/><Relationship Id="rId21" Type="http://schemas.openxmlformats.org/officeDocument/2006/relationships/tags" Target="../tags/tag21.xml"/><Relationship Id="rId42" Type="http://schemas.openxmlformats.org/officeDocument/2006/relationships/tags" Target="../tags/tag42.xml"/><Relationship Id="rId47" Type="http://schemas.openxmlformats.org/officeDocument/2006/relationships/tags" Target="../tags/tag47.xml"/><Relationship Id="rId63" Type="http://schemas.openxmlformats.org/officeDocument/2006/relationships/tags" Target="../tags/tag63.xml"/><Relationship Id="rId68" Type="http://schemas.openxmlformats.org/officeDocument/2006/relationships/tags" Target="../tags/tag68.xml"/><Relationship Id="rId84" Type="http://schemas.openxmlformats.org/officeDocument/2006/relationships/tags" Target="../tags/tag84.xml"/><Relationship Id="rId89" Type="http://schemas.openxmlformats.org/officeDocument/2006/relationships/tags" Target="../tags/tag89.xml"/><Relationship Id="rId112" Type="http://schemas.openxmlformats.org/officeDocument/2006/relationships/tags" Target="../tags/tag112.xml"/><Relationship Id="rId16" Type="http://schemas.openxmlformats.org/officeDocument/2006/relationships/tags" Target="../tags/tag16.xml"/><Relationship Id="rId107" Type="http://schemas.openxmlformats.org/officeDocument/2006/relationships/tags" Target="../tags/tag107.xml"/><Relationship Id="rId11" Type="http://schemas.openxmlformats.org/officeDocument/2006/relationships/tags" Target="../tags/tag11.xml"/><Relationship Id="rId32" Type="http://schemas.openxmlformats.org/officeDocument/2006/relationships/tags" Target="../tags/tag32.xml"/><Relationship Id="rId37" Type="http://schemas.openxmlformats.org/officeDocument/2006/relationships/tags" Target="../tags/tag37.xml"/><Relationship Id="rId53" Type="http://schemas.openxmlformats.org/officeDocument/2006/relationships/tags" Target="../tags/tag53.xml"/><Relationship Id="rId58" Type="http://schemas.openxmlformats.org/officeDocument/2006/relationships/tags" Target="../tags/tag58.xml"/><Relationship Id="rId74" Type="http://schemas.openxmlformats.org/officeDocument/2006/relationships/tags" Target="../tags/tag74.xml"/><Relationship Id="rId79" Type="http://schemas.openxmlformats.org/officeDocument/2006/relationships/tags" Target="../tags/tag79.xml"/><Relationship Id="rId102" Type="http://schemas.openxmlformats.org/officeDocument/2006/relationships/tags" Target="../tags/tag102.xml"/><Relationship Id="rId5" Type="http://schemas.openxmlformats.org/officeDocument/2006/relationships/tags" Target="../tags/tag5.xml"/><Relationship Id="rId90" Type="http://schemas.openxmlformats.org/officeDocument/2006/relationships/tags" Target="../tags/tag90.xml"/><Relationship Id="rId95" Type="http://schemas.openxmlformats.org/officeDocument/2006/relationships/tags" Target="../tags/tag95.xml"/><Relationship Id="rId22" Type="http://schemas.openxmlformats.org/officeDocument/2006/relationships/tags" Target="../tags/tag22.xml"/><Relationship Id="rId27" Type="http://schemas.openxmlformats.org/officeDocument/2006/relationships/tags" Target="../tags/tag27.xml"/><Relationship Id="rId43" Type="http://schemas.openxmlformats.org/officeDocument/2006/relationships/tags" Target="../tags/tag43.xml"/><Relationship Id="rId48" Type="http://schemas.openxmlformats.org/officeDocument/2006/relationships/tags" Target="../tags/tag48.xml"/><Relationship Id="rId64" Type="http://schemas.openxmlformats.org/officeDocument/2006/relationships/tags" Target="../tags/tag64.xml"/><Relationship Id="rId69" Type="http://schemas.openxmlformats.org/officeDocument/2006/relationships/tags" Target="../tags/tag69.xml"/><Relationship Id="rId113" Type="http://schemas.openxmlformats.org/officeDocument/2006/relationships/tags" Target="../tags/tag113.xml"/><Relationship Id="rId80" Type="http://schemas.openxmlformats.org/officeDocument/2006/relationships/tags" Target="../tags/tag80.xml"/><Relationship Id="rId85" Type="http://schemas.openxmlformats.org/officeDocument/2006/relationships/tags" Target="../tags/tag85.xml"/><Relationship Id="rId12" Type="http://schemas.openxmlformats.org/officeDocument/2006/relationships/tags" Target="../tags/tag12.xml"/><Relationship Id="rId17" Type="http://schemas.openxmlformats.org/officeDocument/2006/relationships/tags" Target="../tags/tag17.xml"/><Relationship Id="rId33" Type="http://schemas.openxmlformats.org/officeDocument/2006/relationships/tags" Target="../tags/tag33.xml"/><Relationship Id="rId38" Type="http://schemas.openxmlformats.org/officeDocument/2006/relationships/tags" Target="../tags/tag38.xml"/><Relationship Id="rId59" Type="http://schemas.openxmlformats.org/officeDocument/2006/relationships/tags" Target="../tags/tag59.xml"/><Relationship Id="rId103" Type="http://schemas.openxmlformats.org/officeDocument/2006/relationships/tags" Target="../tags/tag103.xml"/><Relationship Id="rId108" Type="http://schemas.openxmlformats.org/officeDocument/2006/relationships/tags" Target="../tags/tag108.xml"/><Relationship Id="rId54" Type="http://schemas.openxmlformats.org/officeDocument/2006/relationships/tags" Target="../tags/tag54.xml"/><Relationship Id="rId70" Type="http://schemas.openxmlformats.org/officeDocument/2006/relationships/tags" Target="../tags/tag70.xml"/><Relationship Id="rId75" Type="http://schemas.openxmlformats.org/officeDocument/2006/relationships/tags" Target="../tags/tag75.xml"/><Relationship Id="rId91" Type="http://schemas.openxmlformats.org/officeDocument/2006/relationships/tags" Target="../tags/tag91.xml"/><Relationship Id="rId96" Type="http://schemas.openxmlformats.org/officeDocument/2006/relationships/tags" Target="../tags/tag96.xml"/><Relationship Id="rId1" Type="http://schemas.openxmlformats.org/officeDocument/2006/relationships/tags" Target="../tags/tag1.xml"/><Relationship Id="rId6" Type="http://schemas.openxmlformats.org/officeDocument/2006/relationships/tags" Target="../tags/tag6.xml"/><Relationship Id="rId15" Type="http://schemas.openxmlformats.org/officeDocument/2006/relationships/tags" Target="../tags/tag15.xml"/><Relationship Id="rId23" Type="http://schemas.openxmlformats.org/officeDocument/2006/relationships/tags" Target="../tags/tag23.xml"/><Relationship Id="rId28" Type="http://schemas.openxmlformats.org/officeDocument/2006/relationships/tags" Target="../tags/tag28.xml"/><Relationship Id="rId36" Type="http://schemas.openxmlformats.org/officeDocument/2006/relationships/tags" Target="../tags/tag36.xml"/><Relationship Id="rId49" Type="http://schemas.openxmlformats.org/officeDocument/2006/relationships/tags" Target="../tags/tag49.xml"/><Relationship Id="rId57" Type="http://schemas.openxmlformats.org/officeDocument/2006/relationships/tags" Target="../tags/tag57.xml"/><Relationship Id="rId106" Type="http://schemas.openxmlformats.org/officeDocument/2006/relationships/tags" Target="../tags/tag106.xml"/><Relationship Id="rId114" Type="http://schemas.openxmlformats.org/officeDocument/2006/relationships/slideMaster" Target="../slideMasters/slideMaster1.xml"/><Relationship Id="rId10" Type="http://schemas.openxmlformats.org/officeDocument/2006/relationships/tags" Target="../tags/tag10.xml"/><Relationship Id="rId31" Type="http://schemas.openxmlformats.org/officeDocument/2006/relationships/tags" Target="../tags/tag31.xml"/><Relationship Id="rId44" Type="http://schemas.openxmlformats.org/officeDocument/2006/relationships/tags" Target="../tags/tag44.xml"/><Relationship Id="rId52" Type="http://schemas.openxmlformats.org/officeDocument/2006/relationships/tags" Target="../tags/tag52.xml"/><Relationship Id="rId60" Type="http://schemas.openxmlformats.org/officeDocument/2006/relationships/tags" Target="../tags/tag60.xml"/><Relationship Id="rId65" Type="http://schemas.openxmlformats.org/officeDocument/2006/relationships/tags" Target="../tags/tag65.xml"/><Relationship Id="rId73" Type="http://schemas.openxmlformats.org/officeDocument/2006/relationships/tags" Target="../tags/tag73.xml"/><Relationship Id="rId78" Type="http://schemas.openxmlformats.org/officeDocument/2006/relationships/tags" Target="../tags/tag78.xml"/><Relationship Id="rId81" Type="http://schemas.openxmlformats.org/officeDocument/2006/relationships/tags" Target="../tags/tag81.xml"/><Relationship Id="rId86" Type="http://schemas.openxmlformats.org/officeDocument/2006/relationships/tags" Target="../tags/tag86.xml"/><Relationship Id="rId94" Type="http://schemas.openxmlformats.org/officeDocument/2006/relationships/tags" Target="../tags/tag94.xml"/><Relationship Id="rId99" Type="http://schemas.openxmlformats.org/officeDocument/2006/relationships/tags" Target="../tags/tag99.xml"/><Relationship Id="rId101" Type="http://schemas.openxmlformats.org/officeDocument/2006/relationships/tags" Target="../tags/tag101.xml"/><Relationship Id="rId4" Type="http://schemas.openxmlformats.org/officeDocument/2006/relationships/tags" Target="../tags/tag4.xml"/><Relationship Id="rId9" Type="http://schemas.openxmlformats.org/officeDocument/2006/relationships/tags" Target="../tags/tag9.xml"/><Relationship Id="rId13" Type="http://schemas.openxmlformats.org/officeDocument/2006/relationships/tags" Target="../tags/tag13.xml"/><Relationship Id="rId18" Type="http://schemas.openxmlformats.org/officeDocument/2006/relationships/tags" Target="../tags/tag18.xml"/><Relationship Id="rId39" Type="http://schemas.openxmlformats.org/officeDocument/2006/relationships/tags" Target="../tags/tag39.xml"/><Relationship Id="rId109" Type="http://schemas.openxmlformats.org/officeDocument/2006/relationships/tags" Target="../tags/tag109.xml"/><Relationship Id="rId34" Type="http://schemas.openxmlformats.org/officeDocument/2006/relationships/tags" Target="../tags/tag34.xml"/><Relationship Id="rId50" Type="http://schemas.openxmlformats.org/officeDocument/2006/relationships/tags" Target="../tags/tag50.xml"/><Relationship Id="rId55" Type="http://schemas.openxmlformats.org/officeDocument/2006/relationships/tags" Target="../tags/tag55.xml"/><Relationship Id="rId76" Type="http://schemas.openxmlformats.org/officeDocument/2006/relationships/tags" Target="../tags/tag76.xml"/><Relationship Id="rId97" Type="http://schemas.openxmlformats.org/officeDocument/2006/relationships/tags" Target="../tags/tag97.xml"/><Relationship Id="rId104" Type="http://schemas.openxmlformats.org/officeDocument/2006/relationships/tags" Target="../tags/tag104.xml"/><Relationship Id="rId7" Type="http://schemas.openxmlformats.org/officeDocument/2006/relationships/tags" Target="../tags/tag7.xml"/><Relationship Id="rId71" Type="http://schemas.openxmlformats.org/officeDocument/2006/relationships/tags" Target="../tags/tag71.xml"/><Relationship Id="rId92" Type="http://schemas.openxmlformats.org/officeDocument/2006/relationships/tags" Target="../tags/tag92.xml"/><Relationship Id="rId2" Type="http://schemas.openxmlformats.org/officeDocument/2006/relationships/tags" Target="../tags/tag2.xml"/><Relationship Id="rId29" Type="http://schemas.openxmlformats.org/officeDocument/2006/relationships/tags" Target="../tags/tag29.xml"/><Relationship Id="rId24" Type="http://schemas.openxmlformats.org/officeDocument/2006/relationships/tags" Target="../tags/tag24.xml"/><Relationship Id="rId40" Type="http://schemas.openxmlformats.org/officeDocument/2006/relationships/tags" Target="../tags/tag40.xml"/><Relationship Id="rId45" Type="http://schemas.openxmlformats.org/officeDocument/2006/relationships/tags" Target="../tags/tag45.xml"/><Relationship Id="rId66" Type="http://schemas.openxmlformats.org/officeDocument/2006/relationships/tags" Target="../tags/tag66.xml"/><Relationship Id="rId87" Type="http://schemas.openxmlformats.org/officeDocument/2006/relationships/tags" Target="../tags/tag87.xml"/><Relationship Id="rId110" Type="http://schemas.openxmlformats.org/officeDocument/2006/relationships/tags" Target="../tags/tag110.xml"/><Relationship Id="rId115" Type="http://schemas.openxmlformats.org/officeDocument/2006/relationships/image" Target="../media/image2.png"/><Relationship Id="rId61" Type="http://schemas.openxmlformats.org/officeDocument/2006/relationships/tags" Target="../tags/tag61.xml"/><Relationship Id="rId82" Type="http://schemas.openxmlformats.org/officeDocument/2006/relationships/tags" Target="../tags/tag82.xml"/><Relationship Id="rId19" Type="http://schemas.openxmlformats.org/officeDocument/2006/relationships/tags" Target="../tags/tag19.xml"/><Relationship Id="rId14" Type="http://schemas.openxmlformats.org/officeDocument/2006/relationships/tags" Target="../tags/tag14.xml"/><Relationship Id="rId30" Type="http://schemas.openxmlformats.org/officeDocument/2006/relationships/tags" Target="../tags/tag30.xml"/><Relationship Id="rId35" Type="http://schemas.openxmlformats.org/officeDocument/2006/relationships/tags" Target="../tags/tag35.xml"/><Relationship Id="rId56" Type="http://schemas.openxmlformats.org/officeDocument/2006/relationships/tags" Target="../tags/tag56.xml"/><Relationship Id="rId77" Type="http://schemas.openxmlformats.org/officeDocument/2006/relationships/tags" Target="../tags/tag77.xml"/><Relationship Id="rId100" Type="http://schemas.openxmlformats.org/officeDocument/2006/relationships/tags" Target="../tags/tag100.xml"/><Relationship Id="rId105" Type="http://schemas.openxmlformats.org/officeDocument/2006/relationships/tags" Target="../tags/tag105.xml"/><Relationship Id="rId8" Type="http://schemas.openxmlformats.org/officeDocument/2006/relationships/tags" Target="../tags/tag8.xml"/><Relationship Id="rId51" Type="http://schemas.openxmlformats.org/officeDocument/2006/relationships/tags" Target="../tags/tag51.xml"/><Relationship Id="rId72" Type="http://schemas.openxmlformats.org/officeDocument/2006/relationships/tags" Target="../tags/tag72.xml"/><Relationship Id="rId93" Type="http://schemas.openxmlformats.org/officeDocument/2006/relationships/tags" Target="../tags/tag93.xml"/><Relationship Id="rId98" Type="http://schemas.openxmlformats.org/officeDocument/2006/relationships/tags" Target="../tags/tag98.xml"/><Relationship Id="rId3" Type="http://schemas.openxmlformats.org/officeDocument/2006/relationships/tags" Target="../tags/tag3.xml"/><Relationship Id="rId25" Type="http://schemas.openxmlformats.org/officeDocument/2006/relationships/tags" Target="../tags/tag25.xml"/><Relationship Id="rId46" Type="http://schemas.openxmlformats.org/officeDocument/2006/relationships/tags" Target="../tags/tag46.xml"/><Relationship Id="rId67" Type="http://schemas.openxmlformats.org/officeDocument/2006/relationships/tags" Target="../tags/tag67.xml"/><Relationship Id="rId116" Type="http://schemas.openxmlformats.org/officeDocument/2006/relationships/image" Target="../media/image3.png"/><Relationship Id="rId20" Type="http://schemas.openxmlformats.org/officeDocument/2006/relationships/tags" Target="../tags/tag20.xml"/><Relationship Id="rId41" Type="http://schemas.openxmlformats.org/officeDocument/2006/relationships/tags" Target="../tags/tag41.xml"/><Relationship Id="rId62" Type="http://schemas.openxmlformats.org/officeDocument/2006/relationships/tags" Target="../tags/tag62.xml"/><Relationship Id="rId83" Type="http://schemas.openxmlformats.org/officeDocument/2006/relationships/tags" Target="../tags/tag83.xml"/><Relationship Id="rId88" Type="http://schemas.openxmlformats.org/officeDocument/2006/relationships/tags" Target="../tags/tag88.xml"/><Relationship Id="rId111" Type="http://schemas.openxmlformats.org/officeDocument/2006/relationships/tags" Target="../tags/tag11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6" Type="http://schemas.openxmlformats.org/officeDocument/2006/relationships/tags" Target="../tags/tag139.xml"/><Relationship Id="rId21" Type="http://schemas.openxmlformats.org/officeDocument/2006/relationships/tags" Target="../tags/tag134.xml"/><Relationship Id="rId42" Type="http://schemas.openxmlformats.org/officeDocument/2006/relationships/tags" Target="../tags/tag155.xml"/><Relationship Id="rId47" Type="http://schemas.openxmlformats.org/officeDocument/2006/relationships/tags" Target="../tags/tag160.xml"/><Relationship Id="rId63" Type="http://schemas.openxmlformats.org/officeDocument/2006/relationships/tags" Target="../tags/tag176.xml"/><Relationship Id="rId68" Type="http://schemas.openxmlformats.org/officeDocument/2006/relationships/tags" Target="../tags/tag181.xml"/><Relationship Id="rId84" Type="http://schemas.openxmlformats.org/officeDocument/2006/relationships/tags" Target="../tags/tag197.xml"/><Relationship Id="rId89" Type="http://schemas.openxmlformats.org/officeDocument/2006/relationships/tags" Target="../tags/tag202.xml"/><Relationship Id="rId112" Type="http://schemas.openxmlformats.org/officeDocument/2006/relationships/tags" Target="../tags/tag225.xml"/><Relationship Id="rId16" Type="http://schemas.openxmlformats.org/officeDocument/2006/relationships/tags" Target="../tags/tag129.xml"/><Relationship Id="rId107" Type="http://schemas.openxmlformats.org/officeDocument/2006/relationships/tags" Target="../tags/tag220.xml"/><Relationship Id="rId11" Type="http://schemas.openxmlformats.org/officeDocument/2006/relationships/tags" Target="../tags/tag124.xml"/><Relationship Id="rId32" Type="http://schemas.openxmlformats.org/officeDocument/2006/relationships/tags" Target="../tags/tag145.xml"/><Relationship Id="rId37" Type="http://schemas.openxmlformats.org/officeDocument/2006/relationships/tags" Target="../tags/tag150.xml"/><Relationship Id="rId53" Type="http://schemas.openxmlformats.org/officeDocument/2006/relationships/tags" Target="../tags/tag166.xml"/><Relationship Id="rId58" Type="http://schemas.openxmlformats.org/officeDocument/2006/relationships/tags" Target="../tags/tag171.xml"/><Relationship Id="rId74" Type="http://schemas.openxmlformats.org/officeDocument/2006/relationships/tags" Target="../tags/tag187.xml"/><Relationship Id="rId79" Type="http://schemas.openxmlformats.org/officeDocument/2006/relationships/tags" Target="../tags/tag192.xml"/><Relationship Id="rId102" Type="http://schemas.openxmlformats.org/officeDocument/2006/relationships/tags" Target="../tags/tag215.xml"/><Relationship Id="rId5" Type="http://schemas.openxmlformats.org/officeDocument/2006/relationships/tags" Target="../tags/tag118.xml"/><Relationship Id="rId90" Type="http://schemas.openxmlformats.org/officeDocument/2006/relationships/tags" Target="../tags/tag203.xml"/><Relationship Id="rId95" Type="http://schemas.openxmlformats.org/officeDocument/2006/relationships/tags" Target="../tags/tag208.xml"/><Relationship Id="rId22" Type="http://schemas.openxmlformats.org/officeDocument/2006/relationships/tags" Target="../tags/tag135.xml"/><Relationship Id="rId27" Type="http://schemas.openxmlformats.org/officeDocument/2006/relationships/tags" Target="../tags/tag140.xml"/><Relationship Id="rId43" Type="http://schemas.openxmlformats.org/officeDocument/2006/relationships/tags" Target="../tags/tag156.xml"/><Relationship Id="rId48" Type="http://schemas.openxmlformats.org/officeDocument/2006/relationships/tags" Target="../tags/tag161.xml"/><Relationship Id="rId64" Type="http://schemas.openxmlformats.org/officeDocument/2006/relationships/tags" Target="../tags/tag177.xml"/><Relationship Id="rId69" Type="http://schemas.openxmlformats.org/officeDocument/2006/relationships/tags" Target="../tags/tag182.xml"/><Relationship Id="rId113" Type="http://schemas.openxmlformats.org/officeDocument/2006/relationships/tags" Target="../tags/tag226.xml"/><Relationship Id="rId80" Type="http://schemas.openxmlformats.org/officeDocument/2006/relationships/tags" Target="../tags/tag193.xml"/><Relationship Id="rId85" Type="http://schemas.openxmlformats.org/officeDocument/2006/relationships/tags" Target="../tags/tag198.xml"/><Relationship Id="rId12" Type="http://schemas.openxmlformats.org/officeDocument/2006/relationships/tags" Target="../tags/tag125.xml"/><Relationship Id="rId17" Type="http://schemas.openxmlformats.org/officeDocument/2006/relationships/tags" Target="../tags/tag130.xml"/><Relationship Id="rId33" Type="http://schemas.openxmlformats.org/officeDocument/2006/relationships/tags" Target="../tags/tag146.xml"/><Relationship Id="rId38" Type="http://schemas.openxmlformats.org/officeDocument/2006/relationships/tags" Target="../tags/tag151.xml"/><Relationship Id="rId59" Type="http://schemas.openxmlformats.org/officeDocument/2006/relationships/tags" Target="../tags/tag172.xml"/><Relationship Id="rId103" Type="http://schemas.openxmlformats.org/officeDocument/2006/relationships/tags" Target="../tags/tag216.xml"/><Relationship Id="rId108" Type="http://schemas.openxmlformats.org/officeDocument/2006/relationships/tags" Target="../tags/tag221.xml"/><Relationship Id="rId54" Type="http://schemas.openxmlformats.org/officeDocument/2006/relationships/tags" Target="../tags/tag167.xml"/><Relationship Id="rId70" Type="http://schemas.openxmlformats.org/officeDocument/2006/relationships/tags" Target="../tags/tag183.xml"/><Relationship Id="rId75" Type="http://schemas.openxmlformats.org/officeDocument/2006/relationships/tags" Target="../tags/tag188.xml"/><Relationship Id="rId91" Type="http://schemas.openxmlformats.org/officeDocument/2006/relationships/tags" Target="../tags/tag204.xml"/><Relationship Id="rId96" Type="http://schemas.openxmlformats.org/officeDocument/2006/relationships/tags" Target="../tags/tag209.xml"/><Relationship Id="rId1" Type="http://schemas.openxmlformats.org/officeDocument/2006/relationships/tags" Target="../tags/tag114.xml"/><Relationship Id="rId6" Type="http://schemas.openxmlformats.org/officeDocument/2006/relationships/tags" Target="../tags/tag119.xml"/><Relationship Id="rId15" Type="http://schemas.openxmlformats.org/officeDocument/2006/relationships/tags" Target="../tags/tag128.xml"/><Relationship Id="rId23" Type="http://schemas.openxmlformats.org/officeDocument/2006/relationships/tags" Target="../tags/tag136.xml"/><Relationship Id="rId28" Type="http://schemas.openxmlformats.org/officeDocument/2006/relationships/tags" Target="../tags/tag141.xml"/><Relationship Id="rId36" Type="http://schemas.openxmlformats.org/officeDocument/2006/relationships/tags" Target="../tags/tag149.xml"/><Relationship Id="rId49" Type="http://schemas.openxmlformats.org/officeDocument/2006/relationships/tags" Target="../tags/tag162.xml"/><Relationship Id="rId57" Type="http://schemas.openxmlformats.org/officeDocument/2006/relationships/tags" Target="../tags/tag170.xml"/><Relationship Id="rId106" Type="http://schemas.openxmlformats.org/officeDocument/2006/relationships/tags" Target="../tags/tag219.xml"/><Relationship Id="rId114" Type="http://schemas.openxmlformats.org/officeDocument/2006/relationships/slideMaster" Target="../slideMasters/slideMaster1.xml"/><Relationship Id="rId10" Type="http://schemas.openxmlformats.org/officeDocument/2006/relationships/tags" Target="../tags/tag123.xml"/><Relationship Id="rId31" Type="http://schemas.openxmlformats.org/officeDocument/2006/relationships/tags" Target="../tags/tag144.xml"/><Relationship Id="rId44" Type="http://schemas.openxmlformats.org/officeDocument/2006/relationships/tags" Target="../tags/tag157.xml"/><Relationship Id="rId52" Type="http://schemas.openxmlformats.org/officeDocument/2006/relationships/tags" Target="../tags/tag165.xml"/><Relationship Id="rId60" Type="http://schemas.openxmlformats.org/officeDocument/2006/relationships/tags" Target="../tags/tag173.xml"/><Relationship Id="rId65" Type="http://schemas.openxmlformats.org/officeDocument/2006/relationships/tags" Target="../tags/tag178.xml"/><Relationship Id="rId73" Type="http://schemas.openxmlformats.org/officeDocument/2006/relationships/tags" Target="../tags/tag186.xml"/><Relationship Id="rId78" Type="http://schemas.openxmlformats.org/officeDocument/2006/relationships/tags" Target="../tags/tag191.xml"/><Relationship Id="rId81" Type="http://schemas.openxmlformats.org/officeDocument/2006/relationships/tags" Target="../tags/tag194.xml"/><Relationship Id="rId86" Type="http://schemas.openxmlformats.org/officeDocument/2006/relationships/tags" Target="../tags/tag199.xml"/><Relationship Id="rId94" Type="http://schemas.openxmlformats.org/officeDocument/2006/relationships/tags" Target="../tags/tag207.xml"/><Relationship Id="rId99" Type="http://schemas.openxmlformats.org/officeDocument/2006/relationships/tags" Target="../tags/tag212.xml"/><Relationship Id="rId101" Type="http://schemas.openxmlformats.org/officeDocument/2006/relationships/tags" Target="../tags/tag214.xml"/><Relationship Id="rId4" Type="http://schemas.openxmlformats.org/officeDocument/2006/relationships/tags" Target="../tags/tag117.xml"/><Relationship Id="rId9" Type="http://schemas.openxmlformats.org/officeDocument/2006/relationships/tags" Target="../tags/tag122.xml"/><Relationship Id="rId13" Type="http://schemas.openxmlformats.org/officeDocument/2006/relationships/tags" Target="../tags/tag126.xml"/><Relationship Id="rId18" Type="http://schemas.openxmlformats.org/officeDocument/2006/relationships/tags" Target="../tags/tag131.xml"/><Relationship Id="rId39" Type="http://schemas.openxmlformats.org/officeDocument/2006/relationships/tags" Target="../tags/tag152.xml"/><Relationship Id="rId109" Type="http://schemas.openxmlformats.org/officeDocument/2006/relationships/tags" Target="../tags/tag222.xml"/><Relationship Id="rId34" Type="http://schemas.openxmlformats.org/officeDocument/2006/relationships/tags" Target="../tags/tag147.xml"/><Relationship Id="rId50" Type="http://schemas.openxmlformats.org/officeDocument/2006/relationships/tags" Target="../tags/tag163.xml"/><Relationship Id="rId55" Type="http://schemas.openxmlformats.org/officeDocument/2006/relationships/tags" Target="../tags/tag168.xml"/><Relationship Id="rId76" Type="http://schemas.openxmlformats.org/officeDocument/2006/relationships/tags" Target="../tags/tag189.xml"/><Relationship Id="rId97" Type="http://schemas.openxmlformats.org/officeDocument/2006/relationships/tags" Target="../tags/tag210.xml"/><Relationship Id="rId104" Type="http://schemas.openxmlformats.org/officeDocument/2006/relationships/tags" Target="../tags/tag217.xml"/><Relationship Id="rId7" Type="http://schemas.openxmlformats.org/officeDocument/2006/relationships/tags" Target="../tags/tag120.xml"/><Relationship Id="rId71" Type="http://schemas.openxmlformats.org/officeDocument/2006/relationships/tags" Target="../tags/tag184.xml"/><Relationship Id="rId92" Type="http://schemas.openxmlformats.org/officeDocument/2006/relationships/tags" Target="../tags/tag205.xml"/><Relationship Id="rId2" Type="http://schemas.openxmlformats.org/officeDocument/2006/relationships/tags" Target="../tags/tag115.xml"/><Relationship Id="rId29" Type="http://schemas.openxmlformats.org/officeDocument/2006/relationships/tags" Target="../tags/tag142.xml"/><Relationship Id="rId24" Type="http://schemas.openxmlformats.org/officeDocument/2006/relationships/tags" Target="../tags/tag137.xml"/><Relationship Id="rId40" Type="http://schemas.openxmlformats.org/officeDocument/2006/relationships/tags" Target="../tags/tag153.xml"/><Relationship Id="rId45" Type="http://schemas.openxmlformats.org/officeDocument/2006/relationships/tags" Target="../tags/tag158.xml"/><Relationship Id="rId66" Type="http://schemas.openxmlformats.org/officeDocument/2006/relationships/tags" Target="../tags/tag179.xml"/><Relationship Id="rId87" Type="http://schemas.openxmlformats.org/officeDocument/2006/relationships/tags" Target="../tags/tag200.xml"/><Relationship Id="rId110" Type="http://schemas.openxmlformats.org/officeDocument/2006/relationships/tags" Target="../tags/tag223.xml"/><Relationship Id="rId115" Type="http://schemas.openxmlformats.org/officeDocument/2006/relationships/image" Target="../media/image4.png"/><Relationship Id="rId61" Type="http://schemas.openxmlformats.org/officeDocument/2006/relationships/tags" Target="../tags/tag174.xml"/><Relationship Id="rId82" Type="http://schemas.openxmlformats.org/officeDocument/2006/relationships/tags" Target="../tags/tag195.xml"/><Relationship Id="rId19" Type="http://schemas.openxmlformats.org/officeDocument/2006/relationships/tags" Target="../tags/tag132.xml"/><Relationship Id="rId14" Type="http://schemas.openxmlformats.org/officeDocument/2006/relationships/tags" Target="../tags/tag127.xml"/><Relationship Id="rId30" Type="http://schemas.openxmlformats.org/officeDocument/2006/relationships/tags" Target="../tags/tag143.xml"/><Relationship Id="rId35" Type="http://schemas.openxmlformats.org/officeDocument/2006/relationships/tags" Target="../tags/tag148.xml"/><Relationship Id="rId56" Type="http://schemas.openxmlformats.org/officeDocument/2006/relationships/tags" Target="../tags/tag169.xml"/><Relationship Id="rId77" Type="http://schemas.openxmlformats.org/officeDocument/2006/relationships/tags" Target="../tags/tag190.xml"/><Relationship Id="rId100" Type="http://schemas.openxmlformats.org/officeDocument/2006/relationships/tags" Target="../tags/tag213.xml"/><Relationship Id="rId105" Type="http://schemas.openxmlformats.org/officeDocument/2006/relationships/tags" Target="../tags/tag218.xml"/><Relationship Id="rId8" Type="http://schemas.openxmlformats.org/officeDocument/2006/relationships/tags" Target="../tags/tag121.xml"/><Relationship Id="rId51" Type="http://schemas.openxmlformats.org/officeDocument/2006/relationships/tags" Target="../tags/tag164.xml"/><Relationship Id="rId72" Type="http://schemas.openxmlformats.org/officeDocument/2006/relationships/tags" Target="../tags/tag185.xml"/><Relationship Id="rId93" Type="http://schemas.openxmlformats.org/officeDocument/2006/relationships/tags" Target="../tags/tag206.xml"/><Relationship Id="rId98" Type="http://schemas.openxmlformats.org/officeDocument/2006/relationships/tags" Target="../tags/tag211.xml"/><Relationship Id="rId3" Type="http://schemas.openxmlformats.org/officeDocument/2006/relationships/tags" Target="../tags/tag116.xml"/><Relationship Id="rId25" Type="http://schemas.openxmlformats.org/officeDocument/2006/relationships/tags" Target="../tags/tag138.xml"/><Relationship Id="rId46" Type="http://schemas.openxmlformats.org/officeDocument/2006/relationships/tags" Target="../tags/tag159.xml"/><Relationship Id="rId67" Type="http://schemas.openxmlformats.org/officeDocument/2006/relationships/tags" Target="../tags/tag180.xml"/><Relationship Id="rId116" Type="http://schemas.openxmlformats.org/officeDocument/2006/relationships/image" Target="../media/image5.png"/><Relationship Id="rId20" Type="http://schemas.openxmlformats.org/officeDocument/2006/relationships/tags" Target="../tags/tag133.xml"/><Relationship Id="rId41" Type="http://schemas.openxmlformats.org/officeDocument/2006/relationships/tags" Target="../tags/tag154.xml"/><Relationship Id="rId62" Type="http://schemas.openxmlformats.org/officeDocument/2006/relationships/tags" Target="../tags/tag175.xml"/><Relationship Id="rId83" Type="http://schemas.openxmlformats.org/officeDocument/2006/relationships/tags" Target="../tags/tag196.xml"/><Relationship Id="rId88" Type="http://schemas.openxmlformats.org/officeDocument/2006/relationships/tags" Target="../tags/tag201.xml"/><Relationship Id="rId111" Type="http://schemas.openxmlformats.org/officeDocument/2006/relationships/tags" Target="../tags/tag224.xml"/></Relationships>
</file>

<file path=ppt/slideLayouts/_rels/slideLayout4.xml.rels><?xml version="1.0" encoding="UTF-8" standalone="yes"?>
<Relationships xmlns="http://schemas.openxmlformats.org/package/2006/relationships"><Relationship Id="rId26" Type="http://schemas.openxmlformats.org/officeDocument/2006/relationships/tags" Target="../tags/tag252.xml"/><Relationship Id="rId117" Type="http://schemas.openxmlformats.org/officeDocument/2006/relationships/image" Target="../media/image8.png"/><Relationship Id="rId21" Type="http://schemas.openxmlformats.org/officeDocument/2006/relationships/tags" Target="../tags/tag247.xml"/><Relationship Id="rId42" Type="http://schemas.openxmlformats.org/officeDocument/2006/relationships/tags" Target="../tags/tag268.xml"/><Relationship Id="rId47" Type="http://schemas.openxmlformats.org/officeDocument/2006/relationships/tags" Target="../tags/tag273.xml"/><Relationship Id="rId63" Type="http://schemas.openxmlformats.org/officeDocument/2006/relationships/tags" Target="../tags/tag289.xml"/><Relationship Id="rId68" Type="http://schemas.openxmlformats.org/officeDocument/2006/relationships/tags" Target="../tags/tag294.xml"/><Relationship Id="rId84" Type="http://schemas.openxmlformats.org/officeDocument/2006/relationships/tags" Target="../tags/tag310.xml"/><Relationship Id="rId89" Type="http://schemas.openxmlformats.org/officeDocument/2006/relationships/tags" Target="../tags/tag315.xml"/><Relationship Id="rId112" Type="http://schemas.openxmlformats.org/officeDocument/2006/relationships/tags" Target="../tags/tag338.xml"/><Relationship Id="rId16" Type="http://schemas.openxmlformats.org/officeDocument/2006/relationships/tags" Target="../tags/tag242.xml"/><Relationship Id="rId107" Type="http://schemas.openxmlformats.org/officeDocument/2006/relationships/tags" Target="../tags/tag333.xml"/><Relationship Id="rId11" Type="http://schemas.openxmlformats.org/officeDocument/2006/relationships/tags" Target="../tags/tag237.xml"/><Relationship Id="rId32" Type="http://schemas.openxmlformats.org/officeDocument/2006/relationships/tags" Target="../tags/tag258.xml"/><Relationship Id="rId37" Type="http://schemas.openxmlformats.org/officeDocument/2006/relationships/tags" Target="../tags/tag263.xml"/><Relationship Id="rId53" Type="http://schemas.openxmlformats.org/officeDocument/2006/relationships/tags" Target="../tags/tag279.xml"/><Relationship Id="rId58" Type="http://schemas.openxmlformats.org/officeDocument/2006/relationships/tags" Target="../tags/tag284.xml"/><Relationship Id="rId74" Type="http://schemas.openxmlformats.org/officeDocument/2006/relationships/tags" Target="../tags/tag300.xml"/><Relationship Id="rId79" Type="http://schemas.openxmlformats.org/officeDocument/2006/relationships/tags" Target="../tags/tag305.xml"/><Relationship Id="rId102" Type="http://schemas.openxmlformats.org/officeDocument/2006/relationships/tags" Target="../tags/tag328.xml"/><Relationship Id="rId5" Type="http://schemas.openxmlformats.org/officeDocument/2006/relationships/tags" Target="../tags/tag231.xml"/><Relationship Id="rId90" Type="http://schemas.openxmlformats.org/officeDocument/2006/relationships/tags" Target="../tags/tag316.xml"/><Relationship Id="rId95" Type="http://schemas.openxmlformats.org/officeDocument/2006/relationships/tags" Target="../tags/tag321.xml"/><Relationship Id="rId22" Type="http://schemas.openxmlformats.org/officeDocument/2006/relationships/tags" Target="../tags/tag248.xml"/><Relationship Id="rId27" Type="http://schemas.openxmlformats.org/officeDocument/2006/relationships/tags" Target="../tags/tag253.xml"/><Relationship Id="rId43" Type="http://schemas.openxmlformats.org/officeDocument/2006/relationships/tags" Target="../tags/tag269.xml"/><Relationship Id="rId48" Type="http://schemas.openxmlformats.org/officeDocument/2006/relationships/tags" Target="../tags/tag274.xml"/><Relationship Id="rId64" Type="http://schemas.openxmlformats.org/officeDocument/2006/relationships/tags" Target="../tags/tag290.xml"/><Relationship Id="rId69" Type="http://schemas.openxmlformats.org/officeDocument/2006/relationships/tags" Target="../tags/tag295.xml"/><Relationship Id="rId113" Type="http://schemas.openxmlformats.org/officeDocument/2006/relationships/tags" Target="../tags/tag339.xml"/><Relationship Id="rId80" Type="http://schemas.openxmlformats.org/officeDocument/2006/relationships/tags" Target="../tags/tag306.xml"/><Relationship Id="rId85" Type="http://schemas.openxmlformats.org/officeDocument/2006/relationships/tags" Target="../tags/tag311.xml"/><Relationship Id="rId12" Type="http://schemas.openxmlformats.org/officeDocument/2006/relationships/tags" Target="../tags/tag238.xml"/><Relationship Id="rId17" Type="http://schemas.openxmlformats.org/officeDocument/2006/relationships/tags" Target="../tags/tag243.xml"/><Relationship Id="rId33" Type="http://schemas.openxmlformats.org/officeDocument/2006/relationships/tags" Target="../tags/tag259.xml"/><Relationship Id="rId38" Type="http://schemas.openxmlformats.org/officeDocument/2006/relationships/tags" Target="../tags/tag264.xml"/><Relationship Id="rId59" Type="http://schemas.openxmlformats.org/officeDocument/2006/relationships/tags" Target="../tags/tag285.xml"/><Relationship Id="rId103" Type="http://schemas.openxmlformats.org/officeDocument/2006/relationships/tags" Target="../tags/tag329.xml"/><Relationship Id="rId108" Type="http://schemas.openxmlformats.org/officeDocument/2006/relationships/tags" Target="../tags/tag334.xml"/><Relationship Id="rId54" Type="http://schemas.openxmlformats.org/officeDocument/2006/relationships/tags" Target="../tags/tag280.xml"/><Relationship Id="rId70" Type="http://schemas.openxmlformats.org/officeDocument/2006/relationships/tags" Target="../tags/tag296.xml"/><Relationship Id="rId75" Type="http://schemas.openxmlformats.org/officeDocument/2006/relationships/tags" Target="../tags/tag301.xml"/><Relationship Id="rId91" Type="http://schemas.openxmlformats.org/officeDocument/2006/relationships/tags" Target="../tags/tag317.xml"/><Relationship Id="rId96" Type="http://schemas.openxmlformats.org/officeDocument/2006/relationships/tags" Target="../tags/tag322.xml"/><Relationship Id="rId1" Type="http://schemas.openxmlformats.org/officeDocument/2006/relationships/tags" Target="../tags/tag227.xml"/><Relationship Id="rId6" Type="http://schemas.openxmlformats.org/officeDocument/2006/relationships/tags" Target="../tags/tag232.xml"/><Relationship Id="rId23" Type="http://schemas.openxmlformats.org/officeDocument/2006/relationships/tags" Target="../tags/tag249.xml"/><Relationship Id="rId28" Type="http://schemas.openxmlformats.org/officeDocument/2006/relationships/tags" Target="../tags/tag254.xml"/><Relationship Id="rId49" Type="http://schemas.openxmlformats.org/officeDocument/2006/relationships/tags" Target="../tags/tag275.xml"/><Relationship Id="rId114" Type="http://schemas.openxmlformats.org/officeDocument/2006/relationships/slideMaster" Target="../slideMasters/slideMaster1.xml"/><Relationship Id="rId10" Type="http://schemas.openxmlformats.org/officeDocument/2006/relationships/tags" Target="../tags/tag236.xml"/><Relationship Id="rId31" Type="http://schemas.openxmlformats.org/officeDocument/2006/relationships/tags" Target="../tags/tag257.xml"/><Relationship Id="rId44" Type="http://schemas.openxmlformats.org/officeDocument/2006/relationships/tags" Target="../tags/tag270.xml"/><Relationship Id="rId52" Type="http://schemas.openxmlformats.org/officeDocument/2006/relationships/tags" Target="../tags/tag278.xml"/><Relationship Id="rId60" Type="http://schemas.openxmlformats.org/officeDocument/2006/relationships/tags" Target="../tags/tag286.xml"/><Relationship Id="rId65" Type="http://schemas.openxmlformats.org/officeDocument/2006/relationships/tags" Target="../tags/tag291.xml"/><Relationship Id="rId73" Type="http://schemas.openxmlformats.org/officeDocument/2006/relationships/tags" Target="../tags/tag299.xml"/><Relationship Id="rId78" Type="http://schemas.openxmlformats.org/officeDocument/2006/relationships/tags" Target="../tags/tag304.xml"/><Relationship Id="rId81" Type="http://schemas.openxmlformats.org/officeDocument/2006/relationships/tags" Target="../tags/tag307.xml"/><Relationship Id="rId86" Type="http://schemas.openxmlformats.org/officeDocument/2006/relationships/tags" Target="../tags/tag312.xml"/><Relationship Id="rId94" Type="http://schemas.openxmlformats.org/officeDocument/2006/relationships/tags" Target="../tags/tag320.xml"/><Relationship Id="rId99" Type="http://schemas.openxmlformats.org/officeDocument/2006/relationships/tags" Target="../tags/tag325.xml"/><Relationship Id="rId101" Type="http://schemas.openxmlformats.org/officeDocument/2006/relationships/tags" Target="../tags/tag327.xml"/><Relationship Id="rId4" Type="http://schemas.openxmlformats.org/officeDocument/2006/relationships/tags" Target="../tags/tag230.xml"/><Relationship Id="rId9" Type="http://schemas.openxmlformats.org/officeDocument/2006/relationships/tags" Target="../tags/tag235.xml"/><Relationship Id="rId13" Type="http://schemas.openxmlformats.org/officeDocument/2006/relationships/tags" Target="../tags/tag239.xml"/><Relationship Id="rId18" Type="http://schemas.openxmlformats.org/officeDocument/2006/relationships/tags" Target="../tags/tag244.xml"/><Relationship Id="rId39" Type="http://schemas.openxmlformats.org/officeDocument/2006/relationships/tags" Target="../tags/tag265.xml"/><Relationship Id="rId109" Type="http://schemas.openxmlformats.org/officeDocument/2006/relationships/tags" Target="../tags/tag335.xml"/><Relationship Id="rId34" Type="http://schemas.openxmlformats.org/officeDocument/2006/relationships/tags" Target="../tags/tag260.xml"/><Relationship Id="rId50" Type="http://schemas.openxmlformats.org/officeDocument/2006/relationships/tags" Target="../tags/tag276.xml"/><Relationship Id="rId55" Type="http://schemas.openxmlformats.org/officeDocument/2006/relationships/tags" Target="../tags/tag281.xml"/><Relationship Id="rId76" Type="http://schemas.openxmlformats.org/officeDocument/2006/relationships/tags" Target="../tags/tag302.xml"/><Relationship Id="rId97" Type="http://schemas.openxmlformats.org/officeDocument/2006/relationships/tags" Target="../tags/tag323.xml"/><Relationship Id="rId104" Type="http://schemas.openxmlformats.org/officeDocument/2006/relationships/tags" Target="../tags/tag330.xml"/><Relationship Id="rId7" Type="http://schemas.openxmlformats.org/officeDocument/2006/relationships/tags" Target="../tags/tag233.xml"/><Relationship Id="rId71" Type="http://schemas.openxmlformats.org/officeDocument/2006/relationships/tags" Target="../tags/tag297.xml"/><Relationship Id="rId92" Type="http://schemas.openxmlformats.org/officeDocument/2006/relationships/tags" Target="../tags/tag318.xml"/><Relationship Id="rId2" Type="http://schemas.openxmlformats.org/officeDocument/2006/relationships/tags" Target="../tags/tag228.xml"/><Relationship Id="rId29" Type="http://schemas.openxmlformats.org/officeDocument/2006/relationships/tags" Target="../tags/tag255.xml"/><Relationship Id="rId24" Type="http://schemas.openxmlformats.org/officeDocument/2006/relationships/tags" Target="../tags/tag250.xml"/><Relationship Id="rId40" Type="http://schemas.openxmlformats.org/officeDocument/2006/relationships/tags" Target="../tags/tag266.xml"/><Relationship Id="rId45" Type="http://schemas.openxmlformats.org/officeDocument/2006/relationships/tags" Target="../tags/tag271.xml"/><Relationship Id="rId66" Type="http://schemas.openxmlformats.org/officeDocument/2006/relationships/tags" Target="../tags/tag292.xml"/><Relationship Id="rId87" Type="http://schemas.openxmlformats.org/officeDocument/2006/relationships/tags" Target="../tags/tag313.xml"/><Relationship Id="rId110" Type="http://schemas.openxmlformats.org/officeDocument/2006/relationships/tags" Target="../tags/tag336.xml"/><Relationship Id="rId115" Type="http://schemas.openxmlformats.org/officeDocument/2006/relationships/image" Target="../media/image6.png"/><Relationship Id="rId61" Type="http://schemas.openxmlformats.org/officeDocument/2006/relationships/tags" Target="../tags/tag287.xml"/><Relationship Id="rId82" Type="http://schemas.openxmlformats.org/officeDocument/2006/relationships/tags" Target="../tags/tag308.xml"/><Relationship Id="rId19" Type="http://schemas.openxmlformats.org/officeDocument/2006/relationships/tags" Target="../tags/tag245.xml"/><Relationship Id="rId14" Type="http://schemas.openxmlformats.org/officeDocument/2006/relationships/tags" Target="../tags/tag240.xml"/><Relationship Id="rId30" Type="http://schemas.openxmlformats.org/officeDocument/2006/relationships/tags" Target="../tags/tag256.xml"/><Relationship Id="rId35" Type="http://schemas.openxmlformats.org/officeDocument/2006/relationships/tags" Target="../tags/tag261.xml"/><Relationship Id="rId56" Type="http://schemas.openxmlformats.org/officeDocument/2006/relationships/tags" Target="../tags/tag282.xml"/><Relationship Id="rId77" Type="http://schemas.openxmlformats.org/officeDocument/2006/relationships/tags" Target="../tags/tag303.xml"/><Relationship Id="rId100" Type="http://schemas.openxmlformats.org/officeDocument/2006/relationships/tags" Target="../tags/tag326.xml"/><Relationship Id="rId105" Type="http://schemas.openxmlformats.org/officeDocument/2006/relationships/tags" Target="../tags/tag331.xml"/><Relationship Id="rId8" Type="http://schemas.openxmlformats.org/officeDocument/2006/relationships/tags" Target="../tags/tag234.xml"/><Relationship Id="rId51" Type="http://schemas.openxmlformats.org/officeDocument/2006/relationships/tags" Target="../tags/tag277.xml"/><Relationship Id="rId72" Type="http://schemas.openxmlformats.org/officeDocument/2006/relationships/tags" Target="../tags/tag298.xml"/><Relationship Id="rId93" Type="http://schemas.openxmlformats.org/officeDocument/2006/relationships/tags" Target="../tags/tag319.xml"/><Relationship Id="rId98" Type="http://schemas.openxmlformats.org/officeDocument/2006/relationships/tags" Target="../tags/tag324.xml"/><Relationship Id="rId3" Type="http://schemas.openxmlformats.org/officeDocument/2006/relationships/tags" Target="../tags/tag229.xml"/><Relationship Id="rId25" Type="http://schemas.openxmlformats.org/officeDocument/2006/relationships/tags" Target="../tags/tag251.xml"/><Relationship Id="rId46" Type="http://schemas.openxmlformats.org/officeDocument/2006/relationships/tags" Target="../tags/tag272.xml"/><Relationship Id="rId67" Type="http://schemas.openxmlformats.org/officeDocument/2006/relationships/tags" Target="../tags/tag293.xml"/><Relationship Id="rId116" Type="http://schemas.openxmlformats.org/officeDocument/2006/relationships/image" Target="../media/image7.png"/><Relationship Id="rId20" Type="http://schemas.openxmlformats.org/officeDocument/2006/relationships/tags" Target="../tags/tag246.xml"/><Relationship Id="rId41" Type="http://schemas.openxmlformats.org/officeDocument/2006/relationships/tags" Target="../tags/tag267.xml"/><Relationship Id="rId62" Type="http://schemas.openxmlformats.org/officeDocument/2006/relationships/tags" Target="../tags/tag288.xml"/><Relationship Id="rId83" Type="http://schemas.openxmlformats.org/officeDocument/2006/relationships/tags" Target="../tags/tag309.xml"/><Relationship Id="rId88" Type="http://schemas.openxmlformats.org/officeDocument/2006/relationships/tags" Target="../tags/tag314.xml"/><Relationship Id="rId111" Type="http://schemas.openxmlformats.org/officeDocument/2006/relationships/tags" Target="../tags/tag337.xml"/><Relationship Id="rId15" Type="http://schemas.openxmlformats.org/officeDocument/2006/relationships/tags" Target="../tags/tag241.xml"/><Relationship Id="rId36" Type="http://schemas.openxmlformats.org/officeDocument/2006/relationships/tags" Target="../tags/tag262.xml"/><Relationship Id="rId57" Type="http://schemas.openxmlformats.org/officeDocument/2006/relationships/tags" Target="../tags/tag283.xml"/><Relationship Id="rId106" Type="http://schemas.openxmlformats.org/officeDocument/2006/relationships/tags" Target="../tags/tag33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8" name="图片 7"/>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a:fillRect/>
          </a:stretch>
        </p:blipFill>
        <p:spPr>
          <a:xfrm>
            <a:off x="0" y="0"/>
            <a:ext cx="12192000" cy="6858000"/>
          </a:xfrm>
          <a:prstGeom prst="rect">
            <a:avLst/>
          </a:prstGeom>
        </p:spPr>
      </p:pic>
      <p:sp>
        <p:nvSpPr>
          <p:cNvPr id="3" name="Freeform 21"/>
          <p:cNvSpPr/>
          <p:nvPr userDrawn="1"/>
        </p:nvSpPr>
        <p:spPr bwMode="auto">
          <a:xfrm>
            <a:off x="-1866477" y="3327639"/>
            <a:ext cx="492125" cy="146050"/>
          </a:xfrm>
          <a:custGeom>
            <a:avLst/>
            <a:gdLst>
              <a:gd name="T0" fmla="*/ 0 w 310"/>
              <a:gd name="T1" fmla="*/ 2 h 92"/>
              <a:gd name="T2" fmla="*/ 0 w 310"/>
              <a:gd name="T3" fmla="*/ 2 h 92"/>
              <a:gd name="T4" fmla="*/ 38 w 310"/>
              <a:gd name="T5" fmla="*/ 0 h 92"/>
              <a:gd name="T6" fmla="*/ 58 w 310"/>
              <a:gd name="T7" fmla="*/ 0 h 92"/>
              <a:gd name="T8" fmla="*/ 76 w 310"/>
              <a:gd name="T9" fmla="*/ 4 h 92"/>
              <a:gd name="T10" fmla="*/ 76 w 310"/>
              <a:gd name="T11" fmla="*/ 4 h 92"/>
              <a:gd name="T12" fmla="*/ 110 w 310"/>
              <a:gd name="T13" fmla="*/ 16 h 92"/>
              <a:gd name="T14" fmla="*/ 142 w 310"/>
              <a:gd name="T15" fmla="*/ 30 h 92"/>
              <a:gd name="T16" fmla="*/ 176 w 310"/>
              <a:gd name="T17" fmla="*/ 46 h 92"/>
              <a:gd name="T18" fmla="*/ 192 w 310"/>
              <a:gd name="T19" fmla="*/ 52 h 92"/>
              <a:gd name="T20" fmla="*/ 210 w 310"/>
              <a:gd name="T21" fmla="*/ 58 h 92"/>
              <a:gd name="T22" fmla="*/ 310 w 310"/>
              <a:gd name="T23" fmla="*/ 92 h 92"/>
              <a:gd name="T24" fmla="*/ 310 w 310"/>
              <a:gd name="T25" fmla="*/ 92 h 92"/>
              <a:gd name="T26" fmla="*/ 216 w 310"/>
              <a:gd name="T27" fmla="*/ 92 h 92"/>
              <a:gd name="T28" fmla="*/ 216 w 310"/>
              <a:gd name="T29" fmla="*/ 92 h 92"/>
              <a:gd name="T30" fmla="*/ 200 w 310"/>
              <a:gd name="T31" fmla="*/ 90 h 92"/>
              <a:gd name="T32" fmla="*/ 186 w 310"/>
              <a:gd name="T33" fmla="*/ 88 h 92"/>
              <a:gd name="T34" fmla="*/ 158 w 310"/>
              <a:gd name="T35" fmla="*/ 82 h 92"/>
              <a:gd name="T36" fmla="*/ 128 w 310"/>
              <a:gd name="T37" fmla="*/ 72 h 92"/>
              <a:gd name="T38" fmla="*/ 100 w 310"/>
              <a:gd name="T39" fmla="*/ 60 h 92"/>
              <a:gd name="T40" fmla="*/ 100 w 310"/>
              <a:gd name="T41" fmla="*/ 60 h 92"/>
              <a:gd name="T42" fmla="*/ 76 w 310"/>
              <a:gd name="T43" fmla="*/ 52 h 92"/>
              <a:gd name="T44" fmla="*/ 64 w 310"/>
              <a:gd name="T45" fmla="*/ 48 h 92"/>
              <a:gd name="T46" fmla="*/ 52 w 310"/>
              <a:gd name="T47" fmla="*/ 42 h 92"/>
              <a:gd name="T48" fmla="*/ 52 w 310"/>
              <a:gd name="T49" fmla="*/ 42 h 92"/>
              <a:gd name="T50" fmla="*/ 40 w 310"/>
              <a:gd name="T51" fmla="*/ 32 h 92"/>
              <a:gd name="T52" fmla="*/ 26 w 310"/>
              <a:gd name="T53" fmla="*/ 20 h 92"/>
              <a:gd name="T54" fmla="*/ 14 w 310"/>
              <a:gd name="T55" fmla="*/ 8 h 92"/>
              <a:gd name="T56" fmla="*/ 6 w 310"/>
              <a:gd name="T57" fmla="*/ 4 h 92"/>
              <a:gd name="T58" fmla="*/ 0 w 310"/>
              <a:gd name="T59" fmla="*/ 2 h 92"/>
              <a:gd name="T60" fmla="*/ 0 w 310"/>
              <a:gd name="T61"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0" h="92">
                <a:moveTo>
                  <a:pt x="0" y="2"/>
                </a:moveTo>
                <a:lnTo>
                  <a:pt x="0" y="2"/>
                </a:lnTo>
                <a:lnTo>
                  <a:pt x="38" y="0"/>
                </a:lnTo>
                <a:lnTo>
                  <a:pt x="58" y="0"/>
                </a:lnTo>
                <a:lnTo>
                  <a:pt x="76" y="4"/>
                </a:lnTo>
                <a:lnTo>
                  <a:pt x="76" y="4"/>
                </a:lnTo>
                <a:lnTo>
                  <a:pt x="110" y="16"/>
                </a:lnTo>
                <a:lnTo>
                  <a:pt x="142" y="30"/>
                </a:lnTo>
                <a:lnTo>
                  <a:pt x="176" y="46"/>
                </a:lnTo>
                <a:lnTo>
                  <a:pt x="192" y="52"/>
                </a:lnTo>
                <a:lnTo>
                  <a:pt x="210" y="58"/>
                </a:lnTo>
                <a:lnTo>
                  <a:pt x="310" y="92"/>
                </a:lnTo>
                <a:lnTo>
                  <a:pt x="310" y="92"/>
                </a:lnTo>
                <a:lnTo>
                  <a:pt x="216" y="92"/>
                </a:lnTo>
                <a:lnTo>
                  <a:pt x="216" y="92"/>
                </a:lnTo>
                <a:lnTo>
                  <a:pt x="200" y="90"/>
                </a:lnTo>
                <a:lnTo>
                  <a:pt x="186" y="88"/>
                </a:lnTo>
                <a:lnTo>
                  <a:pt x="158" y="82"/>
                </a:lnTo>
                <a:lnTo>
                  <a:pt x="128" y="72"/>
                </a:lnTo>
                <a:lnTo>
                  <a:pt x="100" y="60"/>
                </a:lnTo>
                <a:lnTo>
                  <a:pt x="100" y="60"/>
                </a:lnTo>
                <a:lnTo>
                  <a:pt x="76" y="52"/>
                </a:lnTo>
                <a:lnTo>
                  <a:pt x="64" y="48"/>
                </a:lnTo>
                <a:lnTo>
                  <a:pt x="52" y="42"/>
                </a:lnTo>
                <a:lnTo>
                  <a:pt x="52" y="42"/>
                </a:lnTo>
                <a:lnTo>
                  <a:pt x="40" y="32"/>
                </a:lnTo>
                <a:lnTo>
                  <a:pt x="26" y="20"/>
                </a:lnTo>
                <a:lnTo>
                  <a:pt x="14" y="8"/>
                </a:lnTo>
                <a:lnTo>
                  <a:pt x="6" y="4"/>
                </a:lnTo>
                <a:lnTo>
                  <a:pt x="0" y="2"/>
                </a:lnTo>
                <a:lnTo>
                  <a:pt x="0" y="2"/>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4" name="Freeform 50"/>
          <p:cNvSpPr/>
          <p:nvPr userDrawn="1"/>
        </p:nvSpPr>
        <p:spPr bwMode="auto">
          <a:xfrm>
            <a:off x="-1773248" y="1727088"/>
            <a:ext cx="209550" cy="384175"/>
          </a:xfrm>
          <a:custGeom>
            <a:avLst/>
            <a:gdLst>
              <a:gd name="T0" fmla="*/ 88 w 132"/>
              <a:gd name="T1" fmla="*/ 0 h 242"/>
              <a:gd name="T2" fmla="*/ 74 w 132"/>
              <a:gd name="T3" fmla="*/ 8 h 242"/>
              <a:gd name="T4" fmla="*/ 58 w 132"/>
              <a:gd name="T5" fmla="*/ 20 h 242"/>
              <a:gd name="T6" fmla="*/ 46 w 132"/>
              <a:gd name="T7" fmla="*/ 42 h 242"/>
              <a:gd name="T8" fmla="*/ 46 w 132"/>
              <a:gd name="T9" fmla="*/ 56 h 242"/>
              <a:gd name="T10" fmla="*/ 42 w 132"/>
              <a:gd name="T11" fmla="*/ 84 h 242"/>
              <a:gd name="T12" fmla="*/ 32 w 132"/>
              <a:gd name="T13" fmla="*/ 120 h 242"/>
              <a:gd name="T14" fmla="*/ 20 w 132"/>
              <a:gd name="T15" fmla="*/ 144 h 242"/>
              <a:gd name="T16" fmla="*/ 6 w 132"/>
              <a:gd name="T17" fmla="*/ 154 h 242"/>
              <a:gd name="T18" fmla="*/ 0 w 132"/>
              <a:gd name="T19" fmla="*/ 156 h 242"/>
              <a:gd name="T20" fmla="*/ 18 w 132"/>
              <a:gd name="T21" fmla="*/ 162 h 242"/>
              <a:gd name="T22" fmla="*/ 32 w 132"/>
              <a:gd name="T23" fmla="*/ 174 h 242"/>
              <a:gd name="T24" fmla="*/ 46 w 132"/>
              <a:gd name="T25" fmla="*/ 196 h 242"/>
              <a:gd name="T26" fmla="*/ 50 w 132"/>
              <a:gd name="T27" fmla="*/ 206 h 242"/>
              <a:gd name="T28" fmla="*/ 64 w 132"/>
              <a:gd name="T29" fmla="*/ 234 h 242"/>
              <a:gd name="T30" fmla="*/ 74 w 132"/>
              <a:gd name="T31" fmla="*/ 242 h 242"/>
              <a:gd name="T32" fmla="*/ 80 w 132"/>
              <a:gd name="T33" fmla="*/ 240 h 242"/>
              <a:gd name="T34" fmla="*/ 84 w 132"/>
              <a:gd name="T35" fmla="*/ 236 h 242"/>
              <a:gd name="T36" fmla="*/ 92 w 132"/>
              <a:gd name="T37" fmla="*/ 224 h 242"/>
              <a:gd name="T38" fmla="*/ 98 w 132"/>
              <a:gd name="T39" fmla="*/ 204 h 242"/>
              <a:gd name="T40" fmla="*/ 94 w 132"/>
              <a:gd name="T41" fmla="*/ 178 h 242"/>
              <a:gd name="T42" fmla="*/ 86 w 132"/>
              <a:gd name="T43" fmla="*/ 162 h 242"/>
              <a:gd name="T44" fmla="*/ 102 w 132"/>
              <a:gd name="T45" fmla="*/ 158 h 242"/>
              <a:gd name="T46" fmla="*/ 118 w 132"/>
              <a:gd name="T47" fmla="*/ 148 h 242"/>
              <a:gd name="T48" fmla="*/ 130 w 132"/>
              <a:gd name="T49" fmla="*/ 128 h 242"/>
              <a:gd name="T50" fmla="*/ 130 w 132"/>
              <a:gd name="T51" fmla="*/ 114 h 242"/>
              <a:gd name="T52" fmla="*/ 132 w 132"/>
              <a:gd name="T53" fmla="*/ 108 h 242"/>
              <a:gd name="T54" fmla="*/ 128 w 132"/>
              <a:gd name="T55" fmla="*/ 94 h 242"/>
              <a:gd name="T56" fmla="*/ 116 w 132"/>
              <a:gd name="T57" fmla="*/ 84 h 242"/>
              <a:gd name="T58" fmla="*/ 86 w 132"/>
              <a:gd name="T59" fmla="*/ 84 h 242"/>
              <a:gd name="T60" fmla="*/ 92 w 132"/>
              <a:gd name="T61" fmla="*/ 74 h 242"/>
              <a:gd name="T62" fmla="*/ 102 w 132"/>
              <a:gd name="T63" fmla="*/ 50 h 242"/>
              <a:gd name="T64" fmla="*/ 104 w 132"/>
              <a:gd name="T65" fmla="*/ 24 h 242"/>
              <a:gd name="T66" fmla="*/ 100 w 132"/>
              <a:gd name="T67" fmla="*/ 12 h 242"/>
              <a:gd name="T68" fmla="*/ 88 w 132"/>
              <a:gd name="T69"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2" h="242">
                <a:moveTo>
                  <a:pt x="88" y="0"/>
                </a:moveTo>
                <a:lnTo>
                  <a:pt x="88" y="0"/>
                </a:lnTo>
                <a:lnTo>
                  <a:pt x="82" y="4"/>
                </a:lnTo>
                <a:lnTo>
                  <a:pt x="74" y="8"/>
                </a:lnTo>
                <a:lnTo>
                  <a:pt x="66" y="14"/>
                </a:lnTo>
                <a:lnTo>
                  <a:pt x="58" y="20"/>
                </a:lnTo>
                <a:lnTo>
                  <a:pt x="50" y="30"/>
                </a:lnTo>
                <a:lnTo>
                  <a:pt x="46" y="42"/>
                </a:lnTo>
                <a:lnTo>
                  <a:pt x="46" y="56"/>
                </a:lnTo>
                <a:lnTo>
                  <a:pt x="46" y="56"/>
                </a:lnTo>
                <a:lnTo>
                  <a:pt x="44" y="70"/>
                </a:lnTo>
                <a:lnTo>
                  <a:pt x="42" y="84"/>
                </a:lnTo>
                <a:lnTo>
                  <a:pt x="38" y="102"/>
                </a:lnTo>
                <a:lnTo>
                  <a:pt x="32" y="120"/>
                </a:lnTo>
                <a:lnTo>
                  <a:pt x="24" y="136"/>
                </a:lnTo>
                <a:lnTo>
                  <a:pt x="20" y="144"/>
                </a:lnTo>
                <a:lnTo>
                  <a:pt x="14" y="150"/>
                </a:lnTo>
                <a:lnTo>
                  <a:pt x="6" y="154"/>
                </a:lnTo>
                <a:lnTo>
                  <a:pt x="0" y="156"/>
                </a:lnTo>
                <a:lnTo>
                  <a:pt x="0" y="156"/>
                </a:lnTo>
                <a:lnTo>
                  <a:pt x="4" y="156"/>
                </a:lnTo>
                <a:lnTo>
                  <a:pt x="18" y="162"/>
                </a:lnTo>
                <a:lnTo>
                  <a:pt x="24" y="166"/>
                </a:lnTo>
                <a:lnTo>
                  <a:pt x="32" y="174"/>
                </a:lnTo>
                <a:lnTo>
                  <a:pt x="40" y="182"/>
                </a:lnTo>
                <a:lnTo>
                  <a:pt x="46" y="196"/>
                </a:lnTo>
                <a:lnTo>
                  <a:pt x="46" y="196"/>
                </a:lnTo>
                <a:lnTo>
                  <a:pt x="50" y="206"/>
                </a:lnTo>
                <a:lnTo>
                  <a:pt x="58" y="224"/>
                </a:lnTo>
                <a:lnTo>
                  <a:pt x="64" y="234"/>
                </a:lnTo>
                <a:lnTo>
                  <a:pt x="70" y="240"/>
                </a:lnTo>
                <a:lnTo>
                  <a:pt x="74" y="242"/>
                </a:lnTo>
                <a:lnTo>
                  <a:pt x="78" y="240"/>
                </a:lnTo>
                <a:lnTo>
                  <a:pt x="80" y="240"/>
                </a:lnTo>
                <a:lnTo>
                  <a:pt x="84" y="236"/>
                </a:lnTo>
                <a:lnTo>
                  <a:pt x="84" y="236"/>
                </a:lnTo>
                <a:lnTo>
                  <a:pt x="88" y="230"/>
                </a:lnTo>
                <a:lnTo>
                  <a:pt x="92" y="224"/>
                </a:lnTo>
                <a:lnTo>
                  <a:pt x="96" y="216"/>
                </a:lnTo>
                <a:lnTo>
                  <a:pt x="98" y="204"/>
                </a:lnTo>
                <a:lnTo>
                  <a:pt x="98" y="192"/>
                </a:lnTo>
                <a:lnTo>
                  <a:pt x="94" y="178"/>
                </a:lnTo>
                <a:lnTo>
                  <a:pt x="86" y="162"/>
                </a:lnTo>
                <a:lnTo>
                  <a:pt x="86" y="162"/>
                </a:lnTo>
                <a:lnTo>
                  <a:pt x="94" y="160"/>
                </a:lnTo>
                <a:lnTo>
                  <a:pt x="102" y="158"/>
                </a:lnTo>
                <a:lnTo>
                  <a:pt x="110" y="154"/>
                </a:lnTo>
                <a:lnTo>
                  <a:pt x="118" y="148"/>
                </a:lnTo>
                <a:lnTo>
                  <a:pt x="126" y="140"/>
                </a:lnTo>
                <a:lnTo>
                  <a:pt x="130" y="128"/>
                </a:lnTo>
                <a:lnTo>
                  <a:pt x="132" y="122"/>
                </a:lnTo>
                <a:lnTo>
                  <a:pt x="130" y="114"/>
                </a:lnTo>
                <a:lnTo>
                  <a:pt x="130" y="114"/>
                </a:lnTo>
                <a:lnTo>
                  <a:pt x="132" y="108"/>
                </a:lnTo>
                <a:lnTo>
                  <a:pt x="130" y="102"/>
                </a:lnTo>
                <a:lnTo>
                  <a:pt x="128" y="94"/>
                </a:lnTo>
                <a:lnTo>
                  <a:pt x="124" y="88"/>
                </a:lnTo>
                <a:lnTo>
                  <a:pt x="116" y="84"/>
                </a:lnTo>
                <a:lnTo>
                  <a:pt x="104" y="82"/>
                </a:lnTo>
                <a:lnTo>
                  <a:pt x="86" y="84"/>
                </a:lnTo>
                <a:lnTo>
                  <a:pt x="86" y="84"/>
                </a:lnTo>
                <a:lnTo>
                  <a:pt x="92" y="74"/>
                </a:lnTo>
                <a:lnTo>
                  <a:pt x="96" y="64"/>
                </a:lnTo>
                <a:lnTo>
                  <a:pt x="102" y="50"/>
                </a:lnTo>
                <a:lnTo>
                  <a:pt x="104" y="38"/>
                </a:lnTo>
                <a:lnTo>
                  <a:pt x="104" y="24"/>
                </a:lnTo>
                <a:lnTo>
                  <a:pt x="102" y="18"/>
                </a:lnTo>
                <a:lnTo>
                  <a:pt x="100" y="12"/>
                </a:lnTo>
                <a:lnTo>
                  <a:pt x="94" y="6"/>
                </a:lnTo>
                <a:lnTo>
                  <a:pt x="88" y="0"/>
                </a:lnTo>
                <a:lnTo>
                  <a:pt x="88" y="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5" name="Freeform 53"/>
          <p:cNvSpPr/>
          <p:nvPr userDrawn="1"/>
        </p:nvSpPr>
        <p:spPr bwMode="auto">
          <a:xfrm>
            <a:off x="-1921972" y="306644"/>
            <a:ext cx="158750" cy="276225"/>
          </a:xfrm>
          <a:custGeom>
            <a:avLst/>
            <a:gdLst>
              <a:gd name="T0" fmla="*/ 0 w 100"/>
              <a:gd name="T1" fmla="*/ 82 h 174"/>
              <a:gd name="T2" fmla="*/ 0 w 100"/>
              <a:gd name="T3" fmla="*/ 82 h 174"/>
              <a:gd name="T4" fmla="*/ 2 w 100"/>
              <a:gd name="T5" fmla="*/ 82 h 174"/>
              <a:gd name="T6" fmla="*/ 4 w 100"/>
              <a:gd name="T7" fmla="*/ 78 h 174"/>
              <a:gd name="T8" fmla="*/ 8 w 100"/>
              <a:gd name="T9" fmla="*/ 70 h 174"/>
              <a:gd name="T10" fmla="*/ 18 w 100"/>
              <a:gd name="T11" fmla="*/ 42 h 174"/>
              <a:gd name="T12" fmla="*/ 22 w 100"/>
              <a:gd name="T13" fmla="*/ 28 h 174"/>
              <a:gd name="T14" fmla="*/ 28 w 100"/>
              <a:gd name="T15" fmla="*/ 16 h 174"/>
              <a:gd name="T16" fmla="*/ 36 w 100"/>
              <a:gd name="T17" fmla="*/ 6 h 174"/>
              <a:gd name="T18" fmla="*/ 38 w 100"/>
              <a:gd name="T19" fmla="*/ 2 h 174"/>
              <a:gd name="T20" fmla="*/ 42 w 100"/>
              <a:gd name="T21" fmla="*/ 0 h 174"/>
              <a:gd name="T22" fmla="*/ 42 w 100"/>
              <a:gd name="T23" fmla="*/ 0 h 174"/>
              <a:gd name="T24" fmla="*/ 48 w 100"/>
              <a:gd name="T25" fmla="*/ 0 h 174"/>
              <a:gd name="T26" fmla="*/ 54 w 100"/>
              <a:gd name="T27" fmla="*/ 0 h 174"/>
              <a:gd name="T28" fmla="*/ 58 w 100"/>
              <a:gd name="T29" fmla="*/ 2 h 174"/>
              <a:gd name="T30" fmla="*/ 62 w 100"/>
              <a:gd name="T31" fmla="*/ 4 h 174"/>
              <a:gd name="T32" fmla="*/ 68 w 100"/>
              <a:gd name="T33" fmla="*/ 12 h 174"/>
              <a:gd name="T34" fmla="*/ 72 w 100"/>
              <a:gd name="T35" fmla="*/ 24 h 174"/>
              <a:gd name="T36" fmla="*/ 76 w 100"/>
              <a:gd name="T37" fmla="*/ 36 h 174"/>
              <a:gd name="T38" fmla="*/ 76 w 100"/>
              <a:gd name="T39" fmla="*/ 48 h 174"/>
              <a:gd name="T40" fmla="*/ 78 w 100"/>
              <a:gd name="T41" fmla="*/ 72 h 174"/>
              <a:gd name="T42" fmla="*/ 78 w 100"/>
              <a:gd name="T43" fmla="*/ 72 h 174"/>
              <a:gd name="T44" fmla="*/ 78 w 100"/>
              <a:gd name="T45" fmla="*/ 98 h 174"/>
              <a:gd name="T46" fmla="*/ 80 w 100"/>
              <a:gd name="T47" fmla="*/ 110 h 174"/>
              <a:gd name="T48" fmla="*/ 82 w 100"/>
              <a:gd name="T49" fmla="*/ 122 h 174"/>
              <a:gd name="T50" fmla="*/ 82 w 100"/>
              <a:gd name="T51" fmla="*/ 122 h 174"/>
              <a:gd name="T52" fmla="*/ 88 w 100"/>
              <a:gd name="T53" fmla="*/ 136 h 174"/>
              <a:gd name="T54" fmla="*/ 92 w 100"/>
              <a:gd name="T55" fmla="*/ 148 h 174"/>
              <a:gd name="T56" fmla="*/ 98 w 100"/>
              <a:gd name="T57" fmla="*/ 160 h 174"/>
              <a:gd name="T58" fmla="*/ 100 w 100"/>
              <a:gd name="T59" fmla="*/ 174 h 174"/>
              <a:gd name="T60" fmla="*/ 100 w 100"/>
              <a:gd name="T61" fmla="*/ 174 h 174"/>
              <a:gd name="T62" fmla="*/ 92 w 100"/>
              <a:gd name="T63" fmla="*/ 166 h 174"/>
              <a:gd name="T64" fmla="*/ 76 w 100"/>
              <a:gd name="T65" fmla="*/ 150 h 174"/>
              <a:gd name="T66" fmla="*/ 58 w 100"/>
              <a:gd name="T67" fmla="*/ 136 h 174"/>
              <a:gd name="T68" fmla="*/ 46 w 100"/>
              <a:gd name="T69" fmla="*/ 124 h 174"/>
              <a:gd name="T70" fmla="*/ 46 w 100"/>
              <a:gd name="T71" fmla="*/ 124 h 174"/>
              <a:gd name="T72" fmla="*/ 36 w 100"/>
              <a:gd name="T73" fmla="*/ 110 h 174"/>
              <a:gd name="T74" fmla="*/ 26 w 100"/>
              <a:gd name="T75" fmla="*/ 96 h 174"/>
              <a:gd name="T76" fmla="*/ 22 w 100"/>
              <a:gd name="T77" fmla="*/ 90 h 174"/>
              <a:gd name="T78" fmla="*/ 16 w 100"/>
              <a:gd name="T79" fmla="*/ 86 h 174"/>
              <a:gd name="T80" fmla="*/ 8 w 100"/>
              <a:gd name="T81" fmla="*/ 82 h 174"/>
              <a:gd name="T82" fmla="*/ 0 w 100"/>
              <a:gd name="T83" fmla="*/ 82 h 174"/>
              <a:gd name="T84" fmla="*/ 0 w 100"/>
              <a:gd name="T85" fmla="*/ 8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74">
                <a:moveTo>
                  <a:pt x="0" y="82"/>
                </a:moveTo>
                <a:lnTo>
                  <a:pt x="0" y="82"/>
                </a:lnTo>
                <a:lnTo>
                  <a:pt x="2" y="82"/>
                </a:lnTo>
                <a:lnTo>
                  <a:pt x="4" y="78"/>
                </a:lnTo>
                <a:lnTo>
                  <a:pt x="8" y="70"/>
                </a:lnTo>
                <a:lnTo>
                  <a:pt x="18" y="42"/>
                </a:lnTo>
                <a:lnTo>
                  <a:pt x="22" y="28"/>
                </a:lnTo>
                <a:lnTo>
                  <a:pt x="28" y="16"/>
                </a:lnTo>
                <a:lnTo>
                  <a:pt x="36" y="6"/>
                </a:lnTo>
                <a:lnTo>
                  <a:pt x="38" y="2"/>
                </a:lnTo>
                <a:lnTo>
                  <a:pt x="42" y="0"/>
                </a:lnTo>
                <a:lnTo>
                  <a:pt x="42" y="0"/>
                </a:lnTo>
                <a:lnTo>
                  <a:pt x="48" y="0"/>
                </a:lnTo>
                <a:lnTo>
                  <a:pt x="54" y="0"/>
                </a:lnTo>
                <a:lnTo>
                  <a:pt x="58" y="2"/>
                </a:lnTo>
                <a:lnTo>
                  <a:pt x="62" y="4"/>
                </a:lnTo>
                <a:lnTo>
                  <a:pt x="68" y="12"/>
                </a:lnTo>
                <a:lnTo>
                  <a:pt x="72" y="24"/>
                </a:lnTo>
                <a:lnTo>
                  <a:pt x="76" y="36"/>
                </a:lnTo>
                <a:lnTo>
                  <a:pt x="76" y="48"/>
                </a:lnTo>
                <a:lnTo>
                  <a:pt x="78" y="72"/>
                </a:lnTo>
                <a:lnTo>
                  <a:pt x="78" y="72"/>
                </a:lnTo>
                <a:lnTo>
                  <a:pt x="78" y="98"/>
                </a:lnTo>
                <a:lnTo>
                  <a:pt x="80" y="110"/>
                </a:lnTo>
                <a:lnTo>
                  <a:pt x="82" y="122"/>
                </a:lnTo>
                <a:lnTo>
                  <a:pt x="82" y="122"/>
                </a:lnTo>
                <a:lnTo>
                  <a:pt x="88" y="136"/>
                </a:lnTo>
                <a:lnTo>
                  <a:pt x="92" y="148"/>
                </a:lnTo>
                <a:lnTo>
                  <a:pt x="98" y="160"/>
                </a:lnTo>
                <a:lnTo>
                  <a:pt x="100" y="174"/>
                </a:lnTo>
                <a:lnTo>
                  <a:pt x="100" y="174"/>
                </a:lnTo>
                <a:lnTo>
                  <a:pt x="92" y="166"/>
                </a:lnTo>
                <a:lnTo>
                  <a:pt x="76" y="150"/>
                </a:lnTo>
                <a:lnTo>
                  <a:pt x="58" y="136"/>
                </a:lnTo>
                <a:lnTo>
                  <a:pt x="46" y="124"/>
                </a:lnTo>
                <a:lnTo>
                  <a:pt x="46" y="124"/>
                </a:lnTo>
                <a:lnTo>
                  <a:pt x="36" y="110"/>
                </a:lnTo>
                <a:lnTo>
                  <a:pt x="26" y="96"/>
                </a:lnTo>
                <a:lnTo>
                  <a:pt x="22" y="90"/>
                </a:lnTo>
                <a:lnTo>
                  <a:pt x="16" y="86"/>
                </a:lnTo>
                <a:lnTo>
                  <a:pt x="8" y="82"/>
                </a:lnTo>
                <a:lnTo>
                  <a:pt x="0" y="82"/>
                </a:lnTo>
                <a:lnTo>
                  <a:pt x="0" y="82"/>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6" name="Freeform 102"/>
          <p:cNvSpPr/>
          <p:nvPr userDrawn="1"/>
        </p:nvSpPr>
        <p:spPr bwMode="auto">
          <a:xfrm>
            <a:off x="-507578" y="79991"/>
            <a:ext cx="193675" cy="304800"/>
          </a:xfrm>
          <a:custGeom>
            <a:avLst/>
            <a:gdLst>
              <a:gd name="T0" fmla="*/ 28 w 122"/>
              <a:gd name="T1" fmla="*/ 30 h 192"/>
              <a:gd name="T2" fmla="*/ 28 w 122"/>
              <a:gd name="T3" fmla="*/ 30 h 192"/>
              <a:gd name="T4" fmla="*/ 18 w 122"/>
              <a:gd name="T5" fmla="*/ 34 h 192"/>
              <a:gd name="T6" fmla="*/ 12 w 122"/>
              <a:gd name="T7" fmla="*/ 42 h 192"/>
              <a:gd name="T8" fmla="*/ 8 w 122"/>
              <a:gd name="T9" fmla="*/ 52 h 192"/>
              <a:gd name="T10" fmla="*/ 6 w 122"/>
              <a:gd name="T11" fmla="*/ 64 h 192"/>
              <a:gd name="T12" fmla="*/ 6 w 122"/>
              <a:gd name="T13" fmla="*/ 76 h 192"/>
              <a:gd name="T14" fmla="*/ 6 w 122"/>
              <a:gd name="T15" fmla="*/ 88 h 192"/>
              <a:gd name="T16" fmla="*/ 12 w 122"/>
              <a:gd name="T17" fmla="*/ 116 h 192"/>
              <a:gd name="T18" fmla="*/ 18 w 122"/>
              <a:gd name="T19" fmla="*/ 144 h 192"/>
              <a:gd name="T20" fmla="*/ 18 w 122"/>
              <a:gd name="T21" fmla="*/ 156 h 192"/>
              <a:gd name="T22" fmla="*/ 20 w 122"/>
              <a:gd name="T23" fmla="*/ 166 h 192"/>
              <a:gd name="T24" fmla="*/ 18 w 122"/>
              <a:gd name="T25" fmla="*/ 176 h 192"/>
              <a:gd name="T26" fmla="*/ 14 w 122"/>
              <a:gd name="T27" fmla="*/ 184 h 192"/>
              <a:gd name="T28" fmla="*/ 8 w 122"/>
              <a:gd name="T29" fmla="*/ 188 h 192"/>
              <a:gd name="T30" fmla="*/ 0 w 122"/>
              <a:gd name="T31" fmla="*/ 192 h 192"/>
              <a:gd name="T32" fmla="*/ 0 w 122"/>
              <a:gd name="T33" fmla="*/ 192 h 192"/>
              <a:gd name="T34" fmla="*/ 18 w 122"/>
              <a:gd name="T35" fmla="*/ 188 h 192"/>
              <a:gd name="T36" fmla="*/ 26 w 122"/>
              <a:gd name="T37" fmla="*/ 186 h 192"/>
              <a:gd name="T38" fmla="*/ 32 w 122"/>
              <a:gd name="T39" fmla="*/ 182 h 192"/>
              <a:gd name="T40" fmla="*/ 40 w 122"/>
              <a:gd name="T41" fmla="*/ 176 h 192"/>
              <a:gd name="T42" fmla="*/ 46 w 122"/>
              <a:gd name="T43" fmla="*/ 170 h 192"/>
              <a:gd name="T44" fmla="*/ 50 w 122"/>
              <a:gd name="T45" fmla="*/ 162 h 192"/>
              <a:gd name="T46" fmla="*/ 56 w 122"/>
              <a:gd name="T47" fmla="*/ 152 h 192"/>
              <a:gd name="T48" fmla="*/ 56 w 122"/>
              <a:gd name="T49" fmla="*/ 152 h 192"/>
              <a:gd name="T50" fmla="*/ 58 w 122"/>
              <a:gd name="T51" fmla="*/ 142 h 192"/>
              <a:gd name="T52" fmla="*/ 60 w 122"/>
              <a:gd name="T53" fmla="*/ 134 h 192"/>
              <a:gd name="T54" fmla="*/ 64 w 122"/>
              <a:gd name="T55" fmla="*/ 124 h 192"/>
              <a:gd name="T56" fmla="*/ 68 w 122"/>
              <a:gd name="T57" fmla="*/ 114 h 192"/>
              <a:gd name="T58" fmla="*/ 68 w 122"/>
              <a:gd name="T59" fmla="*/ 114 h 192"/>
              <a:gd name="T60" fmla="*/ 76 w 122"/>
              <a:gd name="T61" fmla="*/ 106 h 192"/>
              <a:gd name="T62" fmla="*/ 84 w 122"/>
              <a:gd name="T63" fmla="*/ 100 h 192"/>
              <a:gd name="T64" fmla="*/ 90 w 122"/>
              <a:gd name="T65" fmla="*/ 92 h 192"/>
              <a:gd name="T66" fmla="*/ 96 w 122"/>
              <a:gd name="T67" fmla="*/ 82 h 192"/>
              <a:gd name="T68" fmla="*/ 96 w 122"/>
              <a:gd name="T69" fmla="*/ 82 h 192"/>
              <a:gd name="T70" fmla="*/ 100 w 122"/>
              <a:gd name="T71" fmla="*/ 70 h 192"/>
              <a:gd name="T72" fmla="*/ 104 w 122"/>
              <a:gd name="T73" fmla="*/ 58 h 192"/>
              <a:gd name="T74" fmla="*/ 106 w 122"/>
              <a:gd name="T75" fmla="*/ 44 h 192"/>
              <a:gd name="T76" fmla="*/ 110 w 122"/>
              <a:gd name="T77" fmla="*/ 32 h 192"/>
              <a:gd name="T78" fmla="*/ 110 w 122"/>
              <a:gd name="T79" fmla="*/ 32 h 192"/>
              <a:gd name="T80" fmla="*/ 118 w 122"/>
              <a:gd name="T81" fmla="*/ 18 h 192"/>
              <a:gd name="T82" fmla="*/ 122 w 122"/>
              <a:gd name="T83" fmla="*/ 10 h 192"/>
              <a:gd name="T84" fmla="*/ 120 w 122"/>
              <a:gd name="T85" fmla="*/ 0 h 192"/>
              <a:gd name="T86" fmla="*/ 120 w 122"/>
              <a:gd name="T87" fmla="*/ 0 h 192"/>
              <a:gd name="T88" fmla="*/ 122 w 122"/>
              <a:gd name="T89" fmla="*/ 6 h 192"/>
              <a:gd name="T90" fmla="*/ 120 w 122"/>
              <a:gd name="T91" fmla="*/ 12 h 192"/>
              <a:gd name="T92" fmla="*/ 116 w 122"/>
              <a:gd name="T93" fmla="*/ 16 h 192"/>
              <a:gd name="T94" fmla="*/ 112 w 122"/>
              <a:gd name="T95" fmla="*/ 20 h 192"/>
              <a:gd name="T96" fmla="*/ 98 w 122"/>
              <a:gd name="T97" fmla="*/ 24 h 192"/>
              <a:gd name="T98" fmla="*/ 82 w 122"/>
              <a:gd name="T99" fmla="*/ 26 h 192"/>
              <a:gd name="T100" fmla="*/ 50 w 122"/>
              <a:gd name="T101" fmla="*/ 28 h 192"/>
              <a:gd name="T102" fmla="*/ 36 w 122"/>
              <a:gd name="T103" fmla="*/ 28 h 192"/>
              <a:gd name="T104" fmla="*/ 28 w 122"/>
              <a:gd name="T105" fmla="*/ 30 h 192"/>
              <a:gd name="T106" fmla="*/ 28 w 122"/>
              <a:gd name="T107" fmla="*/ 3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 h="192">
                <a:moveTo>
                  <a:pt x="28" y="30"/>
                </a:moveTo>
                <a:lnTo>
                  <a:pt x="28" y="30"/>
                </a:lnTo>
                <a:lnTo>
                  <a:pt x="18" y="34"/>
                </a:lnTo>
                <a:lnTo>
                  <a:pt x="12" y="42"/>
                </a:lnTo>
                <a:lnTo>
                  <a:pt x="8" y="52"/>
                </a:lnTo>
                <a:lnTo>
                  <a:pt x="6" y="64"/>
                </a:lnTo>
                <a:lnTo>
                  <a:pt x="6" y="76"/>
                </a:lnTo>
                <a:lnTo>
                  <a:pt x="6" y="88"/>
                </a:lnTo>
                <a:lnTo>
                  <a:pt x="12" y="116"/>
                </a:lnTo>
                <a:lnTo>
                  <a:pt x="18" y="144"/>
                </a:lnTo>
                <a:lnTo>
                  <a:pt x="18" y="156"/>
                </a:lnTo>
                <a:lnTo>
                  <a:pt x="20" y="166"/>
                </a:lnTo>
                <a:lnTo>
                  <a:pt x="18" y="176"/>
                </a:lnTo>
                <a:lnTo>
                  <a:pt x="14" y="184"/>
                </a:lnTo>
                <a:lnTo>
                  <a:pt x="8" y="188"/>
                </a:lnTo>
                <a:lnTo>
                  <a:pt x="0" y="192"/>
                </a:lnTo>
                <a:lnTo>
                  <a:pt x="0" y="192"/>
                </a:lnTo>
                <a:lnTo>
                  <a:pt x="18" y="188"/>
                </a:lnTo>
                <a:lnTo>
                  <a:pt x="26" y="186"/>
                </a:lnTo>
                <a:lnTo>
                  <a:pt x="32" y="182"/>
                </a:lnTo>
                <a:lnTo>
                  <a:pt x="40" y="176"/>
                </a:lnTo>
                <a:lnTo>
                  <a:pt x="46" y="170"/>
                </a:lnTo>
                <a:lnTo>
                  <a:pt x="50" y="162"/>
                </a:lnTo>
                <a:lnTo>
                  <a:pt x="56" y="152"/>
                </a:lnTo>
                <a:lnTo>
                  <a:pt x="56" y="152"/>
                </a:lnTo>
                <a:lnTo>
                  <a:pt x="58" y="142"/>
                </a:lnTo>
                <a:lnTo>
                  <a:pt x="60" y="134"/>
                </a:lnTo>
                <a:lnTo>
                  <a:pt x="64" y="124"/>
                </a:lnTo>
                <a:lnTo>
                  <a:pt x="68" y="114"/>
                </a:lnTo>
                <a:lnTo>
                  <a:pt x="68" y="114"/>
                </a:lnTo>
                <a:lnTo>
                  <a:pt x="76" y="106"/>
                </a:lnTo>
                <a:lnTo>
                  <a:pt x="84" y="100"/>
                </a:lnTo>
                <a:lnTo>
                  <a:pt x="90" y="92"/>
                </a:lnTo>
                <a:lnTo>
                  <a:pt x="96" y="82"/>
                </a:lnTo>
                <a:lnTo>
                  <a:pt x="96" y="82"/>
                </a:lnTo>
                <a:lnTo>
                  <a:pt x="100" y="70"/>
                </a:lnTo>
                <a:lnTo>
                  <a:pt x="104" y="58"/>
                </a:lnTo>
                <a:lnTo>
                  <a:pt x="106" y="44"/>
                </a:lnTo>
                <a:lnTo>
                  <a:pt x="110" y="32"/>
                </a:lnTo>
                <a:lnTo>
                  <a:pt x="110" y="32"/>
                </a:lnTo>
                <a:lnTo>
                  <a:pt x="118" y="18"/>
                </a:lnTo>
                <a:lnTo>
                  <a:pt x="122" y="10"/>
                </a:lnTo>
                <a:lnTo>
                  <a:pt x="120" y="0"/>
                </a:lnTo>
                <a:lnTo>
                  <a:pt x="120" y="0"/>
                </a:lnTo>
                <a:lnTo>
                  <a:pt x="122" y="6"/>
                </a:lnTo>
                <a:lnTo>
                  <a:pt x="120" y="12"/>
                </a:lnTo>
                <a:lnTo>
                  <a:pt x="116" y="16"/>
                </a:lnTo>
                <a:lnTo>
                  <a:pt x="112" y="20"/>
                </a:lnTo>
                <a:lnTo>
                  <a:pt x="98" y="24"/>
                </a:lnTo>
                <a:lnTo>
                  <a:pt x="82" y="26"/>
                </a:lnTo>
                <a:lnTo>
                  <a:pt x="50" y="28"/>
                </a:lnTo>
                <a:lnTo>
                  <a:pt x="36" y="28"/>
                </a:lnTo>
                <a:lnTo>
                  <a:pt x="28" y="30"/>
                </a:lnTo>
                <a:lnTo>
                  <a:pt x="28" y="3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7" name="Freeform 103"/>
          <p:cNvSpPr/>
          <p:nvPr userDrawn="1"/>
        </p:nvSpPr>
        <p:spPr bwMode="auto">
          <a:xfrm>
            <a:off x="-2409334" y="1598983"/>
            <a:ext cx="215900" cy="187325"/>
          </a:xfrm>
          <a:custGeom>
            <a:avLst/>
            <a:gdLst>
              <a:gd name="T0" fmla="*/ 56 w 136"/>
              <a:gd name="T1" fmla="*/ 0 h 118"/>
              <a:gd name="T2" fmla="*/ 56 w 136"/>
              <a:gd name="T3" fmla="*/ 0 h 118"/>
              <a:gd name="T4" fmla="*/ 46 w 136"/>
              <a:gd name="T5" fmla="*/ 0 h 118"/>
              <a:gd name="T6" fmla="*/ 40 w 136"/>
              <a:gd name="T7" fmla="*/ 4 h 118"/>
              <a:gd name="T8" fmla="*/ 34 w 136"/>
              <a:gd name="T9" fmla="*/ 10 h 118"/>
              <a:gd name="T10" fmla="*/ 30 w 136"/>
              <a:gd name="T11" fmla="*/ 18 h 118"/>
              <a:gd name="T12" fmla="*/ 28 w 136"/>
              <a:gd name="T13" fmla="*/ 28 h 118"/>
              <a:gd name="T14" fmla="*/ 26 w 136"/>
              <a:gd name="T15" fmla="*/ 38 h 118"/>
              <a:gd name="T16" fmla="*/ 24 w 136"/>
              <a:gd name="T17" fmla="*/ 60 h 118"/>
              <a:gd name="T18" fmla="*/ 24 w 136"/>
              <a:gd name="T19" fmla="*/ 82 h 118"/>
              <a:gd name="T20" fmla="*/ 20 w 136"/>
              <a:gd name="T21" fmla="*/ 102 h 118"/>
              <a:gd name="T22" fmla="*/ 18 w 136"/>
              <a:gd name="T23" fmla="*/ 108 h 118"/>
              <a:gd name="T24" fmla="*/ 14 w 136"/>
              <a:gd name="T25" fmla="*/ 112 h 118"/>
              <a:gd name="T26" fmla="*/ 8 w 136"/>
              <a:gd name="T27" fmla="*/ 114 h 118"/>
              <a:gd name="T28" fmla="*/ 0 w 136"/>
              <a:gd name="T29" fmla="*/ 114 h 118"/>
              <a:gd name="T30" fmla="*/ 0 w 136"/>
              <a:gd name="T31" fmla="*/ 114 h 118"/>
              <a:gd name="T32" fmla="*/ 16 w 136"/>
              <a:gd name="T33" fmla="*/ 118 h 118"/>
              <a:gd name="T34" fmla="*/ 28 w 136"/>
              <a:gd name="T35" fmla="*/ 116 h 118"/>
              <a:gd name="T36" fmla="*/ 34 w 136"/>
              <a:gd name="T37" fmla="*/ 116 h 118"/>
              <a:gd name="T38" fmla="*/ 40 w 136"/>
              <a:gd name="T39" fmla="*/ 112 h 118"/>
              <a:gd name="T40" fmla="*/ 52 w 136"/>
              <a:gd name="T41" fmla="*/ 102 h 118"/>
              <a:gd name="T42" fmla="*/ 52 w 136"/>
              <a:gd name="T43" fmla="*/ 102 h 118"/>
              <a:gd name="T44" fmla="*/ 60 w 136"/>
              <a:gd name="T45" fmla="*/ 90 h 118"/>
              <a:gd name="T46" fmla="*/ 66 w 136"/>
              <a:gd name="T47" fmla="*/ 84 h 118"/>
              <a:gd name="T48" fmla="*/ 72 w 136"/>
              <a:gd name="T49" fmla="*/ 78 h 118"/>
              <a:gd name="T50" fmla="*/ 72 w 136"/>
              <a:gd name="T51" fmla="*/ 78 h 118"/>
              <a:gd name="T52" fmla="*/ 78 w 136"/>
              <a:gd name="T53" fmla="*/ 74 h 118"/>
              <a:gd name="T54" fmla="*/ 86 w 136"/>
              <a:gd name="T55" fmla="*/ 70 h 118"/>
              <a:gd name="T56" fmla="*/ 94 w 136"/>
              <a:gd name="T57" fmla="*/ 68 h 118"/>
              <a:gd name="T58" fmla="*/ 100 w 136"/>
              <a:gd name="T59" fmla="*/ 62 h 118"/>
              <a:gd name="T60" fmla="*/ 100 w 136"/>
              <a:gd name="T61" fmla="*/ 62 h 118"/>
              <a:gd name="T62" fmla="*/ 106 w 136"/>
              <a:gd name="T63" fmla="*/ 56 h 118"/>
              <a:gd name="T64" fmla="*/ 112 w 136"/>
              <a:gd name="T65" fmla="*/ 46 h 118"/>
              <a:gd name="T66" fmla="*/ 116 w 136"/>
              <a:gd name="T67" fmla="*/ 36 h 118"/>
              <a:gd name="T68" fmla="*/ 122 w 136"/>
              <a:gd name="T69" fmla="*/ 28 h 118"/>
              <a:gd name="T70" fmla="*/ 122 w 136"/>
              <a:gd name="T71" fmla="*/ 28 h 118"/>
              <a:gd name="T72" fmla="*/ 132 w 136"/>
              <a:gd name="T73" fmla="*/ 20 h 118"/>
              <a:gd name="T74" fmla="*/ 136 w 136"/>
              <a:gd name="T75" fmla="*/ 16 h 118"/>
              <a:gd name="T76" fmla="*/ 136 w 136"/>
              <a:gd name="T77" fmla="*/ 8 h 118"/>
              <a:gd name="T78" fmla="*/ 136 w 136"/>
              <a:gd name="T79" fmla="*/ 8 h 118"/>
              <a:gd name="T80" fmla="*/ 136 w 136"/>
              <a:gd name="T81" fmla="*/ 14 h 118"/>
              <a:gd name="T82" fmla="*/ 134 w 136"/>
              <a:gd name="T83" fmla="*/ 16 h 118"/>
              <a:gd name="T84" fmla="*/ 130 w 136"/>
              <a:gd name="T85" fmla="*/ 18 h 118"/>
              <a:gd name="T86" fmla="*/ 126 w 136"/>
              <a:gd name="T87" fmla="*/ 20 h 118"/>
              <a:gd name="T88" fmla="*/ 114 w 136"/>
              <a:gd name="T89" fmla="*/ 20 h 118"/>
              <a:gd name="T90" fmla="*/ 100 w 136"/>
              <a:gd name="T91" fmla="*/ 16 h 118"/>
              <a:gd name="T92" fmla="*/ 74 w 136"/>
              <a:gd name="T93" fmla="*/ 6 h 118"/>
              <a:gd name="T94" fmla="*/ 62 w 136"/>
              <a:gd name="T95" fmla="*/ 2 h 118"/>
              <a:gd name="T96" fmla="*/ 56 w 136"/>
              <a:gd name="T97" fmla="*/ 0 h 118"/>
              <a:gd name="T98" fmla="*/ 56 w 136"/>
              <a:gd name="T9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18">
                <a:moveTo>
                  <a:pt x="56" y="0"/>
                </a:moveTo>
                <a:lnTo>
                  <a:pt x="56" y="0"/>
                </a:lnTo>
                <a:lnTo>
                  <a:pt x="46" y="0"/>
                </a:lnTo>
                <a:lnTo>
                  <a:pt x="40" y="4"/>
                </a:lnTo>
                <a:lnTo>
                  <a:pt x="34" y="10"/>
                </a:lnTo>
                <a:lnTo>
                  <a:pt x="30" y="18"/>
                </a:lnTo>
                <a:lnTo>
                  <a:pt x="28" y="28"/>
                </a:lnTo>
                <a:lnTo>
                  <a:pt x="26" y="38"/>
                </a:lnTo>
                <a:lnTo>
                  <a:pt x="24" y="60"/>
                </a:lnTo>
                <a:lnTo>
                  <a:pt x="24" y="82"/>
                </a:lnTo>
                <a:lnTo>
                  <a:pt x="20" y="102"/>
                </a:lnTo>
                <a:lnTo>
                  <a:pt x="18" y="108"/>
                </a:lnTo>
                <a:lnTo>
                  <a:pt x="14" y="112"/>
                </a:lnTo>
                <a:lnTo>
                  <a:pt x="8" y="114"/>
                </a:lnTo>
                <a:lnTo>
                  <a:pt x="0" y="114"/>
                </a:lnTo>
                <a:lnTo>
                  <a:pt x="0" y="114"/>
                </a:lnTo>
                <a:lnTo>
                  <a:pt x="16" y="118"/>
                </a:lnTo>
                <a:lnTo>
                  <a:pt x="28" y="116"/>
                </a:lnTo>
                <a:lnTo>
                  <a:pt x="34" y="116"/>
                </a:lnTo>
                <a:lnTo>
                  <a:pt x="40" y="112"/>
                </a:lnTo>
                <a:lnTo>
                  <a:pt x="52" y="102"/>
                </a:lnTo>
                <a:lnTo>
                  <a:pt x="52" y="102"/>
                </a:lnTo>
                <a:lnTo>
                  <a:pt x="60" y="90"/>
                </a:lnTo>
                <a:lnTo>
                  <a:pt x="66" y="84"/>
                </a:lnTo>
                <a:lnTo>
                  <a:pt x="72" y="78"/>
                </a:lnTo>
                <a:lnTo>
                  <a:pt x="72" y="78"/>
                </a:lnTo>
                <a:lnTo>
                  <a:pt x="78" y="74"/>
                </a:lnTo>
                <a:lnTo>
                  <a:pt x="86" y="70"/>
                </a:lnTo>
                <a:lnTo>
                  <a:pt x="94" y="68"/>
                </a:lnTo>
                <a:lnTo>
                  <a:pt x="100" y="62"/>
                </a:lnTo>
                <a:lnTo>
                  <a:pt x="100" y="62"/>
                </a:lnTo>
                <a:lnTo>
                  <a:pt x="106" y="56"/>
                </a:lnTo>
                <a:lnTo>
                  <a:pt x="112" y="46"/>
                </a:lnTo>
                <a:lnTo>
                  <a:pt x="116" y="36"/>
                </a:lnTo>
                <a:lnTo>
                  <a:pt x="122" y="28"/>
                </a:lnTo>
                <a:lnTo>
                  <a:pt x="122" y="28"/>
                </a:lnTo>
                <a:lnTo>
                  <a:pt x="132" y="20"/>
                </a:lnTo>
                <a:lnTo>
                  <a:pt x="136" y="16"/>
                </a:lnTo>
                <a:lnTo>
                  <a:pt x="136" y="8"/>
                </a:lnTo>
                <a:lnTo>
                  <a:pt x="136" y="8"/>
                </a:lnTo>
                <a:lnTo>
                  <a:pt x="136" y="14"/>
                </a:lnTo>
                <a:lnTo>
                  <a:pt x="134" y="16"/>
                </a:lnTo>
                <a:lnTo>
                  <a:pt x="130" y="18"/>
                </a:lnTo>
                <a:lnTo>
                  <a:pt x="126" y="20"/>
                </a:lnTo>
                <a:lnTo>
                  <a:pt x="114" y="20"/>
                </a:lnTo>
                <a:lnTo>
                  <a:pt x="100" y="16"/>
                </a:lnTo>
                <a:lnTo>
                  <a:pt x="74" y="6"/>
                </a:lnTo>
                <a:lnTo>
                  <a:pt x="62" y="2"/>
                </a:lnTo>
                <a:lnTo>
                  <a:pt x="56" y="0"/>
                </a:lnTo>
                <a:lnTo>
                  <a:pt x="56" y="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9" name="Freeform 109"/>
          <p:cNvSpPr/>
          <p:nvPr userDrawn="1"/>
        </p:nvSpPr>
        <p:spPr bwMode="auto">
          <a:xfrm>
            <a:off x="-1188950" y="-227984"/>
            <a:ext cx="142875" cy="307975"/>
          </a:xfrm>
          <a:custGeom>
            <a:avLst/>
            <a:gdLst>
              <a:gd name="T0" fmla="*/ 18 w 90"/>
              <a:gd name="T1" fmla="*/ 26 h 194"/>
              <a:gd name="T2" fmla="*/ 18 w 90"/>
              <a:gd name="T3" fmla="*/ 26 h 194"/>
              <a:gd name="T4" fmla="*/ 10 w 90"/>
              <a:gd name="T5" fmla="*/ 32 h 194"/>
              <a:gd name="T6" fmla="*/ 4 w 90"/>
              <a:gd name="T7" fmla="*/ 40 h 194"/>
              <a:gd name="T8" fmla="*/ 2 w 90"/>
              <a:gd name="T9" fmla="*/ 50 h 194"/>
              <a:gd name="T10" fmla="*/ 0 w 90"/>
              <a:gd name="T11" fmla="*/ 62 h 194"/>
              <a:gd name="T12" fmla="*/ 2 w 90"/>
              <a:gd name="T13" fmla="*/ 88 h 194"/>
              <a:gd name="T14" fmla="*/ 8 w 90"/>
              <a:gd name="T15" fmla="*/ 116 h 194"/>
              <a:gd name="T16" fmla="*/ 12 w 90"/>
              <a:gd name="T17" fmla="*/ 144 h 194"/>
              <a:gd name="T18" fmla="*/ 16 w 90"/>
              <a:gd name="T19" fmla="*/ 168 h 194"/>
              <a:gd name="T20" fmla="*/ 14 w 90"/>
              <a:gd name="T21" fmla="*/ 178 h 194"/>
              <a:gd name="T22" fmla="*/ 12 w 90"/>
              <a:gd name="T23" fmla="*/ 186 h 194"/>
              <a:gd name="T24" fmla="*/ 8 w 90"/>
              <a:gd name="T25" fmla="*/ 190 h 194"/>
              <a:gd name="T26" fmla="*/ 0 w 90"/>
              <a:gd name="T27" fmla="*/ 194 h 194"/>
              <a:gd name="T28" fmla="*/ 0 w 90"/>
              <a:gd name="T29" fmla="*/ 194 h 194"/>
              <a:gd name="T30" fmla="*/ 14 w 90"/>
              <a:gd name="T31" fmla="*/ 190 h 194"/>
              <a:gd name="T32" fmla="*/ 26 w 90"/>
              <a:gd name="T33" fmla="*/ 182 h 194"/>
              <a:gd name="T34" fmla="*/ 32 w 90"/>
              <a:gd name="T35" fmla="*/ 176 h 194"/>
              <a:gd name="T36" fmla="*/ 36 w 90"/>
              <a:gd name="T37" fmla="*/ 170 h 194"/>
              <a:gd name="T38" fmla="*/ 44 w 90"/>
              <a:gd name="T39" fmla="*/ 152 h 194"/>
              <a:gd name="T40" fmla="*/ 44 w 90"/>
              <a:gd name="T41" fmla="*/ 152 h 194"/>
              <a:gd name="T42" fmla="*/ 46 w 90"/>
              <a:gd name="T43" fmla="*/ 148 h 194"/>
              <a:gd name="T44" fmla="*/ 50 w 90"/>
              <a:gd name="T45" fmla="*/ 142 h 194"/>
              <a:gd name="T46" fmla="*/ 62 w 90"/>
              <a:gd name="T47" fmla="*/ 132 h 194"/>
              <a:gd name="T48" fmla="*/ 74 w 90"/>
              <a:gd name="T49" fmla="*/ 122 h 194"/>
              <a:gd name="T50" fmla="*/ 82 w 90"/>
              <a:gd name="T51" fmla="*/ 112 h 194"/>
              <a:gd name="T52" fmla="*/ 82 w 90"/>
              <a:gd name="T53" fmla="*/ 112 h 194"/>
              <a:gd name="T54" fmla="*/ 82 w 90"/>
              <a:gd name="T55" fmla="*/ 106 h 194"/>
              <a:gd name="T56" fmla="*/ 80 w 90"/>
              <a:gd name="T57" fmla="*/ 96 h 194"/>
              <a:gd name="T58" fmla="*/ 76 w 90"/>
              <a:gd name="T59" fmla="*/ 86 h 194"/>
              <a:gd name="T60" fmla="*/ 76 w 90"/>
              <a:gd name="T61" fmla="*/ 78 h 194"/>
              <a:gd name="T62" fmla="*/ 76 w 90"/>
              <a:gd name="T63" fmla="*/ 78 h 194"/>
              <a:gd name="T64" fmla="*/ 76 w 90"/>
              <a:gd name="T65" fmla="*/ 66 h 194"/>
              <a:gd name="T66" fmla="*/ 78 w 90"/>
              <a:gd name="T67" fmla="*/ 54 h 194"/>
              <a:gd name="T68" fmla="*/ 82 w 90"/>
              <a:gd name="T69" fmla="*/ 32 h 194"/>
              <a:gd name="T70" fmla="*/ 82 w 90"/>
              <a:gd name="T71" fmla="*/ 32 h 194"/>
              <a:gd name="T72" fmla="*/ 90 w 90"/>
              <a:gd name="T73" fmla="*/ 16 h 194"/>
              <a:gd name="T74" fmla="*/ 90 w 90"/>
              <a:gd name="T75" fmla="*/ 10 h 194"/>
              <a:gd name="T76" fmla="*/ 90 w 90"/>
              <a:gd name="T77" fmla="*/ 0 h 194"/>
              <a:gd name="T78" fmla="*/ 90 w 90"/>
              <a:gd name="T79" fmla="*/ 0 h 194"/>
              <a:gd name="T80" fmla="*/ 90 w 90"/>
              <a:gd name="T81" fmla="*/ 6 h 194"/>
              <a:gd name="T82" fmla="*/ 90 w 90"/>
              <a:gd name="T83" fmla="*/ 12 h 194"/>
              <a:gd name="T84" fmla="*/ 88 w 90"/>
              <a:gd name="T85" fmla="*/ 16 h 194"/>
              <a:gd name="T86" fmla="*/ 84 w 90"/>
              <a:gd name="T87" fmla="*/ 18 h 194"/>
              <a:gd name="T88" fmla="*/ 74 w 90"/>
              <a:gd name="T89" fmla="*/ 22 h 194"/>
              <a:gd name="T90" fmla="*/ 60 w 90"/>
              <a:gd name="T91" fmla="*/ 24 h 194"/>
              <a:gd name="T92" fmla="*/ 34 w 90"/>
              <a:gd name="T93" fmla="*/ 26 h 194"/>
              <a:gd name="T94" fmla="*/ 24 w 90"/>
              <a:gd name="T95" fmla="*/ 26 h 194"/>
              <a:gd name="T96" fmla="*/ 18 w 90"/>
              <a:gd name="T97" fmla="*/ 26 h 194"/>
              <a:gd name="T98" fmla="*/ 18 w 90"/>
              <a:gd name="T99" fmla="*/ 2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194">
                <a:moveTo>
                  <a:pt x="18" y="26"/>
                </a:moveTo>
                <a:lnTo>
                  <a:pt x="18" y="26"/>
                </a:lnTo>
                <a:lnTo>
                  <a:pt x="10" y="32"/>
                </a:lnTo>
                <a:lnTo>
                  <a:pt x="4" y="40"/>
                </a:lnTo>
                <a:lnTo>
                  <a:pt x="2" y="50"/>
                </a:lnTo>
                <a:lnTo>
                  <a:pt x="0" y="62"/>
                </a:lnTo>
                <a:lnTo>
                  <a:pt x="2" y="88"/>
                </a:lnTo>
                <a:lnTo>
                  <a:pt x="8" y="116"/>
                </a:lnTo>
                <a:lnTo>
                  <a:pt x="12" y="144"/>
                </a:lnTo>
                <a:lnTo>
                  <a:pt x="16" y="168"/>
                </a:lnTo>
                <a:lnTo>
                  <a:pt x="14" y="178"/>
                </a:lnTo>
                <a:lnTo>
                  <a:pt x="12" y="186"/>
                </a:lnTo>
                <a:lnTo>
                  <a:pt x="8" y="190"/>
                </a:lnTo>
                <a:lnTo>
                  <a:pt x="0" y="194"/>
                </a:lnTo>
                <a:lnTo>
                  <a:pt x="0" y="194"/>
                </a:lnTo>
                <a:lnTo>
                  <a:pt x="14" y="190"/>
                </a:lnTo>
                <a:lnTo>
                  <a:pt x="26" y="182"/>
                </a:lnTo>
                <a:lnTo>
                  <a:pt x="32" y="176"/>
                </a:lnTo>
                <a:lnTo>
                  <a:pt x="36" y="170"/>
                </a:lnTo>
                <a:lnTo>
                  <a:pt x="44" y="152"/>
                </a:lnTo>
                <a:lnTo>
                  <a:pt x="44" y="152"/>
                </a:lnTo>
                <a:lnTo>
                  <a:pt x="46" y="148"/>
                </a:lnTo>
                <a:lnTo>
                  <a:pt x="50" y="142"/>
                </a:lnTo>
                <a:lnTo>
                  <a:pt x="62" y="132"/>
                </a:lnTo>
                <a:lnTo>
                  <a:pt x="74" y="122"/>
                </a:lnTo>
                <a:lnTo>
                  <a:pt x="82" y="112"/>
                </a:lnTo>
                <a:lnTo>
                  <a:pt x="82" y="112"/>
                </a:lnTo>
                <a:lnTo>
                  <a:pt x="82" y="106"/>
                </a:lnTo>
                <a:lnTo>
                  <a:pt x="80" y="96"/>
                </a:lnTo>
                <a:lnTo>
                  <a:pt x="76" y="86"/>
                </a:lnTo>
                <a:lnTo>
                  <a:pt x="76" y="78"/>
                </a:lnTo>
                <a:lnTo>
                  <a:pt x="76" y="78"/>
                </a:lnTo>
                <a:lnTo>
                  <a:pt x="76" y="66"/>
                </a:lnTo>
                <a:lnTo>
                  <a:pt x="78" y="54"/>
                </a:lnTo>
                <a:lnTo>
                  <a:pt x="82" y="32"/>
                </a:lnTo>
                <a:lnTo>
                  <a:pt x="82" y="32"/>
                </a:lnTo>
                <a:lnTo>
                  <a:pt x="90" y="16"/>
                </a:lnTo>
                <a:lnTo>
                  <a:pt x="90" y="10"/>
                </a:lnTo>
                <a:lnTo>
                  <a:pt x="90" y="0"/>
                </a:lnTo>
                <a:lnTo>
                  <a:pt x="90" y="0"/>
                </a:lnTo>
                <a:lnTo>
                  <a:pt x="90" y="6"/>
                </a:lnTo>
                <a:lnTo>
                  <a:pt x="90" y="12"/>
                </a:lnTo>
                <a:lnTo>
                  <a:pt x="88" y="16"/>
                </a:lnTo>
                <a:lnTo>
                  <a:pt x="84" y="18"/>
                </a:lnTo>
                <a:lnTo>
                  <a:pt x="74" y="22"/>
                </a:lnTo>
                <a:lnTo>
                  <a:pt x="60" y="24"/>
                </a:lnTo>
                <a:lnTo>
                  <a:pt x="34" y="26"/>
                </a:lnTo>
                <a:lnTo>
                  <a:pt x="24" y="26"/>
                </a:lnTo>
                <a:lnTo>
                  <a:pt x="18" y="26"/>
                </a:lnTo>
                <a:lnTo>
                  <a:pt x="18" y="26"/>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10" name="Freeform 102"/>
          <p:cNvSpPr/>
          <p:nvPr userDrawn="1"/>
        </p:nvSpPr>
        <p:spPr bwMode="auto">
          <a:xfrm rot="10800000">
            <a:off x="-1690596" y="2362766"/>
            <a:ext cx="316244" cy="497695"/>
          </a:xfrm>
          <a:custGeom>
            <a:avLst/>
            <a:gdLst>
              <a:gd name="T0" fmla="*/ 28 w 122"/>
              <a:gd name="T1" fmla="*/ 30 h 192"/>
              <a:gd name="T2" fmla="*/ 28 w 122"/>
              <a:gd name="T3" fmla="*/ 30 h 192"/>
              <a:gd name="T4" fmla="*/ 18 w 122"/>
              <a:gd name="T5" fmla="*/ 34 h 192"/>
              <a:gd name="T6" fmla="*/ 12 w 122"/>
              <a:gd name="T7" fmla="*/ 42 h 192"/>
              <a:gd name="T8" fmla="*/ 8 w 122"/>
              <a:gd name="T9" fmla="*/ 52 h 192"/>
              <a:gd name="T10" fmla="*/ 6 w 122"/>
              <a:gd name="T11" fmla="*/ 64 h 192"/>
              <a:gd name="T12" fmla="*/ 6 w 122"/>
              <a:gd name="T13" fmla="*/ 76 h 192"/>
              <a:gd name="T14" fmla="*/ 6 w 122"/>
              <a:gd name="T15" fmla="*/ 88 h 192"/>
              <a:gd name="T16" fmla="*/ 12 w 122"/>
              <a:gd name="T17" fmla="*/ 116 h 192"/>
              <a:gd name="T18" fmla="*/ 18 w 122"/>
              <a:gd name="T19" fmla="*/ 144 h 192"/>
              <a:gd name="T20" fmla="*/ 18 w 122"/>
              <a:gd name="T21" fmla="*/ 156 h 192"/>
              <a:gd name="T22" fmla="*/ 20 w 122"/>
              <a:gd name="T23" fmla="*/ 166 h 192"/>
              <a:gd name="T24" fmla="*/ 18 w 122"/>
              <a:gd name="T25" fmla="*/ 176 h 192"/>
              <a:gd name="T26" fmla="*/ 14 w 122"/>
              <a:gd name="T27" fmla="*/ 184 h 192"/>
              <a:gd name="T28" fmla="*/ 8 w 122"/>
              <a:gd name="T29" fmla="*/ 188 h 192"/>
              <a:gd name="T30" fmla="*/ 0 w 122"/>
              <a:gd name="T31" fmla="*/ 192 h 192"/>
              <a:gd name="T32" fmla="*/ 0 w 122"/>
              <a:gd name="T33" fmla="*/ 192 h 192"/>
              <a:gd name="T34" fmla="*/ 18 w 122"/>
              <a:gd name="T35" fmla="*/ 188 h 192"/>
              <a:gd name="T36" fmla="*/ 26 w 122"/>
              <a:gd name="T37" fmla="*/ 186 h 192"/>
              <a:gd name="T38" fmla="*/ 32 w 122"/>
              <a:gd name="T39" fmla="*/ 182 h 192"/>
              <a:gd name="T40" fmla="*/ 40 w 122"/>
              <a:gd name="T41" fmla="*/ 176 h 192"/>
              <a:gd name="T42" fmla="*/ 46 w 122"/>
              <a:gd name="T43" fmla="*/ 170 h 192"/>
              <a:gd name="T44" fmla="*/ 50 w 122"/>
              <a:gd name="T45" fmla="*/ 162 h 192"/>
              <a:gd name="T46" fmla="*/ 56 w 122"/>
              <a:gd name="T47" fmla="*/ 152 h 192"/>
              <a:gd name="T48" fmla="*/ 56 w 122"/>
              <a:gd name="T49" fmla="*/ 152 h 192"/>
              <a:gd name="T50" fmla="*/ 58 w 122"/>
              <a:gd name="T51" fmla="*/ 142 h 192"/>
              <a:gd name="T52" fmla="*/ 60 w 122"/>
              <a:gd name="T53" fmla="*/ 134 h 192"/>
              <a:gd name="T54" fmla="*/ 64 w 122"/>
              <a:gd name="T55" fmla="*/ 124 h 192"/>
              <a:gd name="T56" fmla="*/ 68 w 122"/>
              <a:gd name="T57" fmla="*/ 114 h 192"/>
              <a:gd name="T58" fmla="*/ 68 w 122"/>
              <a:gd name="T59" fmla="*/ 114 h 192"/>
              <a:gd name="T60" fmla="*/ 76 w 122"/>
              <a:gd name="T61" fmla="*/ 106 h 192"/>
              <a:gd name="T62" fmla="*/ 84 w 122"/>
              <a:gd name="T63" fmla="*/ 100 h 192"/>
              <a:gd name="T64" fmla="*/ 90 w 122"/>
              <a:gd name="T65" fmla="*/ 92 h 192"/>
              <a:gd name="T66" fmla="*/ 96 w 122"/>
              <a:gd name="T67" fmla="*/ 82 h 192"/>
              <a:gd name="T68" fmla="*/ 96 w 122"/>
              <a:gd name="T69" fmla="*/ 82 h 192"/>
              <a:gd name="T70" fmla="*/ 100 w 122"/>
              <a:gd name="T71" fmla="*/ 70 h 192"/>
              <a:gd name="T72" fmla="*/ 104 w 122"/>
              <a:gd name="T73" fmla="*/ 58 h 192"/>
              <a:gd name="T74" fmla="*/ 106 w 122"/>
              <a:gd name="T75" fmla="*/ 44 h 192"/>
              <a:gd name="T76" fmla="*/ 110 w 122"/>
              <a:gd name="T77" fmla="*/ 32 h 192"/>
              <a:gd name="T78" fmla="*/ 110 w 122"/>
              <a:gd name="T79" fmla="*/ 32 h 192"/>
              <a:gd name="T80" fmla="*/ 118 w 122"/>
              <a:gd name="T81" fmla="*/ 18 h 192"/>
              <a:gd name="T82" fmla="*/ 122 w 122"/>
              <a:gd name="T83" fmla="*/ 10 h 192"/>
              <a:gd name="T84" fmla="*/ 120 w 122"/>
              <a:gd name="T85" fmla="*/ 0 h 192"/>
              <a:gd name="T86" fmla="*/ 120 w 122"/>
              <a:gd name="T87" fmla="*/ 0 h 192"/>
              <a:gd name="T88" fmla="*/ 122 w 122"/>
              <a:gd name="T89" fmla="*/ 6 h 192"/>
              <a:gd name="T90" fmla="*/ 120 w 122"/>
              <a:gd name="T91" fmla="*/ 12 h 192"/>
              <a:gd name="T92" fmla="*/ 116 w 122"/>
              <a:gd name="T93" fmla="*/ 16 h 192"/>
              <a:gd name="T94" fmla="*/ 112 w 122"/>
              <a:gd name="T95" fmla="*/ 20 h 192"/>
              <a:gd name="T96" fmla="*/ 98 w 122"/>
              <a:gd name="T97" fmla="*/ 24 h 192"/>
              <a:gd name="T98" fmla="*/ 82 w 122"/>
              <a:gd name="T99" fmla="*/ 26 h 192"/>
              <a:gd name="T100" fmla="*/ 50 w 122"/>
              <a:gd name="T101" fmla="*/ 28 h 192"/>
              <a:gd name="T102" fmla="*/ 36 w 122"/>
              <a:gd name="T103" fmla="*/ 28 h 192"/>
              <a:gd name="T104" fmla="*/ 28 w 122"/>
              <a:gd name="T105" fmla="*/ 30 h 192"/>
              <a:gd name="T106" fmla="*/ 28 w 122"/>
              <a:gd name="T107" fmla="*/ 3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 h="192">
                <a:moveTo>
                  <a:pt x="28" y="30"/>
                </a:moveTo>
                <a:lnTo>
                  <a:pt x="28" y="30"/>
                </a:lnTo>
                <a:lnTo>
                  <a:pt x="18" y="34"/>
                </a:lnTo>
                <a:lnTo>
                  <a:pt x="12" y="42"/>
                </a:lnTo>
                <a:lnTo>
                  <a:pt x="8" y="52"/>
                </a:lnTo>
                <a:lnTo>
                  <a:pt x="6" y="64"/>
                </a:lnTo>
                <a:lnTo>
                  <a:pt x="6" y="76"/>
                </a:lnTo>
                <a:lnTo>
                  <a:pt x="6" y="88"/>
                </a:lnTo>
                <a:lnTo>
                  <a:pt x="12" y="116"/>
                </a:lnTo>
                <a:lnTo>
                  <a:pt x="18" y="144"/>
                </a:lnTo>
                <a:lnTo>
                  <a:pt x="18" y="156"/>
                </a:lnTo>
                <a:lnTo>
                  <a:pt x="20" y="166"/>
                </a:lnTo>
                <a:lnTo>
                  <a:pt x="18" y="176"/>
                </a:lnTo>
                <a:lnTo>
                  <a:pt x="14" y="184"/>
                </a:lnTo>
                <a:lnTo>
                  <a:pt x="8" y="188"/>
                </a:lnTo>
                <a:lnTo>
                  <a:pt x="0" y="192"/>
                </a:lnTo>
                <a:lnTo>
                  <a:pt x="0" y="192"/>
                </a:lnTo>
                <a:lnTo>
                  <a:pt x="18" y="188"/>
                </a:lnTo>
                <a:lnTo>
                  <a:pt x="26" y="186"/>
                </a:lnTo>
                <a:lnTo>
                  <a:pt x="32" y="182"/>
                </a:lnTo>
                <a:lnTo>
                  <a:pt x="40" y="176"/>
                </a:lnTo>
                <a:lnTo>
                  <a:pt x="46" y="170"/>
                </a:lnTo>
                <a:lnTo>
                  <a:pt x="50" y="162"/>
                </a:lnTo>
                <a:lnTo>
                  <a:pt x="56" y="152"/>
                </a:lnTo>
                <a:lnTo>
                  <a:pt x="56" y="152"/>
                </a:lnTo>
                <a:lnTo>
                  <a:pt x="58" y="142"/>
                </a:lnTo>
                <a:lnTo>
                  <a:pt x="60" y="134"/>
                </a:lnTo>
                <a:lnTo>
                  <a:pt x="64" y="124"/>
                </a:lnTo>
                <a:lnTo>
                  <a:pt x="68" y="114"/>
                </a:lnTo>
                <a:lnTo>
                  <a:pt x="68" y="114"/>
                </a:lnTo>
                <a:lnTo>
                  <a:pt x="76" y="106"/>
                </a:lnTo>
                <a:lnTo>
                  <a:pt x="84" y="100"/>
                </a:lnTo>
                <a:lnTo>
                  <a:pt x="90" y="92"/>
                </a:lnTo>
                <a:lnTo>
                  <a:pt x="96" y="82"/>
                </a:lnTo>
                <a:lnTo>
                  <a:pt x="96" y="82"/>
                </a:lnTo>
                <a:lnTo>
                  <a:pt x="100" y="70"/>
                </a:lnTo>
                <a:lnTo>
                  <a:pt x="104" y="58"/>
                </a:lnTo>
                <a:lnTo>
                  <a:pt x="106" y="44"/>
                </a:lnTo>
                <a:lnTo>
                  <a:pt x="110" y="32"/>
                </a:lnTo>
                <a:lnTo>
                  <a:pt x="110" y="32"/>
                </a:lnTo>
                <a:lnTo>
                  <a:pt x="118" y="18"/>
                </a:lnTo>
                <a:lnTo>
                  <a:pt x="122" y="10"/>
                </a:lnTo>
                <a:lnTo>
                  <a:pt x="120" y="0"/>
                </a:lnTo>
                <a:lnTo>
                  <a:pt x="120" y="0"/>
                </a:lnTo>
                <a:lnTo>
                  <a:pt x="122" y="6"/>
                </a:lnTo>
                <a:lnTo>
                  <a:pt x="120" y="12"/>
                </a:lnTo>
                <a:lnTo>
                  <a:pt x="116" y="16"/>
                </a:lnTo>
                <a:lnTo>
                  <a:pt x="112" y="20"/>
                </a:lnTo>
                <a:lnTo>
                  <a:pt x="98" y="24"/>
                </a:lnTo>
                <a:lnTo>
                  <a:pt x="82" y="26"/>
                </a:lnTo>
                <a:lnTo>
                  <a:pt x="50" y="28"/>
                </a:lnTo>
                <a:lnTo>
                  <a:pt x="36" y="28"/>
                </a:lnTo>
                <a:lnTo>
                  <a:pt x="28" y="30"/>
                </a:lnTo>
                <a:lnTo>
                  <a:pt x="28" y="3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11" name="Freeform 21"/>
          <p:cNvSpPr/>
          <p:nvPr userDrawn="1"/>
        </p:nvSpPr>
        <p:spPr bwMode="auto">
          <a:xfrm rot="1769614">
            <a:off x="-1278980" y="1295202"/>
            <a:ext cx="687386" cy="203998"/>
          </a:xfrm>
          <a:custGeom>
            <a:avLst/>
            <a:gdLst>
              <a:gd name="T0" fmla="*/ 0 w 310"/>
              <a:gd name="T1" fmla="*/ 2 h 92"/>
              <a:gd name="T2" fmla="*/ 0 w 310"/>
              <a:gd name="T3" fmla="*/ 2 h 92"/>
              <a:gd name="T4" fmla="*/ 38 w 310"/>
              <a:gd name="T5" fmla="*/ 0 h 92"/>
              <a:gd name="T6" fmla="*/ 58 w 310"/>
              <a:gd name="T7" fmla="*/ 0 h 92"/>
              <a:gd name="T8" fmla="*/ 76 w 310"/>
              <a:gd name="T9" fmla="*/ 4 h 92"/>
              <a:gd name="T10" fmla="*/ 76 w 310"/>
              <a:gd name="T11" fmla="*/ 4 h 92"/>
              <a:gd name="T12" fmla="*/ 110 w 310"/>
              <a:gd name="T13" fmla="*/ 16 h 92"/>
              <a:gd name="T14" fmla="*/ 142 w 310"/>
              <a:gd name="T15" fmla="*/ 30 h 92"/>
              <a:gd name="T16" fmla="*/ 176 w 310"/>
              <a:gd name="T17" fmla="*/ 46 h 92"/>
              <a:gd name="T18" fmla="*/ 192 w 310"/>
              <a:gd name="T19" fmla="*/ 52 h 92"/>
              <a:gd name="T20" fmla="*/ 210 w 310"/>
              <a:gd name="T21" fmla="*/ 58 h 92"/>
              <a:gd name="T22" fmla="*/ 310 w 310"/>
              <a:gd name="T23" fmla="*/ 92 h 92"/>
              <a:gd name="T24" fmla="*/ 310 w 310"/>
              <a:gd name="T25" fmla="*/ 92 h 92"/>
              <a:gd name="T26" fmla="*/ 216 w 310"/>
              <a:gd name="T27" fmla="*/ 92 h 92"/>
              <a:gd name="T28" fmla="*/ 216 w 310"/>
              <a:gd name="T29" fmla="*/ 92 h 92"/>
              <a:gd name="T30" fmla="*/ 200 w 310"/>
              <a:gd name="T31" fmla="*/ 90 h 92"/>
              <a:gd name="T32" fmla="*/ 186 w 310"/>
              <a:gd name="T33" fmla="*/ 88 h 92"/>
              <a:gd name="T34" fmla="*/ 158 w 310"/>
              <a:gd name="T35" fmla="*/ 82 h 92"/>
              <a:gd name="T36" fmla="*/ 128 w 310"/>
              <a:gd name="T37" fmla="*/ 72 h 92"/>
              <a:gd name="T38" fmla="*/ 100 w 310"/>
              <a:gd name="T39" fmla="*/ 60 h 92"/>
              <a:gd name="T40" fmla="*/ 100 w 310"/>
              <a:gd name="T41" fmla="*/ 60 h 92"/>
              <a:gd name="T42" fmla="*/ 76 w 310"/>
              <a:gd name="T43" fmla="*/ 52 h 92"/>
              <a:gd name="T44" fmla="*/ 64 w 310"/>
              <a:gd name="T45" fmla="*/ 48 h 92"/>
              <a:gd name="T46" fmla="*/ 52 w 310"/>
              <a:gd name="T47" fmla="*/ 42 h 92"/>
              <a:gd name="T48" fmla="*/ 52 w 310"/>
              <a:gd name="T49" fmla="*/ 42 h 92"/>
              <a:gd name="T50" fmla="*/ 40 w 310"/>
              <a:gd name="T51" fmla="*/ 32 h 92"/>
              <a:gd name="T52" fmla="*/ 26 w 310"/>
              <a:gd name="T53" fmla="*/ 20 h 92"/>
              <a:gd name="T54" fmla="*/ 14 w 310"/>
              <a:gd name="T55" fmla="*/ 8 h 92"/>
              <a:gd name="T56" fmla="*/ 6 w 310"/>
              <a:gd name="T57" fmla="*/ 4 h 92"/>
              <a:gd name="T58" fmla="*/ 0 w 310"/>
              <a:gd name="T59" fmla="*/ 2 h 92"/>
              <a:gd name="T60" fmla="*/ 0 w 310"/>
              <a:gd name="T61"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0" h="92">
                <a:moveTo>
                  <a:pt x="0" y="2"/>
                </a:moveTo>
                <a:lnTo>
                  <a:pt x="0" y="2"/>
                </a:lnTo>
                <a:lnTo>
                  <a:pt x="38" y="0"/>
                </a:lnTo>
                <a:lnTo>
                  <a:pt x="58" y="0"/>
                </a:lnTo>
                <a:lnTo>
                  <a:pt x="76" y="4"/>
                </a:lnTo>
                <a:lnTo>
                  <a:pt x="76" y="4"/>
                </a:lnTo>
                <a:lnTo>
                  <a:pt x="110" y="16"/>
                </a:lnTo>
                <a:lnTo>
                  <a:pt x="142" y="30"/>
                </a:lnTo>
                <a:lnTo>
                  <a:pt x="176" y="46"/>
                </a:lnTo>
                <a:lnTo>
                  <a:pt x="192" y="52"/>
                </a:lnTo>
                <a:lnTo>
                  <a:pt x="210" y="58"/>
                </a:lnTo>
                <a:lnTo>
                  <a:pt x="310" y="92"/>
                </a:lnTo>
                <a:lnTo>
                  <a:pt x="310" y="92"/>
                </a:lnTo>
                <a:lnTo>
                  <a:pt x="216" y="92"/>
                </a:lnTo>
                <a:lnTo>
                  <a:pt x="216" y="92"/>
                </a:lnTo>
                <a:lnTo>
                  <a:pt x="200" y="90"/>
                </a:lnTo>
                <a:lnTo>
                  <a:pt x="186" y="88"/>
                </a:lnTo>
                <a:lnTo>
                  <a:pt x="158" y="82"/>
                </a:lnTo>
                <a:lnTo>
                  <a:pt x="128" y="72"/>
                </a:lnTo>
                <a:lnTo>
                  <a:pt x="100" y="60"/>
                </a:lnTo>
                <a:lnTo>
                  <a:pt x="100" y="60"/>
                </a:lnTo>
                <a:lnTo>
                  <a:pt x="76" y="52"/>
                </a:lnTo>
                <a:lnTo>
                  <a:pt x="64" y="48"/>
                </a:lnTo>
                <a:lnTo>
                  <a:pt x="52" y="42"/>
                </a:lnTo>
                <a:lnTo>
                  <a:pt x="52" y="42"/>
                </a:lnTo>
                <a:lnTo>
                  <a:pt x="40" y="32"/>
                </a:lnTo>
                <a:lnTo>
                  <a:pt x="26" y="20"/>
                </a:lnTo>
                <a:lnTo>
                  <a:pt x="14" y="8"/>
                </a:lnTo>
                <a:lnTo>
                  <a:pt x="6" y="4"/>
                </a:lnTo>
                <a:lnTo>
                  <a:pt x="0" y="2"/>
                </a:lnTo>
                <a:lnTo>
                  <a:pt x="0" y="2"/>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grpId="0" nodeType="withEffect">
                                  <p:stCondLst>
                                    <p:cond delay="0"/>
                                  </p:stCondLst>
                                  <p:childTnLst>
                                    <p:animMotion origin="layout" path="M 0.00039 -0.00024 C 0.02278 0.02523 0.08854 0.11689 0.13528 0.15393 C 0.18216 0.19027 0.23789 0.17685 0.28099 0.22106 C 0.32408 0.26412 0.36666 0.34768 0.39427 0.41597 C 0.42187 0.48402 0.42044 0.47291 0.44661 0.62824 C 0.47291 0.7824 0.52994 1.19652 0.55195 1.34583 " pathEditMode="relative" rAng="0" ptsTypes="AAAAAA">
                                      <p:cBhvr>
                                        <p:cTn id="6" dur="3900" fill="hold"/>
                                        <p:tgtEl>
                                          <p:spTgt spid="6"/>
                                        </p:tgtEl>
                                        <p:attrNameLst>
                                          <p:attrName>ppt_x</p:attrName>
                                          <p:attrName>ppt_y</p:attrName>
                                        </p:attrNameLst>
                                      </p:cBhvr>
                                      <p:rCtr x="27578" y="67292"/>
                                    </p:animMotion>
                                  </p:childTnLst>
                                </p:cTn>
                              </p:par>
                              <p:par>
                                <p:cTn id="7" presetID="8" presetClass="emph" presetSubtype="0" repeatCount="indefinite" fill="hold" grpId="1" nodeType="withEffect">
                                  <p:stCondLst>
                                    <p:cond delay="0"/>
                                  </p:stCondLst>
                                  <p:childTnLst>
                                    <p:animRot by="21600000">
                                      <p:cBhvr>
                                        <p:cTn id="8" dur="1500" fill="hold"/>
                                        <p:tgtEl>
                                          <p:spTgt spid="6"/>
                                        </p:tgtEl>
                                        <p:attrNameLst>
                                          <p:attrName>r</p:attrName>
                                        </p:attrNameLst>
                                      </p:cBhvr>
                                    </p:animRot>
                                  </p:childTnLst>
                                </p:cTn>
                              </p:par>
                              <p:par>
                                <p:cTn id="9" presetID="0" presetClass="path" presetSubtype="0" repeatCount="indefinite" accel="50000" decel="50000" fill="hold" grpId="0" nodeType="withEffect">
                                  <p:stCondLst>
                                    <p:cond delay="4800"/>
                                  </p:stCondLst>
                                  <p:childTnLst>
                                    <p:animMotion origin="layout" path="M 0.00039 -0.00023 C 0.05756 0.02732 0.23347 0.12477 0.34271 0.16435 C 0.45196 0.20394 0.55899 0.20417 0.65521 0.23681 C 0.75144 0.26921 0.82774 0.26505 0.9198 0.35903 C 1.01185 0.45301 1.1474 0.70857 1.2073 0.80069 " pathEditMode="relative" rAng="0" ptsTypes="AAAAA">
                                      <p:cBhvr>
                                        <p:cTn id="10" dur="5400" fill="hold"/>
                                        <p:tgtEl>
                                          <p:spTgt spid="9"/>
                                        </p:tgtEl>
                                        <p:attrNameLst>
                                          <p:attrName>ppt_x</p:attrName>
                                          <p:attrName>ppt_y</p:attrName>
                                        </p:attrNameLst>
                                      </p:cBhvr>
                                      <p:rCtr x="60339" y="40046"/>
                                    </p:animMotion>
                                  </p:childTnLst>
                                </p:cTn>
                              </p:par>
                              <p:par>
                                <p:cTn id="11" presetID="8" presetClass="emph" presetSubtype="0" repeatCount="indefinite" fill="hold" grpId="1" nodeType="withEffect">
                                  <p:stCondLst>
                                    <p:cond delay="900"/>
                                  </p:stCondLst>
                                  <p:childTnLst>
                                    <p:animRot by="21600000">
                                      <p:cBhvr>
                                        <p:cTn id="12" dur="1500" fill="hold"/>
                                        <p:tgtEl>
                                          <p:spTgt spid="9"/>
                                        </p:tgtEl>
                                        <p:attrNameLst>
                                          <p:attrName>r</p:attrName>
                                        </p:attrNameLst>
                                      </p:cBhvr>
                                    </p:animRot>
                                  </p:childTnLst>
                                </p:cTn>
                              </p:par>
                              <p:par>
                                <p:cTn id="13" presetID="0" presetClass="path" presetSubtype="0" repeatCount="indefinite" accel="50000" decel="50000" fill="hold" grpId="0" nodeType="withEffect">
                                  <p:stCondLst>
                                    <p:cond delay="1400"/>
                                  </p:stCondLst>
                                  <p:childTnLst>
                                    <p:animMotion origin="layout" path="M 0.00039 -0.00023 C 0.0332 0.05325 0.12656 0.21644 0.19609 0.32292 C 0.26575 0.4294 0.347 0.53102 0.41862 0.6375 C 0.49036 0.74352 0.54245 0.8757 0.62617 0.96227 C 0.70989 1.04862 0.85937 1.11575 0.92096 1.15602 " pathEditMode="relative" rAng="0" ptsTypes="AAAAA">
                                      <p:cBhvr>
                                        <p:cTn id="14" dur="7200" fill="hold"/>
                                        <p:tgtEl>
                                          <p:spTgt spid="5"/>
                                        </p:tgtEl>
                                        <p:attrNameLst>
                                          <p:attrName>ppt_x</p:attrName>
                                          <p:attrName>ppt_y</p:attrName>
                                        </p:attrNameLst>
                                      </p:cBhvr>
                                      <p:rCtr x="46029" y="57801"/>
                                    </p:animMotion>
                                  </p:childTnLst>
                                </p:cTn>
                              </p:par>
                              <p:par>
                                <p:cTn id="15" presetID="8" presetClass="emph" presetSubtype="0" repeatCount="indefinite" fill="hold" grpId="1" nodeType="withEffect">
                                  <p:stCondLst>
                                    <p:cond delay="1500"/>
                                  </p:stCondLst>
                                  <p:childTnLst>
                                    <p:animRot by="21600000">
                                      <p:cBhvr>
                                        <p:cTn id="16" dur="1500" fill="hold"/>
                                        <p:tgtEl>
                                          <p:spTgt spid="5"/>
                                        </p:tgtEl>
                                        <p:attrNameLst>
                                          <p:attrName>r</p:attrName>
                                        </p:attrNameLst>
                                      </p:cBhvr>
                                    </p:animRot>
                                  </p:childTnLst>
                                </p:cTn>
                              </p:par>
                              <p:par>
                                <p:cTn id="17" presetID="0" presetClass="path" presetSubtype="0" repeatCount="indefinite" accel="50000" decel="50000" fill="hold" grpId="0" nodeType="withEffect">
                                  <p:stCondLst>
                                    <p:cond delay="1200"/>
                                  </p:stCondLst>
                                  <p:childTnLst>
                                    <p:animMotion origin="layout" path="M 0.00039 -0.00023 C 0.04414 -0.01088 0.16341 -0.07523 0.2651 -0.06365 C 0.36679 -0.05208 0.50898 0.03727 0.6108 0.06922 C 0.7125 0.10116 0.77643 0.02801 0.87591 0.12801 C 0.97539 0.22801 1.09166 0.44676 1.20742 0.66991 " pathEditMode="relative" rAng="0" ptsTypes="AAAAA">
                                      <p:cBhvr>
                                        <p:cTn id="18" dur="5000" fill="hold"/>
                                        <p:tgtEl>
                                          <p:spTgt spid="11"/>
                                        </p:tgtEl>
                                        <p:attrNameLst>
                                          <p:attrName>ppt_x</p:attrName>
                                          <p:attrName>ppt_y</p:attrName>
                                        </p:attrNameLst>
                                      </p:cBhvr>
                                      <p:rCtr x="60352" y="30255"/>
                                    </p:animMotion>
                                  </p:childTnLst>
                                </p:cTn>
                              </p:par>
                              <p:par>
                                <p:cTn id="19" presetID="8" presetClass="emph" presetSubtype="0" repeatCount="indefinite" fill="hold" grpId="1" nodeType="withEffect">
                                  <p:stCondLst>
                                    <p:cond delay="0"/>
                                  </p:stCondLst>
                                  <p:childTnLst>
                                    <p:animRot by="21600000">
                                      <p:cBhvr>
                                        <p:cTn id="20" dur="1500" fill="hold"/>
                                        <p:tgtEl>
                                          <p:spTgt spid="11"/>
                                        </p:tgtEl>
                                        <p:attrNameLst>
                                          <p:attrName>r</p:attrName>
                                        </p:attrNameLst>
                                      </p:cBhvr>
                                    </p:animRot>
                                  </p:childTnLst>
                                </p:cTn>
                              </p:par>
                              <p:par>
                                <p:cTn id="21" presetID="0" presetClass="path" presetSubtype="0" repeatCount="indefinite" accel="50000" decel="50000" fill="hold" grpId="0" nodeType="withEffect">
                                  <p:stCondLst>
                                    <p:cond delay="7200"/>
                                  </p:stCondLst>
                                  <p:childTnLst>
                                    <p:animMotion origin="layout" path="M -1.04167E-6 0.09699 C 0.07057 0.00972 0.14089 -0.07755 0.22826 -0.0662 C 0.31563 -0.05486 0.43659 0.11852 0.52422 0.16505 C 0.61198 0.21134 0.66836 0.07315 0.7543 0.2125 C 0.84024 0.35185 0.93984 0.67639 1.03971 1.00093 " pathEditMode="relative" rAng="0" ptsTypes="AAAAA">
                                      <p:cBhvr>
                                        <p:cTn id="22" dur="5200" fill="hold"/>
                                        <p:tgtEl>
                                          <p:spTgt spid="4"/>
                                        </p:tgtEl>
                                        <p:attrNameLst>
                                          <p:attrName>ppt_x</p:attrName>
                                          <p:attrName>ppt_y</p:attrName>
                                        </p:attrNameLst>
                                      </p:cBhvr>
                                      <p:rCtr x="51979" y="36968"/>
                                    </p:animMotion>
                                  </p:childTnLst>
                                </p:cTn>
                              </p:par>
                              <p:par>
                                <p:cTn id="23" presetID="8" presetClass="emph" presetSubtype="0" repeatCount="indefinite" fill="hold" grpId="1" nodeType="withEffect">
                                  <p:stCondLst>
                                    <p:cond delay="0"/>
                                  </p:stCondLst>
                                  <p:childTnLst>
                                    <p:animRot by="21600000">
                                      <p:cBhvr>
                                        <p:cTn id="24" dur="1500" fill="hold"/>
                                        <p:tgtEl>
                                          <p:spTgt spid="4"/>
                                        </p:tgtEl>
                                        <p:attrNameLst>
                                          <p:attrName>r</p:attrName>
                                        </p:attrNameLst>
                                      </p:cBhvr>
                                    </p:animRot>
                                  </p:childTnLst>
                                </p:cTn>
                              </p:par>
                              <p:par>
                                <p:cTn id="25" presetID="0" presetClass="path" presetSubtype="0" repeatCount="indefinite" accel="50000" decel="50000" fill="hold" grpId="0" nodeType="withEffect">
                                  <p:stCondLst>
                                    <p:cond delay="0"/>
                                  </p:stCondLst>
                                  <p:childTnLst>
                                    <p:animMotion origin="layout" path="M 0.00039 0.02268 C 0.04726 0.00833 0.17487 -0.07894 0.28359 -0.0632 C 0.39232 -0.04769 0.54466 0.07338 0.65364 0.11666 C 0.76224 0.15995 0.81745 0.08032 0.93711 0.19629 C 1.0569 0.3125 1.28138 0.68402 1.37213 0.8125 " pathEditMode="relative" rAng="0" ptsTypes="AAAAA">
                                      <p:cBhvr>
                                        <p:cTn id="26" dur="3200" fill="hold"/>
                                        <p:tgtEl>
                                          <p:spTgt spid="10"/>
                                        </p:tgtEl>
                                        <p:attrNameLst>
                                          <p:attrName>ppt_x</p:attrName>
                                          <p:attrName>ppt_y</p:attrName>
                                        </p:attrNameLst>
                                      </p:cBhvr>
                                      <p:rCtr x="68581" y="35093"/>
                                    </p:animMotion>
                                  </p:childTnLst>
                                </p:cTn>
                              </p:par>
                              <p:par>
                                <p:cTn id="27" presetID="8" presetClass="emph" presetSubtype="0" repeatCount="indefinite" fill="hold" grpId="1" nodeType="withEffect">
                                  <p:stCondLst>
                                    <p:cond delay="100"/>
                                  </p:stCondLst>
                                  <p:childTnLst>
                                    <p:animRot by="21600000">
                                      <p:cBhvr>
                                        <p:cTn id="28" dur="1500" fill="hold"/>
                                        <p:tgtEl>
                                          <p:spTgt spid="10"/>
                                        </p:tgtEl>
                                        <p:attrNameLst>
                                          <p:attrName>r</p:attrName>
                                        </p:attrNameLst>
                                      </p:cBhvr>
                                    </p:animRot>
                                  </p:childTnLst>
                                </p:cTn>
                              </p:par>
                              <p:par>
                                <p:cTn id="29" presetID="0" presetClass="path" presetSubtype="0" repeatCount="indefinite" accel="50000" decel="50000" fill="hold" grpId="0" nodeType="withEffect">
                                  <p:stCondLst>
                                    <p:cond delay="800"/>
                                  </p:stCondLst>
                                  <p:childTnLst>
                                    <p:animMotion origin="layout" path="M 0.00039 0.02361 C 0.03854 0.00903 0.14218 -0.07916 0.23021 -0.06319 C 0.31901 -0.04745 0.43372 0.05672 0.53086 0.11875 C 0.62851 0.18102 0.71614 0.22361 0.81601 0.30996 C 0.91614 0.39584 1.0651 0.56945 1.13138 0.63727 C 1.19791 0.7051 1.19752 0.7007 1.21484 0.71736 " pathEditMode="relative" rAng="0" ptsTypes="AAAAAA">
                                      <p:cBhvr>
                                        <p:cTn id="30" dur="4500" fill="hold"/>
                                        <p:tgtEl>
                                          <p:spTgt spid="3"/>
                                        </p:tgtEl>
                                        <p:attrNameLst>
                                          <p:attrName>ppt_x</p:attrName>
                                          <p:attrName>ppt_y</p:attrName>
                                        </p:attrNameLst>
                                      </p:cBhvr>
                                      <p:rCtr x="60716" y="30231"/>
                                    </p:animMotion>
                                  </p:childTnLst>
                                </p:cTn>
                              </p:par>
                              <p:par>
                                <p:cTn id="31" presetID="8" presetClass="emph" presetSubtype="0" repeatCount="indefinite" fill="hold" grpId="1" nodeType="withEffect">
                                  <p:stCondLst>
                                    <p:cond delay="700"/>
                                  </p:stCondLst>
                                  <p:childTnLst>
                                    <p:animRot by="21600000">
                                      <p:cBhvr>
                                        <p:cTn id="32" dur="1500" fill="hold"/>
                                        <p:tgtEl>
                                          <p:spTgt spid="3"/>
                                        </p:tgtEl>
                                        <p:attrNameLst>
                                          <p:attrName>r</p:attrName>
                                        </p:attrNameLst>
                                      </p:cBhvr>
                                    </p:animRot>
                                  </p:childTnLst>
                                </p:cTn>
                              </p:par>
                              <p:par>
                                <p:cTn id="33" presetID="0" presetClass="path" presetSubtype="0" repeatCount="indefinite" accel="50000" decel="50000" fill="hold" grpId="0" nodeType="withEffect">
                                  <p:stCondLst>
                                    <p:cond delay="3600"/>
                                  </p:stCondLst>
                                  <p:childTnLst>
                                    <p:animMotion origin="layout" path="M 0.00039 -0.00023 C 0.04414 -0.01088 0.16341 -0.07523 0.26497 -0.06366 C 0.36679 -0.05208 0.50898 0.03727 0.61081 0.06921 C 0.7125 0.10116 0.75156 0.03032 0.87591 0.12801 C 1.00013 0.22569 1.25625 0.54514 1.35638 0.65486 " pathEditMode="relative" rAng="0" ptsTypes="AAAAA">
                                      <p:cBhvr>
                                        <p:cTn id="34" dur="4500" fill="hold"/>
                                        <p:tgtEl>
                                          <p:spTgt spid="7"/>
                                        </p:tgtEl>
                                        <p:attrNameLst>
                                          <p:attrName>ppt_x</p:attrName>
                                          <p:attrName>ppt_y</p:attrName>
                                        </p:attrNameLst>
                                      </p:cBhvr>
                                      <p:rCtr x="67799" y="29514"/>
                                    </p:animMotion>
                                  </p:childTnLst>
                                </p:cTn>
                              </p:par>
                              <p:par>
                                <p:cTn id="35" presetID="8" presetClass="emph" presetSubtype="0" repeatCount="indefinite" fill="hold" grpId="1" nodeType="withEffect">
                                  <p:stCondLst>
                                    <p:cond delay="800"/>
                                  </p:stCondLst>
                                  <p:childTnLst>
                                    <p:animRot by="21600000">
                                      <p:cBhvr>
                                        <p:cTn id="36" dur="1500" fill="hold"/>
                                        <p:tgtEl>
                                          <p:spTgt spid="7"/>
                                        </p:tgtEl>
                                        <p:attrNameLst>
                                          <p:attrName>r</p:attrName>
                                        </p:attrNameLst>
                                      </p:cBhvr>
                                    </p:animRot>
                                  </p:childTnLst>
                                </p:cTn>
                              </p:par>
                              <p:par>
                                <p:cTn id="37" presetID="6" presetClass="emph" presetSubtype="0" autoRev="1" fill="hold" nodeType="withEffect">
                                  <p:stCondLst>
                                    <p:cond delay="800"/>
                                  </p:stCondLst>
                                  <p:childTnLst>
                                    <p:animScale>
                                      <p:cBhvr>
                                        <p:cTn id="38" dur="10000" fill="hold"/>
                                        <p:tgtEl>
                                          <p:spTgt spid="8"/>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4" grpId="1" animBg="1"/>
      <p:bldP spid="5" grpId="0" animBg="1"/>
      <p:bldP spid="5" grpId="1" animBg="1"/>
      <p:bldP spid="6" grpId="0" animBg="1"/>
      <p:bldP spid="6" grpId="1" animBg="1"/>
      <p:bldP spid="7" grpId="0" animBg="1"/>
      <p:bldP spid="7" grpId="1" animBg="1"/>
      <p:bldP spid="9" grpId="0" animBg="1"/>
      <p:bldP spid="9" grpId="1" animBg="1"/>
      <p:bldP spid="10" grpId="0" animBg="1"/>
      <p:bldP spid="10" grpId="1" animBg="1"/>
      <p:bldP spid="11" grpId="0" animBg="1"/>
      <p:bldP spid="11" grpId="1"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2021/8/30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2021/8/30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2021/8/30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B27451B7-D061-4805-AF3B-2D0D3E540F95}" type="datetimeFigureOut">
              <a:rPr lang="zh-CN" altLang="en-US" smtClean="0"/>
              <a:t>2021/8/30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7D7406D-947A-41B8-8D09-479F36B3409E}" type="slidenum">
              <a:rPr lang="zh-CN" altLang="en-US" smtClean="0"/>
              <a:t>‹#›</a:t>
            </a:fld>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fld id="{B27451B7-D061-4805-AF3B-2D0D3E540F95}" type="datetimeFigureOut">
              <a:rPr lang="zh-CN" altLang="en-US" smtClean="0"/>
              <a:t>2021/8/30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7D7406D-947A-41B8-8D09-479F36B3409E}" type="slidenum">
              <a:rPr lang="zh-CN" altLang="en-US" smtClean="0"/>
              <a:t>‹#›</a:t>
            </a:fld>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B27451B7-D061-4805-AF3B-2D0D3E540F95}" type="datetimeFigureOut">
              <a:rPr lang="zh-CN" altLang="en-US" smtClean="0"/>
              <a:t>2021/8/30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7D7406D-947A-41B8-8D09-479F36B3409E}" type="slidenum">
              <a:rPr lang="zh-CN" altLang="en-US" smtClean="0"/>
              <a:t>‹#›</a:t>
            </a:fld>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p:cNvSpPr>
            <a:spLocks noGrp="1"/>
          </p:cNvSpPr>
          <p:nvPr>
            <p:ph type="dt" sz="half" idx="10"/>
          </p:nvPr>
        </p:nvSpPr>
        <p:spPr/>
        <p:txBody>
          <a:bodyPr/>
          <a:lstStyle/>
          <a:p>
            <a:fld id="{B27451B7-D061-4805-AF3B-2D0D3E540F95}" type="datetimeFigureOut">
              <a:rPr lang="zh-CN" altLang="en-US" smtClean="0"/>
              <a:t>2021/8/30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7D7406D-947A-41B8-8D09-479F36B3409E}" type="slidenum">
              <a:rPr lang="zh-CN" altLang="en-US" smtClean="0"/>
              <a:t>‹#›</a:t>
            </a:fld>
            <a:endParaRPr lang="zh-CN" alt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p:cNvSpPr>
            <a:spLocks noGrp="1"/>
          </p:cNvSpPr>
          <p:nvPr>
            <p:ph type="dt" sz="half" idx="10"/>
          </p:nvPr>
        </p:nvSpPr>
        <p:spPr/>
        <p:txBody>
          <a:bodyPr/>
          <a:lstStyle/>
          <a:p>
            <a:fld id="{B27451B7-D061-4805-AF3B-2D0D3E540F95}" type="datetimeFigureOut">
              <a:rPr lang="zh-CN" altLang="en-US" smtClean="0"/>
              <a:t>2021/8/30</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7D7406D-947A-41B8-8D09-479F36B3409E}" type="slidenum">
              <a:rPr lang="zh-CN" altLang="en-US" smtClean="0"/>
              <a:t>‹#›</a:t>
            </a:fld>
            <a:endParaRPr lang="zh-CN"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B27451B7-D061-4805-AF3B-2D0D3E540F95}" type="datetimeFigureOut">
              <a:rPr lang="zh-CN" altLang="en-US" smtClean="0"/>
              <a:t>2021/8/30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7D7406D-947A-41B8-8D09-479F36B3409E}" type="slidenum">
              <a:rPr lang="zh-CN" altLang="en-US" smtClean="0"/>
              <a:t>‹#›</a:t>
            </a:fld>
            <a:endParaRPr lang="zh-CN" alt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B27451B7-D061-4805-AF3B-2D0D3E540F95}" type="datetimeFigureOut">
              <a:rPr lang="zh-CN" altLang="en-US" smtClean="0"/>
              <a:t>2021/8/30</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7D7406D-947A-41B8-8D09-479F36B3409E}"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14" name="图片 13"/>
          <p:cNvPicPr>
            <a:picLocks noChangeAspect="1"/>
          </p:cNvPicPr>
          <p:nvPr userDrawn="1"/>
        </p:nvPicPr>
        <p:blipFill rotWithShape="1">
          <a:blip r:embed="rId115" cstate="screen">
            <a:extLst>
              <a:ext uri="{28A0092B-C50C-407E-A947-70E740481C1C}">
                <a14:useLocalDpi xmlns:a14="http://schemas.microsoft.com/office/drawing/2010/main"/>
              </a:ext>
            </a:extLst>
          </a:blip>
          <a:srcRect/>
          <a:stretch>
            <a:fillRect/>
          </a:stretch>
        </p:blipFill>
        <p:spPr>
          <a:xfrm>
            <a:off x="0" y="0"/>
            <a:ext cx="12192000" cy="3429000"/>
          </a:xfrm>
          <a:prstGeom prst="rect">
            <a:avLst/>
          </a:prstGeom>
        </p:spPr>
      </p:pic>
      <p:grpSp>
        <p:nvGrpSpPr>
          <p:cNvPr id="12" name="组合 11">
            <a:extLst>
              <a:ext uri="{FF2B5EF4-FFF2-40B4-BE49-F238E27FC236}">
                <a16:creationId xmlns:a16="http://schemas.microsoft.com/office/drawing/2014/main" xmlns="" id="{DB7EC09C-4875-40F3-94EF-035AA121E182}"/>
              </a:ext>
            </a:extLst>
          </p:cNvPr>
          <p:cNvGrpSpPr/>
          <p:nvPr userDrawn="1"/>
        </p:nvGrpSpPr>
        <p:grpSpPr>
          <a:xfrm>
            <a:off x="196979" y="175176"/>
            <a:ext cx="1666729" cy="473753"/>
            <a:chOff x="196979" y="175176"/>
            <a:chExt cx="1666729" cy="473753"/>
          </a:xfrm>
        </p:grpSpPr>
        <p:grpSp>
          <p:nvGrpSpPr>
            <p:cNvPr id="13" name="PA-组合 131">
              <a:extLst>
                <a:ext uri="{FF2B5EF4-FFF2-40B4-BE49-F238E27FC236}">
                  <a16:creationId xmlns:a16="http://schemas.microsoft.com/office/drawing/2014/main" xmlns="" id="{527F63EA-48C0-4B4D-BCF9-7BF711C2291B}"/>
                </a:ext>
              </a:extLst>
            </p:cNvPr>
            <p:cNvGrpSpPr/>
            <p:nvPr>
              <p:custDataLst>
                <p:tags r:id="rId1"/>
              </p:custDataLst>
            </p:nvPr>
          </p:nvGrpSpPr>
          <p:grpSpPr>
            <a:xfrm>
              <a:off x="196979" y="175176"/>
              <a:ext cx="473330" cy="473753"/>
              <a:chOff x="2193131" y="2538413"/>
              <a:chExt cx="1776413" cy="1778000"/>
            </a:xfrm>
          </p:grpSpPr>
          <p:sp>
            <p:nvSpPr>
              <p:cNvPr id="125" name="PA-îšļíḋé">
                <a:extLst>
                  <a:ext uri="{FF2B5EF4-FFF2-40B4-BE49-F238E27FC236}">
                    <a16:creationId xmlns:a16="http://schemas.microsoft.com/office/drawing/2014/main" xmlns="" id="{49394045-F4BF-4AD2-A6A5-28F8E3D0A228}"/>
                  </a:ext>
                </a:extLst>
              </p:cNvPr>
              <p:cNvSpPr/>
              <p:nvPr>
                <p:custDataLst>
                  <p:tags r:id="rId112"/>
                </p:custDataLst>
              </p:nvPr>
            </p:nvSpPr>
            <p:spPr bwMode="auto">
              <a:xfrm>
                <a:off x="2193131" y="2538413"/>
                <a:ext cx="1776413" cy="1778000"/>
              </a:xfrm>
              <a:prstGeom prst="ellipse">
                <a:avLst/>
              </a:prstGeom>
              <a:noFill/>
              <a:ln w="3175" cap="flat">
                <a:gradFill>
                  <a:gsLst>
                    <a:gs pos="0">
                      <a:srgbClr val="9A5A33"/>
                    </a:gs>
                    <a:gs pos="100000">
                      <a:srgbClr val="DFB88D"/>
                    </a:gs>
                  </a:gsLst>
                  <a:lin ang="5400000" scaled="1"/>
                </a:gra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26" name="PA-î$ḻîḍe">
                <a:extLst>
                  <a:ext uri="{FF2B5EF4-FFF2-40B4-BE49-F238E27FC236}">
                    <a16:creationId xmlns:a16="http://schemas.microsoft.com/office/drawing/2014/main" xmlns="" id="{2C9E312A-8827-4C41-B545-D9E1E34B3AE4}"/>
                  </a:ext>
                </a:extLst>
              </p:cNvPr>
              <p:cNvSpPr/>
              <p:nvPr>
                <p:custDataLst>
                  <p:tags r:id="rId113"/>
                </p:custDataLst>
              </p:nvPr>
            </p:nvSpPr>
            <p:spPr bwMode="auto">
              <a:xfrm>
                <a:off x="2412206" y="2757488"/>
                <a:ext cx="1336675" cy="1338263"/>
              </a:xfrm>
              <a:prstGeom prst="ellipse">
                <a:avLst/>
              </a:prstGeom>
              <a:noFill/>
              <a:ln w="3175" cap="flat">
                <a:gradFill>
                  <a:gsLst>
                    <a:gs pos="0">
                      <a:srgbClr val="9A5A33"/>
                    </a:gs>
                    <a:gs pos="100000">
                      <a:srgbClr val="DFB88D"/>
                    </a:gs>
                  </a:gsLst>
                  <a:lin ang="5400000" scaled="1"/>
                </a:gra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grpSp>
        <p:grpSp>
          <p:nvGrpSpPr>
            <p:cNvPr id="15" name="PA-组合 132">
              <a:extLst>
                <a:ext uri="{FF2B5EF4-FFF2-40B4-BE49-F238E27FC236}">
                  <a16:creationId xmlns:a16="http://schemas.microsoft.com/office/drawing/2014/main" xmlns="" id="{9D00100F-A759-42AB-A149-F0415CFAA5A2}"/>
                </a:ext>
              </a:extLst>
            </p:cNvPr>
            <p:cNvGrpSpPr/>
            <p:nvPr>
              <p:custDataLst>
                <p:tags r:id="rId2"/>
              </p:custDataLst>
            </p:nvPr>
          </p:nvGrpSpPr>
          <p:grpSpPr>
            <a:xfrm>
              <a:off x="218763" y="190615"/>
              <a:ext cx="429762" cy="442874"/>
              <a:chOff x="2274094" y="2578101"/>
              <a:chExt cx="1612900" cy="1662113"/>
            </a:xfrm>
            <a:gradFill>
              <a:gsLst>
                <a:gs pos="0">
                  <a:srgbClr val="9A5A33"/>
                </a:gs>
                <a:gs pos="100000">
                  <a:srgbClr val="DFB88D"/>
                </a:gs>
              </a:gsLst>
              <a:lin ang="5400000" scaled="1"/>
            </a:gradFill>
          </p:grpSpPr>
          <p:sp>
            <p:nvSpPr>
              <p:cNvPr id="68" name="PA-iṥļîďe">
                <a:extLst>
                  <a:ext uri="{FF2B5EF4-FFF2-40B4-BE49-F238E27FC236}">
                    <a16:creationId xmlns:a16="http://schemas.microsoft.com/office/drawing/2014/main" xmlns="" id="{462EA2E2-2BC4-419F-9504-606CA436BFEB}"/>
                  </a:ext>
                </a:extLst>
              </p:cNvPr>
              <p:cNvSpPr/>
              <p:nvPr>
                <p:custDataLst>
                  <p:tags r:id="rId55"/>
                </p:custDataLst>
              </p:nvPr>
            </p:nvSpPr>
            <p:spPr bwMode="auto">
              <a:xfrm>
                <a:off x="3521869" y="2787651"/>
                <a:ext cx="153988" cy="138113"/>
              </a:xfrm>
              <a:custGeom>
                <a:avLst/>
                <a:gdLst>
                  <a:gd name="T0" fmla="*/ 62 w 83"/>
                  <a:gd name="T1" fmla="*/ 8 h 75"/>
                  <a:gd name="T2" fmla="*/ 53 w 83"/>
                  <a:gd name="T3" fmla="*/ 10 h 75"/>
                  <a:gd name="T4" fmla="*/ 57 w 83"/>
                  <a:gd name="T5" fmla="*/ 0 h 75"/>
                  <a:gd name="T6" fmla="*/ 44 w 83"/>
                  <a:gd name="T7" fmla="*/ 21 h 75"/>
                  <a:gd name="T8" fmla="*/ 58 w 83"/>
                  <a:gd name="T9" fmla="*/ 11 h 75"/>
                  <a:gd name="T10" fmla="*/ 54 w 83"/>
                  <a:gd name="T11" fmla="*/ 18 h 75"/>
                  <a:gd name="T12" fmla="*/ 28 w 83"/>
                  <a:gd name="T13" fmla="*/ 18 h 75"/>
                  <a:gd name="T14" fmla="*/ 19 w 83"/>
                  <a:gd name="T15" fmla="*/ 17 h 75"/>
                  <a:gd name="T16" fmla="*/ 25 w 83"/>
                  <a:gd name="T17" fmla="*/ 12 h 75"/>
                  <a:gd name="T18" fmla="*/ 1 w 83"/>
                  <a:gd name="T19" fmla="*/ 30 h 75"/>
                  <a:gd name="T20" fmla="*/ 13 w 83"/>
                  <a:gd name="T21" fmla="*/ 24 h 75"/>
                  <a:gd name="T22" fmla="*/ 36 w 83"/>
                  <a:gd name="T23" fmla="*/ 28 h 75"/>
                  <a:gd name="T24" fmla="*/ 22 w 83"/>
                  <a:gd name="T25" fmla="*/ 35 h 75"/>
                  <a:gd name="T26" fmla="*/ 45 w 83"/>
                  <a:gd name="T27" fmla="*/ 41 h 75"/>
                  <a:gd name="T28" fmla="*/ 42 w 83"/>
                  <a:gd name="T29" fmla="*/ 41 h 75"/>
                  <a:gd name="T30" fmla="*/ 35 w 83"/>
                  <a:gd name="T31" fmla="*/ 40 h 75"/>
                  <a:gd name="T32" fmla="*/ 37 w 83"/>
                  <a:gd name="T33" fmla="*/ 45 h 75"/>
                  <a:gd name="T34" fmla="*/ 12 w 83"/>
                  <a:gd name="T35" fmla="*/ 34 h 75"/>
                  <a:gd name="T36" fmla="*/ 9 w 83"/>
                  <a:gd name="T37" fmla="*/ 35 h 75"/>
                  <a:gd name="T38" fmla="*/ 20 w 83"/>
                  <a:gd name="T39" fmla="*/ 64 h 75"/>
                  <a:gd name="T40" fmla="*/ 0 w 83"/>
                  <a:gd name="T41" fmla="*/ 57 h 75"/>
                  <a:gd name="T42" fmla="*/ 35 w 83"/>
                  <a:gd name="T43" fmla="*/ 58 h 75"/>
                  <a:gd name="T44" fmla="*/ 46 w 83"/>
                  <a:gd name="T45" fmla="*/ 57 h 75"/>
                  <a:gd name="T46" fmla="*/ 42 w 83"/>
                  <a:gd name="T47" fmla="*/ 48 h 75"/>
                  <a:gd name="T48" fmla="*/ 62 w 83"/>
                  <a:gd name="T49" fmla="*/ 57 h 75"/>
                  <a:gd name="T50" fmla="*/ 61 w 83"/>
                  <a:gd name="T51" fmla="*/ 35 h 75"/>
                  <a:gd name="T52" fmla="*/ 62 w 83"/>
                  <a:gd name="T53" fmla="*/ 34 h 75"/>
                  <a:gd name="T54" fmla="*/ 66 w 83"/>
                  <a:gd name="T55" fmla="*/ 16 h 75"/>
                  <a:gd name="T56" fmla="*/ 63 w 83"/>
                  <a:gd name="T57" fmla="*/ 44 h 75"/>
                  <a:gd name="T58" fmla="*/ 54 w 83"/>
                  <a:gd name="T59" fmla="*/ 32 h 75"/>
                  <a:gd name="T60" fmla="*/ 60 w 83"/>
                  <a:gd name="T61" fmla="*/ 27 h 75"/>
                  <a:gd name="T62" fmla="*/ 67 w 83"/>
                  <a:gd name="T63" fmla="*/ 18 h 75"/>
                  <a:gd name="T64" fmla="*/ 77 w 83"/>
                  <a:gd name="T65" fmla="*/ 23 h 75"/>
                  <a:gd name="T66" fmla="*/ 60 w 83"/>
                  <a:gd name="T67"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5">
                    <a:moveTo>
                      <a:pt x="66" y="16"/>
                    </a:moveTo>
                    <a:cubicBezTo>
                      <a:pt x="65" y="13"/>
                      <a:pt x="63" y="11"/>
                      <a:pt x="62" y="8"/>
                    </a:cubicBezTo>
                    <a:cubicBezTo>
                      <a:pt x="59" y="9"/>
                      <a:pt x="57" y="9"/>
                      <a:pt x="54" y="10"/>
                    </a:cubicBezTo>
                    <a:cubicBezTo>
                      <a:pt x="54" y="10"/>
                      <a:pt x="53" y="10"/>
                      <a:pt x="53" y="10"/>
                    </a:cubicBezTo>
                    <a:cubicBezTo>
                      <a:pt x="54" y="7"/>
                      <a:pt x="57" y="6"/>
                      <a:pt x="59" y="3"/>
                    </a:cubicBezTo>
                    <a:cubicBezTo>
                      <a:pt x="58" y="2"/>
                      <a:pt x="58" y="1"/>
                      <a:pt x="57" y="0"/>
                    </a:cubicBezTo>
                    <a:cubicBezTo>
                      <a:pt x="48" y="1"/>
                      <a:pt x="37" y="9"/>
                      <a:pt x="42" y="19"/>
                    </a:cubicBezTo>
                    <a:cubicBezTo>
                      <a:pt x="42" y="19"/>
                      <a:pt x="43" y="20"/>
                      <a:pt x="44" y="21"/>
                    </a:cubicBezTo>
                    <a:cubicBezTo>
                      <a:pt x="47" y="19"/>
                      <a:pt x="48" y="15"/>
                      <a:pt x="51" y="14"/>
                    </a:cubicBezTo>
                    <a:cubicBezTo>
                      <a:pt x="53" y="13"/>
                      <a:pt x="55" y="13"/>
                      <a:pt x="58" y="11"/>
                    </a:cubicBezTo>
                    <a:cubicBezTo>
                      <a:pt x="58" y="11"/>
                      <a:pt x="59" y="11"/>
                      <a:pt x="59" y="11"/>
                    </a:cubicBezTo>
                    <a:cubicBezTo>
                      <a:pt x="57" y="14"/>
                      <a:pt x="56" y="16"/>
                      <a:pt x="54" y="18"/>
                    </a:cubicBezTo>
                    <a:cubicBezTo>
                      <a:pt x="54" y="21"/>
                      <a:pt x="55" y="24"/>
                      <a:pt x="54" y="27"/>
                    </a:cubicBezTo>
                    <a:cubicBezTo>
                      <a:pt x="54" y="27"/>
                      <a:pt x="30" y="18"/>
                      <a:pt x="28" y="18"/>
                    </a:cubicBezTo>
                    <a:cubicBezTo>
                      <a:pt x="25" y="17"/>
                      <a:pt x="22" y="17"/>
                      <a:pt x="20" y="17"/>
                    </a:cubicBezTo>
                    <a:cubicBezTo>
                      <a:pt x="19" y="17"/>
                      <a:pt x="19" y="17"/>
                      <a:pt x="19" y="17"/>
                    </a:cubicBezTo>
                    <a:cubicBezTo>
                      <a:pt x="22" y="15"/>
                      <a:pt x="23" y="15"/>
                      <a:pt x="25" y="13"/>
                    </a:cubicBezTo>
                    <a:cubicBezTo>
                      <a:pt x="25" y="12"/>
                      <a:pt x="25" y="12"/>
                      <a:pt x="25" y="12"/>
                    </a:cubicBezTo>
                    <a:cubicBezTo>
                      <a:pt x="18" y="12"/>
                      <a:pt x="11" y="16"/>
                      <a:pt x="4" y="18"/>
                    </a:cubicBezTo>
                    <a:cubicBezTo>
                      <a:pt x="0" y="22"/>
                      <a:pt x="0" y="25"/>
                      <a:pt x="1" y="30"/>
                    </a:cubicBezTo>
                    <a:cubicBezTo>
                      <a:pt x="3" y="31"/>
                      <a:pt x="3" y="31"/>
                      <a:pt x="3" y="31"/>
                    </a:cubicBezTo>
                    <a:cubicBezTo>
                      <a:pt x="6" y="29"/>
                      <a:pt x="9" y="26"/>
                      <a:pt x="13" y="24"/>
                    </a:cubicBezTo>
                    <a:cubicBezTo>
                      <a:pt x="19" y="20"/>
                      <a:pt x="30" y="22"/>
                      <a:pt x="37" y="27"/>
                    </a:cubicBezTo>
                    <a:cubicBezTo>
                      <a:pt x="37" y="28"/>
                      <a:pt x="36" y="28"/>
                      <a:pt x="36" y="28"/>
                    </a:cubicBezTo>
                    <a:cubicBezTo>
                      <a:pt x="31" y="29"/>
                      <a:pt x="28" y="28"/>
                      <a:pt x="22" y="32"/>
                    </a:cubicBezTo>
                    <a:cubicBezTo>
                      <a:pt x="22" y="33"/>
                      <a:pt x="22" y="34"/>
                      <a:pt x="22" y="35"/>
                    </a:cubicBezTo>
                    <a:cubicBezTo>
                      <a:pt x="22" y="37"/>
                      <a:pt x="22" y="37"/>
                      <a:pt x="24" y="39"/>
                    </a:cubicBezTo>
                    <a:cubicBezTo>
                      <a:pt x="31" y="37"/>
                      <a:pt x="37" y="36"/>
                      <a:pt x="45" y="41"/>
                    </a:cubicBezTo>
                    <a:cubicBezTo>
                      <a:pt x="44" y="41"/>
                      <a:pt x="44" y="41"/>
                      <a:pt x="44" y="41"/>
                    </a:cubicBezTo>
                    <a:cubicBezTo>
                      <a:pt x="43" y="41"/>
                      <a:pt x="42" y="41"/>
                      <a:pt x="42" y="41"/>
                    </a:cubicBezTo>
                    <a:cubicBezTo>
                      <a:pt x="41" y="40"/>
                      <a:pt x="40" y="39"/>
                      <a:pt x="39" y="39"/>
                    </a:cubicBezTo>
                    <a:cubicBezTo>
                      <a:pt x="37" y="41"/>
                      <a:pt x="37" y="41"/>
                      <a:pt x="35" y="40"/>
                    </a:cubicBezTo>
                    <a:cubicBezTo>
                      <a:pt x="35" y="40"/>
                      <a:pt x="34" y="41"/>
                      <a:pt x="34" y="41"/>
                    </a:cubicBezTo>
                    <a:cubicBezTo>
                      <a:pt x="35" y="43"/>
                      <a:pt x="35" y="43"/>
                      <a:pt x="37" y="45"/>
                    </a:cubicBezTo>
                    <a:cubicBezTo>
                      <a:pt x="36" y="46"/>
                      <a:pt x="36" y="47"/>
                      <a:pt x="35" y="48"/>
                    </a:cubicBezTo>
                    <a:cubicBezTo>
                      <a:pt x="27" y="44"/>
                      <a:pt x="20" y="40"/>
                      <a:pt x="12" y="34"/>
                    </a:cubicBezTo>
                    <a:cubicBezTo>
                      <a:pt x="11" y="34"/>
                      <a:pt x="11" y="34"/>
                      <a:pt x="10" y="34"/>
                    </a:cubicBezTo>
                    <a:cubicBezTo>
                      <a:pt x="9" y="34"/>
                      <a:pt x="9" y="35"/>
                      <a:pt x="9" y="35"/>
                    </a:cubicBezTo>
                    <a:cubicBezTo>
                      <a:pt x="11" y="55"/>
                      <a:pt x="20" y="44"/>
                      <a:pt x="31" y="54"/>
                    </a:cubicBezTo>
                    <a:cubicBezTo>
                      <a:pt x="27" y="58"/>
                      <a:pt x="23" y="61"/>
                      <a:pt x="20" y="64"/>
                    </a:cubicBezTo>
                    <a:cubicBezTo>
                      <a:pt x="15" y="63"/>
                      <a:pt x="6" y="55"/>
                      <a:pt x="1" y="56"/>
                    </a:cubicBezTo>
                    <a:cubicBezTo>
                      <a:pt x="1" y="56"/>
                      <a:pt x="1" y="56"/>
                      <a:pt x="0" y="57"/>
                    </a:cubicBezTo>
                    <a:cubicBezTo>
                      <a:pt x="2" y="62"/>
                      <a:pt x="7" y="67"/>
                      <a:pt x="9" y="72"/>
                    </a:cubicBezTo>
                    <a:cubicBezTo>
                      <a:pt x="17" y="75"/>
                      <a:pt x="26" y="66"/>
                      <a:pt x="35" y="58"/>
                    </a:cubicBezTo>
                    <a:cubicBezTo>
                      <a:pt x="37" y="60"/>
                      <a:pt x="39" y="63"/>
                      <a:pt x="42" y="65"/>
                    </a:cubicBezTo>
                    <a:cubicBezTo>
                      <a:pt x="46" y="63"/>
                      <a:pt x="46" y="60"/>
                      <a:pt x="46" y="57"/>
                    </a:cubicBezTo>
                    <a:cubicBezTo>
                      <a:pt x="45" y="54"/>
                      <a:pt x="43" y="53"/>
                      <a:pt x="40" y="50"/>
                    </a:cubicBezTo>
                    <a:cubicBezTo>
                      <a:pt x="41" y="49"/>
                      <a:pt x="42" y="48"/>
                      <a:pt x="42" y="48"/>
                    </a:cubicBezTo>
                    <a:cubicBezTo>
                      <a:pt x="46" y="48"/>
                      <a:pt x="49" y="48"/>
                      <a:pt x="53" y="46"/>
                    </a:cubicBezTo>
                    <a:cubicBezTo>
                      <a:pt x="56" y="49"/>
                      <a:pt x="59" y="53"/>
                      <a:pt x="62" y="57"/>
                    </a:cubicBezTo>
                    <a:cubicBezTo>
                      <a:pt x="65" y="56"/>
                      <a:pt x="68" y="55"/>
                      <a:pt x="70" y="52"/>
                    </a:cubicBezTo>
                    <a:cubicBezTo>
                      <a:pt x="72" y="47"/>
                      <a:pt x="66" y="40"/>
                      <a:pt x="61" y="35"/>
                    </a:cubicBezTo>
                    <a:cubicBezTo>
                      <a:pt x="61" y="35"/>
                      <a:pt x="61" y="35"/>
                      <a:pt x="61" y="35"/>
                    </a:cubicBezTo>
                    <a:cubicBezTo>
                      <a:pt x="62" y="34"/>
                      <a:pt x="62" y="34"/>
                      <a:pt x="62" y="34"/>
                    </a:cubicBezTo>
                    <a:cubicBezTo>
                      <a:pt x="69" y="34"/>
                      <a:pt x="72" y="37"/>
                      <a:pt x="79" y="32"/>
                    </a:cubicBezTo>
                    <a:cubicBezTo>
                      <a:pt x="83" y="17"/>
                      <a:pt x="74" y="21"/>
                      <a:pt x="66" y="16"/>
                    </a:cubicBezTo>
                    <a:close/>
                    <a:moveTo>
                      <a:pt x="63" y="44"/>
                    </a:moveTo>
                    <a:cubicBezTo>
                      <a:pt x="63" y="44"/>
                      <a:pt x="63" y="44"/>
                      <a:pt x="63" y="44"/>
                    </a:cubicBezTo>
                    <a:cubicBezTo>
                      <a:pt x="55" y="42"/>
                      <a:pt x="46" y="34"/>
                      <a:pt x="38" y="32"/>
                    </a:cubicBezTo>
                    <a:cubicBezTo>
                      <a:pt x="43" y="28"/>
                      <a:pt x="48" y="31"/>
                      <a:pt x="54" y="32"/>
                    </a:cubicBezTo>
                    <a:cubicBezTo>
                      <a:pt x="57" y="36"/>
                      <a:pt x="60" y="40"/>
                      <a:pt x="63" y="44"/>
                    </a:cubicBezTo>
                    <a:close/>
                    <a:moveTo>
                      <a:pt x="60" y="27"/>
                    </a:moveTo>
                    <a:cubicBezTo>
                      <a:pt x="60" y="27"/>
                      <a:pt x="60" y="26"/>
                      <a:pt x="59" y="26"/>
                    </a:cubicBezTo>
                    <a:cubicBezTo>
                      <a:pt x="61" y="23"/>
                      <a:pt x="63" y="20"/>
                      <a:pt x="67" y="18"/>
                    </a:cubicBezTo>
                    <a:cubicBezTo>
                      <a:pt x="69" y="19"/>
                      <a:pt x="71" y="19"/>
                      <a:pt x="74" y="20"/>
                    </a:cubicBezTo>
                    <a:cubicBezTo>
                      <a:pt x="75" y="21"/>
                      <a:pt x="76" y="22"/>
                      <a:pt x="77" y="23"/>
                    </a:cubicBezTo>
                    <a:cubicBezTo>
                      <a:pt x="77" y="24"/>
                      <a:pt x="77" y="24"/>
                      <a:pt x="77" y="25"/>
                    </a:cubicBezTo>
                    <a:cubicBezTo>
                      <a:pt x="72" y="29"/>
                      <a:pt x="66" y="27"/>
                      <a:pt x="60" y="27"/>
                    </a:cubicBezTo>
                    <a:close/>
                  </a:path>
                </a:pathLst>
              </a:custGeom>
              <a:grpFill/>
              <a:ln>
                <a:noFill/>
              </a:ln>
            </p:spPr>
            <p:txBody>
              <a:bodyPr anchor="ctr"/>
              <a:lstStyle/>
              <a:p>
                <a:pPr algn="ctr"/>
                <a:endParaRPr/>
              </a:p>
            </p:txBody>
          </p:sp>
          <p:sp>
            <p:nvSpPr>
              <p:cNvPr id="69" name="PA-iṡľíḍe">
                <a:extLst>
                  <a:ext uri="{FF2B5EF4-FFF2-40B4-BE49-F238E27FC236}">
                    <a16:creationId xmlns:a16="http://schemas.microsoft.com/office/drawing/2014/main" xmlns="" id="{E22BFB2D-ED83-44D6-B69D-059AC870E277}"/>
                  </a:ext>
                </a:extLst>
              </p:cNvPr>
              <p:cNvSpPr/>
              <p:nvPr>
                <p:custDataLst>
                  <p:tags r:id="rId56"/>
                </p:custDataLst>
              </p:nvPr>
            </p:nvSpPr>
            <p:spPr bwMode="auto">
              <a:xfrm>
                <a:off x="3361531" y="2668588"/>
                <a:ext cx="101600" cy="147638"/>
              </a:xfrm>
              <a:custGeom>
                <a:avLst/>
                <a:gdLst>
                  <a:gd name="T0" fmla="*/ 47 w 55"/>
                  <a:gd name="T1" fmla="*/ 0 h 80"/>
                  <a:gd name="T2" fmla="*/ 49 w 55"/>
                  <a:gd name="T3" fmla="*/ 20 h 80"/>
                  <a:gd name="T4" fmla="*/ 51 w 55"/>
                  <a:gd name="T5" fmla="*/ 34 h 80"/>
                  <a:gd name="T6" fmla="*/ 28 w 55"/>
                  <a:gd name="T7" fmla="*/ 38 h 80"/>
                  <a:gd name="T8" fmla="*/ 41 w 55"/>
                  <a:gd name="T9" fmla="*/ 68 h 80"/>
                  <a:gd name="T10" fmla="*/ 25 w 55"/>
                  <a:gd name="T11" fmla="*/ 74 h 80"/>
                  <a:gd name="T12" fmla="*/ 26 w 55"/>
                  <a:gd name="T13" fmla="*/ 39 h 80"/>
                  <a:gd name="T14" fmla="*/ 23 w 55"/>
                  <a:gd name="T15" fmla="*/ 40 h 80"/>
                  <a:gd name="T16" fmla="*/ 7 w 55"/>
                  <a:gd name="T17" fmla="*/ 54 h 80"/>
                  <a:gd name="T18" fmla="*/ 0 w 55"/>
                  <a:gd name="T19" fmla="*/ 43 h 80"/>
                  <a:gd name="T20" fmla="*/ 14 w 55"/>
                  <a:gd name="T21" fmla="*/ 28 h 80"/>
                  <a:gd name="T22" fmla="*/ 6 w 55"/>
                  <a:gd name="T23" fmla="*/ 15 h 80"/>
                  <a:gd name="T24" fmla="*/ 7 w 55"/>
                  <a:gd name="T25" fmla="*/ 15 h 80"/>
                  <a:gd name="T26" fmla="*/ 26 w 55"/>
                  <a:gd name="T27" fmla="*/ 18 h 80"/>
                  <a:gd name="T28" fmla="*/ 47 w 55"/>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80">
                    <a:moveTo>
                      <a:pt x="47" y="0"/>
                    </a:moveTo>
                    <a:cubicBezTo>
                      <a:pt x="55" y="7"/>
                      <a:pt x="49" y="11"/>
                      <a:pt x="49" y="20"/>
                    </a:cubicBezTo>
                    <a:cubicBezTo>
                      <a:pt x="49" y="25"/>
                      <a:pt x="55" y="25"/>
                      <a:pt x="51" y="34"/>
                    </a:cubicBezTo>
                    <a:cubicBezTo>
                      <a:pt x="44" y="37"/>
                      <a:pt x="34" y="32"/>
                      <a:pt x="28" y="38"/>
                    </a:cubicBezTo>
                    <a:cubicBezTo>
                      <a:pt x="38" y="44"/>
                      <a:pt x="45" y="59"/>
                      <a:pt x="41" y="68"/>
                    </a:cubicBezTo>
                    <a:cubicBezTo>
                      <a:pt x="39" y="74"/>
                      <a:pt x="28" y="80"/>
                      <a:pt x="25" y="74"/>
                    </a:cubicBezTo>
                    <a:cubicBezTo>
                      <a:pt x="19" y="62"/>
                      <a:pt x="39" y="55"/>
                      <a:pt x="26" y="39"/>
                    </a:cubicBezTo>
                    <a:cubicBezTo>
                      <a:pt x="25" y="39"/>
                      <a:pt x="25" y="39"/>
                      <a:pt x="23" y="40"/>
                    </a:cubicBezTo>
                    <a:cubicBezTo>
                      <a:pt x="17" y="44"/>
                      <a:pt x="14" y="52"/>
                      <a:pt x="7" y="54"/>
                    </a:cubicBezTo>
                    <a:cubicBezTo>
                      <a:pt x="2" y="51"/>
                      <a:pt x="2" y="48"/>
                      <a:pt x="0" y="43"/>
                    </a:cubicBezTo>
                    <a:cubicBezTo>
                      <a:pt x="3" y="39"/>
                      <a:pt x="14" y="30"/>
                      <a:pt x="14" y="28"/>
                    </a:cubicBezTo>
                    <a:cubicBezTo>
                      <a:pt x="14" y="25"/>
                      <a:pt x="7" y="19"/>
                      <a:pt x="6" y="15"/>
                    </a:cubicBezTo>
                    <a:cubicBezTo>
                      <a:pt x="6" y="15"/>
                      <a:pt x="7" y="15"/>
                      <a:pt x="7" y="15"/>
                    </a:cubicBezTo>
                    <a:cubicBezTo>
                      <a:pt x="13" y="15"/>
                      <a:pt x="20" y="18"/>
                      <a:pt x="26" y="18"/>
                    </a:cubicBezTo>
                    <a:cubicBezTo>
                      <a:pt x="34" y="17"/>
                      <a:pt x="41" y="5"/>
                      <a:pt x="47" y="0"/>
                    </a:cubicBezTo>
                    <a:close/>
                  </a:path>
                </a:pathLst>
              </a:custGeom>
              <a:grpFill/>
              <a:ln>
                <a:noFill/>
              </a:ln>
            </p:spPr>
            <p:txBody>
              <a:bodyPr anchor="ctr"/>
              <a:lstStyle/>
              <a:p>
                <a:pPr algn="ctr"/>
                <a:endParaRPr/>
              </a:p>
            </p:txBody>
          </p:sp>
          <p:sp>
            <p:nvSpPr>
              <p:cNvPr id="70" name="PA-íś1ídè">
                <a:extLst>
                  <a:ext uri="{FF2B5EF4-FFF2-40B4-BE49-F238E27FC236}">
                    <a16:creationId xmlns:a16="http://schemas.microsoft.com/office/drawing/2014/main" xmlns="" id="{F3BC9E2D-67C1-4E51-B680-64F4BA23D02D}"/>
                  </a:ext>
                </a:extLst>
              </p:cNvPr>
              <p:cNvSpPr/>
              <p:nvPr>
                <p:custDataLst>
                  <p:tags r:id="rId57"/>
                </p:custDataLst>
              </p:nvPr>
            </p:nvSpPr>
            <p:spPr bwMode="auto">
              <a:xfrm>
                <a:off x="3123406" y="2597151"/>
                <a:ext cx="144463" cy="160338"/>
              </a:xfrm>
              <a:custGeom>
                <a:avLst/>
                <a:gdLst>
                  <a:gd name="T0" fmla="*/ 55 w 78"/>
                  <a:gd name="T1" fmla="*/ 64 h 87"/>
                  <a:gd name="T2" fmla="*/ 62 w 78"/>
                  <a:gd name="T3" fmla="*/ 50 h 87"/>
                  <a:gd name="T4" fmla="*/ 54 w 78"/>
                  <a:gd name="T5" fmla="*/ 43 h 87"/>
                  <a:gd name="T6" fmla="*/ 69 w 78"/>
                  <a:gd name="T7" fmla="*/ 29 h 87"/>
                  <a:gd name="T8" fmla="*/ 67 w 78"/>
                  <a:gd name="T9" fmla="*/ 21 h 87"/>
                  <a:gd name="T10" fmla="*/ 70 w 78"/>
                  <a:gd name="T11" fmla="*/ 11 h 87"/>
                  <a:gd name="T12" fmla="*/ 69 w 78"/>
                  <a:gd name="T13" fmla="*/ 3 h 87"/>
                  <a:gd name="T14" fmla="*/ 64 w 78"/>
                  <a:gd name="T15" fmla="*/ 0 h 87"/>
                  <a:gd name="T16" fmla="*/ 63 w 78"/>
                  <a:gd name="T17" fmla="*/ 0 h 87"/>
                  <a:gd name="T18" fmla="*/ 63 w 78"/>
                  <a:gd name="T19" fmla="*/ 12 h 87"/>
                  <a:gd name="T20" fmla="*/ 42 w 78"/>
                  <a:gd name="T21" fmla="*/ 25 h 87"/>
                  <a:gd name="T22" fmla="*/ 42 w 78"/>
                  <a:gd name="T23" fmla="*/ 33 h 87"/>
                  <a:gd name="T24" fmla="*/ 33 w 78"/>
                  <a:gd name="T25" fmla="*/ 36 h 87"/>
                  <a:gd name="T26" fmla="*/ 39 w 78"/>
                  <a:gd name="T27" fmla="*/ 33 h 87"/>
                  <a:gd name="T28" fmla="*/ 39 w 78"/>
                  <a:gd name="T29" fmla="*/ 23 h 87"/>
                  <a:gd name="T30" fmla="*/ 36 w 78"/>
                  <a:gd name="T31" fmla="*/ 0 h 87"/>
                  <a:gd name="T32" fmla="*/ 36 w 78"/>
                  <a:gd name="T33" fmla="*/ 0 h 87"/>
                  <a:gd name="T34" fmla="*/ 36 w 78"/>
                  <a:gd name="T35" fmla="*/ 8 h 87"/>
                  <a:gd name="T36" fmla="*/ 30 w 78"/>
                  <a:gd name="T37" fmla="*/ 24 h 87"/>
                  <a:gd name="T38" fmla="*/ 1 w 78"/>
                  <a:gd name="T39" fmla="*/ 29 h 87"/>
                  <a:gd name="T40" fmla="*/ 0 w 78"/>
                  <a:gd name="T41" fmla="*/ 31 h 87"/>
                  <a:gd name="T42" fmla="*/ 18 w 78"/>
                  <a:gd name="T43" fmla="*/ 39 h 87"/>
                  <a:gd name="T44" fmla="*/ 25 w 78"/>
                  <a:gd name="T45" fmla="*/ 36 h 87"/>
                  <a:gd name="T46" fmla="*/ 25 w 78"/>
                  <a:gd name="T47" fmla="*/ 36 h 87"/>
                  <a:gd name="T48" fmla="*/ 3 w 78"/>
                  <a:gd name="T49" fmla="*/ 62 h 87"/>
                  <a:gd name="T50" fmla="*/ 5 w 78"/>
                  <a:gd name="T51" fmla="*/ 67 h 87"/>
                  <a:gd name="T52" fmla="*/ 12 w 78"/>
                  <a:gd name="T53" fmla="*/ 66 h 87"/>
                  <a:gd name="T54" fmla="*/ 22 w 78"/>
                  <a:gd name="T55" fmla="*/ 74 h 87"/>
                  <a:gd name="T56" fmla="*/ 25 w 78"/>
                  <a:gd name="T57" fmla="*/ 61 h 87"/>
                  <a:gd name="T58" fmla="*/ 30 w 78"/>
                  <a:gd name="T59" fmla="*/ 49 h 87"/>
                  <a:gd name="T60" fmla="*/ 48 w 78"/>
                  <a:gd name="T61" fmla="*/ 63 h 87"/>
                  <a:gd name="T62" fmla="*/ 24 w 78"/>
                  <a:gd name="T63" fmla="*/ 71 h 87"/>
                  <a:gd name="T64" fmla="*/ 48 w 78"/>
                  <a:gd name="T65" fmla="*/ 71 h 87"/>
                  <a:gd name="T66" fmla="*/ 51 w 78"/>
                  <a:gd name="T67" fmla="*/ 69 h 87"/>
                  <a:gd name="T68" fmla="*/ 77 w 78"/>
                  <a:gd name="T69" fmla="*/ 87 h 87"/>
                  <a:gd name="T70" fmla="*/ 78 w 78"/>
                  <a:gd name="T71" fmla="*/ 86 h 87"/>
                  <a:gd name="T72" fmla="*/ 55 w 78"/>
                  <a:gd name="T73" fmla="*/ 64 h 87"/>
                  <a:gd name="T74" fmla="*/ 15 w 78"/>
                  <a:gd name="T75" fmla="*/ 64 h 87"/>
                  <a:gd name="T76" fmla="*/ 15 w 78"/>
                  <a:gd name="T77" fmla="*/ 65 h 87"/>
                  <a:gd name="T78" fmla="*/ 11 w 78"/>
                  <a:gd name="T79" fmla="*/ 63 h 87"/>
                  <a:gd name="T80" fmla="*/ 12 w 78"/>
                  <a:gd name="T81" fmla="*/ 60 h 87"/>
                  <a:gd name="T82" fmla="*/ 15 w 78"/>
                  <a:gd name="T83" fmla="*/ 57 h 87"/>
                  <a:gd name="T84" fmla="*/ 17 w 78"/>
                  <a:gd name="T85" fmla="*/ 58 h 87"/>
                  <a:gd name="T86" fmla="*/ 15 w 78"/>
                  <a:gd name="T87" fmla="*/ 64 h 87"/>
                  <a:gd name="T88" fmla="*/ 32 w 78"/>
                  <a:gd name="T89" fmla="*/ 46 h 87"/>
                  <a:gd name="T90" fmla="*/ 44 w 78"/>
                  <a:gd name="T91" fmla="*/ 34 h 87"/>
                  <a:gd name="T92" fmla="*/ 52 w 78"/>
                  <a:gd name="T93" fmla="*/ 35 h 87"/>
                  <a:gd name="T94" fmla="*/ 46 w 78"/>
                  <a:gd name="T95" fmla="*/ 50 h 87"/>
                  <a:gd name="T96" fmla="*/ 48 w 78"/>
                  <a:gd name="T97" fmla="*/ 52 h 87"/>
                  <a:gd name="T98" fmla="*/ 56 w 78"/>
                  <a:gd name="T99" fmla="*/ 50 h 87"/>
                  <a:gd name="T100" fmla="*/ 52 w 78"/>
                  <a:gd name="T101" fmla="*/ 61 h 87"/>
                  <a:gd name="T102" fmla="*/ 32 w 78"/>
                  <a:gd name="T103"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8" h="87">
                    <a:moveTo>
                      <a:pt x="55" y="64"/>
                    </a:moveTo>
                    <a:cubicBezTo>
                      <a:pt x="58" y="60"/>
                      <a:pt x="60" y="55"/>
                      <a:pt x="62" y="50"/>
                    </a:cubicBezTo>
                    <a:cubicBezTo>
                      <a:pt x="61" y="47"/>
                      <a:pt x="58" y="44"/>
                      <a:pt x="54" y="43"/>
                    </a:cubicBezTo>
                    <a:cubicBezTo>
                      <a:pt x="57" y="36"/>
                      <a:pt x="64" y="33"/>
                      <a:pt x="69" y="29"/>
                    </a:cubicBezTo>
                    <a:cubicBezTo>
                      <a:pt x="69" y="25"/>
                      <a:pt x="67" y="24"/>
                      <a:pt x="67" y="21"/>
                    </a:cubicBezTo>
                    <a:cubicBezTo>
                      <a:pt x="68" y="18"/>
                      <a:pt x="69" y="15"/>
                      <a:pt x="70" y="11"/>
                    </a:cubicBezTo>
                    <a:cubicBezTo>
                      <a:pt x="70" y="9"/>
                      <a:pt x="69" y="6"/>
                      <a:pt x="69" y="3"/>
                    </a:cubicBezTo>
                    <a:cubicBezTo>
                      <a:pt x="68" y="2"/>
                      <a:pt x="67" y="1"/>
                      <a:pt x="64" y="0"/>
                    </a:cubicBezTo>
                    <a:cubicBezTo>
                      <a:pt x="64" y="0"/>
                      <a:pt x="63" y="0"/>
                      <a:pt x="63" y="0"/>
                    </a:cubicBezTo>
                    <a:cubicBezTo>
                      <a:pt x="61" y="5"/>
                      <a:pt x="63" y="8"/>
                      <a:pt x="63" y="12"/>
                    </a:cubicBezTo>
                    <a:cubicBezTo>
                      <a:pt x="63" y="24"/>
                      <a:pt x="52" y="26"/>
                      <a:pt x="42" y="25"/>
                    </a:cubicBezTo>
                    <a:cubicBezTo>
                      <a:pt x="41" y="28"/>
                      <a:pt x="41" y="31"/>
                      <a:pt x="42" y="33"/>
                    </a:cubicBezTo>
                    <a:cubicBezTo>
                      <a:pt x="39" y="34"/>
                      <a:pt x="36" y="35"/>
                      <a:pt x="33" y="36"/>
                    </a:cubicBezTo>
                    <a:cubicBezTo>
                      <a:pt x="34" y="32"/>
                      <a:pt x="36" y="32"/>
                      <a:pt x="39" y="33"/>
                    </a:cubicBezTo>
                    <a:cubicBezTo>
                      <a:pt x="41" y="29"/>
                      <a:pt x="38" y="27"/>
                      <a:pt x="39" y="23"/>
                    </a:cubicBezTo>
                    <a:cubicBezTo>
                      <a:pt x="39" y="14"/>
                      <a:pt x="53" y="6"/>
                      <a:pt x="36" y="0"/>
                    </a:cubicBezTo>
                    <a:cubicBezTo>
                      <a:pt x="36" y="0"/>
                      <a:pt x="36" y="0"/>
                      <a:pt x="36" y="0"/>
                    </a:cubicBezTo>
                    <a:cubicBezTo>
                      <a:pt x="35" y="3"/>
                      <a:pt x="36" y="5"/>
                      <a:pt x="36" y="8"/>
                    </a:cubicBezTo>
                    <a:cubicBezTo>
                      <a:pt x="34" y="14"/>
                      <a:pt x="32" y="19"/>
                      <a:pt x="30" y="24"/>
                    </a:cubicBezTo>
                    <a:cubicBezTo>
                      <a:pt x="22" y="26"/>
                      <a:pt x="9" y="26"/>
                      <a:pt x="1" y="29"/>
                    </a:cubicBezTo>
                    <a:cubicBezTo>
                      <a:pt x="1" y="30"/>
                      <a:pt x="1" y="30"/>
                      <a:pt x="0" y="31"/>
                    </a:cubicBezTo>
                    <a:cubicBezTo>
                      <a:pt x="1" y="35"/>
                      <a:pt x="12" y="39"/>
                      <a:pt x="18" y="39"/>
                    </a:cubicBezTo>
                    <a:cubicBezTo>
                      <a:pt x="20" y="38"/>
                      <a:pt x="22" y="37"/>
                      <a:pt x="25" y="36"/>
                    </a:cubicBezTo>
                    <a:cubicBezTo>
                      <a:pt x="25" y="36"/>
                      <a:pt x="25" y="36"/>
                      <a:pt x="25" y="36"/>
                    </a:cubicBezTo>
                    <a:cubicBezTo>
                      <a:pt x="21" y="52"/>
                      <a:pt x="9" y="50"/>
                      <a:pt x="3" y="62"/>
                    </a:cubicBezTo>
                    <a:cubicBezTo>
                      <a:pt x="4" y="63"/>
                      <a:pt x="4" y="65"/>
                      <a:pt x="5" y="67"/>
                    </a:cubicBezTo>
                    <a:cubicBezTo>
                      <a:pt x="7" y="67"/>
                      <a:pt x="10" y="67"/>
                      <a:pt x="12" y="66"/>
                    </a:cubicBezTo>
                    <a:cubicBezTo>
                      <a:pt x="17" y="68"/>
                      <a:pt x="17" y="72"/>
                      <a:pt x="22" y="74"/>
                    </a:cubicBezTo>
                    <a:cubicBezTo>
                      <a:pt x="25" y="71"/>
                      <a:pt x="24" y="66"/>
                      <a:pt x="25" y="61"/>
                    </a:cubicBezTo>
                    <a:cubicBezTo>
                      <a:pt x="25" y="56"/>
                      <a:pt x="28" y="52"/>
                      <a:pt x="30" y="49"/>
                    </a:cubicBezTo>
                    <a:cubicBezTo>
                      <a:pt x="40" y="53"/>
                      <a:pt x="42" y="58"/>
                      <a:pt x="48" y="63"/>
                    </a:cubicBezTo>
                    <a:cubicBezTo>
                      <a:pt x="44" y="74"/>
                      <a:pt x="29" y="63"/>
                      <a:pt x="24" y="71"/>
                    </a:cubicBezTo>
                    <a:cubicBezTo>
                      <a:pt x="39" y="78"/>
                      <a:pt x="36" y="74"/>
                      <a:pt x="48" y="71"/>
                    </a:cubicBezTo>
                    <a:cubicBezTo>
                      <a:pt x="49" y="70"/>
                      <a:pt x="50" y="70"/>
                      <a:pt x="51" y="69"/>
                    </a:cubicBezTo>
                    <a:cubicBezTo>
                      <a:pt x="58" y="79"/>
                      <a:pt x="58" y="87"/>
                      <a:pt x="77" y="87"/>
                    </a:cubicBezTo>
                    <a:cubicBezTo>
                      <a:pt x="77" y="87"/>
                      <a:pt x="78" y="86"/>
                      <a:pt x="78" y="86"/>
                    </a:cubicBezTo>
                    <a:cubicBezTo>
                      <a:pt x="74" y="76"/>
                      <a:pt x="60" y="73"/>
                      <a:pt x="55" y="64"/>
                    </a:cubicBezTo>
                    <a:close/>
                    <a:moveTo>
                      <a:pt x="15" y="64"/>
                    </a:moveTo>
                    <a:cubicBezTo>
                      <a:pt x="15" y="65"/>
                      <a:pt x="15" y="65"/>
                      <a:pt x="15" y="65"/>
                    </a:cubicBezTo>
                    <a:cubicBezTo>
                      <a:pt x="14" y="64"/>
                      <a:pt x="13" y="64"/>
                      <a:pt x="11" y="63"/>
                    </a:cubicBezTo>
                    <a:cubicBezTo>
                      <a:pt x="11" y="62"/>
                      <a:pt x="12" y="61"/>
                      <a:pt x="12" y="60"/>
                    </a:cubicBezTo>
                    <a:cubicBezTo>
                      <a:pt x="13" y="59"/>
                      <a:pt x="14" y="58"/>
                      <a:pt x="15" y="57"/>
                    </a:cubicBezTo>
                    <a:cubicBezTo>
                      <a:pt x="16" y="57"/>
                      <a:pt x="16" y="58"/>
                      <a:pt x="17" y="58"/>
                    </a:cubicBezTo>
                    <a:cubicBezTo>
                      <a:pt x="16" y="60"/>
                      <a:pt x="16" y="62"/>
                      <a:pt x="15" y="64"/>
                    </a:cubicBezTo>
                    <a:close/>
                    <a:moveTo>
                      <a:pt x="32" y="46"/>
                    </a:moveTo>
                    <a:cubicBezTo>
                      <a:pt x="35" y="43"/>
                      <a:pt x="44" y="37"/>
                      <a:pt x="44" y="34"/>
                    </a:cubicBezTo>
                    <a:cubicBezTo>
                      <a:pt x="47" y="34"/>
                      <a:pt x="49" y="35"/>
                      <a:pt x="52" y="35"/>
                    </a:cubicBezTo>
                    <a:cubicBezTo>
                      <a:pt x="50" y="40"/>
                      <a:pt x="45" y="44"/>
                      <a:pt x="46" y="50"/>
                    </a:cubicBezTo>
                    <a:cubicBezTo>
                      <a:pt x="46" y="51"/>
                      <a:pt x="47" y="51"/>
                      <a:pt x="48" y="52"/>
                    </a:cubicBezTo>
                    <a:cubicBezTo>
                      <a:pt x="50" y="51"/>
                      <a:pt x="53" y="49"/>
                      <a:pt x="56" y="50"/>
                    </a:cubicBezTo>
                    <a:cubicBezTo>
                      <a:pt x="55" y="54"/>
                      <a:pt x="53" y="57"/>
                      <a:pt x="52" y="61"/>
                    </a:cubicBezTo>
                    <a:cubicBezTo>
                      <a:pt x="45" y="56"/>
                      <a:pt x="44" y="49"/>
                      <a:pt x="32" y="46"/>
                    </a:cubicBezTo>
                    <a:close/>
                  </a:path>
                </a:pathLst>
              </a:custGeom>
              <a:grpFill/>
              <a:ln>
                <a:noFill/>
              </a:ln>
            </p:spPr>
            <p:txBody>
              <a:bodyPr anchor="ctr"/>
              <a:lstStyle/>
              <a:p>
                <a:pPr algn="ctr"/>
                <a:endParaRPr/>
              </a:p>
            </p:txBody>
          </p:sp>
          <p:sp>
            <p:nvSpPr>
              <p:cNvPr id="71" name="PA-íšlîḓè">
                <a:extLst>
                  <a:ext uri="{FF2B5EF4-FFF2-40B4-BE49-F238E27FC236}">
                    <a16:creationId xmlns:a16="http://schemas.microsoft.com/office/drawing/2014/main" xmlns="" id="{9AE800EC-C546-4A74-AA80-5DB2B83632DA}"/>
                  </a:ext>
                </a:extLst>
              </p:cNvPr>
              <p:cNvSpPr/>
              <p:nvPr>
                <p:custDataLst>
                  <p:tags r:id="rId58"/>
                </p:custDataLst>
              </p:nvPr>
            </p:nvSpPr>
            <p:spPr bwMode="auto">
              <a:xfrm>
                <a:off x="2888456" y="2578101"/>
                <a:ext cx="136525" cy="174625"/>
              </a:xfrm>
              <a:custGeom>
                <a:avLst/>
                <a:gdLst>
                  <a:gd name="T0" fmla="*/ 74 w 74"/>
                  <a:gd name="T1" fmla="*/ 41 h 94"/>
                  <a:gd name="T2" fmla="*/ 64 w 74"/>
                  <a:gd name="T3" fmla="*/ 35 h 94"/>
                  <a:gd name="T4" fmla="*/ 51 w 74"/>
                  <a:gd name="T5" fmla="*/ 5 h 94"/>
                  <a:gd name="T6" fmla="*/ 58 w 74"/>
                  <a:gd name="T7" fmla="*/ 39 h 94"/>
                  <a:gd name="T8" fmla="*/ 47 w 74"/>
                  <a:gd name="T9" fmla="*/ 47 h 94"/>
                  <a:gd name="T10" fmla="*/ 55 w 74"/>
                  <a:gd name="T11" fmla="*/ 34 h 94"/>
                  <a:gd name="T12" fmla="*/ 47 w 74"/>
                  <a:gd name="T13" fmla="*/ 29 h 94"/>
                  <a:gd name="T14" fmla="*/ 54 w 74"/>
                  <a:gd name="T15" fmla="*/ 22 h 94"/>
                  <a:gd name="T16" fmla="*/ 54 w 74"/>
                  <a:gd name="T17" fmla="*/ 20 h 94"/>
                  <a:gd name="T18" fmla="*/ 54 w 74"/>
                  <a:gd name="T19" fmla="*/ 19 h 94"/>
                  <a:gd name="T20" fmla="*/ 41 w 74"/>
                  <a:gd name="T21" fmla="*/ 19 h 94"/>
                  <a:gd name="T22" fmla="*/ 44 w 74"/>
                  <a:gd name="T23" fmla="*/ 22 h 94"/>
                  <a:gd name="T24" fmla="*/ 44 w 74"/>
                  <a:gd name="T25" fmla="*/ 32 h 94"/>
                  <a:gd name="T26" fmla="*/ 48 w 74"/>
                  <a:gd name="T27" fmla="*/ 37 h 94"/>
                  <a:gd name="T28" fmla="*/ 40 w 74"/>
                  <a:gd name="T29" fmla="*/ 58 h 94"/>
                  <a:gd name="T30" fmla="*/ 44 w 74"/>
                  <a:gd name="T31" fmla="*/ 61 h 94"/>
                  <a:gd name="T32" fmla="*/ 59 w 74"/>
                  <a:gd name="T33" fmla="*/ 46 h 94"/>
                  <a:gd name="T34" fmla="*/ 59 w 74"/>
                  <a:gd name="T35" fmla="*/ 46 h 94"/>
                  <a:gd name="T36" fmla="*/ 66 w 74"/>
                  <a:gd name="T37" fmla="*/ 93 h 94"/>
                  <a:gd name="T38" fmla="*/ 68 w 74"/>
                  <a:gd name="T39" fmla="*/ 93 h 94"/>
                  <a:gd name="T40" fmla="*/ 65 w 74"/>
                  <a:gd name="T41" fmla="*/ 42 h 94"/>
                  <a:gd name="T42" fmla="*/ 73 w 74"/>
                  <a:gd name="T43" fmla="*/ 41 h 94"/>
                  <a:gd name="T44" fmla="*/ 74 w 74"/>
                  <a:gd name="T45" fmla="*/ 41 h 94"/>
                  <a:gd name="T46" fmla="*/ 43 w 74"/>
                  <a:gd name="T47" fmla="*/ 42 h 94"/>
                  <a:gd name="T48" fmla="*/ 35 w 74"/>
                  <a:gd name="T49" fmla="*/ 48 h 94"/>
                  <a:gd name="T50" fmla="*/ 39 w 74"/>
                  <a:gd name="T51" fmla="*/ 38 h 94"/>
                  <a:gd name="T52" fmla="*/ 37 w 74"/>
                  <a:gd name="T53" fmla="*/ 29 h 94"/>
                  <a:gd name="T54" fmla="*/ 40 w 74"/>
                  <a:gd name="T55" fmla="*/ 27 h 94"/>
                  <a:gd name="T56" fmla="*/ 34 w 74"/>
                  <a:gd name="T57" fmla="*/ 16 h 94"/>
                  <a:gd name="T58" fmla="*/ 32 w 74"/>
                  <a:gd name="T59" fmla="*/ 15 h 94"/>
                  <a:gd name="T60" fmla="*/ 4 w 74"/>
                  <a:gd name="T61" fmla="*/ 46 h 94"/>
                  <a:gd name="T62" fmla="*/ 30 w 74"/>
                  <a:gd name="T63" fmla="*/ 29 h 94"/>
                  <a:gd name="T64" fmla="*/ 8 w 74"/>
                  <a:gd name="T65" fmla="*/ 52 h 94"/>
                  <a:gd name="T66" fmla="*/ 0 w 74"/>
                  <a:gd name="T67" fmla="*/ 56 h 94"/>
                  <a:gd name="T68" fmla="*/ 3 w 74"/>
                  <a:gd name="T69" fmla="*/ 61 h 94"/>
                  <a:gd name="T70" fmla="*/ 23 w 74"/>
                  <a:gd name="T71" fmla="*/ 54 h 94"/>
                  <a:gd name="T72" fmla="*/ 25 w 74"/>
                  <a:gd name="T73" fmla="*/ 53 h 94"/>
                  <a:gd name="T74" fmla="*/ 25 w 74"/>
                  <a:gd name="T75" fmla="*/ 53 h 94"/>
                  <a:gd name="T76" fmla="*/ 20 w 74"/>
                  <a:gd name="T77" fmla="*/ 72 h 94"/>
                  <a:gd name="T78" fmla="*/ 25 w 74"/>
                  <a:gd name="T79" fmla="*/ 76 h 94"/>
                  <a:gd name="T80" fmla="*/ 26 w 74"/>
                  <a:gd name="T81" fmla="*/ 76 h 94"/>
                  <a:gd name="T82" fmla="*/ 30 w 74"/>
                  <a:gd name="T83" fmla="*/ 67 h 94"/>
                  <a:gd name="T84" fmla="*/ 31 w 74"/>
                  <a:gd name="T85" fmla="*/ 66 h 94"/>
                  <a:gd name="T86" fmla="*/ 32 w 74"/>
                  <a:gd name="T87" fmla="*/ 75 h 94"/>
                  <a:gd name="T88" fmla="*/ 35 w 74"/>
                  <a:gd name="T89" fmla="*/ 76 h 94"/>
                  <a:gd name="T90" fmla="*/ 38 w 74"/>
                  <a:gd name="T91" fmla="*/ 76 h 94"/>
                  <a:gd name="T92" fmla="*/ 35 w 74"/>
                  <a:gd name="T93" fmla="*/ 61 h 94"/>
                  <a:gd name="T94" fmla="*/ 43 w 74"/>
                  <a:gd name="T95" fmla="*/ 4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94">
                    <a:moveTo>
                      <a:pt x="74" y="41"/>
                    </a:moveTo>
                    <a:cubicBezTo>
                      <a:pt x="73" y="36"/>
                      <a:pt x="70" y="34"/>
                      <a:pt x="64" y="35"/>
                    </a:cubicBezTo>
                    <a:cubicBezTo>
                      <a:pt x="63" y="24"/>
                      <a:pt x="67" y="0"/>
                      <a:pt x="51" y="5"/>
                    </a:cubicBezTo>
                    <a:cubicBezTo>
                      <a:pt x="50" y="9"/>
                      <a:pt x="61" y="31"/>
                      <a:pt x="58" y="39"/>
                    </a:cubicBezTo>
                    <a:cubicBezTo>
                      <a:pt x="58" y="39"/>
                      <a:pt x="47" y="47"/>
                      <a:pt x="47" y="47"/>
                    </a:cubicBezTo>
                    <a:cubicBezTo>
                      <a:pt x="48" y="41"/>
                      <a:pt x="53" y="39"/>
                      <a:pt x="55" y="34"/>
                    </a:cubicBezTo>
                    <a:cubicBezTo>
                      <a:pt x="56" y="30"/>
                      <a:pt x="49" y="31"/>
                      <a:pt x="47" y="29"/>
                    </a:cubicBezTo>
                    <a:cubicBezTo>
                      <a:pt x="48" y="26"/>
                      <a:pt x="51" y="23"/>
                      <a:pt x="54" y="22"/>
                    </a:cubicBezTo>
                    <a:cubicBezTo>
                      <a:pt x="54" y="21"/>
                      <a:pt x="54" y="21"/>
                      <a:pt x="54" y="20"/>
                    </a:cubicBezTo>
                    <a:cubicBezTo>
                      <a:pt x="54" y="20"/>
                      <a:pt x="54" y="19"/>
                      <a:pt x="54" y="19"/>
                    </a:cubicBezTo>
                    <a:cubicBezTo>
                      <a:pt x="50" y="17"/>
                      <a:pt x="45" y="17"/>
                      <a:pt x="41" y="19"/>
                    </a:cubicBezTo>
                    <a:cubicBezTo>
                      <a:pt x="41" y="22"/>
                      <a:pt x="42" y="22"/>
                      <a:pt x="44" y="22"/>
                    </a:cubicBezTo>
                    <a:cubicBezTo>
                      <a:pt x="44" y="26"/>
                      <a:pt x="44" y="29"/>
                      <a:pt x="44" y="32"/>
                    </a:cubicBezTo>
                    <a:cubicBezTo>
                      <a:pt x="45" y="34"/>
                      <a:pt x="47" y="35"/>
                      <a:pt x="48" y="37"/>
                    </a:cubicBezTo>
                    <a:cubicBezTo>
                      <a:pt x="46" y="41"/>
                      <a:pt x="35" y="51"/>
                      <a:pt x="40" y="58"/>
                    </a:cubicBezTo>
                    <a:cubicBezTo>
                      <a:pt x="41" y="60"/>
                      <a:pt x="42" y="60"/>
                      <a:pt x="44" y="61"/>
                    </a:cubicBezTo>
                    <a:cubicBezTo>
                      <a:pt x="49" y="55"/>
                      <a:pt x="51" y="50"/>
                      <a:pt x="59" y="46"/>
                    </a:cubicBezTo>
                    <a:cubicBezTo>
                      <a:pt x="59" y="46"/>
                      <a:pt x="59" y="46"/>
                      <a:pt x="59" y="46"/>
                    </a:cubicBezTo>
                    <a:cubicBezTo>
                      <a:pt x="61" y="60"/>
                      <a:pt x="59" y="83"/>
                      <a:pt x="66" y="93"/>
                    </a:cubicBezTo>
                    <a:cubicBezTo>
                      <a:pt x="67" y="94"/>
                      <a:pt x="67" y="93"/>
                      <a:pt x="68" y="93"/>
                    </a:cubicBezTo>
                    <a:cubicBezTo>
                      <a:pt x="68" y="78"/>
                      <a:pt x="67" y="60"/>
                      <a:pt x="65" y="42"/>
                    </a:cubicBezTo>
                    <a:cubicBezTo>
                      <a:pt x="68" y="42"/>
                      <a:pt x="72" y="42"/>
                      <a:pt x="73" y="41"/>
                    </a:cubicBezTo>
                    <a:cubicBezTo>
                      <a:pt x="74" y="41"/>
                      <a:pt x="74" y="41"/>
                      <a:pt x="74" y="41"/>
                    </a:cubicBezTo>
                    <a:close/>
                    <a:moveTo>
                      <a:pt x="43" y="42"/>
                    </a:moveTo>
                    <a:cubicBezTo>
                      <a:pt x="39" y="44"/>
                      <a:pt x="38" y="46"/>
                      <a:pt x="35" y="48"/>
                    </a:cubicBezTo>
                    <a:cubicBezTo>
                      <a:pt x="35" y="42"/>
                      <a:pt x="39" y="42"/>
                      <a:pt x="39" y="38"/>
                    </a:cubicBezTo>
                    <a:cubicBezTo>
                      <a:pt x="40" y="35"/>
                      <a:pt x="37" y="33"/>
                      <a:pt x="37" y="29"/>
                    </a:cubicBezTo>
                    <a:cubicBezTo>
                      <a:pt x="38" y="28"/>
                      <a:pt x="39" y="28"/>
                      <a:pt x="40" y="27"/>
                    </a:cubicBezTo>
                    <a:cubicBezTo>
                      <a:pt x="41" y="24"/>
                      <a:pt x="36" y="16"/>
                      <a:pt x="34" y="16"/>
                    </a:cubicBezTo>
                    <a:cubicBezTo>
                      <a:pt x="33" y="16"/>
                      <a:pt x="32" y="15"/>
                      <a:pt x="32" y="15"/>
                    </a:cubicBezTo>
                    <a:cubicBezTo>
                      <a:pt x="22" y="28"/>
                      <a:pt x="10" y="30"/>
                      <a:pt x="4" y="46"/>
                    </a:cubicBezTo>
                    <a:cubicBezTo>
                      <a:pt x="13" y="41"/>
                      <a:pt x="17" y="31"/>
                      <a:pt x="30" y="29"/>
                    </a:cubicBezTo>
                    <a:cubicBezTo>
                      <a:pt x="29" y="39"/>
                      <a:pt x="16" y="48"/>
                      <a:pt x="8" y="52"/>
                    </a:cubicBezTo>
                    <a:cubicBezTo>
                      <a:pt x="4" y="54"/>
                      <a:pt x="2" y="52"/>
                      <a:pt x="0" y="56"/>
                    </a:cubicBezTo>
                    <a:cubicBezTo>
                      <a:pt x="0" y="59"/>
                      <a:pt x="1" y="60"/>
                      <a:pt x="3" y="61"/>
                    </a:cubicBezTo>
                    <a:cubicBezTo>
                      <a:pt x="10" y="63"/>
                      <a:pt x="22" y="58"/>
                      <a:pt x="23" y="54"/>
                    </a:cubicBezTo>
                    <a:cubicBezTo>
                      <a:pt x="24" y="54"/>
                      <a:pt x="24" y="53"/>
                      <a:pt x="25" y="53"/>
                    </a:cubicBezTo>
                    <a:cubicBezTo>
                      <a:pt x="25" y="53"/>
                      <a:pt x="25" y="53"/>
                      <a:pt x="25" y="53"/>
                    </a:cubicBezTo>
                    <a:cubicBezTo>
                      <a:pt x="23" y="59"/>
                      <a:pt x="22" y="66"/>
                      <a:pt x="20" y="72"/>
                    </a:cubicBezTo>
                    <a:cubicBezTo>
                      <a:pt x="21" y="74"/>
                      <a:pt x="23" y="75"/>
                      <a:pt x="25" y="76"/>
                    </a:cubicBezTo>
                    <a:cubicBezTo>
                      <a:pt x="25" y="76"/>
                      <a:pt x="26" y="76"/>
                      <a:pt x="26" y="76"/>
                    </a:cubicBezTo>
                    <a:cubicBezTo>
                      <a:pt x="28" y="73"/>
                      <a:pt x="29" y="70"/>
                      <a:pt x="30" y="67"/>
                    </a:cubicBezTo>
                    <a:cubicBezTo>
                      <a:pt x="31" y="67"/>
                      <a:pt x="31" y="67"/>
                      <a:pt x="31" y="66"/>
                    </a:cubicBezTo>
                    <a:cubicBezTo>
                      <a:pt x="32" y="69"/>
                      <a:pt x="32" y="72"/>
                      <a:pt x="32" y="75"/>
                    </a:cubicBezTo>
                    <a:cubicBezTo>
                      <a:pt x="33" y="75"/>
                      <a:pt x="34" y="76"/>
                      <a:pt x="35" y="76"/>
                    </a:cubicBezTo>
                    <a:cubicBezTo>
                      <a:pt x="36" y="76"/>
                      <a:pt x="37" y="76"/>
                      <a:pt x="38" y="76"/>
                    </a:cubicBezTo>
                    <a:cubicBezTo>
                      <a:pt x="37" y="71"/>
                      <a:pt x="36" y="66"/>
                      <a:pt x="35" y="61"/>
                    </a:cubicBezTo>
                    <a:cubicBezTo>
                      <a:pt x="38" y="54"/>
                      <a:pt x="40" y="48"/>
                      <a:pt x="43" y="42"/>
                    </a:cubicBezTo>
                    <a:close/>
                  </a:path>
                </a:pathLst>
              </a:custGeom>
              <a:grpFill/>
              <a:ln>
                <a:noFill/>
              </a:ln>
            </p:spPr>
            <p:txBody>
              <a:bodyPr anchor="ctr"/>
              <a:lstStyle/>
              <a:p>
                <a:pPr algn="ctr"/>
                <a:endParaRPr/>
              </a:p>
            </p:txBody>
          </p:sp>
          <p:sp>
            <p:nvSpPr>
              <p:cNvPr id="72" name="PA-íṡḻiḓè">
                <a:extLst>
                  <a:ext uri="{FF2B5EF4-FFF2-40B4-BE49-F238E27FC236}">
                    <a16:creationId xmlns:a16="http://schemas.microsoft.com/office/drawing/2014/main" xmlns="" id="{BBDE1D15-96A5-4A05-A282-B93ECBB16BFA}"/>
                  </a:ext>
                </a:extLst>
              </p:cNvPr>
              <p:cNvSpPr/>
              <p:nvPr>
                <p:custDataLst>
                  <p:tags r:id="rId59"/>
                </p:custDataLst>
              </p:nvPr>
            </p:nvSpPr>
            <p:spPr bwMode="auto">
              <a:xfrm>
                <a:off x="2688431" y="2652713"/>
                <a:ext cx="136525" cy="150813"/>
              </a:xfrm>
              <a:custGeom>
                <a:avLst/>
                <a:gdLst>
                  <a:gd name="T0" fmla="*/ 55 w 74"/>
                  <a:gd name="T1" fmla="*/ 53 h 82"/>
                  <a:gd name="T2" fmla="*/ 54 w 74"/>
                  <a:gd name="T3" fmla="*/ 51 h 82"/>
                  <a:gd name="T4" fmla="*/ 57 w 74"/>
                  <a:gd name="T5" fmla="*/ 49 h 82"/>
                  <a:gd name="T6" fmla="*/ 56 w 74"/>
                  <a:gd name="T7" fmla="*/ 45 h 82"/>
                  <a:gd name="T8" fmla="*/ 52 w 74"/>
                  <a:gd name="T9" fmla="*/ 45 h 82"/>
                  <a:gd name="T10" fmla="*/ 51 w 74"/>
                  <a:gd name="T11" fmla="*/ 44 h 82"/>
                  <a:gd name="T12" fmla="*/ 60 w 74"/>
                  <a:gd name="T13" fmla="*/ 32 h 82"/>
                  <a:gd name="T14" fmla="*/ 60 w 74"/>
                  <a:gd name="T15" fmla="*/ 30 h 82"/>
                  <a:gd name="T16" fmla="*/ 34 w 74"/>
                  <a:gd name="T17" fmla="*/ 38 h 82"/>
                  <a:gd name="T18" fmla="*/ 33 w 74"/>
                  <a:gd name="T19" fmla="*/ 38 h 82"/>
                  <a:gd name="T20" fmla="*/ 60 w 74"/>
                  <a:gd name="T21" fmla="*/ 16 h 82"/>
                  <a:gd name="T22" fmla="*/ 61 w 74"/>
                  <a:gd name="T23" fmla="*/ 10 h 82"/>
                  <a:gd name="T24" fmla="*/ 42 w 74"/>
                  <a:gd name="T25" fmla="*/ 11 h 82"/>
                  <a:gd name="T26" fmla="*/ 27 w 74"/>
                  <a:gd name="T27" fmla="*/ 0 h 82"/>
                  <a:gd name="T28" fmla="*/ 24 w 74"/>
                  <a:gd name="T29" fmla="*/ 0 h 82"/>
                  <a:gd name="T30" fmla="*/ 29 w 74"/>
                  <a:gd name="T31" fmla="*/ 21 h 82"/>
                  <a:gd name="T32" fmla="*/ 11 w 74"/>
                  <a:gd name="T33" fmla="*/ 39 h 82"/>
                  <a:gd name="T34" fmla="*/ 1 w 74"/>
                  <a:gd name="T35" fmla="*/ 44 h 82"/>
                  <a:gd name="T36" fmla="*/ 0 w 74"/>
                  <a:gd name="T37" fmla="*/ 47 h 82"/>
                  <a:gd name="T38" fmla="*/ 35 w 74"/>
                  <a:gd name="T39" fmla="*/ 26 h 82"/>
                  <a:gd name="T40" fmla="*/ 35 w 74"/>
                  <a:gd name="T41" fmla="*/ 26 h 82"/>
                  <a:gd name="T42" fmla="*/ 30 w 74"/>
                  <a:gd name="T43" fmla="*/ 48 h 82"/>
                  <a:gd name="T44" fmla="*/ 40 w 74"/>
                  <a:gd name="T45" fmla="*/ 57 h 82"/>
                  <a:gd name="T46" fmla="*/ 35 w 74"/>
                  <a:gd name="T47" fmla="*/ 78 h 82"/>
                  <a:gd name="T48" fmla="*/ 45 w 74"/>
                  <a:gd name="T49" fmla="*/ 82 h 82"/>
                  <a:gd name="T50" fmla="*/ 47 w 74"/>
                  <a:gd name="T51" fmla="*/ 80 h 82"/>
                  <a:gd name="T52" fmla="*/ 46 w 74"/>
                  <a:gd name="T53" fmla="*/ 67 h 82"/>
                  <a:gd name="T54" fmla="*/ 47 w 74"/>
                  <a:gd name="T55" fmla="*/ 66 h 82"/>
                  <a:gd name="T56" fmla="*/ 50 w 74"/>
                  <a:gd name="T57" fmla="*/ 73 h 82"/>
                  <a:gd name="T58" fmla="*/ 58 w 74"/>
                  <a:gd name="T59" fmla="*/ 79 h 82"/>
                  <a:gd name="T60" fmla="*/ 59 w 74"/>
                  <a:gd name="T61" fmla="*/ 79 h 82"/>
                  <a:gd name="T62" fmla="*/ 53 w 74"/>
                  <a:gd name="T63" fmla="*/ 57 h 82"/>
                  <a:gd name="T64" fmla="*/ 56 w 74"/>
                  <a:gd name="T65" fmla="*/ 55 h 82"/>
                  <a:gd name="T66" fmla="*/ 56 w 74"/>
                  <a:gd name="T67" fmla="*/ 55 h 82"/>
                  <a:gd name="T68" fmla="*/ 69 w 74"/>
                  <a:gd name="T69" fmla="*/ 69 h 82"/>
                  <a:gd name="T70" fmla="*/ 74 w 74"/>
                  <a:gd name="T71" fmla="*/ 64 h 82"/>
                  <a:gd name="T72" fmla="*/ 55 w 74"/>
                  <a:gd name="T73" fmla="*/ 53 h 82"/>
                  <a:gd name="T74" fmla="*/ 40 w 74"/>
                  <a:gd name="T75" fmla="*/ 46 h 82"/>
                  <a:gd name="T76" fmla="*/ 39 w 74"/>
                  <a:gd name="T77" fmla="*/ 46 h 82"/>
                  <a:gd name="T78" fmla="*/ 38 w 74"/>
                  <a:gd name="T79" fmla="*/ 46 h 82"/>
                  <a:gd name="T80" fmla="*/ 37 w 74"/>
                  <a:gd name="T81" fmla="*/ 44 h 82"/>
                  <a:gd name="T82" fmla="*/ 44 w 74"/>
                  <a:gd name="T83" fmla="*/ 36 h 82"/>
                  <a:gd name="T84" fmla="*/ 46 w 74"/>
                  <a:gd name="T85" fmla="*/ 35 h 82"/>
                  <a:gd name="T86" fmla="*/ 46 w 74"/>
                  <a:gd name="T87" fmla="*/ 35 h 82"/>
                  <a:gd name="T88" fmla="*/ 40 w 74"/>
                  <a:gd name="T89" fmla="*/ 4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82">
                    <a:moveTo>
                      <a:pt x="55" y="53"/>
                    </a:moveTo>
                    <a:cubicBezTo>
                      <a:pt x="55" y="53"/>
                      <a:pt x="54" y="52"/>
                      <a:pt x="54" y="51"/>
                    </a:cubicBezTo>
                    <a:cubicBezTo>
                      <a:pt x="55" y="51"/>
                      <a:pt x="56" y="50"/>
                      <a:pt x="57" y="49"/>
                    </a:cubicBezTo>
                    <a:cubicBezTo>
                      <a:pt x="57" y="48"/>
                      <a:pt x="56" y="47"/>
                      <a:pt x="56" y="45"/>
                    </a:cubicBezTo>
                    <a:cubicBezTo>
                      <a:pt x="54" y="45"/>
                      <a:pt x="53" y="45"/>
                      <a:pt x="52" y="45"/>
                    </a:cubicBezTo>
                    <a:cubicBezTo>
                      <a:pt x="51" y="45"/>
                      <a:pt x="51" y="44"/>
                      <a:pt x="51" y="44"/>
                    </a:cubicBezTo>
                    <a:cubicBezTo>
                      <a:pt x="53" y="40"/>
                      <a:pt x="59" y="36"/>
                      <a:pt x="60" y="32"/>
                    </a:cubicBezTo>
                    <a:cubicBezTo>
                      <a:pt x="60" y="31"/>
                      <a:pt x="60" y="31"/>
                      <a:pt x="60" y="30"/>
                    </a:cubicBezTo>
                    <a:cubicBezTo>
                      <a:pt x="50" y="21"/>
                      <a:pt x="41" y="31"/>
                      <a:pt x="34" y="38"/>
                    </a:cubicBezTo>
                    <a:cubicBezTo>
                      <a:pt x="33" y="38"/>
                      <a:pt x="33" y="38"/>
                      <a:pt x="33" y="38"/>
                    </a:cubicBezTo>
                    <a:cubicBezTo>
                      <a:pt x="34" y="30"/>
                      <a:pt x="48" y="16"/>
                      <a:pt x="60" y="16"/>
                    </a:cubicBezTo>
                    <a:cubicBezTo>
                      <a:pt x="61" y="14"/>
                      <a:pt x="61" y="12"/>
                      <a:pt x="61" y="10"/>
                    </a:cubicBezTo>
                    <a:cubicBezTo>
                      <a:pt x="50" y="3"/>
                      <a:pt x="52" y="11"/>
                      <a:pt x="42" y="11"/>
                    </a:cubicBezTo>
                    <a:cubicBezTo>
                      <a:pt x="38" y="10"/>
                      <a:pt x="32" y="1"/>
                      <a:pt x="27" y="0"/>
                    </a:cubicBezTo>
                    <a:cubicBezTo>
                      <a:pt x="26" y="0"/>
                      <a:pt x="25" y="0"/>
                      <a:pt x="24" y="0"/>
                    </a:cubicBezTo>
                    <a:cubicBezTo>
                      <a:pt x="21" y="5"/>
                      <a:pt x="30" y="14"/>
                      <a:pt x="29" y="21"/>
                    </a:cubicBezTo>
                    <a:cubicBezTo>
                      <a:pt x="19" y="27"/>
                      <a:pt x="17" y="33"/>
                      <a:pt x="11" y="39"/>
                    </a:cubicBezTo>
                    <a:cubicBezTo>
                      <a:pt x="8" y="42"/>
                      <a:pt x="4" y="42"/>
                      <a:pt x="1" y="44"/>
                    </a:cubicBezTo>
                    <a:cubicBezTo>
                      <a:pt x="1" y="45"/>
                      <a:pt x="0" y="46"/>
                      <a:pt x="0" y="47"/>
                    </a:cubicBezTo>
                    <a:cubicBezTo>
                      <a:pt x="11" y="69"/>
                      <a:pt x="23" y="30"/>
                      <a:pt x="35" y="26"/>
                    </a:cubicBezTo>
                    <a:cubicBezTo>
                      <a:pt x="35" y="26"/>
                      <a:pt x="35" y="26"/>
                      <a:pt x="35" y="26"/>
                    </a:cubicBezTo>
                    <a:cubicBezTo>
                      <a:pt x="33" y="33"/>
                      <a:pt x="28" y="39"/>
                      <a:pt x="30" y="48"/>
                    </a:cubicBezTo>
                    <a:cubicBezTo>
                      <a:pt x="30" y="51"/>
                      <a:pt x="37" y="56"/>
                      <a:pt x="40" y="57"/>
                    </a:cubicBezTo>
                    <a:cubicBezTo>
                      <a:pt x="37" y="64"/>
                      <a:pt x="32" y="69"/>
                      <a:pt x="35" y="78"/>
                    </a:cubicBezTo>
                    <a:cubicBezTo>
                      <a:pt x="39" y="79"/>
                      <a:pt x="42" y="80"/>
                      <a:pt x="45" y="82"/>
                    </a:cubicBezTo>
                    <a:cubicBezTo>
                      <a:pt x="46" y="81"/>
                      <a:pt x="46" y="81"/>
                      <a:pt x="47" y="80"/>
                    </a:cubicBezTo>
                    <a:cubicBezTo>
                      <a:pt x="49" y="77"/>
                      <a:pt x="45" y="70"/>
                      <a:pt x="46" y="67"/>
                    </a:cubicBezTo>
                    <a:cubicBezTo>
                      <a:pt x="46" y="66"/>
                      <a:pt x="46" y="66"/>
                      <a:pt x="47" y="66"/>
                    </a:cubicBezTo>
                    <a:cubicBezTo>
                      <a:pt x="48" y="67"/>
                      <a:pt x="49" y="71"/>
                      <a:pt x="50" y="73"/>
                    </a:cubicBezTo>
                    <a:cubicBezTo>
                      <a:pt x="52" y="76"/>
                      <a:pt x="55" y="77"/>
                      <a:pt x="58" y="79"/>
                    </a:cubicBezTo>
                    <a:cubicBezTo>
                      <a:pt x="58" y="79"/>
                      <a:pt x="58" y="79"/>
                      <a:pt x="59" y="79"/>
                    </a:cubicBezTo>
                    <a:cubicBezTo>
                      <a:pt x="60" y="72"/>
                      <a:pt x="53" y="64"/>
                      <a:pt x="53" y="57"/>
                    </a:cubicBezTo>
                    <a:cubicBezTo>
                      <a:pt x="54" y="56"/>
                      <a:pt x="55" y="56"/>
                      <a:pt x="56" y="55"/>
                    </a:cubicBezTo>
                    <a:cubicBezTo>
                      <a:pt x="56" y="55"/>
                      <a:pt x="56" y="55"/>
                      <a:pt x="56" y="55"/>
                    </a:cubicBezTo>
                    <a:cubicBezTo>
                      <a:pt x="63" y="60"/>
                      <a:pt x="59" y="67"/>
                      <a:pt x="69" y="69"/>
                    </a:cubicBezTo>
                    <a:cubicBezTo>
                      <a:pt x="71" y="67"/>
                      <a:pt x="72" y="66"/>
                      <a:pt x="74" y="64"/>
                    </a:cubicBezTo>
                    <a:cubicBezTo>
                      <a:pt x="71" y="56"/>
                      <a:pt x="63" y="51"/>
                      <a:pt x="55" y="53"/>
                    </a:cubicBezTo>
                    <a:close/>
                    <a:moveTo>
                      <a:pt x="40" y="46"/>
                    </a:moveTo>
                    <a:cubicBezTo>
                      <a:pt x="40" y="46"/>
                      <a:pt x="39" y="46"/>
                      <a:pt x="39" y="46"/>
                    </a:cubicBezTo>
                    <a:cubicBezTo>
                      <a:pt x="38" y="46"/>
                      <a:pt x="38" y="46"/>
                      <a:pt x="38" y="46"/>
                    </a:cubicBezTo>
                    <a:cubicBezTo>
                      <a:pt x="38" y="45"/>
                      <a:pt x="37" y="45"/>
                      <a:pt x="37" y="44"/>
                    </a:cubicBezTo>
                    <a:cubicBezTo>
                      <a:pt x="39" y="41"/>
                      <a:pt x="42" y="39"/>
                      <a:pt x="44" y="36"/>
                    </a:cubicBezTo>
                    <a:cubicBezTo>
                      <a:pt x="45" y="36"/>
                      <a:pt x="45" y="35"/>
                      <a:pt x="46" y="35"/>
                    </a:cubicBezTo>
                    <a:cubicBezTo>
                      <a:pt x="46" y="35"/>
                      <a:pt x="46" y="35"/>
                      <a:pt x="46" y="35"/>
                    </a:cubicBezTo>
                    <a:cubicBezTo>
                      <a:pt x="44" y="39"/>
                      <a:pt x="42" y="42"/>
                      <a:pt x="40" y="46"/>
                    </a:cubicBezTo>
                    <a:close/>
                  </a:path>
                </a:pathLst>
              </a:custGeom>
              <a:grpFill/>
              <a:ln>
                <a:noFill/>
              </a:ln>
            </p:spPr>
            <p:txBody>
              <a:bodyPr anchor="ctr"/>
              <a:lstStyle/>
              <a:p>
                <a:pPr algn="ctr"/>
                <a:endParaRPr/>
              </a:p>
            </p:txBody>
          </p:sp>
          <p:sp>
            <p:nvSpPr>
              <p:cNvPr id="73" name="PA-ïṩḷidé">
                <a:extLst>
                  <a:ext uri="{FF2B5EF4-FFF2-40B4-BE49-F238E27FC236}">
                    <a16:creationId xmlns:a16="http://schemas.microsoft.com/office/drawing/2014/main" xmlns="" id="{6728153B-711C-4447-BE4B-4C955D0BA3E5}"/>
                  </a:ext>
                </a:extLst>
              </p:cNvPr>
              <p:cNvSpPr/>
              <p:nvPr>
                <p:custDataLst>
                  <p:tags r:id="rId60"/>
                </p:custDataLst>
              </p:nvPr>
            </p:nvSpPr>
            <p:spPr bwMode="auto">
              <a:xfrm>
                <a:off x="2515394" y="2755901"/>
                <a:ext cx="160338" cy="169863"/>
              </a:xfrm>
              <a:custGeom>
                <a:avLst/>
                <a:gdLst>
                  <a:gd name="T0" fmla="*/ 29 w 87"/>
                  <a:gd name="T1" fmla="*/ 8 h 92"/>
                  <a:gd name="T2" fmla="*/ 52 w 87"/>
                  <a:gd name="T3" fmla="*/ 17 h 92"/>
                  <a:gd name="T4" fmla="*/ 61 w 87"/>
                  <a:gd name="T5" fmla="*/ 16 h 92"/>
                  <a:gd name="T6" fmla="*/ 62 w 87"/>
                  <a:gd name="T7" fmla="*/ 17 h 92"/>
                  <a:gd name="T8" fmla="*/ 69 w 87"/>
                  <a:gd name="T9" fmla="*/ 42 h 92"/>
                  <a:gd name="T10" fmla="*/ 86 w 87"/>
                  <a:gd name="T11" fmla="*/ 35 h 92"/>
                  <a:gd name="T12" fmla="*/ 87 w 87"/>
                  <a:gd name="T13" fmla="*/ 39 h 92"/>
                  <a:gd name="T14" fmla="*/ 76 w 87"/>
                  <a:gd name="T15" fmla="*/ 55 h 92"/>
                  <a:gd name="T16" fmla="*/ 67 w 87"/>
                  <a:gd name="T17" fmla="*/ 76 h 92"/>
                  <a:gd name="T18" fmla="*/ 65 w 87"/>
                  <a:gd name="T19" fmla="*/ 74 h 92"/>
                  <a:gd name="T20" fmla="*/ 69 w 87"/>
                  <a:gd name="T21" fmla="*/ 53 h 92"/>
                  <a:gd name="T22" fmla="*/ 55 w 87"/>
                  <a:gd name="T23" fmla="*/ 40 h 92"/>
                  <a:gd name="T24" fmla="*/ 45 w 87"/>
                  <a:gd name="T25" fmla="*/ 44 h 92"/>
                  <a:gd name="T26" fmla="*/ 46 w 87"/>
                  <a:gd name="T27" fmla="*/ 89 h 92"/>
                  <a:gd name="T28" fmla="*/ 38 w 87"/>
                  <a:gd name="T29" fmla="*/ 92 h 92"/>
                  <a:gd name="T30" fmla="*/ 27 w 87"/>
                  <a:gd name="T31" fmla="*/ 68 h 92"/>
                  <a:gd name="T32" fmla="*/ 14 w 87"/>
                  <a:gd name="T33" fmla="*/ 70 h 92"/>
                  <a:gd name="T34" fmla="*/ 12 w 87"/>
                  <a:gd name="T35" fmla="*/ 65 h 92"/>
                  <a:gd name="T36" fmla="*/ 18 w 87"/>
                  <a:gd name="T37" fmla="*/ 58 h 92"/>
                  <a:gd name="T38" fmla="*/ 0 w 87"/>
                  <a:gd name="T39" fmla="*/ 42 h 92"/>
                  <a:gd name="T40" fmla="*/ 0 w 87"/>
                  <a:gd name="T41" fmla="*/ 42 h 92"/>
                  <a:gd name="T42" fmla="*/ 21 w 87"/>
                  <a:gd name="T43" fmla="*/ 39 h 92"/>
                  <a:gd name="T44" fmla="*/ 27 w 87"/>
                  <a:gd name="T45" fmla="*/ 48 h 92"/>
                  <a:gd name="T46" fmla="*/ 34 w 87"/>
                  <a:gd name="T47" fmla="*/ 52 h 92"/>
                  <a:gd name="T48" fmla="*/ 36 w 87"/>
                  <a:gd name="T49" fmla="*/ 62 h 92"/>
                  <a:gd name="T50" fmla="*/ 39 w 87"/>
                  <a:gd name="T51" fmla="*/ 44 h 92"/>
                  <a:gd name="T52" fmla="*/ 46 w 87"/>
                  <a:gd name="T53" fmla="*/ 28 h 92"/>
                  <a:gd name="T54" fmla="*/ 29 w 87"/>
                  <a:gd name="T55"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92">
                    <a:moveTo>
                      <a:pt x="29" y="8"/>
                    </a:moveTo>
                    <a:cubicBezTo>
                      <a:pt x="42" y="0"/>
                      <a:pt x="43" y="12"/>
                      <a:pt x="52" y="17"/>
                    </a:cubicBezTo>
                    <a:cubicBezTo>
                      <a:pt x="55" y="15"/>
                      <a:pt x="58" y="15"/>
                      <a:pt x="61" y="16"/>
                    </a:cubicBezTo>
                    <a:cubicBezTo>
                      <a:pt x="61" y="16"/>
                      <a:pt x="62" y="17"/>
                      <a:pt x="62" y="17"/>
                    </a:cubicBezTo>
                    <a:cubicBezTo>
                      <a:pt x="62" y="26"/>
                      <a:pt x="58" y="33"/>
                      <a:pt x="69" y="42"/>
                    </a:cubicBezTo>
                    <a:cubicBezTo>
                      <a:pt x="75" y="35"/>
                      <a:pt x="80" y="33"/>
                      <a:pt x="86" y="35"/>
                    </a:cubicBezTo>
                    <a:cubicBezTo>
                      <a:pt x="87" y="36"/>
                      <a:pt x="87" y="38"/>
                      <a:pt x="87" y="39"/>
                    </a:cubicBezTo>
                    <a:cubicBezTo>
                      <a:pt x="83" y="45"/>
                      <a:pt x="80" y="50"/>
                      <a:pt x="76" y="55"/>
                    </a:cubicBezTo>
                    <a:cubicBezTo>
                      <a:pt x="71" y="62"/>
                      <a:pt x="71" y="70"/>
                      <a:pt x="67" y="76"/>
                    </a:cubicBezTo>
                    <a:cubicBezTo>
                      <a:pt x="66" y="75"/>
                      <a:pt x="66" y="75"/>
                      <a:pt x="65" y="74"/>
                    </a:cubicBezTo>
                    <a:cubicBezTo>
                      <a:pt x="63" y="66"/>
                      <a:pt x="67" y="60"/>
                      <a:pt x="69" y="53"/>
                    </a:cubicBezTo>
                    <a:cubicBezTo>
                      <a:pt x="64" y="51"/>
                      <a:pt x="60" y="46"/>
                      <a:pt x="55" y="40"/>
                    </a:cubicBezTo>
                    <a:cubicBezTo>
                      <a:pt x="52" y="42"/>
                      <a:pt x="49" y="41"/>
                      <a:pt x="45" y="44"/>
                    </a:cubicBezTo>
                    <a:cubicBezTo>
                      <a:pt x="40" y="59"/>
                      <a:pt x="48" y="75"/>
                      <a:pt x="46" y="89"/>
                    </a:cubicBezTo>
                    <a:cubicBezTo>
                      <a:pt x="43" y="92"/>
                      <a:pt x="41" y="91"/>
                      <a:pt x="38" y="92"/>
                    </a:cubicBezTo>
                    <a:cubicBezTo>
                      <a:pt x="31" y="83"/>
                      <a:pt x="33" y="76"/>
                      <a:pt x="27" y="68"/>
                    </a:cubicBezTo>
                    <a:cubicBezTo>
                      <a:pt x="23" y="71"/>
                      <a:pt x="18" y="71"/>
                      <a:pt x="14" y="70"/>
                    </a:cubicBezTo>
                    <a:cubicBezTo>
                      <a:pt x="12" y="68"/>
                      <a:pt x="12" y="67"/>
                      <a:pt x="12" y="65"/>
                    </a:cubicBezTo>
                    <a:cubicBezTo>
                      <a:pt x="14" y="63"/>
                      <a:pt x="16" y="60"/>
                      <a:pt x="18" y="58"/>
                    </a:cubicBezTo>
                    <a:cubicBezTo>
                      <a:pt x="13" y="49"/>
                      <a:pt x="3" y="48"/>
                      <a:pt x="0" y="42"/>
                    </a:cubicBezTo>
                    <a:cubicBezTo>
                      <a:pt x="0" y="42"/>
                      <a:pt x="0" y="42"/>
                      <a:pt x="0" y="42"/>
                    </a:cubicBezTo>
                    <a:cubicBezTo>
                      <a:pt x="6" y="39"/>
                      <a:pt x="15" y="35"/>
                      <a:pt x="21" y="39"/>
                    </a:cubicBezTo>
                    <a:cubicBezTo>
                      <a:pt x="23" y="42"/>
                      <a:pt x="25" y="45"/>
                      <a:pt x="27" y="48"/>
                    </a:cubicBezTo>
                    <a:cubicBezTo>
                      <a:pt x="29" y="50"/>
                      <a:pt x="31" y="51"/>
                      <a:pt x="34" y="52"/>
                    </a:cubicBezTo>
                    <a:cubicBezTo>
                      <a:pt x="34" y="55"/>
                      <a:pt x="35" y="58"/>
                      <a:pt x="36" y="62"/>
                    </a:cubicBezTo>
                    <a:cubicBezTo>
                      <a:pt x="39" y="56"/>
                      <a:pt x="38" y="50"/>
                      <a:pt x="39" y="44"/>
                    </a:cubicBezTo>
                    <a:cubicBezTo>
                      <a:pt x="42" y="39"/>
                      <a:pt x="44" y="34"/>
                      <a:pt x="46" y="28"/>
                    </a:cubicBezTo>
                    <a:cubicBezTo>
                      <a:pt x="42" y="22"/>
                      <a:pt x="31" y="15"/>
                      <a:pt x="29" y="8"/>
                    </a:cubicBezTo>
                    <a:close/>
                  </a:path>
                </a:pathLst>
              </a:custGeom>
              <a:grpFill/>
              <a:ln>
                <a:noFill/>
              </a:ln>
            </p:spPr>
            <p:txBody>
              <a:bodyPr anchor="ctr"/>
              <a:lstStyle/>
              <a:p>
                <a:pPr algn="ctr"/>
                <a:endParaRPr/>
              </a:p>
            </p:txBody>
          </p:sp>
          <p:sp>
            <p:nvSpPr>
              <p:cNvPr id="74" name="PA-îṣļïdè">
                <a:extLst>
                  <a:ext uri="{FF2B5EF4-FFF2-40B4-BE49-F238E27FC236}">
                    <a16:creationId xmlns:a16="http://schemas.microsoft.com/office/drawing/2014/main" xmlns="" id="{994B0384-D411-4539-B888-10263E9C2FFC}"/>
                  </a:ext>
                </a:extLst>
              </p:cNvPr>
              <p:cNvSpPr/>
              <p:nvPr>
                <p:custDataLst>
                  <p:tags r:id="rId61"/>
                </p:custDataLst>
              </p:nvPr>
            </p:nvSpPr>
            <p:spPr bwMode="auto">
              <a:xfrm>
                <a:off x="2875756" y="4152901"/>
                <a:ext cx="22225" cy="25400"/>
              </a:xfrm>
              <a:custGeom>
                <a:avLst/>
                <a:gdLst>
                  <a:gd name="T0" fmla="*/ 0 w 14"/>
                  <a:gd name="T1" fmla="*/ 12 h 16"/>
                  <a:gd name="T2" fmla="*/ 2 w 14"/>
                  <a:gd name="T3" fmla="*/ 0 h 16"/>
                  <a:gd name="T4" fmla="*/ 14 w 14"/>
                  <a:gd name="T5" fmla="*/ 4 h 16"/>
                  <a:gd name="T6" fmla="*/ 11 w 14"/>
                  <a:gd name="T7" fmla="*/ 16 h 16"/>
                  <a:gd name="T8" fmla="*/ 0 w 14"/>
                  <a:gd name="T9" fmla="*/ 12 h 16"/>
                </a:gdLst>
                <a:ahLst/>
                <a:cxnLst>
                  <a:cxn ang="0">
                    <a:pos x="T0" y="T1"/>
                  </a:cxn>
                  <a:cxn ang="0">
                    <a:pos x="T2" y="T3"/>
                  </a:cxn>
                  <a:cxn ang="0">
                    <a:pos x="T4" y="T5"/>
                  </a:cxn>
                  <a:cxn ang="0">
                    <a:pos x="T6" y="T7"/>
                  </a:cxn>
                  <a:cxn ang="0">
                    <a:pos x="T8" y="T9"/>
                  </a:cxn>
                </a:cxnLst>
                <a:rect l="0" t="0" r="r" b="b"/>
                <a:pathLst>
                  <a:path w="14" h="16">
                    <a:moveTo>
                      <a:pt x="0" y="12"/>
                    </a:moveTo>
                    <a:lnTo>
                      <a:pt x="2" y="0"/>
                    </a:lnTo>
                    <a:lnTo>
                      <a:pt x="14" y="4"/>
                    </a:lnTo>
                    <a:lnTo>
                      <a:pt x="11" y="16"/>
                    </a:lnTo>
                    <a:lnTo>
                      <a:pt x="0" y="12"/>
                    </a:lnTo>
                    <a:close/>
                  </a:path>
                </a:pathLst>
              </a:custGeom>
              <a:grpFill/>
              <a:ln>
                <a:noFill/>
              </a:ln>
            </p:spPr>
            <p:txBody>
              <a:bodyPr anchor="ctr"/>
              <a:lstStyle/>
              <a:p>
                <a:pPr algn="ctr"/>
                <a:endParaRPr/>
              </a:p>
            </p:txBody>
          </p:sp>
          <p:sp>
            <p:nvSpPr>
              <p:cNvPr id="75" name="PA-iṣḷiḋé">
                <a:extLst>
                  <a:ext uri="{FF2B5EF4-FFF2-40B4-BE49-F238E27FC236}">
                    <a16:creationId xmlns:a16="http://schemas.microsoft.com/office/drawing/2014/main" xmlns="" id="{2D91D2C2-E432-4DBE-982F-8227231230FE}"/>
                  </a:ext>
                </a:extLst>
              </p:cNvPr>
              <p:cNvSpPr/>
              <p:nvPr>
                <p:custDataLst>
                  <p:tags r:id="rId62"/>
                </p:custDataLst>
              </p:nvPr>
            </p:nvSpPr>
            <p:spPr bwMode="auto">
              <a:xfrm>
                <a:off x="2924969" y="4129088"/>
                <a:ext cx="49213" cy="100013"/>
              </a:xfrm>
              <a:custGeom>
                <a:avLst/>
                <a:gdLst>
                  <a:gd name="T0" fmla="*/ 17 w 27"/>
                  <a:gd name="T1" fmla="*/ 54 h 54"/>
                  <a:gd name="T2" fmla="*/ 7 w 27"/>
                  <a:gd name="T3" fmla="*/ 52 h 54"/>
                  <a:gd name="T4" fmla="*/ 14 w 27"/>
                  <a:gd name="T5" fmla="*/ 15 h 54"/>
                  <a:gd name="T6" fmla="*/ 0 w 27"/>
                  <a:gd name="T7" fmla="*/ 20 h 54"/>
                  <a:gd name="T8" fmla="*/ 1 w 27"/>
                  <a:gd name="T9" fmla="*/ 11 h 54"/>
                  <a:gd name="T10" fmla="*/ 11 w 27"/>
                  <a:gd name="T11" fmla="*/ 7 h 54"/>
                  <a:gd name="T12" fmla="*/ 18 w 27"/>
                  <a:gd name="T13" fmla="*/ 0 h 54"/>
                  <a:gd name="T14" fmla="*/ 27 w 27"/>
                  <a:gd name="T15" fmla="*/ 2 h 54"/>
                  <a:gd name="T16" fmla="*/ 17 w 27"/>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4">
                    <a:moveTo>
                      <a:pt x="17" y="54"/>
                    </a:moveTo>
                    <a:cubicBezTo>
                      <a:pt x="7" y="52"/>
                      <a:pt x="7" y="52"/>
                      <a:pt x="7" y="52"/>
                    </a:cubicBezTo>
                    <a:cubicBezTo>
                      <a:pt x="14" y="15"/>
                      <a:pt x="14" y="15"/>
                      <a:pt x="14" y="15"/>
                    </a:cubicBezTo>
                    <a:cubicBezTo>
                      <a:pt x="10" y="17"/>
                      <a:pt x="5" y="19"/>
                      <a:pt x="0" y="20"/>
                    </a:cubicBezTo>
                    <a:cubicBezTo>
                      <a:pt x="1" y="11"/>
                      <a:pt x="1" y="11"/>
                      <a:pt x="1" y="11"/>
                    </a:cubicBezTo>
                    <a:cubicBezTo>
                      <a:pt x="4" y="10"/>
                      <a:pt x="7" y="9"/>
                      <a:pt x="11" y="7"/>
                    </a:cubicBezTo>
                    <a:cubicBezTo>
                      <a:pt x="14" y="6"/>
                      <a:pt x="17" y="3"/>
                      <a:pt x="18" y="0"/>
                    </a:cubicBezTo>
                    <a:cubicBezTo>
                      <a:pt x="27" y="2"/>
                      <a:pt x="27" y="2"/>
                      <a:pt x="27" y="2"/>
                    </a:cubicBezTo>
                    <a:lnTo>
                      <a:pt x="17" y="54"/>
                    </a:lnTo>
                    <a:close/>
                  </a:path>
                </a:pathLst>
              </a:custGeom>
              <a:grpFill/>
              <a:ln>
                <a:noFill/>
              </a:ln>
            </p:spPr>
            <p:txBody>
              <a:bodyPr anchor="ctr"/>
              <a:lstStyle/>
              <a:p>
                <a:pPr algn="ctr"/>
                <a:endParaRPr/>
              </a:p>
            </p:txBody>
          </p:sp>
          <p:sp>
            <p:nvSpPr>
              <p:cNvPr id="76" name="PA-íSļïḋê">
                <a:extLst>
                  <a:ext uri="{FF2B5EF4-FFF2-40B4-BE49-F238E27FC236}">
                    <a16:creationId xmlns:a16="http://schemas.microsoft.com/office/drawing/2014/main" xmlns="" id="{8BB68214-5995-4002-9A30-11ABC7A46E4D}"/>
                  </a:ext>
                </a:extLst>
              </p:cNvPr>
              <p:cNvSpPr/>
              <p:nvPr>
                <p:custDataLst>
                  <p:tags r:id="rId63"/>
                </p:custDataLst>
              </p:nvPr>
            </p:nvSpPr>
            <p:spPr bwMode="auto">
              <a:xfrm>
                <a:off x="2996406" y="4138613"/>
                <a:ext cx="66675" cy="100013"/>
              </a:xfrm>
              <a:custGeom>
                <a:avLst/>
                <a:gdLst>
                  <a:gd name="T0" fmla="*/ 0 w 36"/>
                  <a:gd name="T1" fmla="*/ 40 h 54"/>
                  <a:gd name="T2" fmla="*/ 10 w 36"/>
                  <a:gd name="T3" fmla="*/ 39 h 54"/>
                  <a:gd name="T4" fmla="*/ 11 w 36"/>
                  <a:gd name="T5" fmla="*/ 44 h 54"/>
                  <a:gd name="T6" fmla="*/ 15 w 36"/>
                  <a:gd name="T7" fmla="*/ 46 h 54"/>
                  <a:gd name="T8" fmla="*/ 21 w 36"/>
                  <a:gd name="T9" fmla="*/ 43 h 54"/>
                  <a:gd name="T10" fmla="*/ 24 w 36"/>
                  <a:gd name="T11" fmla="*/ 31 h 54"/>
                  <a:gd name="T12" fmla="*/ 15 w 36"/>
                  <a:gd name="T13" fmla="*/ 35 h 54"/>
                  <a:gd name="T14" fmla="*/ 4 w 36"/>
                  <a:gd name="T15" fmla="*/ 30 h 54"/>
                  <a:gd name="T16" fmla="*/ 0 w 36"/>
                  <a:gd name="T17" fmla="*/ 17 h 54"/>
                  <a:gd name="T18" fmla="*/ 6 w 36"/>
                  <a:gd name="T19" fmla="*/ 4 h 54"/>
                  <a:gd name="T20" fmla="*/ 19 w 36"/>
                  <a:gd name="T21" fmla="*/ 0 h 54"/>
                  <a:gd name="T22" fmla="*/ 31 w 36"/>
                  <a:gd name="T23" fmla="*/ 7 h 54"/>
                  <a:gd name="T24" fmla="*/ 35 w 36"/>
                  <a:gd name="T25" fmla="*/ 28 h 54"/>
                  <a:gd name="T26" fmla="*/ 28 w 36"/>
                  <a:gd name="T27" fmla="*/ 49 h 54"/>
                  <a:gd name="T28" fmla="*/ 14 w 36"/>
                  <a:gd name="T29" fmla="*/ 54 h 54"/>
                  <a:gd name="T30" fmla="*/ 4 w 36"/>
                  <a:gd name="T31" fmla="*/ 50 h 54"/>
                  <a:gd name="T32" fmla="*/ 0 w 36"/>
                  <a:gd name="T33" fmla="*/ 40 h 54"/>
                  <a:gd name="T34" fmla="*/ 24 w 36"/>
                  <a:gd name="T35" fmla="*/ 19 h 54"/>
                  <a:gd name="T36" fmla="*/ 23 w 36"/>
                  <a:gd name="T37" fmla="*/ 11 h 54"/>
                  <a:gd name="T38" fmla="*/ 18 w 36"/>
                  <a:gd name="T39" fmla="*/ 8 h 54"/>
                  <a:gd name="T40" fmla="*/ 13 w 36"/>
                  <a:gd name="T41" fmla="*/ 10 h 54"/>
                  <a:gd name="T42" fmla="*/ 10 w 36"/>
                  <a:gd name="T43" fmla="*/ 17 h 54"/>
                  <a:gd name="T44" fmla="*/ 12 w 36"/>
                  <a:gd name="T45" fmla="*/ 25 h 54"/>
                  <a:gd name="T46" fmla="*/ 17 w 36"/>
                  <a:gd name="T47" fmla="*/ 28 h 54"/>
                  <a:gd name="T48" fmla="*/ 22 w 36"/>
                  <a:gd name="T49" fmla="*/ 26 h 54"/>
                  <a:gd name="T50" fmla="*/ 24 w 36"/>
                  <a:gd name="T5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54">
                    <a:moveTo>
                      <a:pt x="0" y="40"/>
                    </a:moveTo>
                    <a:cubicBezTo>
                      <a:pt x="10" y="39"/>
                      <a:pt x="10" y="39"/>
                      <a:pt x="10" y="39"/>
                    </a:cubicBezTo>
                    <a:cubicBezTo>
                      <a:pt x="10" y="41"/>
                      <a:pt x="10" y="43"/>
                      <a:pt x="11" y="44"/>
                    </a:cubicBezTo>
                    <a:cubicBezTo>
                      <a:pt x="12" y="45"/>
                      <a:pt x="14" y="46"/>
                      <a:pt x="15" y="46"/>
                    </a:cubicBezTo>
                    <a:cubicBezTo>
                      <a:pt x="17" y="46"/>
                      <a:pt x="19" y="45"/>
                      <a:pt x="21" y="43"/>
                    </a:cubicBezTo>
                    <a:cubicBezTo>
                      <a:pt x="22" y="41"/>
                      <a:pt x="24" y="37"/>
                      <a:pt x="24" y="31"/>
                    </a:cubicBezTo>
                    <a:cubicBezTo>
                      <a:pt x="22" y="34"/>
                      <a:pt x="18" y="35"/>
                      <a:pt x="15" y="35"/>
                    </a:cubicBezTo>
                    <a:cubicBezTo>
                      <a:pt x="10" y="35"/>
                      <a:pt x="7" y="33"/>
                      <a:pt x="4" y="30"/>
                    </a:cubicBezTo>
                    <a:cubicBezTo>
                      <a:pt x="1" y="26"/>
                      <a:pt x="0" y="22"/>
                      <a:pt x="0" y="17"/>
                    </a:cubicBezTo>
                    <a:cubicBezTo>
                      <a:pt x="1" y="11"/>
                      <a:pt x="3" y="7"/>
                      <a:pt x="6" y="4"/>
                    </a:cubicBezTo>
                    <a:cubicBezTo>
                      <a:pt x="10" y="1"/>
                      <a:pt x="14" y="0"/>
                      <a:pt x="19" y="0"/>
                    </a:cubicBezTo>
                    <a:cubicBezTo>
                      <a:pt x="24" y="0"/>
                      <a:pt x="28" y="3"/>
                      <a:pt x="31" y="7"/>
                    </a:cubicBezTo>
                    <a:cubicBezTo>
                      <a:pt x="35" y="12"/>
                      <a:pt x="36" y="19"/>
                      <a:pt x="35" y="28"/>
                    </a:cubicBezTo>
                    <a:cubicBezTo>
                      <a:pt x="34" y="38"/>
                      <a:pt x="32" y="44"/>
                      <a:pt x="28" y="49"/>
                    </a:cubicBezTo>
                    <a:cubicBezTo>
                      <a:pt x="24" y="53"/>
                      <a:pt x="20" y="54"/>
                      <a:pt x="14" y="54"/>
                    </a:cubicBezTo>
                    <a:cubicBezTo>
                      <a:pt x="10" y="54"/>
                      <a:pt x="7" y="52"/>
                      <a:pt x="4" y="50"/>
                    </a:cubicBezTo>
                    <a:cubicBezTo>
                      <a:pt x="2" y="48"/>
                      <a:pt x="0" y="44"/>
                      <a:pt x="0" y="40"/>
                    </a:cubicBezTo>
                    <a:close/>
                    <a:moveTo>
                      <a:pt x="24" y="19"/>
                    </a:moveTo>
                    <a:cubicBezTo>
                      <a:pt x="25" y="16"/>
                      <a:pt x="24" y="13"/>
                      <a:pt x="23" y="11"/>
                    </a:cubicBezTo>
                    <a:cubicBezTo>
                      <a:pt x="21" y="10"/>
                      <a:pt x="20" y="9"/>
                      <a:pt x="18" y="8"/>
                    </a:cubicBezTo>
                    <a:cubicBezTo>
                      <a:pt x="16" y="8"/>
                      <a:pt x="14" y="9"/>
                      <a:pt x="13" y="10"/>
                    </a:cubicBezTo>
                    <a:cubicBezTo>
                      <a:pt x="11" y="12"/>
                      <a:pt x="11" y="14"/>
                      <a:pt x="10" y="17"/>
                    </a:cubicBezTo>
                    <a:cubicBezTo>
                      <a:pt x="10" y="21"/>
                      <a:pt x="11" y="23"/>
                      <a:pt x="12" y="25"/>
                    </a:cubicBezTo>
                    <a:cubicBezTo>
                      <a:pt x="13" y="27"/>
                      <a:pt x="15" y="28"/>
                      <a:pt x="17" y="28"/>
                    </a:cubicBezTo>
                    <a:cubicBezTo>
                      <a:pt x="19" y="28"/>
                      <a:pt x="20" y="27"/>
                      <a:pt x="22" y="26"/>
                    </a:cubicBezTo>
                    <a:cubicBezTo>
                      <a:pt x="23" y="24"/>
                      <a:pt x="24" y="22"/>
                      <a:pt x="24" y="19"/>
                    </a:cubicBezTo>
                    <a:close/>
                  </a:path>
                </a:pathLst>
              </a:custGeom>
              <a:grpFill/>
              <a:ln>
                <a:noFill/>
              </a:ln>
            </p:spPr>
            <p:txBody>
              <a:bodyPr anchor="ctr"/>
              <a:lstStyle/>
              <a:p>
                <a:pPr algn="ctr"/>
                <a:endParaRPr/>
              </a:p>
            </p:txBody>
          </p:sp>
          <p:sp>
            <p:nvSpPr>
              <p:cNvPr id="77" name="PA-í$1íḓe">
                <a:extLst>
                  <a:ext uri="{FF2B5EF4-FFF2-40B4-BE49-F238E27FC236}">
                    <a16:creationId xmlns:a16="http://schemas.microsoft.com/office/drawing/2014/main" xmlns="" id="{3181CFFC-81CD-4F31-9FD3-D924DCCE547C}"/>
                  </a:ext>
                </a:extLst>
              </p:cNvPr>
              <p:cNvSpPr/>
              <p:nvPr>
                <p:custDataLst>
                  <p:tags r:id="rId64"/>
                </p:custDataLst>
              </p:nvPr>
            </p:nvSpPr>
            <p:spPr bwMode="auto">
              <a:xfrm>
                <a:off x="3078956" y="4140201"/>
                <a:ext cx="66675" cy="100013"/>
              </a:xfrm>
              <a:custGeom>
                <a:avLst/>
                <a:gdLst>
                  <a:gd name="T0" fmla="*/ 0 w 36"/>
                  <a:gd name="T1" fmla="*/ 40 h 54"/>
                  <a:gd name="T2" fmla="*/ 10 w 36"/>
                  <a:gd name="T3" fmla="*/ 39 h 54"/>
                  <a:gd name="T4" fmla="*/ 13 w 36"/>
                  <a:gd name="T5" fmla="*/ 44 h 54"/>
                  <a:gd name="T6" fmla="*/ 18 w 36"/>
                  <a:gd name="T7" fmla="*/ 46 h 54"/>
                  <a:gd name="T8" fmla="*/ 23 w 36"/>
                  <a:gd name="T9" fmla="*/ 43 h 54"/>
                  <a:gd name="T10" fmla="*/ 25 w 36"/>
                  <a:gd name="T11" fmla="*/ 35 h 54"/>
                  <a:gd name="T12" fmla="*/ 23 w 36"/>
                  <a:gd name="T13" fmla="*/ 28 h 54"/>
                  <a:gd name="T14" fmla="*/ 17 w 36"/>
                  <a:gd name="T15" fmla="*/ 26 h 54"/>
                  <a:gd name="T16" fmla="*/ 9 w 36"/>
                  <a:gd name="T17" fmla="*/ 30 h 54"/>
                  <a:gd name="T18" fmla="*/ 1 w 36"/>
                  <a:gd name="T19" fmla="*/ 29 h 54"/>
                  <a:gd name="T20" fmla="*/ 5 w 36"/>
                  <a:gd name="T21" fmla="*/ 1 h 54"/>
                  <a:gd name="T22" fmla="*/ 32 w 36"/>
                  <a:gd name="T23" fmla="*/ 0 h 54"/>
                  <a:gd name="T24" fmla="*/ 32 w 36"/>
                  <a:gd name="T25" fmla="*/ 10 h 54"/>
                  <a:gd name="T26" fmla="*/ 13 w 36"/>
                  <a:gd name="T27" fmla="*/ 10 h 54"/>
                  <a:gd name="T28" fmla="*/ 12 w 36"/>
                  <a:gd name="T29" fmla="*/ 19 h 54"/>
                  <a:gd name="T30" fmla="*/ 19 w 36"/>
                  <a:gd name="T31" fmla="*/ 17 h 54"/>
                  <a:gd name="T32" fmla="*/ 30 w 36"/>
                  <a:gd name="T33" fmla="*/ 22 h 54"/>
                  <a:gd name="T34" fmla="*/ 36 w 36"/>
                  <a:gd name="T35" fmla="*/ 34 h 54"/>
                  <a:gd name="T36" fmla="*/ 32 w 36"/>
                  <a:gd name="T37" fmla="*/ 46 h 54"/>
                  <a:gd name="T38" fmla="*/ 18 w 36"/>
                  <a:gd name="T39" fmla="*/ 54 h 54"/>
                  <a:gd name="T40" fmla="*/ 6 w 36"/>
                  <a:gd name="T41" fmla="*/ 50 h 54"/>
                  <a:gd name="T42" fmla="*/ 0 w 36"/>
                  <a:gd name="T43"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54">
                    <a:moveTo>
                      <a:pt x="0" y="40"/>
                    </a:moveTo>
                    <a:cubicBezTo>
                      <a:pt x="10" y="39"/>
                      <a:pt x="10" y="39"/>
                      <a:pt x="10" y="39"/>
                    </a:cubicBezTo>
                    <a:cubicBezTo>
                      <a:pt x="11" y="41"/>
                      <a:pt x="11" y="43"/>
                      <a:pt x="13" y="44"/>
                    </a:cubicBezTo>
                    <a:cubicBezTo>
                      <a:pt x="14" y="45"/>
                      <a:pt x="16" y="46"/>
                      <a:pt x="18" y="46"/>
                    </a:cubicBezTo>
                    <a:cubicBezTo>
                      <a:pt x="20" y="46"/>
                      <a:pt x="22" y="45"/>
                      <a:pt x="23" y="43"/>
                    </a:cubicBezTo>
                    <a:cubicBezTo>
                      <a:pt x="25" y="41"/>
                      <a:pt x="25" y="38"/>
                      <a:pt x="25" y="35"/>
                    </a:cubicBezTo>
                    <a:cubicBezTo>
                      <a:pt x="25" y="32"/>
                      <a:pt x="24" y="29"/>
                      <a:pt x="23" y="28"/>
                    </a:cubicBezTo>
                    <a:cubicBezTo>
                      <a:pt x="21" y="26"/>
                      <a:pt x="19" y="25"/>
                      <a:pt x="17" y="26"/>
                    </a:cubicBezTo>
                    <a:cubicBezTo>
                      <a:pt x="14" y="26"/>
                      <a:pt x="11" y="27"/>
                      <a:pt x="9" y="30"/>
                    </a:cubicBezTo>
                    <a:cubicBezTo>
                      <a:pt x="1" y="29"/>
                      <a:pt x="1" y="29"/>
                      <a:pt x="1" y="29"/>
                    </a:cubicBezTo>
                    <a:cubicBezTo>
                      <a:pt x="5" y="1"/>
                      <a:pt x="5" y="1"/>
                      <a:pt x="5" y="1"/>
                    </a:cubicBezTo>
                    <a:cubicBezTo>
                      <a:pt x="32" y="0"/>
                      <a:pt x="32" y="0"/>
                      <a:pt x="32" y="0"/>
                    </a:cubicBezTo>
                    <a:cubicBezTo>
                      <a:pt x="32" y="10"/>
                      <a:pt x="32" y="10"/>
                      <a:pt x="32" y="10"/>
                    </a:cubicBezTo>
                    <a:cubicBezTo>
                      <a:pt x="13" y="10"/>
                      <a:pt x="13" y="10"/>
                      <a:pt x="13" y="10"/>
                    </a:cubicBezTo>
                    <a:cubicBezTo>
                      <a:pt x="12" y="19"/>
                      <a:pt x="12" y="19"/>
                      <a:pt x="12" y="19"/>
                    </a:cubicBezTo>
                    <a:cubicBezTo>
                      <a:pt x="14" y="18"/>
                      <a:pt x="16" y="17"/>
                      <a:pt x="19" y="17"/>
                    </a:cubicBezTo>
                    <a:cubicBezTo>
                      <a:pt x="23" y="17"/>
                      <a:pt x="27" y="19"/>
                      <a:pt x="30" y="22"/>
                    </a:cubicBezTo>
                    <a:cubicBezTo>
                      <a:pt x="34" y="25"/>
                      <a:pt x="35" y="29"/>
                      <a:pt x="36" y="34"/>
                    </a:cubicBezTo>
                    <a:cubicBezTo>
                      <a:pt x="36" y="39"/>
                      <a:pt x="35" y="43"/>
                      <a:pt x="32" y="46"/>
                    </a:cubicBezTo>
                    <a:cubicBezTo>
                      <a:pt x="29" y="51"/>
                      <a:pt x="24" y="54"/>
                      <a:pt x="18" y="54"/>
                    </a:cubicBezTo>
                    <a:cubicBezTo>
                      <a:pt x="13" y="54"/>
                      <a:pt x="9" y="53"/>
                      <a:pt x="6" y="50"/>
                    </a:cubicBezTo>
                    <a:cubicBezTo>
                      <a:pt x="3" y="48"/>
                      <a:pt x="1" y="44"/>
                      <a:pt x="0" y="40"/>
                    </a:cubicBezTo>
                    <a:close/>
                  </a:path>
                </a:pathLst>
              </a:custGeom>
              <a:grpFill/>
              <a:ln>
                <a:noFill/>
              </a:ln>
            </p:spPr>
            <p:txBody>
              <a:bodyPr anchor="ctr"/>
              <a:lstStyle/>
              <a:p>
                <a:pPr algn="ctr"/>
                <a:endParaRPr/>
              </a:p>
            </p:txBody>
          </p:sp>
          <p:sp>
            <p:nvSpPr>
              <p:cNvPr id="78" name="PA-îsḷîḓé">
                <a:extLst>
                  <a:ext uri="{FF2B5EF4-FFF2-40B4-BE49-F238E27FC236}">
                    <a16:creationId xmlns:a16="http://schemas.microsoft.com/office/drawing/2014/main" xmlns="" id="{970B8593-CD48-4DE1-84F0-9422E753577E}"/>
                  </a:ext>
                </a:extLst>
              </p:cNvPr>
              <p:cNvSpPr/>
              <p:nvPr>
                <p:custDataLst>
                  <p:tags r:id="rId65"/>
                </p:custDataLst>
              </p:nvPr>
            </p:nvSpPr>
            <p:spPr bwMode="auto">
              <a:xfrm>
                <a:off x="3155156" y="4132263"/>
                <a:ext cx="74613" cy="103188"/>
              </a:xfrm>
              <a:custGeom>
                <a:avLst/>
                <a:gdLst>
                  <a:gd name="T0" fmla="*/ 39 w 40"/>
                  <a:gd name="T1" fmla="*/ 42 h 56"/>
                  <a:gd name="T2" fmla="*/ 40 w 40"/>
                  <a:gd name="T3" fmla="*/ 51 h 56"/>
                  <a:gd name="T4" fmla="*/ 5 w 40"/>
                  <a:gd name="T5" fmla="*/ 56 h 56"/>
                  <a:gd name="T6" fmla="*/ 7 w 40"/>
                  <a:gd name="T7" fmla="*/ 46 h 56"/>
                  <a:gd name="T8" fmla="*/ 16 w 40"/>
                  <a:gd name="T9" fmla="*/ 32 h 56"/>
                  <a:gd name="T10" fmla="*/ 23 w 40"/>
                  <a:gd name="T11" fmla="*/ 22 h 56"/>
                  <a:gd name="T12" fmla="*/ 24 w 40"/>
                  <a:gd name="T13" fmla="*/ 15 h 56"/>
                  <a:gd name="T14" fmla="*/ 22 w 40"/>
                  <a:gd name="T15" fmla="*/ 10 h 56"/>
                  <a:gd name="T16" fmla="*/ 17 w 40"/>
                  <a:gd name="T17" fmla="*/ 9 h 56"/>
                  <a:gd name="T18" fmla="*/ 12 w 40"/>
                  <a:gd name="T19" fmla="*/ 12 h 56"/>
                  <a:gd name="T20" fmla="*/ 11 w 40"/>
                  <a:gd name="T21" fmla="*/ 19 h 56"/>
                  <a:gd name="T22" fmla="*/ 1 w 40"/>
                  <a:gd name="T23" fmla="*/ 19 h 56"/>
                  <a:gd name="T24" fmla="*/ 4 w 40"/>
                  <a:gd name="T25" fmla="*/ 6 h 56"/>
                  <a:gd name="T26" fmla="*/ 16 w 40"/>
                  <a:gd name="T27" fmla="*/ 1 h 56"/>
                  <a:gd name="T28" fmla="*/ 28 w 40"/>
                  <a:gd name="T29" fmla="*/ 3 h 56"/>
                  <a:gd name="T30" fmla="*/ 34 w 40"/>
                  <a:gd name="T31" fmla="*/ 13 h 56"/>
                  <a:gd name="T32" fmla="*/ 34 w 40"/>
                  <a:gd name="T33" fmla="*/ 20 h 56"/>
                  <a:gd name="T34" fmla="*/ 31 w 40"/>
                  <a:gd name="T35" fmla="*/ 27 h 56"/>
                  <a:gd name="T36" fmla="*/ 26 w 40"/>
                  <a:gd name="T37" fmla="*/ 35 h 56"/>
                  <a:gd name="T38" fmla="*/ 20 w 40"/>
                  <a:gd name="T39" fmla="*/ 42 h 56"/>
                  <a:gd name="T40" fmla="*/ 19 w 40"/>
                  <a:gd name="T41" fmla="*/ 45 h 56"/>
                  <a:gd name="T42" fmla="*/ 39 w 40"/>
                  <a:gd name="T4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56">
                    <a:moveTo>
                      <a:pt x="39" y="42"/>
                    </a:moveTo>
                    <a:cubicBezTo>
                      <a:pt x="40" y="51"/>
                      <a:pt x="40" y="51"/>
                      <a:pt x="40" y="51"/>
                    </a:cubicBezTo>
                    <a:cubicBezTo>
                      <a:pt x="5" y="56"/>
                      <a:pt x="5" y="56"/>
                      <a:pt x="5" y="56"/>
                    </a:cubicBezTo>
                    <a:cubicBezTo>
                      <a:pt x="5" y="53"/>
                      <a:pt x="5" y="49"/>
                      <a:pt x="7" y="46"/>
                    </a:cubicBezTo>
                    <a:cubicBezTo>
                      <a:pt x="8" y="42"/>
                      <a:pt x="11" y="38"/>
                      <a:pt x="16" y="32"/>
                    </a:cubicBezTo>
                    <a:cubicBezTo>
                      <a:pt x="20" y="27"/>
                      <a:pt x="22" y="23"/>
                      <a:pt x="23" y="22"/>
                    </a:cubicBezTo>
                    <a:cubicBezTo>
                      <a:pt x="24" y="19"/>
                      <a:pt x="25" y="17"/>
                      <a:pt x="24" y="15"/>
                    </a:cubicBezTo>
                    <a:cubicBezTo>
                      <a:pt x="24" y="13"/>
                      <a:pt x="23" y="11"/>
                      <a:pt x="22" y="10"/>
                    </a:cubicBezTo>
                    <a:cubicBezTo>
                      <a:pt x="21" y="9"/>
                      <a:pt x="19" y="9"/>
                      <a:pt x="17" y="9"/>
                    </a:cubicBezTo>
                    <a:cubicBezTo>
                      <a:pt x="15" y="10"/>
                      <a:pt x="13" y="11"/>
                      <a:pt x="12" y="12"/>
                    </a:cubicBezTo>
                    <a:cubicBezTo>
                      <a:pt x="11" y="13"/>
                      <a:pt x="10" y="16"/>
                      <a:pt x="11" y="19"/>
                    </a:cubicBezTo>
                    <a:cubicBezTo>
                      <a:pt x="1" y="19"/>
                      <a:pt x="1" y="19"/>
                      <a:pt x="1" y="19"/>
                    </a:cubicBezTo>
                    <a:cubicBezTo>
                      <a:pt x="0" y="13"/>
                      <a:pt x="2" y="9"/>
                      <a:pt x="4" y="6"/>
                    </a:cubicBezTo>
                    <a:cubicBezTo>
                      <a:pt x="7" y="3"/>
                      <a:pt x="11" y="2"/>
                      <a:pt x="16" y="1"/>
                    </a:cubicBezTo>
                    <a:cubicBezTo>
                      <a:pt x="21" y="0"/>
                      <a:pt x="25" y="1"/>
                      <a:pt x="28" y="3"/>
                    </a:cubicBezTo>
                    <a:cubicBezTo>
                      <a:pt x="32" y="6"/>
                      <a:pt x="34" y="9"/>
                      <a:pt x="34" y="13"/>
                    </a:cubicBezTo>
                    <a:cubicBezTo>
                      <a:pt x="35" y="15"/>
                      <a:pt x="35" y="18"/>
                      <a:pt x="34" y="20"/>
                    </a:cubicBezTo>
                    <a:cubicBezTo>
                      <a:pt x="34" y="22"/>
                      <a:pt x="33" y="25"/>
                      <a:pt x="31" y="27"/>
                    </a:cubicBezTo>
                    <a:cubicBezTo>
                      <a:pt x="30" y="29"/>
                      <a:pt x="28" y="32"/>
                      <a:pt x="26" y="35"/>
                    </a:cubicBezTo>
                    <a:cubicBezTo>
                      <a:pt x="23" y="38"/>
                      <a:pt x="21" y="41"/>
                      <a:pt x="20" y="42"/>
                    </a:cubicBezTo>
                    <a:cubicBezTo>
                      <a:pt x="20" y="43"/>
                      <a:pt x="19" y="44"/>
                      <a:pt x="19" y="45"/>
                    </a:cubicBezTo>
                    <a:lnTo>
                      <a:pt x="39" y="42"/>
                    </a:lnTo>
                    <a:close/>
                  </a:path>
                </a:pathLst>
              </a:custGeom>
              <a:grpFill/>
              <a:ln>
                <a:noFill/>
              </a:ln>
            </p:spPr>
            <p:txBody>
              <a:bodyPr anchor="ctr"/>
              <a:lstStyle/>
              <a:p>
                <a:pPr algn="ctr"/>
                <a:endParaRPr/>
              </a:p>
            </p:txBody>
          </p:sp>
          <p:sp>
            <p:nvSpPr>
              <p:cNvPr id="79" name="PA-îṧḻïḑe">
                <a:extLst>
                  <a:ext uri="{FF2B5EF4-FFF2-40B4-BE49-F238E27FC236}">
                    <a16:creationId xmlns:a16="http://schemas.microsoft.com/office/drawing/2014/main" xmlns="" id="{5C5FBDF5-8F2D-47F5-AD19-2EAC9277812D}"/>
                  </a:ext>
                </a:extLst>
              </p:cNvPr>
              <p:cNvSpPr/>
              <p:nvPr>
                <p:custDataLst>
                  <p:tags r:id="rId66"/>
                </p:custDataLst>
              </p:nvPr>
            </p:nvSpPr>
            <p:spPr bwMode="auto">
              <a:xfrm>
                <a:off x="3244056" y="4159251"/>
                <a:ext cx="22225" cy="23813"/>
              </a:xfrm>
              <a:custGeom>
                <a:avLst/>
                <a:gdLst>
                  <a:gd name="T0" fmla="*/ 3 w 14"/>
                  <a:gd name="T1" fmla="*/ 15 h 15"/>
                  <a:gd name="T2" fmla="*/ 0 w 14"/>
                  <a:gd name="T3" fmla="*/ 3 h 15"/>
                  <a:gd name="T4" fmla="*/ 11 w 14"/>
                  <a:gd name="T5" fmla="*/ 0 h 15"/>
                  <a:gd name="T6" fmla="*/ 14 w 14"/>
                  <a:gd name="T7" fmla="*/ 12 h 15"/>
                  <a:gd name="T8" fmla="*/ 3 w 14"/>
                  <a:gd name="T9" fmla="*/ 15 h 15"/>
                </a:gdLst>
                <a:ahLst/>
                <a:cxnLst>
                  <a:cxn ang="0">
                    <a:pos x="T0" y="T1"/>
                  </a:cxn>
                  <a:cxn ang="0">
                    <a:pos x="T2" y="T3"/>
                  </a:cxn>
                  <a:cxn ang="0">
                    <a:pos x="T4" y="T5"/>
                  </a:cxn>
                  <a:cxn ang="0">
                    <a:pos x="T6" y="T7"/>
                  </a:cxn>
                  <a:cxn ang="0">
                    <a:pos x="T8" y="T9"/>
                  </a:cxn>
                </a:cxnLst>
                <a:rect l="0" t="0" r="r" b="b"/>
                <a:pathLst>
                  <a:path w="14" h="15">
                    <a:moveTo>
                      <a:pt x="3" y="15"/>
                    </a:moveTo>
                    <a:lnTo>
                      <a:pt x="0" y="3"/>
                    </a:lnTo>
                    <a:lnTo>
                      <a:pt x="11" y="0"/>
                    </a:lnTo>
                    <a:lnTo>
                      <a:pt x="14" y="12"/>
                    </a:lnTo>
                    <a:lnTo>
                      <a:pt x="3" y="15"/>
                    </a:lnTo>
                    <a:close/>
                  </a:path>
                </a:pathLst>
              </a:custGeom>
              <a:grpFill/>
              <a:ln>
                <a:noFill/>
              </a:ln>
            </p:spPr>
            <p:txBody>
              <a:bodyPr anchor="ctr"/>
              <a:lstStyle/>
              <a:p>
                <a:pPr algn="ctr"/>
                <a:endParaRPr/>
              </a:p>
            </p:txBody>
          </p:sp>
          <p:sp>
            <p:nvSpPr>
              <p:cNvPr id="80" name="PA-ï$ľídé">
                <a:extLst>
                  <a:ext uri="{FF2B5EF4-FFF2-40B4-BE49-F238E27FC236}">
                    <a16:creationId xmlns:a16="http://schemas.microsoft.com/office/drawing/2014/main" xmlns="" id="{A33AAE72-E4F3-44FC-B410-17FB1BDD0893}"/>
                  </a:ext>
                </a:extLst>
              </p:cNvPr>
              <p:cNvSpPr/>
              <p:nvPr>
                <p:custDataLst>
                  <p:tags r:id="rId67"/>
                </p:custDataLst>
              </p:nvPr>
            </p:nvSpPr>
            <p:spPr bwMode="auto">
              <a:xfrm>
                <a:off x="2740819" y="3348038"/>
                <a:ext cx="141288" cy="257175"/>
              </a:xfrm>
              <a:custGeom>
                <a:avLst/>
                <a:gdLst>
                  <a:gd name="T0" fmla="*/ 12 w 77"/>
                  <a:gd name="T1" fmla="*/ 25 h 139"/>
                  <a:gd name="T2" fmla="*/ 9 w 77"/>
                  <a:gd name="T3" fmla="*/ 21 h 139"/>
                  <a:gd name="T4" fmla="*/ 12 w 77"/>
                  <a:gd name="T5" fmla="*/ 17 h 139"/>
                  <a:gd name="T6" fmla="*/ 39 w 77"/>
                  <a:gd name="T7" fmla="*/ 21 h 139"/>
                  <a:gd name="T8" fmla="*/ 46 w 77"/>
                  <a:gd name="T9" fmla="*/ 36 h 139"/>
                  <a:gd name="T10" fmla="*/ 46 w 77"/>
                  <a:gd name="T11" fmla="*/ 39 h 139"/>
                  <a:gd name="T12" fmla="*/ 61 w 77"/>
                  <a:gd name="T13" fmla="*/ 33 h 139"/>
                  <a:gd name="T14" fmla="*/ 57 w 77"/>
                  <a:gd name="T15" fmla="*/ 16 h 139"/>
                  <a:gd name="T16" fmla="*/ 35 w 77"/>
                  <a:gd name="T17" fmla="*/ 9 h 139"/>
                  <a:gd name="T18" fmla="*/ 27 w 77"/>
                  <a:gd name="T19" fmla="*/ 3 h 139"/>
                  <a:gd name="T20" fmla="*/ 32 w 77"/>
                  <a:gd name="T21" fmla="*/ 0 h 139"/>
                  <a:gd name="T22" fmla="*/ 61 w 77"/>
                  <a:gd name="T23" fmla="*/ 9 h 139"/>
                  <a:gd name="T24" fmla="*/ 72 w 77"/>
                  <a:gd name="T25" fmla="*/ 30 h 139"/>
                  <a:gd name="T26" fmla="*/ 48 w 77"/>
                  <a:gd name="T27" fmla="*/ 45 h 139"/>
                  <a:gd name="T28" fmla="*/ 45 w 77"/>
                  <a:gd name="T29" fmla="*/ 46 h 139"/>
                  <a:gd name="T30" fmla="*/ 45 w 77"/>
                  <a:gd name="T31" fmla="*/ 54 h 139"/>
                  <a:gd name="T32" fmla="*/ 59 w 77"/>
                  <a:gd name="T33" fmla="*/ 61 h 139"/>
                  <a:gd name="T34" fmla="*/ 77 w 77"/>
                  <a:gd name="T35" fmla="*/ 80 h 139"/>
                  <a:gd name="T36" fmla="*/ 75 w 77"/>
                  <a:gd name="T37" fmla="*/ 84 h 139"/>
                  <a:gd name="T38" fmla="*/ 71 w 77"/>
                  <a:gd name="T39" fmla="*/ 83 h 139"/>
                  <a:gd name="T40" fmla="*/ 59 w 77"/>
                  <a:gd name="T41" fmla="*/ 70 h 139"/>
                  <a:gd name="T42" fmla="*/ 45 w 77"/>
                  <a:gd name="T43" fmla="*/ 63 h 139"/>
                  <a:gd name="T44" fmla="*/ 45 w 77"/>
                  <a:gd name="T45" fmla="*/ 77 h 139"/>
                  <a:gd name="T46" fmla="*/ 53 w 77"/>
                  <a:gd name="T47" fmla="*/ 83 h 139"/>
                  <a:gd name="T48" fmla="*/ 66 w 77"/>
                  <a:gd name="T49" fmla="*/ 102 h 139"/>
                  <a:gd name="T50" fmla="*/ 72 w 77"/>
                  <a:gd name="T51" fmla="*/ 121 h 139"/>
                  <a:gd name="T52" fmla="*/ 70 w 77"/>
                  <a:gd name="T53" fmla="*/ 124 h 139"/>
                  <a:gd name="T54" fmla="*/ 67 w 77"/>
                  <a:gd name="T55" fmla="*/ 122 h 139"/>
                  <a:gd name="T56" fmla="*/ 64 w 77"/>
                  <a:gd name="T57" fmla="*/ 115 h 139"/>
                  <a:gd name="T58" fmla="*/ 55 w 77"/>
                  <a:gd name="T59" fmla="*/ 97 h 139"/>
                  <a:gd name="T60" fmla="*/ 45 w 77"/>
                  <a:gd name="T61" fmla="*/ 87 h 139"/>
                  <a:gd name="T62" fmla="*/ 45 w 77"/>
                  <a:gd name="T63" fmla="*/ 102 h 139"/>
                  <a:gd name="T64" fmla="*/ 44 w 77"/>
                  <a:gd name="T65" fmla="*/ 136 h 139"/>
                  <a:gd name="T66" fmla="*/ 41 w 77"/>
                  <a:gd name="T67" fmla="*/ 139 h 139"/>
                  <a:gd name="T68" fmla="*/ 38 w 77"/>
                  <a:gd name="T69" fmla="*/ 137 h 139"/>
                  <a:gd name="T70" fmla="*/ 37 w 77"/>
                  <a:gd name="T71" fmla="*/ 103 h 139"/>
                  <a:gd name="T72" fmla="*/ 37 w 77"/>
                  <a:gd name="T73" fmla="*/ 86 h 139"/>
                  <a:gd name="T74" fmla="*/ 28 w 77"/>
                  <a:gd name="T75" fmla="*/ 92 h 139"/>
                  <a:gd name="T76" fmla="*/ 19 w 77"/>
                  <a:gd name="T77" fmla="*/ 109 h 139"/>
                  <a:gd name="T78" fmla="*/ 12 w 77"/>
                  <a:gd name="T79" fmla="*/ 121 h 139"/>
                  <a:gd name="T80" fmla="*/ 8 w 77"/>
                  <a:gd name="T81" fmla="*/ 122 h 139"/>
                  <a:gd name="T82" fmla="*/ 7 w 77"/>
                  <a:gd name="T83" fmla="*/ 120 h 139"/>
                  <a:gd name="T84" fmla="*/ 8 w 77"/>
                  <a:gd name="T85" fmla="*/ 117 h 139"/>
                  <a:gd name="T86" fmla="*/ 11 w 77"/>
                  <a:gd name="T87" fmla="*/ 106 h 139"/>
                  <a:gd name="T88" fmla="*/ 22 w 77"/>
                  <a:gd name="T89" fmla="*/ 86 h 139"/>
                  <a:gd name="T90" fmla="*/ 37 w 77"/>
                  <a:gd name="T91" fmla="*/ 76 h 139"/>
                  <a:gd name="T92" fmla="*/ 37 w 77"/>
                  <a:gd name="T93" fmla="*/ 68 h 139"/>
                  <a:gd name="T94" fmla="*/ 37 w 77"/>
                  <a:gd name="T95" fmla="*/ 63 h 139"/>
                  <a:gd name="T96" fmla="*/ 24 w 77"/>
                  <a:gd name="T97" fmla="*/ 69 h 139"/>
                  <a:gd name="T98" fmla="*/ 16 w 77"/>
                  <a:gd name="T99" fmla="*/ 77 h 139"/>
                  <a:gd name="T100" fmla="*/ 9 w 77"/>
                  <a:gd name="T101" fmla="*/ 85 h 139"/>
                  <a:gd name="T102" fmla="*/ 6 w 77"/>
                  <a:gd name="T103" fmla="*/ 86 h 139"/>
                  <a:gd name="T104" fmla="*/ 5 w 77"/>
                  <a:gd name="T105" fmla="*/ 82 h 139"/>
                  <a:gd name="T106" fmla="*/ 22 w 77"/>
                  <a:gd name="T107" fmla="*/ 60 h 139"/>
                  <a:gd name="T108" fmla="*/ 37 w 77"/>
                  <a:gd name="T109" fmla="*/ 54 h 139"/>
                  <a:gd name="T110" fmla="*/ 37 w 77"/>
                  <a:gd name="T111" fmla="*/ 47 h 139"/>
                  <a:gd name="T112" fmla="*/ 3 w 77"/>
                  <a:gd name="T113" fmla="*/ 45 h 139"/>
                  <a:gd name="T114" fmla="*/ 0 w 77"/>
                  <a:gd name="T115" fmla="*/ 40 h 139"/>
                  <a:gd name="T116" fmla="*/ 5 w 77"/>
                  <a:gd name="T117" fmla="*/ 38 h 139"/>
                  <a:gd name="T118" fmla="*/ 37 w 77"/>
                  <a:gd name="T119" fmla="*/ 39 h 139"/>
                  <a:gd name="T120" fmla="*/ 37 w 77"/>
                  <a:gd name="T121" fmla="*/ 39 h 139"/>
                  <a:gd name="T122" fmla="*/ 33 w 77"/>
                  <a:gd name="T123" fmla="*/ 28 h 139"/>
                  <a:gd name="T124" fmla="*/ 12 w 77"/>
                  <a:gd name="T125" fmla="*/ 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39">
                    <a:moveTo>
                      <a:pt x="12" y="25"/>
                    </a:moveTo>
                    <a:cubicBezTo>
                      <a:pt x="10" y="25"/>
                      <a:pt x="9" y="24"/>
                      <a:pt x="9" y="21"/>
                    </a:cubicBezTo>
                    <a:cubicBezTo>
                      <a:pt x="9" y="18"/>
                      <a:pt x="10" y="17"/>
                      <a:pt x="12" y="17"/>
                    </a:cubicBezTo>
                    <a:cubicBezTo>
                      <a:pt x="24" y="17"/>
                      <a:pt x="33" y="18"/>
                      <a:pt x="39" y="21"/>
                    </a:cubicBezTo>
                    <a:cubicBezTo>
                      <a:pt x="45" y="24"/>
                      <a:pt x="47" y="28"/>
                      <a:pt x="46" y="36"/>
                    </a:cubicBezTo>
                    <a:cubicBezTo>
                      <a:pt x="46" y="37"/>
                      <a:pt x="46" y="38"/>
                      <a:pt x="46" y="39"/>
                    </a:cubicBezTo>
                    <a:cubicBezTo>
                      <a:pt x="53" y="38"/>
                      <a:pt x="58" y="35"/>
                      <a:pt x="61" y="33"/>
                    </a:cubicBezTo>
                    <a:cubicBezTo>
                      <a:pt x="65" y="27"/>
                      <a:pt x="64" y="22"/>
                      <a:pt x="57" y="16"/>
                    </a:cubicBezTo>
                    <a:cubicBezTo>
                      <a:pt x="52" y="12"/>
                      <a:pt x="44" y="9"/>
                      <a:pt x="35" y="9"/>
                    </a:cubicBezTo>
                    <a:cubicBezTo>
                      <a:pt x="30" y="8"/>
                      <a:pt x="28" y="6"/>
                      <a:pt x="27" y="3"/>
                    </a:cubicBezTo>
                    <a:cubicBezTo>
                      <a:pt x="27" y="1"/>
                      <a:pt x="29" y="0"/>
                      <a:pt x="32" y="0"/>
                    </a:cubicBezTo>
                    <a:cubicBezTo>
                      <a:pt x="44" y="0"/>
                      <a:pt x="53" y="3"/>
                      <a:pt x="61" y="9"/>
                    </a:cubicBezTo>
                    <a:cubicBezTo>
                      <a:pt x="69" y="16"/>
                      <a:pt x="73" y="23"/>
                      <a:pt x="72" y="30"/>
                    </a:cubicBezTo>
                    <a:cubicBezTo>
                      <a:pt x="68" y="37"/>
                      <a:pt x="60" y="43"/>
                      <a:pt x="48" y="45"/>
                    </a:cubicBezTo>
                    <a:cubicBezTo>
                      <a:pt x="47" y="46"/>
                      <a:pt x="46" y="46"/>
                      <a:pt x="45" y="46"/>
                    </a:cubicBezTo>
                    <a:cubicBezTo>
                      <a:pt x="45" y="48"/>
                      <a:pt x="45" y="51"/>
                      <a:pt x="45" y="54"/>
                    </a:cubicBezTo>
                    <a:cubicBezTo>
                      <a:pt x="49" y="54"/>
                      <a:pt x="54" y="57"/>
                      <a:pt x="59" y="61"/>
                    </a:cubicBezTo>
                    <a:cubicBezTo>
                      <a:pt x="66" y="66"/>
                      <a:pt x="72" y="72"/>
                      <a:pt x="77" y="80"/>
                    </a:cubicBezTo>
                    <a:cubicBezTo>
                      <a:pt x="77" y="82"/>
                      <a:pt x="77" y="83"/>
                      <a:pt x="75" y="84"/>
                    </a:cubicBezTo>
                    <a:cubicBezTo>
                      <a:pt x="74" y="85"/>
                      <a:pt x="72" y="85"/>
                      <a:pt x="71" y="83"/>
                    </a:cubicBezTo>
                    <a:cubicBezTo>
                      <a:pt x="69" y="80"/>
                      <a:pt x="65" y="76"/>
                      <a:pt x="59" y="70"/>
                    </a:cubicBezTo>
                    <a:cubicBezTo>
                      <a:pt x="54" y="66"/>
                      <a:pt x="49" y="64"/>
                      <a:pt x="45" y="63"/>
                    </a:cubicBezTo>
                    <a:cubicBezTo>
                      <a:pt x="45" y="77"/>
                      <a:pt x="45" y="77"/>
                      <a:pt x="45" y="77"/>
                    </a:cubicBezTo>
                    <a:cubicBezTo>
                      <a:pt x="48" y="78"/>
                      <a:pt x="51" y="80"/>
                      <a:pt x="53" y="83"/>
                    </a:cubicBezTo>
                    <a:cubicBezTo>
                      <a:pt x="59" y="88"/>
                      <a:pt x="63" y="94"/>
                      <a:pt x="66" y="102"/>
                    </a:cubicBezTo>
                    <a:cubicBezTo>
                      <a:pt x="71" y="109"/>
                      <a:pt x="73" y="116"/>
                      <a:pt x="72" y="121"/>
                    </a:cubicBezTo>
                    <a:cubicBezTo>
                      <a:pt x="72" y="122"/>
                      <a:pt x="72" y="123"/>
                      <a:pt x="70" y="124"/>
                    </a:cubicBezTo>
                    <a:cubicBezTo>
                      <a:pt x="69" y="124"/>
                      <a:pt x="68" y="124"/>
                      <a:pt x="67" y="122"/>
                    </a:cubicBezTo>
                    <a:cubicBezTo>
                      <a:pt x="67" y="121"/>
                      <a:pt x="66" y="118"/>
                      <a:pt x="64" y="115"/>
                    </a:cubicBezTo>
                    <a:cubicBezTo>
                      <a:pt x="60" y="107"/>
                      <a:pt x="57" y="102"/>
                      <a:pt x="55" y="97"/>
                    </a:cubicBezTo>
                    <a:cubicBezTo>
                      <a:pt x="51" y="91"/>
                      <a:pt x="48" y="88"/>
                      <a:pt x="45" y="87"/>
                    </a:cubicBezTo>
                    <a:cubicBezTo>
                      <a:pt x="45" y="102"/>
                      <a:pt x="45" y="102"/>
                      <a:pt x="45" y="102"/>
                    </a:cubicBezTo>
                    <a:cubicBezTo>
                      <a:pt x="45" y="117"/>
                      <a:pt x="45" y="128"/>
                      <a:pt x="44" y="136"/>
                    </a:cubicBezTo>
                    <a:cubicBezTo>
                      <a:pt x="43" y="137"/>
                      <a:pt x="42" y="138"/>
                      <a:pt x="41" y="139"/>
                    </a:cubicBezTo>
                    <a:cubicBezTo>
                      <a:pt x="40" y="139"/>
                      <a:pt x="39" y="139"/>
                      <a:pt x="38" y="137"/>
                    </a:cubicBezTo>
                    <a:cubicBezTo>
                      <a:pt x="37" y="135"/>
                      <a:pt x="37" y="123"/>
                      <a:pt x="37" y="103"/>
                    </a:cubicBezTo>
                    <a:cubicBezTo>
                      <a:pt x="37" y="97"/>
                      <a:pt x="37" y="92"/>
                      <a:pt x="37" y="86"/>
                    </a:cubicBezTo>
                    <a:cubicBezTo>
                      <a:pt x="34" y="87"/>
                      <a:pt x="31" y="89"/>
                      <a:pt x="28" y="92"/>
                    </a:cubicBezTo>
                    <a:cubicBezTo>
                      <a:pt x="24" y="98"/>
                      <a:pt x="21" y="103"/>
                      <a:pt x="19" y="109"/>
                    </a:cubicBezTo>
                    <a:cubicBezTo>
                      <a:pt x="17" y="113"/>
                      <a:pt x="15" y="117"/>
                      <a:pt x="12" y="121"/>
                    </a:cubicBezTo>
                    <a:cubicBezTo>
                      <a:pt x="11" y="122"/>
                      <a:pt x="9" y="122"/>
                      <a:pt x="8" y="122"/>
                    </a:cubicBezTo>
                    <a:cubicBezTo>
                      <a:pt x="7" y="122"/>
                      <a:pt x="7" y="121"/>
                      <a:pt x="7" y="120"/>
                    </a:cubicBezTo>
                    <a:cubicBezTo>
                      <a:pt x="7" y="119"/>
                      <a:pt x="7" y="118"/>
                      <a:pt x="8" y="117"/>
                    </a:cubicBezTo>
                    <a:cubicBezTo>
                      <a:pt x="9" y="112"/>
                      <a:pt x="10" y="108"/>
                      <a:pt x="11" y="106"/>
                    </a:cubicBezTo>
                    <a:cubicBezTo>
                      <a:pt x="13" y="101"/>
                      <a:pt x="17" y="94"/>
                      <a:pt x="22" y="86"/>
                    </a:cubicBezTo>
                    <a:cubicBezTo>
                      <a:pt x="27" y="80"/>
                      <a:pt x="32" y="77"/>
                      <a:pt x="37" y="76"/>
                    </a:cubicBezTo>
                    <a:cubicBezTo>
                      <a:pt x="37" y="68"/>
                      <a:pt x="37" y="68"/>
                      <a:pt x="37" y="68"/>
                    </a:cubicBezTo>
                    <a:cubicBezTo>
                      <a:pt x="37" y="63"/>
                      <a:pt x="37" y="63"/>
                      <a:pt x="37" y="63"/>
                    </a:cubicBezTo>
                    <a:cubicBezTo>
                      <a:pt x="33" y="64"/>
                      <a:pt x="29" y="66"/>
                      <a:pt x="24" y="69"/>
                    </a:cubicBezTo>
                    <a:cubicBezTo>
                      <a:pt x="23" y="70"/>
                      <a:pt x="20" y="72"/>
                      <a:pt x="16" y="77"/>
                    </a:cubicBezTo>
                    <a:cubicBezTo>
                      <a:pt x="13" y="81"/>
                      <a:pt x="11" y="83"/>
                      <a:pt x="9" y="85"/>
                    </a:cubicBezTo>
                    <a:cubicBezTo>
                      <a:pt x="8" y="86"/>
                      <a:pt x="7" y="87"/>
                      <a:pt x="6" y="86"/>
                    </a:cubicBezTo>
                    <a:cubicBezTo>
                      <a:pt x="5" y="86"/>
                      <a:pt x="5" y="84"/>
                      <a:pt x="5" y="82"/>
                    </a:cubicBezTo>
                    <a:cubicBezTo>
                      <a:pt x="10" y="73"/>
                      <a:pt x="15" y="65"/>
                      <a:pt x="22" y="60"/>
                    </a:cubicBezTo>
                    <a:cubicBezTo>
                      <a:pt x="27" y="56"/>
                      <a:pt x="32" y="54"/>
                      <a:pt x="37" y="54"/>
                    </a:cubicBezTo>
                    <a:cubicBezTo>
                      <a:pt x="37" y="47"/>
                      <a:pt x="37" y="47"/>
                      <a:pt x="37" y="47"/>
                    </a:cubicBezTo>
                    <a:cubicBezTo>
                      <a:pt x="22" y="49"/>
                      <a:pt x="10" y="48"/>
                      <a:pt x="3" y="45"/>
                    </a:cubicBezTo>
                    <a:cubicBezTo>
                      <a:pt x="1" y="44"/>
                      <a:pt x="0" y="42"/>
                      <a:pt x="0" y="40"/>
                    </a:cubicBezTo>
                    <a:cubicBezTo>
                      <a:pt x="1" y="38"/>
                      <a:pt x="3" y="38"/>
                      <a:pt x="5" y="38"/>
                    </a:cubicBezTo>
                    <a:cubicBezTo>
                      <a:pt x="12" y="40"/>
                      <a:pt x="22" y="40"/>
                      <a:pt x="37" y="39"/>
                    </a:cubicBezTo>
                    <a:cubicBezTo>
                      <a:pt x="37" y="39"/>
                      <a:pt x="37" y="39"/>
                      <a:pt x="37" y="39"/>
                    </a:cubicBezTo>
                    <a:cubicBezTo>
                      <a:pt x="38" y="32"/>
                      <a:pt x="36" y="29"/>
                      <a:pt x="33" y="28"/>
                    </a:cubicBezTo>
                    <a:cubicBezTo>
                      <a:pt x="26" y="25"/>
                      <a:pt x="19" y="24"/>
                      <a:pt x="12" y="25"/>
                    </a:cubicBezTo>
                    <a:close/>
                  </a:path>
                </a:pathLst>
              </a:custGeom>
              <a:grpFill/>
              <a:ln>
                <a:noFill/>
              </a:ln>
            </p:spPr>
            <p:txBody>
              <a:bodyPr anchor="ctr"/>
              <a:lstStyle/>
              <a:p>
                <a:pPr algn="ctr"/>
                <a:endParaRPr/>
              </a:p>
            </p:txBody>
          </p:sp>
          <p:sp>
            <p:nvSpPr>
              <p:cNvPr id="81" name="PA-ïṥḷïde">
                <a:extLst>
                  <a:ext uri="{FF2B5EF4-FFF2-40B4-BE49-F238E27FC236}">
                    <a16:creationId xmlns:a16="http://schemas.microsoft.com/office/drawing/2014/main" xmlns="" id="{6C2EC64F-E82D-4884-ADC4-5FE4C5FE202C}"/>
                  </a:ext>
                </a:extLst>
              </p:cNvPr>
              <p:cNvSpPr/>
              <p:nvPr>
                <p:custDataLst>
                  <p:tags r:id="rId68"/>
                </p:custDataLst>
              </p:nvPr>
            </p:nvSpPr>
            <p:spPr bwMode="auto">
              <a:xfrm>
                <a:off x="2905919" y="3341688"/>
                <a:ext cx="163513" cy="263525"/>
              </a:xfrm>
              <a:custGeom>
                <a:avLst/>
                <a:gdLst>
                  <a:gd name="T0" fmla="*/ 47 w 88"/>
                  <a:gd name="T1" fmla="*/ 8 h 143"/>
                  <a:gd name="T2" fmla="*/ 74 w 88"/>
                  <a:gd name="T3" fmla="*/ 14 h 143"/>
                  <a:gd name="T4" fmla="*/ 82 w 88"/>
                  <a:gd name="T5" fmla="*/ 26 h 143"/>
                  <a:gd name="T6" fmla="*/ 79 w 88"/>
                  <a:gd name="T7" fmla="*/ 75 h 143"/>
                  <a:gd name="T8" fmla="*/ 86 w 88"/>
                  <a:gd name="T9" fmla="*/ 136 h 143"/>
                  <a:gd name="T10" fmla="*/ 73 w 88"/>
                  <a:gd name="T11" fmla="*/ 45 h 143"/>
                  <a:gd name="T12" fmla="*/ 67 w 88"/>
                  <a:gd name="T13" fmla="*/ 44 h 143"/>
                  <a:gd name="T14" fmla="*/ 54 w 88"/>
                  <a:gd name="T15" fmla="*/ 58 h 143"/>
                  <a:gd name="T16" fmla="*/ 22 w 88"/>
                  <a:gd name="T17" fmla="*/ 54 h 143"/>
                  <a:gd name="T18" fmla="*/ 15 w 88"/>
                  <a:gd name="T19" fmla="*/ 45 h 143"/>
                  <a:gd name="T20" fmla="*/ 11 w 88"/>
                  <a:gd name="T21" fmla="*/ 91 h 143"/>
                  <a:gd name="T22" fmla="*/ 9 w 88"/>
                  <a:gd name="T23" fmla="*/ 118 h 143"/>
                  <a:gd name="T24" fmla="*/ 2 w 88"/>
                  <a:gd name="T25" fmla="*/ 139 h 143"/>
                  <a:gd name="T26" fmla="*/ 6 w 88"/>
                  <a:gd name="T27" fmla="*/ 80 h 143"/>
                  <a:gd name="T28" fmla="*/ 2 w 88"/>
                  <a:gd name="T29" fmla="*/ 26 h 143"/>
                  <a:gd name="T30" fmla="*/ 32 w 88"/>
                  <a:gd name="T31" fmla="*/ 10 h 143"/>
                  <a:gd name="T32" fmla="*/ 39 w 88"/>
                  <a:gd name="T33" fmla="*/ 0 h 143"/>
                  <a:gd name="T34" fmla="*/ 24 w 88"/>
                  <a:gd name="T35" fmla="*/ 23 h 143"/>
                  <a:gd name="T36" fmla="*/ 66 w 88"/>
                  <a:gd name="T37" fmla="*/ 29 h 143"/>
                  <a:gd name="T38" fmla="*/ 67 w 88"/>
                  <a:gd name="T39" fmla="*/ 37 h 143"/>
                  <a:gd name="T40" fmla="*/ 73 w 88"/>
                  <a:gd name="T41" fmla="*/ 34 h 143"/>
                  <a:gd name="T42" fmla="*/ 66 w 88"/>
                  <a:gd name="T43" fmla="*/ 20 h 143"/>
                  <a:gd name="T44" fmla="*/ 13 w 88"/>
                  <a:gd name="T45" fmla="*/ 21 h 143"/>
                  <a:gd name="T46" fmla="*/ 12 w 88"/>
                  <a:gd name="T47" fmla="*/ 32 h 143"/>
                  <a:gd name="T48" fmla="*/ 17 w 88"/>
                  <a:gd name="T49" fmla="*/ 38 h 143"/>
                  <a:gd name="T50" fmla="*/ 24 w 88"/>
                  <a:gd name="T51" fmla="*/ 23 h 143"/>
                  <a:gd name="T52" fmla="*/ 61 w 88"/>
                  <a:gd name="T53" fmla="*/ 64 h 143"/>
                  <a:gd name="T54" fmla="*/ 66 w 88"/>
                  <a:gd name="T55" fmla="*/ 96 h 143"/>
                  <a:gd name="T56" fmla="*/ 61 w 88"/>
                  <a:gd name="T57" fmla="*/ 136 h 143"/>
                  <a:gd name="T58" fmla="*/ 59 w 88"/>
                  <a:gd name="T59" fmla="*/ 143 h 143"/>
                  <a:gd name="T60" fmla="*/ 46 w 88"/>
                  <a:gd name="T61" fmla="*/ 105 h 143"/>
                  <a:gd name="T62" fmla="*/ 30 w 88"/>
                  <a:gd name="T63" fmla="*/ 140 h 143"/>
                  <a:gd name="T64" fmla="*/ 26 w 88"/>
                  <a:gd name="T65" fmla="*/ 137 h 143"/>
                  <a:gd name="T66" fmla="*/ 32 w 88"/>
                  <a:gd name="T67" fmla="*/ 121 h 143"/>
                  <a:gd name="T68" fmla="*/ 35 w 88"/>
                  <a:gd name="T69" fmla="*/ 105 h 143"/>
                  <a:gd name="T70" fmla="*/ 18 w 88"/>
                  <a:gd name="T71" fmla="*/ 75 h 143"/>
                  <a:gd name="T72" fmla="*/ 24 w 88"/>
                  <a:gd name="T73" fmla="*/ 35 h 143"/>
                  <a:gd name="T74" fmla="*/ 39 w 88"/>
                  <a:gd name="T75" fmla="*/ 37 h 143"/>
                  <a:gd name="T76" fmla="*/ 34 w 88"/>
                  <a:gd name="T77" fmla="*/ 29 h 143"/>
                  <a:gd name="T78" fmla="*/ 24 w 88"/>
                  <a:gd name="T79" fmla="*/ 35 h 143"/>
                  <a:gd name="T80" fmla="*/ 62 w 88"/>
                  <a:gd name="T81" fmla="*/ 84 h 143"/>
                  <a:gd name="T82" fmla="*/ 43 w 88"/>
                  <a:gd name="T83" fmla="*/ 81 h 143"/>
                  <a:gd name="T84" fmla="*/ 25 w 88"/>
                  <a:gd name="T85" fmla="*/ 87 h 143"/>
                  <a:gd name="T86" fmla="*/ 26 w 88"/>
                  <a:gd name="T87" fmla="*/ 48 h 143"/>
                  <a:gd name="T88" fmla="*/ 38 w 88"/>
                  <a:gd name="T89" fmla="*/ 52 h 143"/>
                  <a:gd name="T90" fmla="*/ 25 w 88"/>
                  <a:gd name="T91" fmla="*/ 44 h 143"/>
                  <a:gd name="T92" fmla="*/ 32 w 88"/>
                  <a:gd name="T93" fmla="*/ 69 h 143"/>
                  <a:gd name="T94" fmla="*/ 41 w 88"/>
                  <a:gd name="T95" fmla="*/ 75 h 143"/>
                  <a:gd name="T96" fmla="*/ 57 w 88"/>
                  <a:gd name="T97" fmla="*/ 70 h 143"/>
                  <a:gd name="T98" fmla="*/ 56 w 88"/>
                  <a:gd name="T99" fmla="*/ 98 h 143"/>
                  <a:gd name="T100" fmla="*/ 54 w 88"/>
                  <a:gd name="T101" fmla="*/ 93 h 143"/>
                  <a:gd name="T102" fmla="*/ 36 w 88"/>
                  <a:gd name="T103" fmla="*/ 93 h 143"/>
                  <a:gd name="T104" fmla="*/ 32 w 88"/>
                  <a:gd name="T105" fmla="*/ 98 h 143"/>
                  <a:gd name="T106" fmla="*/ 56 w 88"/>
                  <a:gd name="T107" fmla="*/ 29 h 143"/>
                  <a:gd name="T108" fmla="*/ 46 w 88"/>
                  <a:gd name="T109" fmla="*/ 29 h 143"/>
                  <a:gd name="T110" fmla="*/ 60 w 88"/>
                  <a:gd name="T111" fmla="*/ 37 h 143"/>
                  <a:gd name="T112" fmla="*/ 56 w 88"/>
                  <a:gd name="T113" fmla="*/ 29 h 143"/>
                  <a:gd name="T114" fmla="*/ 60 w 88"/>
                  <a:gd name="T115" fmla="*/ 43 h 143"/>
                  <a:gd name="T116" fmla="*/ 46 w 88"/>
                  <a:gd name="T117" fmla="*/ 52 h 143"/>
                  <a:gd name="T118" fmla="*/ 59 w 88"/>
                  <a:gd name="T119" fmla="*/ 4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143">
                    <a:moveTo>
                      <a:pt x="43" y="2"/>
                    </a:moveTo>
                    <a:cubicBezTo>
                      <a:pt x="45" y="3"/>
                      <a:pt x="47" y="6"/>
                      <a:pt x="47" y="8"/>
                    </a:cubicBezTo>
                    <a:cubicBezTo>
                      <a:pt x="47" y="9"/>
                      <a:pt x="48" y="10"/>
                      <a:pt x="49" y="10"/>
                    </a:cubicBezTo>
                    <a:cubicBezTo>
                      <a:pt x="57" y="10"/>
                      <a:pt x="66" y="12"/>
                      <a:pt x="74" y="14"/>
                    </a:cubicBezTo>
                    <a:cubicBezTo>
                      <a:pt x="78" y="16"/>
                      <a:pt x="81" y="18"/>
                      <a:pt x="81" y="19"/>
                    </a:cubicBezTo>
                    <a:cubicBezTo>
                      <a:pt x="82" y="21"/>
                      <a:pt x="82" y="24"/>
                      <a:pt x="82" y="26"/>
                    </a:cubicBezTo>
                    <a:cubicBezTo>
                      <a:pt x="82" y="27"/>
                      <a:pt x="82" y="27"/>
                      <a:pt x="82" y="28"/>
                    </a:cubicBezTo>
                    <a:cubicBezTo>
                      <a:pt x="79" y="39"/>
                      <a:pt x="78" y="55"/>
                      <a:pt x="79" y="75"/>
                    </a:cubicBezTo>
                    <a:cubicBezTo>
                      <a:pt x="80" y="87"/>
                      <a:pt x="83" y="106"/>
                      <a:pt x="87" y="131"/>
                    </a:cubicBezTo>
                    <a:cubicBezTo>
                      <a:pt x="88" y="134"/>
                      <a:pt x="87" y="135"/>
                      <a:pt x="86" y="136"/>
                    </a:cubicBezTo>
                    <a:cubicBezTo>
                      <a:pt x="84" y="137"/>
                      <a:pt x="82" y="136"/>
                      <a:pt x="82" y="133"/>
                    </a:cubicBezTo>
                    <a:cubicBezTo>
                      <a:pt x="74" y="106"/>
                      <a:pt x="71" y="76"/>
                      <a:pt x="73" y="45"/>
                    </a:cubicBezTo>
                    <a:cubicBezTo>
                      <a:pt x="72" y="45"/>
                      <a:pt x="71" y="44"/>
                      <a:pt x="70" y="44"/>
                    </a:cubicBezTo>
                    <a:cubicBezTo>
                      <a:pt x="69" y="44"/>
                      <a:pt x="68" y="44"/>
                      <a:pt x="67" y="44"/>
                    </a:cubicBezTo>
                    <a:cubicBezTo>
                      <a:pt x="67" y="48"/>
                      <a:pt x="66" y="51"/>
                      <a:pt x="64" y="54"/>
                    </a:cubicBezTo>
                    <a:cubicBezTo>
                      <a:pt x="62" y="57"/>
                      <a:pt x="59" y="59"/>
                      <a:pt x="54" y="58"/>
                    </a:cubicBezTo>
                    <a:cubicBezTo>
                      <a:pt x="47" y="58"/>
                      <a:pt x="39" y="58"/>
                      <a:pt x="32" y="58"/>
                    </a:cubicBezTo>
                    <a:cubicBezTo>
                      <a:pt x="28" y="59"/>
                      <a:pt x="25" y="58"/>
                      <a:pt x="22" y="54"/>
                    </a:cubicBezTo>
                    <a:cubicBezTo>
                      <a:pt x="20" y="51"/>
                      <a:pt x="19" y="48"/>
                      <a:pt x="18" y="45"/>
                    </a:cubicBezTo>
                    <a:cubicBezTo>
                      <a:pt x="17" y="45"/>
                      <a:pt x="16" y="45"/>
                      <a:pt x="15" y="45"/>
                    </a:cubicBezTo>
                    <a:cubicBezTo>
                      <a:pt x="14" y="45"/>
                      <a:pt x="13" y="45"/>
                      <a:pt x="13" y="45"/>
                    </a:cubicBezTo>
                    <a:cubicBezTo>
                      <a:pt x="13" y="60"/>
                      <a:pt x="13" y="75"/>
                      <a:pt x="11" y="91"/>
                    </a:cubicBezTo>
                    <a:cubicBezTo>
                      <a:pt x="11" y="95"/>
                      <a:pt x="11" y="102"/>
                      <a:pt x="10" y="111"/>
                    </a:cubicBezTo>
                    <a:cubicBezTo>
                      <a:pt x="10" y="108"/>
                      <a:pt x="10" y="111"/>
                      <a:pt x="9" y="118"/>
                    </a:cubicBezTo>
                    <a:cubicBezTo>
                      <a:pt x="9" y="124"/>
                      <a:pt x="8" y="130"/>
                      <a:pt x="6" y="134"/>
                    </a:cubicBezTo>
                    <a:cubicBezTo>
                      <a:pt x="5" y="138"/>
                      <a:pt x="3" y="139"/>
                      <a:pt x="2" y="139"/>
                    </a:cubicBezTo>
                    <a:cubicBezTo>
                      <a:pt x="0" y="139"/>
                      <a:pt x="0" y="137"/>
                      <a:pt x="0" y="133"/>
                    </a:cubicBezTo>
                    <a:cubicBezTo>
                      <a:pt x="3" y="112"/>
                      <a:pt x="5" y="94"/>
                      <a:pt x="6" y="80"/>
                    </a:cubicBezTo>
                    <a:cubicBezTo>
                      <a:pt x="8" y="64"/>
                      <a:pt x="7" y="51"/>
                      <a:pt x="6" y="38"/>
                    </a:cubicBezTo>
                    <a:cubicBezTo>
                      <a:pt x="5" y="34"/>
                      <a:pt x="4" y="30"/>
                      <a:pt x="2" y="26"/>
                    </a:cubicBezTo>
                    <a:cubicBezTo>
                      <a:pt x="0" y="21"/>
                      <a:pt x="1" y="17"/>
                      <a:pt x="6" y="16"/>
                    </a:cubicBezTo>
                    <a:cubicBezTo>
                      <a:pt x="14" y="12"/>
                      <a:pt x="23" y="11"/>
                      <a:pt x="32" y="10"/>
                    </a:cubicBezTo>
                    <a:cubicBezTo>
                      <a:pt x="36" y="9"/>
                      <a:pt x="38" y="7"/>
                      <a:pt x="38" y="4"/>
                    </a:cubicBezTo>
                    <a:cubicBezTo>
                      <a:pt x="38" y="2"/>
                      <a:pt x="38" y="1"/>
                      <a:pt x="39" y="0"/>
                    </a:cubicBezTo>
                    <a:cubicBezTo>
                      <a:pt x="41" y="0"/>
                      <a:pt x="42" y="0"/>
                      <a:pt x="43" y="2"/>
                    </a:cubicBezTo>
                    <a:close/>
                    <a:moveTo>
                      <a:pt x="24" y="23"/>
                    </a:moveTo>
                    <a:cubicBezTo>
                      <a:pt x="33" y="22"/>
                      <a:pt x="44" y="22"/>
                      <a:pt x="58" y="23"/>
                    </a:cubicBezTo>
                    <a:cubicBezTo>
                      <a:pt x="63" y="24"/>
                      <a:pt x="66" y="26"/>
                      <a:pt x="66" y="29"/>
                    </a:cubicBezTo>
                    <a:cubicBezTo>
                      <a:pt x="66" y="30"/>
                      <a:pt x="66" y="30"/>
                      <a:pt x="67" y="31"/>
                    </a:cubicBezTo>
                    <a:cubicBezTo>
                      <a:pt x="67" y="33"/>
                      <a:pt x="67" y="35"/>
                      <a:pt x="67" y="37"/>
                    </a:cubicBezTo>
                    <a:cubicBezTo>
                      <a:pt x="69" y="38"/>
                      <a:pt x="71" y="38"/>
                      <a:pt x="73" y="38"/>
                    </a:cubicBezTo>
                    <a:cubicBezTo>
                      <a:pt x="73" y="37"/>
                      <a:pt x="73" y="36"/>
                      <a:pt x="73" y="34"/>
                    </a:cubicBezTo>
                    <a:cubicBezTo>
                      <a:pt x="73" y="32"/>
                      <a:pt x="73" y="30"/>
                      <a:pt x="74" y="29"/>
                    </a:cubicBezTo>
                    <a:cubicBezTo>
                      <a:pt x="75" y="25"/>
                      <a:pt x="72" y="21"/>
                      <a:pt x="66" y="20"/>
                    </a:cubicBezTo>
                    <a:cubicBezTo>
                      <a:pt x="58" y="17"/>
                      <a:pt x="50" y="16"/>
                      <a:pt x="40" y="16"/>
                    </a:cubicBezTo>
                    <a:cubicBezTo>
                      <a:pt x="29" y="16"/>
                      <a:pt x="20" y="18"/>
                      <a:pt x="13" y="21"/>
                    </a:cubicBezTo>
                    <a:cubicBezTo>
                      <a:pt x="11" y="22"/>
                      <a:pt x="11" y="24"/>
                      <a:pt x="11" y="26"/>
                    </a:cubicBezTo>
                    <a:cubicBezTo>
                      <a:pt x="11" y="28"/>
                      <a:pt x="12" y="30"/>
                      <a:pt x="12" y="32"/>
                    </a:cubicBezTo>
                    <a:cubicBezTo>
                      <a:pt x="12" y="35"/>
                      <a:pt x="12" y="37"/>
                      <a:pt x="12" y="38"/>
                    </a:cubicBezTo>
                    <a:cubicBezTo>
                      <a:pt x="14" y="38"/>
                      <a:pt x="15" y="38"/>
                      <a:pt x="17" y="38"/>
                    </a:cubicBezTo>
                    <a:cubicBezTo>
                      <a:pt x="17" y="35"/>
                      <a:pt x="17" y="32"/>
                      <a:pt x="17" y="30"/>
                    </a:cubicBezTo>
                    <a:cubicBezTo>
                      <a:pt x="18" y="26"/>
                      <a:pt x="20" y="24"/>
                      <a:pt x="24" y="23"/>
                    </a:cubicBezTo>
                    <a:close/>
                    <a:moveTo>
                      <a:pt x="28" y="64"/>
                    </a:moveTo>
                    <a:cubicBezTo>
                      <a:pt x="39" y="62"/>
                      <a:pt x="50" y="62"/>
                      <a:pt x="61" y="64"/>
                    </a:cubicBezTo>
                    <a:cubicBezTo>
                      <a:pt x="65" y="65"/>
                      <a:pt x="67" y="67"/>
                      <a:pt x="67" y="71"/>
                    </a:cubicBezTo>
                    <a:cubicBezTo>
                      <a:pt x="69" y="79"/>
                      <a:pt x="68" y="88"/>
                      <a:pt x="66" y="96"/>
                    </a:cubicBezTo>
                    <a:cubicBezTo>
                      <a:pt x="65" y="102"/>
                      <a:pt x="61" y="105"/>
                      <a:pt x="54" y="105"/>
                    </a:cubicBezTo>
                    <a:cubicBezTo>
                      <a:pt x="55" y="115"/>
                      <a:pt x="57" y="125"/>
                      <a:pt x="61" y="136"/>
                    </a:cubicBezTo>
                    <a:cubicBezTo>
                      <a:pt x="63" y="138"/>
                      <a:pt x="63" y="140"/>
                      <a:pt x="61" y="142"/>
                    </a:cubicBezTo>
                    <a:cubicBezTo>
                      <a:pt x="60" y="142"/>
                      <a:pt x="59" y="143"/>
                      <a:pt x="59" y="143"/>
                    </a:cubicBezTo>
                    <a:cubicBezTo>
                      <a:pt x="58" y="143"/>
                      <a:pt x="57" y="142"/>
                      <a:pt x="57" y="141"/>
                    </a:cubicBezTo>
                    <a:cubicBezTo>
                      <a:pt x="52" y="131"/>
                      <a:pt x="48" y="120"/>
                      <a:pt x="46" y="105"/>
                    </a:cubicBezTo>
                    <a:cubicBezTo>
                      <a:pt x="41" y="105"/>
                      <a:pt x="41" y="105"/>
                      <a:pt x="41" y="105"/>
                    </a:cubicBezTo>
                    <a:cubicBezTo>
                      <a:pt x="40" y="120"/>
                      <a:pt x="37" y="131"/>
                      <a:pt x="30" y="140"/>
                    </a:cubicBezTo>
                    <a:cubicBezTo>
                      <a:pt x="29" y="141"/>
                      <a:pt x="27" y="142"/>
                      <a:pt x="26" y="142"/>
                    </a:cubicBezTo>
                    <a:cubicBezTo>
                      <a:pt x="25" y="141"/>
                      <a:pt x="25" y="139"/>
                      <a:pt x="26" y="137"/>
                    </a:cubicBezTo>
                    <a:cubicBezTo>
                      <a:pt x="26" y="137"/>
                      <a:pt x="26" y="135"/>
                      <a:pt x="28" y="132"/>
                    </a:cubicBezTo>
                    <a:cubicBezTo>
                      <a:pt x="30" y="127"/>
                      <a:pt x="32" y="123"/>
                      <a:pt x="32" y="121"/>
                    </a:cubicBezTo>
                    <a:cubicBezTo>
                      <a:pt x="33" y="118"/>
                      <a:pt x="34" y="113"/>
                      <a:pt x="35" y="107"/>
                    </a:cubicBezTo>
                    <a:cubicBezTo>
                      <a:pt x="35" y="106"/>
                      <a:pt x="35" y="106"/>
                      <a:pt x="35" y="105"/>
                    </a:cubicBezTo>
                    <a:cubicBezTo>
                      <a:pt x="29" y="105"/>
                      <a:pt x="25" y="103"/>
                      <a:pt x="22" y="98"/>
                    </a:cubicBezTo>
                    <a:cubicBezTo>
                      <a:pt x="19" y="93"/>
                      <a:pt x="17" y="85"/>
                      <a:pt x="18" y="75"/>
                    </a:cubicBezTo>
                    <a:cubicBezTo>
                      <a:pt x="19" y="68"/>
                      <a:pt x="22" y="65"/>
                      <a:pt x="28" y="64"/>
                    </a:cubicBezTo>
                    <a:close/>
                    <a:moveTo>
                      <a:pt x="24" y="35"/>
                    </a:moveTo>
                    <a:cubicBezTo>
                      <a:pt x="24" y="36"/>
                      <a:pt x="24" y="36"/>
                      <a:pt x="24" y="37"/>
                    </a:cubicBezTo>
                    <a:cubicBezTo>
                      <a:pt x="29" y="37"/>
                      <a:pt x="34" y="37"/>
                      <a:pt x="39" y="37"/>
                    </a:cubicBezTo>
                    <a:cubicBezTo>
                      <a:pt x="39" y="34"/>
                      <a:pt x="38" y="31"/>
                      <a:pt x="38" y="29"/>
                    </a:cubicBezTo>
                    <a:cubicBezTo>
                      <a:pt x="37" y="29"/>
                      <a:pt x="36" y="29"/>
                      <a:pt x="34" y="29"/>
                    </a:cubicBezTo>
                    <a:cubicBezTo>
                      <a:pt x="31" y="29"/>
                      <a:pt x="30" y="29"/>
                      <a:pt x="28" y="29"/>
                    </a:cubicBezTo>
                    <a:cubicBezTo>
                      <a:pt x="25" y="31"/>
                      <a:pt x="24" y="32"/>
                      <a:pt x="24" y="35"/>
                    </a:cubicBezTo>
                    <a:close/>
                    <a:moveTo>
                      <a:pt x="61" y="87"/>
                    </a:moveTo>
                    <a:cubicBezTo>
                      <a:pt x="61" y="86"/>
                      <a:pt x="62" y="85"/>
                      <a:pt x="62" y="84"/>
                    </a:cubicBezTo>
                    <a:cubicBezTo>
                      <a:pt x="62" y="83"/>
                      <a:pt x="62" y="82"/>
                      <a:pt x="62" y="82"/>
                    </a:cubicBezTo>
                    <a:cubicBezTo>
                      <a:pt x="56" y="81"/>
                      <a:pt x="50" y="80"/>
                      <a:pt x="43" y="81"/>
                    </a:cubicBezTo>
                    <a:cubicBezTo>
                      <a:pt x="37" y="81"/>
                      <a:pt x="31" y="82"/>
                      <a:pt x="24" y="83"/>
                    </a:cubicBezTo>
                    <a:cubicBezTo>
                      <a:pt x="25" y="87"/>
                      <a:pt x="25" y="87"/>
                      <a:pt x="25" y="87"/>
                    </a:cubicBezTo>
                    <a:cubicBezTo>
                      <a:pt x="35" y="86"/>
                      <a:pt x="48" y="86"/>
                      <a:pt x="61" y="87"/>
                    </a:cubicBezTo>
                    <a:close/>
                    <a:moveTo>
                      <a:pt x="26" y="48"/>
                    </a:moveTo>
                    <a:cubicBezTo>
                      <a:pt x="28" y="51"/>
                      <a:pt x="30" y="52"/>
                      <a:pt x="35" y="52"/>
                    </a:cubicBezTo>
                    <a:cubicBezTo>
                      <a:pt x="38" y="52"/>
                      <a:pt x="38" y="52"/>
                      <a:pt x="38" y="52"/>
                    </a:cubicBezTo>
                    <a:cubicBezTo>
                      <a:pt x="38" y="49"/>
                      <a:pt x="39" y="46"/>
                      <a:pt x="39" y="44"/>
                    </a:cubicBezTo>
                    <a:cubicBezTo>
                      <a:pt x="34" y="44"/>
                      <a:pt x="30" y="44"/>
                      <a:pt x="25" y="44"/>
                    </a:cubicBezTo>
                    <a:cubicBezTo>
                      <a:pt x="25" y="46"/>
                      <a:pt x="25" y="47"/>
                      <a:pt x="26" y="48"/>
                    </a:cubicBezTo>
                    <a:close/>
                    <a:moveTo>
                      <a:pt x="32" y="69"/>
                    </a:moveTo>
                    <a:cubicBezTo>
                      <a:pt x="28" y="70"/>
                      <a:pt x="25" y="72"/>
                      <a:pt x="25" y="76"/>
                    </a:cubicBezTo>
                    <a:cubicBezTo>
                      <a:pt x="30" y="75"/>
                      <a:pt x="35" y="75"/>
                      <a:pt x="41" y="75"/>
                    </a:cubicBezTo>
                    <a:cubicBezTo>
                      <a:pt x="46" y="74"/>
                      <a:pt x="53" y="74"/>
                      <a:pt x="61" y="75"/>
                    </a:cubicBezTo>
                    <a:cubicBezTo>
                      <a:pt x="61" y="72"/>
                      <a:pt x="59" y="71"/>
                      <a:pt x="57" y="70"/>
                    </a:cubicBezTo>
                    <a:cubicBezTo>
                      <a:pt x="49" y="68"/>
                      <a:pt x="40" y="68"/>
                      <a:pt x="32" y="69"/>
                    </a:cubicBezTo>
                    <a:close/>
                    <a:moveTo>
                      <a:pt x="56" y="98"/>
                    </a:moveTo>
                    <a:cubicBezTo>
                      <a:pt x="59" y="97"/>
                      <a:pt x="60" y="96"/>
                      <a:pt x="61" y="93"/>
                    </a:cubicBezTo>
                    <a:cubicBezTo>
                      <a:pt x="60" y="93"/>
                      <a:pt x="57" y="93"/>
                      <a:pt x="54" y="93"/>
                    </a:cubicBezTo>
                    <a:cubicBezTo>
                      <a:pt x="48" y="92"/>
                      <a:pt x="44" y="92"/>
                      <a:pt x="41" y="92"/>
                    </a:cubicBezTo>
                    <a:cubicBezTo>
                      <a:pt x="40" y="92"/>
                      <a:pt x="38" y="92"/>
                      <a:pt x="36" y="93"/>
                    </a:cubicBezTo>
                    <a:cubicBezTo>
                      <a:pt x="31" y="93"/>
                      <a:pt x="28" y="94"/>
                      <a:pt x="26" y="94"/>
                    </a:cubicBezTo>
                    <a:cubicBezTo>
                      <a:pt x="27" y="96"/>
                      <a:pt x="29" y="98"/>
                      <a:pt x="32" y="98"/>
                    </a:cubicBezTo>
                    <a:cubicBezTo>
                      <a:pt x="39" y="99"/>
                      <a:pt x="47" y="99"/>
                      <a:pt x="56" y="98"/>
                    </a:cubicBezTo>
                    <a:close/>
                    <a:moveTo>
                      <a:pt x="56" y="29"/>
                    </a:moveTo>
                    <a:cubicBezTo>
                      <a:pt x="55" y="29"/>
                      <a:pt x="53" y="29"/>
                      <a:pt x="51" y="29"/>
                    </a:cubicBezTo>
                    <a:cubicBezTo>
                      <a:pt x="49" y="29"/>
                      <a:pt x="47" y="29"/>
                      <a:pt x="46" y="29"/>
                    </a:cubicBezTo>
                    <a:cubicBezTo>
                      <a:pt x="46" y="31"/>
                      <a:pt x="46" y="34"/>
                      <a:pt x="46" y="37"/>
                    </a:cubicBezTo>
                    <a:cubicBezTo>
                      <a:pt x="50" y="37"/>
                      <a:pt x="55" y="37"/>
                      <a:pt x="60" y="37"/>
                    </a:cubicBezTo>
                    <a:cubicBezTo>
                      <a:pt x="60" y="35"/>
                      <a:pt x="60" y="35"/>
                      <a:pt x="60" y="35"/>
                    </a:cubicBezTo>
                    <a:cubicBezTo>
                      <a:pt x="60" y="32"/>
                      <a:pt x="58" y="30"/>
                      <a:pt x="56" y="29"/>
                    </a:cubicBezTo>
                    <a:close/>
                    <a:moveTo>
                      <a:pt x="59" y="48"/>
                    </a:moveTo>
                    <a:cubicBezTo>
                      <a:pt x="59" y="47"/>
                      <a:pt x="59" y="45"/>
                      <a:pt x="60" y="43"/>
                    </a:cubicBezTo>
                    <a:cubicBezTo>
                      <a:pt x="55" y="43"/>
                      <a:pt x="51" y="43"/>
                      <a:pt x="46" y="43"/>
                    </a:cubicBezTo>
                    <a:cubicBezTo>
                      <a:pt x="46" y="52"/>
                      <a:pt x="46" y="52"/>
                      <a:pt x="46" y="52"/>
                    </a:cubicBezTo>
                    <a:cubicBezTo>
                      <a:pt x="48" y="52"/>
                      <a:pt x="51" y="52"/>
                      <a:pt x="54" y="52"/>
                    </a:cubicBezTo>
                    <a:cubicBezTo>
                      <a:pt x="57" y="51"/>
                      <a:pt x="59" y="49"/>
                      <a:pt x="59" y="48"/>
                    </a:cubicBezTo>
                    <a:close/>
                  </a:path>
                </a:pathLst>
              </a:custGeom>
              <a:grpFill/>
              <a:ln>
                <a:noFill/>
              </a:ln>
            </p:spPr>
            <p:txBody>
              <a:bodyPr anchor="ctr"/>
              <a:lstStyle/>
              <a:p>
                <a:pPr algn="ctr"/>
                <a:endParaRPr/>
              </a:p>
            </p:txBody>
          </p:sp>
          <p:sp>
            <p:nvSpPr>
              <p:cNvPr id="82" name="PA-iṧḻïḋe">
                <a:extLst>
                  <a:ext uri="{FF2B5EF4-FFF2-40B4-BE49-F238E27FC236}">
                    <a16:creationId xmlns:a16="http://schemas.microsoft.com/office/drawing/2014/main" xmlns="" id="{FED58CFE-15B4-472B-8974-F8111CED5A3D}"/>
                  </a:ext>
                </a:extLst>
              </p:cNvPr>
              <p:cNvSpPr/>
              <p:nvPr>
                <p:custDataLst>
                  <p:tags r:id="rId69"/>
                </p:custDataLst>
              </p:nvPr>
            </p:nvSpPr>
            <p:spPr bwMode="auto">
              <a:xfrm>
                <a:off x="3082131" y="3343276"/>
                <a:ext cx="139700" cy="265113"/>
              </a:xfrm>
              <a:custGeom>
                <a:avLst/>
                <a:gdLst>
                  <a:gd name="T0" fmla="*/ 56 w 76"/>
                  <a:gd name="T1" fmla="*/ 3 h 144"/>
                  <a:gd name="T2" fmla="*/ 61 w 76"/>
                  <a:gd name="T3" fmla="*/ 45 h 144"/>
                  <a:gd name="T4" fmla="*/ 50 w 76"/>
                  <a:gd name="T5" fmla="*/ 74 h 144"/>
                  <a:gd name="T6" fmla="*/ 68 w 76"/>
                  <a:gd name="T7" fmla="*/ 65 h 144"/>
                  <a:gd name="T8" fmla="*/ 70 w 76"/>
                  <a:gd name="T9" fmla="*/ 31 h 144"/>
                  <a:gd name="T10" fmla="*/ 74 w 76"/>
                  <a:gd name="T11" fmla="*/ 31 h 144"/>
                  <a:gd name="T12" fmla="*/ 74 w 76"/>
                  <a:gd name="T13" fmla="*/ 64 h 144"/>
                  <a:gd name="T14" fmla="*/ 50 w 76"/>
                  <a:gd name="T15" fmla="*/ 81 h 144"/>
                  <a:gd name="T16" fmla="*/ 69 w 76"/>
                  <a:gd name="T17" fmla="*/ 103 h 144"/>
                  <a:gd name="T18" fmla="*/ 74 w 76"/>
                  <a:gd name="T19" fmla="*/ 140 h 144"/>
                  <a:gd name="T20" fmla="*/ 63 w 76"/>
                  <a:gd name="T21" fmla="*/ 105 h 144"/>
                  <a:gd name="T22" fmla="*/ 52 w 76"/>
                  <a:gd name="T23" fmla="*/ 138 h 144"/>
                  <a:gd name="T24" fmla="*/ 46 w 76"/>
                  <a:gd name="T25" fmla="*/ 139 h 144"/>
                  <a:gd name="T26" fmla="*/ 42 w 76"/>
                  <a:gd name="T27" fmla="*/ 57 h 144"/>
                  <a:gd name="T28" fmla="*/ 35 w 76"/>
                  <a:gd name="T29" fmla="*/ 132 h 144"/>
                  <a:gd name="T30" fmla="*/ 27 w 76"/>
                  <a:gd name="T31" fmla="*/ 136 h 144"/>
                  <a:gd name="T32" fmla="*/ 29 w 76"/>
                  <a:gd name="T33" fmla="*/ 95 h 144"/>
                  <a:gd name="T34" fmla="*/ 5 w 76"/>
                  <a:gd name="T35" fmla="*/ 135 h 144"/>
                  <a:gd name="T36" fmla="*/ 0 w 76"/>
                  <a:gd name="T37" fmla="*/ 135 h 144"/>
                  <a:gd name="T38" fmla="*/ 30 w 76"/>
                  <a:gd name="T39" fmla="*/ 86 h 144"/>
                  <a:gd name="T40" fmla="*/ 26 w 76"/>
                  <a:gd name="T41" fmla="*/ 80 h 144"/>
                  <a:gd name="T42" fmla="*/ 5 w 76"/>
                  <a:gd name="T43" fmla="*/ 66 h 144"/>
                  <a:gd name="T44" fmla="*/ 3 w 76"/>
                  <a:gd name="T45" fmla="*/ 29 h 144"/>
                  <a:gd name="T46" fmla="*/ 9 w 76"/>
                  <a:gd name="T47" fmla="*/ 59 h 144"/>
                  <a:gd name="T48" fmla="*/ 31 w 76"/>
                  <a:gd name="T49" fmla="*/ 74 h 144"/>
                  <a:gd name="T50" fmla="*/ 32 w 76"/>
                  <a:gd name="T51" fmla="*/ 57 h 144"/>
                  <a:gd name="T52" fmla="*/ 16 w 76"/>
                  <a:gd name="T53" fmla="*/ 14 h 144"/>
                  <a:gd name="T54" fmla="*/ 22 w 76"/>
                  <a:gd name="T55" fmla="*/ 19 h 144"/>
                  <a:gd name="T56" fmla="*/ 57 w 76"/>
                  <a:gd name="T57" fmla="*/ 19 h 144"/>
                  <a:gd name="T58" fmla="*/ 50 w 76"/>
                  <a:gd name="T59" fmla="*/ 9 h 144"/>
                  <a:gd name="T60" fmla="*/ 22 w 76"/>
                  <a:gd name="T61" fmla="*/ 19 h 144"/>
                  <a:gd name="T62" fmla="*/ 23 w 76"/>
                  <a:gd name="T63" fmla="*/ 31 h 144"/>
                  <a:gd name="T64" fmla="*/ 57 w 76"/>
                  <a:gd name="T65" fmla="*/ 34 h 144"/>
                  <a:gd name="T66" fmla="*/ 22 w 76"/>
                  <a:gd name="T67" fmla="*/ 27 h 144"/>
                  <a:gd name="T68" fmla="*/ 48 w 76"/>
                  <a:gd name="T69" fmla="*/ 50 h 144"/>
                  <a:gd name="T70" fmla="*/ 57 w 76"/>
                  <a:gd name="T71" fmla="*/ 41 h 144"/>
                  <a:gd name="T72" fmla="*/ 25 w 76"/>
                  <a:gd name="T73" fmla="*/ 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144">
                    <a:moveTo>
                      <a:pt x="27" y="2"/>
                    </a:moveTo>
                    <a:cubicBezTo>
                      <a:pt x="37" y="0"/>
                      <a:pt x="47" y="0"/>
                      <a:pt x="56" y="3"/>
                    </a:cubicBezTo>
                    <a:cubicBezTo>
                      <a:pt x="60" y="3"/>
                      <a:pt x="62" y="7"/>
                      <a:pt x="63" y="15"/>
                    </a:cubicBezTo>
                    <a:cubicBezTo>
                      <a:pt x="65" y="25"/>
                      <a:pt x="64" y="35"/>
                      <a:pt x="61" y="45"/>
                    </a:cubicBezTo>
                    <a:cubicBezTo>
                      <a:pt x="60" y="53"/>
                      <a:pt x="55" y="56"/>
                      <a:pt x="49" y="57"/>
                    </a:cubicBezTo>
                    <a:cubicBezTo>
                      <a:pt x="49" y="62"/>
                      <a:pt x="50" y="68"/>
                      <a:pt x="50" y="74"/>
                    </a:cubicBezTo>
                    <a:cubicBezTo>
                      <a:pt x="53" y="74"/>
                      <a:pt x="56" y="74"/>
                      <a:pt x="58" y="74"/>
                    </a:cubicBezTo>
                    <a:cubicBezTo>
                      <a:pt x="62" y="75"/>
                      <a:pt x="66" y="72"/>
                      <a:pt x="68" y="65"/>
                    </a:cubicBezTo>
                    <a:cubicBezTo>
                      <a:pt x="69" y="62"/>
                      <a:pt x="70" y="53"/>
                      <a:pt x="70" y="39"/>
                    </a:cubicBezTo>
                    <a:cubicBezTo>
                      <a:pt x="70" y="35"/>
                      <a:pt x="70" y="32"/>
                      <a:pt x="70" y="31"/>
                    </a:cubicBezTo>
                    <a:cubicBezTo>
                      <a:pt x="71" y="31"/>
                      <a:pt x="71" y="30"/>
                      <a:pt x="72" y="30"/>
                    </a:cubicBezTo>
                    <a:cubicBezTo>
                      <a:pt x="73" y="30"/>
                      <a:pt x="74" y="30"/>
                      <a:pt x="74" y="31"/>
                    </a:cubicBezTo>
                    <a:cubicBezTo>
                      <a:pt x="75" y="33"/>
                      <a:pt x="76" y="36"/>
                      <a:pt x="76" y="41"/>
                    </a:cubicBezTo>
                    <a:cubicBezTo>
                      <a:pt x="76" y="49"/>
                      <a:pt x="75" y="56"/>
                      <a:pt x="74" y="64"/>
                    </a:cubicBezTo>
                    <a:cubicBezTo>
                      <a:pt x="72" y="75"/>
                      <a:pt x="67" y="81"/>
                      <a:pt x="58" y="81"/>
                    </a:cubicBezTo>
                    <a:cubicBezTo>
                      <a:pt x="50" y="81"/>
                      <a:pt x="50" y="81"/>
                      <a:pt x="50" y="81"/>
                    </a:cubicBezTo>
                    <a:cubicBezTo>
                      <a:pt x="50" y="87"/>
                      <a:pt x="50" y="87"/>
                      <a:pt x="50" y="87"/>
                    </a:cubicBezTo>
                    <a:cubicBezTo>
                      <a:pt x="60" y="87"/>
                      <a:pt x="66" y="92"/>
                      <a:pt x="69" y="103"/>
                    </a:cubicBezTo>
                    <a:cubicBezTo>
                      <a:pt x="72" y="112"/>
                      <a:pt x="74" y="122"/>
                      <a:pt x="76" y="134"/>
                    </a:cubicBezTo>
                    <a:cubicBezTo>
                      <a:pt x="76" y="138"/>
                      <a:pt x="75" y="140"/>
                      <a:pt x="74" y="140"/>
                    </a:cubicBezTo>
                    <a:cubicBezTo>
                      <a:pt x="72" y="141"/>
                      <a:pt x="71" y="139"/>
                      <a:pt x="70" y="136"/>
                    </a:cubicBezTo>
                    <a:cubicBezTo>
                      <a:pt x="68" y="126"/>
                      <a:pt x="66" y="116"/>
                      <a:pt x="63" y="105"/>
                    </a:cubicBezTo>
                    <a:cubicBezTo>
                      <a:pt x="61" y="98"/>
                      <a:pt x="57" y="95"/>
                      <a:pt x="50" y="95"/>
                    </a:cubicBezTo>
                    <a:cubicBezTo>
                      <a:pt x="50" y="109"/>
                      <a:pt x="51" y="123"/>
                      <a:pt x="52" y="138"/>
                    </a:cubicBezTo>
                    <a:cubicBezTo>
                      <a:pt x="52" y="141"/>
                      <a:pt x="51" y="143"/>
                      <a:pt x="49" y="144"/>
                    </a:cubicBezTo>
                    <a:cubicBezTo>
                      <a:pt x="47" y="144"/>
                      <a:pt x="46" y="142"/>
                      <a:pt x="46" y="139"/>
                    </a:cubicBezTo>
                    <a:cubicBezTo>
                      <a:pt x="44" y="134"/>
                      <a:pt x="43" y="118"/>
                      <a:pt x="43" y="92"/>
                    </a:cubicBezTo>
                    <a:cubicBezTo>
                      <a:pt x="43" y="76"/>
                      <a:pt x="43" y="64"/>
                      <a:pt x="42" y="57"/>
                    </a:cubicBezTo>
                    <a:cubicBezTo>
                      <a:pt x="38" y="57"/>
                      <a:pt x="38" y="57"/>
                      <a:pt x="38" y="57"/>
                    </a:cubicBezTo>
                    <a:cubicBezTo>
                      <a:pt x="36" y="88"/>
                      <a:pt x="35" y="113"/>
                      <a:pt x="35" y="132"/>
                    </a:cubicBezTo>
                    <a:cubicBezTo>
                      <a:pt x="35" y="138"/>
                      <a:pt x="33" y="142"/>
                      <a:pt x="31" y="142"/>
                    </a:cubicBezTo>
                    <a:cubicBezTo>
                      <a:pt x="29" y="142"/>
                      <a:pt x="27" y="140"/>
                      <a:pt x="27" y="136"/>
                    </a:cubicBezTo>
                    <a:cubicBezTo>
                      <a:pt x="27" y="136"/>
                      <a:pt x="27" y="134"/>
                      <a:pt x="27" y="132"/>
                    </a:cubicBezTo>
                    <a:cubicBezTo>
                      <a:pt x="28" y="118"/>
                      <a:pt x="29" y="105"/>
                      <a:pt x="29" y="95"/>
                    </a:cubicBezTo>
                    <a:cubicBezTo>
                      <a:pt x="19" y="95"/>
                      <a:pt x="14" y="98"/>
                      <a:pt x="13" y="105"/>
                    </a:cubicBezTo>
                    <a:cubicBezTo>
                      <a:pt x="10" y="114"/>
                      <a:pt x="7" y="124"/>
                      <a:pt x="5" y="135"/>
                    </a:cubicBezTo>
                    <a:cubicBezTo>
                      <a:pt x="4" y="137"/>
                      <a:pt x="3" y="139"/>
                      <a:pt x="2" y="139"/>
                    </a:cubicBezTo>
                    <a:cubicBezTo>
                      <a:pt x="1" y="140"/>
                      <a:pt x="0" y="138"/>
                      <a:pt x="0" y="135"/>
                    </a:cubicBezTo>
                    <a:cubicBezTo>
                      <a:pt x="0" y="125"/>
                      <a:pt x="2" y="115"/>
                      <a:pt x="7" y="104"/>
                    </a:cubicBezTo>
                    <a:cubicBezTo>
                      <a:pt x="11" y="92"/>
                      <a:pt x="18" y="86"/>
                      <a:pt x="30" y="86"/>
                    </a:cubicBezTo>
                    <a:cubicBezTo>
                      <a:pt x="30" y="85"/>
                      <a:pt x="30" y="83"/>
                      <a:pt x="31" y="80"/>
                    </a:cubicBezTo>
                    <a:cubicBezTo>
                      <a:pt x="29" y="81"/>
                      <a:pt x="28" y="81"/>
                      <a:pt x="26" y="80"/>
                    </a:cubicBezTo>
                    <a:cubicBezTo>
                      <a:pt x="24" y="80"/>
                      <a:pt x="23" y="80"/>
                      <a:pt x="22" y="80"/>
                    </a:cubicBezTo>
                    <a:cubicBezTo>
                      <a:pt x="14" y="81"/>
                      <a:pt x="8" y="76"/>
                      <a:pt x="5" y="66"/>
                    </a:cubicBezTo>
                    <a:cubicBezTo>
                      <a:pt x="2" y="59"/>
                      <a:pt x="0" y="49"/>
                      <a:pt x="0" y="37"/>
                    </a:cubicBezTo>
                    <a:cubicBezTo>
                      <a:pt x="0" y="32"/>
                      <a:pt x="1" y="29"/>
                      <a:pt x="3" y="29"/>
                    </a:cubicBezTo>
                    <a:cubicBezTo>
                      <a:pt x="6" y="31"/>
                      <a:pt x="8" y="35"/>
                      <a:pt x="8" y="39"/>
                    </a:cubicBezTo>
                    <a:cubicBezTo>
                      <a:pt x="7" y="45"/>
                      <a:pt x="7" y="52"/>
                      <a:pt x="9" y="59"/>
                    </a:cubicBezTo>
                    <a:cubicBezTo>
                      <a:pt x="10" y="68"/>
                      <a:pt x="16" y="73"/>
                      <a:pt x="24" y="74"/>
                    </a:cubicBezTo>
                    <a:cubicBezTo>
                      <a:pt x="26" y="74"/>
                      <a:pt x="29" y="74"/>
                      <a:pt x="31" y="74"/>
                    </a:cubicBezTo>
                    <a:cubicBezTo>
                      <a:pt x="31" y="72"/>
                      <a:pt x="31" y="69"/>
                      <a:pt x="31" y="65"/>
                    </a:cubicBezTo>
                    <a:cubicBezTo>
                      <a:pt x="31" y="61"/>
                      <a:pt x="32" y="58"/>
                      <a:pt x="32" y="57"/>
                    </a:cubicBezTo>
                    <a:cubicBezTo>
                      <a:pt x="25" y="56"/>
                      <a:pt x="20" y="53"/>
                      <a:pt x="19" y="48"/>
                    </a:cubicBezTo>
                    <a:cubicBezTo>
                      <a:pt x="15" y="36"/>
                      <a:pt x="14" y="25"/>
                      <a:pt x="16" y="14"/>
                    </a:cubicBezTo>
                    <a:cubicBezTo>
                      <a:pt x="17" y="6"/>
                      <a:pt x="21" y="2"/>
                      <a:pt x="27" y="2"/>
                    </a:cubicBezTo>
                    <a:close/>
                    <a:moveTo>
                      <a:pt x="22" y="19"/>
                    </a:moveTo>
                    <a:cubicBezTo>
                      <a:pt x="22" y="20"/>
                      <a:pt x="22" y="20"/>
                      <a:pt x="22" y="20"/>
                    </a:cubicBezTo>
                    <a:cubicBezTo>
                      <a:pt x="30" y="20"/>
                      <a:pt x="42" y="19"/>
                      <a:pt x="57" y="19"/>
                    </a:cubicBezTo>
                    <a:cubicBezTo>
                      <a:pt x="57" y="18"/>
                      <a:pt x="57" y="17"/>
                      <a:pt x="57" y="16"/>
                    </a:cubicBezTo>
                    <a:cubicBezTo>
                      <a:pt x="56" y="13"/>
                      <a:pt x="54" y="10"/>
                      <a:pt x="50" y="9"/>
                    </a:cubicBezTo>
                    <a:cubicBezTo>
                      <a:pt x="44" y="8"/>
                      <a:pt x="37" y="7"/>
                      <a:pt x="31" y="9"/>
                    </a:cubicBezTo>
                    <a:cubicBezTo>
                      <a:pt x="25" y="11"/>
                      <a:pt x="22" y="14"/>
                      <a:pt x="22" y="19"/>
                    </a:cubicBezTo>
                    <a:close/>
                    <a:moveTo>
                      <a:pt x="22" y="27"/>
                    </a:moveTo>
                    <a:cubicBezTo>
                      <a:pt x="22" y="28"/>
                      <a:pt x="22" y="29"/>
                      <a:pt x="23" y="31"/>
                    </a:cubicBezTo>
                    <a:cubicBezTo>
                      <a:pt x="23" y="32"/>
                      <a:pt x="23" y="33"/>
                      <a:pt x="23" y="34"/>
                    </a:cubicBezTo>
                    <a:cubicBezTo>
                      <a:pt x="57" y="34"/>
                      <a:pt x="57" y="34"/>
                      <a:pt x="57" y="34"/>
                    </a:cubicBezTo>
                    <a:cubicBezTo>
                      <a:pt x="57" y="27"/>
                      <a:pt x="57" y="27"/>
                      <a:pt x="57" y="27"/>
                    </a:cubicBezTo>
                    <a:cubicBezTo>
                      <a:pt x="45" y="26"/>
                      <a:pt x="33" y="26"/>
                      <a:pt x="22" y="27"/>
                    </a:cubicBezTo>
                    <a:close/>
                    <a:moveTo>
                      <a:pt x="35" y="50"/>
                    </a:moveTo>
                    <a:cubicBezTo>
                      <a:pt x="48" y="50"/>
                      <a:pt x="48" y="50"/>
                      <a:pt x="48" y="50"/>
                    </a:cubicBezTo>
                    <a:cubicBezTo>
                      <a:pt x="53" y="50"/>
                      <a:pt x="55" y="47"/>
                      <a:pt x="57" y="42"/>
                    </a:cubicBezTo>
                    <a:cubicBezTo>
                      <a:pt x="57" y="41"/>
                      <a:pt x="57" y="41"/>
                      <a:pt x="57" y="41"/>
                    </a:cubicBezTo>
                    <a:cubicBezTo>
                      <a:pt x="43" y="41"/>
                      <a:pt x="32" y="41"/>
                      <a:pt x="24" y="42"/>
                    </a:cubicBezTo>
                    <a:cubicBezTo>
                      <a:pt x="24" y="43"/>
                      <a:pt x="24" y="43"/>
                      <a:pt x="25" y="44"/>
                    </a:cubicBezTo>
                    <a:cubicBezTo>
                      <a:pt x="27" y="48"/>
                      <a:pt x="30" y="50"/>
                      <a:pt x="35" y="50"/>
                    </a:cubicBezTo>
                    <a:close/>
                  </a:path>
                </a:pathLst>
              </a:custGeom>
              <a:grpFill/>
              <a:ln>
                <a:noFill/>
              </a:ln>
            </p:spPr>
            <p:txBody>
              <a:bodyPr anchor="ctr"/>
              <a:lstStyle/>
              <a:p>
                <a:pPr algn="ctr"/>
                <a:endParaRPr/>
              </a:p>
            </p:txBody>
          </p:sp>
          <p:sp>
            <p:nvSpPr>
              <p:cNvPr id="83" name="PA-iSḻídê">
                <a:extLst>
                  <a:ext uri="{FF2B5EF4-FFF2-40B4-BE49-F238E27FC236}">
                    <a16:creationId xmlns:a16="http://schemas.microsoft.com/office/drawing/2014/main" xmlns="" id="{2FC42A05-FFED-4071-9808-5BFC58F98185}"/>
                  </a:ext>
                </a:extLst>
              </p:cNvPr>
              <p:cNvSpPr/>
              <p:nvPr>
                <p:custDataLst>
                  <p:tags r:id="rId70"/>
                </p:custDataLst>
              </p:nvPr>
            </p:nvSpPr>
            <p:spPr bwMode="auto">
              <a:xfrm>
                <a:off x="3237706" y="3346451"/>
                <a:ext cx="177800" cy="255588"/>
              </a:xfrm>
              <a:custGeom>
                <a:avLst/>
                <a:gdLst>
                  <a:gd name="T0" fmla="*/ 5 w 96"/>
                  <a:gd name="T1" fmla="*/ 37 h 138"/>
                  <a:gd name="T2" fmla="*/ 24 w 96"/>
                  <a:gd name="T3" fmla="*/ 49 h 138"/>
                  <a:gd name="T4" fmla="*/ 7 w 96"/>
                  <a:gd name="T5" fmla="*/ 26 h 138"/>
                  <a:gd name="T6" fmla="*/ 0 w 96"/>
                  <a:gd name="T7" fmla="*/ 22 h 138"/>
                  <a:gd name="T8" fmla="*/ 44 w 96"/>
                  <a:gd name="T9" fmla="*/ 19 h 138"/>
                  <a:gd name="T10" fmla="*/ 40 w 96"/>
                  <a:gd name="T11" fmla="*/ 26 h 138"/>
                  <a:gd name="T12" fmla="*/ 29 w 96"/>
                  <a:gd name="T13" fmla="*/ 49 h 138"/>
                  <a:gd name="T14" fmla="*/ 42 w 96"/>
                  <a:gd name="T15" fmla="*/ 39 h 138"/>
                  <a:gd name="T16" fmla="*/ 36 w 96"/>
                  <a:gd name="T17" fmla="*/ 64 h 138"/>
                  <a:gd name="T18" fmla="*/ 44 w 96"/>
                  <a:gd name="T19" fmla="*/ 70 h 138"/>
                  <a:gd name="T20" fmla="*/ 30 w 96"/>
                  <a:gd name="T21" fmla="*/ 78 h 138"/>
                  <a:gd name="T22" fmla="*/ 48 w 96"/>
                  <a:gd name="T23" fmla="*/ 111 h 138"/>
                  <a:gd name="T24" fmla="*/ 42 w 96"/>
                  <a:gd name="T25" fmla="*/ 124 h 138"/>
                  <a:gd name="T26" fmla="*/ 33 w 96"/>
                  <a:gd name="T27" fmla="*/ 93 h 138"/>
                  <a:gd name="T28" fmla="*/ 30 w 96"/>
                  <a:gd name="T29" fmla="*/ 116 h 138"/>
                  <a:gd name="T30" fmla="*/ 24 w 96"/>
                  <a:gd name="T31" fmla="*/ 133 h 138"/>
                  <a:gd name="T32" fmla="*/ 20 w 96"/>
                  <a:gd name="T33" fmla="*/ 93 h 138"/>
                  <a:gd name="T34" fmla="*/ 11 w 96"/>
                  <a:gd name="T35" fmla="*/ 122 h 138"/>
                  <a:gd name="T36" fmla="*/ 8 w 96"/>
                  <a:gd name="T37" fmla="*/ 102 h 138"/>
                  <a:gd name="T38" fmla="*/ 24 w 96"/>
                  <a:gd name="T39" fmla="*/ 81 h 138"/>
                  <a:gd name="T40" fmla="*/ 3 w 96"/>
                  <a:gd name="T41" fmla="*/ 77 h 138"/>
                  <a:gd name="T42" fmla="*/ 14 w 96"/>
                  <a:gd name="T43" fmla="*/ 70 h 138"/>
                  <a:gd name="T44" fmla="*/ 20 w 96"/>
                  <a:gd name="T45" fmla="*/ 65 h 138"/>
                  <a:gd name="T46" fmla="*/ 2 w 96"/>
                  <a:gd name="T47" fmla="*/ 37 h 138"/>
                  <a:gd name="T48" fmla="*/ 40 w 96"/>
                  <a:gd name="T49" fmla="*/ 3 h 138"/>
                  <a:gd name="T50" fmla="*/ 14 w 96"/>
                  <a:gd name="T51" fmla="*/ 11 h 138"/>
                  <a:gd name="T52" fmla="*/ 5 w 96"/>
                  <a:gd name="T53" fmla="*/ 6 h 138"/>
                  <a:gd name="T54" fmla="*/ 33 w 96"/>
                  <a:gd name="T55" fmla="*/ 26 h 138"/>
                  <a:gd name="T56" fmla="*/ 27 w 96"/>
                  <a:gd name="T57" fmla="*/ 45 h 138"/>
                  <a:gd name="T58" fmla="*/ 54 w 96"/>
                  <a:gd name="T59" fmla="*/ 2 h 138"/>
                  <a:gd name="T60" fmla="*/ 58 w 96"/>
                  <a:gd name="T61" fmla="*/ 10 h 138"/>
                  <a:gd name="T62" fmla="*/ 88 w 96"/>
                  <a:gd name="T63" fmla="*/ 22 h 138"/>
                  <a:gd name="T64" fmla="*/ 74 w 96"/>
                  <a:gd name="T65" fmla="*/ 37 h 138"/>
                  <a:gd name="T66" fmla="*/ 62 w 96"/>
                  <a:gd name="T67" fmla="*/ 66 h 138"/>
                  <a:gd name="T68" fmla="*/ 53 w 96"/>
                  <a:gd name="T69" fmla="*/ 136 h 138"/>
                  <a:gd name="T70" fmla="*/ 48 w 96"/>
                  <a:gd name="T71" fmla="*/ 130 h 138"/>
                  <a:gd name="T72" fmla="*/ 55 w 96"/>
                  <a:gd name="T73" fmla="*/ 48 h 138"/>
                  <a:gd name="T74" fmla="*/ 76 w 96"/>
                  <a:gd name="T75" fmla="*/ 31 h 138"/>
                  <a:gd name="T76" fmla="*/ 65 w 96"/>
                  <a:gd name="T77" fmla="*/ 18 h 138"/>
                  <a:gd name="T78" fmla="*/ 52 w 96"/>
                  <a:gd name="T79" fmla="*/ 13 h 138"/>
                  <a:gd name="T80" fmla="*/ 94 w 96"/>
                  <a:gd name="T81" fmla="*/ 74 h 138"/>
                  <a:gd name="T82" fmla="*/ 76 w 96"/>
                  <a:gd name="T83" fmla="*/ 54 h 138"/>
                  <a:gd name="T84" fmla="*/ 83 w 96"/>
                  <a:gd name="T85" fmla="*/ 119 h 138"/>
                  <a:gd name="T86" fmla="*/ 88 w 96"/>
                  <a:gd name="T87" fmla="*/ 133 h 138"/>
                  <a:gd name="T88" fmla="*/ 70 w 96"/>
                  <a:gd name="T89" fmla="*/ 93 h 138"/>
                  <a:gd name="T90" fmla="*/ 70 w 96"/>
                  <a:gd name="T91" fmla="*/ 42 h 138"/>
                  <a:gd name="T92" fmla="*/ 95 w 96"/>
                  <a:gd name="T93"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138">
                    <a:moveTo>
                      <a:pt x="2" y="37"/>
                    </a:moveTo>
                    <a:cubicBezTo>
                      <a:pt x="2" y="36"/>
                      <a:pt x="2" y="35"/>
                      <a:pt x="3" y="35"/>
                    </a:cubicBezTo>
                    <a:cubicBezTo>
                      <a:pt x="4" y="35"/>
                      <a:pt x="5" y="36"/>
                      <a:pt x="5" y="37"/>
                    </a:cubicBezTo>
                    <a:cubicBezTo>
                      <a:pt x="9" y="49"/>
                      <a:pt x="14" y="56"/>
                      <a:pt x="21" y="59"/>
                    </a:cubicBezTo>
                    <a:cubicBezTo>
                      <a:pt x="21" y="59"/>
                      <a:pt x="22" y="60"/>
                      <a:pt x="24" y="60"/>
                    </a:cubicBezTo>
                    <a:cubicBezTo>
                      <a:pt x="24" y="56"/>
                      <a:pt x="24" y="53"/>
                      <a:pt x="24" y="49"/>
                    </a:cubicBezTo>
                    <a:cubicBezTo>
                      <a:pt x="21" y="48"/>
                      <a:pt x="18" y="46"/>
                      <a:pt x="16" y="42"/>
                    </a:cubicBezTo>
                    <a:cubicBezTo>
                      <a:pt x="13" y="38"/>
                      <a:pt x="12" y="33"/>
                      <a:pt x="12" y="26"/>
                    </a:cubicBezTo>
                    <a:cubicBezTo>
                      <a:pt x="9" y="26"/>
                      <a:pt x="8" y="26"/>
                      <a:pt x="7" y="26"/>
                    </a:cubicBezTo>
                    <a:cubicBezTo>
                      <a:pt x="4" y="27"/>
                      <a:pt x="2" y="27"/>
                      <a:pt x="1" y="25"/>
                    </a:cubicBezTo>
                    <a:cubicBezTo>
                      <a:pt x="0" y="24"/>
                      <a:pt x="0" y="23"/>
                      <a:pt x="0" y="22"/>
                    </a:cubicBezTo>
                    <a:cubicBezTo>
                      <a:pt x="0" y="22"/>
                      <a:pt x="0" y="22"/>
                      <a:pt x="0" y="22"/>
                    </a:cubicBezTo>
                    <a:cubicBezTo>
                      <a:pt x="1" y="19"/>
                      <a:pt x="2" y="18"/>
                      <a:pt x="4" y="19"/>
                    </a:cubicBezTo>
                    <a:cubicBezTo>
                      <a:pt x="6" y="19"/>
                      <a:pt x="8" y="19"/>
                      <a:pt x="11" y="19"/>
                    </a:cubicBezTo>
                    <a:cubicBezTo>
                      <a:pt x="44" y="19"/>
                      <a:pt x="44" y="19"/>
                      <a:pt x="44" y="19"/>
                    </a:cubicBezTo>
                    <a:cubicBezTo>
                      <a:pt x="46" y="19"/>
                      <a:pt x="48" y="20"/>
                      <a:pt x="48" y="23"/>
                    </a:cubicBezTo>
                    <a:cubicBezTo>
                      <a:pt x="47" y="25"/>
                      <a:pt x="45" y="26"/>
                      <a:pt x="42" y="26"/>
                    </a:cubicBezTo>
                    <a:cubicBezTo>
                      <a:pt x="42" y="26"/>
                      <a:pt x="41" y="26"/>
                      <a:pt x="40" y="26"/>
                    </a:cubicBezTo>
                    <a:cubicBezTo>
                      <a:pt x="40" y="26"/>
                      <a:pt x="40" y="26"/>
                      <a:pt x="40" y="26"/>
                    </a:cubicBezTo>
                    <a:cubicBezTo>
                      <a:pt x="39" y="34"/>
                      <a:pt x="38" y="39"/>
                      <a:pt x="37" y="42"/>
                    </a:cubicBezTo>
                    <a:cubicBezTo>
                      <a:pt x="34" y="46"/>
                      <a:pt x="32" y="49"/>
                      <a:pt x="29" y="49"/>
                    </a:cubicBezTo>
                    <a:cubicBezTo>
                      <a:pt x="30" y="53"/>
                      <a:pt x="30" y="56"/>
                      <a:pt x="30" y="60"/>
                    </a:cubicBezTo>
                    <a:cubicBezTo>
                      <a:pt x="31" y="60"/>
                      <a:pt x="32" y="59"/>
                      <a:pt x="33" y="58"/>
                    </a:cubicBezTo>
                    <a:cubicBezTo>
                      <a:pt x="39" y="56"/>
                      <a:pt x="42" y="49"/>
                      <a:pt x="42" y="39"/>
                    </a:cubicBezTo>
                    <a:cubicBezTo>
                      <a:pt x="43" y="37"/>
                      <a:pt x="44" y="36"/>
                      <a:pt x="46" y="36"/>
                    </a:cubicBezTo>
                    <a:cubicBezTo>
                      <a:pt x="47" y="36"/>
                      <a:pt x="48" y="37"/>
                      <a:pt x="48" y="39"/>
                    </a:cubicBezTo>
                    <a:cubicBezTo>
                      <a:pt x="49" y="49"/>
                      <a:pt x="45" y="57"/>
                      <a:pt x="36" y="64"/>
                    </a:cubicBezTo>
                    <a:cubicBezTo>
                      <a:pt x="34" y="65"/>
                      <a:pt x="32" y="66"/>
                      <a:pt x="30" y="66"/>
                    </a:cubicBezTo>
                    <a:cubicBezTo>
                      <a:pt x="30" y="70"/>
                      <a:pt x="30" y="70"/>
                      <a:pt x="30" y="70"/>
                    </a:cubicBezTo>
                    <a:cubicBezTo>
                      <a:pt x="44" y="70"/>
                      <a:pt x="44" y="70"/>
                      <a:pt x="44" y="70"/>
                    </a:cubicBezTo>
                    <a:cubicBezTo>
                      <a:pt x="47" y="70"/>
                      <a:pt x="49" y="71"/>
                      <a:pt x="49" y="73"/>
                    </a:cubicBezTo>
                    <a:cubicBezTo>
                      <a:pt x="49" y="76"/>
                      <a:pt x="47" y="77"/>
                      <a:pt x="43" y="77"/>
                    </a:cubicBezTo>
                    <a:cubicBezTo>
                      <a:pt x="37" y="77"/>
                      <a:pt x="33" y="77"/>
                      <a:pt x="30" y="78"/>
                    </a:cubicBezTo>
                    <a:cubicBezTo>
                      <a:pt x="30" y="80"/>
                      <a:pt x="30" y="82"/>
                      <a:pt x="30" y="84"/>
                    </a:cubicBezTo>
                    <a:cubicBezTo>
                      <a:pt x="34" y="84"/>
                      <a:pt x="37" y="87"/>
                      <a:pt x="40" y="91"/>
                    </a:cubicBezTo>
                    <a:cubicBezTo>
                      <a:pt x="44" y="96"/>
                      <a:pt x="46" y="103"/>
                      <a:pt x="48" y="111"/>
                    </a:cubicBezTo>
                    <a:cubicBezTo>
                      <a:pt x="49" y="116"/>
                      <a:pt x="49" y="120"/>
                      <a:pt x="48" y="124"/>
                    </a:cubicBezTo>
                    <a:cubicBezTo>
                      <a:pt x="47" y="125"/>
                      <a:pt x="46" y="125"/>
                      <a:pt x="45" y="125"/>
                    </a:cubicBezTo>
                    <a:cubicBezTo>
                      <a:pt x="44" y="125"/>
                      <a:pt x="43" y="125"/>
                      <a:pt x="42" y="124"/>
                    </a:cubicBezTo>
                    <a:cubicBezTo>
                      <a:pt x="42" y="123"/>
                      <a:pt x="42" y="121"/>
                      <a:pt x="42" y="118"/>
                    </a:cubicBezTo>
                    <a:cubicBezTo>
                      <a:pt x="41" y="116"/>
                      <a:pt x="41" y="114"/>
                      <a:pt x="41" y="113"/>
                    </a:cubicBezTo>
                    <a:cubicBezTo>
                      <a:pt x="40" y="104"/>
                      <a:pt x="37" y="97"/>
                      <a:pt x="33" y="93"/>
                    </a:cubicBezTo>
                    <a:cubicBezTo>
                      <a:pt x="33" y="92"/>
                      <a:pt x="32" y="91"/>
                      <a:pt x="30" y="91"/>
                    </a:cubicBezTo>
                    <a:cubicBezTo>
                      <a:pt x="31" y="97"/>
                      <a:pt x="31" y="101"/>
                      <a:pt x="31" y="105"/>
                    </a:cubicBezTo>
                    <a:cubicBezTo>
                      <a:pt x="31" y="107"/>
                      <a:pt x="31" y="111"/>
                      <a:pt x="30" y="116"/>
                    </a:cubicBezTo>
                    <a:cubicBezTo>
                      <a:pt x="30" y="124"/>
                      <a:pt x="30" y="129"/>
                      <a:pt x="29" y="133"/>
                    </a:cubicBezTo>
                    <a:cubicBezTo>
                      <a:pt x="29" y="136"/>
                      <a:pt x="28" y="137"/>
                      <a:pt x="27" y="137"/>
                    </a:cubicBezTo>
                    <a:cubicBezTo>
                      <a:pt x="26" y="137"/>
                      <a:pt x="25" y="136"/>
                      <a:pt x="24" y="133"/>
                    </a:cubicBezTo>
                    <a:cubicBezTo>
                      <a:pt x="24" y="120"/>
                      <a:pt x="24" y="111"/>
                      <a:pt x="24" y="105"/>
                    </a:cubicBezTo>
                    <a:cubicBezTo>
                      <a:pt x="24" y="100"/>
                      <a:pt x="24" y="95"/>
                      <a:pt x="24" y="90"/>
                    </a:cubicBezTo>
                    <a:cubicBezTo>
                      <a:pt x="22" y="91"/>
                      <a:pt x="21" y="92"/>
                      <a:pt x="20" y="93"/>
                    </a:cubicBezTo>
                    <a:cubicBezTo>
                      <a:pt x="18" y="94"/>
                      <a:pt x="16" y="98"/>
                      <a:pt x="14" y="102"/>
                    </a:cubicBezTo>
                    <a:cubicBezTo>
                      <a:pt x="13" y="104"/>
                      <a:pt x="13" y="104"/>
                      <a:pt x="13" y="104"/>
                    </a:cubicBezTo>
                    <a:cubicBezTo>
                      <a:pt x="12" y="108"/>
                      <a:pt x="11" y="114"/>
                      <a:pt x="11" y="122"/>
                    </a:cubicBezTo>
                    <a:cubicBezTo>
                      <a:pt x="10" y="124"/>
                      <a:pt x="9" y="125"/>
                      <a:pt x="7" y="125"/>
                    </a:cubicBezTo>
                    <a:cubicBezTo>
                      <a:pt x="6" y="125"/>
                      <a:pt x="5" y="124"/>
                      <a:pt x="5" y="122"/>
                    </a:cubicBezTo>
                    <a:cubicBezTo>
                      <a:pt x="6" y="115"/>
                      <a:pt x="7" y="108"/>
                      <a:pt x="8" y="102"/>
                    </a:cubicBezTo>
                    <a:cubicBezTo>
                      <a:pt x="9" y="97"/>
                      <a:pt x="11" y="92"/>
                      <a:pt x="14" y="89"/>
                    </a:cubicBezTo>
                    <a:cubicBezTo>
                      <a:pt x="17" y="86"/>
                      <a:pt x="20" y="84"/>
                      <a:pt x="24" y="84"/>
                    </a:cubicBezTo>
                    <a:cubicBezTo>
                      <a:pt x="24" y="81"/>
                      <a:pt x="24" y="81"/>
                      <a:pt x="24" y="81"/>
                    </a:cubicBezTo>
                    <a:cubicBezTo>
                      <a:pt x="24" y="80"/>
                      <a:pt x="24" y="79"/>
                      <a:pt x="24" y="78"/>
                    </a:cubicBezTo>
                    <a:cubicBezTo>
                      <a:pt x="14" y="78"/>
                      <a:pt x="9" y="78"/>
                      <a:pt x="9" y="78"/>
                    </a:cubicBezTo>
                    <a:cubicBezTo>
                      <a:pt x="6" y="79"/>
                      <a:pt x="4" y="79"/>
                      <a:pt x="3" y="77"/>
                    </a:cubicBezTo>
                    <a:cubicBezTo>
                      <a:pt x="2" y="76"/>
                      <a:pt x="2" y="74"/>
                      <a:pt x="3" y="72"/>
                    </a:cubicBezTo>
                    <a:cubicBezTo>
                      <a:pt x="3" y="70"/>
                      <a:pt x="4" y="70"/>
                      <a:pt x="7" y="70"/>
                    </a:cubicBezTo>
                    <a:cubicBezTo>
                      <a:pt x="8" y="70"/>
                      <a:pt x="10" y="70"/>
                      <a:pt x="14" y="70"/>
                    </a:cubicBezTo>
                    <a:cubicBezTo>
                      <a:pt x="24" y="70"/>
                      <a:pt x="24" y="70"/>
                      <a:pt x="24" y="70"/>
                    </a:cubicBezTo>
                    <a:cubicBezTo>
                      <a:pt x="24" y="66"/>
                      <a:pt x="24" y="66"/>
                      <a:pt x="24" y="66"/>
                    </a:cubicBezTo>
                    <a:cubicBezTo>
                      <a:pt x="22" y="66"/>
                      <a:pt x="21" y="66"/>
                      <a:pt x="20" y="65"/>
                    </a:cubicBezTo>
                    <a:cubicBezTo>
                      <a:pt x="12" y="62"/>
                      <a:pt x="6" y="56"/>
                      <a:pt x="2" y="46"/>
                    </a:cubicBezTo>
                    <a:cubicBezTo>
                      <a:pt x="2" y="46"/>
                      <a:pt x="2" y="43"/>
                      <a:pt x="2" y="40"/>
                    </a:cubicBezTo>
                    <a:cubicBezTo>
                      <a:pt x="2" y="39"/>
                      <a:pt x="2" y="38"/>
                      <a:pt x="2" y="37"/>
                    </a:cubicBezTo>
                    <a:close/>
                    <a:moveTo>
                      <a:pt x="9" y="3"/>
                    </a:moveTo>
                    <a:cubicBezTo>
                      <a:pt x="11" y="3"/>
                      <a:pt x="15" y="3"/>
                      <a:pt x="19" y="3"/>
                    </a:cubicBezTo>
                    <a:cubicBezTo>
                      <a:pt x="40" y="3"/>
                      <a:pt x="40" y="3"/>
                      <a:pt x="40" y="3"/>
                    </a:cubicBezTo>
                    <a:cubicBezTo>
                      <a:pt x="43" y="3"/>
                      <a:pt x="44" y="5"/>
                      <a:pt x="44" y="7"/>
                    </a:cubicBezTo>
                    <a:cubicBezTo>
                      <a:pt x="44" y="9"/>
                      <a:pt x="42" y="10"/>
                      <a:pt x="39" y="10"/>
                    </a:cubicBezTo>
                    <a:cubicBezTo>
                      <a:pt x="34" y="10"/>
                      <a:pt x="25" y="10"/>
                      <a:pt x="14" y="11"/>
                    </a:cubicBezTo>
                    <a:cubicBezTo>
                      <a:pt x="13" y="11"/>
                      <a:pt x="12" y="11"/>
                      <a:pt x="11" y="11"/>
                    </a:cubicBezTo>
                    <a:cubicBezTo>
                      <a:pt x="7" y="11"/>
                      <a:pt x="5" y="11"/>
                      <a:pt x="5" y="9"/>
                    </a:cubicBezTo>
                    <a:cubicBezTo>
                      <a:pt x="5" y="9"/>
                      <a:pt x="4" y="8"/>
                      <a:pt x="5" y="6"/>
                    </a:cubicBezTo>
                    <a:cubicBezTo>
                      <a:pt x="5" y="5"/>
                      <a:pt x="5" y="5"/>
                      <a:pt x="5" y="5"/>
                    </a:cubicBezTo>
                    <a:cubicBezTo>
                      <a:pt x="5" y="3"/>
                      <a:pt x="6" y="3"/>
                      <a:pt x="9" y="3"/>
                    </a:cubicBezTo>
                    <a:close/>
                    <a:moveTo>
                      <a:pt x="33" y="26"/>
                    </a:moveTo>
                    <a:cubicBezTo>
                      <a:pt x="28" y="26"/>
                      <a:pt x="23" y="26"/>
                      <a:pt x="17" y="26"/>
                    </a:cubicBezTo>
                    <a:cubicBezTo>
                      <a:pt x="18" y="32"/>
                      <a:pt x="20" y="38"/>
                      <a:pt x="24" y="42"/>
                    </a:cubicBezTo>
                    <a:cubicBezTo>
                      <a:pt x="25" y="44"/>
                      <a:pt x="26" y="45"/>
                      <a:pt x="27" y="45"/>
                    </a:cubicBezTo>
                    <a:cubicBezTo>
                      <a:pt x="28" y="45"/>
                      <a:pt x="29" y="44"/>
                      <a:pt x="29" y="42"/>
                    </a:cubicBezTo>
                    <a:cubicBezTo>
                      <a:pt x="32" y="38"/>
                      <a:pt x="33" y="33"/>
                      <a:pt x="33" y="26"/>
                    </a:cubicBezTo>
                    <a:close/>
                    <a:moveTo>
                      <a:pt x="54" y="2"/>
                    </a:moveTo>
                    <a:cubicBezTo>
                      <a:pt x="55" y="0"/>
                      <a:pt x="57" y="0"/>
                      <a:pt x="58" y="1"/>
                    </a:cubicBezTo>
                    <a:cubicBezTo>
                      <a:pt x="59" y="2"/>
                      <a:pt x="60" y="4"/>
                      <a:pt x="59" y="6"/>
                    </a:cubicBezTo>
                    <a:cubicBezTo>
                      <a:pt x="57" y="8"/>
                      <a:pt x="57" y="9"/>
                      <a:pt x="58" y="10"/>
                    </a:cubicBezTo>
                    <a:cubicBezTo>
                      <a:pt x="59" y="11"/>
                      <a:pt x="61" y="12"/>
                      <a:pt x="63" y="11"/>
                    </a:cubicBezTo>
                    <a:cubicBezTo>
                      <a:pt x="67" y="9"/>
                      <a:pt x="73" y="9"/>
                      <a:pt x="80" y="11"/>
                    </a:cubicBezTo>
                    <a:cubicBezTo>
                      <a:pt x="84" y="13"/>
                      <a:pt x="87" y="16"/>
                      <a:pt x="88" y="22"/>
                    </a:cubicBezTo>
                    <a:cubicBezTo>
                      <a:pt x="89" y="27"/>
                      <a:pt x="88" y="32"/>
                      <a:pt x="85" y="35"/>
                    </a:cubicBezTo>
                    <a:cubicBezTo>
                      <a:pt x="84" y="38"/>
                      <a:pt x="81" y="39"/>
                      <a:pt x="75" y="37"/>
                    </a:cubicBezTo>
                    <a:cubicBezTo>
                      <a:pt x="75" y="37"/>
                      <a:pt x="74" y="37"/>
                      <a:pt x="74" y="37"/>
                    </a:cubicBezTo>
                    <a:cubicBezTo>
                      <a:pt x="69" y="37"/>
                      <a:pt x="66" y="37"/>
                      <a:pt x="63" y="38"/>
                    </a:cubicBezTo>
                    <a:cubicBezTo>
                      <a:pt x="62" y="38"/>
                      <a:pt x="61" y="40"/>
                      <a:pt x="61" y="43"/>
                    </a:cubicBezTo>
                    <a:cubicBezTo>
                      <a:pt x="62" y="48"/>
                      <a:pt x="62" y="56"/>
                      <a:pt x="62" y="66"/>
                    </a:cubicBezTo>
                    <a:cubicBezTo>
                      <a:pt x="62" y="70"/>
                      <a:pt x="61" y="76"/>
                      <a:pt x="61" y="84"/>
                    </a:cubicBezTo>
                    <a:cubicBezTo>
                      <a:pt x="59" y="99"/>
                      <a:pt x="58" y="110"/>
                      <a:pt x="57" y="116"/>
                    </a:cubicBezTo>
                    <a:cubicBezTo>
                      <a:pt x="57" y="122"/>
                      <a:pt x="55" y="128"/>
                      <a:pt x="53" y="136"/>
                    </a:cubicBezTo>
                    <a:cubicBezTo>
                      <a:pt x="52" y="137"/>
                      <a:pt x="51" y="138"/>
                      <a:pt x="50" y="138"/>
                    </a:cubicBezTo>
                    <a:cubicBezTo>
                      <a:pt x="48" y="138"/>
                      <a:pt x="48" y="137"/>
                      <a:pt x="48" y="136"/>
                    </a:cubicBezTo>
                    <a:cubicBezTo>
                      <a:pt x="48" y="135"/>
                      <a:pt x="48" y="133"/>
                      <a:pt x="48" y="130"/>
                    </a:cubicBezTo>
                    <a:cubicBezTo>
                      <a:pt x="49" y="127"/>
                      <a:pt x="49" y="126"/>
                      <a:pt x="49" y="125"/>
                    </a:cubicBezTo>
                    <a:cubicBezTo>
                      <a:pt x="53" y="104"/>
                      <a:pt x="55" y="85"/>
                      <a:pt x="55" y="68"/>
                    </a:cubicBezTo>
                    <a:cubicBezTo>
                      <a:pt x="56" y="60"/>
                      <a:pt x="56" y="54"/>
                      <a:pt x="55" y="48"/>
                    </a:cubicBezTo>
                    <a:cubicBezTo>
                      <a:pt x="54" y="45"/>
                      <a:pt x="53" y="42"/>
                      <a:pt x="52" y="40"/>
                    </a:cubicBezTo>
                    <a:cubicBezTo>
                      <a:pt x="50" y="38"/>
                      <a:pt x="51" y="36"/>
                      <a:pt x="54" y="34"/>
                    </a:cubicBezTo>
                    <a:cubicBezTo>
                      <a:pt x="58" y="30"/>
                      <a:pt x="66" y="29"/>
                      <a:pt x="76" y="31"/>
                    </a:cubicBezTo>
                    <a:cubicBezTo>
                      <a:pt x="81" y="32"/>
                      <a:pt x="83" y="30"/>
                      <a:pt x="83" y="25"/>
                    </a:cubicBezTo>
                    <a:cubicBezTo>
                      <a:pt x="83" y="21"/>
                      <a:pt x="81" y="18"/>
                      <a:pt x="77" y="18"/>
                    </a:cubicBezTo>
                    <a:cubicBezTo>
                      <a:pt x="70" y="17"/>
                      <a:pt x="66" y="17"/>
                      <a:pt x="65" y="18"/>
                    </a:cubicBezTo>
                    <a:cubicBezTo>
                      <a:pt x="63" y="19"/>
                      <a:pt x="60" y="19"/>
                      <a:pt x="57" y="19"/>
                    </a:cubicBezTo>
                    <a:cubicBezTo>
                      <a:pt x="57" y="18"/>
                      <a:pt x="55" y="17"/>
                      <a:pt x="53" y="15"/>
                    </a:cubicBezTo>
                    <a:cubicBezTo>
                      <a:pt x="53" y="14"/>
                      <a:pt x="52" y="14"/>
                      <a:pt x="52" y="13"/>
                    </a:cubicBezTo>
                    <a:cubicBezTo>
                      <a:pt x="50" y="10"/>
                      <a:pt x="51" y="6"/>
                      <a:pt x="54" y="2"/>
                    </a:cubicBezTo>
                    <a:close/>
                    <a:moveTo>
                      <a:pt x="95" y="70"/>
                    </a:moveTo>
                    <a:cubicBezTo>
                      <a:pt x="96" y="72"/>
                      <a:pt x="95" y="73"/>
                      <a:pt x="94" y="74"/>
                    </a:cubicBezTo>
                    <a:cubicBezTo>
                      <a:pt x="92" y="74"/>
                      <a:pt x="91" y="74"/>
                      <a:pt x="90" y="72"/>
                    </a:cubicBezTo>
                    <a:cubicBezTo>
                      <a:pt x="88" y="67"/>
                      <a:pt x="84" y="62"/>
                      <a:pt x="78" y="56"/>
                    </a:cubicBezTo>
                    <a:cubicBezTo>
                      <a:pt x="77" y="55"/>
                      <a:pt x="76" y="54"/>
                      <a:pt x="76" y="54"/>
                    </a:cubicBezTo>
                    <a:cubicBezTo>
                      <a:pt x="75" y="56"/>
                      <a:pt x="75" y="56"/>
                      <a:pt x="75" y="56"/>
                    </a:cubicBezTo>
                    <a:cubicBezTo>
                      <a:pt x="75" y="61"/>
                      <a:pt x="75" y="73"/>
                      <a:pt x="77" y="93"/>
                    </a:cubicBezTo>
                    <a:cubicBezTo>
                      <a:pt x="78" y="99"/>
                      <a:pt x="80" y="107"/>
                      <a:pt x="83" y="119"/>
                    </a:cubicBezTo>
                    <a:cubicBezTo>
                      <a:pt x="84" y="122"/>
                      <a:pt x="85" y="124"/>
                      <a:pt x="85" y="124"/>
                    </a:cubicBezTo>
                    <a:cubicBezTo>
                      <a:pt x="86" y="126"/>
                      <a:pt x="86" y="128"/>
                      <a:pt x="87" y="131"/>
                    </a:cubicBezTo>
                    <a:cubicBezTo>
                      <a:pt x="88" y="132"/>
                      <a:pt x="88" y="133"/>
                      <a:pt x="88" y="133"/>
                    </a:cubicBezTo>
                    <a:cubicBezTo>
                      <a:pt x="88" y="135"/>
                      <a:pt x="88" y="136"/>
                      <a:pt x="86" y="136"/>
                    </a:cubicBezTo>
                    <a:cubicBezTo>
                      <a:pt x="84" y="136"/>
                      <a:pt x="83" y="135"/>
                      <a:pt x="82" y="133"/>
                    </a:cubicBezTo>
                    <a:cubicBezTo>
                      <a:pt x="77" y="123"/>
                      <a:pt x="73" y="110"/>
                      <a:pt x="70" y="93"/>
                    </a:cubicBezTo>
                    <a:cubicBezTo>
                      <a:pt x="69" y="79"/>
                      <a:pt x="68" y="68"/>
                      <a:pt x="68" y="58"/>
                    </a:cubicBezTo>
                    <a:cubicBezTo>
                      <a:pt x="68" y="51"/>
                      <a:pt x="68" y="46"/>
                      <a:pt x="68" y="44"/>
                    </a:cubicBezTo>
                    <a:cubicBezTo>
                      <a:pt x="68" y="43"/>
                      <a:pt x="69" y="42"/>
                      <a:pt x="70" y="42"/>
                    </a:cubicBezTo>
                    <a:cubicBezTo>
                      <a:pt x="71" y="41"/>
                      <a:pt x="71" y="41"/>
                      <a:pt x="72" y="42"/>
                    </a:cubicBezTo>
                    <a:cubicBezTo>
                      <a:pt x="76" y="45"/>
                      <a:pt x="78" y="48"/>
                      <a:pt x="80" y="49"/>
                    </a:cubicBezTo>
                    <a:cubicBezTo>
                      <a:pt x="86" y="54"/>
                      <a:pt x="91" y="61"/>
                      <a:pt x="95" y="70"/>
                    </a:cubicBezTo>
                    <a:close/>
                  </a:path>
                </a:pathLst>
              </a:custGeom>
              <a:grpFill/>
              <a:ln>
                <a:noFill/>
              </a:ln>
            </p:spPr>
            <p:txBody>
              <a:bodyPr anchor="ctr"/>
              <a:lstStyle/>
              <a:p>
                <a:pPr algn="ctr"/>
                <a:endParaRPr/>
              </a:p>
            </p:txBody>
          </p:sp>
          <p:sp>
            <p:nvSpPr>
              <p:cNvPr id="84" name="PA-îṥḻiḑè">
                <a:extLst>
                  <a:ext uri="{FF2B5EF4-FFF2-40B4-BE49-F238E27FC236}">
                    <a16:creationId xmlns:a16="http://schemas.microsoft.com/office/drawing/2014/main" xmlns="" id="{F72039EF-BFA1-46DD-A0DF-04A2AE4DFFFC}"/>
                  </a:ext>
                </a:extLst>
              </p:cNvPr>
              <p:cNvSpPr/>
              <p:nvPr>
                <p:custDataLst>
                  <p:tags r:id="rId71"/>
                </p:custDataLst>
              </p:nvPr>
            </p:nvSpPr>
            <p:spPr bwMode="auto">
              <a:xfrm>
                <a:off x="2383631" y="2992438"/>
                <a:ext cx="93663" cy="87313"/>
              </a:xfrm>
              <a:custGeom>
                <a:avLst/>
                <a:gdLst>
                  <a:gd name="T0" fmla="*/ 51 w 51"/>
                  <a:gd name="T1" fmla="*/ 17 h 47"/>
                  <a:gd name="T2" fmla="*/ 46 w 51"/>
                  <a:gd name="T3" fmla="*/ 25 h 47"/>
                  <a:gd name="T4" fmla="*/ 26 w 51"/>
                  <a:gd name="T5" fmla="*/ 13 h 47"/>
                  <a:gd name="T6" fmla="*/ 20 w 51"/>
                  <a:gd name="T7" fmla="*/ 9 h 47"/>
                  <a:gd name="T8" fmla="*/ 14 w 51"/>
                  <a:gd name="T9" fmla="*/ 9 h 47"/>
                  <a:gd name="T10" fmla="*/ 10 w 51"/>
                  <a:gd name="T11" fmla="*/ 13 h 47"/>
                  <a:gd name="T12" fmla="*/ 8 w 51"/>
                  <a:gd name="T13" fmla="*/ 19 h 47"/>
                  <a:gd name="T14" fmla="*/ 10 w 51"/>
                  <a:gd name="T15" fmla="*/ 23 h 47"/>
                  <a:gd name="T16" fmla="*/ 17 w 51"/>
                  <a:gd name="T17" fmla="*/ 27 h 47"/>
                  <a:gd name="T18" fmla="*/ 37 w 51"/>
                  <a:gd name="T19" fmla="*/ 40 h 47"/>
                  <a:gd name="T20" fmla="*/ 33 w 51"/>
                  <a:gd name="T21" fmla="*/ 47 h 47"/>
                  <a:gd name="T22" fmla="*/ 13 w 51"/>
                  <a:gd name="T23" fmla="*/ 35 h 47"/>
                  <a:gd name="T24" fmla="*/ 4 w 51"/>
                  <a:gd name="T25" fmla="*/ 29 h 47"/>
                  <a:gd name="T26" fmla="*/ 1 w 51"/>
                  <a:gd name="T27" fmla="*/ 24 h 47"/>
                  <a:gd name="T28" fmla="*/ 0 w 51"/>
                  <a:gd name="T29" fmla="*/ 18 h 47"/>
                  <a:gd name="T30" fmla="*/ 3 w 51"/>
                  <a:gd name="T31" fmla="*/ 10 h 47"/>
                  <a:gd name="T32" fmla="*/ 10 w 51"/>
                  <a:gd name="T33" fmla="*/ 2 h 47"/>
                  <a:gd name="T34" fmla="*/ 15 w 51"/>
                  <a:gd name="T35" fmla="*/ 0 h 47"/>
                  <a:gd name="T36" fmla="*/ 21 w 51"/>
                  <a:gd name="T37" fmla="*/ 0 h 47"/>
                  <a:gd name="T38" fmla="*/ 31 w 51"/>
                  <a:gd name="T39" fmla="*/ 5 h 47"/>
                  <a:gd name="T40" fmla="*/ 51 w 51"/>
                  <a:gd name="T41"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47">
                    <a:moveTo>
                      <a:pt x="51" y="17"/>
                    </a:moveTo>
                    <a:cubicBezTo>
                      <a:pt x="46" y="25"/>
                      <a:pt x="46" y="25"/>
                      <a:pt x="46" y="25"/>
                    </a:cubicBezTo>
                    <a:cubicBezTo>
                      <a:pt x="26" y="13"/>
                      <a:pt x="26" y="13"/>
                      <a:pt x="26" y="13"/>
                    </a:cubicBezTo>
                    <a:cubicBezTo>
                      <a:pt x="23" y="11"/>
                      <a:pt x="21" y="10"/>
                      <a:pt x="20" y="9"/>
                    </a:cubicBezTo>
                    <a:cubicBezTo>
                      <a:pt x="18" y="9"/>
                      <a:pt x="16" y="9"/>
                      <a:pt x="14" y="9"/>
                    </a:cubicBezTo>
                    <a:cubicBezTo>
                      <a:pt x="13" y="10"/>
                      <a:pt x="11" y="11"/>
                      <a:pt x="10" y="13"/>
                    </a:cubicBezTo>
                    <a:cubicBezTo>
                      <a:pt x="9" y="16"/>
                      <a:pt x="8" y="17"/>
                      <a:pt x="8" y="19"/>
                    </a:cubicBezTo>
                    <a:cubicBezTo>
                      <a:pt x="9" y="21"/>
                      <a:pt x="9" y="22"/>
                      <a:pt x="10" y="23"/>
                    </a:cubicBezTo>
                    <a:cubicBezTo>
                      <a:pt x="12" y="24"/>
                      <a:pt x="14" y="25"/>
                      <a:pt x="17" y="27"/>
                    </a:cubicBezTo>
                    <a:cubicBezTo>
                      <a:pt x="37" y="40"/>
                      <a:pt x="37" y="40"/>
                      <a:pt x="37" y="40"/>
                    </a:cubicBezTo>
                    <a:cubicBezTo>
                      <a:pt x="33" y="47"/>
                      <a:pt x="33" y="47"/>
                      <a:pt x="33" y="47"/>
                    </a:cubicBezTo>
                    <a:cubicBezTo>
                      <a:pt x="13" y="35"/>
                      <a:pt x="13" y="35"/>
                      <a:pt x="13" y="35"/>
                    </a:cubicBezTo>
                    <a:cubicBezTo>
                      <a:pt x="9" y="33"/>
                      <a:pt x="6" y="31"/>
                      <a:pt x="4" y="29"/>
                    </a:cubicBezTo>
                    <a:cubicBezTo>
                      <a:pt x="2" y="28"/>
                      <a:pt x="1" y="26"/>
                      <a:pt x="1" y="24"/>
                    </a:cubicBezTo>
                    <a:cubicBezTo>
                      <a:pt x="0" y="22"/>
                      <a:pt x="0" y="20"/>
                      <a:pt x="0" y="18"/>
                    </a:cubicBezTo>
                    <a:cubicBezTo>
                      <a:pt x="0" y="15"/>
                      <a:pt x="2" y="13"/>
                      <a:pt x="3" y="10"/>
                    </a:cubicBezTo>
                    <a:cubicBezTo>
                      <a:pt x="6" y="6"/>
                      <a:pt x="8" y="4"/>
                      <a:pt x="10" y="2"/>
                    </a:cubicBezTo>
                    <a:cubicBezTo>
                      <a:pt x="11" y="1"/>
                      <a:pt x="13" y="0"/>
                      <a:pt x="15" y="0"/>
                    </a:cubicBezTo>
                    <a:cubicBezTo>
                      <a:pt x="17" y="0"/>
                      <a:pt x="19" y="0"/>
                      <a:pt x="21" y="0"/>
                    </a:cubicBezTo>
                    <a:cubicBezTo>
                      <a:pt x="23" y="1"/>
                      <a:pt x="27" y="3"/>
                      <a:pt x="31" y="5"/>
                    </a:cubicBezTo>
                    <a:lnTo>
                      <a:pt x="51" y="17"/>
                    </a:lnTo>
                    <a:close/>
                  </a:path>
                </a:pathLst>
              </a:custGeom>
              <a:grpFill/>
              <a:ln>
                <a:noFill/>
              </a:ln>
            </p:spPr>
            <p:txBody>
              <a:bodyPr anchor="ctr"/>
              <a:lstStyle/>
              <a:p>
                <a:pPr algn="ctr"/>
                <a:endParaRPr/>
              </a:p>
            </p:txBody>
          </p:sp>
          <p:sp>
            <p:nvSpPr>
              <p:cNvPr id="85" name="PA-îṩļíde">
                <a:extLst>
                  <a:ext uri="{FF2B5EF4-FFF2-40B4-BE49-F238E27FC236}">
                    <a16:creationId xmlns:a16="http://schemas.microsoft.com/office/drawing/2014/main" xmlns="" id="{CC7F59B5-29C1-4D9E-BB05-22FE45422C50}"/>
                  </a:ext>
                </a:extLst>
              </p:cNvPr>
              <p:cNvSpPr/>
              <p:nvPr>
                <p:custDataLst>
                  <p:tags r:id="rId72"/>
                </p:custDataLst>
              </p:nvPr>
            </p:nvSpPr>
            <p:spPr bwMode="auto">
              <a:xfrm>
                <a:off x="2337594" y="3057526"/>
                <a:ext cx="100013" cy="92075"/>
              </a:xfrm>
              <a:custGeom>
                <a:avLst/>
                <a:gdLst>
                  <a:gd name="T0" fmla="*/ 17 w 63"/>
                  <a:gd name="T1" fmla="*/ 0 h 58"/>
                  <a:gd name="T2" fmla="*/ 63 w 63"/>
                  <a:gd name="T3" fmla="*/ 21 h 58"/>
                  <a:gd name="T4" fmla="*/ 59 w 63"/>
                  <a:gd name="T5" fmla="*/ 30 h 58"/>
                  <a:gd name="T6" fmla="*/ 19 w 63"/>
                  <a:gd name="T7" fmla="*/ 35 h 58"/>
                  <a:gd name="T8" fmla="*/ 50 w 63"/>
                  <a:gd name="T9" fmla="*/ 50 h 58"/>
                  <a:gd name="T10" fmla="*/ 46 w 63"/>
                  <a:gd name="T11" fmla="*/ 58 h 58"/>
                  <a:gd name="T12" fmla="*/ 0 w 63"/>
                  <a:gd name="T13" fmla="*/ 37 h 58"/>
                  <a:gd name="T14" fmla="*/ 4 w 63"/>
                  <a:gd name="T15" fmla="*/ 26 h 58"/>
                  <a:gd name="T16" fmla="*/ 43 w 63"/>
                  <a:gd name="T17" fmla="*/ 22 h 58"/>
                  <a:gd name="T18" fmla="*/ 12 w 63"/>
                  <a:gd name="T19" fmla="*/ 8 h 58"/>
                  <a:gd name="T20" fmla="*/ 17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17" y="0"/>
                    </a:moveTo>
                    <a:lnTo>
                      <a:pt x="63" y="21"/>
                    </a:lnTo>
                    <a:lnTo>
                      <a:pt x="59" y="30"/>
                    </a:lnTo>
                    <a:lnTo>
                      <a:pt x="19" y="35"/>
                    </a:lnTo>
                    <a:lnTo>
                      <a:pt x="50" y="50"/>
                    </a:lnTo>
                    <a:lnTo>
                      <a:pt x="46" y="58"/>
                    </a:lnTo>
                    <a:lnTo>
                      <a:pt x="0" y="37"/>
                    </a:lnTo>
                    <a:lnTo>
                      <a:pt x="4" y="26"/>
                    </a:lnTo>
                    <a:lnTo>
                      <a:pt x="43" y="22"/>
                    </a:lnTo>
                    <a:lnTo>
                      <a:pt x="12" y="8"/>
                    </a:lnTo>
                    <a:lnTo>
                      <a:pt x="17" y="0"/>
                    </a:lnTo>
                    <a:close/>
                  </a:path>
                </a:pathLst>
              </a:custGeom>
              <a:grpFill/>
              <a:ln>
                <a:noFill/>
              </a:ln>
            </p:spPr>
            <p:txBody>
              <a:bodyPr anchor="ctr"/>
              <a:lstStyle/>
              <a:p>
                <a:pPr algn="ctr"/>
                <a:endParaRPr/>
              </a:p>
            </p:txBody>
          </p:sp>
          <p:sp>
            <p:nvSpPr>
              <p:cNvPr id="86" name="PA-îš1îḑe">
                <a:extLst>
                  <a:ext uri="{FF2B5EF4-FFF2-40B4-BE49-F238E27FC236}">
                    <a16:creationId xmlns:a16="http://schemas.microsoft.com/office/drawing/2014/main" xmlns="" id="{751779E8-A6AE-4065-B246-B1F68B5344C4}"/>
                  </a:ext>
                </a:extLst>
              </p:cNvPr>
              <p:cNvSpPr/>
              <p:nvPr>
                <p:custDataLst>
                  <p:tags r:id="rId73"/>
                </p:custDataLst>
              </p:nvPr>
            </p:nvSpPr>
            <p:spPr bwMode="auto">
              <a:xfrm>
                <a:off x="2323306" y="3132138"/>
                <a:ext cx="84138" cy="44450"/>
              </a:xfrm>
              <a:custGeom>
                <a:avLst/>
                <a:gdLst>
                  <a:gd name="T0" fmla="*/ 5 w 53"/>
                  <a:gd name="T1" fmla="*/ 0 h 28"/>
                  <a:gd name="T2" fmla="*/ 53 w 53"/>
                  <a:gd name="T3" fmla="*/ 19 h 28"/>
                  <a:gd name="T4" fmla="*/ 49 w 53"/>
                  <a:gd name="T5" fmla="*/ 28 h 28"/>
                  <a:gd name="T6" fmla="*/ 0 w 53"/>
                  <a:gd name="T7" fmla="*/ 10 h 28"/>
                  <a:gd name="T8" fmla="*/ 5 w 53"/>
                  <a:gd name="T9" fmla="*/ 0 h 28"/>
                </a:gdLst>
                <a:ahLst/>
                <a:cxnLst>
                  <a:cxn ang="0">
                    <a:pos x="T0" y="T1"/>
                  </a:cxn>
                  <a:cxn ang="0">
                    <a:pos x="T2" y="T3"/>
                  </a:cxn>
                  <a:cxn ang="0">
                    <a:pos x="T4" y="T5"/>
                  </a:cxn>
                  <a:cxn ang="0">
                    <a:pos x="T6" y="T7"/>
                  </a:cxn>
                  <a:cxn ang="0">
                    <a:pos x="T8" y="T9"/>
                  </a:cxn>
                </a:cxnLst>
                <a:rect l="0" t="0" r="r" b="b"/>
                <a:pathLst>
                  <a:path w="53" h="28">
                    <a:moveTo>
                      <a:pt x="5" y="0"/>
                    </a:moveTo>
                    <a:lnTo>
                      <a:pt x="53" y="19"/>
                    </a:lnTo>
                    <a:lnTo>
                      <a:pt x="49" y="28"/>
                    </a:lnTo>
                    <a:lnTo>
                      <a:pt x="0" y="10"/>
                    </a:lnTo>
                    <a:lnTo>
                      <a:pt x="5" y="0"/>
                    </a:lnTo>
                    <a:close/>
                  </a:path>
                </a:pathLst>
              </a:custGeom>
              <a:grpFill/>
              <a:ln>
                <a:noFill/>
              </a:ln>
            </p:spPr>
            <p:txBody>
              <a:bodyPr anchor="ctr"/>
              <a:lstStyle/>
              <a:p>
                <a:pPr algn="ctr"/>
                <a:endParaRPr/>
              </a:p>
            </p:txBody>
          </p:sp>
          <p:sp>
            <p:nvSpPr>
              <p:cNvPr id="87" name="PA-íṧ1îḍê">
                <a:extLst>
                  <a:ext uri="{FF2B5EF4-FFF2-40B4-BE49-F238E27FC236}">
                    <a16:creationId xmlns:a16="http://schemas.microsoft.com/office/drawing/2014/main" xmlns="" id="{ED591E9A-FB70-43A0-85F7-BAAED5F43470}"/>
                  </a:ext>
                </a:extLst>
              </p:cNvPr>
              <p:cNvSpPr/>
              <p:nvPr>
                <p:custDataLst>
                  <p:tags r:id="rId74"/>
                </p:custDataLst>
              </p:nvPr>
            </p:nvSpPr>
            <p:spPr bwMode="auto">
              <a:xfrm>
                <a:off x="2307431" y="3178176"/>
                <a:ext cx="92075" cy="73025"/>
              </a:xfrm>
              <a:custGeom>
                <a:avLst/>
                <a:gdLst>
                  <a:gd name="T0" fmla="*/ 4 w 58"/>
                  <a:gd name="T1" fmla="*/ 3 h 46"/>
                  <a:gd name="T2" fmla="*/ 58 w 58"/>
                  <a:gd name="T3" fmla="*/ 0 h 46"/>
                  <a:gd name="T4" fmla="*/ 55 w 58"/>
                  <a:gd name="T5" fmla="*/ 11 h 46"/>
                  <a:gd name="T6" fmla="*/ 14 w 58"/>
                  <a:gd name="T7" fmla="*/ 13 h 46"/>
                  <a:gd name="T8" fmla="*/ 46 w 58"/>
                  <a:gd name="T9" fmla="*/ 35 h 46"/>
                  <a:gd name="T10" fmla="*/ 44 w 58"/>
                  <a:gd name="T11" fmla="*/ 46 h 46"/>
                  <a:gd name="T12" fmla="*/ 0 w 58"/>
                  <a:gd name="T13" fmla="*/ 14 h 46"/>
                  <a:gd name="T14" fmla="*/ 4 w 58"/>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6">
                    <a:moveTo>
                      <a:pt x="4" y="3"/>
                    </a:moveTo>
                    <a:lnTo>
                      <a:pt x="58" y="0"/>
                    </a:lnTo>
                    <a:lnTo>
                      <a:pt x="55" y="11"/>
                    </a:lnTo>
                    <a:lnTo>
                      <a:pt x="14" y="13"/>
                    </a:lnTo>
                    <a:lnTo>
                      <a:pt x="46" y="35"/>
                    </a:lnTo>
                    <a:lnTo>
                      <a:pt x="44" y="46"/>
                    </a:lnTo>
                    <a:lnTo>
                      <a:pt x="0" y="14"/>
                    </a:lnTo>
                    <a:lnTo>
                      <a:pt x="4" y="3"/>
                    </a:lnTo>
                    <a:close/>
                  </a:path>
                </a:pathLst>
              </a:custGeom>
              <a:grpFill/>
              <a:ln>
                <a:noFill/>
              </a:ln>
            </p:spPr>
            <p:txBody>
              <a:bodyPr anchor="ctr"/>
              <a:lstStyle/>
              <a:p>
                <a:pPr algn="ctr"/>
                <a:endParaRPr/>
              </a:p>
            </p:txBody>
          </p:sp>
          <p:sp>
            <p:nvSpPr>
              <p:cNvPr id="88" name="PA-îṥļïḓè">
                <a:extLst>
                  <a:ext uri="{FF2B5EF4-FFF2-40B4-BE49-F238E27FC236}">
                    <a16:creationId xmlns:a16="http://schemas.microsoft.com/office/drawing/2014/main" xmlns="" id="{220DEF7E-6BB7-4C16-8132-90E8EF28FB8E}"/>
                  </a:ext>
                </a:extLst>
              </p:cNvPr>
              <p:cNvSpPr/>
              <p:nvPr>
                <p:custDataLst>
                  <p:tags r:id="rId75"/>
                </p:custDataLst>
              </p:nvPr>
            </p:nvSpPr>
            <p:spPr bwMode="auto">
              <a:xfrm>
                <a:off x="2285206" y="3240088"/>
                <a:ext cx="90488" cy="73025"/>
              </a:xfrm>
              <a:custGeom>
                <a:avLst/>
                <a:gdLst>
                  <a:gd name="T0" fmla="*/ 7 w 57"/>
                  <a:gd name="T1" fmla="*/ 0 h 46"/>
                  <a:gd name="T2" fmla="*/ 57 w 57"/>
                  <a:gd name="T3" fmla="*/ 10 h 46"/>
                  <a:gd name="T4" fmla="*/ 50 w 57"/>
                  <a:gd name="T5" fmla="*/ 46 h 46"/>
                  <a:gd name="T6" fmla="*/ 42 w 57"/>
                  <a:gd name="T7" fmla="*/ 45 h 46"/>
                  <a:gd name="T8" fmla="*/ 47 w 57"/>
                  <a:gd name="T9" fmla="*/ 18 h 46"/>
                  <a:gd name="T10" fmla="*/ 36 w 57"/>
                  <a:gd name="T11" fmla="*/ 16 h 46"/>
                  <a:gd name="T12" fmla="*/ 30 w 57"/>
                  <a:gd name="T13" fmla="*/ 40 h 46"/>
                  <a:gd name="T14" fmla="*/ 22 w 57"/>
                  <a:gd name="T15" fmla="*/ 39 h 46"/>
                  <a:gd name="T16" fmla="*/ 27 w 57"/>
                  <a:gd name="T17" fmla="*/ 14 h 46"/>
                  <a:gd name="T18" fmla="*/ 14 w 57"/>
                  <a:gd name="T19" fmla="*/ 11 h 46"/>
                  <a:gd name="T20" fmla="*/ 8 w 57"/>
                  <a:gd name="T21" fmla="*/ 39 h 46"/>
                  <a:gd name="T22" fmla="*/ 0 w 57"/>
                  <a:gd name="T23" fmla="*/ 38 h 46"/>
                  <a:gd name="T24" fmla="*/ 7 w 57"/>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6">
                    <a:moveTo>
                      <a:pt x="7" y="0"/>
                    </a:moveTo>
                    <a:lnTo>
                      <a:pt x="57" y="10"/>
                    </a:lnTo>
                    <a:lnTo>
                      <a:pt x="50" y="46"/>
                    </a:lnTo>
                    <a:lnTo>
                      <a:pt x="42" y="45"/>
                    </a:lnTo>
                    <a:lnTo>
                      <a:pt x="47" y="18"/>
                    </a:lnTo>
                    <a:lnTo>
                      <a:pt x="36" y="16"/>
                    </a:lnTo>
                    <a:lnTo>
                      <a:pt x="30" y="40"/>
                    </a:lnTo>
                    <a:lnTo>
                      <a:pt x="22" y="39"/>
                    </a:lnTo>
                    <a:lnTo>
                      <a:pt x="27" y="14"/>
                    </a:lnTo>
                    <a:lnTo>
                      <a:pt x="14" y="11"/>
                    </a:lnTo>
                    <a:lnTo>
                      <a:pt x="8" y="39"/>
                    </a:lnTo>
                    <a:lnTo>
                      <a:pt x="0" y="38"/>
                    </a:lnTo>
                    <a:lnTo>
                      <a:pt x="7" y="0"/>
                    </a:lnTo>
                    <a:close/>
                  </a:path>
                </a:pathLst>
              </a:custGeom>
              <a:grpFill/>
              <a:ln>
                <a:noFill/>
              </a:ln>
            </p:spPr>
            <p:txBody>
              <a:bodyPr anchor="ctr"/>
              <a:lstStyle/>
              <a:p>
                <a:pPr algn="ctr"/>
                <a:endParaRPr/>
              </a:p>
            </p:txBody>
          </p:sp>
          <p:sp>
            <p:nvSpPr>
              <p:cNvPr id="89" name="PA-íṥ1íḓè">
                <a:extLst>
                  <a:ext uri="{FF2B5EF4-FFF2-40B4-BE49-F238E27FC236}">
                    <a16:creationId xmlns:a16="http://schemas.microsoft.com/office/drawing/2014/main" xmlns="" id="{820C13C7-C6AD-4CF3-869B-C01C07771B24}"/>
                  </a:ext>
                </a:extLst>
              </p:cNvPr>
              <p:cNvSpPr/>
              <p:nvPr>
                <p:custDataLst>
                  <p:tags r:id="rId76"/>
                </p:custDataLst>
              </p:nvPr>
            </p:nvSpPr>
            <p:spPr bwMode="auto">
              <a:xfrm>
                <a:off x="2274094" y="3317876"/>
                <a:ext cx="88900" cy="71438"/>
              </a:xfrm>
              <a:custGeom>
                <a:avLst/>
                <a:gdLst>
                  <a:gd name="T0" fmla="*/ 4 w 48"/>
                  <a:gd name="T1" fmla="*/ 0 h 39"/>
                  <a:gd name="T2" fmla="*/ 48 w 48"/>
                  <a:gd name="T3" fmla="*/ 4 h 39"/>
                  <a:gd name="T4" fmla="*/ 46 w 48"/>
                  <a:gd name="T5" fmla="*/ 23 h 39"/>
                  <a:gd name="T6" fmla="*/ 44 w 48"/>
                  <a:gd name="T7" fmla="*/ 33 h 39"/>
                  <a:gd name="T8" fmla="*/ 39 w 48"/>
                  <a:gd name="T9" fmla="*/ 38 h 39"/>
                  <a:gd name="T10" fmla="*/ 32 w 48"/>
                  <a:gd name="T11" fmla="*/ 39 h 39"/>
                  <a:gd name="T12" fmla="*/ 24 w 48"/>
                  <a:gd name="T13" fmla="*/ 35 h 39"/>
                  <a:gd name="T14" fmla="*/ 21 w 48"/>
                  <a:gd name="T15" fmla="*/ 26 h 39"/>
                  <a:gd name="T16" fmla="*/ 17 w 48"/>
                  <a:gd name="T17" fmla="*/ 30 h 39"/>
                  <a:gd name="T18" fmla="*/ 9 w 48"/>
                  <a:gd name="T19" fmla="*/ 35 h 39"/>
                  <a:gd name="T20" fmla="*/ 0 w 48"/>
                  <a:gd name="T21" fmla="*/ 39 h 39"/>
                  <a:gd name="T22" fmla="*/ 1 w 48"/>
                  <a:gd name="T23" fmla="*/ 29 h 39"/>
                  <a:gd name="T24" fmla="*/ 12 w 48"/>
                  <a:gd name="T25" fmla="*/ 23 h 39"/>
                  <a:gd name="T26" fmla="*/ 18 w 48"/>
                  <a:gd name="T27" fmla="*/ 19 h 39"/>
                  <a:gd name="T28" fmla="*/ 20 w 48"/>
                  <a:gd name="T29" fmla="*/ 17 h 39"/>
                  <a:gd name="T30" fmla="*/ 21 w 48"/>
                  <a:gd name="T31" fmla="*/ 12 h 39"/>
                  <a:gd name="T32" fmla="*/ 22 w 48"/>
                  <a:gd name="T33" fmla="*/ 11 h 39"/>
                  <a:gd name="T34" fmla="*/ 3 w 48"/>
                  <a:gd name="T35" fmla="*/ 9 h 39"/>
                  <a:gd name="T36" fmla="*/ 4 w 48"/>
                  <a:gd name="T37" fmla="*/ 0 h 39"/>
                  <a:gd name="T38" fmla="*/ 29 w 48"/>
                  <a:gd name="T39" fmla="*/ 11 h 39"/>
                  <a:gd name="T40" fmla="*/ 28 w 48"/>
                  <a:gd name="T41" fmla="*/ 18 h 39"/>
                  <a:gd name="T42" fmla="*/ 28 w 48"/>
                  <a:gd name="T43" fmla="*/ 26 h 39"/>
                  <a:gd name="T44" fmla="*/ 29 w 48"/>
                  <a:gd name="T45" fmla="*/ 28 h 39"/>
                  <a:gd name="T46" fmla="*/ 32 w 48"/>
                  <a:gd name="T47" fmla="*/ 30 h 39"/>
                  <a:gd name="T48" fmla="*/ 36 w 48"/>
                  <a:gd name="T49" fmla="*/ 29 h 39"/>
                  <a:gd name="T50" fmla="*/ 38 w 48"/>
                  <a:gd name="T51" fmla="*/ 26 h 39"/>
                  <a:gd name="T52" fmla="*/ 39 w 48"/>
                  <a:gd name="T53" fmla="*/ 19 h 39"/>
                  <a:gd name="T54" fmla="*/ 40 w 48"/>
                  <a:gd name="T55" fmla="*/ 12 h 39"/>
                  <a:gd name="T56" fmla="*/ 29 w 48"/>
                  <a:gd name="T57"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39">
                    <a:moveTo>
                      <a:pt x="4" y="0"/>
                    </a:moveTo>
                    <a:cubicBezTo>
                      <a:pt x="48" y="4"/>
                      <a:pt x="48" y="4"/>
                      <a:pt x="48" y="4"/>
                    </a:cubicBezTo>
                    <a:cubicBezTo>
                      <a:pt x="46" y="23"/>
                      <a:pt x="46" y="23"/>
                      <a:pt x="46" y="23"/>
                    </a:cubicBezTo>
                    <a:cubicBezTo>
                      <a:pt x="46" y="27"/>
                      <a:pt x="45" y="31"/>
                      <a:pt x="44" y="33"/>
                    </a:cubicBezTo>
                    <a:cubicBezTo>
                      <a:pt x="43" y="35"/>
                      <a:pt x="41" y="36"/>
                      <a:pt x="39" y="38"/>
                    </a:cubicBezTo>
                    <a:cubicBezTo>
                      <a:pt x="37" y="39"/>
                      <a:pt x="35" y="39"/>
                      <a:pt x="32" y="39"/>
                    </a:cubicBezTo>
                    <a:cubicBezTo>
                      <a:pt x="29" y="38"/>
                      <a:pt x="26" y="37"/>
                      <a:pt x="24" y="35"/>
                    </a:cubicBezTo>
                    <a:cubicBezTo>
                      <a:pt x="22" y="33"/>
                      <a:pt x="21" y="30"/>
                      <a:pt x="21" y="26"/>
                    </a:cubicBezTo>
                    <a:cubicBezTo>
                      <a:pt x="20" y="28"/>
                      <a:pt x="18" y="29"/>
                      <a:pt x="17" y="30"/>
                    </a:cubicBezTo>
                    <a:cubicBezTo>
                      <a:pt x="16" y="32"/>
                      <a:pt x="13" y="33"/>
                      <a:pt x="9" y="35"/>
                    </a:cubicBezTo>
                    <a:cubicBezTo>
                      <a:pt x="0" y="39"/>
                      <a:pt x="0" y="39"/>
                      <a:pt x="0" y="39"/>
                    </a:cubicBezTo>
                    <a:cubicBezTo>
                      <a:pt x="1" y="29"/>
                      <a:pt x="1" y="29"/>
                      <a:pt x="1" y="29"/>
                    </a:cubicBezTo>
                    <a:cubicBezTo>
                      <a:pt x="12" y="23"/>
                      <a:pt x="12" y="23"/>
                      <a:pt x="12" y="23"/>
                    </a:cubicBezTo>
                    <a:cubicBezTo>
                      <a:pt x="15" y="21"/>
                      <a:pt x="17" y="20"/>
                      <a:pt x="18" y="19"/>
                    </a:cubicBezTo>
                    <a:cubicBezTo>
                      <a:pt x="19" y="18"/>
                      <a:pt x="20" y="18"/>
                      <a:pt x="20" y="17"/>
                    </a:cubicBezTo>
                    <a:cubicBezTo>
                      <a:pt x="21" y="16"/>
                      <a:pt x="21" y="14"/>
                      <a:pt x="21" y="12"/>
                    </a:cubicBezTo>
                    <a:cubicBezTo>
                      <a:pt x="22" y="11"/>
                      <a:pt x="22" y="11"/>
                      <a:pt x="22" y="11"/>
                    </a:cubicBezTo>
                    <a:cubicBezTo>
                      <a:pt x="3" y="9"/>
                      <a:pt x="3" y="9"/>
                      <a:pt x="3" y="9"/>
                    </a:cubicBezTo>
                    <a:lnTo>
                      <a:pt x="4" y="0"/>
                    </a:lnTo>
                    <a:close/>
                    <a:moveTo>
                      <a:pt x="29" y="11"/>
                    </a:moveTo>
                    <a:cubicBezTo>
                      <a:pt x="28" y="18"/>
                      <a:pt x="28" y="18"/>
                      <a:pt x="28" y="18"/>
                    </a:cubicBezTo>
                    <a:cubicBezTo>
                      <a:pt x="28" y="22"/>
                      <a:pt x="27" y="25"/>
                      <a:pt x="28" y="26"/>
                    </a:cubicBezTo>
                    <a:cubicBezTo>
                      <a:pt x="28" y="27"/>
                      <a:pt x="28" y="28"/>
                      <a:pt x="29" y="28"/>
                    </a:cubicBezTo>
                    <a:cubicBezTo>
                      <a:pt x="30" y="29"/>
                      <a:pt x="31" y="30"/>
                      <a:pt x="32" y="30"/>
                    </a:cubicBezTo>
                    <a:cubicBezTo>
                      <a:pt x="34" y="30"/>
                      <a:pt x="35" y="30"/>
                      <a:pt x="36" y="29"/>
                    </a:cubicBezTo>
                    <a:cubicBezTo>
                      <a:pt x="37" y="28"/>
                      <a:pt x="38" y="27"/>
                      <a:pt x="38" y="26"/>
                    </a:cubicBezTo>
                    <a:cubicBezTo>
                      <a:pt x="38" y="25"/>
                      <a:pt x="39" y="23"/>
                      <a:pt x="39" y="19"/>
                    </a:cubicBezTo>
                    <a:cubicBezTo>
                      <a:pt x="40" y="12"/>
                      <a:pt x="40" y="12"/>
                      <a:pt x="40" y="12"/>
                    </a:cubicBezTo>
                    <a:lnTo>
                      <a:pt x="29" y="11"/>
                    </a:lnTo>
                    <a:close/>
                  </a:path>
                </a:pathLst>
              </a:custGeom>
              <a:grpFill/>
              <a:ln>
                <a:noFill/>
              </a:ln>
            </p:spPr>
            <p:txBody>
              <a:bodyPr anchor="ctr"/>
              <a:lstStyle/>
              <a:p>
                <a:pPr algn="ctr"/>
                <a:endParaRPr/>
              </a:p>
            </p:txBody>
          </p:sp>
          <p:sp>
            <p:nvSpPr>
              <p:cNvPr id="90" name="PA-îṣḻíḋé">
                <a:extLst>
                  <a:ext uri="{FF2B5EF4-FFF2-40B4-BE49-F238E27FC236}">
                    <a16:creationId xmlns:a16="http://schemas.microsoft.com/office/drawing/2014/main" xmlns="" id="{5279980F-A510-4154-A714-01E51B29B091}"/>
                  </a:ext>
                </a:extLst>
              </p:cNvPr>
              <p:cNvSpPr/>
              <p:nvPr>
                <p:custDataLst>
                  <p:tags r:id="rId77"/>
                </p:custDataLst>
              </p:nvPr>
            </p:nvSpPr>
            <p:spPr bwMode="auto">
              <a:xfrm>
                <a:off x="2274094" y="3398838"/>
                <a:ext cx="82550" cy="66675"/>
              </a:xfrm>
              <a:custGeom>
                <a:avLst/>
                <a:gdLst>
                  <a:gd name="T0" fmla="*/ 15 w 45"/>
                  <a:gd name="T1" fmla="*/ 0 h 36"/>
                  <a:gd name="T2" fmla="*/ 16 w 45"/>
                  <a:gd name="T3" fmla="*/ 8 h 36"/>
                  <a:gd name="T4" fmla="*/ 9 w 45"/>
                  <a:gd name="T5" fmla="*/ 12 h 36"/>
                  <a:gd name="T6" fmla="*/ 7 w 45"/>
                  <a:gd name="T7" fmla="*/ 18 h 36"/>
                  <a:gd name="T8" fmla="*/ 9 w 45"/>
                  <a:gd name="T9" fmla="*/ 25 h 36"/>
                  <a:gd name="T10" fmla="*/ 13 w 45"/>
                  <a:gd name="T11" fmla="*/ 27 h 36"/>
                  <a:gd name="T12" fmla="*/ 16 w 45"/>
                  <a:gd name="T13" fmla="*/ 26 h 36"/>
                  <a:gd name="T14" fmla="*/ 18 w 45"/>
                  <a:gd name="T15" fmla="*/ 23 h 36"/>
                  <a:gd name="T16" fmla="*/ 20 w 45"/>
                  <a:gd name="T17" fmla="*/ 15 h 36"/>
                  <a:gd name="T18" fmla="*/ 24 w 45"/>
                  <a:gd name="T19" fmla="*/ 5 h 36"/>
                  <a:gd name="T20" fmla="*/ 33 w 45"/>
                  <a:gd name="T21" fmla="*/ 1 h 36"/>
                  <a:gd name="T22" fmla="*/ 39 w 45"/>
                  <a:gd name="T23" fmla="*/ 3 h 36"/>
                  <a:gd name="T24" fmla="*/ 44 w 45"/>
                  <a:gd name="T25" fmla="*/ 9 h 36"/>
                  <a:gd name="T26" fmla="*/ 45 w 45"/>
                  <a:gd name="T27" fmla="*/ 17 h 36"/>
                  <a:gd name="T28" fmla="*/ 42 w 45"/>
                  <a:gd name="T29" fmla="*/ 30 h 36"/>
                  <a:gd name="T30" fmla="*/ 32 w 45"/>
                  <a:gd name="T31" fmla="*/ 34 h 36"/>
                  <a:gd name="T32" fmla="*/ 31 w 45"/>
                  <a:gd name="T33" fmla="*/ 25 h 36"/>
                  <a:gd name="T34" fmla="*/ 36 w 45"/>
                  <a:gd name="T35" fmla="*/ 23 h 36"/>
                  <a:gd name="T36" fmla="*/ 38 w 45"/>
                  <a:gd name="T37" fmla="*/ 17 h 36"/>
                  <a:gd name="T38" fmla="*/ 36 w 45"/>
                  <a:gd name="T39" fmla="*/ 11 h 36"/>
                  <a:gd name="T40" fmla="*/ 33 w 45"/>
                  <a:gd name="T41" fmla="*/ 10 h 36"/>
                  <a:gd name="T42" fmla="*/ 31 w 45"/>
                  <a:gd name="T43" fmla="*/ 11 h 36"/>
                  <a:gd name="T44" fmla="*/ 28 w 45"/>
                  <a:gd name="T45" fmla="*/ 19 h 36"/>
                  <a:gd name="T46" fmla="*/ 25 w 45"/>
                  <a:gd name="T47" fmla="*/ 29 h 36"/>
                  <a:gd name="T48" fmla="*/ 20 w 45"/>
                  <a:gd name="T49" fmla="*/ 34 h 36"/>
                  <a:gd name="T50" fmla="*/ 13 w 45"/>
                  <a:gd name="T51" fmla="*/ 36 h 36"/>
                  <a:gd name="T52" fmla="*/ 6 w 45"/>
                  <a:gd name="T53" fmla="*/ 33 h 36"/>
                  <a:gd name="T54" fmla="*/ 1 w 45"/>
                  <a:gd name="T55" fmla="*/ 28 h 36"/>
                  <a:gd name="T56" fmla="*/ 0 w 45"/>
                  <a:gd name="T57" fmla="*/ 18 h 36"/>
                  <a:gd name="T58" fmla="*/ 3 w 45"/>
                  <a:gd name="T59" fmla="*/ 5 h 36"/>
                  <a:gd name="T60" fmla="*/ 15 w 45"/>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6">
                    <a:moveTo>
                      <a:pt x="15" y="0"/>
                    </a:moveTo>
                    <a:cubicBezTo>
                      <a:pt x="16" y="8"/>
                      <a:pt x="16" y="8"/>
                      <a:pt x="16" y="8"/>
                    </a:cubicBezTo>
                    <a:cubicBezTo>
                      <a:pt x="13" y="9"/>
                      <a:pt x="10" y="10"/>
                      <a:pt x="9" y="12"/>
                    </a:cubicBezTo>
                    <a:cubicBezTo>
                      <a:pt x="8" y="13"/>
                      <a:pt x="7" y="15"/>
                      <a:pt x="7" y="18"/>
                    </a:cubicBezTo>
                    <a:cubicBezTo>
                      <a:pt x="7" y="21"/>
                      <a:pt x="8" y="23"/>
                      <a:pt x="9" y="25"/>
                    </a:cubicBezTo>
                    <a:cubicBezTo>
                      <a:pt x="10" y="26"/>
                      <a:pt x="12" y="27"/>
                      <a:pt x="13" y="27"/>
                    </a:cubicBezTo>
                    <a:cubicBezTo>
                      <a:pt x="14" y="27"/>
                      <a:pt x="15" y="26"/>
                      <a:pt x="16" y="26"/>
                    </a:cubicBezTo>
                    <a:cubicBezTo>
                      <a:pt x="17" y="25"/>
                      <a:pt x="17" y="24"/>
                      <a:pt x="18" y="23"/>
                    </a:cubicBezTo>
                    <a:cubicBezTo>
                      <a:pt x="18" y="22"/>
                      <a:pt x="19" y="19"/>
                      <a:pt x="20" y="15"/>
                    </a:cubicBezTo>
                    <a:cubicBezTo>
                      <a:pt x="21" y="11"/>
                      <a:pt x="22" y="7"/>
                      <a:pt x="24" y="5"/>
                    </a:cubicBezTo>
                    <a:cubicBezTo>
                      <a:pt x="26" y="3"/>
                      <a:pt x="29" y="1"/>
                      <a:pt x="33" y="1"/>
                    </a:cubicBezTo>
                    <a:cubicBezTo>
                      <a:pt x="35" y="1"/>
                      <a:pt x="37" y="2"/>
                      <a:pt x="39" y="3"/>
                    </a:cubicBezTo>
                    <a:cubicBezTo>
                      <a:pt x="41" y="4"/>
                      <a:pt x="43" y="6"/>
                      <a:pt x="44" y="9"/>
                    </a:cubicBezTo>
                    <a:cubicBezTo>
                      <a:pt x="45" y="11"/>
                      <a:pt x="45" y="14"/>
                      <a:pt x="45" y="17"/>
                    </a:cubicBezTo>
                    <a:cubicBezTo>
                      <a:pt x="45" y="23"/>
                      <a:pt x="44" y="27"/>
                      <a:pt x="42" y="30"/>
                    </a:cubicBezTo>
                    <a:cubicBezTo>
                      <a:pt x="39" y="33"/>
                      <a:pt x="36" y="34"/>
                      <a:pt x="32" y="34"/>
                    </a:cubicBezTo>
                    <a:cubicBezTo>
                      <a:pt x="31" y="25"/>
                      <a:pt x="31" y="25"/>
                      <a:pt x="31" y="25"/>
                    </a:cubicBezTo>
                    <a:cubicBezTo>
                      <a:pt x="34" y="25"/>
                      <a:pt x="35" y="24"/>
                      <a:pt x="36" y="23"/>
                    </a:cubicBezTo>
                    <a:cubicBezTo>
                      <a:pt x="37" y="22"/>
                      <a:pt x="38" y="20"/>
                      <a:pt x="38" y="17"/>
                    </a:cubicBezTo>
                    <a:cubicBezTo>
                      <a:pt x="38" y="15"/>
                      <a:pt x="37" y="13"/>
                      <a:pt x="36" y="11"/>
                    </a:cubicBezTo>
                    <a:cubicBezTo>
                      <a:pt x="35" y="10"/>
                      <a:pt x="35" y="10"/>
                      <a:pt x="33" y="10"/>
                    </a:cubicBezTo>
                    <a:cubicBezTo>
                      <a:pt x="32" y="10"/>
                      <a:pt x="31" y="10"/>
                      <a:pt x="31" y="11"/>
                    </a:cubicBezTo>
                    <a:cubicBezTo>
                      <a:pt x="30" y="12"/>
                      <a:pt x="29" y="15"/>
                      <a:pt x="28" y="19"/>
                    </a:cubicBezTo>
                    <a:cubicBezTo>
                      <a:pt x="27" y="24"/>
                      <a:pt x="26" y="27"/>
                      <a:pt x="25" y="29"/>
                    </a:cubicBezTo>
                    <a:cubicBezTo>
                      <a:pt x="24" y="31"/>
                      <a:pt x="22" y="33"/>
                      <a:pt x="20" y="34"/>
                    </a:cubicBezTo>
                    <a:cubicBezTo>
                      <a:pt x="18" y="35"/>
                      <a:pt x="16" y="36"/>
                      <a:pt x="13" y="36"/>
                    </a:cubicBezTo>
                    <a:cubicBezTo>
                      <a:pt x="11" y="36"/>
                      <a:pt x="8" y="35"/>
                      <a:pt x="6" y="33"/>
                    </a:cubicBezTo>
                    <a:cubicBezTo>
                      <a:pt x="4" y="32"/>
                      <a:pt x="2" y="30"/>
                      <a:pt x="1" y="28"/>
                    </a:cubicBezTo>
                    <a:cubicBezTo>
                      <a:pt x="0" y="25"/>
                      <a:pt x="0" y="22"/>
                      <a:pt x="0" y="18"/>
                    </a:cubicBezTo>
                    <a:cubicBezTo>
                      <a:pt x="0" y="12"/>
                      <a:pt x="1" y="8"/>
                      <a:pt x="3" y="5"/>
                    </a:cubicBezTo>
                    <a:cubicBezTo>
                      <a:pt x="6" y="2"/>
                      <a:pt x="10" y="0"/>
                      <a:pt x="15" y="0"/>
                    </a:cubicBezTo>
                    <a:close/>
                  </a:path>
                </a:pathLst>
              </a:custGeom>
              <a:grpFill/>
              <a:ln>
                <a:noFill/>
              </a:ln>
            </p:spPr>
            <p:txBody>
              <a:bodyPr anchor="ctr"/>
              <a:lstStyle/>
              <a:p>
                <a:pPr algn="ctr"/>
                <a:endParaRPr/>
              </a:p>
            </p:txBody>
          </p:sp>
          <p:sp>
            <p:nvSpPr>
              <p:cNvPr id="91" name="PA-îṧḷïḍè">
                <a:extLst>
                  <a:ext uri="{FF2B5EF4-FFF2-40B4-BE49-F238E27FC236}">
                    <a16:creationId xmlns:a16="http://schemas.microsoft.com/office/drawing/2014/main" xmlns="" id="{F62DD3AF-9DB6-40FE-991E-C3C7A6753CAB}"/>
                  </a:ext>
                </a:extLst>
              </p:cNvPr>
              <p:cNvSpPr/>
              <p:nvPr>
                <p:custDataLst>
                  <p:tags r:id="rId78"/>
                </p:custDataLst>
              </p:nvPr>
            </p:nvSpPr>
            <p:spPr bwMode="auto">
              <a:xfrm>
                <a:off x="2275681" y="3471863"/>
                <a:ext cx="84138" cy="22225"/>
              </a:xfrm>
              <a:custGeom>
                <a:avLst/>
                <a:gdLst>
                  <a:gd name="T0" fmla="*/ 0 w 53"/>
                  <a:gd name="T1" fmla="*/ 5 h 14"/>
                  <a:gd name="T2" fmla="*/ 51 w 53"/>
                  <a:gd name="T3" fmla="*/ 0 h 14"/>
                  <a:gd name="T4" fmla="*/ 53 w 53"/>
                  <a:gd name="T5" fmla="*/ 11 h 14"/>
                  <a:gd name="T6" fmla="*/ 1 w 53"/>
                  <a:gd name="T7" fmla="*/ 14 h 14"/>
                  <a:gd name="T8" fmla="*/ 0 w 53"/>
                  <a:gd name="T9" fmla="*/ 5 h 14"/>
                </a:gdLst>
                <a:ahLst/>
                <a:cxnLst>
                  <a:cxn ang="0">
                    <a:pos x="T0" y="T1"/>
                  </a:cxn>
                  <a:cxn ang="0">
                    <a:pos x="T2" y="T3"/>
                  </a:cxn>
                  <a:cxn ang="0">
                    <a:pos x="T4" y="T5"/>
                  </a:cxn>
                  <a:cxn ang="0">
                    <a:pos x="T6" y="T7"/>
                  </a:cxn>
                  <a:cxn ang="0">
                    <a:pos x="T8" y="T9"/>
                  </a:cxn>
                </a:cxnLst>
                <a:rect l="0" t="0" r="r" b="b"/>
                <a:pathLst>
                  <a:path w="53" h="14">
                    <a:moveTo>
                      <a:pt x="0" y="5"/>
                    </a:moveTo>
                    <a:lnTo>
                      <a:pt x="51" y="0"/>
                    </a:lnTo>
                    <a:lnTo>
                      <a:pt x="53" y="11"/>
                    </a:lnTo>
                    <a:lnTo>
                      <a:pt x="1" y="14"/>
                    </a:lnTo>
                    <a:lnTo>
                      <a:pt x="0" y="5"/>
                    </a:lnTo>
                    <a:close/>
                  </a:path>
                </a:pathLst>
              </a:custGeom>
              <a:grpFill/>
              <a:ln>
                <a:noFill/>
              </a:ln>
            </p:spPr>
            <p:txBody>
              <a:bodyPr anchor="ctr"/>
              <a:lstStyle/>
              <a:p>
                <a:pPr algn="ctr"/>
                <a:endParaRPr/>
              </a:p>
            </p:txBody>
          </p:sp>
          <p:sp>
            <p:nvSpPr>
              <p:cNvPr id="92" name="PA-iṩľîďe">
                <a:extLst>
                  <a:ext uri="{FF2B5EF4-FFF2-40B4-BE49-F238E27FC236}">
                    <a16:creationId xmlns:a16="http://schemas.microsoft.com/office/drawing/2014/main" xmlns="" id="{2412EC9F-5EF6-401C-8A22-07C1F6B66608}"/>
                  </a:ext>
                </a:extLst>
              </p:cNvPr>
              <p:cNvSpPr/>
              <p:nvPr>
                <p:custDataLst>
                  <p:tags r:id="rId79"/>
                </p:custDataLst>
              </p:nvPr>
            </p:nvSpPr>
            <p:spPr bwMode="auto">
              <a:xfrm>
                <a:off x="2282031" y="3494088"/>
                <a:ext cx="84138" cy="66675"/>
              </a:xfrm>
              <a:custGeom>
                <a:avLst/>
                <a:gdLst>
                  <a:gd name="T0" fmla="*/ 0 w 53"/>
                  <a:gd name="T1" fmla="*/ 22 h 42"/>
                  <a:gd name="T2" fmla="*/ 42 w 53"/>
                  <a:gd name="T3" fmla="*/ 17 h 42"/>
                  <a:gd name="T4" fmla="*/ 39 w 53"/>
                  <a:gd name="T5" fmla="*/ 1 h 42"/>
                  <a:gd name="T6" fmla="*/ 49 w 53"/>
                  <a:gd name="T7" fmla="*/ 0 h 42"/>
                  <a:gd name="T8" fmla="*/ 53 w 53"/>
                  <a:gd name="T9" fmla="*/ 41 h 42"/>
                  <a:gd name="T10" fmla="*/ 45 w 53"/>
                  <a:gd name="T11" fmla="*/ 42 h 42"/>
                  <a:gd name="T12" fmla="*/ 43 w 53"/>
                  <a:gd name="T13" fmla="*/ 27 h 42"/>
                  <a:gd name="T14" fmla="*/ 1 w 53"/>
                  <a:gd name="T15" fmla="*/ 33 h 42"/>
                  <a:gd name="T16" fmla="*/ 0 w 5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42">
                    <a:moveTo>
                      <a:pt x="0" y="22"/>
                    </a:moveTo>
                    <a:lnTo>
                      <a:pt x="42" y="17"/>
                    </a:lnTo>
                    <a:lnTo>
                      <a:pt x="39" y="1"/>
                    </a:lnTo>
                    <a:lnTo>
                      <a:pt x="49" y="0"/>
                    </a:lnTo>
                    <a:lnTo>
                      <a:pt x="53" y="41"/>
                    </a:lnTo>
                    <a:lnTo>
                      <a:pt x="45" y="42"/>
                    </a:lnTo>
                    <a:lnTo>
                      <a:pt x="43" y="27"/>
                    </a:lnTo>
                    <a:lnTo>
                      <a:pt x="1" y="33"/>
                    </a:lnTo>
                    <a:lnTo>
                      <a:pt x="0" y="22"/>
                    </a:lnTo>
                    <a:close/>
                  </a:path>
                </a:pathLst>
              </a:custGeom>
              <a:grpFill/>
              <a:ln>
                <a:noFill/>
              </a:ln>
            </p:spPr>
            <p:txBody>
              <a:bodyPr anchor="ctr"/>
              <a:lstStyle/>
              <a:p>
                <a:pPr algn="ctr"/>
                <a:endParaRPr/>
              </a:p>
            </p:txBody>
          </p:sp>
          <p:sp>
            <p:nvSpPr>
              <p:cNvPr id="93" name="PA-ïslïḑe">
                <a:extLst>
                  <a:ext uri="{FF2B5EF4-FFF2-40B4-BE49-F238E27FC236}">
                    <a16:creationId xmlns:a16="http://schemas.microsoft.com/office/drawing/2014/main" xmlns="" id="{A7592736-355F-4902-B311-8A3E50796E54}"/>
                  </a:ext>
                </a:extLst>
              </p:cNvPr>
              <p:cNvSpPr/>
              <p:nvPr>
                <p:custDataLst>
                  <p:tags r:id="rId80"/>
                </p:custDataLst>
              </p:nvPr>
            </p:nvSpPr>
            <p:spPr bwMode="auto">
              <a:xfrm>
                <a:off x="2294731" y="3557588"/>
                <a:ext cx="90488" cy="73025"/>
              </a:xfrm>
              <a:custGeom>
                <a:avLst/>
                <a:gdLst>
                  <a:gd name="T0" fmla="*/ 0 w 57"/>
                  <a:gd name="T1" fmla="*/ 29 h 46"/>
                  <a:gd name="T2" fmla="*/ 21 w 57"/>
                  <a:gd name="T3" fmla="*/ 24 h 46"/>
                  <a:gd name="T4" fmla="*/ 45 w 57"/>
                  <a:gd name="T5" fmla="*/ 0 h 46"/>
                  <a:gd name="T6" fmla="*/ 49 w 57"/>
                  <a:gd name="T7" fmla="*/ 11 h 46"/>
                  <a:gd name="T8" fmla="*/ 31 w 57"/>
                  <a:gd name="T9" fmla="*/ 28 h 46"/>
                  <a:gd name="T10" fmla="*/ 53 w 57"/>
                  <a:gd name="T11" fmla="*/ 35 h 46"/>
                  <a:gd name="T12" fmla="*/ 57 w 57"/>
                  <a:gd name="T13" fmla="*/ 46 h 46"/>
                  <a:gd name="T14" fmla="*/ 23 w 57"/>
                  <a:gd name="T15" fmla="*/ 35 h 46"/>
                  <a:gd name="T16" fmla="*/ 2 w 57"/>
                  <a:gd name="T17" fmla="*/ 39 h 46"/>
                  <a:gd name="T18" fmla="*/ 0 w 57"/>
                  <a:gd name="T19"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
                    <a:moveTo>
                      <a:pt x="0" y="29"/>
                    </a:moveTo>
                    <a:lnTo>
                      <a:pt x="21" y="24"/>
                    </a:lnTo>
                    <a:lnTo>
                      <a:pt x="45" y="0"/>
                    </a:lnTo>
                    <a:lnTo>
                      <a:pt x="49" y="11"/>
                    </a:lnTo>
                    <a:lnTo>
                      <a:pt x="31" y="28"/>
                    </a:lnTo>
                    <a:lnTo>
                      <a:pt x="53" y="35"/>
                    </a:lnTo>
                    <a:lnTo>
                      <a:pt x="57" y="46"/>
                    </a:lnTo>
                    <a:lnTo>
                      <a:pt x="23" y="35"/>
                    </a:lnTo>
                    <a:lnTo>
                      <a:pt x="2" y="39"/>
                    </a:lnTo>
                    <a:lnTo>
                      <a:pt x="0" y="29"/>
                    </a:lnTo>
                    <a:close/>
                  </a:path>
                </a:pathLst>
              </a:custGeom>
              <a:grpFill/>
              <a:ln>
                <a:noFill/>
              </a:ln>
            </p:spPr>
            <p:txBody>
              <a:bodyPr anchor="ctr"/>
              <a:lstStyle/>
              <a:p>
                <a:pPr algn="ctr"/>
                <a:endParaRPr/>
              </a:p>
            </p:txBody>
          </p:sp>
          <p:sp>
            <p:nvSpPr>
              <p:cNvPr id="94" name="PA-ïṧḷidè">
                <a:extLst>
                  <a:ext uri="{FF2B5EF4-FFF2-40B4-BE49-F238E27FC236}">
                    <a16:creationId xmlns:a16="http://schemas.microsoft.com/office/drawing/2014/main" xmlns="" id="{1E5F1026-4FE0-4035-A6B0-3FD2BD341BE7}"/>
                  </a:ext>
                </a:extLst>
              </p:cNvPr>
              <p:cNvSpPr/>
              <p:nvPr>
                <p:custDataLst>
                  <p:tags r:id="rId81"/>
                </p:custDataLst>
              </p:nvPr>
            </p:nvSpPr>
            <p:spPr bwMode="auto">
              <a:xfrm>
                <a:off x="2337594" y="3695701"/>
                <a:ext cx="85725" cy="80963"/>
              </a:xfrm>
              <a:custGeom>
                <a:avLst/>
                <a:gdLst>
                  <a:gd name="T0" fmla="*/ 15 w 47"/>
                  <a:gd name="T1" fmla="*/ 2 h 44"/>
                  <a:gd name="T2" fmla="*/ 26 w 47"/>
                  <a:gd name="T3" fmla="*/ 0 h 44"/>
                  <a:gd name="T4" fmla="*/ 33 w 47"/>
                  <a:gd name="T5" fmla="*/ 1 h 44"/>
                  <a:gd name="T6" fmla="*/ 39 w 47"/>
                  <a:gd name="T7" fmla="*/ 4 h 44"/>
                  <a:gd name="T8" fmla="*/ 44 w 47"/>
                  <a:gd name="T9" fmla="*/ 12 h 44"/>
                  <a:gd name="T10" fmla="*/ 45 w 47"/>
                  <a:gd name="T11" fmla="*/ 29 h 44"/>
                  <a:gd name="T12" fmla="*/ 32 w 47"/>
                  <a:gd name="T13" fmla="*/ 41 h 44"/>
                  <a:gd name="T14" fmla="*/ 15 w 47"/>
                  <a:gd name="T15" fmla="*/ 43 h 44"/>
                  <a:gd name="T16" fmla="*/ 3 w 47"/>
                  <a:gd name="T17" fmla="*/ 31 h 44"/>
                  <a:gd name="T18" fmla="*/ 2 w 47"/>
                  <a:gd name="T19" fmla="*/ 14 h 44"/>
                  <a:gd name="T20" fmla="*/ 15 w 47"/>
                  <a:gd name="T21" fmla="*/ 2 h 44"/>
                  <a:gd name="T22" fmla="*/ 19 w 47"/>
                  <a:gd name="T23" fmla="*/ 10 h 44"/>
                  <a:gd name="T24" fmla="*/ 10 w 47"/>
                  <a:gd name="T25" fmla="*/ 18 h 44"/>
                  <a:gd name="T26" fmla="*/ 10 w 47"/>
                  <a:gd name="T27" fmla="*/ 28 h 44"/>
                  <a:gd name="T28" fmla="*/ 17 w 47"/>
                  <a:gd name="T29" fmla="*/ 34 h 44"/>
                  <a:gd name="T30" fmla="*/ 29 w 47"/>
                  <a:gd name="T31" fmla="*/ 33 h 44"/>
                  <a:gd name="T32" fmla="*/ 38 w 47"/>
                  <a:gd name="T33" fmla="*/ 25 h 44"/>
                  <a:gd name="T34" fmla="*/ 37 w 47"/>
                  <a:gd name="T35" fmla="*/ 16 h 44"/>
                  <a:gd name="T36" fmla="*/ 30 w 47"/>
                  <a:gd name="T37" fmla="*/ 9 h 44"/>
                  <a:gd name="T38" fmla="*/ 19 w 47"/>
                  <a:gd name="T3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4">
                    <a:moveTo>
                      <a:pt x="15" y="2"/>
                    </a:moveTo>
                    <a:cubicBezTo>
                      <a:pt x="19" y="0"/>
                      <a:pt x="23" y="0"/>
                      <a:pt x="26" y="0"/>
                    </a:cubicBezTo>
                    <a:cubicBezTo>
                      <a:pt x="28" y="0"/>
                      <a:pt x="31" y="0"/>
                      <a:pt x="33" y="1"/>
                    </a:cubicBezTo>
                    <a:cubicBezTo>
                      <a:pt x="35" y="2"/>
                      <a:pt x="37" y="3"/>
                      <a:pt x="39" y="4"/>
                    </a:cubicBezTo>
                    <a:cubicBezTo>
                      <a:pt x="41" y="6"/>
                      <a:pt x="43" y="9"/>
                      <a:pt x="44" y="12"/>
                    </a:cubicBezTo>
                    <a:cubicBezTo>
                      <a:pt x="47" y="18"/>
                      <a:pt x="47" y="24"/>
                      <a:pt x="45" y="29"/>
                    </a:cubicBezTo>
                    <a:cubicBezTo>
                      <a:pt x="43" y="34"/>
                      <a:pt x="39" y="38"/>
                      <a:pt x="32" y="41"/>
                    </a:cubicBezTo>
                    <a:cubicBezTo>
                      <a:pt x="26" y="44"/>
                      <a:pt x="20" y="44"/>
                      <a:pt x="15" y="43"/>
                    </a:cubicBezTo>
                    <a:cubicBezTo>
                      <a:pt x="9" y="41"/>
                      <a:pt x="5" y="37"/>
                      <a:pt x="3" y="31"/>
                    </a:cubicBezTo>
                    <a:cubicBezTo>
                      <a:pt x="0" y="25"/>
                      <a:pt x="0" y="19"/>
                      <a:pt x="2" y="14"/>
                    </a:cubicBezTo>
                    <a:cubicBezTo>
                      <a:pt x="4" y="9"/>
                      <a:pt x="8" y="5"/>
                      <a:pt x="15" y="2"/>
                    </a:cubicBezTo>
                    <a:close/>
                    <a:moveTo>
                      <a:pt x="19" y="10"/>
                    </a:moveTo>
                    <a:cubicBezTo>
                      <a:pt x="14" y="12"/>
                      <a:pt x="11" y="15"/>
                      <a:pt x="10" y="18"/>
                    </a:cubicBezTo>
                    <a:cubicBezTo>
                      <a:pt x="8" y="21"/>
                      <a:pt x="8" y="24"/>
                      <a:pt x="10" y="28"/>
                    </a:cubicBezTo>
                    <a:cubicBezTo>
                      <a:pt x="11" y="31"/>
                      <a:pt x="13" y="33"/>
                      <a:pt x="17" y="34"/>
                    </a:cubicBezTo>
                    <a:cubicBezTo>
                      <a:pt x="20" y="35"/>
                      <a:pt x="24" y="35"/>
                      <a:pt x="29" y="33"/>
                    </a:cubicBezTo>
                    <a:cubicBezTo>
                      <a:pt x="33" y="31"/>
                      <a:pt x="36" y="28"/>
                      <a:pt x="38" y="25"/>
                    </a:cubicBezTo>
                    <a:cubicBezTo>
                      <a:pt x="39" y="22"/>
                      <a:pt x="39" y="19"/>
                      <a:pt x="37" y="16"/>
                    </a:cubicBezTo>
                    <a:cubicBezTo>
                      <a:pt x="36" y="12"/>
                      <a:pt x="34" y="10"/>
                      <a:pt x="30" y="9"/>
                    </a:cubicBezTo>
                    <a:cubicBezTo>
                      <a:pt x="27" y="8"/>
                      <a:pt x="23" y="8"/>
                      <a:pt x="19" y="10"/>
                    </a:cubicBezTo>
                    <a:close/>
                  </a:path>
                </a:pathLst>
              </a:custGeom>
              <a:grpFill/>
              <a:ln>
                <a:noFill/>
              </a:ln>
            </p:spPr>
            <p:txBody>
              <a:bodyPr anchor="ctr"/>
              <a:lstStyle/>
              <a:p>
                <a:pPr algn="ctr"/>
                <a:endParaRPr/>
              </a:p>
            </p:txBody>
          </p:sp>
          <p:sp>
            <p:nvSpPr>
              <p:cNvPr id="95" name="PA-ïslîdê">
                <a:extLst>
                  <a:ext uri="{FF2B5EF4-FFF2-40B4-BE49-F238E27FC236}">
                    <a16:creationId xmlns:a16="http://schemas.microsoft.com/office/drawing/2014/main" xmlns="" id="{1DBC4B1D-FBA9-467E-B1E8-672365B21570}"/>
                  </a:ext>
                </a:extLst>
              </p:cNvPr>
              <p:cNvSpPr/>
              <p:nvPr>
                <p:custDataLst>
                  <p:tags r:id="rId82"/>
                </p:custDataLst>
              </p:nvPr>
            </p:nvSpPr>
            <p:spPr bwMode="auto">
              <a:xfrm>
                <a:off x="2366169" y="3762376"/>
                <a:ext cx="98425" cy="66675"/>
              </a:xfrm>
              <a:custGeom>
                <a:avLst/>
                <a:gdLst>
                  <a:gd name="T0" fmla="*/ 0 w 62"/>
                  <a:gd name="T1" fmla="*/ 26 h 42"/>
                  <a:gd name="T2" fmla="*/ 45 w 62"/>
                  <a:gd name="T3" fmla="*/ 0 h 42"/>
                  <a:gd name="T4" fmla="*/ 62 w 62"/>
                  <a:gd name="T5" fmla="*/ 30 h 42"/>
                  <a:gd name="T6" fmla="*/ 55 w 62"/>
                  <a:gd name="T7" fmla="*/ 35 h 42"/>
                  <a:gd name="T8" fmla="*/ 43 w 62"/>
                  <a:gd name="T9" fmla="*/ 14 h 42"/>
                  <a:gd name="T10" fmla="*/ 32 w 62"/>
                  <a:gd name="T11" fmla="*/ 20 h 42"/>
                  <a:gd name="T12" fmla="*/ 43 w 62"/>
                  <a:gd name="T13" fmla="*/ 38 h 42"/>
                  <a:gd name="T14" fmla="*/ 35 w 62"/>
                  <a:gd name="T15" fmla="*/ 42 h 42"/>
                  <a:gd name="T16" fmla="*/ 25 w 62"/>
                  <a:gd name="T17" fmla="*/ 23 h 42"/>
                  <a:gd name="T18" fmla="*/ 6 w 62"/>
                  <a:gd name="T19" fmla="*/ 35 h 42"/>
                  <a:gd name="T20" fmla="*/ 0 w 62"/>
                  <a:gd name="T21"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2">
                    <a:moveTo>
                      <a:pt x="0" y="26"/>
                    </a:moveTo>
                    <a:lnTo>
                      <a:pt x="45" y="0"/>
                    </a:lnTo>
                    <a:lnTo>
                      <a:pt x="62" y="30"/>
                    </a:lnTo>
                    <a:lnTo>
                      <a:pt x="55" y="35"/>
                    </a:lnTo>
                    <a:lnTo>
                      <a:pt x="43" y="14"/>
                    </a:lnTo>
                    <a:lnTo>
                      <a:pt x="32" y="20"/>
                    </a:lnTo>
                    <a:lnTo>
                      <a:pt x="43" y="38"/>
                    </a:lnTo>
                    <a:lnTo>
                      <a:pt x="35" y="42"/>
                    </a:lnTo>
                    <a:lnTo>
                      <a:pt x="25" y="23"/>
                    </a:lnTo>
                    <a:lnTo>
                      <a:pt x="6" y="35"/>
                    </a:lnTo>
                    <a:lnTo>
                      <a:pt x="0" y="26"/>
                    </a:lnTo>
                    <a:close/>
                  </a:path>
                </a:pathLst>
              </a:custGeom>
              <a:grpFill/>
              <a:ln>
                <a:noFill/>
              </a:ln>
            </p:spPr>
            <p:txBody>
              <a:bodyPr anchor="ctr"/>
              <a:lstStyle/>
              <a:p>
                <a:pPr algn="ctr"/>
                <a:endParaRPr/>
              </a:p>
            </p:txBody>
          </p:sp>
          <p:sp>
            <p:nvSpPr>
              <p:cNvPr id="96" name="PA-i$ļîďé">
                <a:extLst>
                  <a:ext uri="{FF2B5EF4-FFF2-40B4-BE49-F238E27FC236}">
                    <a16:creationId xmlns:a16="http://schemas.microsoft.com/office/drawing/2014/main" xmlns="" id="{D5432236-1830-43FE-8098-E6353C94D8DE}"/>
                  </a:ext>
                </a:extLst>
              </p:cNvPr>
              <p:cNvSpPr/>
              <p:nvPr>
                <p:custDataLst>
                  <p:tags r:id="rId83"/>
                </p:custDataLst>
              </p:nvPr>
            </p:nvSpPr>
            <p:spPr bwMode="auto">
              <a:xfrm>
                <a:off x="2445544" y="3871913"/>
                <a:ext cx="85725" cy="82550"/>
              </a:xfrm>
              <a:custGeom>
                <a:avLst/>
                <a:gdLst>
                  <a:gd name="T0" fmla="*/ 6 w 46"/>
                  <a:gd name="T1" fmla="*/ 13 h 45"/>
                  <a:gd name="T2" fmla="*/ 12 w 46"/>
                  <a:gd name="T3" fmla="*/ 19 h 45"/>
                  <a:gd name="T4" fmla="*/ 9 w 46"/>
                  <a:gd name="T5" fmla="*/ 26 h 45"/>
                  <a:gd name="T6" fmla="*/ 11 w 46"/>
                  <a:gd name="T7" fmla="*/ 32 h 45"/>
                  <a:gd name="T8" fmla="*/ 17 w 46"/>
                  <a:gd name="T9" fmla="*/ 36 h 45"/>
                  <a:gd name="T10" fmla="*/ 22 w 46"/>
                  <a:gd name="T11" fmla="*/ 35 h 45"/>
                  <a:gd name="T12" fmla="*/ 23 w 46"/>
                  <a:gd name="T13" fmla="*/ 32 h 45"/>
                  <a:gd name="T14" fmla="*/ 22 w 46"/>
                  <a:gd name="T15" fmla="*/ 29 h 45"/>
                  <a:gd name="T16" fmla="*/ 19 w 46"/>
                  <a:gd name="T17" fmla="*/ 22 h 45"/>
                  <a:gd name="T18" fmla="*/ 16 w 46"/>
                  <a:gd name="T19" fmla="*/ 12 h 45"/>
                  <a:gd name="T20" fmla="*/ 21 w 46"/>
                  <a:gd name="T21" fmla="*/ 3 h 45"/>
                  <a:gd name="T22" fmla="*/ 27 w 46"/>
                  <a:gd name="T23" fmla="*/ 0 h 45"/>
                  <a:gd name="T24" fmla="*/ 34 w 46"/>
                  <a:gd name="T25" fmla="*/ 2 h 45"/>
                  <a:gd name="T26" fmla="*/ 40 w 46"/>
                  <a:gd name="T27" fmla="*/ 8 h 45"/>
                  <a:gd name="T28" fmla="*/ 45 w 46"/>
                  <a:gd name="T29" fmla="*/ 19 h 45"/>
                  <a:gd name="T30" fmla="*/ 41 w 46"/>
                  <a:gd name="T31" fmla="*/ 29 h 45"/>
                  <a:gd name="T32" fmla="*/ 35 w 46"/>
                  <a:gd name="T33" fmla="*/ 22 h 45"/>
                  <a:gd name="T34" fmla="*/ 37 w 46"/>
                  <a:gd name="T35" fmla="*/ 17 h 45"/>
                  <a:gd name="T36" fmla="*/ 35 w 46"/>
                  <a:gd name="T37" fmla="*/ 12 h 45"/>
                  <a:gd name="T38" fmla="*/ 30 w 46"/>
                  <a:gd name="T39" fmla="*/ 8 h 45"/>
                  <a:gd name="T40" fmla="*/ 27 w 46"/>
                  <a:gd name="T41" fmla="*/ 9 h 45"/>
                  <a:gd name="T42" fmla="*/ 25 w 46"/>
                  <a:gd name="T43" fmla="*/ 12 h 45"/>
                  <a:gd name="T44" fmla="*/ 28 w 46"/>
                  <a:gd name="T45" fmla="*/ 20 h 45"/>
                  <a:gd name="T46" fmla="*/ 32 w 46"/>
                  <a:gd name="T47" fmla="*/ 29 h 45"/>
                  <a:gd name="T48" fmla="*/ 31 w 46"/>
                  <a:gd name="T49" fmla="*/ 36 h 45"/>
                  <a:gd name="T50" fmla="*/ 27 w 46"/>
                  <a:gd name="T51" fmla="*/ 42 h 45"/>
                  <a:gd name="T52" fmla="*/ 20 w 46"/>
                  <a:gd name="T53" fmla="*/ 45 h 45"/>
                  <a:gd name="T54" fmla="*/ 13 w 46"/>
                  <a:gd name="T55" fmla="*/ 43 h 45"/>
                  <a:gd name="T56" fmla="*/ 6 w 46"/>
                  <a:gd name="T57" fmla="*/ 37 h 45"/>
                  <a:gd name="T58" fmla="*/ 0 w 46"/>
                  <a:gd name="T59" fmla="*/ 24 h 45"/>
                  <a:gd name="T60" fmla="*/ 6 w 46"/>
                  <a:gd name="T61"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45">
                    <a:moveTo>
                      <a:pt x="6" y="13"/>
                    </a:moveTo>
                    <a:cubicBezTo>
                      <a:pt x="12" y="19"/>
                      <a:pt x="12" y="19"/>
                      <a:pt x="12" y="19"/>
                    </a:cubicBezTo>
                    <a:cubicBezTo>
                      <a:pt x="10" y="21"/>
                      <a:pt x="9" y="24"/>
                      <a:pt x="9" y="26"/>
                    </a:cubicBezTo>
                    <a:cubicBezTo>
                      <a:pt x="9" y="28"/>
                      <a:pt x="10" y="30"/>
                      <a:pt x="11" y="32"/>
                    </a:cubicBezTo>
                    <a:cubicBezTo>
                      <a:pt x="13" y="34"/>
                      <a:pt x="15" y="35"/>
                      <a:pt x="17" y="36"/>
                    </a:cubicBezTo>
                    <a:cubicBezTo>
                      <a:pt x="19" y="36"/>
                      <a:pt x="20" y="36"/>
                      <a:pt x="22" y="35"/>
                    </a:cubicBezTo>
                    <a:cubicBezTo>
                      <a:pt x="22" y="34"/>
                      <a:pt x="23" y="33"/>
                      <a:pt x="23" y="32"/>
                    </a:cubicBezTo>
                    <a:cubicBezTo>
                      <a:pt x="23" y="32"/>
                      <a:pt x="23" y="30"/>
                      <a:pt x="22" y="29"/>
                    </a:cubicBezTo>
                    <a:cubicBezTo>
                      <a:pt x="22" y="28"/>
                      <a:pt x="21" y="26"/>
                      <a:pt x="19" y="22"/>
                    </a:cubicBezTo>
                    <a:cubicBezTo>
                      <a:pt x="17" y="18"/>
                      <a:pt x="16" y="14"/>
                      <a:pt x="16" y="12"/>
                    </a:cubicBezTo>
                    <a:cubicBezTo>
                      <a:pt x="17" y="8"/>
                      <a:pt x="18" y="5"/>
                      <a:pt x="21" y="3"/>
                    </a:cubicBezTo>
                    <a:cubicBezTo>
                      <a:pt x="23" y="1"/>
                      <a:pt x="25" y="1"/>
                      <a:pt x="27" y="0"/>
                    </a:cubicBezTo>
                    <a:cubicBezTo>
                      <a:pt x="29" y="0"/>
                      <a:pt x="31" y="1"/>
                      <a:pt x="34" y="2"/>
                    </a:cubicBezTo>
                    <a:cubicBezTo>
                      <a:pt x="36" y="3"/>
                      <a:pt x="38" y="5"/>
                      <a:pt x="40" y="8"/>
                    </a:cubicBezTo>
                    <a:cubicBezTo>
                      <a:pt x="44" y="12"/>
                      <a:pt x="46" y="16"/>
                      <a:pt x="45" y="19"/>
                    </a:cubicBezTo>
                    <a:cubicBezTo>
                      <a:pt x="45" y="23"/>
                      <a:pt x="44" y="26"/>
                      <a:pt x="41" y="29"/>
                    </a:cubicBezTo>
                    <a:cubicBezTo>
                      <a:pt x="35" y="22"/>
                      <a:pt x="35" y="22"/>
                      <a:pt x="35" y="22"/>
                    </a:cubicBezTo>
                    <a:cubicBezTo>
                      <a:pt x="36" y="21"/>
                      <a:pt x="37" y="19"/>
                      <a:pt x="37" y="17"/>
                    </a:cubicBezTo>
                    <a:cubicBezTo>
                      <a:pt x="37" y="16"/>
                      <a:pt x="36" y="14"/>
                      <a:pt x="35" y="12"/>
                    </a:cubicBezTo>
                    <a:cubicBezTo>
                      <a:pt x="33" y="10"/>
                      <a:pt x="31" y="9"/>
                      <a:pt x="30" y="8"/>
                    </a:cubicBezTo>
                    <a:cubicBezTo>
                      <a:pt x="28" y="8"/>
                      <a:pt x="27" y="8"/>
                      <a:pt x="27" y="9"/>
                    </a:cubicBezTo>
                    <a:cubicBezTo>
                      <a:pt x="26" y="10"/>
                      <a:pt x="25" y="11"/>
                      <a:pt x="25" y="12"/>
                    </a:cubicBezTo>
                    <a:cubicBezTo>
                      <a:pt x="25" y="13"/>
                      <a:pt x="26" y="16"/>
                      <a:pt x="28" y="20"/>
                    </a:cubicBezTo>
                    <a:cubicBezTo>
                      <a:pt x="30" y="24"/>
                      <a:pt x="31" y="27"/>
                      <a:pt x="32" y="29"/>
                    </a:cubicBezTo>
                    <a:cubicBezTo>
                      <a:pt x="32" y="32"/>
                      <a:pt x="32" y="34"/>
                      <a:pt x="31" y="36"/>
                    </a:cubicBezTo>
                    <a:cubicBezTo>
                      <a:pt x="31" y="38"/>
                      <a:pt x="29" y="40"/>
                      <a:pt x="27" y="42"/>
                    </a:cubicBezTo>
                    <a:cubicBezTo>
                      <a:pt x="25" y="43"/>
                      <a:pt x="23" y="44"/>
                      <a:pt x="20" y="45"/>
                    </a:cubicBezTo>
                    <a:cubicBezTo>
                      <a:pt x="18" y="45"/>
                      <a:pt x="15" y="44"/>
                      <a:pt x="13" y="43"/>
                    </a:cubicBezTo>
                    <a:cubicBezTo>
                      <a:pt x="10" y="42"/>
                      <a:pt x="8" y="40"/>
                      <a:pt x="6" y="37"/>
                    </a:cubicBezTo>
                    <a:cubicBezTo>
                      <a:pt x="2" y="32"/>
                      <a:pt x="0" y="28"/>
                      <a:pt x="0" y="24"/>
                    </a:cubicBezTo>
                    <a:cubicBezTo>
                      <a:pt x="1" y="20"/>
                      <a:pt x="2" y="17"/>
                      <a:pt x="6" y="13"/>
                    </a:cubicBezTo>
                    <a:close/>
                  </a:path>
                </a:pathLst>
              </a:custGeom>
              <a:grpFill/>
              <a:ln>
                <a:noFill/>
              </a:ln>
            </p:spPr>
            <p:txBody>
              <a:bodyPr anchor="ctr"/>
              <a:lstStyle/>
              <a:p>
                <a:pPr algn="ctr"/>
                <a:endParaRPr/>
              </a:p>
            </p:txBody>
          </p:sp>
          <p:sp>
            <p:nvSpPr>
              <p:cNvPr id="97" name="PA-íš1iḓe">
                <a:extLst>
                  <a:ext uri="{FF2B5EF4-FFF2-40B4-BE49-F238E27FC236}">
                    <a16:creationId xmlns:a16="http://schemas.microsoft.com/office/drawing/2014/main" xmlns="" id="{2685B35A-A28C-4F82-A12D-97B3F38E8455}"/>
                  </a:ext>
                </a:extLst>
              </p:cNvPr>
              <p:cNvSpPr/>
              <p:nvPr>
                <p:custDataLst>
                  <p:tags r:id="rId84"/>
                </p:custDataLst>
              </p:nvPr>
            </p:nvSpPr>
            <p:spPr bwMode="auto">
              <a:xfrm>
                <a:off x="2501106" y="3930651"/>
                <a:ext cx="82550" cy="82550"/>
              </a:xfrm>
              <a:custGeom>
                <a:avLst/>
                <a:gdLst>
                  <a:gd name="T0" fmla="*/ 25 w 45"/>
                  <a:gd name="T1" fmla="*/ 33 h 45"/>
                  <a:gd name="T2" fmla="*/ 29 w 45"/>
                  <a:gd name="T3" fmla="*/ 41 h 45"/>
                  <a:gd name="T4" fmla="*/ 17 w 45"/>
                  <a:gd name="T5" fmla="*/ 44 h 45"/>
                  <a:gd name="T6" fmla="*/ 6 w 45"/>
                  <a:gd name="T7" fmla="*/ 38 h 45"/>
                  <a:gd name="T8" fmla="*/ 0 w 45"/>
                  <a:gd name="T9" fmla="*/ 24 h 45"/>
                  <a:gd name="T10" fmla="*/ 8 w 45"/>
                  <a:gd name="T11" fmla="*/ 8 h 45"/>
                  <a:gd name="T12" fmla="*/ 24 w 45"/>
                  <a:gd name="T13" fmla="*/ 0 h 45"/>
                  <a:gd name="T14" fmla="*/ 39 w 45"/>
                  <a:gd name="T15" fmla="*/ 7 h 45"/>
                  <a:gd name="T16" fmla="*/ 45 w 45"/>
                  <a:gd name="T17" fmla="*/ 19 h 45"/>
                  <a:gd name="T18" fmla="*/ 42 w 45"/>
                  <a:gd name="T19" fmla="*/ 28 h 45"/>
                  <a:gd name="T20" fmla="*/ 34 w 45"/>
                  <a:gd name="T21" fmla="*/ 23 h 45"/>
                  <a:gd name="T22" fmla="*/ 36 w 45"/>
                  <a:gd name="T23" fmla="*/ 17 h 45"/>
                  <a:gd name="T24" fmla="*/ 33 w 45"/>
                  <a:gd name="T25" fmla="*/ 12 h 45"/>
                  <a:gd name="T26" fmla="*/ 25 w 45"/>
                  <a:gd name="T27" fmla="*/ 9 h 45"/>
                  <a:gd name="T28" fmla="*/ 15 w 45"/>
                  <a:gd name="T29" fmla="*/ 14 h 45"/>
                  <a:gd name="T30" fmla="*/ 8 w 45"/>
                  <a:gd name="T31" fmla="*/ 25 h 45"/>
                  <a:gd name="T32" fmla="*/ 11 w 45"/>
                  <a:gd name="T33" fmla="*/ 33 h 45"/>
                  <a:gd name="T34" fmla="*/ 17 w 45"/>
                  <a:gd name="T35" fmla="*/ 36 h 45"/>
                  <a:gd name="T36" fmla="*/ 25 w 45"/>
                  <a:gd name="T37"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5">
                    <a:moveTo>
                      <a:pt x="25" y="33"/>
                    </a:moveTo>
                    <a:cubicBezTo>
                      <a:pt x="29" y="41"/>
                      <a:pt x="29" y="41"/>
                      <a:pt x="29" y="41"/>
                    </a:cubicBezTo>
                    <a:cubicBezTo>
                      <a:pt x="25" y="44"/>
                      <a:pt x="21" y="45"/>
                      <a:pt x="17" y="44"/>
                    </a:cubicBezTo>
                    <a:cubicBezTo>
                      <a:pt x="13" y="44"/>
                      <a:pt x="9" y="42"/>
                      <a:pt x="6" y="38"/>
                    </a:cubicBezTo>
                    <a:cubicBezTo>
                      <a:pt x="2" y="34"/>
                      <a:pt x="0" y="29"/>
                      <a:pt x="0" y="24"/>
                    </a:cubicBezTo>
                    <a:cubicBezTo>
                      <a:pt x="0" y="19"/>
                      <a:pt x="3" y="13"/>
                      <a:pt x="8" y="8"/>
                    </a:cubicBezTo>
                    <a:cubicBezTo>
                      <a:pt x="13" y="3"/>
                      <a:pt x="18" y="1"/>
                      <a:pt x="24" y="0"/>
                    </a:cubicBezTo>
                    <a:cubicBezTo>
                      <a:pt x="29" y="0"/>
                      <a:pt x="34" y="2"/>
                      <a:pt x="39" y="7"/>
                    </a:cubicBezTo>
                    <a:cubicBezTo>
                      <a:pt x="42" y="10"/>
                      <a:pt x="44" y="15"/>
                      <a:pt x="45" y="19"/>
                    </a:cubicBezTo>
                    <a:cubicBezTo>
                      <a:pt x="45" y="22"/>
                      <a:pt x="44" y="25"/>
                      <a:pt x="42" y="28"/>
                    </a:cubicBezTo>
                    <a:cubicBezTo>
                      <a:pt x="34" y="23"/>
                      <a:pt x="34" y="23"/>
                      <a:pt x="34" y="23"/>
                    </a:cubicBezTo>
                    <a:cubicBezTo>
                      <a:pt x="36" y="21"/>
                      <a:pt x="36" y="19"/>
                      <a:pt x="36" y="17"/>
                    </a:cubicBezTo>
                    <a:cubicBezTo>
                      <a:pt x="36" y="15"/>
                      <a:pt x="35" y="13"/>
                      <a:pt x="33" y="12"/>
                    </a:cubicBezTo>
                    <a:cubicBezTo>
                      <a:pt x="31" y="9"/>
                      <a:pt x="28" y="8"/>
                      <a:pt x="25" y="9"/>
                    </a:cubicBezTo>
                    <a:cubicBezTo>
                      <a:pt x="22" y="9"/>
                      <a:pt x="18" y="11"/>
                      <a:pt x="15" y="14"/>
                    </a:cubicBezTo>
                    <a:cubicBezTo>
                      <a:pt x="11" y="18"/>
                      <a:pt x="9" y="22"/>
                      <a:pt x="8" y="25"/>
                    </a:cubicBezTo>
                    <a:cubicBezTo>
                      <a:pt x="8" y="28"/>
                      <a:pt x="9" y="31"/>
                      <a:pt x="11" y="33"/>
                    </a:cubicBezTo>
                    <a:cubicBezTo>
                      <a:pt x="13" y="35"/>
                      <a:pt x="15" y="36"/>
                      <a:pt x="17" y="36"/>
                    </a:cubicBezTo>
                    <a:cubicBezTo>
                      <a:pt x="20" y="36"/>
                      <a:pt x="22" y="35"/>
                      <a:pt x="25" y="33"/>
                    </a:cubicBezTo>
                    <a:close/>
                  </a:path>
                </a:pathLst>
              </a:custGeom>
              <a:grpFill/>
              <a:ln>
                <a:noFill/>
              </a:ln>
            </p:spPr>
            <p:txBody>
              <a:bodyPr anchor="ctr"/>
              <a:lstStyle/>
              <a:p>
                <a:pPr algn="ctr"/>
                <a:endParaRPr/>
              </a:p>
            </p:txBody>
          </p:sp>
          <p:sp>
            <p:nvSpPr>
              <p:cNvPr id="98" name="PA-ïṣḷïḑé">
                <a:extLst>
                  <a:ext uri="{FF2B5EF4-FFF2-40B4-BE49-F238E27FC236}">
                    <a16:creationId xmlns:a16="http://schemas.microsoft.com/office/drawing/2014/main" xmlns="" id="{FF972E61-BF70-48B5-8B91-0F00EA9C4741}"/>
                  </a:ext>
                </a:extLst>
              </p:cNvPr>
              <p:cNvSpPr/>
              <p:nvPr>
                <p:custDataLst>
                  <p:tags r:id="rId85"/>
                </p:custDataLst>
              </p:nvPr>
            </p:nvSpPr>
            <p:spPr bwMode="auto">
              <a:xfrm>
                <a:off x="2548731" y="3973513"/>
                <a:ext cx="65088" cy="71438"/>
              </a:xfrm>
              <a:custGeom>
                <a:avLst/>
                <a:gdLst>
                  <a:gd name="T0" fmla="*/ 0 w 41"/>
                  <a:gd name="T1" fmla="*/ 38 h 45"/>
                  <a:gd name="T2" fmla="*/ 34 w 41"/>
                  <a:gd name="T3" fmla="*/ 0 h 45"/>
                  <a:gd name="T4" fmla="*/ 41 w 41"/>
                  <a:gd name="T5" fmla="*/ 6 h 45"/>
                  <a:gd name="T6" fmla="*/ 8 w 41"/>
                  <a:gd name="T7" fmla="*/ 45 h 45"/>
                  <a:gd name="T8" fmla="*/ 0 w 41"/>
                  <a:gd name="T9" fmla="*/ 38 h 45"/>
                </a:gdLst>
                <a:ahLst/>
                <a:cxnLst>
                  <a:cxn ang="0">
                    <a:pos x="T0" y="T1"/>
                  </a:cxn>
                  <a:cxn ang="0">
                    <a:pos x="T2" y="T3"/>
                  </a:cxn>
                  <a:cxn ang="0">
                    <a:pos x="T4" y="T5"/>
                  </a:cxn>
                  <a:cxn ang="0">
                    <a:pos x="T6" y="T7"/>
                  </a:cxn>
                  <a:cxn ang="0">
                    <a:pos x="T8" y="T9"/>
                  </a:cxn>
                </a:cxnLst>
                <a:rect l="0" t="0" r="r" b="b"/>
                <a:pathLst>
                  <a:path w="41" h="45">
                    <a:moveTo>
                      <a:pt x="0" y="38"/>
                    </a:moveTo>
                    <a:lnTo>
                      <a:pt x="34" y="0"/>
                    </a:lnTo>
                    <a:lnTo>
                      <a:pt x="41" y="6"/>
                    </a:lnTo>
                    <a:lnTo>
                      <a:pt x="8" y="45"/>
                    </a:lnTo>
                    <a:lnTo>
                      <a:pt x="0" y="38"/>
                    </a:lnTo>
                    <a:close/>
                  </a:path>
                </a:pathLst>
              </a:custGeom>
              <a:grpFill/>
              <a:ln>
                <a:noFill/>
              </a:ln>
            </p:spPr>
            <p:txBody>
              <a:bodyPr anchor="ctr"/>
              <a:lstStyle/>
              <a:p>
                <a:pPr algn="ctr"/>
                <a:endParaRPr/>
              </a:p>
            </p:txBody>
          </p:sp>
          <p:sp>
            <p:nvSpPr>
              <p:cNvPr id="99" name="PA-íŝ1ïḍè">
                <a:extLst>
                  <a:ext uri="{FF2B5EF4-FFF2-40B4-BE49-F238E27FC236}">
                    <a16:creationId xmlns:a16="http://schemas.microsoft.com/office/drawing/2014/main" xmlns="" id="{FF23AAE3-37B7-4C48-8CED-1892305151C3}"/>
                  </a:ext>
                </a:extLst>
              </p:cNvPr>
              <p:cNvSpPr/>
              <p:nvPr>
                <p:custDataLst>
                  <p:tags r:id="rId86"/>
                </p:custDataLst>
              </p:nvPr>
            </p:nvSpPr>
            <p:spPr bwMode="auto">
              <a:xfrm>
                <a:off x="2574131" y="3990976"/>
                <a:ext cx="96838" cy="101600"/>
              </a:xfrm>
              <a:custGeom>
                <a:avLst/>
                <a:gdLst>
                  <a:gd name="T0" fmla="*/ 0 w 61"/>
                  <a:gd name="T1" fmla="*/ 41 h 64"/>
                  <a:gd name="T2" fmla="*/ 31 w 61"/>
                  <a:gd name="T3" fmla="*/ 0 h 64"/>
                  <a:gd name="T4" fmla="*/ 61 w 61"/>
                  <a:gd name="T5" fmla="*/ 22 h 64"/>
                  <a:gd name="T6" fmla="*/ 56 w 61"/>
                  <a:gd name="T7" fmla="*/ 29 h 64"/>
                  <a:gd name="T8" fmla="*/ 34 w 61"/>
                  <a:gd name="T9" fmla="*/ 13 h 64"/>
                  <a:gd name="T10" fmla="*/ 27 w 61"/>
                  <a:gd name="T11" fmla="*/ 22 h 64"/>
                  <a:gd name="T12" fmla="*/ 47 w 61"/>
                  <a:gd name="T13" fmla="*/ 37 h 64"/>
                  <a:gd name="T14" fmla="*/ 42 w 61"/>
                  <a:gd name="T15" fmla="*/ 44 h 64"/>
                  <a:gd name="T16" fmla="*/ 21 w 61"/>
                  <a:gd name="T17" fmla="*/ 29 h 64"/>
                  <a:gd name="T18" fmla="*/ 13 w 61"/>
                  <a:gd name="T19" fmla="*/ 40 h 64"/>
                  <a:gd name="T20" fmla="*/ 36 w 61"/>
                  <a:gd name="T21" fmla="*/ 57 h 64"/>
                  <a:gd name="T22" fmla="*/ 31 w 61"/>
                  <a:gd name="T23" fmla="*/ 64 h 64"/>
                  <a:gd name="T24" fmla="*/ 0 w 61"/>
                  <a:gd name="T25"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4">
                    <a:moveTo>
                      <a:pt x="0" y="41"/>
                    </a:moveTo>
                    <a:lnTo>
                      <a:pt x="31" y="0"/>
                    </a:lnTo>
                    <a:lnTo>
                      <a:pt x="61" y="22"/>
                    </a:lnTo>
                    <a:lnTo>
                      <a:pt x="56" y="29"/>
                    </a:lnTo>
                    <a:lnTo>
                      <a:pt x="34" y="13"/>
                    </a:lnTo>
                    <a:lnTo>
                      <a:pt x="27" y="22"/>
                    </a:lnTo>
                    <a:lnTo>
                      <a:pt x="47" y="37"/>
                    </a:lnTo>
                    <a:lnTo>
                      <a:pt x="42" y="44"/>
                    </a:lnTo>
                    <a:lnTo>
                      <a:pt x="21" y="29"/>
                    </a:lnTo>
                    <a:lnTo>
                      <a:pt x="13" y="40"/>
                    </a:lnTo>
                    <a:lnTo>
                      <a:pt x="36" y="57"/>
                    </a:lnTo>
                    <a:lnTo>
                      <a:pt x="31" y="64"/>
                    </a:lnTo>
                    <a:lnTo>
                      <a:pt x="0" y="41"/>
                    </a:lnTo>
                    <a:close/>
                  </a:path>
                </a:pathLst>
              </a:custGeom>
              <a:grpFill/>
              <a:ln>
                <a:noFill/>
              </a:ln>
            </p:spPr>
            <p:txBody>
              <a:bodyPr anchor="ctr"/>
              <a:lstStyle/>
              <a:p>
                <a:pPr algn="ctr"/>
                <a:endParaRPr/>
              </a:p>
            </p:txBody>
          </p:sp>
          <p:sp>
            <p:nvSpPr>
              <p:cNvPr id="100" name="PA-ïṥļiḓè">
                <a:extLst>
                  <a:ext uri="{FF2B5EF4-FFF2-40B4-BE49-F238E27FC236}">
                    <a16:creationId xmlns:a16="http://schemas.microsoft.com/office/drawing/2014/main" xmlns="" id="{B998CD1A-89EC-429B-8454-2132067C4C2D}"/>
                  </a:ext>
                </a:extLst>
              </p:cNvPr>
              <p:cNvSpPr/>
              <p:nvPr>
                <p:custDataLst>
                  <p:tags r:id="rId87"/>
                </p:custDataLst>
              </p:nvPr>
            </p:nvSpPr>
            <p:spPr bwMode="auto">
              <a:xfrm>
                <a:off x="2637631" y="4033838"/>
                <a:ext cx="96838" cy="101600"/>
              </a:xfrm>
              <a:custGeom>
                <a:avLst/>
                <a:gdLst>
                  <a:gd name="T0" fmla="*/ 0 w 61"/>
                  <a:gd name="T1" fmla="*/ 43 h 64"/>
                  <a:gd name="T2" fmla="*/ 27 w 61"/>
                  <a:gd name="T3" fmla="*/ 0 h 64"/>
                  <a:gd name="T4" fmla="*/ 35 w 61"/>
                  <a:gd name="T5" fmla="*/ 5 h 64"/>
                  <a:gd name="T6" fmla="*/ 36 w 61"/>
                  <a:gd name="T7" fmla="*/ 45 h 64"/>
                  <a:gd name="T8" fmla="*/ 53 w 61"/>
                  <a:gd name="T9" fmla="*/ 15 h 64"/>
                  <a:gd name="T10" fmla="*/ 61 w 61"/>
                  <a:gd name="T11" fmla="*/ 21 h 64"/>
                  <a:gd name="T12" fmla="*/ 35 w 61"/>
                  <a:gd name="T13" fmla="*/ 64 h 64"/>
                  <a:gd name="T14" fmla="*/ 27 w 61"/>
                  <a:gd name="T15" fmla="*/ 59 h 64"/>
                  <a:gd name="T16" fmla="*/ 25 w 61"/>
                  <a:gd name="T17" fmla="*/ 20 h 64"/>
                  <a:gd name="T18" fmla="*/ 8 w 61"/>
                  <a:gd name="T19" fmla="*/ 49 h 64"/>
                  <a:gd name="T20" fmla="*/ 0 w 61"/>
                  <a:gd name="T21"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64">
                    <a:moveTo>
                      <a:pt x="0" y="43"/>
                    </a:moveTo>
                    <a:lnTo>
                      <a:pt x="27" y="0"/>
                    </a:lnTo>
                    <a:lnTo>
                      <a:pt x="35" y="5"/>
                    </a:lnTo>
                    <a:lnTo>
                      <a:pt x="36" y="45"/>
                    </a:lnTo>
                    <a:lnTo>
                      <a:pt x="53" y="15"/>
                    </a:lnTo>
                    <a:lnTo>
                      <a:pt x="61" y="21"/>
                    </a:lnTo>
                    <a:lnTo>
                      <a:pt x="35" y="64"/>
                    </a:lnTo>
                    <a:lnTo>
                      <a:pt x="27" y="59"/>
                    </a:lnTo>
                    <a:lnTo>
                      <a:pt x="25" y="20"/>
                    </a:lnTo>
                    <a:lnTo>
                      <a:pt x="8" y="49"/>
                    </a:lnTo>
                    <a:lnTo>
                      <a:pt x="0" y="43"/>
                    </a:lnTo>
                    <a:close/>
                  </a:path>
                </a:pathLst>
              </a:custGeom>
              <a:grpFill/>
              <a:ln>
                <a:noFill/>
              </a:ln>
            </p:spPr>
            <p:txBody>
              <a:bodyPr anchor="ctr"/>
              <a:lstStyle/>
              <a:p>
                <a:pPr algn="ctr"/>
                <a:endParaRPr/>
              </a:p>
            </p:txBody>
          </p:sp>
          <p:sp>
            <p:nvSpPr>
              <p:cNvPr id="101" name="PA-iśľîḍé">
                <a:extLst>
                  <a:ext uri="{FF2B5EF4-FFF2-40B4-BE49-F238E27FC236}">
                    <a16:creationId xmlns:a16="http://schemas.microsoft.com/office/drawing/2014/main" xmlns="" id="{B3B0B3E4-73FA-4D55-87CE-316933B763A0}"/>
                  </a:ext>
                </a:extLst>
              </p:cNvPr>
              <p:cNvSpPr/>
              <p:nvPr>
                <p:custDataLst>
                  <p:tags r:id="rId88"/>
                </p:custDataLst>
              </p:nvPr>
            </p:nvSpPr>
            <p:spPr bwMode="auto">
              <a:xfrm>
                <a:off x="2720181" y="4079876"/>
                <a:ext cx="79375" cy="87313"/>
              </a:xfrm>
              <a:custGeom>
                <a:avLst/>
                <a:gdLst>
                  <a:gd name="T0" fmla="*/ 28 w 43"/>
                  <a:gd name="T1" fmla="*/ 33 h 47"/>
                  <a:gd name="T2" fmla="*/ 34 w 43"/>
                  <a:gd name="T3" fmla="*/ 39 h 47"/>
                  <a:gd name="T4" fmla="*/ 24 w 43"/>
                  <a:gd name="T5" fmla="*/ 46 h 47"/>
                  <a:gd name="T6" fmla="*/ 12 w 43"/>
                  <a:gd name="T7" fmla="*/ 44 h 47"/>
                  <a:gd name="T8" fmla="*/ 1 w 43"/>
                  <a:gd name="T9" fmla="*/ 33 h 47"/>
                  <a:gd name="T10" fmla="*/ 3 w 43"/>
                  <a:gd name="T11" fmla="*/ 15 h 47"/>
                  <a:gd name="T12" fmla="*/ 15 w 43"/>
                  <a:gd name="T13" fmla="*/ 2 h 47"/>
                  <a:gd name="T14" fmla="*/ 32 w 43"/>
                  <a:gd name="T15" fmla="*/ 3 h 47"/>
                  <a:gd name="T16" fmla="*/ 41 w 43"/>
                  <a:gd name="T17" fmla="*/ 13 h 47"/>
                  <a:gd name="T18" fmla="*/ 42 w 43"/>
                  <a:gd name="T19" fmla="*/ 22 h 47"/>
                  <a:gd name="T20" fmla="*/ 33 w 43"/>
                  <a:gd name="T21" fmla="*/ 20 h 47"/>
                  <a:gd name="T22" fmla="*/ 33 w 43"/>
                  <a:gd name="T23" fmla="*/ 14 h 47"/>
                  <a:gd name="T24" fmla="*/ 28 w 43"/>
                  <a:gd name="T25" fmla="*/ 10 h 47"/>
                  <a:gd name="T26" fmla="*/ 19 w 43"/>
                  <a:gd name="T27" fmla="*/ 10 h 47"/>
                  <a:gd name="T28" fmla="*/ 12 w 43"/>
                  <a:gd name="T29" fmla="*/ 19 h 47"/>
                  <a:gd name="T30" fmla="*/ 9 w 43"/>
                  <a:gd name="T31" fmla="*/ 31 h 47"/>
                  <a:gd name="T32" fmla="*/ 15 w 43"/>
                  <a:gd name="T33" fmla="*/ 37 h 47"/>
                  <a:gd name="T34" fmla="*/ 22 w 43"/>
                  <a:gd name="T35" fmla="*/ 38 h 47"/>
                  <a:gd name="T36" fmla="*/ 28 w 43"/>
                  <a:gd name="T37" fmla="*/ 3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7">
                    <a:moveTo>
                      <a:pt x="28" y="33"/>
                    </a:moveTo>
                    <a:cubicBezTo>
                      <a:pt x="34" y="39"/>
                      <a:pt x="34" y="39"/>
                      <a:pt x="34" y="39"/>
                    </a:cubicBezTo>
                    <a:cubicBezTo>
                      <a:pt x="31" y="43"/>
                      <a:pt x="28" y="45"/>
                      <a:pt x="24" y="46"/>
                    </a:cubicBezTo>
                    <a:cubicBezTo>
                      <a:pt x="20" y="47"/>
                      <a:pt x="16" y="46"/>
                      <a:pt x="12" y="44"/>
                    </a:cubicBezTo>
                    <a:cubicBezTo>
                      <a:pt x="7" y="42"/>
                      <a:pt x="3" y="38"/>
                      <a:pt x="1" y="33"/>
                    </a:cubicBezTo>
                    <a:cubicBezTo>
                      <a:pt x="0" y="27"/>
                      <a:pt x="0" y="22"/>
                      <a:pt x="3" y="15"/>
                    </a:cubicBezTo>
                    <a:cubicBezTo>
                      <a:pt x="6" y="9"/>
                      <a:pt x="10" y="4"/>
                      <a:pt x="15" y="2"/>
                    </a:cubicBezTo>
                    <a:cubicBezTo>
                      <a:pt x="21" y="0"/>
                      <a:pt x="26" y="1"/>
                      <a:pt x="32" y="3"/>
                    </a:cubicBezTo>
                    <a:cubicBezTo>
                      <a:pt x="36" y="5"/>
                      <a:pt x="40" y="9"/>
                      <a:pt x="41" y="13"/>
                    </a:cubicBezTo>
                    <a:cubicBezTo>
                      <a:pt x="42" y="16"/>
                      <a:pt x="43" y="19"/>
                      <a:pt x="42" y="22"/>
                    </a:cubicBezTo>
                    <a:cubicBezTo>
                      <a:pt x="33" y="20"/>
                      <a:pt x="33" y="20"/>
                      <a:pt x="33" y="20"/>
                    </a:cubicBezTo>
                    <a:cubicBezTo>
                      <a:pt x="34" y="18"/>
                      <a:pt x="34" y="16"/>
                      <a:pt x="33" y="14"/>
                    </a:cubicBezTo>
                    <a:cubicBezTo>
                      <a:pt x="32" y="12"/>
                      <a:pt x="30" y="11"/>
                      <a:pt x="28" y="10"/>
                    </a:cubicBezTo>
                    <a:cubicBezTo>
                      <a:pt x="25" y="8"/>
                      <a:pt x="22" y="8"/>
                      <a:pt x="19" y="10"/>
                    </a:cubicBezTo>
                    <a:cubicBezTo>
                      <a:pt x="16" y="11"/>
                      <a:pt x="14" y="14"/>
                      <a:pt x="12" y="19"/>
                    </a:cubicBezTo>
                    <a:cubicBezTo>
                      <a:pt x="9" y="24"/>
                      <a:pt x="9" y="28"/>
                      <a:pt x="9" y="31"/>
                    </a:cubicBezTo>
                    <a:cubicBezTo>
                      <a:pt x="10" y="34"/>
                      <a:pt x="12" y="36"/>
                      <a:pt x="15" y="37"/>
                    </a:cubicBezTo>
                    <a:cubicBezTo>
                      <a:pt x="17" y="38"/>
                      <a:pt x="19" y="38"/>
                      <a:pt x="22" y="38"/>
                    </a:cubicBezTo>
                    <a:cubicBezTo>
                      <a:pt x="24" y="37"/>
                      <a:pt x="26" y="35"/>
                      <a:pt x="28" y="33"/>
                    </a:cubicBezTo>
                    <a:close/>
                  </a:path>
                </a:pathLst>
              </a:custGeom>
              <a:grpFill/>
              <a:ln>
                <a:noFill/>
              </a:ln>
            </p:spPr>
            <p:txBody>
              <a:bodyPr anchor="ctr"/>
              <a:lstStyle/>
              <a:p>
                <a:pPr algn="ctr"/>
                <a:endParaRPr/>
              </a:p>
            </p:txBody>
          </p:sp>
          <p:sp>
            <p:nvSpPr>
              <p:cNvPr id="102" name="PA-îś1îḑé">
                <a:extLst>
                  <a:ext uri="{FF2B5EF4-FFF2-40B4-BE49-F238E27FC236}">
                    <a16:creationId xmlns:a16="http://schemas.microsoft.com/office/drawing/2014/main" xmlns="" id="{F2DAF681-BD09-43DA-AF93-74F48A773260}"/>
                  </a:ext>
                </a:extLst>
              </p:cNvPr>
              <p:cNvSpPr/>
              <p:nvPr>
                <p:custDataLst>
                  <p:tags r:id="rId89"/>
                </p:custDataLst>
              </p:nvPr>
            </p:nvSpPr>
            <p:spPr bwMode="auto">
              <a:xfrm>
                <a:off x="2790031" y="4103688"/>
                <a:ext cx="82550" cy="96838"/>
              </a:xfrm>
              <a:custGeom>
                <a:avLst/>
                <a:gdLst>
                  <a:gd name="T0" fmla="*/ 0 w 52"/>
                  <a:gd name="T1" fmla="*/ 49 h 61"/>
                  <a:gd name="T2" fmla="*/ 16 w 52"/>
                  <a:gd name="T3" fmla="*/ 0 h 61"/>
                  <a:gd name="T4" fmla="*/ 52 w 52"/>
                  <a:gd name="T5" fmla="*/ 13 h 61"/>
                  <a:gd name="T6" fmla="*/ 50 w 52"/>
                  <a:gd name="T7" fmla="*/ 21 h 61"/>
                  <a:gd name="T8" fmla="*/ 23 w 52"/>
                  <a:gd name="T9" fmla="*/ 12 h 61"/>
                  <a:gd name="T10" fmla="*/ 20 w 52"/>
                  <a:gd name="T11" fmla="*/ 22 h 61"/>
                  <a:gd name="T12" fmla="*/ 44 w 52"/>
                  <a:gd name="T13" fmla="*/ 30 h 61"/>
                  <a:gd name="T14" fmla="*/ 41 w 52"/>
                  <a:gd name="T15" fmla="*/ 38 h 61"/>
                  <a:gd name="T16" fmla="*/ 18 w 52"/>
                  <a:gd name="T17" fmla="*/ 30 h 61"/>
                  <a:gd name="T18" fmla="*/ 13 w 52"/>
                  <a:gd name="T19" fmla="*/ 43 h 61"/>
                  <a:gd name="T20" fmla="*/ 40 w 52"/>
                  <a:gd name="T21" fmla="*/ 52 h 61"/>
                  <a:gd name="T22" fmla="*/ 36 w 52"/>
                  <a:gd name="T23" fmla="*/ 61 h 61"/>
                  <a:gd name="T24" fmla="*/ 0 w 52"/>
                  <a:gd name="T25"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61">
                    <a:moveTo>
                      <a:pt x="0" y="49"/>
                    </a:moveTo>
                    <a:lnTo>
                      <a:pt x="16" y="0"/>
                    </a:lnTo>
                    <a:lnTo>
                      <a:pt x="52" y="13"/>
                    </a:lnTo>
                    <a:lnTo>
                      <a:pt x="50" y="21"/>
                    </a:lnTo>
                    <a:lnTo>
                      <a:pt x="23" y="12"/>
                    </a:lnTo>
                    <a:lnTo>
                      <a:pt x="20" y="22"/>
                    </a:lnTo>
                    <a:lnTo>
                      <a:pt x="44" y="30"/>
                    </a:lnTo>
                    <a:lnTo>
                      <a:pt x="41" y="38"/>
                    </a:lnTo>
                    <a:lnTo>
                      <a:pt x="18" y="30"/>
                    </a:lnTo>
                    <a:lnTo>
                      <a:pt x="13" y="43"/>
                    </a:lnTo>
                    <a:lnTo>
                      <a:pt x="40" y="52"/>
                    </a:lnTo>
                    <a:lnTo>
                      <a:pt x="36" y="61"/>
                    </a:lnTo>
                    <a:lnTo>
                      <a:pt x="0" y="49"/>
                    </a:lnTo>
                    <a:close/>
                  </a:path>
                </a:pathLst>
              </a:custGeom>
              <a:grpFill/>
              <a:ln>
                <a:noFill/>
              </a:ln>
            </p:spPr>
            <p:txBody>
              <a:bodyPr anchor="ctr"/>
              <a:lstStyle/>
              <a:p>
                <a:pPr algn="ctr"/>
                <a:endParaRPr/>
              </a:p>
            </p:txBody>
          </p:sp>
          <p:sp>
            <p:nvSpPr>
              <p:cNvPr id="103" name="PA-ïŝḻîdé">
                <a:extLst>
                  <a:ext uri="{FF2B5EF4-FFF2-40B4-BE49-F238E27FC236}">
                    <a16:creationId xmlns:a16="http://schemas.microsoft.com/office/drawing/2014/main" xmlns="" id="{B2721A9F-AB99-4EAA-A408-4B021180B614}"/>
                  </a:ext>
                </a:extLst>
              </p:cNvPr>
              <p:cNvSpPr/>
              <p:nvPr>
                <p:custDataLst>
                  <p:tags r:id="rId90"/>
                </p:custDataLst>
              </p:nvPr>
            </p:nvSpPr>
            <p:spPr bwMode="auto">
              <a:xfrm>
                <a:off x="3296444" y="4113213"/>
                <a:ext cx="77788" cy="92075"/>
              </a:xfrm>
              <a:custGeom>
                <a:avLst/>
                <a:gdLst>
                  <a:gd name="T0" fmla="*/ 49 w 49"/>
                  <a:gd name="T1" fmla="*/ 42 h 58"/>
                  <a:gd name="T2" fmla="*/ 39 w 49"/>
                  <a:gd name="T3" fmla="*/ 45 h 58"/>
                  <a:gd name="T4" fmla="*/ 31 w 49"/>
                  <a:gd name="T5" fmla="*/ 36 h 58"/>
                  <a:gd name="T6" fmla="*/ 11 w 49"/>
                  <a:gd name="T7" fmla="*/ 43 h 58"/>
                  <a:gd name="T8" fmla="*/ 11 w 49"/>
                  <a:gd name="T9" fmla="*/ 55 h 58"/>
                  <a:gd name="T10" fmla="*/ 0 w 49"/>
                  <a:gd name="T11" fmla="*/ 58 h 58"/>
                  <a:gd name="T12" fmla="*/ 3 w 49"/>
                  <a:gd name="T13" fmla="*/ 3 h 58"/>
                  <a:gd name="T14" fmla="*/ 13 w 49"/>
                  <a:gd name="T15" fmla="*/ 0 h 58"/>
                  <a:gd name="T16" fmla="*/ 49 w 49"/>
                  <a:gd name="T17" fmla="*/ 42 h 58"/>
                  <a:gd name="T18" fmla="*/ 25 w 49"/>
                  <a:gd name="T19" fmla="*/ 29 h 58"/>
                  <a:gd name="T20" fmla="*/ 12 w 49"/>
                  <a:gd name="T21" fmla="*/ 14 h 58"/>
                  <a:gd name="T22" fmla="*/ 11 w 49"/>
                  <a:gd name="T23" fmla="*/ 34 h 58"/>
                  <a:gd name="T24" fmla="*/ 25 w 49"/>
                  <a:gd name="T2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8">
                    <a:moveTo>
                      <a:pt x="49" y="42"/>
                    </a:moveTo>
                    <a:lnTo>
                      <a:pt x="39" y="45"/>
                    </a:lnTo>
                    <a:lnTo>
                      <a:pt x="31" y="36"/>
                    </a:lnTo>
                    <a:lnTo>
                      <a:pt x="11" y="43"/>
                    </a:lnTo>
                    <a:lnTo>
                      <a:pt x="11" y="55"/>
                    </a:lnTo>
                    <a:lnTo>
                      <a:pt x="0" y="58"/>
                    </a:lnTo>
                    <a:lnTo>
                      <a:pt x="3" y="3"/>
                    </a:lnTo>
                    <a:lnTo>
                      <a:pt x="13" y="0"/>
                    </a:lnTo>
                    <a:lnTo>
                      <a:pt x="49" y="42"/>
                    </a:lnTo>
                    <a:close/>
                    <a:moveTo>
                      <a:pt x="25" y="29"/>
                    </a:moveTo>
                    <a:lnTo>
                      <a:pt x="12" y="14"/>
                    </a:lnTo>
                    <a:lnTo>
                      <a:pt x="11" y="34"/>
                    </a:lnTo>
                    <a:lnTo>
                      <a:pt x="25" y="29"/>
                    </a:lnTo>
                    <a:close/>
                  </a:path>
                </a:pathLst>
              </a:custGeom>
              <a:grpFill/>
              <a:ln>
                <a:noFill/>
              </a:ln>
            </p:spPr>
            <p:txBody>
              <a:bodyPr anchor="ctr"/>
              <a:lstStyle/>
              <a:p>
                <a:pPr algn="ctr"/>
                <a:endParaRPr/>
              </a:p>
            </p:txBody>
          </p:sp>
          <p:sp>
            <p:nvSpPr>
              <p:cNvPr id="104" name="PA-ïsļîḍè">
                <a:extLst>
                  <a:ext uri="{FF2B5EF4-FFF2-40B4-BE49-F238E27FC236}">
                    <a16:creationId xmlns:a16="http://schemas.microsoft.com/office/drawing/2014/main" xmlns="" id="{B4555F5E-E484-48CC-A967-2107CEAB314D}"/>
                  </a:ext>
                </a:extLst>
              </p:cNvPr>
              <p:cNvSpPr/>
              <p:nvPr>
                <p:custDataLst>
                  <p:tags r:id="rId91"/>
                </p:custDataLst>
              </p:nvPr>
            </p:nvSpPr>
            <p:spPr bwMode="auto">
              <a:xfrm>
                <a:off x="3347244" y="4076701"/>
                <a:ext cx="92075" cy="101600"/>
              </a:xfrm>
              <a:custGeom>
                <a:avLst/>
                <a:gdLst>
                  <a:gd name="T0" fmla="*/ 21 w 58"/>
                  <a:gd name="T1" fmla="*/ 64 h 64"/>
                  <a:gd name="T2" fmla="*/ 0 w 58"/>
                  <a:gd name="T3" fmla="*/ 17 h 64"/>
                  <a:gd name="T4" fmla="*/ 9 w 58"/>
                  <a:gd name="T5" fmla="*/ 12 h 64"/>
                  <a:gd name="T6" fmla="*/ 43 w 58"/>
                  <a:gd name="T7" fmla="*/ 36 h 64"/>
                  <a:gd name="T8" fmla="*/ 29 w 58"/>
                  <a:gd name="T9" fmla="*/ 4 h 64"/>
                  <a:gd name="T10" fmla="*/ 37 w 58"/>
                  <a:gd name="T11" fmla="*/ 0 h 64"/>
                  <a:gd name="T12" fmla="*/ 58 w 58"/>
                  <a:gd name="T13" fmla="*/ 46 h 64"/>
                  <a:gd name="T14" fmla="*/ 49 w 58"/>
                  <a:gd name="T15" fmla="*/ 51 h 64"/>
                  <a:gd name="T16" fmla="*/ 16 w 58"/>
                  <a:gd name="T17" fmla="*/ 29 h 64"/>
                  <a:gd name="T18" fmla="*/ 30 w 58"/>
                  <a:gd name="T19" fmla="*/ 59 h 64"/>
                  <a:gd name="T20" fmla="*/ 21 w 58"/>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64">
                    <a:moveTo>
                      <a:pt x="21" y="64"/>
                    </a:moveTo>
                    <a:lnTo>
                      <a:pt x="0" y="17"/>
                    </a:lnTo>
                    <a:lnTo>
                      <a:pt x="9" y="12"/>
                    </a:lnTo>
                    <a:lnTo>
                      <a:pt x="43" y="36"/>
                    </a:lnTo>
                    <a:lnTo>
                      <a:pt x="29" y="4"/>
                    </a:lnTo>
                    <a:lnTo>
                      <a:pt x="37" y="0"/>
                    </a:lnTo>
                    <a:lnTo>
                      <a:pt x="58" y="46"/>
                    </a:lnTo>
                    <a:lnTo>
                      <a:pt x="49" y="51"/>
                    </a:lnTo>
                    <a:lnTo>
                      <a:pt x="16" y="29"/>
                    </a:lnTo>
                    <a:lnTo>
                      <a:pt x="30" y="59"/>
                    </a:lnTo>
                    <a:lnTo>
                      <a:pt x="21" y="64"/>
                    </a:lnTo>
                    <a:close/>
                  </a:path>
                </a:pathLst>
              </a:custGeom>
              <a:grpFill/>
              <a:ln>
                <a:noFill/>
              </a:ln>
            </p:spPr>
            <p:txBody>
              <a:bodyPr anchor="ctr"/>
              <a:lstStyle/>
              <a:p>
                <a:pPr algn="ctr"/>
                <a:endParaRPr/>
              </a:p>
            </p:txBody>
          </p:sp>
          <p:sp>
            <p:nvSpPr>
              <p:cNvPr id="105" name="PA-ïśḷiḓè">
                <a:extLst>
                  <a:ext uri="{FF2B5EF4-FFF2-40B4-BE49-F238E27FC236}">
                    <a16:creationId xmlns:a16="http://schemas.microsoft.com/office/drawing/2014/main" xmlns="" id="{A670AE46-3C0B-4141-8A5E-D0F3ABAB1847}"/>
                  </a:ext>
                </a:extLst>
              </p:cNvPr>
              <p:cNvSpPr/>
              <p:nvPr>
                <p:custDataLst>
                  <p:tags r:id="rId92"/>
                </p:custDataLst>
              </p:nvPr>
            </p:nvSpPr>
            <p:spPr bwMode="auto">
              <a:xfrm>
                <a:off x="3413919" y="4049713"/>
                <a:ext cx="85725" cy="95250"/>
              </a:xfrm>
              <a:custGeom>
                <a:avLst/>
                <a:gdLst>
                  <a:gd name="T0" fmla="*/ 0 w 47"/>
                  <a:gd name="T1" fmla="*/ 13 h 51"/>
                  <a:gd name="T2" fmla="*/ 14 w 47"/>
                  <a:gd name="T3" fmla="*/ 4 h 51"/>
                  <a:gd name="T4" fmla="*/ 22 w 47"/>
                  <a:gd name="T5" fmla="*/ 1 h 51"/>
                  <a:gd name="T6" fmla="*/ 29 w 47"/>
                  <a:gd name="T7" fmla="*/ 1 h 51"/>
                  <a:gd name="T8" fmla="*/ 37 w 47"/>
                  <a:gd name="T9" fmla="*/ 5 h 51"/>
                  <a:gd name="T10" fmla="*/ 43 w 47"/>
                  <a:gd name="T11" fmla="*/ 14 h 51"/>
                  <a:gd name="T12" fmla="*/ 47 w 47"/>
                  <a:gd name="T13" fmla="*/ 22 h 51"/>
                  <a:gd name="T14" fmla="*/ 46 w 47"/>
                  <a:gd name="T15" fmla="*/ 31 h 51"/>
                  <a:gd name="T16" fmla="*/ 43 w 47"/>
                  <a:gd name="T17" fmla="*/ 38 h 51"/>
                  <a:gd name="T18" fmla="*/ 36 w 47"/>
                  <a:gd name="T19" fmla="*/ 42 h 51"/>
                  <a:gd name="T20" fmla="*/ 22 w 47"/>
                  <a:gd name="T21" fmla="*/ 51 h 51"/>
                  <a:gd name="T22" fmla="*/ 0 w 47"/>
                  <a:gd name="T23" fmla="*/ 13 h 51"/>
                  <a:gd name="T24" fmla="*/ 11 w 47"/>
                  <a:gd name="T25" fmla="*/ 15 h 51"/>
                  <a:gd name="T26" fmla="*/ 26 w 47"/>
                  <a:gd name="T27" fmla="*/ 40 h 51"/>
                  <a:gd name="T28" fmla="*/ 32 w 47"/>
                  <a:gd name="T29" fmla="*/ 37 h 51"/>
                  <a:gd name="T30" fmla="*/ 36 w 47"/>
                  <a:gd name="T31" fmla="*/ 33 h 51"/>
                  <a:gd name="T32" fmla="*/ 38 w 47"/>
                  <a:gd name="T33" fmla="*/ 30 h 51"/>
                  <a:gd name="T34" fmla="*/ 38 w 47"/>
                  <a:gd name="T35" fmla="*/ 25 h 51"/>
                  <a:gd name="T36" fmla="*/ 35 w 47"/>
                  <a:gd name="T37" fmla="*/ 18 h 51"/>
                  <a:gd name="T38" fmla="*/ 30 w 47"/>
                  <a:gd name="T39" fmla="*/ 11 h 51"/>
                  <a:gd name="T40" fmla="*/ 26 w 47"/>
                  <a:gd name="T41" fmla="*/ 9 h 51"/>
                  <a:gd name="T42" fmla="*/ 21 w 47"/>
                  <a:gd name="T43" fmla="*/ 9 h 51"/>
                  <a:gd name="T44" fmla="*/ 15 w 47"/>
                  <a:gd name="T45" fmla="*/ 13 h 51"/>
                  <a:gd name="T46" fmla="*/ 11 w 47"/>
                  <a:gd name="T47"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51">
                    <a:moveTo>
                      <a:pt x="0" y="13"/>
                    </a:moveTo>
                    <a:cubicBezTo>
                      <a:pt x="14" y="4"/>
                      <a:pt x="14" y="4"/>
                      <a:pt x="14" y="4"/>
                    </a:cubicBezTo>
                    <a:cubicBezTo>
                      <a:pt x="17" y="3"/>
                      <a:pt x="20" y="1"/>
                      <a:pt x="22" y="1"/>
                    </a:cubicBezTo>
                    <a:cubicBezTo>
                      <a:pt x="24" y="0"/>
                      <a:pt x="27" y="0"/>
                      <a:pt x="29" y="1"/>
                    </a:cubicBezTo>
                    <a:cubicBezTo>
                      <a:pt x="32" y="2"/>
                      <a:pt x="34" y="3"/>
                      <a:pt x="37" y="5"/>
                    </a:cubicBezTo>
                    <a:cubicBezTo>
                      <a:pt x="39" y="7"/>
                      <a:pt x="41" y="10"/>
                      <a:pt x="43" y="14"/>
                    </a:cubicBezTo>
                    <a:cubicBezTo>
                      <a:pt x="45" y="17"/>
                      <a:pt x="46" y="20"/>
                      <a:pt x="47" y="22"/>
                    </a:cubicBezTo>
                    <a:cubicBezTo>
                      <a:pt x="47" y="26"/>
                      <a:pt x="47" y="29"/>
                      <a:pt x="46" y="31"/>
                    </a:cubicBezTo>
                    <a:cubicBezTo>
                      <a:pt x="46" y="34"/>
                      <a:pt x="45" y="36"/>
                      <a:pt x="43" y="38"/>
                    </a:cubicBezTo>
                    <a:cubicBezTo>
                      <a:pt x="41" y="39"/>
                      <a:pt x="39" y="41"/>
                      <a:pt x="36" y="42"/>
                    </a:cubicBezTo>
                    <a:cubicBezTo>
                      <a:pt x="22" y="51"/>
                      <a:pt x="22" y="51"/>
                      <a:pt x="22" y="51"/>
                    </a:cubicBezTo>
                    <a:lnTo>
                      <a:pt x="0" y="13"/>
                    </a:lnTo>
                    <a:close/>
                    <a:moveTo>
                      <a:pt x="11" y="15"/>
                    </a:moveTo>
                    <a:cubicBezTo>
                      <a:pt x="26" y="40"/>
                      <a:pt x="26" y="40"/>
                      <a:pt x="26" y="40"/>
                    </a:cubicBezTo>
                    <a:cubicBezTo>
                      <a:pt x="32" y="37"/>
                      <a:pt x="32" y="37"/>
                      <a:pt x="32" y="37"/>
                    </a:cubicBezTo>
                    <a:cubicBezTo>
                      <a:pt x="34" y="35"/>
                      <a:pt x="35" y="34"/>
                      <a:pt x="36" y="33"/>
                    </a:cubicBezTo>
                    <a:cubicBezTo>
                      <a:pt x="37" y="32"/>
                      <a:pt x="38" y="31"/>
                      <a:pt x="38" y="30"/>
                    </a:cubicBezTo>
                    <a:cubicBezTo>
                      <a:pt x="39" y="29"/>
                      <a:pt x="39" y="27"/>
                      <a:pt x="38" y="25"/>
                    </a:cubicBezTo>
                    <a:cubicBezTo>
                      <a:pt x="38" y="23"/>
                      <a:pt x="37" y="21"/>
                      <a:pt x="35" y="18"/>
                    </a:cubicBezTo>
                    <a:cubicBezTo>
                      <a:pt x="33" y="15"/>
                      <a:pt x="32" y="13"/>
                      <a:pt x="30" y="11"/>
                    </a:cubicBezTo>
                    <a:cubicBezTo>
                      <a:pt x="29" y="10"/>
                      <a:pt x="27" y="9"/>
                      <a:pt x="26" y="9"/>
                    </a:cubicBezTo>
                    <a:cubicBezTo>
                      <a:pt x="25" y="9"/>
                      <a:pt x="23" y="9"/>
                      <a:pt x="21" y="9"/>
                    </a:cubicBezTo>
                    <a:cubicBezTo>
                      <a:pt x="20" y="10"/>
                      <a:pt x="18" y="11"/>
                      <a:pt x="15" y="13"/>
                    </a:cubicBezTo>
                    <a:lnTo>
                      <a:pt x="11" y="15"/>
                    </a:lnTo>
                    <a:close/>
                  </a:path>
                </a:pathLst>
              </a:custGeom>
              <a:grpFill/>
              <a:ln>
                <a:noFill/>
              </a:ln>
            </p:spPr>
            <p:txBody>
              <a:bodyPr anchor="ctr"/>
              <a:lstStyle/>
              <a:p>
                <a:pPr algn="ctr"/>
                <a:endParaRPr/>
              </a:p>
            </p:txBody>
          </p:sp>
          <p:sp>
            <p:nvSpPr>
              <p:cNvPr id="106" name="PA-ïS1ïďé">
                <a:extLst>
                  <a:ext uri="{FF2B5EF4-FFF2-40B4-BE49-F238E27FC236}">
                    <a16:creationId xmlns:a16="http://schemas.microsoft.com/office/drawing/2014/main" xmlns="" id="{0534B759-EBB2-44A5-926E-FACDBD6D1E85}"/>
                  </a:ext>
                </a:extLst>
              </p:cNvPr>
              <p:cNvSpPr/>
              <p:nvPr>
                <p:custDataLst>
                  <p:tags r:id="rId93"/>
                </p:custDataLst>
              </p:nvPr>
            </p:nvSpPr>
            <p:spPr bwMode="auto">
              <a:xfrm>
                <a:off x="3509169" y="3975101"/>
                <a:ext cx="80963" cy="88900"/>
              </a:xfrm>
              <a:custGeom>
                <a:avLst/>
                <a:gdLst>
                  <a:gd name="T0" fmla="*/ 43 w 51"/>
                  <a:gd name="T1" fmla="*/ 56 h 56"/>
                  <a:gd name="T2" fmla="*/ 16 w 51"/>
                  <a:gd name="T3" fmla="*/ 22 h 56"/>
                  <a:gd name="T4" fmla="*/ 5 w 51"/>
                  <a:gd name="T5" fmla="*/ 31 h 56"/>
                  <a:gd name="T6" fmla="*/ 0 w 51"/>
                  <a:gd name="T7" fmla="*/ 25 h 56"/>
                  <a:gd name="T8" fmla="*/ 31 w 51"/>
                  <a:gd name="T9" fmla="*/ 0 h 56"/>
                  <a:gd name="T10" fmla="*/ 37 w 51"/>
                  <a:gd name="T11" fmla="*/ 7 h 56"/>
                  <a:gd name="T12" fmla="*/ 24 w 51"/>
                  <a:gd name="T13" fmla="*/ 16 h 56"/>
                  <a:gd name="T14" fmla="*/ 51 w 51"/>
                  <a:gd name="T15" fmla="*/ 49 h 56"/>
                  <a:gd name="T16" fmla="*/ 43 w 51"/>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6">
                    <a:moveTo>
                      <a:pt x="43" y="56"/>
                    </a:moveTo>
                    <a:lnTo>
                      <a:pt x="16" y="22"/>
                    </a:lnTo>
                    <a:lnTo>
                      <a:pt x="5" y="31"/>
                    </a:lnTo>
                    <a:lnTo>
                      <a:pt x="0" y="25"/>
                    </a:lnTo>
                    <a:lnTo>
                      <a:pt x="31" y="0"/>
                    </a:lnTo>
                    <a:lnTo>
                      <a:pt x="37" y="7"/>
                    </a:lnTo>
                    <a:lnTo>
                      <a:pt x="24" y="16"/>
                    </a:lnTo>
                    <a:lnTo>
                      <a:pt x="51" y="49"/>
                    </a:lnTo>
                    <a:lnTo>
                      <a:pt x="43" y="56"/>
                    </a:lnTo>
                    <a:close/>
                  </a:path>
                </a:pathLst>
              </a:custGeom>
              <a:grpFill/>
              <a:ln>
                <a:noFill/>
              </a:ln>
            </p:spPr>
            <p:txBody>
              <a:bodyPr anchor="ctr"/>
              <a:lstStyle/>
              <a:p>
                <a:pPr algn="ctr"/>
                <a:endParaRPr/>
              </a:p>
            </p:txBody>
          </p:sp>
          <p:sp>
            <p:nvSpPr>
              <p:cNvPr id="107" name="PA-ïṡlïḋe">
                <a:extLst>
                  <a:ext uri="{FF2B5EF4-FFF2-40B4-BE49-F238E27FC236}">
                    <a16:creationId xmlns:a16="http://schemas.microsoft.com/office/drawing/2014/main" xmlns="" id="{741B4B0E-184D-4333-8F65-37910C8BB436}"/>
                  </a:ext>
                </a:extLst>
              </p:cNvPr>
              <p:cNvSpPr/>
              <p:nvPr>
                <p:custDataLst>
                  <p:tags r:id="rId94"/>
                </p:custDataLst>
              </p:nvPr>
            </p:nvSpPr>
            <p:spPr bwMode="auto">
              <a:xfrm>
                <a:off x="3558381" y="3932238"/>
                <a:ext cx="101600" cy="100013"/>
              </a:xfrm>
              <a:custGeom>
                <a:avLst/>
                <a:gdLst>
                  <a:gd name="T0" fmla="*/ 36 w 64"/>
                  <a:gd name="T1" fmla="*/ 63 h 63"/>
                  <a:gd name="T2" fmla="*/ 0 w 64"/>
                  <a:gd name="T3" fmla="*/ 26 h 63"/>
                  <a:gd name="T4" fmla="*/ 28 w 64"/>
                  <a:gd name="T5" fmla="*/ 0 h 63"/>
                  <a:gd name="T6" fmla="*/ 34 w 64"/>
                  <a:gd name="T7" fmla="*/ 6 h 63"/>
                  <a:gd name="T8" fmla="*/ 14 w 64"/>
                  <a:gd name="T9" fmla="*/ 26 h 63"/>
                  <a:gd name="T10" fmla="*/ 22 w 64"/>
                  <a:gd name="T11" fmla="*/ 34 h 63"/>
                  <a:gd name="T12" fmla="*/ 41 w 64"/>
                  <a:gd name="T13" fmla="*/ 16 h 63"/>
                  <a:gd name="T14" fmla="*/ 47 w 64"/>
                  <a:gd name="T15" fmla="*/ 22 h 63"/>
                  <a:gd name="T16" fmla="*/ 28 w 64"/>
                  <a:gd name="T17" fmla="*/ 39 h 63"/>
                  <a:gd name="T18" fmla="*/ 38 w 64"/>
                  <a:gd name="T19" fmla="*/ 50 h 63"/>
                  <a:gd name="T20" fmla="*/ 58 w 64"/>
                  <a:gd name="T21" fmla="*/ 30 h 63"/>
                  <a:gd name="T22" fmla="*/ 64 w 64"/>
                  <a:gd name="T23" fmla="*/ 36 h 63"/>
                  <a:gd name="T24" fmla="*/ 36 w 64"/>
                  <a:gd name="T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3">
                    <a:moveTo>
                      <a:pt x="36" y="63"/>
                    </a:moveTo>
                    <a:lnTo>
                      <a:pt x="0" y="26"/>
                    </a:lnTo>
                    <a:lnTo>
                      <a:pt x="28" y="0"/>
                    </a:lnTo>
                    <a:lnTo>
                      <a:pt x="34" y="6"/>
                    </a:lnTo>
                    <a:lnTo>
                      <a:pt x="14" y="26"/>
                    </a:lnTo>
                    <a:lnTo>
                      <a:pt x="22" y="34"/>
                    </a:lnTo>
                    <a:lnTo>
                      <a:pt x="41" y="16"/>
                    </a:lnTo>
                    <a:lnTo>
                      <a:pt x="47" y="22"/>
                    </a:lnTo>
                    <a:lnTo>
                      <a:pt x="28" y="39"/>
                    </a:lnTo>
                    <a:lnTo>
                      <a:pt x="38" y="50"/>
                    </a:lnTo>
                    <a:lnTo>
                      <a:pt x="58" y="30"/>
                    </a:lnTo>
                    <a:lnTo>
                      <a:pt x="64" y="36"/>
                    </a:lnTo>
                    <a:lnTo>
                      <a:pt x="36" y="63"/>
                    </a:lnTo>
                    <a:close/>
                  </a:path>
                </a:pathLst>
              </a:custGeom>
              <a:grpFill/>
              <a:ln>
                <a:noFill/>
              </a:ln>
            </p:spPr>
            <p:txBody>
              <a:bodyPr anchor="ctr"/>
              <a:lstStyle/>
              <a:p>
                <a:pPr algn="ctr"/>
                <a:endParaRPr/>
              </a:p>
            </p:txBody>
          </p:sp>
          <p:sp>
            <p:nvSpPr>
              <p:cNvPr id="108" name="PA-íŝ1ídê">
                <a:extLst>
                  <a:ext uri="{FF2B5EF4-FFF2-40B4-BE49-F238E27FC236}">
                    <a16:creationId xmlns:a16="http://schemas.microsoft.com/office/drawing/2014/main" xmlns="" id="{0AFC8820-0864-47C2-9102-A3C28BDB4E5B}"/>
                  </a:ext>
                </a:extLst>
              </p:cNvPr>
              <p:cNvSpPr/>
              <p:nvPr>
                <p:custDataLst>
                  <p:tags r:id="rId95"/>
                </p:custDataLst>
              </p:nvPr>
            </p:nvSpPr>
            <p:spPr bwMode="auto">
              <a:xfrm>
                <a:off x="3618706" y="3887788"/>
                <a:ext cx="82550" cy="80963"/>
              </a:xfrm>
              <a:custGeom>
                <a:avLst/>
                <a:gdLst>
                  <a:gd name="T0" fmla="*/ 34 w 45"/>
                  <a:gd name="T1" fmla="*/ 19 h 44"/>
                  <a:gd name="T2" fmla="*/ 41 w 45"/>
                  <a:gd name="T3" fmla="*/ 14 h 44"/>
                  <a:gd name="T4" fmla="*/ 45 w 45"/>
                  <a:gd name="T5" fmla="*/ 26 h 44"/>
                  <a:gd name="T6" fmla="*/ 40 w 45"/>
                  <a:gd name="T7" fmla="*/ 37 h 44"/>
                  <a:gd name="T8" fmla="*/ 26 w 45"/>
                  <a:gd name="T9" fmla="*/ 44 h 44"/>
                  <a:gd name="T10" fmla="*/ 10 w 45"/>
                  <a:gd name="T11" fmla="*/ 38 h 44"/>
                  <a:gd name="T12" fmla="*/ 1 w 45"/>
                  <a:gd name="T13" fmla="*/ 22 h 44"/>
                  <a:gd name="T14" fmla="*/ 6 w 45"/>
                  <a:gd name="T15" fmla="*/ 7 h 44"/>
                  <a:gd name="T16" fmla="*/ 18 w 45"/>
                  <a:gd name="T17" fmla="*/ 0 h 44"/>
                  <a:gd name="T18" fmla="*/ 27 w 45"/>
                  <a:gd name="T19" fmla="*/ 2 h 44"/>
                  <a:gd name="T20" fmla="*/ 23 w 45"/>
                  <a:gd name="T21" fmla="*/ 10 h 44"/>
                  <a:gd name="T22" fmla="*/ 17 w 45"/>
                  <a:gd name="T23" fmla="*/ 9 h 44"/>
                  <a:gd name="T24" fmla="*/ 11 w 45"/>
                  <a:gd name="T25" fmla="*/ 12 h 44"/>
                  <a:gd name="T26" fmla="*/ 9 w 45"/>
                  <a:gd name="T27" fmla="*/ 21 h 44"/>
                  <a:gd name="T28" fmla="*/ 15 w 45"/>
                  <a:gd name="T29" fmla="*/ 30 h 44"/>
                  <a:gd name="T30" fmla="*/ 26 w 45"/>
                  <a:gd name="T31" fmla="*/ 36 h 44"/>
                  <a:gd name="T32" fmla="*/ 34 w 45"/>
                  <a:gd name="T33" fmla="*/ 32 h 44"/>
                  <a:gd name="T34" fmla="*/ 36 w 45"/>
                  <a:gd name="T35" fmla="*/ 26 h 44"/>
                  <a:gd name="T36" fmla="*/ 34 w 45"/>
                  <a:gd name="T37"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4">
                    <a:moveTo>
                      <a:pt x="34" y="19"/>
                    </a:moveTo>
                    <a:cubicBezTo>
                      <a:pt x="41" y="14"/>
                      <a:pt x="41" y="14"/>
                      <a:pt x="41" y="14"/>
                    </a:cubicBezTo>
                    <a:cubicBezTo>
                      <a:pt x="44" y="18"/>
                      <a:pt x="45" y="22"/>
                      <a:pt x="45" y="26"/>
                    </a:cubicBezTo>
                    <a:cubicBezTo>
                      <a:pt x="45" y="30"/>
                      <a:pt x="43" y="34"/>
                      <a:pt x="40" y="37"/>
                    </a:cubicBezTo>
                    <a:cubicBezTo>
                      <a:pt x="36" y="42"/>
                      <a:pt x="31" y="44"/>
                      <a:pt x="26" y="44"/>
                    </a:cubicBezTo>
                    <a:cubicBezTo>
                      <a:pt x="21" y="44"/>
                      <a:pt x="15" y="42"/>
                      <a:pt x="10" y="38"/>
                    </a:cubicBezTo>
                    <a:cubicBezTo>
                      <a:pt x="4" y="33"/>
                      <a:pt x="1" y="28"/>
                      <a:pt x="1" y="22"/>
                    </a:cubicBezTo>
                    <a:cubicBezTo>
                      <a:pt x="0" y="17"/>
                      <a:pt x="2" y="12"/>
                      <a:pt x="6" y="7"/>
                    </a:cubicBezTo>
                    <a:cubicBezTo>
                      <a:pt x="10" y="3"/>
                      <a:pt x="14" y="1"/>
                      <a:pt x="18" y="0"/>
                    </a:cubicBezTo>
                    <a:cubicBezTo>
                      <a:pt x="21" y="0"/>
                      <a:pt x="24" y="1"/>
                      <a:pt x="27" y="2"/>
                    </a:cubicBezTo>
                    <a:cubicBezTo>
                      <a:pt x="23" y="10"/>
                      <a:pt x="23" y="10"/>
                      <a:pt x="23" y="10"/>
                    </a:cubicBezTo>
                    <a:cubicBezTo>
                      <a:pt x="21" y="9"/>
                      <a:pt x="19" y="9"/>
                      <a:pt x="17" y="9"/>
                    </a:cubicBezTo>
                    <a:cubicBezTo>
                      <a:pt x="15" y="9"/>
                      <a:pt x="13" y="11"/>
                      <a:pt x="11" y="12"/>
                    </a:cubicBezTo>
                    <a:cubicBezTo>
                      <a:pt x="9" y="15"/>
                      <a:pt x="8" y="18"/>
                      <a:pt x="9" y="21"/>
                    </a:cubicBezTo>
                    <a:cubicBezTo>
                      <a:pt x="9" y="24"/>
                      <a:pt x="12" y="27"/>
                      <a:pt x="15" y="30"/>
                    </a:cubicBezTo>
                    <a:cubicBezTo>
                      <a:pt x="20" y="34"/>
                      <a:pt x="23" y="36"/>
                      <a:pt x="26" y="36"/>
                    </a:cubicBezTo>
                    <a:cubicBezTo>
                      <a:pt x="29" y="36"/>
                      <a:pt x="32" y="35"/>
                      <a:pt x="34" y="32"/>
                    </a:cubicBezTo>
                    <a:cubicBezTo>
                      <a:pt x="36" y="31"/>
                      <a:pt x="36" y="29"/>
                      <a:pt x="36" y="26"/>
                    </a:cubicBezTo>
                    <a:cubicBezTo>
                      <a:pt x="36" y="24"/>
                      <a:pt x="35" y="22"/>
                      <a:pt x="34" y="19"/>
                    </a:cubicBezTo>
                    <a:close/>
                  </a:path>
                </a:pathLst>
              </a:custGeom>
              <a:grpFill/>
              <a:ln>
                <a:noFill/>
              </a:ln>
            </p:spPr>
            <p:txBody>
              <a:bodyPr anchor="ctr"/>
              <a:lstStyle/>
              <a:p>
                <a:pPr algn="ctr"/>
                <a:endParaRPr/>
              </a:p>
            </p:txBody>
          </p:sp>
          <p:sp>
            <p:nvSpPr>
              <p:cNvPr id="109" name="PA-î$ľiḍé">
                <a:extLst>
                  <a:ext uri="{FF2B5EF4-FFF2-40B4-BE49-F238E27FC236}">
                    <a16:creationId xmlns:a16="http://schemas.microsoft.com/office/drawing/2014/main" xmlns="" id="{0363BB72-666A-4663-A2DA-B2D448060418}"/>
                  </a:ext>
                </a:extLst>
              </p:cNvPr>
              <p:cNvSpPr/>
              <p:nvPr>
                <p:custDataLst>
                  <p:tags r:id="rId96"/>
                </p:custDataLst>
              </p:nvPr>
            </p:nvSpPr>
            <p:spPr bwMode="auto">
              <a:xfrm>
                <a:off x="3655219" y="3819526"/>
                <a:ext cx="103188" cy="101600"/>
              </a:xfrm>
              <a:custGeom>
                <a:avLst/>
                <a:gdLst>
                  <a:gd name="T0" fmla="*/ 42 w 65"/>
                  <a:gd name="T1" fmla="*/ 64 h 64"/>
                  <a:gd name="T2" fmla="*/ 0 w 65"/>
                  <a:gd name="T3" fmla="*/ 34 h 64"/>
                  <a:gd name="T4" fmla="*/ 6 w 65"/>
                  <a:gd name="T5" fmla="*/ 26 h 64"/>
                  <a:gd name="T6" fmla="*/ 22 w 65"/>
                  <a:gd name="T7" fmla="*/ 37 h 64"/>
                  <a:gd name="T8" fmla="*/ 33 w 65"/>
                  <a:gd name="T9" fmla="*/ 21 h 64"/>
                  <a:gd name="T10" fmla="*/ 17 w 65"/>
                  <a:gd name="T11" fmla="*/ 9 h 64"/>
                  <a:gd name="T12" fmla="*/ 23 w 65"/>
                  <a:gd name="T13" fmla="*/ 0 h 64"/>
                  <a:gd name="T14" fmla="*/ 65 w 65"/>
                  <a:gd name="T15" fmla="*/ 30 h 64"/>
                  <a:gd name="T16" fmla="*/ 59 w 65"/>
                  <a:gd name="T17" fmla="*/ 38 h 64"/>
                  <a:gd name="T18" fmla="*/ 40 w 65"/>
                  <a:gd name="T19" fmla="*/ 26 h 64"/>
                  <a:gd name="T20" fmla="*/ 29 w 65"/>
                  <a:gd name="T21" fmla="*/ 42 h 64"/>
                  <a:gd name="T22" fmla="*/ 47 w 65"/>
                  <a:gd name="T23" fmla="*/ 55 h 64"/>
                  <a:gd name="T24" fmla="*/ 42 w 65"/>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64">
                    <a:moveTo>
                      <a:pt x="42" y="64"/>
                    </a:moveTo>
                    <a:lnTo>
                      <a:pt x="0" y="34"/>
                    </a:lnTo>
                    <a:lnTo>
                      <a:pt x="6" y="26"/>
                    </a:lnTo>
                    <a:lnTo>
                      <a:pt x="22" y="37"/>
                    </a:lnTo>
                    <a:lnTo>
                      <a:pt x="33" y="21"/>
                    </a:lnTo>
                    <a:lnTo>
                      <a:pt x="17" y="9"/>
                    </a:lnTo>
                    <a:lnTo>
                      <a:pt x="23" y="0"/>
                    </a:lnTo>
                    <a:lnTo>
                      <a:pt x="65" y="30"/>
                    </a:lnTo>
                    <a:lnTo>
                      <a:pt x="59" y="38"/>
                    </a:lnTo>
                    <a:lnTo>
                      <a:pt x="40" y="26"/>
                    </a:lnTo>
                    <a:lnTo>
                      <a:pt x="29" y="42"/>
                    </a:lnTo>
                    <a:lnTo>
                      <a:pt x="47" y="55"/>
                    </a:lnTo>
                    <a:lnTo>
                      <a:pt x="42" y="64"/>
                    </a:lnTo>
                    <a:close/>
                  </a:path>
                </a:pathLst>
              </a:custGeom>
              <a:grpFill/>
              <a:ln>
                <a:noFill/>
              </a:ln>
            </p:spPr>
            <p:txBody>
              <a:bodyPr anchor="ctr"/>
              <a:lstStyle/>
              <a:p>
                <a:pPr algn="ctr"/>
                <a:endParaRPr/>
              </a:p>
            </p:txBody>
          </p:sp>
          <p:sp>
            <p:nvSpPr>
              <p:cNvPr id="110" name="PA-îṥḻiḓe">
                <a:extLst>
                  <a:ext uri="{FF2B5EF4-FFF2-40B4-BE49-F238E27FC236}">
                    <a16:creationId xmlns:a16="http://schemas.microsoft.com/office/drawing/2014/main" xmlns="" id="{BA92EA73-F62D-4317-B70B-9EA6344DAE30}"/>
                  </a:ext>
                </a:extLst>
              </p:cNvPr>
              <p:cNvSpPr/>
              <p:nvPr>
                <p:custDataLst>
                  <p:tags r:id="rId97"/>
                </p:custDataLst>
              </p:nvPr>
            </p:nvSpPr>
            <p:spPr bwMode="auto">
              <a:xfrm>
                <a:off x="3694906" y="3759201"/>
                <a:ext cx="103188" cy="95250"/>
              </a:xfrm>
              <a:custGeom>
                <a:avLst/>
                <a:gdLst>
                  <a:gd name="T0" fmla="*/ 44 w 65"/>
                  <a:gd name="T1" fmla="*/ 60 h 60"/>
                  <a:gd name="T2" fmla="*/ 0 w 65"/>
                  <a:gd name="T3" fmla="*/ 34 h 60"/>
                  <a:gd name="T4" fmla="*/ 5 w 65"/>
                  <a:gd name="T5" fmla="*/ 26 h 60"/>
                  <a:gd name="T6" fmla="*/ 46 w 65"/>
                  <a:gd name="T7" fmla="*/ 24 h 60"/>
                  <a:gd name="T8" fmla="*/ 15 w 65"/>
                  <a:gd name="T9" fmla="*/ 8 h 60"/>
                  <a:gd name="T10" fmla="*/ 20 w 65"/>
                  <a:gd name="T11" fmla="*/ 0 h 60"/>
                  <a:gd name="T12" fmla="*/ 65 w 65"/>
                  <a:gd name="T13" fmla="*/ 24 h 60"/>
                  <a:gd name="T14" fmla="*/ 59 w 65"/>
                  <a:gd name="T15" fmla="*/ 33 h 60"/>
                  <a:gd name="T16" fmla="*/ 20 w 65"/>
                  <a:gd name="T17" fmla="*/ 34 h 60"/>
                  <a:gd name="T18" fmla="*/ 49 w 65"/>
                  <a:gd name="T19" fmla="*/ 52 h 60"/>
                  <a:gd name="T20" fmla="*/ 44 w 65"/>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0">
                    <a:moveTo>
                      <a:pt x="44" y="60"/>
                    </a:moveTo>
                    <a:lnTo>
                      <a:pt x="0" y="34"/>
                    </a:lnTo>
                    <a:lnTo>
                      <a:pt x="5" y="26"/>
                    </a:lnTo>
                    <a:lnTo>
                      <a:pt x="46" y="24"/>
                    </a:lnTo>
                    <a:lnTo>
                      <a:pt x="15" y="8"/>
                    </a:lnTo>
                    <a:lnTo>
                      <a:pt x="20" y="0"/>
                    </a:lnTo>
                    <a:lnTo>
                      <a:pt x="65" y="24"/>
                    </a:lnTo>
                    <a:lnTo>
                      <a:pt x="59" y="33"/>
                    </a:lnTo>
                    <a:lnTo>
                      <a:pt x="20" y="34"/>
                    </a:lnTo>
                    <a:lnTo>
                      <a:pt x="49" y="52"/>
                    </a:lnTo>
                    <a:lnTo>
                      <a:pt x="44" y="60"/>
                    </a:lnTo>
                    <a:close/>
                  </a:path>
                </a:pathLst>
              </a:custGeom>
              <a:grpFill/>
              <a:ln>
                <a:noFill/>
              </a:ln>
            </p:spPr>
            <p:txBody>
              <a:bodyPr anchor="ctr"/>
              <a:lstStyle/>
              <a:p>
                <a:pPr algn="ctr"/>
                <a:endParaRPr/>
              </a:p>
            </p:txBody>
          </p:sp>
          <p:sp>
            <p:nvSpPr>
              <p:cNvPr id="111" name="PA-ïṣļîḑé">
                <a:extLst>
                  <a:ext uri="{FF2B5EF4-FFF2-40B4-BE49-F238E27FC236}">
                    <a16:creationId xmlns:a16="http://schemas.microsoft.com/office/drawing/2014/main" xmlns="" id="{96EEDE7F-2327-43A2-9164-78290DB0F0B4}"/>
                  </a:ext>
                </a:extLst>
              </p:cNvPr>
              <p:cNvSpPr/>
              <p:nvPr>
                <p:custDataLst>
                  <p:tags r:id="rId98"/>
                </p:custDataLst>
              </p:nvPr>
            </p:nvSpPr>
            <p:spPr bwMode="auto">
              <a:xfrm>
                <a:off x="3739356" y="3692526"/>
                <a:ext cx="87313" cy="84138"/>
              </a:xfrm>
              <a:custGeom>
                <a:avLst/>
                <a:gdLst>
                  <a:gd name="T0" fmla="*/ 15 w 47"/>
                  <a:gd name="T1" fmla="*/ 43 h 46"/>
                  <a:gd name="T2" fmla="*/ 5 w 47"/>
                  <a:gd name="T3" fmla="*/ 36 h 46"/>
                  <a:gd name="T4" fmla="*/ 2 w 47"/>
                  <a:gd name="T5" fmla="*/ 30 h 46"/>
                  <a:gd name="T6" fmla="*/ 0 w 47"/>
                  <a:gd name="T7" fmla="*/ 23 h 46"/>
                  <a:gd name="T8" fmla="*/ 2 w 47"/>
                  <a:gd name="T9" fmla="*/ 14 h 46"/>
                  <a:gd name="T10" fmla="*/ 14 w 47"/>
                  <a:gd name="T11" fmla="*/ 2 h 46"/>
                  <a:gd name="T12" fmla="*/ 32 w 47"/>
                  <a:gd name="T13" fmla="*/ 3 h 46"/>
                  <a:gd name="T14" fmla="*/ 45 w 47"/>
                  <a:gd name="T15" fmla="*/ 15 h 46"/>
                  <a:gd name="T16" fmla="*/ 44 w 47"/>
                  <a:gd name="T17" fmla="*/ 32 h 46"/>
                  <a:gd name="T18" fmla="*/ 32 w 47"/>
                  <a:gd name="T19" fmla="*/ 44 h 46"/>
                  <a:gd name="T20" fmla="*/ 15 w 47"/>
                  <a:gd name="T21" fmla="*/ 43 h 46"/>
                  <a:gd name="T22" fmla="*/ 18 w 47"/>
                  <a:gd name="T23" fmla="*/ 34 h 46"/>
                  <a:gd name="T24" fmla="*/ 30 w 47"/>
                  <a:gd name="T25" fmla="*/ 35 h 46"/>
                  <a:gd name="T26" fmla="*/ 37 w 47"/>
                  <a:gd name="T27" fmla="*/ 29 h 46"/>
                  <a:gd name="T28" fmla="*/ 37 w 47"/>
                  <a:gd name="T29" fmla="*/ 19 h 46"/>
                  <a:gd name="T30" fmla="*/ 28 w 47"/>
                  <a:gd name="T31" fmla="*/ 12 h 46"/>
                  <a:gd name="T32" fmla="*/ 16 w 47"/>
                  <a:gd name="T33" fmla="*/ 10 h 46"/>
                  <a:gd name="T34" fmla="*/ 9 w 47"/>
                  <a:gd name="T35" fmla="*/ 17 h 46"/>
                  <a:gd name="T36" fmla="*/ 9 w 47"/>
                  <a:gd name="T37" fmla="*/ 27 h 46"/>
                  <a:gd name="T38" fmla="*/ 18 w 47"/>
                  <a:gd name="T39"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6">
                    <a:moveTo>
                      <a:pt x="15" y="43"/>
                    </a:moveTo>
                    <a:cubicBezTo>
                      <a:pt x="11" y="41"/>
                      <a:pt x="8" y="39"/>
                      <a:pt x="5" y="36"/>
                    </a:cubicBezTo>
                    <a:cubicBezTo>
                      <a:pt x="4" y="34"/>
                      <a:pt x="2" y="32"/>
                      <a:pt x="2" y="30"/>
                    </a:cubicBezTo>
                    <a:cubicBezTo>
                      <a:pt x="1" y="28"/>
                      <a:pt x="0" y="26"/>
                      <a:pt x="0" y="23"/>
                    </a:cubicBezTo>
                    <a:cubicBezTo>
                      <a:pt x="0" y="20"/>
                      <a:pt x="1" y="17"/>
                      <a:pt x="2" y="14"/>
                    </a:cubicBezTo>
                    <a:cubicBezTo>
                      <a:pt x="5" y="8"/>
                      <a:pt x="9" y="4"/>
                      <a:pt x="14" y="2"/>
                    </a:cubicBezTo>
                    <a:cubicBezTo>
                      <a:pt x="19" y="0"/>
                      <a:pt x="25" y="1"/>
                      <a:pt x="32" y="3"/>
                    </a:cubicBezTo>
                    <a:cubicBezTo>
                      <a:pt x="38" y="6"/>
                      <a:pt x="43" y="10"/>
                      <a:pt x="45" y="15"/>
                    </a:cubicBezTo>
                    <a:cubicBezTo>
                      <a:pt x="47" y="21"/>
                      <a:pt x="47" y="26"/>
                      <a:pt x="44" y="32"/>
                    </a:cubicBezTo>
                    <a:cubicBezTo>
                      <a:pt x="41" y="38"/>
                      <a:pt x="38" y="42"/>
                      <a:pt x="32" y="44"/>
                    </a:cubicBezTo>
                    <a:cubicBezTo>
                      <a:pt x="27" y="46"/>
                      <a:pt x="21" y="45"/>
                      <a:pt x="15" y="43"/>
                    </a:cubicBezTo>
                    <a:close/>
                    <a:moveTo>
                      <a:pt x="18" y="34"/>
                    </a:moveTo>
                    <a:cubicBezTo>
                      <a:pt x="23" y="36"/>
                      <a:pt x="27" y="37"/>
                      <a:pt x="30" y="35"/>
                    </a:cubicBezTo>
                    <a:cubicBezTo>
                      <a:pt x="33" y="34"/>
                      <a:pt x="36" y="32"/>
                      <a:pt x="37" y="29"/>
                    </a:cubicBezTo>
                    <a:cubicBezTo>
                      <a:pt x="39" y="26"/>
                      <a:pt x="39" y="23"/>
                      <a:pt x="37" y="19"/>
                    </a:cubicBezTo>
                    <a:cubicBezTo>
                      <a:pt x="36" y="16"/>
                      <a:pt x="33" y="14"/>
                      <a:pt x="28" y="12"/>
                    </a:cubicBezTo>
                    <a:cubicBezTo>
                      <a:pt x="23" y="10"/>
                      <a:pt x="19" y="9"/>
                      <a:pt x="16" y="10"/>
                    </a:cubicBezTo>
                    <a:cubicBezTo>
                      <a:pt x="13" y="11"/>
                      <a:pt x="11" y="14"/>
                      <a:pt x="9" y="17"/>
                    </a:cubicBezTo>
                    <a:cubicBezTo>
                      <a:pt x="8" y="20"/>
                      <a:pt x="8" y="23"/>
                      <a:pt x="9" y="27"/>
                    </a:cubicBezTo>
                    <a:cubicBezTo>
                      <a:pt x="11" y="30"/>
                      <a:pt x="14" y="32"/>
                      <a:pt x="18" y="34"/>
                    </a:cubicBezTo>
                    <a:close/>
                  </a:path>
                </a:pathLst>
              </a:custGeom>
              <a:grpFill/>
              <a:ln>
                <a:noFill/>
              </a:ln>
            </p:spPr>
            <p:txBody>
              <a:bodyPr anchor="ctr"/>
              <a:lstStyle/>
              <a:p>
                <a:pPr algn="ctr"/>
                <a:endParaRPr/>
              </a:p>
            </p:txBody>
          </p:sp>
          <p:sp>
            <p:nvSpPr>
              <p:cNvPr id="112" name="PA-îşḷíḓé">
                <a:extLst>
                  <a:ext uri="{FF2B5EF4-FFF2-40B4-BE49-F238E27FC236}">
                    <a16:creationId xmlns:a16="http://schemas.microsoft.com/office/drawing/2014/main" xmlns="" id="{89334AA3-FF56-4E0E-A87E-8C742D982FEC}"/>
                  </a:ext>
                </a:extLst>
              </p:cNvPr>
              <p:cNvSpPr/>
              <p:nvPr>
                <p:custDataLst>
                  <p:tags r:id="rId99"/>
                </p:custDataLst>
              </p:nvPr>
            </p:nvSpPr>
            <p:spPr bwMode="auto">
              <a:xfrm>
                <a:off x="3761581" y="3646488"/>
                <a:ext cx="93663" cy="57150"/>
              </a:xfrm>
              <a:custGeom>
                <a:avLst/>
                <a:gdLst>
                  <a:gd name="T0" fmla="*/ 49 w 59"/>
                  <a:gd name="T1" fmla="*/ 36 h 36"/>
                  <a:gd name="T2" fmla="*/ 0 w 59"/>
                  <a:gd name="T3" fmla="*/ 21 h 36"/>
                  <a:gd name="T4" fmla="*/ 4 w 59"/>
                  <a:gd name="T5" fmla="*/ 10 h 36"/>
                  <a:gd name="T6" fmla="*/ 43 w 59"/>
                  <a:gd name="T7" fmla="*/ 24 h 36"/>
                  <a:gd name="T8" fmla="*/ 51 w 59"/>
                  <a:gd name="T9" fmla="*/ 0 h 36"/>
                  <a:gd name="T10" fmla="*/ 59 w 59"/>
                  <a:gd name="T11" fmla="*/ 2 h 36"/>
                  <a:gd name="T12" fmla="*/ 49 w 5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59" h="36">
                    <a:moveTo>
                      <a:pt x="49" y="36"/>
                    </a:moveTo>
                    <a:lnTo>
                      <a:pt x="0" y="21"/>
                    </a:lnTo>
                    <a:lnTo>
                      <a:pt x="4" y="10"/>
                    </a:lnTo>
                    <a:lnTo>
                      <a:pt x="43" y="24"/>
                    </a:lnTo>
                    <a:lnTo>
                      <a:pt x="51" y="0"/>
                    </a:lnTo>
                    <a:lnTo>
                      <a:pt x="59" y="2"/>
                    </a:lnTo>
                    <a:lnTo>
                      <a:pt x="49" y="36"/>
                    </a:lnTo>
                    <a:close/>
                  </a:path>
                </a:pathLst>
              </a:custGeom>
              <a:grpFill/>
              <a:ln>
                <a:noFill/>
              </a:ln>
            </p:spPr>
            <p:txBody>
              <a:bodyPr anchor="ctr"/>
              <a:lstStyle/>
              <a:p>
                <a:pPr algn="ctr"/>
                <a:endParaRPr/>
              </a:p>
            </p:txBody>
          </p:sp>
          <p:sp>
            <p:nvSpPr>
              <p:cNvPr id="113" name="PA-íṧḻíḋé">
                <a:extLst>
                  <a:ext uri="{FF2B5EF4-FFF2-40B4-BE49-F238E27FC236}">
                    <a16:creationId xmlns:a16="http://schemas.microsoft.com/office/drawing/2014/main" xmlns="" id="{4134BE01-D282-4CC1-89ED-ECC2D2550D4E}"/>
                  </a:ext>
                </a:extLst>
              </p:cNvPr>
              <p:cNvSpPr/>
              <p:nvPr>
                <p:custDataLst>
                  <p:tags r:id="rId100"/>
                </p:custDataLst>
              </p:nvPr>
            </p:nvSpPr>
            <p:spPr bwMode="auto">
              <a:xfrm>
                <a:off x="3785394" y="3556001"/>
                <a:ext cx="85725" cy="80963"/>
              </a:xfrm>
              <a:custGeom>
                <a:avLst/>
                <a:gdLst>
                  <a:gd name="T0" fmla="*/ 18 w 46"/>
                  <a:gd name="T1" fmla="*/ 43 h 44"/>
                  <a:gd name="T2" fmla="*/ 8 w 46"/>
                  <a:gd name="T3" fmla="*/ 38 h 44"/>
                  <a:gd name="T4" fmla="*/ 3 w 46"/>
                  <a:gd name="T5" fmla="*/ 33 h 44"/>
                  <a:gd name="T6" fmla="*/ 0 w 46"/>
                  <a:gd name="T7" fmla="*/ 27 h 44"/>
                  <a:gd name="T8" fmla="*/ 1 w 46"/>
                  <a:gd name="T9" fmla="*/ 17 h 44"/>
                  <a:gd name="T10" fmla="*/ 10 w 46"/>
                  <a:gd name="T11" fmla="*/ 3 h 44"/>
                  <a:gd name="T12" fmla="*/ 28 w 46"/>
                  <a:gd name="T13" fmla="*/ 1 h 44"/>
                  <a:gd name="T14" fmla="*/ 43 w 46"/>
                  <a:gd name="T15" fmla="*/ 11 h 44"/>
                  <a:gd name="T16" fmla="*/ 45 w 46"/>
                  <a:gd name="T17" fmla="*/ 27 h 44"/>
                  <a:gd name="T18" fmla="*/ 36 w 46"/>
                  <a:gd name="T19" fmla="*/ 41 h 44"/>
                  <a:gd name="T20" fmla="*/ 18 w 46"/>
                  <a:gd name="T21" fmla="*/ 43 h 44"/>
                  <a:gd name="T22" fmla="*/ 20 w 46"/>
                  <a:gd name="T23" fmla="*/ 34 h 44"/>
                  <a:gd name="T24" fmla="*/ 32 w 46"/>
                  <a:gd name="T25" fmla="*/ 33 h 44"/>
                  <a:gd name="T26" fmla="*/ 38 w 46"/>
                  <a:gd name="T27" fmla="*/ 25 h 44"/>
                  <a:gd name="T28" fmla="*/ 36 w 46"/>
                  <a:gd name="T29" fmla="*/ 16 h 44"/>
                  <a:gd name="T30" fmla="*/ 25 w 46"/>
                  <a:gd name="T31" fmla="*/ 10 h 44"/>
                  <a:gd name="T32" fmla="*/ 14 w 46"/>
                  <a:gd name="T33" fmla="*/ 11 h 44"/>
                  <a:gd name="T34" fmla="*/ 8 w 46"/>
                  <a:gd name="T35" fmla="*/ 19 h 44"/>
                  <a:gd name="T36" fmla="*/ 10 w 46"/>
                  <a:gd name="T37" fmla="*/ 28 h 44"/>
                  <a:gd name="T38" fmla="*/ 20 w 46"/>
                  <a:gd name="T39"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44">
                    <a:moveTo>
                      <a:pt x="18" y="43"/>
                    </a:moveTo>
                    <a:cubicBezTo>
                      <a:pt x="14" y="42"/>
                      <a:pt x="10" y="40"/>
                      <a:pt x="8" y="38"/>
                    </a:cubicBezTo>
                    <a:cubicBezTo>
                      <a:pt x="6" y="37"/>
                      <a:pt x="4" y="35"/>
                      <a:pt x="3" y="33"/>
                    </a:cubicBezTo>
                    <a:cubicBezTo>
                      <a:pt x="1" y="31"/>
                      <a:pt x="1" y="29"/>
                      <a:pt x="0" y="27"/>
                    </a:cubicBezTo>
                    <a:cubicBezTo>
                      <a:pt x="0" y="24"/>
                      <a:pt x="0" y="21"/>
                      <a:pt x="1" y="17"/>
                    </a:cubicBezTo>
                    <a:cubicBezTo>
                      <a:pt x="2" y="11"/>
                      <a:pt x="5" y="6"/>
                      <a:pt x="10" y="3"/>
                    </a:cubicBezTo>
                    <a:cubicBezTo>
                      <a:pt x="15" y="0"/>
                      <a:pt x="21" y="0"/>
                      <a:pt x="28" y="1"/>
                    </a:cubicBezTo>
                    <a:cubicBezTo>
                      <a:pt x="34" y="3"/>
                      <a:pt x="39" y="6"/>
                      <a:pt x="43" y="11"/>
                    </a:cubicBezTo>
                    <a:cubicBezTo>
                      <a:pt x="46" y="15"/>
                      <a:pt x="46" y="21"/>
                      <a:pt x="45" y="27"/>
                    </a:cubicBezTo>
                    <a:cubicBezTo>
                      <a:pt x="44" y="33"/>
                      <a:pt x="40" y="38"/>
                      <a:pt x="36" y="41"/>
                    </a:cubicBezTo>
                    <a:cubicBezTo>
                      <a:pt x="31" y="44"/>
                      <a:pt x="25" y="44"/>
                      <a:pt x="18" y="43"/>
                    </a:cubicBezTo>
                    <a:close/>
                    <a:moveTo>
                      <a:pt x="20" y="34"/>
                    </a:moveTo>
                    <a:cubicBezTo>
                      <a:pt x="25" y="35"/>
                      <a:pt x="29" y="35"/>
                      <a:pt x="32" y="33"/>
                    </a:cubicBezTo>
                    <a:cubicBezTo>
                      <a:pt x="35" y="31"/>
                      <a:pt x="37" y="29"/>
                      <a:pt x="38" y="25"/>
                    </a:cubicBezTo>
                    <a:cubicBezTo>
                      <a:pt x="38" y="22"/>
                      <a:pt x="38" y="19"/>
                      <a:pt x="36" y="16"/>
                    </a:cubicBezTo>
                    <a:cubicBezTo>
                      <a:pt x="34" y="13"/>
                      <a:pt x="30" y="11"/>
                      <a:pt x="25" y="10"/>
                    </a:cubicBezTo>
                    <a:cubicBezTo>
                      <a:pt x="20" y="9"/>
                      <a:pt x="16" y="9"/>
                      <a:pt x="14" y="11"/>
                    </a:cubicBezTo>
                    <a:cubicBezTo>
                      <a:pt x="11" y="13"/>
                      <a:pt x="9" y="15"/>
                      <a:pt x="8" y="19"/>
                    </a:cubicBezTo>
                    <a:cubicBezTo>
                      <a:pt x="7" y="22"/>
                      <a:pt x="8" y="25"/>
                      <a:pt x="10" y="28"/>
                    </a:cubicBezTo>
                    <a:cubicBezTo>
                      <a:pt x="12" y="31"/>
                      <a:pt x="15" y="33"/>
                      <a:pt x="20" y="34"/>
                    </a:cubicBezTo>
                    <a:close/>
                  </a:path>
                </a:pathLst>
              </a:custGeom>
              <a:grpFill/>
              <a:ln>
                <a:noFill/>
              </a:ln>
            </p:spPr>
            <p:txBody>
              <a:bodyPr anchor="ctr"/>
              <a:lstStyle/>
              <a:p>
                <a:pPr algn="ctr"/>
                <a:endParaRPr/>
              </a:p>
            </p:txBody>
          </p:sp>
          <p:sp>
            <p:nvSpPr>
              <p:cNvPr id="114" name="PA-iṥ1ïḑé">
                <a:extLst>
                  <a:ext uri="{FF2B5EF4-FFF2-40B4-BE49-F238E27FC236}">
                    <a16:creationId xmlns:a16="http://schemas.microsoft.com/office/drawing/2014/main" xmlns="" id="{8D404D7A-AF0A-4913-96A1-FEB96B623755}"/>
                  </a:ext>
                </a:extLst>
              </p:cNvPr>
              <p:cNvSpPr/>
              <p:nvPr>
                <p:custDataLst>
                  <p:tags r:id="rId101"/>
                </p:custDataLst>
              </p:nvPr>
            </p:nvSpPr>
            <p:spPr bwMode="auto">
              <a:xfrm>
                <a:off x="3798094" y="3476626"/>
                <a:ext cx="85725" cy="77788"/>
              </a:xfrm>
              <a:custGeom>
                <a:avLst/>
                <a:gdLst>
                  <a:gd name="T0" fmla="*/ 29 w 46"/>
                  <a:gd name="T1" fmla="*/ 21 h 42"/>
                  <a:gd name="T2" fmla="*/ 22 w 46"/>
                  <a:gd name="T3" fmla="*/ 20 h 42"/>
                  <a:gd name="T4" fmla="*/ 24 w 46"/>
                  <a:gd name="T5" fmla="*/ 1 h 42"/>
                  <a:gd name="T6" fmla="*/ 41 w 46"/>
                  <a:gd name="T7" fmla="*/ 3 h 42"/>
                  <a:gd name="T8" fmla="*/ 45 w 46"/>
                  <a:gd name="T9" fmla="*/ 11 h 42"/>
                  <a:gd name="T10" fmla="*/ 46 w 46"/>
                  <a:gd name="T11" fmla="*/ 22 h 42"/>
                  <a:gd name="T12" fmla="*/ 42 w 46"/>
                  <a:gd name="T13" fmla="*/ 34 h 42"/>
                  <a:gd name="T14" fmla="*/ 33 w 46"/>
                  <a:gd name="T15" fmla="*/ 41 h 42"/>
                  <a:gd name="T16" fmla="*/ 21 w 46"/>
                  <a:gd name="T17" fmla="*/ 42 h 42"/>
                  <a:gd name="T18" fmla="*/ 9 w 46"/>
                  <a:gd name="T19" fmla="*/ 38 h 42"/>
                  <a:gd name="T20" fmla="*/ 2 w 46"/>
                  <a:gd name="T21" fmla="*/ 28 h 42"/>
                  <a:gd name="T22" fmla="*/ 1 w 46"/>
                  <a:gd name="T23" fmla="*/ 18 h 42"/>
                  <a:gd name="T24" fmla="*/ 6 w 46"/>
                  <a:gd name="T25" fmla="*/ 5 h 42"/>
                  <a:gd name="T26" fmla="*/ 16 w 46"/>
                  <a:gd name="T27" fmla="*/ 0 h 42"/>
                  <a:gd name="T28" fmla="*/ 16 w 46"/>
                  <a:gd name="T29" fmla="*/ 9 h 42"/>
                  <a:gd name="T30" fmla="*/ 11 w 46"/>
                  <a:gd name="T31" fmla="*/ 12 h 42"/>
                  <a:gd name="T32" fmla="*/ 8 w 46"/>
                  <a:gd name="T33" fmla="*/ 18 h 42"/>
                  <a:gd name="T34" fmla="*/ 11 w 46"/>
                  <a:gd name="T35" fmla="*/ 28 h 42"/>
                  <a:gd name="T36" fmla="*/ 21 w 46"/>
                  <a:gd name="T37" fmla="*/ 33 h 42"/>
                  <a:gd name="T38" fmla="*/ 34 w 46"/>
                  <a:gd name="T39" fmla="*/ 31 h 42"/>
                  <a:gd name="T40" fmla="*/ 38 w 46"/>
                  <a:gd name="T41" fmla="*/ 22 h 42"/>
                  <a:gd name="T42" fmla="*/ 38 w 46"/>
                  <a:gd name="T43" fmla="*/ 16 h 42"/>
                  <a:gd name="T44" fmla="*/ 36 w 46"/>
                  <a:gd name="T45" fmla="*/ 11 h 42"/>
                  <a:gd name="T46" fmla="*/ 30 w 46"/>
                  <a:gd name="T47" fmla="*/ 11 h 42"/>
                  <a:gd name="T48" fmla="*/ 29 w 46"/>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2">
                    <a:moveTo>
                      <a:pt x="29" y="21"/>
                    </a:moveTo>
                    <a:cubicBezTo>
                      <a:pt x="22" y="20"/>
                      <a:pt x="22" y="20"/>
                      <a:pt x="22" y="20"/>
                    </a:cubicBezTo>
                    <a:cubicBezTo>
                      <a:pt x="24" y="1"/>
                      <a:pt x="24" y="1"/>
                      <a:pt x="24" y="1"/>
                    </a:cubicBezTo>
                    <a:cubicBezTo>
                      <a:pt x="41" y="3"/>
                      <a:pt x="41" y="3"/>
                      <a:pt x="41" y="3"/>
                    </a:cubicBezTo>
                    <a:cubicBezTo>
                      <a:pt x="43" y="5"/>
                      <a:pt x="44" y="8"/>
                      <a:pt x="45" y="11"/>
                    </a:cubicBezTo>
                    <a:cubicBezTo>
                      <a:pt x="46" y="15"/>
                      <a:pt x="46" y="19"/>
                      <a:pt x="46" y="22"/>
                    </a:cubicBezTo>
                    <a:cubicBezTo>
                      <a:pt x="46" y="27"/>
                      <a:pt x="44" y="31"/>
                      <a:pt x="42" y="34"/>
                    </a:cubicBezTo>
                    <a:cubicBezTo>
                      <a:pt x="39" y="37"/>
                      <a:pt x="36" y="39"/>
                      <a:pt x="33" y="41"/>
                    </a:cubicBezTo>
                    <a:cubicBezTo>
                      <a:pt x="29" y="42"/>
                      <a:pt x="25" y="42"/>
                      <a:pt x="21" y="42"/>
                    </a:cubicBezTo>
                    <a:cubicBezTo>
                      <a:pt x="16" y="41"/>
                      <a:pt x="12" y="40"/>
                      <a:pt x="9" y="38"/>
                    </a:cubicBezTo>
                    <a:cubicBezTo>
                      <a:pt x="6" y="35"/>
                      <a:pt x="3" y="32"/>
                      <a:pt x="2" y="28"/>
                    </a:cubicBezTo>
                    <a:cubicBezTo>
                      <a:pt x="1" y="25"/>
                      <a:pt x="0" y="22"/>
                      <a:pt x="1" y="18"/>
                    </a:cubicBezTo>
                    <a:cubicBezTo>
                      <a:pt x="1" y="12"/>
                      <a:pt x="3" y="8"/>
                      <a:pt x="6" y="5"/>
                    </a:cubicBezTo>
                    <a:cubicBezTo>
                      <a:pt x="8" y="2"/>
                      <a:pt x="12" y="1"/>
                      <a:pt x="16" y="0"/>
                    </a:cubicBezTo>
                    <a:cubicBezTo>
                      <a:pt x="16" y="9"/>
                      <a:pt x="16" y="9"/>
                      <a:pt x="16" y="9"/>
                    </a:cubicBezTo>
                    <a:cubicBezTo>
                      <a:pt x="14" y="10"/>
                      <a:pt x="12" y="11"/>
                      <a:pt x="11" y="12"/>
                    </a:cubicBezTo>
                    <a:cubicBezTo>
                      <a:pt x="10" y="14"/>
                      <a:pt x="9" y="16"/>
                      <a:pt x="8" y="18"/>
                    </a:cubicBezTo>
                    <a:cubicBezTo>
                      <a:pt x="8" y="22"/>
                      <a:pt x="9" y="25"/>
                      <a:pt x="11" y="28"/>
                    </a:cubicBezTo>
                    <a:cubicBezTo>
                      <a:pt x="13" y="31"/>
                      <a:pt x="17" y="32"/>
                      <a:pt x="21" y="33"/>
                    </a:cubicBezTo>
                    <a:cubicBezTo>
                      <a:pt x="27" y="33"/>
                      <a:pt x="31" y="33"/>
                      <a:pt x="34" y="31"/>
                    </a:cubicBezTo>
                    <a:cubicBezTo>
                      <a:pt x="36" y="29"/>
                      <a:pt x="38" y="26"/>
                      <a:pt x="38" y="22"/>
                    </a:cubicBezTo>
                    <a:cubicBezTo>
                      <a:pt x="39" y="20"/>
                      <a:pt x="39" y="18"/>
                      <a:pt x="38" y="16"/>
                    </a:cubicBezTo>
                    <a:cubicBezTo>
                      <a:pt x="37" y="14"/>
                      <a:pt x="37" y="13"/>
                      <a:pt x="36" y="11"/>
                    </a:cubicBezTo>
                    <a:cubicBezTo>
                      <a:pt x="30" y="11"/>
                      <a:pt x="30" y="11"/>
                      <a:pt x="30" y="11"/>
                    </a:cubicBezTo>
                    <a:lnTo>
                      <a:pt x="29" y="21"/>
                    </a:lnTo>
                    <a:close/>
                  </a:path>
                </a:pathLst>
              </a:custGeom>
              <a:grpFill/>
              <a:ln>
                <a:noFill/>
              </a:ln>
            </p:spPr>
            <p:txBody>
              <a:bodyPr anchor="ctr"/>
              <a:lstStyle/>
              <a:p>
                <a:pPr algn="ctr"/>
                <a:endParaRPr/>
              </a:p>
            </p:txBody>
          </p:sp>
          <p:sp>
            <p:nvSpPr>
              <p:cNvPr id="115" name="PA-išļídè">
                <a:extLst>
                  <a:ext uri="{FF2B5EF4-FFF2-40B4-BE49-F238E27FC236}">
                    <a16:creationId xmlns:a16="http://schemas.microsoft.com/office/drawing/2014/main" xmlns="" id="{5A4D8FE6-DAE0-437E-9EA9-325CF45C5351}"/>
                  </a:ext>
                </a:extLst>
              </p:cNvPr>
              <p:cNvSpPr/>
              <p:nvPr>
                <p:custDataLst>
                  <p:tags r:id="rId102"/>
                </p:custDataLst>
              </p:nvPr>
            </p:nvSpPr>
            <p:spPr bwMode="auto">
              <a:xfrm>
                <a:off x="3806031" y="3400426"/>
                <a:ext cx="80963" cy="76200"/>
              </a:xfrm>
              <a:custGeom>
                <a:avLst/>
                <a:gdLst>
                  <a:gd name="T0" fmla="*/ 51 w 51"/>
                  <a:gd name="T1" fmla="*/ 30 h 48"/>
                  <a:gd name="T2" fmla="*/ 29 w 51"/>
                  <a:gd name="T3" fmla="*/ 29 h 48"/>
                  <a:gd name="T4" fmla="*/ 0 w 51"/>
                  <a:gd name="T5" fmla="*/ 48 h 48"/>
                  <a:gd name="T6" fmla="*/ 0 w 51"/>
                  <a:gd name="T7" fmla="*/ 36 h 48"/>
                  <a:gd name="T8" fmla="*/ 20 w 51"/>
                  <a:gd name="T9" fmla="*/ 24 h 48"/>
                  <a:gd name="T10" fmla="*/ 0 w 51"/>
                  <a:gd name="T11" fmla="*/ 12 h 48"/>
                  <a:gd name="T12" fmla="*/ 0 w 51"/>
                  <a:gd name="T13" fmla="*/ 0 h 48"/>
                  <a:gd name="T14" fmla="*/ 30 w 51"/>
                  <a:gd name="T15" fmla="*/ 20 h 48"/>
                  <a:gd name="T16" fmla="*/ 51 w 51"/>
                  <a:gd name="T17" fmla="*/ 20 h 48"/>
                  <a:gd name="T18" fmla="*/ 51 w 51"/>
                  <a:gd name="T19"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8">
                    <a:moveTo>
                      <a:pt x="51" y="30"/>
                    </a:moveTo>
                    <a:lnTo>
                      <a:pt x="29" y="29"/>
                    </a:lnTo>
                    <a:lnTo>
                      <a:pt x="0" y="48"/>
                    </a:lnTo>
                    <a:lnTo>
                      <a:pt x="0" y="36"/>
                    </a:lnTo>
                    <a:lnTo>
                      <a:pt x="20" y="24"/>
                    </a:lnTo>
                    <a:lnTo>
                      <a:pt x="0" y="12"/>
                    </a:lnTo>
                    <a:lnTo>
                      <a:pt x="0" y="0"/>
                    </a:lnTo>
                    <a:lnTo>
                      <a:pt x="30" y="20"/>
                    </a:lnTo>
                    <a:lnTo>
                      <a:pt x="51" y="20"/>
                    </a:lnTo>
                    <a:lnTo>
                      <a:pt x="51" y="30"/>
                    </a:lnTo>
                    <a:close/>
                  </a:path>
                </a:pathLst>
              </a:custGeom>
              <a:grpFill/>
              <a:ln>
                <a:noFill/>
              </a:ln>
            </p:spPr>
            <p:txBody>
              <a:bodyPr anchor="ctr"/>
              <a:lstStyle/>
              <a:p>
                <a:pPr algn="ctr"/>
                <a:endParaRPr/>
              </a:p>
            </p:txBody>
          </p:sp>
          <p:sp>
            <p:nvSpPr>
              <p:cNvPr id="116" name="PA-îṣļidé">
                <a:extLst>
                  <a:ext uri="{FF2B5EF4-FFF2-40B4-BE49-F238E27FC236}">
                    <a16:creationId xmlns:a16="http://schemas.microsoft.com/office/drawing/2014/main" xmlns="" id="{F506983D-5D37-4D84-8D51-4C6B1BE5385A}"/>
                  </a:ext>
                </a:extLst>
              </p:cNvPr>
              <p:cNvSpPr/>
              <p:nvPr>
                <p:custDataLst>
                  <p:tags r:id="rId103"/>
                </p:custDataLst>
              </p:nvPr>
            </p:nvSpPr>
            <p:spPr bwMode="auto">
              <a:xfrm>
                <a:off x="3796506" y="3279776"/>
                <a:ext cx="87313" cy="76200"/>
              </a:xfrm>
              <a:custGeom>
                <a:avLst/>
                <a:gdLst>
                  <a:gd name="T0" fmla="*/ 4 w 47"/>
                  <a:gd name="T1" fmla="*/ 41 h 41"/>
                  <a:gd name="T2" fmla="*/ 1 w 47"/>
                  <a:gd name="T3" fmla="*/ 24 h 41"/>
                  <a:gd name="T4" fmla="*/ 0 w 47"/>
                  <a:gd name="T5" fmla="*/ 16 h 41"/>
                  <a:gd name="T6" fmla="*/ 2 w 47"/>
                  <a:gd name="T7" fmla="*/ 11 h 41"/>
                  <a:gd name="T8" fmla="*/ 5 w 47"/>
                  <a:gd name="T9" fmla="*/ 7 h 41"/>
                  <a:gd name="T10" fmla="*/ 10 w 47"/>
                  <a:gd name="T11" fmla="*/ 5 h 41"/>
                  <a:gd name="T12" fmla="*/ 16 w 47"/>
                  <a:gd name="T13" fmla="*/ 6 h 41"/>
                  <a:gd name="T14" fmla="*/ 20 w 47"/>
                  <a:gd name="T15" fmla="*/ 10 h 41"/>
                  <a:gd name="T16" fmla="*/ 23 w 47"/>
                  <a:gd name="T17" fmla="*/ 3 h 41"/>
                  <a:gd name="T18" fmla="*/ 29 w 47"/>
                  <a:gd name="T19" fmla="*/ 0 h 41"/>
                  <a:gd name="T20" fmla="*/ 35 w 47"/>
                  <a:gd name="T21" fmla="*/ 1 h 41"/>
                  <a:gd name="T22" fmla="*/ 40 w 47"/>
                  <a:gd name="T23" fmla="*/ 4 h 41"/>
                  <a:gd name="T24" fmla="*/ 43 w 47"/>
                  <a:gd name="T25" fmla="*/ 10 h 41"/>
                  <a:gd name="T26" fmla="*/ 45 w 47"/>
                  <a:gd name="T27" fmla="*/ 20 h 41"/>
                  <a:gd name="T28" fmla="*/ 47 w 47"/>
                  <a:gd name="T29" fmla="*/ 35 h 41"/>
                  <a:gd name="T30" fmla="*/ 4 w 47"/>
                  <a:gd name="T31" fmla="*/ 41 h 41"/>
                  <a:gd name="T32" fmla="*/ 10 w 47"/>
                  <a:gd name="T33" fmla="*/ 31 h 41"/>
                  <a:gd name="T34" fmla="*/ 20 w 47"/>
                  <a:gd name="T35" fmla="*/ 30 h 41"/>
                  <a:gd name="T36" fmla="*/ 19 w 47"/>
                  <a:gd name="T37" fmla="*/ 24 h 41"/>
                  <a:gd name="T38" fmla="*/ 18 w 47"/>
                  <a:gd name="T39" fmla="*/ 18 h 41"/>
                  <a:gd name="T40" fmla="*/ 16 w 47"/>
                  <a:gd name="T41" fmla="*/ 15 h 41"/>
                  <a:gd name="T42" fmla="*/ 12 w 47"/>
                  <a:gd name="T43" fmla="*/ 14 h 41"/>
                  <a:gd name="T44" fmla="*/ 9 w 47"/>
                  <a:gd name="T45" fmla="*/ 15 h 41"/>
                  <a:gd name="T46" fmla="*/ 8 w 47"/>
                  <a:gd name="T47" fmla="*/ 19 h 41"/>
                  <a:gd name="T48" fmla="*/ 9 w 47"/>
                  <a:gd name="T49" fmla="*/ 26 h 41"/>
                  <a:gd name="T50" fmla="*/ 10 w 47"/>
                  <a:gd name="T51" fmla="*/ 31 h 41"/>
                  <a:gd name="T52" fmla="*/ 27 w 47"/>
                  <a:gd name="T53" fmla="*/ 29 h 41"/>
                  <a:gd name="T54" fmla="*/ 39 w 47"/>
                  <a:gd name="T55" fmla="*/ 27 h 41"/>
                  <a:gd name="T56" fmla="*/ 37 w 47"/>
                  <a:gd name="T57" fmla="*/ 19 h 41"/>
                  <a:gd name="T58" fmla="*/ 36 w 47"/>
                  <a:gd name="T59" fmla="*/ 13 h 41"/>
                  <a:gd name="T60" fmla="*/ 34 w 47"/>
                  <a:gd name="T61" fmla="*/ 10 h 41"/>
                  <a:gd name="T62" fmla="*/ 30 w 47"/>
                  <a:gd name="T63" fmla="*/ 10 h 41"/>
                  <a:gd name="T64" fmla="*/ 27 w 47"/>
                  <a:gd name="T65" fmla="*/ 11 h 41"/>
                  <a:gd name="T66" fmla="*/ 25 w 47"/>
                  <a:gd name="T67" fmla="*/ 14 h 41"/>
                  <a:gd name="T68" fmla="*/ 26 w 47"/>
                  <a:gd name="T69" fmla="*/ 22 h 41"/>
                  <a:gd name="T70" fmla="*/ 27 w 47"/>
                  <a:gd name="T7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41">
                    <a:moveTo>
                      <a:pt x="4" y="41"/>
                    </a:moveTo>
                    <a:cubicBezTo>
                      <a:pt x="1" y="24"/>
                      <a:pt x="1" y="24"/>
                      <a:pt x="1" y="24"/>
                    </a:cubicBezTo>
                    <a:cubicBezTo>
                      <a:pt x="1" y="20"/>
                      <a:pt x="0" y="18"/>
                      <a:pt x="0" y="16"/>
                    </a:cubicBezTo>
                    <a:cubicBezTo>
                      <a:pt x="1" y="14"/>
                      <a:pt x="1" y="13"/>
                      <a:pt x="2" y="11"/>
                    </a:cubicBezTo>
                    <a:cubicBezTo>
                      <a:pt x="2" y="10"/>
                      <a:pt x="3" y="9"/>
                      <a:pt x="5" y="7"/>
                    </a:cubicBezTo>
                    <a:cubicBezTo>
                      <a:pt x="6" y="6"/>
                      <a:pt x="8" y="6"/>
                      <a:pt x="10" y="5"/>
                    </a:cubicBezTo>
                    <a:cubicBezTo>
                      <a:pt x="12" y="5"/>
                      <a:pt x="14" y="5"/>
                      <a:pt x="16" y="6"/>
                    </a:cubicBezTo>
                    <a:cubicBezTo>
                      <a:pt x="17" y="7"/>
                      <a:pt x="19" y="8"/>
                      <a:pt x="20" y="10"/>
                    </a:cubicBezTo>
                    <a:cubicBezTo>
                      <a:pt x="20" y="7"/>
                      <a:pt x="21" y="5"/>
                      <a:pt x="23" y="3"/>
                    </a:cubicBezTo>
                    <a:cubicBezTo>
                      <a:pt x="25" y="2"/>
                      <a:pt x="27" y="1"/>
                      <a:pt x="29" y="0"/>
                    </a:cubicBezTo>
                    <a:cubicBezTo>
                      <a:pt x="31" y="0"/>
                      <a:pt x="33" y="0"/>
                      <a:pt x="35" y="1"/>
                    </a:cubicBezTo>
                    <a:cubicBezTo>
                      <a:pt x="37" y="2"/>
                      <a:pt x="39" y="3"/>
                      <a:pt x="40" y="4"/>
                    </a:cubicBezTo>
                    <a:cubicBezTo>
                      <a:pt x="42" y="5"/>
                      <a:pt x="43" y="7"/>
                      <a:pt x="43" y="10"/>
                    </a:cubicBezTo>
                    <a:cubicBezTo>
                      <a:pt x="44" y="11"/>
                      <a:pt x="44" y="15"/>
                      <a:pt x="45" y="20"/>
                    </a:cubicBezTo>
                    <a:cubicBezTo>
                      <a:pt x="47" y="35"/>
                      <a:pt x="47" y="35"/>
                      <a:pt x="47" y="35"/>
                    </a:cubicBezTo>
                    <a:lnTo>
                      <a:pt x="4" y="41"/>
                    </a:lnTo>
                    <a:close/>
                    <a:moveTo>
                      <a:pt x="10" y="31"/>
                    </a:moveTo>
                    <a:cubicBezTo>
                      <a:pt x="20" y="30"/>
                      <a:pt x="20" y="30"/>
                      <a:pt x="20" y="30"/>
                    </a:cubicBezTo>
                    <a:cubicBezTo>
                      <a:pt x="19" y="24"/>
                      <a:pt x="19" y="24"/>
                      <a:pt x="19" y="24"/>
                    </a:cubicBezTo>
                    <a:cubicBezTo>
                      <a:pt x="18" y="21"/>
                      <a:pt x="18" y="19"/>
                      <a:pt x="18" y="18"/>
                    </a:cubicBezTo>
                    <a:cubicBezTo>
                      <a:pt x="17" y="16"/>
                      <a:pt x="17" y="15"/>
                      <a:pt x="16" y="15"/>
                    </a:cubicBezTo>
                    <a:cubicBezTo>
                      <a:pt x="15" y="14"/>
                      <a:pt x="14" y="14"/>
                      <a:pt x="12" y="14"/>
                    </a:cubicBezTo>
                    <a:cubicBezTo>
                      <a:pt x="11" y="14"/>
                      <a:pt x="10" y="14"/>
                      <a:pt x="9" y="15"/>
                    </a:cubicBezTo>
                    <a:cubicBezTo>
                      <a:pt x="8" y="16"/>
                      <a:pt x="8" y="17"/>
                      <a:pt x="8" y="19"/>
                    </a:cubicBezTo>
                    <a:cubicBezTo>
                      <a:pt x="8" y="20"/>
                      <a:pt x="8" y="22"/>
                      <a:pt x="9" y="26"/>
                    </a:cubicBezTo>
                    <a:lnTo>
                      <a:pt x="10" y="31"/>
                    </a:lnTo>
                    <a:close/>
                    <a:moveTo>
                      <a:pt x="27" y="29"/>
                    </a:moveTo>
                    <a:cubicBezTo>
                      <a:pt x="39" y="27"/>
                      <a:pt x="39" y="27"/>
                      <a:pt x="39" y="27"/>
                    </a:cubicBezTo>
                    <a:cubicBezTo>
                      <a:pt x="37" y="19"/>
                      <a:pt x="37" y="19"/>
                      <a:pt x="37" y="19"/>
                    </a:cubicBezTo>
                    <a:cubicBezTo>
                      <a:pt x="37" y="16"/>
                      <a:pt x="37" y="14"/>
                      <a:pt x="36" y="13"/>
                    </a:cubicBezTo>
                    <a:cubicBezTo>
                      <a:pt x="36" y="12"/>
                      <a:pt x="35" y="11"/>
                      <a:pt x="34" y="10"/>
                    </a:cubicBezTo>
                    <a:cubicBezTo>
                      <a:pt x="33" y="10"/>
                      <a:pt x="32" y="9"/>
                      <a:pt x="30" y="10"/>
                    </a:cubicBezTo>
                    <a:cubicBezTo>
                      <a:pt x="29" y="10"/>
                      <a:pt x="28" y="10"/>
                      <a:pt x="27" y="11"/>
                    </a:cubicBezTo>
                    <a:cubicBezTo>
                      <a:pt x="26" y="12"/>
                      <a:pt x="26" y="13"/>
                      <a:pt x="25" y="14"/>
                    </a:cubicBezTo>
                    <a:cubicBezTo>
                      <a:pt x="25" y="15"/>
                      <a:pt x="25" y="18"/>
                      <a:pt x="26" y="22"/>
                    </a:cubicBezTo>
                    <a:lnTo>
                      <a:pt x="27" y="29"/>
                    </a:lnTo>
                    <a:close/>
                  </a:path>
                </a:pathLst>
              </a:custGeom>
              <a:grpFill/>
              <a:ln>
                <a:noFill/>
              </a:ln>
            </p:spPr>
            <p:txBody>
              <a:bodyPr anchor="ctr"/>
              <a:lstStyle/>
              <a:p>
                <a:pPr algn="ctr"/>
                <a:endParaRPr/>
              </a:p>
            </p:txBody>
          </p:sp>
          <p:sp>
            <p:nvSpPr>
              <p:cNvPr id="117" name="PA-îŝ1îḑe">
                <a:extLst>
                  <a:ext uri="{FF2B5EF4-FFF2-40B4-BE49-F238E27FC236}">
                    <a16:creationId xmlns:a16="http://schemas.microsoft.com/office/drawing/2014/main" xmlns="" id="{E78F0EC8-DAF4-4D2D-8411-5FB2CCA1FE9F}"/>
                  </a:ext>
                </a:extLst>
              </p:cNvPr>
              <p:cNvSpPr/>
              <p:nvPr>
                <p:custDataLst>
                  <p:tags r:id="rId104"/>
                </p:custDataLst>
              </p:nvPr>
            </p:nvSpPr>
            <p:spPr bwMode="auto">
              <a:xfrm>
                <a:off x="3779044" y="3206751"/>
                <a:ext cx="93663" cy="79375"/>
              </a:xfrm>
              <a:custGeom>
                <a:avLst/>
                <a:gdLst>
                  <a:gd name="T0" fmla="*/ 59 w 59"/>
                  <a:gd name="T1" fmla="*/ 37 h 50"/>
                  <a:gd name="T2" fmla="*/ 9 w 59"/>
                  <a:gd name="T3" fmla="*/ 50 h 50"/>
                  <a:gd name="T4" fmla="*/ 0 w 59"/>
                  <a:gd name="T5" fmla="*/ 13 h 50"/>
                  <a:gd name="T6" fmla="*/ 8 w 59"/>
                  <a:gd name="T7" fmla="*/ 10 h 50"/>
                  <a:gd name="T8" fmla="*/ 15 w 59"/>
                  <a:gd name="T9" fmla="*/ 37 h 50"/>
                  <a:gd name="T10" fmla="*/ 25 w 59"/>
                  <a:gd name="T11" fmla="*/ 35 h 50"/>
                  <a:gd name="T12" fmla="*/ 19 w 59"/>
                  <a:gd name="T13" fmla="*/ 9 h 50"/>
                  <a:gd name="T14" fmla="*/ 27 w 59"/>
                  <a:gd name="T15" fmla="*/ 8 h 50"/>
                  <a:gd name="T16" fmla="*/ 34 w 59"/>
                  <a:gd name="T17" fmla="*/ 32 h 50"/>
                  <a:gd name="T18" fmla="*/ 47 w 59"/>
                  <a:gd name="T19" fmla="*/ 29 h 50"/>
                  <a:gd name="T20" fmla="*/ 40 w 59"/>
                  <a:gd name="T21" fmla="*/ 1 h 50"/>
                  <a:gd name="T22" fmla="*/ 49 w 59"/>
                  <a:gd name="T23" fmla="*/ 0 h 50"/>
                  <a:gd name="T24" fmla="*/ 59 w 59"/>
                  <a:gd name="T25"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0">
                    <a:moveTo>
                      <a:pt x="59" y="37"/>
                    </a:moveTo>
                    <a:lnTo>
                      <a:pt x="9" y="50"/>
                    </a:lnTo>
                    <a:lnTo>
                      <a:pt x="0" y="13"/>
                    </a:lnTo>
                    <a:lnTo>
                      <a:pt x="8" y="10"/>
                    </a:lnTo>
                    <a:lnTo>
                      <a:pt x="15" y="37"/>
                    </a:lnTo>
                    <a:lnTo>
                      <a:pt x="25" y="35"/>
                    </a:lnTo>
                    <a:lnTo>
                      <a:pt x="19" y="9"/>
                    </a:lnTo>
                    <a:lnTo>
                      <a:pt x="27" y="8"/>
                    </a:lnTo>
                    <a:lnTo>
                      <a:pt x="34" y="32"/>
                    </a:lnTo>
                    <a:lnTo>
                      <a:pt x="47" y="29"/>
                    </a:lnTo>
                    <a:lnTo>
                      <a:pt x="40" y="1"/>
                    </a:lnTo>
                    <a:lnTo>
                      <a:pt x="49" y="0"/>
                    </a:lnTo>
                    <a:lnTo>
                      <a:pt x="59" y="37"/>
                    </a:lnTo>
                    <a:close/>
                  </a:path>
                </a:pathLst>
              </a:custGeom>
              <a:grpFill/>
              <a:ln>
                <a:noFill/>
              </a:ln>
            </p:spPr>
            <p:txBody>
              <a:bodyPr anchor="ctr"/>
              <a:lstStyle/>
              <a:p>
                <a:pPr algn="ctr"/>
                <a:endParaRPr/>
              </a:p>
            </p:txBody>
          </p:sp>
          <p:sp>
            <p:nvSpPr>
              <p:cNvPr id="118" name="PA-iSľîďé">
                <a:extLst>
                  <a:ext uri="{FF2B5EF4-FFF2-40B4-BE49-F238E27FC236}">
                    <a16:creationId xmlns:a16="http://schemas.microsoft.com/office/drawing/2014/main" xmlns="" id="{14CAEC08-ECBA-486A-A36E-B3B6012C46D2}"/>
                  </a:ext>
                </a:extLst>
              </p:cNvPr>
              <p:cNvSpPr/>
              <p:nvPr>
                <p:custDataLst>
                  <p:tags r:id="rId105"/>
                </p:custDataLst>
              </p:nvPr>
            </p:nvSpPr>
            <p:spPr bwMode="auto">
              <a:xfrm>
                <a:off x="3771106" y="3182938"/>
                <a:ext cx="82550" cy="38100"/>
              </a:xfrm>
              <a:custGeom>
                <a:avLst/>
                <a:gdLst>
                  <a:gd name="T0" fmla="*/ 52 w 52"/>
                  <a:gd name="T1" fmla="*/ 9 h 24"/>
                  <a:gd name="T2" fmla="*/ 3 w 52"/>
                  <a:gd name="T3" fmla="*/ 24 h 24"/>
                  <a:gd name="T4" fmla="*/ 0 w 52"/>
                  <a:gd name="T5" fmla="*/ 15 h 24"/>
                  <a:gd name="T6" fmla="*/ 49 w 52"/>
                  <a:gd name="T7" fmla="*/ 0 h 24"/>
                  <a:gd name="T8" fmla="*/ 52 w 52"/>
                  <a:gd name="T9" fmla="*/ 9 h 24"/>
                </a:gdLst>
                <a:ahLst/>
                <a:cxnLst>
                  <a:cxn ang="0">
                    <a:pos x="T0" y="T1"/>
                  </a:cxn>
                  <a:cxn ang="0">
                    <a:pos x="T2" y="T3"/>
                  </a:cxn>
                  <a:cxn ang="0">
                    <a:pos x="T4" y="T5"/>
                  </a:cxn>
                  <a:cxn ang="0">
                    <a:pos x="T6" y="T7"/>
                  </a:cxn>
                  <a:cxn ang="0">
                    <a:pos x="T8" y="T9"/>
                  </a:cxn>
                </a:cxnLst>
                <a:rect l="0" t="0" r="r" b="b"/>
                <a:pathLst>
                  <a:path w="52" h="24">
                    <a:moveTo>
                      <a:pt x="52" y="9"/>
                    </a:moveTo>
                    <a:lnTo>
                      <a:pt x="3" y="24"/>
                    </a:lnTo>
                    <a:lnTo>
                      <a:pt x="0" y="15"/>
                    </a:lnTo>
                    <a:lnTo>
                      <a:pt x="49" y="0"/>
                    </a:lnTo>
                    <a:lnTo>
                      <a:pt x="52" y="9"/>
                    </a:lnTo>
                    <a:close/>
                  </a:path>
                </a:pathLst>
              </a:custGeom>
              <a:grpFill/>
              <a:ln>
                <a:noFill/>
              </a:ln>
            </p:spPr>
            <p:txBody>
              <a:bodyPr anchor="ctr"/>
              <a:lstStyle/>
              <a:p>
                <a:pPr algn="ctr"/>
                <a:endParaRPr/>
              </a:p>
            </p:txBody>
          </p:sp>
          <p:sp>
            <p:nvSpPr>
              <p:cNvPr id="119" name="PA-ïṡľíde">
                <a:extLst>
                  <a:ext uri="{FF2B5EF4-FFF2-40B4-BE49-F238E27FC236}">
                    <a16:creationId xmlns:a16="http://schemas.microsoft.com/office/drawing/2014/main" xmlns="" id="{3F7EB29E-59B5-4B39-9BD5-21AA2856D278}"/>
                  </a:ext>
                </a:extLst>
              </p:cNvPr>
              <p:cNvSpPr/>
              <p:nvPr>
                <p:custDataLst>
                  <p:tags r:id="rId106"/>
                </p:custDataLst>
              </p:nvPr>
            </p:nvSpPr>
            <p:spPr bwMode="auto">
              <a:xfrm>
                <a:off x="3753644" y="3133726"/>
                <a:ext cx="88900" cy="52388"/>
              </a:xfrm>
              <a:custGeom>
                <a:avLst/>
                <a:gdLst>
                  <a:gd name="T0" fmla="*/ 3 w 48"/>
                  <a:gd name="T1" fmla="*/ 20 h 28"/>
                  <a:gd name="T2" fmla="*/ 0 w 48"/>
                  <a:gd name="T3" fmla="*/ 12 h 28"/>
                  <a:gd name="T4" fmla="*/ 26 w 48"/>
                  <a:gd name="T5" fmla="*/ 2 h 28"/>
                  <a:gd name="T6" fmla="*/ 34 w 48"/>
                  <a:gd name="T7" fmla="*/ 0 h 28"/>
                  <a:gd name="T8" fmla="*/ 42 w 48"/>
                  <a:gd name="T9" fmla="*/ 3 h 28"/>
                  <a:gd name="T10" fmla="*/ 47 w 48"/>
                  <a:gd name="T11" fmla="*/ 10 h 28"/>
                  <a:gd name="T12" fmla="*/ 47 w 48"/>
                  <a:gd name="T13" fmla="*/ 21 h 28"/>
                  <a:gd name="T14" fmla="*/ 38 w 48"/>
                  <a:gd name="T15" fmla="*/ 28 h 28"/>
                  <a:gd name="T16" fmla="*/ 34 w 48"/>
                  <a:gd name="T17" fmla="*/ 20 h 28"/>
                  <a:gd name="T18" fmla="*/ 39 w 48"/>
                  <a:gd name="T19" fmla="*/ 17 h 28"/>
                  <a:gd name="T20" fmla="*/ 40 w 48"/>
                  <a:gd name="T21" fmla="*/ 13 h 28"/>
                  <a:gd name="T22" fmla="*/ 37 w 48"/>
                  <a:gd name="T23" fmla="*/ 9 h 28"/>
                  <a:gd name="T24" fmla="*/ 30 w 48"/>
                  <a:gd name="T25" fmla="*/ 10 h 28"/>
                  <a:gd name="T26" fmla="*/ 3 w 48"/>
                  <a:gd name="T2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28">
                    <a:moveTo>
                      <a:pt x="3" y="20"/>
                    </a:moveTo>
                    <a:cubicBezTo>
                      <a:pt x="0" y="12"/>
                      <a:pt x="0" y="12"/>
                      <a:pt x="0" y="12"/>
                    </a:cubicBezTo>
                    <a:cubicBezTo>
                      <a:pt x="26" y="2"/>
                      <a:pt x="26" y="2"/>
                      <a:pt x="26" y="2"/>
                    </a:cubicBezTo>
                    <a:cubicBezTo>
                      <a:pt x="29" y="1"/>
                      <a:pt x="32" y="0"/>
                      <a:pt x="34" y="0"/>
                    </a:cubicBezTo>
                    <a:cubicBezTo>
                      <a:pt x="37" y="0"/>
                      <a:pt x="39" y="1"/>
                      <a:pt x="42" y="3"/>
                    </a:cubicBezTo>
                    <a:cubicBezTo>
                      <a:pt x="44" y="4"/>
                      <a:pt x="46" y="7"/>
                      <a:pt x="47" y="10"/>
                    </a:cubicBezTo>
                    <a:cubicBezTo>
                      <a:pt x="48" y="14"/>
                      <a:pt x="48" y="18"/>
                      <a:pt x="47" y="21"/>
                    </a:cubicBezTo>
                    <a:cubicBezTo>
                      <a:pt x="45" y="24"/>
                      <a:pt x="42" y="26"/>
                      <a:pt x="38" y="28"/>
                    </a:cubicBezTo>
                    <a:cubicBezTo>
                      <a:pt x="34" y="20"/>
                      <a:pt x="34" y="20"/>
                      <a:pt x="34" y="20"/>
                    </a:cubicBezTo>
                    <a:cubicBezTo>
                      <a:pt x="37" y="19"/>
                      <a:pt x="38" y="18"/>
                      <a:pt x="39" y="17"/>
                    </a:cubicBezTo>
                    <a:cubicBezTo>
                      <a:pt x="40" y="16"/>
                      <a:pt x="40" y="14"/>
                      <a:pt x="40" y="13"/>
                    </a:cubicBezTo>
                    <a:cubicBezTo>
                      <a:pt x="39" y="11"/>
                      <a:pt x="38" y="10"/>
                      <a:pt x="37" y="9"/>
                    </a:cubicBezTo>
                    <a:cubicBezTo>
                      <a:pt x="35" y="9"/>
                      <a:pt x="33" y="9"/>
                      <a:pt x="30" y="10"/>
                    </a:cubicBezTo>
                    <a:lnTo>
                      <a:pt x="3" y="20"/>
                    </a:lnTo>
                    <a:close/>
                  </a:path>
                </a:pathLst>
              </a:custGeom>
              <a:grpFill/>
              <a:ln>
                <a:noFill/>
              </a:ln>
            </p:spPr>
            <p:txBody>
              <a:bodyPr anchor="ctr"/>
              <a:lstStyle/>
              <a:p>
                <a:pPr algn="ctr"/>
                <a:endParaRPr/>
              </a:p>
            </p:txBody>
          </p:sp>
          <p:sp>
            <p:nvSpPr>
              <p:cNvPr id="120" name="PA-iS1ïḓê">
                <a:extLst>
                  <a:ext uri="{FF2B5EF4-FFF2-40B4-BE49-F238E27FC236}">
                    <a16:creationId xmlns:a16="http://schemas.microsoft.com/office/drawing/2014/main" xmlns="" id="{0EC81718-620A-4FF4-87E3-9ED9D226FD89}"/>
                  </a:ext>
                </a:extLst>
              </p:cNvPr>
              <p:cNvSpPr/>
              <p:nvPr>
                <p:custDataLst>
                  <p:tags r:id="rId107"/>
                </p:custDataLst>
              </p:nvPr>
            </p:nvSpPr>
            <p:spPr bwMode="auto">
              <a:xfrm>
                <a:off x="3745706" y="3103563"/>
                <a:ext cx="80963" cy="46038"/>
              </a:xfrm>
              <a:custGeom>
                <a:avLst/>
                <a:gdLst>
                  <a:gd name="T0" fmla="*/ 51 w 51"/>
                  <a:gd name="T1" fmla="*/ 9 h 29"/>
                  <a:gd name="T2" fmla="*/ 3 w 51"/>
                  <a:gd name="T3" fmla="*/ 29 h 29"/>
                  <a:gd name="T4" fmla="*/ 0 w 51"/>
                  <a:gd name="T5" fmla="*/ 19 h 29"/>
                  <a:gd name="T6" fmla="*/ 46 w 51"/>
                  <a:gd name="T7" fmla="*/ 0 h 29"/>
                  <a:gd name="T8" fmla="*/ 51 w 51"/>
                  <a:gd name="T9" fmla="*/ 9 h 29"/>
                </a:gdLst>
                <a:ahLst/>
                <a:cxnLst>
                  <a:cxn ang="0">
                    <a:pos x="T0" y="T1"/>
                  </a:cxn>
                  <a:cxn ang="0">
                    <a:pos x="T2" y="T3"/>
                  </a:cxn>
                  <a:cxn ang="0">
                    <a:pos x="T4" y="T5"/>
                  </a:cxn>
                  <a:cxn ang="0">
                    <a:pos x="T6" y="T7"/>
                  </a:cxn>
                  <a:cxn ang="0">
                    <a:pos x="T8" y="T9"/>
                  </a:cxn>
                </a:cxnLst>
                <a:rect l="0" t="0" r="r" b="b"/>
                <a:pathLst>
                  <a:path w="51" h="29">
                    <a:moveTo>
                      <a:pt x="51" y="9"/>
                    </a:moveTo>
                    <a:lnTo>
                      <a:pt x="3" y="29"/>
                    </a:lnTo>
                    <a:lnTo>
                      <a:pt x="0" y="19"/>
                    </a:lnTo>
                    <a:lnTo>
                      <a:pt x="46" y="0"/>
                    </a:lnTo>
                    <a:lnTo>
                      <a:pt x="51" y="9"/>
                    </a:lnTo>
                    <a:close/>
                  </a:path>
                </a:pathLst>
              </a:custGeom>
              <a:grpFill/>
              <a:ln>
                <a:noFill/>
              </a:ln>
            </p:spPr>
            <p:txBody>
              <a:bodyPr anchor="ctr"/>
              <a:lstStyle/>
              <a:p>
                <a:pPr algn="ctr"/>
                <a:endParaRPr/>
              </a:p>
            </p:txBody>
          </p:sp>
          <p:sp>
            <p:nvSpPr>
              <p:cNvPr id="121" name="PA-iśḻíďe">
                <a:extLst>
                  <a:ext uri="{FF2B5EF4-FFF2-40B4-BE49-F238E27FC236}">
                    <a16:creationId xmlns:a16="http://schemas.microsoft.com/office/drawing/2014/main" xmlns="" id="{06689A19-A4A9-452E-8046-FF332194B37D}"/>
                  </a:ext>
                </a:extLst>
              </p:cNvPr>
              <p:cNvSpPr/>
              <p:nvPr>
                <p:custDataLst>
                  <p:tags r:id="rId108"/>
                </p:custDataLst>
              </p:nvPr>
            </p:nvSpPr>
            <p:spPr bwMode="auto">
              <a:xfrm>
                <a:off x="3713956" y="3035301"/>
                <a:ext cx="101600" cy="93663"/>
              </a:xfrm>
              <a:custGeom>
                <a:avLst/>
                <a:gdLst>
                  <a:gd name="T0" fmla="*/ 64 w 64"/>
                  <a:gd name="T1" fmla="*/ 36 h 59"/>
                  <a:gd name="T2" fmla="*/ 18 w 64"/>
                  <a:gd name="T3" fmla="*/ 59 h 59"/>
                  <a:gd name="T4" fmla="*/ 14 w 64"/>
                  <a:gd name="T5" fmla="*/ 50 h 59"/>
                  <a:gd name="T6" fmla="*/ 35 w 64"/>
                  <a:gd name="T7" fmla="*/ 16 h 59"/>
                  <a:gd name="T8" fmla="*/ 3 w 64"/>
                  <a:gd name="T9" fmla="*/ 31 h 59"/>
                  <a:gd name="T10" fmla="*/ 0 w 64"/>
                  <a:gd name="T11" fmla="*/ 22 h 59"/>
                  <a:gd name="T12" fmla="*/ 45 w 64"/>
                  <a:gd name="T13" fmla="*/ 0 h 59"/>
                  <a:gd name="T14" fmla="*/ 50 w 64"/>
                  <a:gd name="T15" fmla="*/ 8 h 59"/>
                  <a:gd name="T16" fmla="*/ 29 w 64"/>
                  <a:gd name="T17" fmla="*/ 42 h 59"/>
                  <a:gd name="T18" fmla="*/ 59 w 64"/>
                  <a:gd name="T19" fmla="*/ 26 h 59"/>
                  <a:gd name="T20" fmla="*/ 64 w 64"/>
                  <a:gd name="T21"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64" y="36"/>
                    </a:moveTo>
                    <a:lnTo>
                      <a:pt x="18" y="59"/>
                    </a:lnTo>
                    <a:lnTo>
                      <a:pt x="14" y="50"/>
                    </a:lnTo>
                    <a:lnTo>
                      <a:pt x="35" y="16"/>
                    </a:lnTo>
                    <a:lnTo>
                      <a:pt x="3" y="31"/>
                    </a:lnTo>
                    <a:lnTo>
                      <a:pt x="0" y="22"/>
                    </a:lnTo>
                    <a:lnTo>
                      <a:pt x="45" y="0"/>
                    </a:lnTo>
                    <a:lnTo>
                      <a:pt x="50" y="8"/>
                    </a:lnTo>
                    <a:lnTo>
                      <a:pt x="29" y="42"/>
                    </a:lnTo>
                    <a:lnTo>
                      <a:pt x="59" y="26"/>
                    </a:lnTo>
                    <a:lnTo>
                      <a:pt x="64" y="36"/>
                    </a:lnTo>
                    <a:close/>
                  </a:path>
                </a:pathLst>
              </a:custGeom>
              <a:grpFill/>
              <a:ln>
                <a:noFill/>
              </a:ln>
            </p:spPr>
            <p:txBody>
              <a:bodyPr anchor="ctr"/>
              <a:lstStyle/>
              <a:p>
                <a:pPr algn="ctr"/>
                <a:endParaRPr/>
              </a:p>
            </p:txBody>
          </p:sp>
          <p:sp>
            <p:nvSpPr>
              <p:cNvPr id="122" name="PA-i$ḷíḑé">
                <a:extLst>
                  <a:ext uri="{FF2B5EF4-FFF2-40B4-BE49-F238E27FC236}">
                    <a16:creationId xmlns:a16="http://schemas.microsoft.com/office/drawing/2014/main" xmlns="" id="{6B78FC65-3650-4A4F-BC91-6F24C9C57D47}"/>
                  </a:ext>
                </a:extLst>
              </p:cNvPr>
              <p:cNvSpPr/>
              <p:nvPr>
                <p:custDataLst>
                  <p:tags r:id="rId109"/>
                </p:custDataLst>
              </p:nvPr>
            </p:nvSpPr>
            <p:spPr bwMode="auto">
              <a:xfrm>
                <a:off x="3680619" y="2963863"/>
                <a:ext cx="84138" cy="88900"/>
              </a:xfrm>
              <a:custGeom>
                <a:avLst/>
                <a:gdLst>
                  <a:gd name="T0" fmla="*/ 28 w 46"/>
                  <a:gd name="T1" fmla="*/ 21 h 48"/>
                  <a:gd name="T2" fmla="*/ 22 w 46"/>
                  <a:gd name="T3" fmla="*/ 25 h 48"/>
                  <a:gd name="T4" fmla="*/ 11 w 46"/>
                  <a:gd name="T5" fmla="*/ 9 h 48"/>
                  <a:gd name="T6" fmla="*/ 26 w 46"/>
                  <a:gd name="T7" fmla="*/ 0 h 48"/>
                  <a:gd name="T8" fmla="*/ 35 w 46"/>
                  <a:gd name="T9" fmla="*/ 4 h 48"/>
                  <a:gd name="T10" fmla="*/ 42 w 46"/>
                  <a:gd name="T11" fmla="*/ 12 h 48"/>
                  <a:gd name="T12" fmla="*/ 46 w 46"/>
                  <a:gd name="T13" fmla="*/ 24 h 48"/>
                  <a:gd name="T14" fmla="*/ 43 w 46"/>
                  <a:gd name="T15" fmla="*/ 35 h 48"/>
                  <a:gd name="T16" fmla="*/ 35 w 46"/>
                  <a:gd name="T17" fmla="*/ 43 h 48"/>
                  <a:gd name="T18" fmla="*/ 23 w 46"/>
                  <a:gd name="T19" fmla="*/ 47 h 48"/>
                  <a:gd name="T20" fmla="*/ 12 w 46"/>
                  <a:gd name="T21" fmla="*/ 45 h 48"/>
                  <a:gd name="T22" fmla="*/ 4 w 46"/>
                  <a:gd name="T23" fmla="*/ 37 h 48"/>
                  <a:gd name="T24" fmla="*/ 0 w 46"/>
                  <a:gd name="T25" fmla="*/ 24 h 48"/>
                  <a:gd name="T26" fmla="*/ 5 w 46"/>
                  <a:gd name="T27" fmla="*/ 14 h 48"/>
                  <a:gd name="T28" fmla="*/ 11 w 46"/>
                  <a:gd name="T29" fmla="*/ 21 h 48"/>
                  <a:gd name="T30" fmla="*/ 9 w 46"/>
                  <a:gd name="T31" fmla="*/ 27 h 48"/>
                  <a:gd name="T32" fmla="*/ 11 w 46"/>
                  <a:gd name="T33" fmla="*/ 33 h 48"/>
                  <a:gd name="T34" fmla="*/ 19 w 46"/>
                  <a:gd name="T35" fmla="*/ 39 h 48"/>
                  <a:gd name="T36" fmla="*/ 30 w 46"/>
                  <a:gd name="T37" fmla="*/ 36 h 48"/>
                  <a:gd name="T38" fmla="*/ 38 w 46"/>
                  <a:gd name="T39" fmla="*/ 26 h 48"/>
                  <a:gd name="T40" fmla="*/ 36 w 46"/>
                  <a:gd name="T41" fmla="*/ 17 h 48"/>
                  <a:gd name="T42" fmla="*/ 32 w 46"/>
                  <a:gd name="T43" fmla="*/ 13 h 48"/>
                  <a:gd name="T44" fmla="*/ 27 w 46"/>
                  <a:gd name="T45" fmla="*/ 10 h 48"/>
                  <a:gd name="T46" fmla="*/ 23 w 46"/>
                  <a:gd name="T47" fmla="*/ 13 h 48"/>
                  <a:gd name="T48" fmla="*/ 28 w 46"/>
                  <a:gd name="T4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8">
                    <a:moveTo>
                      <a:pt x="28" y="21"/>
                    </a:moveTo>
                    <a:cubicBezTo>
                      <a:pt x="22" y="25"/>
                      <a:pt x="22" y="25"/>
                      <a:pt x="22" y="25"/>
                    </a:cubicBezTo>
                    <a:cubicBezTo>
                      <a:pt x="11" y="9"/>
                      <a:pt x="11" y="9"/>
                      <a:pt x="11" y="9"/>
                    </a:cubicBezTo>
                    <a:cubicBezTo>
                      <a:pt x="26" y="0"/>
                      <a:pt x="26" y="0"/>
                      <a:pt x="26" y="0"/>
                    </a:cubicBezTo>
                    <a:cubicBezTo>
                      <a:pt x="29" y="1"/>
                      <a:pt x="31" y="2"/>
                      <a:pt x="35" y="4"/>
                    </a:cubicBezTo>
                    <a:cubicBezTo>
                      <a:pt x="38" y="6"/>
                      <a:pt x="40" y="9"/>
                      <a:pt x="42" y="12"/>
                    </a:cubicBezTo>
                    <a:cubicBezTo>
                      <a:pt x="45" y="16"/>
                      <a:pt x="46" y="20"/>
                      <a:pt x="46" y="24"/>
                    </a:cubicBezTo>
                    <a:cubicBezTo>
                      <a:pt x="46" y="28"/>
                      <a:pt x="45" y="31"/>
                      <a:pt x="43" y="35"/>
                    </a:cubicBezTo>
                    <a:cubicBezTo>
                      <a:pt x="41" y="38"/>
                      <a:pt x="38" y="41"/>
                      <a:pt x="35" y="43"/>
                    </a:cubicBezTo>
                    <a:cubicBezTo>
                      <a:pt x="31" y="46"/>
                      <a:pt x="27" y="47"/>
                      <a:pt x="23" y="47"/>
                    </a:cubicBezTo>
                    <a:cubicBezTo>
                      <a:pt x="19" y="48"/>
                      <a:pt x="15" y="47"/>
                      <a:pt x="12" y="45"/>
                    </a:cubicBezTo>
                    <a:cubicBezTo>
                      <a:pt x="9" y="43"/>
                      <a:pt x="6" y="41"/>
                      <a:pt x="4" y="37"/>
                    </a:cubicBezTo>
                    <a:cubicBezTo>
                      <a:pt x="1" y="32"/>
                      <a:pt x="0" y="28"/>
                      <a:pt x="0" y="24"/>
                    </a:cubicBezTo>
                    <a:cubicBezTo>
                      <a:pt x="0" y="21"/>
                      <a:pt x="2" y="17"/>
                      <a:pt x="5" y="14"/>
                    </a:cubicBezTo>
                    <a:cubicBezTo>
                      <a:pt x="11" y="21"/>
                      <a:pt x="11" y="21"/>
                      <a:pt x="11" y="21"/>
                    </a:cubicBezTo>
                    <a:cubicBezTo>
                      <a:pt x="10" y="23"/>
                      <a:pt x="9" y="24"/>
                      <a:pt x="9" y="27"/>
                    </a:cubicBezTo>
                    <a:cubicBezTo>
                      <a:pt x="8" y="29"/>
                      <a:pt x="9" y="31"/>
                      <a:pt x="11" y="33"/>
                    </a:cubicBezTo>
                    <a:cubicBezTo>
                      <a:pt x="13" y="36"/>
                      <a:pt x="15" y="38"/>
                      <a:pt x="19" y="39"/>
                    </a:cubicBezTo>
                    <a:cubicBezTo>
                      <a:pt x="22" y="39"/>
                      <a:pt x="26" y="38"/>
                      <a:pt x="30" y="36"/>
                    </a:cubicBezTo>
                    <a:cubicBezTo>
                      <a:pt x="34" y="33"/>
                      <a:pt x="37" y="30"/>
                      <a:pt x="38" y="26"/>
                    </a:cubicBezTo>
                    <a:cubicBezTo>
                      <a:pt x="39" y="23"/>
                      <a:pt x="38" y="20"/>
                      <a:pt x="36" y="17"/>
                    </a:cubicBezTo>
                    <a:cubicBezTo>
                      <a:pt x="35" y="15"/>
                      <a:pt x="34" y="14"/>
                      <a:pt x="32" y="13"/>
                    </a:cubicBezTo>
                    <a:cubicBezTo>
                      <a:pt x="30" y="11"/>
                      <a:pt x="29" y="10"/>
                      <a:pt x="27" y="10"/>
                    </a:cubicBezTo>
                    <a:cubicBezTo>
                      <a:pt x="23" y="13"/>
                      <a:pt x="23" y="13"/>
                      <a:pt x="23" y="13"/>
                    </a:cubicBezTo>
                    <a:lnTo>
                      <a:pt x="28" y="21"/>
                    </a:lnTo>
                    <a:close/>
                  </a:path>
                </a:pathLst>
              </a:custGeom>
              <a:grpFill/>
              <a:ln>
                <a:noFill/>
              </a:ln>
            </p:spPr>
            <p:txBody>
              <a:bodyPr anchor="ctr"/>
              <a:lstStyle/>
              <a:p>
                <a:pPr algn="ctr"/>
                <a:endParaRPr/>
              </a:p>
            </p:txBody>
          </p:sp>
          <p:sp>
            <p:nvSpPr>
              <p:cNvPr id="123" name="PA-îṣḻiďé">
                <a:extLst>
                  <a:ext uri="{FF2B5EF4-FFF2-40B4-BE49-F238E27FC236}">
                    <a16:creationId xmlns:a16="http://schemas.microsoft.com/office/drawing/2014/main" xmlns="" id="{D6B17572-F5B7-4C2D-BE55-5E701C074CA2}"/>
                  </a:ext>
                </a:extLst>
              </p:cNvPr>
              <p:cNvSpPr/>
              <p:nvPr>
                <p:custDataLst>
                  <p:tags r:id="rId110"/>
                </p:custDataLst>
              </p:nvPr>
            </p:nvSpPr>
            <p:spPr bwMode="auto">
              <a:xfrm>
                <a:off x="2613819" y="2994026"/>
                <a:ext cx="931863" cy="969963"/>
              </a:xfrm>
              <a:custGeom>
                <a:avLst/>
                <a:gdLst>
                  <a:gd name="T0" fmla="*/ 488 w 506"/>
                  <a:gd name="T1" fmla="*/ 144 h 525"/>
                  <a:gd name="T2" fmla="*/ 449 w 506"/>
                  <a:gd name="T3" fmla="*/ 161 h 525"/>
                  <a:gd name="T4" fmla="*/ 473 w 506"/>
                  <a:gd name="T5" fmla="*/ 361 h 525"/>
                  <a:gd name="T6" fmla="*/ 434 w 506"/>
                  <a:gd name="T7" fmla="*/ 382 h 525"/>
                  <a:gd name="T8" fmla="*/ 463 w 506"/>
                  <a:gd name="T9" fmla="*/ 392 h 525"/>
                  <a:gd name="T10" fmla="*/ 434 w 506"/>
                  <a:gd name="T11" fmla="*/ 455 h 525"/>
                  <a:gd name="T12" fmla="*/ 418 w 506"/>
                  <a:gd name="T13" fmla="*/ 525 h 525"/>
                  <a:gd name="T14" fmla="*/ 328 w 506"/>
                  <a:gd name="T15" fmla="*/ 392 h 525"/>
                  <a:gd name="T16" fmla="*/ 200 w 506"/>
                  <a:gd name="T17" fmla="*/ 376 h 525"/>
                  <a:gd name="T18" fmla="*/ 179 w 506"/>
                  <a:gd name="T19" fmla="*/ 525 h 525"/>
                  <a:gd name="T20" fmla="*/ 72 w 506"/>
                  <a:gd name="T21" fmla="*/ 510 h 525"/>
                  <a:gd name="T22" fmla="*/ 44 w 506"/>
                  <a:gd name="T23" fmla="*/ 439 h 525"/>
                  <a:gd name="T24" fmla="*/ 72 w 506"/>
                  <a:gd name="T25" fmla="*/ 392 h 525"/>
                  <a:gd name="T26" fmla="*/ 57 w 506"/>
                  <a:gd name="T27" fmla="*/ 382 h 525"/>
                  <a:gd name="T28" fmla="*/ 18 w 506"/>
                  <a:gd name="T29" fmla="*/ 161 h 525"/>
                  <a:gd name="T30" fmla="*/ 56 w 506"/>
                  <a:gd name="T31" fmla="*/ 144 h 525"/>
                  <a:gd name="T32" fmla="*/ 0 w 506"/>
                  <a:gd name="T33" fmla="*/ 21 h 525"/>
                  <a:gd name="T34" fmla="*/ 92 w 506"/>
                  <a:gd name="T35" fmla="*/ 21 h 525"/>
                  <a:gd name="T36" fmla="*/ 403 w 506"/>
                  <a:gd name="T37" fmla="*/ 82 h 525"/>
                  <a:gd name="T38" fmla="*/ 457 w 506"/>
                  <a:gd name="T39" fmla="*/ 0 h 525"/>
                  <a:gd name="T40" fmla="*/ 461 w 506"/>
                  <a:gd name="T41" fmla="*/ 82 h 525"/>
                  <a:gd name="T42" fmla="*/ 455 w 506"/>
                  <a:gd name="T43" fmla="*/ 24 h 525"/>
                  <a:gd name="T44" fmla="*/ 435 w 506"/>
                  <a:gd name="T45" fmla="*/ 82 h 525"/>
                  <a:gd name="T46" fmla="*/ 454 w 506"/>
                  <a:gd name="T47" fmla="*/ 127 h 525"/>
                  <a:gd name="T48" fmla="*/ 49 w 506"/>
                  <a:gd name="T49" fmla="*/ 112 h 525"/>
                  <a:gd name="T50" fmla="*/ 78 w 506"/>
                  <a:gd name="T51" fmla="*/ 127 h 525"/>
                  <a:gd name="T52" fmla="*/ 81 w 506"/>
                  <a:gd name="T53" fmla="*/ 161 h 525"/>
                  <a:gd name="T54" fmla="*/ 426 w 506"/>
                  <a:gd name="T55" fmla="*/ 145 h 525"/>
                  <a:gd name="T56" fmla="*/ 454 w 506"/>
                  <a:gd name="T57" fmla="*/ 127 h 525"/>
                  <a:gd name="T58" fmla="*/ 450 w 506"/>
                  <a:gd name="T59" fmla="*/ 178 h 525"/>
                  <a:gd name="T60" fmla="*/ 65 w 506"/>
                  <a:gd name="T61" fmla="*/ 335 h 525"/>
                  <a:gd name="T62" fmla="*/ 421 w 506"/>
                  <a:gd name="T63" fmla="*/ 349 h 525"/>
                  <a:gd name="T64" fmla="*/ 398 w 506"/>
                  <a:gd name="T65" fmla="*/ 490 h 525"/>
                  <a:gd name="T66" fmla="*/ 356 w 506"/>
                  <a:gd name="T67" fmla="*/ 371 h 525"/>
                  <a:gd name="T68" fmla="*/ 389 w 506"/>
                  <a:gd name="T69" fmla="*/ 496 h 525"/>
                  <a:gd name="T70" fmla="*/ 150 w 506"/>
                  <a:gd name="T71" fmla="*/ 496 h 525"/>
                  <a:gd name="T72" fmla="*/ 108 w 506"/>
                  <a:gd name="T73" fmla="*/ 371 h 525"/>
                  <a:gd name="T74" fmla="*/ 117 w 506"/>
                  <a:gd name="T75" fmla="*/ 496 h 525"/>
                  <a:gd name="T76" fmla="*/ 71 w 506"/>
                  <a:gd name="T77" fmla="*/ 82 h 525"/>
                  <a:gd name="T78" fmla="*/ 51 w 506"/>
                  <a:gd name="T79" fmla="*/ 24 h 525"/>
                  <a:gd name="T80" fmla="*/ 45 w 506"/>
                  <a:gd name="T81" fmla="*/ 8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6" h="525">
                    <a:moveTo>
                      <a:pt x="506" y="21"/>
                    </a:moveTo>
                    <a:cubicBezTo>
                      <a:pt x="488" y="144"/>
                      <a:pt x="488" y="144"/>
                      <a:pt x="488" y="144"/>
                    </a:cubicBezTo>
                    <a:cubicBezTo>
                      <a:pt x="450" y="144"/>
                      <a:pt x="450" y="144"/>
                      <a:pt x="450" y="144"/>
                    </a:cubicBezTo>
                    <a:cubicBezTo>
                      <a:pt x="449" y="161"/>
                      <a:pt x="449" y="161"/>
                      <a:pt x="449" y="161"/>
                    </a:cubicBezTo>
                    <a:cubicBezTo>
                      <a:pt x="488" y="161"/>
                      <a:pt x="488" y="161"/>
                      <a:pt x="488" y="161"/>
                    </a:cubicBezTo>
                    <a:cubicBezTo>
                      <a:pt x="473" y="361"/>
                      <a:pt x="473" y="361"/>
                      <a:pt x="473" y="361"/>
                    </a:cubicBezTo>
                    <a:cubicBezTo>
                      <a:pt x="473" y="372"/>
                      <a:pt x="462" y="382"/>
                      <a:pt x="450" y="382"/>
                    </a:cubicBezTo>
                    <a:cubicBezTo>
                      <a:pt x="434" y="382"/>
                      <a:pt x="434" y="382"/>
                      <a:pt x="434" y="382"/>
                    </a:cubicBezTo>
                    <a:cubicBezTo>
                      <a:pt x="434" y="392"/>
                      <a:pt x="434" y="392"/>
                      <a:pt x="434" y="392"/>
                    </a:cubicBezTo>
                    <a:cubicBezTo>
                      <a:pt x="463" y="392"/>
                      <a:pt x="463" y="392"/>
                      <a:pt x="463" y="392"/>
                    </a:cubicBezTo>
                    <a:cubicBezTo>
                      <a:pt x="463" y="439"/>
                      <a:pt x="463" y="439"/>
                      <a:pt x="463" y="439"/>
                    </a:cubicBezTo>
                    <a:cubicBezTo>
                      <a:pt x="463" y="448"/>
                      <a:pt x="450" y="455"/>
                      <a:pt x="434" y="455"/>
                    </a:cubicBezTo>
                    <a:cubicBezTo>
                      <a:pt x="434" y="510"/>
                      <a:pt x="434" y="510"/>
                      <a:pt x="434" y="510"/>
                    </a:cubicBezTo>
                    <a:cubicBezTo>
                      <a:pt x="434" y="518"/>
                      <a:pt x="427" y="525"/>
                      <a:pt x="418" y="525"/>
                    </a:cubicBezTo>
                    <a:cubicBezTo>
                      <a:pt x="328" y="525"/>
                      <a:pt x="328" y="525"/>
                      <a:pt x="328" y="525"/>
                    </a:cubicBezTo>
                    <a:cubicBezTo>
                      <a:pt x="328" y="392"/>
                      <a:pt x="328" y="392"/>
                      <a:pt x="328" y="392"/>
                    </a:cubicBezTo>
                    <a:cubicBezTo>
                      <a:pt x="328" y="383"/>
                      <a:pt x="318" y="376"/>
                      <a:pt x="307" y="376"/>
                    </a:cubicBezTo>
                    <a:cubicBezTo>
                      <a:pt x="200" y="376"/>
                      <a:pt x="200" y="376"/>
                      <a:pt x="200" y="376"/>
                    </a:cubicBezTo>
                    <a:cubicBezTo>
                      <a:pt x="188" y="376"/>
                      <a:pt x="179" y="383"/>
                      <a:pt x="179" y="392"/>
                    </a:cubicBezTo>
                    <a:cubicBezTo>
                      <a:pt x="179" y="525"/>
                      <a:pt x="179" y="525"/>
                      <a:pt x="179" y="525"/>
                    </a:cubicBezTo>
                    <a:cubicBezTo>
                      <a:pt x="89" y="525"/>
                      <a:pt x="89" y="525"/>
                      <a:pt x="89" y="525"/>
                    </a:cubicBezTo>
                    <a:cubicBezTo>
                      <a:pt x="80" y="525"/>
                      <a:pt x="72" y="518"/>
                      <a:pt x="72" y="510"/>
                    </a:cubicBezTo>
                    <a:cubicBezTo>
                      <a:pt x="72" y="455"/>
                      <a:pt x="72" y="455"/>
                      <a:pt x="72" y="455"/>
                    </a:cubicBezTo>
                    <a:cubicBezTo>
                      <a:pt x="56" y="455"/>
                      <a:pt x="44" y="448"/>
                      <a:pt x="44" y="439"/>
                    </a:cubicBezTo>
                    <a:cubicBezTo>
                      <a:pt x="44" y="392"/>
                      <a:pt x="44" y="392"/>
                      <a:pt x="44" y="392"/>
                    </a:cubicBezTo>
                    <a:cubicBezTo>
                      <a:pt x="72" y="392"/>
                      <a:pt x="72" y="392"/>
                      <a:pt x="72" y="392"/>
                    </a:cubicBezTo>
                    <a:cubicBezTo>
                      <a:pt x="72" y="382"/>
                      <a:pt x="72" y="382"/>
                      <a:pt x="72" y="382"/>
                    </a:cubicBezTo>
                    <a:cubicBezTo>
                      <a:pt x="57" y="382"/>
                      <a:pt x="57" y="382"/>
                      <a:pt x="57" y="382"/>
                    </a:cubicBezTo>
                    <a:cubicBezTo>
                      <a:pt x="44" y="382"/>
                      <a:pt x="34" y="372"/>
                      <a:pt x="34" y="361"/>
                    </a:cubicBezTo>
                    <a:cubicBezTo>
                      <a:pt x="18" y="161"/>
                      <a:pt x="18" y="161"/>
                      <a:pt x="18" y="161"/>
                    </a:cubicBezTo>
                    <a:cubicBezTo>
                      <a:pt x="58" y="161"/>
                      <a:pt x="58" y="161"/>
                      <a:pt x="58" y="161"/>
                    </a:cubicBezTo>
                    <a:cubicBezTo>
                      <a:pt x="56" y="144"/>
                      <a:pt x="56" y="144"/>
                      <a:pt x="56" y="144"/>
                    </a:cubicBezTo>
                    <a:cubicBezTo>
                      <a:pt x="18" y="144"/>
                      <a:pt x="18" y="144"/>
                      <a:pt x="18" y="144"/>
                    </a:cubicBezTo>
                    <a:cubicBezTo>
                      <a:pt x="0" y="21"/>
                      <a:pt x="0" y="21"/>
                      <a:pt x="0" y="21"/>
                    </a:cubicBezTo>
                    <a:cubicBezTo>
                      <a:pt x="2" y="7"/>
                      <a:pt x="31" y="0"/>
                      <a:pt x="49" y="0"/>
                    </a:cubicBezTo>
                    <a:cubicBezTo>
                      <a:pt x="73" y="0"/>
                      <a:pt x="80" y="3"/>
                      <a:pt x="92" y="21"/>
                    </a:cubicBezTo>
                    <a:cubicBezTo>
                      <a:pt x="103" y="82"/>
                      <a:pt x="103" y="82"/>
                      <a:pt x="103" y="82"/>
                    </a:cubicBezTo>
                    <a:cubicBezTo>
                      <a:pt x="403" y="82"/>
                      <a:pt x="403" y="82"/>
                      <a:pt x="403" y="82"/>
                    </a:cubicBezTo>
                    <a:cubicBezTo>
                      <a:pt x="415" y="21"/>
                      <a:pt x="415" y="21"/>
                      <a:pt x="415" y="21"/>
                    </a:cubicBezTo>
                    <a:cubicBezTo>
                      <a:pt x="426" y="3"/>
                      <a:pt x="433" y="0"/>
                      <a:pt x="457" y="0"/>
                    </a:cubicBezTo>
                    <a:cubicBezTo>
                      <a:pt x="475" y="0"/>
                      <a:pt x="504" y="7"/>
                      <a:pt x="506" y="21"/>
                    </a:cubicBezTo>
                    <a:close/>
                    <a:moveTo>
                      <a:pt x="461" y="82"/>
                    </a:moveTo>
                    <a:cubicBezTo>
                      <a:pt x="469" y="32"/>
                      <a:pt x="469" y="32"/>
                      <a:pt x="469" y="32"/>
                    </a:cubicBezTo>
                    <a:cubicBezTo>
                      <a:pt x="469" y="24"/>
                      <a:pt x="463" y="24"/>
                      <a:pt x="455" y="24"/>
                    </a:cubicBezTo>
                    <a:cubicBezTo>
                      <a:pt x="450" y="24"/>
                      <a:pt x="447" y="26"/>
                      <a:pt x="445" y="32"/>
                    </a:cubicBezTo>
                    <a:cubicBezTo>
                      <a:pt x="435" y="82"/>
                      <a:pt x="435" y="82"/>
                      <a:pt x="435" y="82"/>
                    </a:cubicBezTo>
                    <a:lnTo>
                      <a:pt x="461" y="82"/>
                    </a:lnTo>
                    <a:close/>
                    <a:moveTo>
                      <a:pt x="454" y="127"/>
                    </a:moveTo>
                    <a:cubicBezTo>
                      <a:pt x="457" y="112"/>
                      <a:pt x="457" y="112"/>
                      <a:pt x="457" y="112"/>
                    </a:cubicBezTo>
                    <a:cubicBezTo>
                      <a:pt x="49" y="112"/>
                      <a:pt x="49" y="112"/>
                      <a:pt x="49" y="112"/>
                    </a:cubicBezTo>
                    <a:cubicBezTo>
                      <a:pt x="52" y="127"/>
                      <a:pt x="52" y="127"/>
                      <a:pt x="52" y="127"/>
                    </a:cubicBezTo>
                    <a:cubicBezTo>
                      <a:pt x="78" y="127"/>
                      <a:pt x="78" y="127"/>
                      <a:pt x="78" y="127"/>
                    </a:cubicBezTo>
                    <a:cubicBezTo>
                      <a:pt x="80" y="145"/>
                      <a:pt x="80" y="145"/>
                      <a:pt x="80" y="145"/>
                    </a:cubicBezTo>
                    <a:cubicBezTo>
                      <a:pt x="81" y="161"/>
                      <a:pt x="81" y="161"/>
                      <a:pt x="81" y="161"/>
                    </a:cubicBezTo>
                    <a:cubicBezTo>
                      <a:pt x="425" y="161"/>
                      <a:pt x="425" y="161"/>
                      <a:pt x="425" y="161"/>
                    </a:cubicBezTo>
                    <a:cubicBezTo>
                      <a:pt x="426" y="145"/>
                      <a:pt x="426" y="145"/>
                      <a:pt x="426" y="145"/>
                    </a:cubicBezTo>
                    <a:cubicBezTo>
                      <a:pt x="428" y="127"/>
                      <a:pt x="428" y="127"/>
                      <a:pt x="428" y="127"/>
                    </a:cubicBezTo>
                    <a:lnTo>
                      <a:pt x="454" y="127"/>
                    </a:lnTo>
                    <a:close/>
                    <a:moveTo>
                      <a:pt x="441" y="335"/>
                    </a:moveTo>
                    <a:cubicBezTo>
                      <a:pt x="450" y="178"/>
                      <a:pt x="450" y="178"/>
                      <a:pt x="450" y="178"/>
                    </a:cubicBezTo>
                    <a:cubicBezTo>
                      <a:pt x="56" y="178"/>
                      <a:pt x="56" y="178"/>
                      <a:pt x="56" y="178"/>
                    </a:cubicBezTo>
                    <a:cubicBezTo>
                      <a:pt x="65" y="335"/>
                      <a:pt x="65" y="335"/>
                      <a:pt x="65" y="335"/>
                    </a:cubicBezTo>
                    <a:cubicBezTo>
                      <a:pt x="65" y="343"/>
                      <a:pt x="74" y="349"/>
                      <a:pt x="85" y="349"/>
                    </a:cubicBezTo>
                    <a:cubicBezTo>
                      <a:pt x="421" y="349"/>
                      <a:pt x="421" y="349"/>
                      <a:pt x="421" y="349"/>
                    </a:cubicBezTo>
                    <a:cubicBezTo>
                      <a:pt x="432" y="349"/>
                      <a:pt x="441" y="343"/>
                      <a:pt x="441" y="335"/>
                    </a:cubicBezTo>
                    <a:close/>
                    <a:moveTo>
                      <a:pt x="398" y="490"/>
                    </a:moveTo>
                    <a:cubicBezTo>
                      <a:pt x="398" y="371"/>
                      <a:pt x="398" y="371"/>
                      <a:pt x="398" y="371"/>
                    </a:cubicBezTo>
                    <a:cubicBezTo>
                      <a:pt x="356" y="371"/>
                      <a:pt x="356" y="371"/>
                      <a:pt x="356" y="371"/>
                    </a:cubicBezTo>
                    <a:cubicBezTo>
                      <a:pt x="356" y="496"/>
                      <a:pt x="356" y="496"/>
                      <a:pt x="356" y="496"/>
                    </a:cubicBezTo>
                    <a:cubicBezTo>
                      <a:pt x="389" y="496"/>
                      <a:pt x="389" y="496"/>
                      <a:pt x="389" y="496"/>
                    </a:cubicBezTo>
                    <a:cubicBezTo>
                      <a:pt x="394" y="496"/>
                      <a:pt x="398" y="496"/>
                      <a:pt x="398" y="490"/>
                    </a:cubicBezTo>
                    <a:close/>
                    <a:moveTo>
                      <a:pt x="150" y="496"/>
                    </a:moveTo>
                    <a:cubicBezTo>
                      <a:pt x="150" y="371"/>
                      <a:pt x="150" y="371"/>
                      <a:pt x="150" y="371"/>
                    </a:cubicBezTo>
                    <a:cubicBezTo>
                      <a:pt x="108" y="371"/>
                      <a:pt x="108" y="371"/>
                      <a:pt x="108" y="371"/>
                    </a:cubicBezTo>
                    <a:cubicBezTo>
                      <a:pt x="108" y="490"/>
                      <a:pt x="108" y="490"/>
                      <a:pt x="108" y="490"/>
                    </a:cubicBezTo>
                    <a:cubicBezTo>
                      <a:pt x="108" y="496"/>
                      <a:pt x="112" y="496"/>
                      <a:pt x="117" y="496"/>
                    </a:cubicBezTo>
                    <a:lnTo>
                      <a:pt x="150" y="496"/>
                    </a:lnTo>
                    <a:close/>
                    <a:moveTo>
                      <a:pt x="71" y="82"/>
                    </a:moveTo>
                    <a:cubicBezTo>
                      <a:pt x="61" y="32"/>
                      <a:pt x="61" y="32"/>
                      <a:pt x="61" y="32"/>
                    </a:cubicBezTo>
                    <a:cubicBezTo>
                      <a:pt x="60" y="26"/>
                      <a:pt x="57" y="24"/>
                      <a:pt x="51" y="24"/>
                    </a:cubicBezTo>
                    <a:cubicBezTo>
                      <a:pt x="43" y="24"/>
                      <a:pt x="37" y="24"/>
                      <a:pt x="37" y="32"/>
                    </a:cubicBezTo>
                    <a:cubicBezTo>
                      <a:pt x="45" y="82"/>
                      <a:pt x="45" y="82"/>
                      <a:pt x="45" y="82"/>
                    </a:cubicBezTo>
                    <a:lnTo>
                      <a:pt x="71" y="82"/>
                    </a:lnTo>
                    <a:close/>
                  </a:path>
                </a:pathLst>
              </a:custGeom>
              <a:grpFill/>
              <a:ln>
                <a:noFill/>
              </a:ln>
            </p:spPr>
            <p:txBody>
              <a:bodyPr anchor="ctr"/>
              <a:lstStyle/>
              <a:p>
                <a:pPr algn="ctr"/>
                <a:endParaRPr/>
              </a:p>
            </p:txBody>
          </p:sp>
          <p:sp>
            <p:nvSpPr>
              <p:cNvPr id="124" name="PA-iśḻïḑê">
                <a:extLst>
                  <a:ext uri="{FF2B5EF4-FFF2-40B4-BE49-F238E27FC236}">
                    <a16:creationId xmlns:a16="http://schemas.microsoft.com/office/drawing/2014/main" xmlns="" id="{EC375DC8-9C70-4DEA-A6AF-D7362C939C45}"/>
                  </a:ext>
                </a:extLst>
              </p:cNvPr>
              <p:cNvSpPr/>
              <p:nvPr>
                <p:custDataLst>
                  <p:tags r:id="rId111"/>
                </p:custDataLst>
              </p:nvPr>
            </p:nvSpPr>
            <p:spPr bwMode="auto">
              <a:xfrm>
                <a:off x="2777331" y="3228976"/>
                <a:ext cx="604838" cy="31750"/>
              </a:xfrm>
              <a:prstGeom prst="rect">
                <a:avLst/>
              </a:prstGeom>
              <a:grpFill/>
              <a:ln>
                <a:noFill/>
              </a:ln>
            </p:spPr>
            <p:txBody>
              <a:bodyPr anchor="ctr"/>
              <a:lstStyle/>
              <a:p>
                <a:pPr algn="ctr"/>
                <a:endParaRPr/>
              </a:p>
            </p:txBody>
          </p:sp>
        </p:grpSp>
        <p:grpSp>
          <p:nvGrpSpPr>
            <p:cNvPr id="16" name="PA-组合 196">
              <a:extLst>
                <a:ext uri="{FF2B5EF4-FFF2-40B4-BE49-F238E27FC236}">
                  <a16:creationId xmlns:a16="http://schemas.microsoft.com/office/drawing/2014/main" xmlns="" id="{7025C695-DC7E-4CC6-9400-F18462D64C17}"/>
                </a:ext>
              </a:extLst>
            </p:cNvPr>
            <p:cNvGrpSpPr/>
            <p:nvPr>
              <p:custDataLst>
                <p:tags r:id="rId3"/>
              </p:custDataLst>
            </p:nvPr>
          </p:nvGrpSpPr>
          <p:grpSpPr>
            <a:xfrm>
              <a:off x="768868" y="301016"/>
              <a:ext cx="1094840" cy="225977"/>
              <a:chOff x="4245769" y="2843213"/>
              <a:chExt cx="5753100" cy="1187451"/>
            </a:xfrm>
            <a:gradFill>
              <a:gsLst>
                <a:gs pos="0">
                  <a:srgbClr val="9A5A33"/>
                </a:gs>
                <a:gs pos="100000">
                  <a:srgbClr val="DFB88D"/>
                </a:gs>
              </a:gsLst>
              <a:lin ang="5400000" scaled="1"/>
            </a:gradFill>
          </p:grpSpPr>
          <p:sp>
            <p:nvSpPr>
              <p:cNvPr id="17" name="PA-iṡļîḍè">
                <a:extLst>
                  <a:ext uri="{FF2B5EF4-FFF2-40B4-BE49-F238E27FC236}">
                    <a16:creationId xmlns:a16="http://schemas.microsoft.com/office/drawing/2014/main" xmlns="" id="{BDA7AF93-709F-4C6B-A1CB-7DA2AA1F7A7A}"/>
                  </a:ext>
                </a:extLst>
              </p:cNvPr>
              <p:cNvSpPr/>
              <p:nvPr>
                <p:custDataLst>
                  <p:tags r:id="rId4"/>
                </p:custDataLst>
              </p:nvPr>
            </p:nvSpPr>
            <p:spPr bwMode="auto">
              <a:xfrm>
                <a:off x="9384506" y="2892426"/>
                <a:ext cx="600075" cy="771525"/>
              </a:xfrm>
              <a:custGeom>
                <a:avLst/>
                <a:gdLst>
                  <a:gd name="T0" fmla="*/ 210 w 325"/>
                  <a:gd name="T1" fmla="*/ 140 h 418"/>
                  <a:gd name="T2" fmla="*/ 237 w 325"/>
                  <a:gd name="T3" fmla="*/ 155 h 418"/>
                  <a:gd name="T4" fmla="*/ 161 w 325"/>
                  <a:gd name="T5" fmla="*/ 179 h 418"/>
                  <a:gd name="T6" fmla="*/ 187 w 325"/>
                  <a:gd name="T7" fmla="*/ 68 h 418"/>
                  <a:gd name="T8" fmla="*/ 230 w 325"/>
                  <a:gd name="T9" fmla="*/ 40 h 418"/>
                  <a:gd name="T10" fmla="*/ 199 w 325"/>
                  <a:gd name="T11" fmla="*/ 85 h 418"/>
                  <a:gd name="T12" fmla="*/ 99 w 325"/>
                  <a:gd name="T13" fmla="*/ 132 h 418"/>
                  <a:gd name="T14" fmla="*/ 132 w 325"/>
                  <a:gd name="T15" fmla="*/ 83 h 418"/>
                  <a:gd name="T16" fmla="*/ 174 w 325"/>
                  <a:gd name="T17" fmla="*/ 116 h 418"/>
                  <a:gd name="T18" fmla="*/ 59 w 325"/>
                  <a:gd name="T19" fmla="*/ 198 h 418"/>
                  <a:gd name="T20" fmla="*/ 16 w 325"/>
                  <a:gd name="T21" fmla="*/ 224 h 418"/>
                  <a:gd name="T22" fmla="*/ 17 w 325"/>
                  <a:gd name="T23" fmla="*/ 314 h 418"/>
                  <a:gd name="T24" fmla="*/ 55 w 325"/>
                  <a:gd name="T25" fmla="*/ 244 h 418"/>
                  <a:gd name="T26" fmla="*/ 131 w 325"/>
                  <a:gd name="T27" fmla="*/ 194 h 418"/>
                  <a:gd name="T28" fmla="*/ 111 w 325"/>
                  <a:gd name="T29" fmla="*/ 251 h 418"/>
                  <a:gd name="T30" fmla="*/ 148 w 325"/>
                  <a:gd name="T31" fmla="*/ 246 h 418"/>
                  <a:gd name="T32" fmla="*/ 184 w 325"/>
                  <a:gd name="T33" fmla="*/ 243 h 418"/>
                  <a:gd name="T34" fmla="*/ 131 w 325"/>
                  <a:gd name="T35" fmla="*/ 281 h 418"/>
                  <a:gd name="T36" fmla="*/ 76 w 325"/>
                  <a:gd name="T37" fmla="*/ 299 h 418"/>
                  <a:gd name="T38" fmla="*/ 134 w 325"/>
                  <a:gd name="T39" fmla="*/ 334 h 418"/>
                  <a:gd name="T40" fmla="*/ 203 w 325"/>
                  <a:gd name="T41" fmla="*/ 298 h 418"/>
                  <a:gd name="T42" fmla="*/ 206 w 325"/>
                  <a:gd name="T43" fmla="*/ 350 h 418"/>
                  <a:gd name="T44" fmla="*/ 165 w 325"/>
                  <a:gd name="T45" fmla="*/ 378 h 418"/>
                  <a:gd name="T46" fmla="*/ 144 w 325"/>
                  <a:gd name="T47" fmla="*/ 410 h 418"/>
                  <a:gd name="T48" fmla="*/ 228 w 325"/>
                  <a:gd name="T49" fmla="*/ 408 h 418"/>
                  <a:gd name="T50" fmla="*/ 239 w 325"/>
                  <a:gd name="T51" fmla="*/ 307 h 418"/>
                  <a:gd name="T52" fmla="*/ 273 w 325"/>
                  <a:gd name="T53" fmla="*/ 283 h 418"/>
                  <a:gd name="T54" fmla="*/ 271 w 325"/>
                  <a:gd name="T55" fmla="*/ 239 h 418"/>
                  <a:gd name="T56" fmla="*/ 233 w 325"/>
                  <a:gd name="T57" fmla="*/ 226 h 418"/>
                  <a:gd name="T58" fmla="*/ 261 w 325"/>
                  <a:gd name="T59" fmla="*/ 181 h 418"/>
                  <a:gd name="T60" fmla="*/ 316 w 325"/>
                  <a:gd name="T61" fmla="*/ 167 h 418"/>
                  <a:gd name="T62" fmla="*/ 297 w 325"/>
                  <a:gd name="T63" fmla="*/ 119 h 418"/>
                  <a:gd name="T64" fmla="*/ 251 w 325"/>
                  <a:gd name="T65" fmla="*/ 93 h 418"/>
                  <a:gd name="T66" fmla="*/ 276 w 325"/>
                  <a:gd name="T67" fmla="*/ 34 h 418"/>
                  <a:gd name="T68" fmla="*/ 217 w 325"/>
                  <a:gd name="T69" fmla="*/ 11 h 418"/>
                  <a:gd name="T70" fmla="*/ 164 w 325"/>
                  <a:gd name="T71" fmla="*/ 29 h 418"/>
                  <a:gd name="T72" fmla="*/ 136 w 325"/>
                  <a:gd name="T73" fmla="*/ 43 h 418"/>
                  <a:gd name="T74" fmla="*/ 113 w 325"/>
                  <a:gd name="T75" fmla="*/ 21 h 418"/>
                  <a:gd name="T76" fmla="*/ 78 w 325"/>
                  <a:gd name="T77" fmla="*/ 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5" h="418">
                    <a:moveTo>
                      <a:pt x="161" y="179"/>
                    </a:moveTo>
                    <a:cubicBezTo>
                      <a:pt x="160" y="178"/>
                      <a:pt x="188" y="143"/>
                      <a:pt x="210" y="140"/>
                    </a:cubicBezTo>
                    <a:cubicBezTo>
                      <a:pt x="232" y="137"/>
                      <a:pt x="226" y="133"/>
                      <a:pt x="238" y="138"/>
                    </a:cubicBezTo>
                    <a:cubicBezTo>
                      <a:pt x="250" y="144"/>
                      <a:pt x="252" y="148"/>
                      <a:pt x="237" y="155"/>
                    </a:cubicBezTo>
                    <a:cubicBezTo>
                      <a:pt x="222" y="162"/>
                      <a:pt x="215" y="168"/>
                      <a:pt x="196" y="171"/>
                    </a:cubicBezTo>
                    <a:cubicBezTo>
                      <a:pt x="177" y="175"/>
                      <a:pt x="163" y="181"/>
                      <a:pt x="161" y="179"/>
                    </a:cubicBezTo>
                    <a:close/>
                    <a:moveTo>
                      <a:pt x="199" y="85"/>
                    </a:moveTo>
                    <a:cubicBezTo>
                      <a:pt x="197" y="87"/>
                      <a:pt x="186" y="79"/>
                      <a:pt x="187" y="68"/>
                    </a:cubicBezTo>
                    <a:cubicBezTo>
                      <a:pt x="188" y="57"/>
                      <a:pt x="197" y="38"/>
                      <a:pt x="211" y="34"/>
                    </a:cubicBezTo>
                    <a:cubicBezTo>
                      <a:pt x="225" y="30"/>
                      <a:pt x="230" y="30"/>
                      <a:pt x="230" y="40"/>
                    </a:cubicBezTo>
                    <a:cubicBezTo>
                      <a:pt x="229" y="51"/>
                      <a:pt x="229" y="62"/>
                      <a:pt x="219" y="71"/>
                    </a:cubicBezTo>
                    <a:cubicBezTo>
                      <a:pt x="210" y="80"/>
                      <a:pt x="201" y="84"/>
                      <a:pt x="199" y="85"/>
                    </a:cubicBezTo>
                    <a:close/>
                    <a:moveTo>
                      <a:pt x="79" y="112"/>
                    </a:moveTo>
                    <a:cubicBezTo>
                      <a:pt x="79" y="113"/>
                      <a:pt x="87" y="125"/>
                      <a:pt x="99" y="132"/>
                    </a:cubicBezTo>
                    <a:cubicBezTo>
                      <a:pt x="112" y="138"/>
                      <a:pt x="119" y="135"/>
                      <a:pt x="129" y="127"/>
                    </a:cubicBezTo>
                    <a:cubicBezTo>
                      <a:pt x="139" y="118"/>
                      <a:pt x="130" y="95"/>
                      <a:pt x="132" y="83"/>
                    </a:cubicBezTo>
                    <a:cubicBezTo>
                      <a:pt x="135" y="70"/>
                      <a:pt x="136" y="73"/>
                      <a:pt x="146" y="75"/>
                    </a:cubicBezTo>
                    <a:cubicBezTo>
                      <a:pt x="156" y="76"/>
                      <a:pt x="173" y="108"/>
                      <a:pt x="174" y="116"/>
                    </a:cubicBezTo>
                    <a:cubicBezTo>
                      <a:pt x="174" y="123"/>
                      <a:pt x="170" y="123"/>
                      <a:pt x="128" y="142"/>
                    </a:cubicBezTo>
                    <a:cubicBezTo>
                      <a:pt x="86" y="161"/>
                      <a:pt x="67" y="195"/>
                      <a:pt x="59" y="198"/>
                    </a:cubicBezTo>
                    <a:cubicBezTo>
                      <a:pt x="52" y="202"/>
                      <a:pt x="55" y="191"/>
                      <a:pt x="40" y="188"/>
                    </a:cubicBezTo>
                    <a:cubicBezTo>
                      <a:pt x="26" y="186"/>
                      <a:pt x="23" y="211"/>
                      <a:pt x="16" y="224"/>
                    </a:cubicBezTo>
                    <a:cubicBezTo>
                      <a:pt x="8" y="238"/>
                      <a:pt x="5" y="266"/>
                      <a:pt x="5" y="277"/>
                    </a:cubicBezTo>
                    <a:cubicBezTo>
                      <a:pt x="5" y="288"/>
                      <a:pt x="0" y="301"/>
                      <a:pt x="17" y="314"/>
                    </a:cubicBezTo>
                    <a:cubicBezTo>
                      <a:pt x="33" y="326"/>
                      <a:pt x="49" y="311"/>
                      <a:pt x="53" y="304"/>
                    </a:cubicBezTo>
                    <a:cubicBezTo>
                      <a:pt x="57" y="298"/>
                      <a:pt x="53" y="269"/>
                      <a:pt x="55" y="244"/>
                    </a:cubicBezTo>
                    <a:cubicBezTo>
                      <a:pt x="57" y="220"/>
                      <a:pt x="89" y="204"/>
                      <a:pt x="100" y="197"/>
                    </a:cubicBezTo>
                    <a:cubicBezTo>
                      <a:pt x="115" y="189"/>
                      <a:pt x="129" y="190"/>
                      <a:pt x="131" y="194"/>
                    </a:cubicBezTo>
                    <a:cubicBezTo>
                      <a:pt x="134" y="197"/>
                      <a:pt x="119" y="214"/>
                      <a:pt x="112" y="219"/>
                    </a:cubicBezTo>
                    <a:cubicBezTo>
                      <a:pt x="105" y="224"/>
                      <a:pt x="110" y="244"/>
                      <a:pt x="111" y="251"/>
                    </a:cubicBezTo>
                    <a:cubicBezTo>
                      <a:pt x="113" y="257"/>
                      <a:pt x="111" y="260"/>
                      <a:pt x="125" y="265"/>
                    </a:cubicBezTo>
                    <a:cubicBezTo>
                      <a:pt x="142" y="271"/>
                      <a:pt x="139" y="257"/>
                      <a:pt x="148" y="246"/>
                    </a:cubicBezTo>
                    <a:cubicBezTo>
                      <a:pt x="157" y="236"/>
                      <a:pt x="163" y="224"/>
                      <a:pt x="170" y="224"/>
                    </a:cubicBezTo>
                    <a:cubicBezTo>
                      <a:pt x="177" y="224"/>
                      <a:pt x="180" y="238"/>
                      <a:pt x="184" y="243"/>
                    </a:cubicBezTo>
                    <a:cubicBezTo>
                      <a:pt x="187" y="248"/>
                      <a:pt x="189" y="257"/>
                      <a:pt x="177" y="263"/>
                    </a:cubicBezTo>
                    <a:cubicBezTo>
                      <a:pt x="165" y="269"/>
                      <a:pt x="131" y="281"/>
                      <a:pt x="131" y="281"/>
                    </a:cubicBezTo>
                    <a:cubicBezTo>
                      <a:pt x="131" y="281"/>
                      <a:pt x="112" y="284"/>
                      <a:pt x="101" y="287"/>
                    </a:cubicBezTo>
                    <a:cubicBezTo>
                      <a:pt x="90" y="289"/>
                      <a:pt x="78" y="285"/>
                      <a:pt x="76" y="299"/>
                    </a:cubicBezTo>
                    <a:cubicBezTo>
                      <a:pt x="73" y="312"/>
                      <a:pt x="78" y="305"/>
                      <a:pt x="86" y="319"/>
                    </a:cubicBezTo>
                    <a:cubicBezTo>
                      <a:pt x="94" y="333"/>
                      <a:pt x="119" y="337"/>
                      <a:pt x="134" y="334"/>
                    </a:cubicBezTo>
                    <a:cubicBezTo>
                      <a:pt x="149" y="332"/>
                      <a:pt x="157" y="324"/>
                      <a:pt x="168" y="316"/>
                    </a:cubicBezTo>
                    <a:cubicBezTo>
                      <a:pt x="178" y="308"/>
                      <a:pt x="194" y="298"/>
                      <a:pt x="203" y="298"/>
                    </a:cubicBezTo>
                    <a:cubicBezTo>
                      <a:pt x="211" y="299"/>
                      <a:pt x="211" y="311"/>
                      <a:pt x="211" y="325"/>
                    </a:cubicBezTo>
                    <a:cubicBezTo>
                      <a:pt x="211" y="339"/>
                      <a:pt x="210" y="337"/>
                      <a:pt x="206" y="350"/>
                    </a:cubicBezTo>
                    <a:cubicBezTo>
                      <a:pt x="202" y="364"/>
                      <a:pt x="199" y="368"/>
                      <a:pt x="194" y="372"/>
                    </a:cubicBezTo>
                    <a:cubicBezTo>
                      <a:pt x="189" y="377"/>
                      <a:pt x="184" y="376"/>
                      <a:pt x="165" y="378"/>
                    </a:cubicBezTo>
                    <a:cubicBezTo>
                      <a:pt x="145" y="380"/>
                      <a:pt x="131" y="393"/>
                      <a:pt x="129" y="400"/>
                    </a:cubicBezTo>
                    <a:cubicBezTo>
                      <a:pt x="128" y="407"/>
                      <a:pt x="135" y="405"/>
                      <a:pt x="144" y="410"/>
                    </a:cubicBezTo>
                    <a:cubicBezTo>
                      <a:pt x="152" y="414"/>
                      <a:pt x="163" y="416"/>
                      <a:pt x="185" y="417"/>
                    </a:cubicBezTo>
                    <a:cubicBezTo>
                      <a:pt x="208" y="418"/>
                      <a:pt x="219" y="417"/>
                      <a:pt x="228" y="408"/>
                    </a:cubicBezTo>
                    <a:cubicBezTo>
                      <a:pt x="238" y="400"/>
                      <a:pt x="240" y="373"/>
                      <a:pt x="241" y="354"/>
                    </a:cubicBezTo>
                    <a:cubicBezTo>
                      <a:pt x="243" y="335"/>
                      <a:pt x="239" y="315"/>
                      <a:pt x="239" y="307"/>
                    </a:cubicBezTo>
                    <a:cubicBezTo>
                      <a:pt x="239" y="299"/>
                      <a:pt x="239" y="297"/>
                      <a:pt x="244" y="288"/>
                    </a:cubicBezTo>
                    <a:cubicBezTo>
                      <a:pt x="249" y="280"/>
                      <a:pt x="257" y="284"/>
                      <a:pt x="273" y="283"/>
                    </a:cubicBezTo>
                    <a:cubicBezTo>
                      <a:pt x="288" y="281"/>
                      <a:pt x="286" y="270"/>
                      <a:pt x="287" y="261"/>
                    </a:cubicBezTo>
                    <a:cubicBezTo>
                      <a:pt x="288" y="251"/>
                      <a:pt x="281" y="247"/>
                      <a:pt x="271" y="239"/>
                    </a:cubicBezTo>
                    <a:cubicBezTo>
                      <a:pt x="260" y="231"/>
                      <a:pt x="250" y="236"/>
                      <a:pt x="240" y="236"/>
                    </a:cubicBezTo>
                    <a:cubicBezTo>
                      <a:pt x="230" y="236"/>
                      <a:pt x="233" y="234"/>
                      <a:pt x="233" y="226"/>
                    </a:cubicBezTo>
                    <a:cubicBezTo>
                      <a:pt x="233" y="219"/>
                      <a:pt x="238" y="215"/>
                      <a:pt x="239" y="207"/>
                    </a:cubicBezTo>
                    <a:cubicBezTo>
                      <a:pt x="241" y="200"/>
                      <a:pt x="251" y="192"/>
                      <a:pt x="261" y="181"/>
                    </a:cubicBezTo>
                    <a:cubicBezTo>
                      <a:pt x="270" y="170"/>
                      <a:pt x="276" y="175"/>
                      <a:pt x="289" y="176"/>
                    </a:cubicBezTo>
                    <a:cubicBezTo>
                      <a:pt x="302" y="176"/>
                      <a:pt x="307" y="176"/>
                      <a:pt x="316" y="167"/>
                    </a:cubicBezTo>
                    <a:cubicBezTo>
                      <a:pt x="325" y="157"/>
                      <a:pt x="318" y="138"/>
                      <a:pt x="316" y="132"/>
                    </a:cubicBezTo>
                    <a:cubicBezTo>
                      <a:pt x="315" y="125"/>
                      <a:pt x="309" y="129"/>
                      <a:pt x="297" y="119"/>
                    </a:cubicBezTo>
                    <a:cubicBezTo>
                      <a:pt x="285" y="108"/>
                      <a:pt x="274" y="111"/>
                      <a:pt x="261" y="111"/>
                    </a:cubicBezTo>
                    <a:cubicBezTo>
                      <a:pt x="248" y="111"/>
                      <a:pt x="244" y="100"/>
                      <a:pt x="251" y="93"/>
                    </a:cubicBezTo>
                    <a:cubicBezTo>
                      <a:pt x="259" y="87"/>
                      <a:pt x="265" y="77"/>
                      <a:pt x="272" y="66"/>
                    </a:cubicBezTo>
                    <a:cubicBezTo>
                      <a:pt x="278" y="55"/>
                      <a:pt x="276" y="45"/>
                      <a:pt x="276" y="34"/>
                    </a:cubicBezTo>
                    <a:cubicBezTo>
                      <a:pt x="275" y="24"/>
                      <a:pt x="264" y="20"/>
                      <a:pt x="252" y="10"/>
                    </a:cubicBezTo>
                    <a:cubicBezTo>
                      <a:pt x="240" y="0"/>
                      <a:pt x="225" y="8"/>
                      <a:pt x="217" y="11"/>
                    </a:cubicBezTo>
                    <a:cubicBezTo>
                      <a:pt x="208" y="14"/>
                      <a:pt x="196" y="20"/>
                      <a:pt x="187" y="25"/>
                    </a:cubicBezTo>
                    <a:cubicBezTo>
                      <a:pt x="178" y="30"/>
                      <a:pt x="172" y="30"/>
                      <a:pt x="164" y="29"/>
                    </a:cubicBezTo>
                    <a:cubicBezTo>
                      <a:pt x="157" y="29"/>
                      <a:pt x="150" y="29"/>
                      <a:pt x="147" y="29"/>
                    </a:cubicBezTo>
                    <a:cubicBezTo>
                      <a:pt x="144" y="29"/>
                      <a:pt x="141" y="35"/>
                      <a:pt x="136" y="43"/>
                    </a:cubicBezTo>
                    <a:cubicBezTo>
                      <a:pt x="131" y="51"/>
                      <a:pt x="126" y="47"/>
                      <a:pt x="124" y="43"/>
                    </a:cubicBezTo>
                    <a:cubicBezTo>
                      <a:pt x="121" y="38"/>
                      <a:pt x="116" y="28"/>
                      <a:pt x="113" y="21"/>
                    </a:cubicBezTo>
                    <a:cubicBezTo>
                      <a:pt x="110" y="15"/>
                      <a:pt x="97" y="18"/>
                      <a:pt x="91" y="21"/>
                    </a:cubicBezTo>
                    <a:cubicBezTo>
                      <a:pt x="84" y="25"/>
                      <a:pt x="80" y="41"/>
                      <a:pt x="78" y="52"/>
                    </a:cubicBezTo>
                    <a:cubicBezTo>
                      <a:pt x="75" y="63"/>
                      <a:pt x="78" y="111"/>
                      <a:pt x="7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 name="PA-íšḻïḋè">
                <a:extLst>
                  <a:ext uri="{FF2B5EF4-FFF2-40B4-BE49-F238E27FC236}">
                    <a16:creationId xmlns:a16="http://schemas.microsoft.com/office/drawing/2014/main" xmlns="" id="{119CB9E1-483B-4AA0-A263-52139304A9CD}"/>
                  </a:ext>
                </a:extLst>
              </p:cNvPr>
              <p:cNvSpPr/>
              <p:nvPr>
                <p:custDataLst>
                  <p:tags r:id="rId5"/>
                </p:custDataLst>
              </p:nvPr>
            </p:nvSpPr>
            <p:spPr bwMode="auto">
              <a:xfrm>
                <a:off x="8527256" y="3025776"/>
                <a:ext cx="388938" cy="534988"/>
              </a:xfrm>
              <a:custGeom>
                <a:avLst/>
                <a:gdLst>
                  <a:gd name="T0" fmla="*/ 4 w 211"/>
                  <a:gd name="T1" fmla="*/ 137 h 290"/>
                  <a:gd name="T2" fmla="*/ 41 w 211"/>
                  <a:gd name="T3" fmla="*/ 117 h 290"/>
                  <a:gd name="T4" fmla="*/ 75 w 211"/>
                  <a:gd name="T5" fmla="*/ 83 h 290"/>
                  <a:gd name="T6" fmla="*/ 82 w 211"/>
                  <a:gd name="T7" fmla="*/ 29 h 290"/>
                  <a:gd name="T8" fmla="*/ 94 w 211"/>
                  <a:gd name="T9" fmla="*/ 6 h 290"/>
                  <a:gd name="T10" fmla="*/ 126 w 211"/>
                  <a:gd name="T11" fmla="*/ 27 h 290"/>
                  <a:gd name="T12" fmla="*/ 145 w 211"/>
                  <a:gd name="T13" fmla="*/ 65 h 290"/>
                  <a:gd name="T14" fmla="*/ 170 w 211"/>
                  <a:gd name="T15" fmla="*/ 93 h 290"/>
                  <a:gd name="T16" fmla="*/ 164 w 211"/>
                  <a:gd name="T17" fmla="*/ 119 h 290"/>
                  <a:gd name="T18" fmla="*/ 127 w 211"/>
                  <a:gd name="T19" fmla="*/ 151 h 290"/>
                  <a:gd name="T20" fmla="*/ 123 w 211"/>
                  <a:gd name="T21" fmla="*/ 165 h 290"/>
                  <a:gd name="T22" fmla="*/ 181 w 211"/>
                  <a:gd name="T23" fmla="*/ 187 h 290"/>
                  <a:gd name="T24" fmla="*/ 210 w 211"/>
                  <a:gd name="T25" fmla="*/ 231 h 290"/>
                  <a:gd name="T26" fmla="*/ 202 w 211"/>
                  <a:gd name="T27" fmla="*/ 281 h 290"/>
                  <a:gd name="T28" fmla="*/ 185 w 211"/>
                  <a:gd name="T29" fmla="*/ 289 h 290"/>
                  <a:gd name="T30" fmla="*/ 162 w 211"/>
                  <a:gd name="T31" fmla="*/ 267 h 290"/>
                  <a:gd name="T32" fmla="*/ 158 w 211"/>
                  <a:gd name="T33" fmla="*/ 217 h 290"/>
                  <a:gd name="T34" fmla="*/ 134 w 211"/>
                  <a:gd name="T35" fmla="*/ 188 h 290"/>
                  <a:gd name="T36" fmla="*/ 117 w 211"/>
                  <a:gd name="T37" fmla="*/ 183 h 290"/>
                  <a:gd name="T38" fmla="*/ 105 w 211"/>
                  <a:gd name="T39" fmla="*/ 191 h 290"/>
                  <a:gd name="T40" fmla="*/ 95 w 211"/>
                  <a:gd name="T41" fmla="*/ 225 h 290"/>
                  <a:gd name="T42" fmla="*/ 92 w 211"/>
                  <a:gd name="T43" fmla="*/ 251 h 290"/>
                  <a:gd name="T44" fmla="*/ 58 w 211"/>
                  <a:gd name="T45" fmla="*/ 261 h 290"/>
                  <a:gd name="T46" fmla="*/ 37 w 211"/>
                  <a:gd name="T47" fmla="*/ 235 h 290"/>
                  <a:gd name="T48" fmla="*/ 39 w 211"/>
                  <a:gd name="T49" fmla="*/ 205 h 290"/>
                  <a:gd name="T50" fmla="*/ 45 w 211"/>
                  <a:gd name="T51" fmla="*/ 177 h 290"/>
                  <a:gd name="T52" fmla="*/ 18 w 211"/>
                  <a:gd name="T53" fmla="*/ 155 h 290"/>
                  <a:gd name="T54" fmla="*/ 0 w 211"/>
                  <a:gd name="T55" fmla="*/ 147 h 290"/>
                  <a:gd name="T56" fmla="*/ 4 w 211"/>
                  <a:gd name="T57" fmla="*/ 13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290">
                    <a:moveTo>
                      <a:pt x="4" y="137"/>
                    </a:moveTo>
                    <a:cubicBezTo>
                      <a:pt x="4" y="137"/>
                      <a:pt x="32" y="120"/>
                      <a:pt x="41" y="117"/>
                    </a:cubicBezTo>
                    <a:cubicBezTo>
                      <a:pt x="50" y="115"/>
                      <a:pt x="69" y="103"/>
                      <a:pt x="75" y="83"/>
                    </a:cubicBezTo>
                    <a:cubicBezTo>
                      <a:pt x="81" y="63"/>
                      <a:pt x="82" y="39"/>
                      <a:pt x="82" y="29"/>
                    </a:cubicBezTo>
                    <a:cubicBezTo>
                      <a:pt x="82" y="19"/>
                      <a:pt x="76" y="0"/>
                      <a:pt x="94" y="6"/>
                    </a:cubicBezTo>
                    <a:cubicBezTo>
                      <a:pt x="112" y="12"/>
                      <a:pt x="124" y="15"/>
                      <a:pt x="126" y="27"/>
                    </a:cubicBezTo>
                    <a:cubicBezTo>
                      <a:pt x="129" y="39"/>
                      <a:pt x="131" y="55"/>
                      <a:pt x="145" y="65"/>
                    </a:cubicBezTo>
                    <a:cubicBezTo>
                      <a:pt x="159" y="75"/>
                      <a:pt x="168" y="83"/>
                      <a:pt x="170" y="93"/>
                    </a:cubicBezTo>
                    <a:cubicBezTo>
                      <a:pt x="172" y="103"/>
                      <a:pt x="172" y="114"/>
                      <a:pt x="164" y="119"/>
                    </a:cubicBezTo>
                    <a:cubicBezTo>
                      <a:pt x="157" y="123"/>
                      <a:pt x="132" y="147"/>
                      <a:pt x="127" y="151"/>
                    </a:cubicBezTo>
                    <a:cubicBezTo>
                      <a:pt x="121" y="154"/>
                      <a:pt x="119" y="165"/>
                      <a:pt x="123" y="165"/>
                    </a:cubicBezTo>
                    <a:cubicBezTo>
                      <a:pt x="127" y="165"/>
                      <a:pt x="163" y="172"/>
                      <a:pt x="181" y="187"/>
                    </a:cubicBezTo>
                    <a:cubicBezTo>
                      <a:pt x="198" y="202"/>
                      <a:pt x="209" y="216"/>
                      <a:pt x="210" y="231"/>
                    </a:cubicBezTo>
                    <a:cubicBezTo>
                      <a:pt x="211" y="247"/>
                      <a:pt x="210" y="273"/>
                      <a:pt x="202" y="281"/>
                    </a:cubicBezTo>
                    <a:cubicBezTo>
                      <a:pt x="194" y="288"/>
                      <a:pt x="192" y="290"/>
                      <a:pt x="185" y="289"/>
                    </a:cubicBezTo>
                    <a:cubicBezTo>
                      <a:pt x="178" y="288"/>
                      <a:pt x="164" y="279"/>
                      <a:pt x="162" y="267"/>
                    </a:cubicBezTo>
                    <a:cubicBezTo>
                      <a:pt x="160" y="255"/>
                      <a:pt x="164" y="239"/>
                      <a:pt x="158" y="217"/>
                    </a:cubicBezTo>
                    <a:cubicBezTo>
                      <a:pt x="153" y="196"/>
                      <a:pt x="139" y="191"/>
                      <a:pt x="134" y="188"/>
                    </a:cubicBezTo>
                    <a:cubicBezTo>
                      <a:pt x="129" y="186"/>
                      <a:pt x="117" y="183"/>
                      <a:pt x="117" y="183"/>
                    </a:cubicBezTo>
                    <a:cubicBezTo>
                      <a:pt x="117" y="183"/>
                      <a:pt x="108" y="182"/>
                      <a:pt x="105" y="191"/>
                    </a:cubicBezTo>
                    <a:cubicBezTo>
                      <a:pt x="102" y="199"/>
                      <a:pt x="96" y="215"/>
                      <a:pt x="95" y="225"/>
                    </a:cubicBezTo>
                    <a:cubicBezTo>
                      <a:pt x="94" y="235"/>
                      <a:pt x="96" y="247"/>
                      <a:pt x="92" y="251"/>
                    </a:cubicBezTo>
                    <a:cubicBezTo>
                      <a:pt x="87" y="256"/>
                      <a:pt x="77" y="267"/>
                      <a:pt x="58" y="261"/>
                    </a:cubicBezTo>
                    <a:cubicBezTo>
                      <a:pt x="39" y="255"/>
                      <a:pt x="41" y="238"/>
                      <a:pt x="37" y="235"/>
                    </a:cubicBezTo>
                    <a:cubicBezTo>
                      <a:pt x="33" y="231"/>
                      <a:pt x="39" y="211"/>
                      <a:pt x="39" y="205"/>
                    </a:cubicBezTo>
                    <a:cubicBezTo>
                      <a:pt x="39" y="200"/>
                      <a:pt x="47" y="182"/>
                      <a:pt x="45" y="177"/>
                    </a:cubicBezTo>
                    <a:cubicBezTo>
                      <a:pt x="44" y="173"/>
                      <a:pt x="25" y="153"/>
                      <a:pt x="18" y="155"/>
                    </a:cubicBezTo>
                    <a:cubicBezTo>
                      <a:pt x="11" y="157"/>
                      <a:pt x="1" y="155"/>
                      <a:pt x="0" y="147"/>
                    </a:cubicBezTo>
                    <a:cubicBezTo>
                      <a:pt x="0" y="140"/>
                      <a:pt x="4" y="137"/>
                      <a:pt x="4"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PA-ísľîḋe">
                <a:extLst>
                  <a:ext uri="{FF2B5EF4-FFF2-40B4-BE49-F238E27FC236}">
                    <a16:creationId xmlns:a16="http://schemas.microsoft.com/office/drawing/2014/main" xmlns="" id="{16A0E859-A7C1-4475-8589-E22AE05D921C}"/>
                  </a:ext>
                </a:extLst>
              </p:cNvPr>
              <p:cNvSpPr/>
              <p:nvPr>
                <p:custDataLst>
                  <p:tags r:id="rId6"/>
                </p:custDataLst>
              </p:nvPr>
            </p:nvSpPr>
            <p:spPr bwMode="auto">
              <a:xfrm>
                <a:off x="7392194" y="2909888"/>
                <a:ext cx="746125" cy="695325"/>
              </a:xfrm>
              <a:custGeom>
                <a:avLst/>
                <a:gdLst>
                  <a:gd name="T0" fmla="*/ 159 w 405"/>
                  <a:gd name="T1" fmla="*/ 229 h 377"/>
                  <a:gd name="T2" fmla="*/ 218 w 405"/>
                  <a:gd name="T3" fmla="*/ 183 h 377"/>
                  <a:gd name="T4" fmla="*/ 234 w 405"/>
                  <a:gd name="T5" fmla="*/ 247 h 377"/>
                  <a:gd name="T6" fmla="*/ 260 w 405"/>
                  <a:gd name="T7" fmla="*/ 269 h 377"/>
                  <a:gd name="T8" fmla="*/ 209 w 405"/>
                  <a:gd name="T9" fmla="*/ 247 h 377"/>
                  <a:gd name="T10" fmla="*/ 108 w 405"/>
                  <a:gd name="T11" fmla="*/ 215 h 377"/>
                  <a:gd name="T12" fmla="*/ 73 w 405"/>
                  <a:gd name="T13" fmla="*/ 283 h 377"/>
                  <a:gd name="T14" fmla="*/ 43 w 405"/>
                  <a:gd name="T15" fmla="*/ 350 h 377"/>
                  <a:gd name="T16" fmla="*/ 91 w 405"/>
                  <a:gd name="T17" fmla="*/ 347 h 377"/>
                  <a:gd name="T18" fmla="*/ 118 w 405"/>
                  <a:gd name="T19" fmla="*/ 372 h 377"/>
                  <a:gd name="T20" fmla="*/ 136 w 405"/>
                  <a:gd name="T21" fmla="*/ 328 h 377"/>
                  <a:gd name="T22" fmla="*/ 147 w 405"/>
                  <a:gd name="T23" fmla="*/ 265 h 377"/>
                  <a:gd name="T24" fmla="*/ 242 w 405"/>
                  <a:gd name="T25" fmla="*/ 306 h 377"/>
                  <a:gd name="T26" fmla="*/ 186 w 405"/>
                  <a:gd name="T27" fmla="*/ 337 h 377"/>
                  <a:gd name="T28" fmla="*/ 172 w 405"/>
                  <a:gd name="T29" fmla="*/ 367 h 377"/>
                  <a:gd name="T30" fmla="*/ 272 w 405"/>
                  <a:gd name="T31" fmla="*/ 328 h 377"/>
                  <a:gd name="T32" fmla="*/ 352 w 405"/>
                  <a:gd name="T33" fmla="*/ 373 h 377"/>
                  <a:gd name="T34" fmla="*/ 389 w 405"/>
                  <a:gd name="T35" fmla="*/ 333 h 377"/>
                  <a:gd name="T36" fmla="*/ 292 w 405"/>
                  <a:gd name="T37" fmla="*/ 299 h 377"/>
                  <a:gd name="T38" fmla="*/ 291 w 405"/>
                  <a:gd name="T39" fmla="*/ 217 h 377"/>
                  <a:gd name="T40" fmla="*/ 261 w 405"/>
                  <a:gd name="T41" fmla="*/ 173 h 377"/>
                  <a:gd name="T42" fmla="*/ 297 w 405"/>
                  <a:gd name="T43" fmla="*/ 107 h 377"/>
                  <a:gd name="T44" fmla="*/ 283 w 405"/>
                  <a:gd name="T45" fmla="*/ 43 h 377"/>
                  <a:gd name="T46" fmla="*/ 241 w 405"/>
                  <a:gd name="T47" fmla="*/ 1 h 377"/>
                  <a:gd name="T48" fmla="*/ 241 w 405"/>
                  <a:gd name="T49" fmla="*/ 35 h 377"/>
                  <a:gd name="T50" fmla="*/ 245 w 405"/>
                  <a:gd name="T51" fmla="*/ 97 h 377"/>
                  <a:gd name="T52" fmla="*/ 194 w 405"/>
                  <a:gd name="T53" fmla="*/ 129 h 377"/>
                  <a:gd name="T54" fmla="*/ 161 w 405"/>
                  <a:gd name="T55" fmla="*/ 121 h 377"/>
                  <a:gd name="T56" fmla="*/ 150 w 405"/>
                  <a:gd name="T57" fmla="*/ 33 h 377"/>
                  <a:gd name="T58" fmla="*/ 122 w 405"/>
                  <a:gd name="T59" fmla="*/ 56 h 377"/>
                  <a:gd name="T60" fmla="*/ 121 w 405"/>
                  <a:gd name="T61" fmla="*/ 133 h 377"/>
                  <a:gd name="T62" fmla="*/ 30 w 405"/>
                  <a:gd name="T63" fmla="*/ 180 h 377"/>
                  <a:gd name="T64" fmla="*/ 22 w 405"/>
                  <a:gd name="T65" fmla="*/ 21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5" h="377">
                    <a:moveTo>
                      <a:pt x="174" y="243"/>
                    </a:moveTo>
                    <a:cubicBezTo>
                      <a:pt x="172" y="243"/>
                      <a:pt x="154" y="236"/>
                      <a:pt x="159" y="229"/>
                    </a:cubicBezTo>
                    <a:cubicBezTo>
                      <a:pt x="163" y="221"/>
                      <a:pt x="190" y="187"/>
                      <a:pt x="199" y="183"/>
                    </a:cubicBezTo>
                    <a:cubicBezTo>
                      <a:pt x="208" y="178"/>
                      <a:pt x="215" y="172"/>
                      <a:pt x="218" y="183"/>
                    </a:cubicBezTo>
                    <a:cubicBezTo>
                      <a:pt x="221" y="193"/>
                      <a:pt x="215" y="230"/>
                      <a:pt x="220" y="236"/>
                    </a:cubicBezTo>
                    <a:cubicBezTo>
                      <a:pt x="225" y="241"/>
                      <a:pt x="227" y="248"/>
                      <a:pt x="234" y="247"/>
                    </a:cubicBezTo>
                    <a:cubicBezTo>
                      <a:pt x="241" y="246"/>
                      <a:pt x="256" y="238"/>
                      <a:pt x="260" y="245"/>
                    </a:cubicBezTo>
                    <a:cubicBezTo>
                      <a:pt x="263" y="252"/>
                      <a:pt x="268" y="259"/>
                      <a:pt x="260" y="269"/>
                    </a:cubicBezTo>
                    <a:cubicBezTo>
                      <a:pt x="253" y="278"/>
                      <a:pt x="247" y="281"/>
                      <a:pt x="239" y="274"/>
                    </a:cubicBezTo>
                    <a:cubicBezTo>
                      <a:pt x="230" y="267"/>
                      <a:pt x="221" y="250"/>
                      <a:pt x="209" y="247"/>
                    </a:cubicBezTo>
                    <a:cubicBezTo>
                      <a:pt x="198" y="245"/>
                      <a:pt x="176" y="243"/>
                      <a:pt x="174" y="243"/>
                    </a:cubicBezTo>
                    <a:close/>
                    <a:moveTo>
                      <a:pt x="108" y="215"/>
                    </a:moveTo>
                    <a:cubicBezTo>
                      <a:pt x="109" y="216"/>
                      <a:pt x="102" y="238"/>
                      <a:pt x="93" y="254"/>
                    </a:cubicBezTo>
                    <a:cubicBezTo>
                      <a:pt x="84" y="271"/>
                      <a:pt x="81" y="271"/>
                      <a:pt x="73" y="283"/>
                    </a:cubicBezTo>
                    <a:cubicBezTo>
                      <a:pt x="65" y="295"/>
                      <a:pt x="45" y="309"/>
                      <a:pt x="44" y="316"/>
                    </a:cubicBezTo>
                    <a:cubicBezTo>
                      <a:pt x="43" y="323"/>
                      <a:pt x="41" y="343"/>
                      <a:pt x="43" y="350"/>
                    </a:cubicBezTo>
                    <a:cubicBezTo>
                      <a:pt x="44" y="357"/>
                      <a:pt x="61" y="358"/>
                      <a:pt x="69" y="357"/>
                    </a:cubicBezTo>
                    <a:cubicBezTo>
                      <a:pt x="77" y="355"/>
                      <a:pt x="84" y="347"/>
                      <a:pt x="91" y="347"/>
                    </a:cubicBezTo>
                    <a:cubicBezTo>
                      <a:pt x="98" y="347"/>
                      <a:pt x="96" y="355"/>
                      <a:pt x="97" y="361"/>
                    </a:cubicBezTo>
                    <a:cubicBezTo>
                      <a:pt x="97" y="366"/>
                      <a:pt x="101" y="368"/>
                      <a:pt x="118" y="372"/>
                    </a:cubicBezTo>
                    <a:cubicBezTo>
                      <a:pt x="136" y="377"/>
                      <a:pt x="140" y="364"/>
                      <a:pt x="144" y="352"/>
                    </a:cubicBezTo>
                    <a:cubicBezTo>
                      <a:pt x="148" y="339"/>
                      <a:pt x="140" y="339"/>
                      <a:pt x="136" y="328"/>
                    </a:cubicBezTo>
                    <a:cubicBezTo>
                      <a:pt x="133" y="316"/>
                      <a:pt x="136" y="302"/>
                      <a:pt x="136" y="292"/>
                    </a:cubicBezTo>
                    <a:cubicBezTo>
                      <a:pt x="135" y="281"/>
                      <a:pt x="141" y="272"/>
                      <a:pt x="147" y="265"/>
                    </a:cubicBezTo>
                    <a:cubicBezTo>
                      <a:pt x="153" y="258"/>
                      <a:pt x="160" y="248"/>
                      <a:pt x="186" y="258"/>
                    </a:cubicBezTo>
                    <a:cubicBezTo>
                      <a:pt x="212" y="267"/>
                      <a:pt x="239" y="298"/>
                      <a:pt x="242" y="306"/>
                    </a:cubicBezTo>
                    <a:cubicBezTo>
                      <a:pt x="245" y="313"/>
                      <a:pt x="232" y="318"/>
                      <a:pt x="227" y="325"/>
                    </a:cubicBezTo>
                    <a:cubicBezTo>
                      <a:pt x="222" y="332"/>
                      <a:pt x="196" y="338"/>
                      <a:pt x="186" y="337"/>
                    </a:cubicBezTo>
                    <a:cubicBezTo>
                      <a:pt x="175" y="336"/>
                      <a:pt x="172" y="344"/>
                      <a:pt x="167" y="348"/>
                    </a:cubicBezTo>
                    <a:cubicBezTo>
                      <a:pt x="162" y="351"/>
                      <a:pt x="167" y="361"/>
                      <a:pt x="172" y="367"/>
                    </a:cubicBezTo>
                    <a:cubicBezTo>
                      <a:pt x="177" y="373"/>
                      <a:pt x="211" y="373"/>
                      <a:pt x="224" y="364"/>
                    </a:cubicBezTo>
                    <a:cubicBezTo>
                      <a:pt x="237" y="354"/>
                      <a:pt x="272" y="328"/>
                      <a:pt x="272" y="328"/>
                    </a:cubicBezTo>
                    <a:cubicBezTo>
                      <a:pt x="272" y="328"/>
                      <a:pt x="285" y="340"/>
                      <a:pt x="293" y="348"/>
                    </a:cubicBezTo>
                    <a:cubicBezTo>
                      <a:pt x="301" y="357"/>
                      <a:pt x="319" y="369"/>
                      <a:pt x="352" y="373"/>
                    </a:cubicBezTo>
                    <a:cubicBezTo>
                      <a:pt x="385" y="377"/>
                      <a:pt x="398" y="356"/>
                      <a:pt x="401" y="352"/>
                    </a:cubicBezTo>
                    <a:cubicBezTo>
                      <a:pt x="405" y="348"/>
                      <a:pt x="399" y="342"/>
                      <a:pt x="389" y="333"/>
                    </a:cubicBezTo>
                    <a:cubicBezTo>
                      <a:pt x="379" y="323"/>
                      <a:pt x="353" y="312"/>
                      <a:pt x="337" y="313"/>
                    </a:cubicBezTo>
                    <a:cubicBezTo>
                      <a:pt x="321" y="315"/>
                      <a:pt x="303" y="305"/>
                      <a:pt x="292" y="299"/>
                    </a:cubicBezTo>
                    <a:cubicBezTo>
                      <a:pt x="282" y="293"/>
                      <a:pt x="287" y="293"/>
                      <a:pt x="291" y="277"/>
                    </a:cubicBezTo>
                    <a:cubicBezTo>
                      <a:pt x="295" y="261"/>
                      <a:pt x="294" y="231"/>
                      <a:pt x="291" y="217"/>
                    </a:cubicBezTo>
                    <a:cubicBezTo>
                      <a:pt x="287" y="204"/>
                      <a:pt x="269" y="200"/>
                      <a:pt x="264" y="192"/>
                    </a:cubicBezTo>
                    <a:cubicBezTo>
                      <a:pt x="258" y="184"/>
                      <a:pt x="251" y="180"/>
                      <a:pt x="261" y="173"/>
                    </a:cubicBezTo>
                    <a:cubicBezTo>
                      <a:pt x="272" y="166"/>
                      <a:pt x="282" y="146"/>
                      <a:pt x="290" y="135"/>
                    </a:cubicBezTo>
                    <a:cubicBezTo>
                      <a:pt x="298" y="123"/>
                      <a:pt x="305" y="117"/>
                      <a:pt x="297" y="107"/>
                    </a:cubicBezTo>
                    <a:cubicBezTo>
                      <a:pt x="289" y="97"/>
                      <a:pt x="283" y="94"/>
                      <a:pt x="281" y="86"/>
                    </a:cubicBezTo>
                    <a:cubicBezTo>
                      <a:pt x="280" y="79"/>
                      <a:pt x="283" y="57"/>
                      <a:pt x="283" y="43"/>
                    </a:cubicBezTo>
                    <a:cubicBezTo>
                      <a:pt x="283" y="29"/>
                      <a:pt x="285" y="30"/>
                      <a:pt x="272" y="15"/>
                    </a:cubicBezTo>
                    <a:cubicBezTo>
                      <a:pt x="260" y="0"/>
                      <a:pt x="248" y="2"/>
                      <a:pt x="241" y="1"/>
                    </a:cubicBezTo>
                    <a:cubicBezTo>
                      <a:pt x="235" y="0"/>
                      <a:pt x="231" y="21"/>
                      <a:pt x="233" y="26"/>
                    </a:cubicBezTo>
                    <a:cubicBezTo>
                      <a:pt x="235" y="31"/>
                      <a:pt x="239" y="31"/>
                      <a:pt x="241" y="35"/>
                    </a:cubicBezTo>
                    <a:cubicBezTo>
                      <a:pt x="242" y="39"/>
                      <a:pt x="239" y="36"/>
                      <a:pt x="243" y="53"/>
                    </a:cubicBezTo>
                    <a:cubicBezTo>
                      <a:pt x="247" y="70"/>
                      <a:pt x="245" y="91"/>
                      <a:pt x="245" y="97"/>
                    </a:cubicBezTo>
                    <a:cubicBezTo>
                      <a:pt x="245" y="103"/>
                      <a:pt x="240" y="107"/>
                      <a:pt x="234" y="114"/>
                    </a:cubicBezTo>
                    <a:cubicBezTo>
                      <a:pt x="228" y="121"/>
                      <a:pt x="206" y="123"/>
                      <a:pt x="194" y="129"/>
                    </a:cubicBezTo>
                    <a:cubicBezTo>
                      <a:pt x="181" y="135"/>
                      <a:pt x="179" y="146"/>
                      <a:pt x="170" y="149"/>
                    </a:cubicBezTo>
                    <a:cubicBezTo>
                      <a:pt x="161" y="151"/>
                      <a:pt x="157" y="138"/>
                      <a:pt x="161" y="121"/>
                    </a:cubicBezTo>
                    <a:cubicBezTo>
                      <a:pt x="164" y="109"/>
                      <a:pt x="168" y="79"/>
                      <a:pt x="168" y="64"/>
                    </a:cubicBezTo>
                    <a:cubicBezTo>
                      <a:pt x="167" y="54"/>
                      <a:pt x="158" y="40"/>
                      <a:pt x="150" y="33"/>
                    </a:cubicBezTo>
                    <a:cubicBezTo>
                      <a:pt x="142" y="25"/>
                      <a:pt x="136" y="30"/>
                      <a:pt x="131" y="32"/>
                    </a:cubicBezTo>
                    <a:cubicBezTo>
                      <a:pt x="126" y="35"/>
                      <a:pt x="120" y="43"/>
                      <a:pt x="122" y="56"/>
                    </a:cubicBezTo>
                    <a:cubicBezTo>
                      <a:pt x="124" y="70"/>
                      <a:pt x="127" y="72"/>
                      <a:pt x="127" y="82"/>
                    </a:cubicBezTo>
                    <a:cubicBezTo>
                      <a:pt x="128" y="92"/>
                      <a:pt x="124" y="113"/>
                      <a:pt x="121" y="133"/>
                    </a:cubicBezTo>
                    <a:cubicBezTo>
                      <a:pt x="117" y="152"/>
                      <a:pt x="104" y="151"/>
                      <a:pt x="90" y="158"/>
                    </a:cubicBezTo>
                    <a:cubicBezTo>
                      <a:pt x="76" y="165"/>
                      <a:pt x="48" y="175"/>
                      <a:pt x="30" y="180"/>
                    </a:cubicBezTo>
                    <a:cubicBezTo>
                      <a:pt x="13" y="184"/>
                      <a:pt x="0" y="191"/>
                      <a:pt x="0" y="200"/>
                    </a:cubicBezTo>
                    <a:cubicBezTo>
                      <a:pt x="0" y="209"/>
                      <a:pt x="9" y="210"/>
                      <a:pt x="22" y="219"/>
                    </a:cubicBezTo>
                    <a:cubicBezTo>
                      <a:pt x="35" y="228"/>
                      <a:pt x="107" y="215"/>
                      <a:pt x="108"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PA-iṣ1îde">
                <a:extLst>
                  <a:ext uri="{FF2B5EF4-FFF2-40B4-BE49-F238E27FC236}">
                    <a16:creationId xmlns:a16="http://schemas.microsoft.com/office/drawing/2014/main" xmlns="" id="{D8144362-3383-4436-9450-C440A05DF9AF}"/>
                  </a:ext>
                </a:extLst>
              </p:cNvPr>
              <p:cNvSpPr/>
              <p:nvPr>
                <p:custDataLst>
                  <p:tags r:id="rId7"/>
                </p:custDataLst>
              </p:nvPr>
            </p:nvSpPr>
            <p:spPr bwMode="auto">
              <a:xfrm>
                <a:off x="5285581" y="2843213"/>
                <a:ext cx="627063" cy="793750"/>
              </a:xfrm>
              <a:custGeom>
                <a:avLst/>
                <a:gdLst>
                  <a:gd name="T0" fmla="*/ 194 w 340"/>
                  <a:gd name="T1" fmla="*/ 225 h 430"/>
                  <a:gd name="T2" fmla="*/ 189 w 340"/>
                  <a:gd name="T3" fmla="*/ 204 h 430"/>
                  <a:gd name="T4" fmla="*/ 222 w 340"/>
                  <a:gd name="T5" fmla="*/ 196 h 430"/>
                  <a:gd name="T6" fmla="*/ 234 w 340"/>
                  <a:gd name="T7" fmla="*/ 215 h 430"/>
                  <a:gd name="T8" fmla="*/ 217 w 340"/>
                  <a:gd name="T9" fmla="*/ 231 h 430"/>
                  <a:gd name="T10" fmla="*/ 194 w 340"/>
                  <a:gd name="T11" fmla="*/ 225 h 430"/>
                  <a:gd name="T12" fmla="*/ 33 w 340"/>
                  <a:gd name="T13" fmla="*/ 228 h 430"/>
                  <a:gd name="T14" fmla="*/ 67 w 340"/>
                  <a:gd name="T15" fmla="*/ 224 h 430"/>
                  <a:gd name="T16" fmla="*/ 105 w 340"/>
                  <a:gd name="T17" fmla="*/ 194 h 430"/>
                  <a:gd name="T18" fmla="*/ 164 w 340"/>
                  <a:gd name="T19" fmla="*/ 151 h 430"/>
                  <a:gd name="T20" fmla="*/ 170 w 340"/>
                  <a:gd name="T21" fmla="*/ 163 h 430"/>
                  <a:gd name="T22" fmla="*/ 144 w 340"/>
                  <a:gd name="T23" fmla="*/ 203 h 430"/>
                  <a:gd name="T24" fmla="*/ 142 w 340"/>
                  <a:gd name="T25" fmla="*/ 250 h 430"/>
                  <a:gd name="T26" fmla="*/ 166 w 340"/>
                  <a:gd name="T27" fmla="*/ 278 h 430"/>
                  <a:gd name="T28" fmla="*/ 170 w 340"/>
                  <a:gd name="T29" fmla="*/ 300 h 430"/>
                  <a:gd name="T30" fmla="*/ 132 w 340"/>
                  <a:gd name="T31" fmla="*/ 347 h 430"/>
                  <a:gd name="T32" fmla="*/ 133 w 340"/>
                  <a:gd name="T33" fmla="*/ 397 h 430"/>
                  <a:gd name="T34" fmla="*/ 181 w 340"/>
                  <a:gd name="T35" fmla="*/ 410 h 430"/>
                  <a:gd name="T36" fmla="*/ 184 w 340"/>
                  <a:gd name="T37" fmla="*/ 375 h 430"/>
                  <a:gd name="T38" fmla="*/ 198 w 340"/>
                  <a:gd name="T39" fmla="*/ 374 h 430"/>
                  <a:gd name="T40" fmla="*/ 215 w 340"/>
                  <a:gd name="T41" fmla="*/ 416 h 430"/>
                  <a:gd name="T42" fmla="*/ 240 w 340"/>
                  <a:gd name="T43" fmla="*/ 406 h 430"/>
                  <a:gd name="T44" fmla="*/ 230 w 340"/>
                  <a:gd name="T45" fmla="*/ 341 h 430"/>
                  <a:gd name="T46" fmla="*/ 250 w 340"/>
                  <a:gd name="T47" fmla="*/ 322 h 430"/>
                  <a:gd name="T48" fmla="*/ 268 w 340"/>
                  <a:gd name="T49" fmla="*/ 373 h 430"/>
                  <a:gd name="T50" fmla="*/ 316 w 340"/>
                  <a:gd name="T51" fmla="*/ 385 h 430"/>
                  <a:gd name="T52" fmla="*/ 295 w 340"/>
                  <a:gd name="T53" fmla="*/ 310 h 430"/>
                  <a:gd name="T54" fmla="*/ 263 w 340"/>
                  <a:gd name="T55" fmla="*/ 288 h 430"/>
                  <a:gd name="T56" fmla="*/ 264 w 340"/>
                  <a:gd name="T57" fmla="*/ 259 h 430"/>
                  <a:gd name="T58" fmla="*/ 265 w 340"/>
                  <a:gd name="T59" fmla="*/ 233 h 430"/>
                  <a:gd name="T60" fmla="*/ 300 w 340"/>
                  <a:gd name="T61" fmla="*/ 199 h 430"/>
                  <a:gd name="T62" fmla="*/ 275 w 340"/>
                  <a:gd name="T63" fmla="*/ 161 h 430"/>
                  <a:gd name="T64" fmla="*/ 217 w 340"/>
                  <a:gd name="T65" fmla="*/ 159 h 430"/>
                  <a:gd name="T66" fmla="*/ 270 w 340"/>
                  <a:gd name="T67" fmla="*/ 132 h 430"/>
                  <a:gd name="T68" fmla="*/ 316 w 340"/>
                  <a:gd name="T69" fmla="*/ 126 h 430"/>
                  <a:gd name="T70" fmla="*/ 332 w 340"/>
                  <a:gd name="T71" fmla="*/ 110 h 430"/>
                  <a:gd name="T72" fmla="*/ 321 w 340"/>
                  <a:gd name="T73" fmla="*/ 75 h 430"/>
                  <a:gd name="T74" fmla="*/ 256 w 340"/>
                  <a:gd name="T75" fmla="*/ 74 h 430"/>
                  <a:gd name="T76" fmla="*/ 240 w 340"/>
                  <a:gd name="T77" fmla="*/ 51 h 430"/>
                  <a:gd name="T78" fmla="*/ 212 w 340"/>
                  <a:gd name="T79" fmla="*/ 9 h 430"/>
                  <a:gd name="T80" fmla="*/ 190 w 340"/>
                  <a:gd name="T81" fmla="*/ 6 h 430"/>
                  <a:gd name="T82" fmla="*/ 174 w 340"/>
                  <a:gd name="T83" fmla="*/ 34 h 430"/>
                  <a:gd name="T84" fmla="*/ 183 w 340"/>
                  <a:gd name="T85" fmla="*/ 70 h 430"/>
                  <a:gd name="T86" fmla="*/ 172 w 340"/>
                  <a:gd name="T87" fmla="*/ 98 h 430"/>
                  <a:gd name="T88" fmla="*/ 65 w 340"/>
                  <a:gd name="T89" fmla="*/ 161 h 430"/>
                  <a:gd name="T90" fmla="*/ 21 w 340"/>
                  <a:gd name="T91" fmla="*/ 171 h 430"/>
                  <a:gd name="T92" fmla="*/ 10 w 340"/>
                  <a:gd name="T93" fmla="*/ 198 h 430"/>
                  <a:gd name="T94" fmla="*/ 33 w 340"/>
                  <a:gd name="T95" fmla="*/ 2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0" h="430">
                    <a:moveTo>
                      <a:pt x="194" y="225"/>
                    </a:moveTo>
                    <a:cubicBezTo>
                      <a:pt x="194" y="225"/>
                      <a:pt x="178" y="212"/>
                      <a:pt x="189" y="204"/>
                    </a:cubicBezTo>
                    <a:cubicBezTo>
                      <a:pt x="201" y="196"/>
                      <a:pt x="211" y="188"/>
                      <a:pt x="222" y="196"/>
                    </a:cubicBezTo>
                    <a:cubicBezTo>
                      <a:pt x="234" y="203"/>
                      <a:pt x="238" y="207"/>
                      <a:pt x="234" y="215"/>
                    </a:cubicBezTo>
                    <a:cubicBezTo>
                      <a:pt x="230" y="222"/>
                      <a:pt x="228" y="229"/>
                      <a:pt x="217" y="231"/>
                    </a:cubicBezTo>
                    <a:cubicBezTo>
                      <a:pt x="204" y="230"/>
                      <a:pt x="194" y="225"/>
                      <a:pt x="194" y="225"/>
                    </a:cubicBezTo>
                    <a:close/>
                    <a:moveTo>
                      <a:pt x="33" y="228"/>
                    </a:moveTo>
                    <a:cubicBezTo>
                      <a:pt x="40" y="229"/>
                      <a:pt x="52" y="231"/>
                      <a:pt x="67" y="224"/>
                    </a:cubicBezTo>
                    <a:cubicBezTo>
                      <a:pt x="82" y="216"/>
                      <a:pt x="91" y="208"/>
                      <a:pt x="105" y="194"/>
                    </a:cubicBezTo>
                    <a:cubicBezTo>
                      <a:pt x="119" y="180"/>
                      <a:pt x="153" y="155"/>
                      <a:pt x="164" y="151"/>
                    </a:cubicBezTo>
                    <a:cubicBezTo>
                      <a:pt x="176" y="146"/>
                      <a:pt x="176" y="155"/>
                      <a:pt x="170" y="163"/>
                    </a:cubicBezTo>
                    <a:cubicBezTo>
                      <a:pt x="164" y="171"/>
                      <a:pt x="150" y="188"/>
                      <a:pt x="144" y="203"/>
                    </a:cubicBezTo>
                    <a:cubicBezTo>
                      <a:pt x="139" y="218"/>
                      <a:pt x="134" y="224"/>
                      <a:pt x="142" y="250"/>
                    </a:cubicBezTo>
                    <a:cubicBezTo>
                      <a:pt x="149" y="275"/>
                      <a:pt x="160" y="275"/>
                      <a:pt x="166" y="278"/>
                    </a:cubicBezTo>
                    <a:cubicBezTo>
                      <a:pt x="172" y="281"/>
                      <a:pt x="176" y="301"/>
                      <a:pt x="170" y="300"/>
                    </a:cubicBezTo>
                    <a:cubicBezTo>
                      <a:pt x="164" y="299"/>
                      <a:pt x="136" y="327"/>
                      <a:pt x="132" y="347"/>
                    </a:cubicBezTo>
                    <a:cubicBezTo>
                      <a:pt x="127" y="366"/>
                      <a:pt x="123" y="375"/>
                      <a:pt x="133" y="397"/>
                    </a:cubicBezTo>
                    <a:cubicBezTo>
                      <a:pt x="144" y="419"/>
                      <a:pt x="174" y="413"/>
                      <a:pt x="181" y="410"/>
                    </a:cubicBezTo>
                    <a:cubicBezTo>
                      <a:pt x="189" y="407"/>
                      <a:pt x="185" y="395"/>
                      <a:pt x="184" y="375"/>
                    </a:cubicBezTo>
                    <a:cubicBezTo>
                      <a:pt x="182" y="355"/>
                      <a:pt x="192" y="364"/>
                      <a:pt x="198" y="374"/>
                    </a:cubicBezTo>
                    <a:cubicBezTo>
                      <a:pt x="204" y="384"/>
                      <a:pt x="203" y="402"/>
                      <a:pt x="215" y="416"/>
                    </a:cubicBezTo>
                    <a:cubicBezTo>
                      <a:pt x="226" y="430"/>
                      <a:pt x="235" y="419"/>
                      <a:pt x="240" y="406"/>
                    </a:cubicBezTo>
                    <a:cubicBezTo>
                      <a:pt x="245" y="393"/>
                      <a:pt x="232" y="357"/>
                      <a:pt x="230" y="341"/>
                    </a:cubicBezTo>
                    <a:cubicBezTo>
                      <a:pt x="229" y="326"/>
                      <a:pt x="238" y="322"/>
                      <a:pt x="250" y="322"/>
                    </a:cubicBezTo>
                    <a:cubicBezTo>
                      <a:pt x="262" y="322"/>
                      <a:pt x="248" y="347"/>
                      <a:pt x="268" y="373"/>
                    </a:cubicBezTo>
                    <a:cubicBezTo>
                      <a:pt x="287" y="399"/>
                      <a:pt x="292" y="396"/>
                      <a:pt x="316" y="385"/>
                    </a:cubicBezTo>
                    <a:cubicBezTo>
                      <a:pt x="340" y="375"/>
                      <a:pt x="311" y="327"/>
                      <a:pt x="295" y="310"/>
                    </a:cubicBezTo>
                    <a:cubicBezTo>
                      <a:pt x="279" y="294"/>
                      <a:pt x="263" y="294"/>
                      <a:pt x="263" y="288"/>
                    </a:cubicBezTo>
                    <a:cubicBezTo>
                      <a:pt x="263" y="282"/>
                      <a:pt x="266" y="267"/>
                      <a:pt x="264" y="259"/>
                    </a:cubicBezTo>
                    <a:cubicBezTo>
                      <a:pt x="262" y="251"/>
                      <a:pt x="258" y="239"/>
                      <a:pt x="265" y="233"/>
                    </a:cubicBezTo>
                    <a:cubicBezTo>
                      <a:pt x="273" y="226"/>
                      <a:pt x="301" y="222"/>
                      <a:pt x="300" y="199"/>
                    </a:cubicBezTo>
                    <a:cubicBezTo>
                      <a:pt x="299" y="177"/>
                      <a:pt x="294" y="175"/>
                      <a:pt x="275" y="161"/>
                    </a:cubicBezTo>
                    <a:cubicBezTo>
                      <a:pt x="257" y="148"/>
                      <a:pt x="216" y="168"/>
                      <a:pt x="217" y="159"/>
                    </a:cubicBezTo>
                    <a:cubicBezTo>
                      <a:pt x="218" y="150"/>
                      <a:pt x="250" y="138"/>
                      <a:pt x="270" y="132"/>
                    </a:cubicBezTo>
                    <a:cubicBezTo>
                      <a:pt x="290" y="125"/>
                      <a:pt x="306" y="126"/>
                      <a:pt x="316" y="126"/>
                    </a:cubicBezTo>
                    <a:cubicBezTo>
                      <a:pt x="326" y="126"/>
                      <a:pt x="326" y="118"/>
                      <a:pt x="332" y="110"/>
                    </a:cubicBezTo>
                    <a:cubicBezTo>
                      <a:pt x="337" y="102"/>
                      <a:pt x="334" y="88"/>
                      <a:pt x="321" y="75"/>
                    </a:cubicBezTo>
                    <a:cubicBezTo>
                      <a:pt x="308" y="61"/>
                      <a:pt x="263" y="74"/>
                      <a:pt x="256" y="74"/>
                    </a:cubicBezTo>
                    <a:cubicBezTo>
                      <a:pt x="250" y="74"/>
                      <a:pt x="250" y="63"/>
                      <a:pt x="240" y="51"/>
                    </a:cubicBezTo>
                    <a:cubicBezTo>
                      <a:pt x="229" y="38"/>
                      <a:pt x="220" y="18"/>
                      <a:pt x="212" y="9"/>
                    </a:cubicBezTo>
                    <a:cubicBezTo>
                      <a:pt x="205" y="0"/>
                      <a:pt x="203" y="8"/>
                      <a:pt x="190" y="6"/>
                    </a:cubicBezTo>
                    <a:cubicBezTo>
                      <a:pt x="176" y="3"/>
                      <a:pt x="165" y="15"/>
                      <a:pt x="174" y="34"/>
                    </a:cubicBezTo>
                    <a:cubicBezTo>
                      <a:pt x="183" y="53"/>
                      <a:pt x="183" y="56"/>
                      <a:pt x="183" y="70"/>
                    </a:cubicBezTo>
                    <a:cubicBezTo>
                      <a:pt x="183" y="84"/>
                      <a:pt x="197" y="88"/>
                      <a:pt x="172" y="98"/>
                    </a:cubicBezTo>
                    <a:cubicBezTo>
                      <a:pt x="147" y="108"/>
                      <a:pt x="75" y="152"/>
                      <a:pt x="65" y="161"/>
                    </a:cubicBezTo>
                    <a:cubicBezTo>
                      <a:pt x="55" y="170"/>
                      <a:pt x="26" y="169"/>
                      <a:pt x="21" y="171"/>
                    </a:cubicBezTo>
                    <a:cubicBezTo>
                      <a:pt x="15" y="173"/>
                      <a:pt x="0" y="170"/>
                      <a:pt x="10" y="198"/>
                    </a:cubicBezTo>
                    <a:cubicBezTo>
                      <a:pt x="24" y="238"/>
                      <a:pt x="26" y="227"/>
                      <a:pt x="3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PA-îSľïḑé">
                <a:extLst>
                  <a:ext uri="{FF2B5EF4-FFF2-40B4-BE49-F238E27FC236}">
                    <a16:creationId xmlns:a16="http://schemas.microsoft.com/office/drawing/2014/main" xmlns="" id="{12F9AEF9-73A6-40AD-BF08-C8C5B02ED309}"/>
                  </a:ext>
                </a:extLst>
              </p:cNvPr>
              <p:cNvSpPr/>
              <p:nvPr>
                <p:custDataLst>
                  <p:tags r:id="rId8"/>
                </p:custDataLst>
              </p:nvPr>
            </p:nvSpPr>
            <p:spPr bwMode="auto">
              <a:xfrm>
                <a:off x="6328569" y="2867026"/>
                <a:ext cx="674688" cy="863600"/>
              </a:xfrm>
              <a:custGeom>
                <a:avLst/>
                <a:gdLst>
                  <a:gd name="T0" fmla="*/ 258 w 366"/>
                  <a:gd name="T1" fmla="*/ 136 h 468"/>
                  <a:gd name="T2" fmla="*/ 270 w 366"/>
                  <a:gd name="T3" fmla="*/ 115 h 468"/>
                  <a:gd name="T4" fmla="*/ 287 w 366"/>
                  <a:gd name="T5" fmla="*/ 153 h 468"/>
                  <a:gd name="T6" fmla="*/ 200 w 366"/>
                  <a:gd name="T7" fmla="*/ 103 h 468"/>
                  <a:gd name="T8" fmla="*/ 227 w 366"/>
                  <a:gd name="T9" fmla="*/ 122 h 468"/>
                  <a:gd name="T10" fmla="*/ 225 w 366"/>
                  <a:gd name="T11" fmla="*/ 167 h 468"/>
                  <a:gd name="T12" fmla="*/ 215 w 366"/>
                  <a:gd name="T13" fmla="*/ 201 h 468"/>
                  <a:gd name="T14" fmla="*/ 197 w 366"/>
                  <a:gd name="T15" fmla="*/ 167 h 468"/>
                  <a:gd name="T16" fmla="*/ 204 w 366"/>
                  <a:gd name="T17" fmla="*/ 133 h 468"/>
                  <a:gd name="T18" fmla="*/ 200 w 366"/>
                  <a:gd name="T19" fmla="*/ 103 h 468"/>
                  <a:gd name="T20" fmla="*/ 271 w 366"/>
                  <a:gd name="T21" fmla="*/ 175 h 468"/>
                  <a:gd name="T22" fmla="*/ 286 w 366"/>
                  <a:gd name="T23" fmla="*/ 190 h 468"/>
                  <a:gd name="T24" fmla="*/ 146 w 366"/>
                  <a:gd name="T25" fmla="*/ 109 h 468"/>
                  <a:gd name="T26" fmla="*/ 87 w 366"/>
                  <a:gd name="T27" fmla="*/ 173 h 468"/>
                  <a:gd name="T28" fmla="*/ 7 w 366"/>
                  <a:gd name="T29" fmla="*/ 236 h 468"/>
                  <a:gd name="T30" fmla="*/ 111 w 366"/>
                  <a:gd name="T31" fmla="*/ 239 h 468"/>
                  <a:gd name="T32" fmla="*/ 108 w 366"/>
                  <a:gd name="T33" fmla="*/ 279 h 468"/>
                  <a:gd name="T34" fmla="*/ 110 w 366"/>
                  <a:gd name="T35" fmla="*/ 332 h 468"/>
                  <a:gd name="T36" fmla="*/ 139 w 366"/>
                  <a:gd name="T37" fmla="*/ 316 h 468"/>
                  <a:gd name="T38" fmla="*/ 159 w 366"/>
                  <a:gd name="T39" fmla="*/ 326 h 468"/>
                  <a:gd name="T40" fmla="*/ 189 w 366"/>
                  <a:gd name="T41" fmla="*/ 330 h 468"/>
                  <a:gd name="T42" fmla="*/ 217 w 366"/>
                  <a:gd name="T43" fmla="*/ 281 h 468"/>
                  <a:gd name="T44" fmla="*/ 284 w 366"/>
                  <a:gd name="T45" fmla="*/ 237 h 468"/>
                  <a:gd name="T46" fmla="*/ 287 w 366"/>
                  <a:gd name="T47" fmla="*/ 396 h 468"/>
                  <a:gd name="T48" fmla="*/ 284 w 366"/>
                  <a:gd name="T49" fmla="*/ 461 h 468"/>
                  <a:gd name="T50" fmla="*/ 319 w 366"/>
                  <a:gd name="T51" fmla="*/ 393 h 468"/>
                  <a:gd name="T52" fmla="*/ 327 w 366"/>
                  <a:gd name="T53" fmla="*/ 227 h 468"/>
                  <a:gd name="T54" fmla="*/ 363 w 366"/>
                  <a:gd name="T55" fmla="*/ 202 h 468"/>
                  <a:gd name="T56" fmla="*/ 324 w 366"/>
                  <a:gd name="T57" fmla="*/ 162 h 468"/>
                  <a:gd name="T58" fmla="*/ 330 w 366"/>
                  <a:gd name="T59" fmla="*/ 85 h 468"/>
                  <a:gd name="T60" fmla="*/ 324 w 366"/>
                  <a:gd name="T61" fmla="*/ 23 h 468"/>
                  <a:gd name="T62" fmla="*/ 275 w 366"/>
                  <a:gd name="T63" fmla="*/ 29 h 468"/>
                  <a:gd name="T64" fmla="*/ 286 w 366"/>
                  <a:gd name="T65" fmla="*/ 69 h 468"/>
                  <a:gd name="T66" fmla="*/ 253 w 366"/>
                  <a:gd name="T67" fmla="*/ 65 h 468"/>
                  <a:gd name="T68" fmla="*/ 212 w 366"/>
                  <a:gd name="T69" fmla="*/ 52 h 468"/>
                  <a:gd name="T70" fmla="*/ 115 w 366"/>
                  <a:gd name="T71" fmla="*/ 68 h 468"/>
                  <a:gd name="T72" fmla="*/ 30 w 366"/>
                  <a:gd name="T73" fmla="*/ 163 h 468"/>
                  <a:gd name="T74" fmla="*/ 96 w 366"/>
                  <a:gd name="T75" fmla="*/ 13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6" h="468">
                    <a:moveTo>
                      <a:pt x="270" y="152"/>
                    </a:moveTo>
                    <a:cubicBezTo>
                      <a:pt x="270" y="152"/>
                      <a:pt x="273" y="146"/>
                      <a:pt x="258" y="136"/>
                    </a:cubicBezTo>
                    <a:cubicBezTo>
                      <a:pt x="242" y="126"/>
                      <a:pt x="247" y="126"/>
                      <a:pt x="254" y="122"/>
                    </a:cubicBezTo>
                    <a:cubicBezTo>
                      <a:pt x="261" y="119"/>
                      <a:pt x="262" y="114"/>
                      <a:pt x="270" y="115"/>
                    </a:cubicBezTo>
                    <a:cubicBezTo>
                      <a:pt x="279" y="116"/>
                      <a:pt x="285" y="112"/>
                      <a:pt x="287" y="120"/>
                    </a:cubicBezTo>
                    <a:cubicBezTo>
                      <a:pt x="289" y="128"/>
                      <a:pt x="291" y="151"/>
                      <a:pt x="287" y="153"/>
                    </a:cubicBezTo>
                    <a:cubicBezTo>
                      <a:pt x="284" y="155"/>
                      <a:pt x="271" y="153"/>
                      <a:pt x="270" y="152"/>
                    </a:cubicBezTo>
                    <a:close/>
                    <a:moveTo>
                      <a:pt x="200" y="103"/>
                    </a:moveTo>
                    <a:cubicBezTo>
                      <a:pt x="200" y="99"/>
                      <a:pt x="207" y="96"/>
                      <a:pt x="216" y="102"/>
                    </a:cubicBezTo>
                    <a:cubicBezTo>
                      <a:pt x="225" y="108"/>
                      <a:pt x="228" y="113"/>
                      <a:pt x="227" y="122"/>
                    </a:cubicBezTo>
                    <a:cubicBezTo>
                      <a:pt x="225" y="131"/>
                      <a:pt x="222" y="135"/>
                      <a:pt x="223" y="145"/>
                    </a:cubicBezTo>
                    <a:cubicBezTo>
                      <a:pt x="223" y="156"/>
                      <a:pt x="217" y="162"/>
                      <a:pt x="225" y="167"/>
                    </a:cubicBezTo>
                    <a:cubicBezTo>
                      <a:pt x="232" y="173"/>
                      <a:pt x="235" y="171"/>
                      <a:pt x="233" y="185"/>
                    </a:cubicBezTo>
                    <a:cubicBezTo>
                      <a:pt x="231" y="202"/>
                      <a:pt x="214" y="210"/>
                      <a:pt x="215" y="201"/>
                    </a:cubicBezTo>
                    <a:cubicBezTo>
                      <a:pt x="215" y="192"/>
                      <a:pt x="220" y="185"/>
                      <a:pt x="213" y="176"/>
                    </a:cubicBezTo>
                    <a:cubicBezTo>
                      <a:pt x="205" y="167"/>
                      <a:pt x="204" y="178"/>
                      <a:pt x="197" y="167"/>
                    </a:cubicBezTo>
                    <a:cubicBezTo>
                      <a:pt x="191" y="155"/>
                      <a:pt x="195" y="154"/>
                      <a:pt x="199" y="152"/>
                    </a:cubicBezTo>
                    <a:cubicBezTo>
                      <a:pt x="204" y="149"/>
                      <a:pt x="209" y="147"/>
                      <a:pt x="204" y="133"/>
                    </a:cubicBezTo>
                    <a:cubicBezTo>
                      <a:pt x="199" y="119"/>
                      <a:pt x="198" y="127"/>
                      <a:pt x="197" y="119"/>
                    </a:cubicBezTo>
                    <a:cubicBezTo>
                      <a:pt x="196" y="112"/>
                      <a:pt x="200" y="107"/>
                      <a:pt x="200" y="103"/>
                    </a:cubicBezTo>
                    <a:close/>
                    <a:moveTo>
                      <a:pt x="246" y="206"/>
                    </a:moveTo>
                    <a:cubicBezTo>
                      <a:pt x="243" y="205"/>
                      <a:pt x="264" y="181"/>
                      <a:pt x="271" y="175"/>
                    </a:cubicBezTo>
                    <a:cubicBezTo>
                      <a:pt x="277" y="170"/>
                      <a:pt x="289" y="166"/>
                      <a:pt x="288" y="173"/>
                    </a:cubicBezTo>
                    <a:cubicBezTo>
                      <a:pt x="287" y="180"/>
                      <a:pt x="291" y="185"/>
                      <a:pt x="286" y="190"/>
                    </a:cubicBezTo>
                    <a:cubicBezTo>
                      <a:pt x="282" y="195"/>
                      <a:pt x="250" y="207"/>
                      <a:pt x="246" y="206"/>
                    </a:cubicBezTo>
                    <a:close/>
                    <a:moveTo>
                      <a:pt x="146" y="109"/>
                    </a:moveTo>
                    <a:cubicBezTo>
                      <a:pt x="146" y="114"/>
                      <a:pt x="141" y="124"/>
                      <a:pt x="134" y="134"/>
                    </a:cubicBezTo>
                    <a:cubicBezTo>
                      <a:pt x="127" y="144"/>
                      <a:pt x="103" y="162"/>
                      <a:pt x="87" y="173"/>
                    </a:cubicBezTo>
                    <a:cubicBezTo>
                      <a:pt x="70" y="183"/>
                      <a:pt x="23" y="206"/>
                      <a:pt x="16" y="212"/>
                    </a:cubicBezTo>
                    <a:cubicBezTo>
                      <a:pt x="10" y="218"/>
                      <a:pt x="0" y="213"/>
                      <a:pt x="7" y="236"/>
                    </a:cubicBezTo>
                    <a:cubicBezTo>
                      <a:pt x="13" y="258"/>
                      <a:pt x="24" y="253"/>
                      <a:pt x="55" y="252"/>
                    </a:cubicBezTo>
                    <a:cubicBezTo>
                      <a:pt x="85" y="250"/>
                      <a:pt x="106" y="237"/>
                      <a:pt x="111" y="239"/>
                    </a:cubicBezTo>
                    <a:cubicBezTo>
                      <a:pt x="116" y="242"/>
                      <a:pt x="119" y="251"/>
                      <a:pt x="119" y="259"/>
                    </a:cubicBezTo>
                    <a:cubicBezTo>
                      <a:pt x="120" y="266"/>
                      <a:pt x="116" y="270"/>
                      <a:pt x="108" y="279"/>
                    </a:cubicBezTo>
                    <a:cubicBezTo>
                      <a:pt x="100" y="288"/>
                      <a:pt x="100" y="303"/>
                      <a:pt x="100" y="311"/>
                    </a:cubicBezTo>
                    <a:cubicBezTo>
                      <a:pt x="101" y="318"/>
                      <a:pt x="104" y="325"/>
                      <a:pt x="110" y="332"/>
                    </a:cubicBezTo>
                    <a:cubicBezTo>
                      <a:pt x="117" y="338"/>
                      <a:pt x="119" y="333"/>
                      <a:pt x="127" y="333"/>
                    </a:cubicBezTo>
                    <a:cubicBezTo>
                      <a:pt x="134" y="332"/>
                      <a:pt x="138" y="323"/>
                      <a:pt x="139" y="316"/>
                    </a:cubicBezTo>
                    <a:cubicBezTo>
                      <a:pt x="140" y="308"/>
                      <a:pt x="148" y="313"/>
                      <a:pt x="155" y="314"/>
                    </a:cubicBezTo>
                    <a:cubicBezTo>
                      <a:pt x="161" y="316"/>
                      <a:pt x="158" y="318"/>
                      <a:pt x="159" y="326"/>
                    </a:cubicBezTo>
                    <a:cubicBezTo>
                      <a:pt x="159" y="334"/>
                      <a:pt x="159" y="336"/>
                      <a:pt x="168" y="339"/>
                    </a:cubicBezTo>
                    <a:cubicBezTo>
                      <a:pt x="177" y="343"/>
                      <a:pt x="178" y="342"/>
                      <a:pt x="189" y="330"/>
                    </a:cubicBezTo>
                    <a:cubicBezTo>
                      <a:pt x="199" y="319"/>
                      <a:pt x="187" y="291"/>
                      <a:pt x="193" y="292"/>
                    </a:cubicBezTo>
                    <a:cubicBezTo>
                      <a:pt x="198" y="293"/>
                      <a:pt x="209" y="289"/>
                      <a:pt x="217" y="281"/>
                    </a:cubicBezTo>
                    <a:cubicBezTo>
                      <a:pt x="225" y="273"/>
                      <a:pt x="232" y="272"/>
                      <a:pt x="243" y="263"/>
                    </a:cubicBezTo>
                    <a:cubicBezTo>
                      <a:pt x="253" y="254"/>
                      <a:pt x="278" y="233"/>
                      <a:pt x="284" y="237"/>
                    </a:cubicBezTo>
                    <a:cubicBezTo>
                      <a:pt x="290" y="240"/>
                      <a:pt x="285" y="282"/>
                      <a:pt x="286" y="321"/>
                    </a:cubicBezTo>
                    <a:cubicBezTo>
                      <a:pt x="288" y="361"/>
                      <a:pt x="286" y="379"/>
                      <a:pt x="287" y="396"/>
                    </a:cubicBezTo>
                    <a:cubicBezTo>
                      <a:pt x="289" y="413"/>
                      <a:pt x="278" y="425"/>
                      <a:pt x="278" y="434"/>
                    </a:cubicBezTo>
                    <a:cubicBezTo>
                      <a:pt x="277" y="443"/>
                      <a:pt x="278" y="454"/>
                      <a:pt x="284" y="461"/>
                    </a:cubicBezTo>
                    <a:cubicBezTo>
                      <a:pt x="291" y="468"/>
                      <a:pt x="296" y="458"/>
                      <a:pt x="305" y="449"/>
                    </a:cubicBezTo>
                    <a:cubicBezTo>
                      <a:pt x="314" y="440"/>
                      <a:pt x="315" y="424"/>
                      <a:pt x="319" y="393"/>
                    </a:cubicBezTo>
                    <a:cubicBezTo>
                      <a:pt x="323" y="362"/>
                      <a:pt x="318" y="269"/>
                      <a:pt x="320" y="252"/>
                    </a:cubicBezTo>
                    <a:cubicBezTo>
                      <a:pt x="321" y="236"/>
                      <a:pt x="323" y="232"/>
                      <a:pt x="327" y="227"/>
                    </a:cubicBezTo>
                    <a:cubicBezTo>
                      <a:pt x="332" y="222"/>
                      <a:pt x="332" y="212"/>
                      <a:pt x="340" y="211"/>
                    </a:cubicBezTo>
                    <a:cubicBezTo>
                      <a:pt x="349" y="210"/>
                      <a:pt x="360" y="212"/>
                      <a:pt x="363" y="202"/>
                    </a:cubicBezTo>
                    <a:cubicBezTo>
                      <a:pt x="366" y="192"/>
                      <a:pt x="364" y="182"/>
                      <a:pt x="358" y="177"/>
                    </a:cubicBezTo>
                    <a:cubicBezTo>
                      <a:pt x="352" y="172"/>
                      <a:pt x="326" y="167"/>
                      <a:pt x="324" y="162"/>
                    </a:cubicBezTo>
                    <a:cubicBezTo>
                      <a:pt x="322" y="158"/>
                      <a:pt x="323" y="119"/>
                      <a:pt x="322" y="108"/>
                    </a:cubicBezTo>
                    <a:cubicBezTo>
                      <a:pt x="322" y="96"/>
                      <a:pt x="324" y="98"/>
                      <a:pt x="330" y="85"/>
                    </a:cubicBezTo>
                    <a:cubicBezTo>
                      <a:pt x="336" y="73"/>
                      <a:pt x="333" y="65"/>
                      <a:pt x="334" y="48"/>
                    </a:cubicBezTo>
                    <a:cubicBezTo>
                      <a:pt x="334" y="32"/>
                      <a:pt x="334" y="33"/>
                      <a:pt x="324" y="23"/>
                    </a:cubicBezTo>
                    <a:cubicBezTo>
                      <a:pt x="315" y="14"/>
                      <a:pt x="306" y="6"/>
                      <a:pt x="292" y="3"/>
                    </a:cubicBezTo>
                    <a:cubicBezTo>
                      <a:pt x="278" y="0"/>
                      <a:pt x="274" y="12"/>
                      <a:pt x="275" y="29"/>
                    </a:cubicBezTo>
                    <a:cubicBezTo>
                      <a:pt x="275" y="47"/>
                      <a:pt x="278" y="37"/>
                      <a:pt x="282" y="43"/>
                    </a:cubicBezTo>
                    <a:cubicBezTo>
                      <a:pt x="286" y="49"/>
                      <a:pt x="285" y="62"/>
                      <a:pt x="286" y="69"/>
                    </a:cubicBezTo>
                    <a:cubicBezTo>
                      <a:pt x="287" y="76"/>
                      <a:pt x="283" y="77"/>
                      <a:pt x="274" y="77"/>
                    </a:cubicBezTo>
                    <a:cubicBezTo>
                      <a:pt x="265" y="78"/>
                      <a:pt x="268" y="69"/>
                      <a:pt x="253" y="65"/>
                    </a:cubicBezTo>
                    <a:cubicBezTo>
                      <a:pt x="238" y="60"/>
                      <a:pt x="225" y="74"/>
                      <a:pt x="218" y="72"/>
                    </a:cubicBezTo>
                    <a:cubicBezTo>
                      <a:pt x="212" y="71"/>
                      <a:pt x="215" y="68"/>
                      <a:pt x="212" y="52"/>
                    </a:cubicBezTo>
                    <a:cubicBezTo>
                      <a:pt x="209" y="36"/>
                      <a:pt x="191" y="26"/>
                      <a:pt x="177" y="26"/>
                    </a:cubicBezTo>
                    <a:cubicBezTo>
                      <a:pt x="164" y="26"/>
                      <a:pt x="135" y="52"/>
                      <a:pt x="115" y="68"/>
                    </a:cubicBezTo>
                    <a:cubicBezTo>
                      <a:pt x="96" y="84"/>
                      <a:pt x="55" y="129"/>
                      <a:pt x="47" y="139"/>
                    </a:cubicBezTo>
                    <a:cubicBezTo>
                      <a:pt x="39" y="149"/>
                      <a:pt x="30" y="156"/>
                      <a:pt x="30" y="163"/>
                    </a:cubicBezTo>
                    <a:cubicBezTo>
                      <a:pt x="30" y="170"/>
                      <a:pt x="28" y="170"/>
                      <a:pt x="39" y="172"/>
                    </a:cubicBezTo>
                    <a:cubicBezTo>
                      <a:pt x="49" y="174"/>
                      <a:pt x="64" y="154"/>
                      <a:pt x="96" y="132"/>
                    </a:cubicBezTo>
                    <a:cubicBezTo>
                      <a:pt x="128" y="110"/>
                      <a:pt x="147" y="103"/>
                      <a:pt x="146"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PA-í$liḋê">
                <a:extLst>
                  <a:ext uri="{FF2B5EF4-FFF2-40B4-BE49-F238E27FC236}">
                    <a16:creationId xmlns:a16="http://schemas.microsoft.com/office/drawing/2014/main" xmlns="" id="{81E2DBC5-0093-4309-AB9A-4F174AB96B32}"/>
                  </a:ext>
                </a:extLst>
              </p:cNvPr>
              <p:cNvSpPr/>
              <p:nvPr>
                <p:custDataLst>
                  <p:tags r:id="rId9"/>
                </p:custDataLst>
              </p:nvPr>
            </p:nvSpPr>
            <p:spPr bwMode="auto">
              <a:xfrm>
                <a:off x="4245769" y="2932113"/>
                <a:ext cx="635000" cy="660400"/>
              </a:xfrm>
              <a:custGeom>
                <a:avLst/>
                <a:gdLst>
                  <a:gd name="T0" fmla="*/ 5 w 344"/>
                  <a:gd name="T1" fmla="*/ 147 h 358"/>
                  <a:gd name="T2" fmla="*/ 38 w 344"/>
                  <a:gd name="T3" fmla="*/ 142 h 358"/>
                  <a:gd name="T4" fmla="*/ 53 w 344"/>
                  <a:gd name="T5" fmla="*/ 125 h 358"/>
                  <a:gd name="T6" fmla="*/ 43 w 344"/>
                  <a:gd name="T7" fmla="*/ 70 h 358"/>
                  <a:gd name="T8" fmla="*/ 48 w 344"/>
                  <a:gd name="T9" fmla="*/ 43 h 358"/>
                  <a:gd name="T10" fmla="*/ 76 w 344"/>
                  <a:gd name="T11" fmla="*/ 45 h 358"/>
                  <a:gd name="T12" fmla="*/ 122 w 344"/>
                  <a:gd name="T13" fmla="*/ 89 h 358"/>
                  <a:gd name="T14" fmla="*/ 122 w 344"/>
                  <a:gd name="T15" fmla="*/ 185 h 358"/>
                  <a:gd name="T16" fmla="*/ 141 w 344"/>
                  <a:gd name="T17" fmla="*/ 192 h 358"/>
                  <a:gd name="T18" fmla="*/ 231 w 344"/>
                  <a:gd name="T19" fmla="*/ 135 h 358"/>
                  <a:gd name="T20" fmla="*/ 241 w 344"/>
                  <a:gd name="T21" fmla="*/ 87 h 358"/>
                  <a:gd name="T22" fmla="*/ 234 w 344"/>
                  <a:gd name="T23" fmla="*/ 48 h 358"/>
                  <a:gd name="T24" fmla="*/ 263 w 344"/>
                  <a:gd name="T25" fmla="*/ 17 h 358"/>
                  <a:gd name="T26" fmla="*/ 298 w 344"/>
                  <a:gd name="T27" fmla="*/ 76 h 358"/>
                  <a:gd name="T28" fmla="*/ 292 w 344"/>
                  <a:gd name="T29" fmla="*/ 111 h 358"/>
                  <a:gd name="T30" fmla="*/ 317 w 344"/>
                  <a:gd name="T31" fmla="*/ 138 h 358"/>
                  <a:gd name="T32" fmla="*/ 292 w 344"/>
                  <a:gd name="T33" fmla="*/ 181 h 358"/>
                  <a:gd name="T34" fmla="*/ 270 w 344"/>
                  <a:gd name="T35" fmla="*/ 217 h 358"/>
                  <a:gd name="T36" fmla="*/ 276 w 344"/>
                  <a:gd name="T37" fmla="*/ 252 h 358"/>
                  <a:gd name="T38" fmla="*/ 334 w 344"/>
                  <a:gd name="T39" fmla="*/ 270 h 358"/>
                  <a:gd name="T40" fmla="*/ 333 w 344"/>
                  <a:gd name="T41" fmla="*/ 304 h 358"/>
                  <a:gd name="T42" fmla="*/ 226 w 344"/>
                  <a:gd name="T43" fmla="*/ 338 h 358"/>
                  <a:gd name="T44" fmla="*/ 166 w 344"/>
                  <a:gd name="T45" fmla="*/ 352 h 358"/>
                  <a:gd name="T46" fmla="*/ 191 w 344"/>
                  <a:gd name="T47" fmla="*/ 319 h 358"/>
                  <a:gd name="T48" fmla="*/ 228 w 344"/>
                  <a:gd name="T49" fmla="*/ 287 h 358"/>
                  <a:gd name="T50" fmla="*/ 231 w 344"/>
                  <a:gd name="T51" fmla="*/ 223 h 358"/>
                  <a:gd name="T52" fmla="*/ 194 w 344"/>
                  <a:gd name="T53" fmla="*/ 194 h 358"/>
                  <a:gd name="T54" fmla="*/ 152 w 344"/>
                  <a:gd name="T55" fmla="*/ 228 h 358"/>
                  <a:gd name="T56" fmla="*/ 55 w 344"/>
                  <a:gd name="T57" fmla="*/ 337 h 358"/>
                  <a:gd name="T58" fmla="*/ 21 w 344"/>
                  <a:gd name="T59" fmla="*/ 316 h 358"/>
                  <a:gd name="T60" fmla="*/ 30 w 344"/>
                  <a:gd name="T61" fmla="*/ 260 h 358"/>
                  <a:gd name="T62" fmla="*/ 53 w 344"/>
                  <a:gd name="T63" fmla="*/ 228 h 358"/>
                  <a:gd name="T64" fmla="*/ 37 w 344"/>
                  <a:gd name="T65" fmla="*/ 201 h 358"/>
                  <a:gd name="T66" fmla="*/ 1 w 344"/>
                  <a:gd name="T67" fmla="*/ 170 h 358"/>
                  <a:gd name="T68" fmla="*/ 5 w 344"/>
                  <a:gd name="T69" fmla="*/ 14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4" h="358">
                    <a:moveTo>
                      <a:pt x="5" y="147"/>
                    </a:moveTo>
                    <a:cubicBezTo>
                      <a:pt x="6" y="143"/>
                      <a:pt x="22" y="140"/>
                      <a:pt x="38" y="142"/>
                    </a:cubicBezTo>
                    <a:cubicBezTo>
                      <a:pt x="54" y="144"/>
                      <a:pt x="53" y="137"/>
                      <a:pt x="53" y="125"/>
                    </a:cubicBezTo>
                    <a:cubicBezTo>
                      <a:pt x="53" y="112"/>
                      <a:pt x="60" y="89"/>
                      <a:pt x="43" y="70"/>
                    </a:cubicBezTo>
                    <a:cubicBezTo>
                      <a:pt x="25" y="52"/>
                      <a:pt x="48" y="43"/>
                      <a:pt x="48" y="43"/>
                    </a:cubicBezTo>
                    <a:cubicBezTo>
                      <a:pt x="48" y="43"/>
                      <a:pt x="55" y="32"/>
                      <a:pt x="76" y="45"/>
                    </a:cubicBezTo>
                    <a:cubicBezTo>
                      <a:pt x="97" y="58"/>
                      <a:pt x="115" y="74"/>
                      <a:pt x="122" y="89"/>
                    </a:cubicBezTo>
                    <a:cubicBezTo>
                      <a:pt x="129" y="104"/>
                      <a:pt x="118" y="174"/>
                      <a:pt x="122" y="185"/>
                    </a:cubicBezTo>
                    <a:cubicBezTo>
                      <a:pt x="125" y="195"/>
                      <a:pt x="130" y="200"/>
                      <a:pt x="141" y="192"/>
                    </a:cubicBezTo>
                    <a:cubicBezTo>
                      <a:pt x="153" y="183"/>
                      <a:pt x="214" y="138"/>
                      <a:pt x="231" y="135"/>
                    </a:cubicBezTo>
                    <a:cubicBezTo>
                      <a:pt x="249" y="132"/>
                      <a:pt x="241" y="103"/>
                      <a:pt x="241" y="87"/>
                    </a:cubicBezTo>
                    <a:cubicBezTo>
                      <a:pt x="242" y="70"/>
                      <a:pt x="234" y="59"/>
                      <a:pt x="234" y="48"/>
                    </a:cubicBezTo>
                    <a:cubicBezTo>
                      <a:pt x="234" y="36"/>
                      <a:pt x="247" y="0"/>
                      <a:pt x="263" y="17"/>
                    </a:cubicBezTo>
                    <a:cubicBezTo>
                      <a:pt x="279" y="35"/>
                      <a:pt x="303" y="58"/>
                      <a:pt x="298" y="76"/>
                    </a:cubicBezTo>
                    <a:cubicBezTo>
                      <a:pt x="294" y="95"/>
                      <a:pt x="283" y="92"/>
                      <a:pt x="292" y="111"/>
                    </a:cubicBezTo>
                    <a:cubicBezTo>
                      <a:pt x="301" y="129"/>
                      <a:pt x="320" y="117"/>
                      <a:pt x="317" y="138"/>
                    </a:cubicBezTo>
                    <a:cubicBezTo>
                      <a:pt x="315" y="160"/>
                      <a:pt x="321" y="149"/>
                      <a:pt x="292" y="181"/>
                    </a:cubicBezTo>
                    <a:cubicBezTo>
                      <a:pt x="268" y="209"/>
                      <a:pt x="270" y="208"/>
                      <a:pt x="270" y="217"/>
                    </a:cubicBezTo>
                    <a:cubicBezTo>
                      <a:pt x="270" y="226"/>
                      <a:pt x="266" y="249"/>
                      <a:pt x="276" y="252"/>
                    </a:cubicBezTo>
                    <a:cubicBezTo>
                      <a:pt x="287" y="254"/>
                      <a:pt x="325" y="250"/>
                      <a:pt x="334" y="270"/>
                    </a:cubicBezTo>
                    <a:cubicBezTo>
                      <a:pt x="344" y="290"/>
                      <a:pt x="344" y="295"/>
                      <a:pt x="333" y="304"/>
                    </a:cubicBezTo>
                    <a:cubicBezTo>
                      <a:pt x="321" y="312"/>
                      <a:pt x="288" y="320"/>
                      <a:pt x="226" y="338"/>
                    </a:cubicBezTo>
                    <a:cubicBezTo>
                      <a:pt x="180" y="351"/>
                      <a:pt x="168" y="358"/>
                      <a:pt x="166" y="352"/>
                    </a:cubicBezTo>
                    <a:cubicBezTo>
                      <a:pt x="164" y="346"/>
                      <a:pt x="175" y="331"/>
                      <a:pt x="191" y="319"/>
                    </a:cubicBezTo>
                    <a:cubicBezTo>
                      <a:pt x="207" y="307"/>
                      <a:pt x="224" y="304"/>
                      <a:pt x="228" y="287"/>
                    </a:cubicBezTo>
                    <a:cubicBezTo>
                      <a:pt x="232" y="270"/>
                      <a:pt x="235" y="234"/>
                      <a:pt x="231" y="223"/>
                    </a:cubicBezTo>
                    <a:cubicBezTo>
                      <a:pt x="227" y="212"/>
                      <a:pt x="213" y="188"/>
                      <a:pt x="194" y="194"/>
                    </a:cubicBezTo>
                    <a:cubicBezTo>
                      <a:pt x="176" y="200"/>
                      <a:pt x="166" y="210"/>
                      <a:pt x="152" y="228"/>
                    </a:cubicBezTo>
                    <a:cubicBezTo>
                      <a:pt x="138" y="247"/>
                      <a:pt x="66" y="336"/>
                      <a:pt x="55" y="337"/>
                    </a:cubicBezTo>
                    <a:cubicBezTo>
                      <a:pt x="45" y="338"/>
                      <a:pt x="22" y="340"/>
                      <a:pt x="21" y="316"/>
                    </a:cubicBezTo>
                    <a:cubicBezTo>
                      <a:pt x="20" y="292"/>
                      <a:pt x="16" y="285"/>
                      <a:pt x="30" y="260"/>
                    </a:cubicBezTo>
                    <a:cubicBezTo>
                      <a:pt x="44" y="234"/>
                      <a:pt x="53" y="241"/>
                      <a:pt x="53" y="228"/>
                    </a:cubicBezTo>
                    <a:cubicBezTo>
                      <a:pt x="53" y="216"/>
                      <a:pt x="47" y="207"/>
                      <a:pt x="37" y="201"/>
                    </a:cubicBezTo>
                    <a:cubicBezTo>
                      <a:pt x="27" y="195"/>
                      <a:pt x="2" y="182"/>
                      <a:pt x="1" y="170"/>
                    </a:cubicBezTo>
                    <a:cubicBezTo>
                      <a:pt x="0" y="157"/>
                      <a:pt x="4" y="150"/>
                      <a:pt x="5"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PA-iṧlíḋé">
                <a:extLst>
                  <a:ext uri="{FF2B5EF4-FFF2-40B4-BE49-F238E27FC236}">
                    <a16:creationId xmlns:a16="http://schemas.microsoft.com/office/drawing/2014/main" xmlns="" id="{9AD3A9D5-F21B-40D8-A566-EF37EC11162B}"/>
                  </a:ext>
                </a:extLst>
              </p:cNvPr>
              <p:cNvSpPr/>
              <p:nvPr>
                <p:custDataLst>
                  <p:tags r:id="rId10"/>
                </p:custDataLst>
              </p:nvPr>
            </p:nvSpPr>
            <p:spPr bwMode="auto">
              <a:xfrm>
                <a:off x="4296569" y="3762376"/>
                <a:ext cx="161925" cy="211138"/>
              </a:xfrm>
              <a:custGeom>
                <a:avLst/>
                <a:gdLst>
                  <a:gd name="T0" fmla="*/ 73 w 88"/>
                  <a:gd name="T1" fmla="*/ 65 h 114"/>
                  <a:gd name="T2" fmla="*/ 66 w 88"/>
                  <a:gd name="T3" fmla="*/ 93 h 114"/>
                  <a:gd name="T4" fmla="*/ 43 w 88"/>
                  <a:gd name="T5" fmla="*/ 101 h 114"/>
                  <a:gd name="T6" fmla="*/ 27 w 88"/>
                  <a:gd name="T7" fmla="*/ 97 h 114"/>
                  <a:gd name="T8" fmla="*/ 17 w 88"/>
                  <a:gd name="T9" fmla="*/ 86 h 114"/>
                  <a:gd name="T10" fmla="*/ 15 w 88"/>
                  <a:gd name="T11" fmla="*/ 65 h 114"/>
                  <a:gd name="T12" fmla="*/ 15 w 88"/>
                  <a:gd name="T13" fmla="*/ 0 h 114"/>
                  <a:gd name="T14" fmla="*/ 0 w 88"/>
                  <a:gd name="T15" fmla="*/ 0 h 114"/>
                  <a:gd name="T16" fmla="*/ 0 w 88"/>
                  <a:gd name="T17" fmla="*/ 65 h 114"/>
                  <a:gd name="T18" fmla="*/ 4 w 88"/>
                  <a:gd name="T19" fmla="*/ 93 h 114"/>
                  <a:gd name="T20" fmla="*/ 18 w 88"/>
                  <a:gd name="T21" fmla="*/ 109 h 114"/>
                  <a:gd name="T22" fmla="*/ 44 w 88"/>
                  <a:gd name="T23" fmla="*/ 114 h 114"/>
                  <a:gd name="T24" fmla="*/ 70 w 88"/>
                  <a:gd name="T25" fmla="*/ 108 h 114"/>
                  <a:gd name="T26" fmla="*/ 84 w 88"/>
                  <a:gd name="T27" fmla="*/ 92 h 114"/>
                  <a:gd name="T28" fmla="*/ 88 w 88"/>
                  <a:gd name="T29" fmla="*/ 65 h 114"/>
                  <a:gd name="T30" fmla="*/ 88 w 88"/>
                  <a:gd name="T31" fmla="*/ 0 h 114"/>
                  <a:gd name="T32" fmla="*/ 73 w 88"/>
                  <a:gd name="T33" fmla="*/ 0 h 114"/>
                  <a:gd name="T34" fmla="*/ 73 w 88"/>
                  <a:gd name="T35" fmla="*/ 6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114">
                    <a:moveTo>
                      <a:pt x="73" y="65"/>
                    </a:moveTo>
                    <a:cubicBezTo>
                      <a:pt x="73" y="79"/>
                      <a:pt x="71" y="88"/>
                      <a:pt x="66" y="93"/>
                    </a:cubicBezTo>
                    <a:cubicBezTo>
                      <a:pt x="62" y="98"/>
                      <a:pt x="54" y="101"/>
                      <a:pt x="43" y="101"/>
                    </a:cubicBezTo>
                    <a:cubicBezTo>
                      <a:pt x="37" y="101"/>
                      <a:pt x="31" y="100"/>
                      <a:pt x="27" y="97"/>
                    </a:cubicBezTo>
                    <a:cubicBezTo>
                      <a:pt x="22" y="95"/>
                      <a:pt x="19" y="91"/>
                      <a:pt x="17" y="86"/>
                    </a:cubicBezTo>
                    <a:cubicBezTo>
                      <a:pt x="16" y="82"/>
                      <a:pt x="15" y="75"/>
                      <a:pt x="15" y="65"/>
                    </a:cubicBezTo>
                    <a:cubicBezTo>
                      <a:pt x="15" y="0"/>
                      <a:pt x="15" y="0"/>
                      <a:pt x="15" y="0"/>
                    </a:cubicBezTo>
                    <a:cubicBezTo>
                      <a:pt x="0" y="0"/>
                      <a:pt x="0" y="0"/>
                      <a:pt x="0" y="0"/>
                    </a:cubicBezTo>
                    <a:cubicBezTo>
                      <a:pt x="0" y="65"/>
                      <a:pt x="0" y="65"/>
                      <a:pt x="0" y="65"/>
                    </a:cubicBezTo>
                    <a:cubicBezTo>
                      <a:pt x="0" y="77"/>
                      <a:pt x="1" y="86"/>
                      <a:pt x="4" y="93"/>
                    </a:cubicBezTo>
                    <a:cubicBezTo>
                      <a:pt x="7" y="100"/>
                      <a:pt x="12" y="105"/>
                      <a:pt x="18" y="109"/>
                    </a:cubicBezTo>
                    <a:cubicBezTo>
                      <a:pt x="25" y="112"/>
                      <a:pt x="34" y="114"/>
                      <a:pt x="44" y="114"/>
                    </a:cubicBezTo>
                    <a:cubicBezTo>
                      <a:pt x="55" y="114"/>
                      <a:pt x="64" y="112"/>
                      <a:pt x="70" y="108"/>
                    </a:cubicBezTo>
                    <a:cubicBezTo>
                      <a:pt x="77" y="104"/>
                      <a:pt x="82" y="98"/>
                      <a:pt x="84" y="92"/>
                    </a:cubicBezTo>
                    <a:cubicBezTo>
                      <a:pt x="87" y="85"/>
                      <a:pt x="88" y="76"/>
                      <a:pt x="88" y="65"/>
                    </a:cubicBezTo>
                    <a:cubicBezTo>
                      <a:pt x="88" y="0"/>
                      <a:pt x="88" y="0"/>
                      <a:pt x="88" y="0"/>
                    </a:cubicBezTo>
                    <a:cubicBezTo>
                      <a:pt x="73" y="0"/>
                      <a:pt x="73" y="0"/>
                      <a:pt x="73" y="0"/>
                    </a:cubicBezTo>
                    <a:lnTo>
                      <a:pt x="73"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PA-iṣḷiḓè">
                <a:extLst>
                  <a:ext uri="{FF2B5EF4-FFF2-40B4-BE49-F238E27FC236}">
                    <a16:creationId xmlns:a16="http://schemas.microsoft.com/office/drawing/2014/main" xmlns="" id="{91EBA88D-1432-4D99-9EDA-141769BFE4C8}"/>
                  </a:ext>
                </a:extLst>
              </p:cNvPr>
              <p:cNvSpPr/>
              <p:nvPr>
                <p:custDataLst>
                  <p:tags r:id="rId11"/>
                </p:custDataLst>
              </p:nvPr>
            </p:nvSpPr>
            <p:spPr bwMode="auto">
              <a:xfrm>
                <a:off x="4501356" y="3816351"/>
                <a:ext cx="120650" cy="152400"/>
              </a:xfrm>
              <a:custGeom>
                <a:avLst/>
                <a:gdLst>
                  <a:gd name="T0" fmla="*/ 61 w 66"/>
                  <a:gd name="T1" fmla="*/ 10 h 83"/>
                  <a:gd name="T2" fmla="*/ 52 w 66"/>
                  <a:gd name="T3" fmla="*/ 3 h 83"/>
                  <a:gd name="T4" fmla="*/ 38 w 66"/>
                  <a:gd name="T5" fmla="*/ 0 h 83"/>
                  <a:gd name="T6" fmla="*/ 12 w 66"/>
                  <a:gd name="T7" fmla="*/ 14 h 83"/>
                  <a:gd name="T8" fmla="*/ 12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5 w 66"/>
                  <a:gd name="T21" fmla="*/ 12 h 83"/>
                  <a:gd name="T22" fmla="*/ 45 w 66"/>
                  <a:gd name="T23" fmla="*/ 15 h 83"/>
                  <a:gd name="T24" fmla="*/ 51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5"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5" name="PA-ïŝlîḍe">
                <a:extLst>
                  <a:ext uri="{FF2B5EF4-FFF2-40B4-BE49-F238E27FC236}">
                    <a16:creationId xmlns:a16="http://schemas.microsoft.com/office/drawing/2014/main" xmlns="" id="{A85E0FD7-6C1A-4C82-9B6D-D5C5608F0902}"/>
                  </a:ext>
                </a:extLst>
              </p:cNvPr>
              <p:cNvSpPr/>
              <p:nvPr>
                <p:custDataLst>
                  <p:tags r:id="rId12"/>
                </p:custDataLst>
              </p:nvPr>
            </p:nvSpPr>
            <p:spPr bwMode="auto">
              <a:xfrm>
                <a:off x="46616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 name="PA-ïṥlídè">
                <a:extLst>
                  <a:ext uri="{FF2B5EF4-FFF2-40B4-BE49-F238E27FC236}">
                    <a16:creationId xmlns:a16="http://schemas.microsoft.com/office/drawing/2014/main" xmlns="" id="{863F4938-48D6-4B76-B034-4A2D54614998}"/>
                  </a:ext>
                </a:extLst>
              </p:cNvPr>
              <p:cNvSpPr/>
              <p:nvPr>
                <p:custDataLst>
                  <p:tags r:id="rId13"/>
                </p:custDataLst>
              </p:nvPr>
            </p:nvSpPr>
            <p:spPr bwMode="auto">
              <a:xfrm>
                <a:off x="46616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 name="PA-iṥlíḓê">
                <a:extLst>
                  <a:ext uri="{FF2B5EF4-FFF2-40B4-BE49-F238E27FC236}">
                    <a16:creationId xmlns:a16="http://schemas.microsoft.com/office/drawing/2014/main" xmlns="" id="{B35CFA65-1E6A-412D-BB35-D152CBB528AD}"/>
                  </a:ext>
                </a:extLst>
              </p:cNvPr>
              <p:cNvSpPr/>
              <p:nvPr>
                <p:custDataLst>
                  <p:tags r:id="rId14"/>
                </p:custDataLst>
              </p:nvPr>
            </p:nvSpPr>
            <p:spPr bwMode="auto">
              <a:xfrm>
                <a:off x="4710906" y="3819526"/>
                <a:ext cx="136525" cy="149225"/>
              </a:xfrm>
              <a:custGeom>
                <a:avLst/>
                <a:gdLst>
                  <a:gd name="T0" fmla="*/ 42 w 74"/>
                  <a:gd name="T1" fmla="*/ 50 h 81"/>
                  <a:gd name="T2" fmla="*/ 37 w 74"/>
                  <a:gd name="T3" fmla="*/ 65 h 81"/>
                  <a:gd name="T4" fmla="*/ 32 w 74"/>
                  <a:gd name="T5" fmla="*/ 49 h 81"/>
                  <a:gd name="T6" fmla="*/ 14 w 74"/>
                  <a:gd name="T7" fmla="*/ 0 h 81"/>
                  <a:gd name="T8" fmla="*/ 0 w 74"/>
                  <a:gd name="T9" fmla="*/ 0 h 81"/>
                  <a:gd name="T10" fmla="*/ 31 w 74"/>
                  <a:gd name="T11" fmla="*/ 81 h 81"/>
                  <a:gd name="T12" fmla="*/ 44 w 74"/>
                  <a:gd name="T13" fmla="*/ 81 h 81"/>
                  <a:gd name="T14" fmla="*/ 74 w 74"/>
                  <a:gd name="T15" fmla="*/ 0 h 81"/>
                  <a:gd name="T16" fmla="*/ 60 w 74"/>
                  <a:gd name="T17" fmla="*/ 0 h 81"/>
                  <a:gd name="T18" fmla="*/ 42 w 74"/>
                  <a:gd name="T19" fmla="*/ 5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1">
                    <a:moveTo>
                      <a:pt x="42" y="50"/>
                    </a:moveTo>
                    <a:cubicBezTo>
                      <a:pt x="40" y="56"/>
                      <a:pt x="38" y="61"/>
                      <a:pt x="37" y="65"/>
                    </a:cubicBezTo>
                    <a:cubicBezTo>
                      <a:pt x="35" y="59"/>
                      <a:pt x="34" y="54"/>
                      <a:pt x="32" y="49"/>
                    </a:cubicBezTo>
                    <a:cubicBezTo>
                      <a:pt x="14" y="0"/>
                      <a:pt x="14" y="0"/>
                      <a:pt x="14" y="0"/>
                    </a:cubicBezTo>
                    <a:cubicBezTo>
                      <a:pt x="0" y="0"/>
                      <a:pt x="0" y="0"/>
                      <a:pt x="0" y="0"/>
                    </a:cubicBezTo>
                    <a:cubicBezTo>
                      <a:pt x="31" y="81"/>
                      <a:pt x="31" y="81"/>
                      <a:pt x="31" y="81"/>
                    </a:cubicBezTo>
                    <a:cubicBezTo>
                      <a:pt x="44" y="81"/>
                      <a:pt x="44" y="81"/>
                      <a:pt x="44" y="81"/>
                    </a:cubicBezTo>
                    <a:cubicBezTo>
                      <a:pt x="74" y="0"/>
                      <a:pt x="74" y="0"/>
                      <a:pt x="74" y="0"/>
                    </a:cubicBezTo>
                    <a:cubicBezTo>
                      <a:pt x="60" y="0"/>
                      <a:pt x="60" y="0"/>
                      <a:pt x="60" y="0"/>
                    </a:cubicBezTo>
                    <a:lnTo>
                      <a:pt x="42"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PA-ïsḷíḋè">
                <a:extLst>
                  <a:ext uri="{FF2B5EF4-FFF2-40B4-BE49-F238E27FC236}">
                    <a16:creationId xmlns:a16="http://schemas.microsoft.com/office/drawing/2014/main" xmlns="" id="{F5D1F161-5104-4296-9398-D5F49167A09A}"/>
                  </a:ext>
                </a:extLst>
              </p:cNvPr>
              <p:cNvSpPr/>
              <p:nvPr>
                <p:custDataLst>
                  <p:tags r:id="rId15"/>
                </p:custDataLst>
              </p:nvPr>
            </p:nvSpPr>
            <p:spPr bwMode="auto">
              <a:xfrm>
                <a:off x="4861719" y="3816351"/>
                <a:ext cx="138113" cy="157163"/>
              </a:xfrm>
              <a:custGeom>
                <a:avLst/>
                <a:gdLst>
                  <a:gd name="T0" fmla="*/ 38 w 75"/>
                  <a:gd name="T1" fmla="*/ 0 h 85"/>
                  <a:gd name="T2" fmla="*/ 10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7" y="4"/>
                      <a:pt x="10" y="12"/>
                    </a:cubicBezTo>
                    <a:cubicBezTo>
                      <a:pt x="3"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1" y="19"/>
                      <a:pt x="64"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PA-ïṧľíḍè">
                <a:extLst>
                  <a:ext uri="{FF2B5EF4-FFF2-40B4-BE49-F238E27FC236}">
                    <a16:creationId xmlns:a16="http://schemas.microsoft.com/office/drawing/2014/main" xmlns="" id="{372C4836-397C-41F6-950C-4CFEADD171C9}"/>
                  </a:ext>
                </a:extLst>
              </p:cNvPr>
              <p:cNvSpPr/>
              <p:nvPr>
                <p:custDataLst>
                  <p:tags r:id="rId16"/>
                </p:custDataLst>
              </p:nvPr>
            </p:nvSpPr>
            <p:spPr bwMode="auto">
              <a:xfrm>
                <a:off x="5029994" y="3816351"/>
                <a:ext cx="82550" cy="152400"/>
              </a:xfrm>
              <a:custGeom>
                <a:avLst/>
                <a:gdLst>
                  <a:gd name="T0" fmla="*/ 22 w 45"/>
                  <a:gd name="T1" fmla="*/ 3 h 83"/>
                  <a:gd name="T2" fmla="*/ 13 w 45"/>
                  <a:gd name="T3" fmla="*/ 14 h 83"/>
                  <a:gd name="T4" fmla="*/ 13 w 45"/>
                  <a:gd name="T5" fmla="*/ 2 h 83"/>
                  <a:gd name="T6" fmla="*/ 0 w 45"/>
                  <a:gd name="T7" fmla="*/ 2 h 83"/>
                  <a:gd name="T8" fmla="*/ 0 w 45"/>
                  <a:gd name="T9" fmla="*/ 83 h 83"/>
                  <a:gd name="T10" fmla="*/ 14 w 45"/>
                  <a:gd name="T11" fmla="*/ 83 h 83"/>
                  <a:gd name="T12" fmla="*/ 14 w 45"/>
                  <a:gd name="T13" fmla="*/ 41 h 83"/>
                  <a:gd name="T14" fmla="*/ 17 w 45"/>
                  <a:gd name="T15" fmla="*/ 25 h 83"/>
                  <a:gd name="T16" fmla="*/ 22 w 45"/>
                  <a:gd name="T17" fmla="*/ 17 h 83"/>
                  <a:gd name="T18" fmla="*/ 30 w 45"/>
                  <a:gd name="T19" fmla="*/ 14 h 83"/>
                  <a:gd name="T20" fmla="*/ 40 w 45"/>
                  <a:gd name="T21" fmla="*/ 17 h 83"/>
                  <a:gd name="T22" fmla="*/ 45 w 45"/>
                  <a:gd name="T23" fmla="*/ 5 h 83"/>
                  <a:gd name="T24" fmla="*/ 30 w 45"/>
                  <a:gd name="T25" fmla="*/ 0 h 83"/>
                  <a:gd name="T26" fmla="*/ 22 w 45"/>
                  <a:gd name="T2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3">
                    <a:moveTo>
                      <a:pt x="22" y="3"/>
                    </a:moveTo>
                    <a:cubicBezTo>
                      <a:pt x="19" y="5"/>
                      <a:pt x="16" y="9"/>
                      <a:pt x="13" y="14"/>
                    </a:cubicBezTo>
                    <a:cubicBezTo>
                      <a:pt x="13" y="2"/>
                      <a:pt x="13" y="2"/>
                      <a:pt x="13" y="2"/>
                    </a:cubicBezTo>
                    <a:cubicBezTo>
                      <a:pt x="0" y="2"/>
                      <a:pt x="0" y="2"/>
                      <a:pt x="0" y="2"/>
                    </a:cubicBezTo>
                    <a:cubicBezTo>
                      <a:pt x="0" y="83"/>
                      <a:pt x="0" y="83"/>
                      <a:pt x="0" y="83"/>
                    </a:cubicBezTo>
                    <a:cubicBezTo>
                      <a:pt x="14" y="83"/>
                      <a:pt x="14" y="83"/>
                      <a:pt x="14" y="83"/>
                    </a:cubicBezTo>
                    <a:cubicBezTo>
                      <a:pt x="14" y="41"/>
                      <a:pt x="14" y="41"/>
                      <a:pt x="14" y="41"/>
                    </a:cubicBezTo>
                    <a:cubicBezTo>
                      <a:pt x="14" y="35"/>
                      <a:pt x="15" y="30"/>
                      <a:pt x="17" y="25"/>
                    </a:cubicBezTo>
                    <a:cubicBezTo>
                      <a:pt x="18" y="21"/>
                      <a:pt x="19" y="19"/>
                      <a:pt x="22" y="17"/>
                    </a:cubicBezTo>
                    <a:cubicBezTo>
                      <a:pt x="24" y="15"/>
                      <a:pt x="27" y="14"/>
                      <a:pt x="30" y="14"/>
                    </a:cubicBezTo>
                    <a:cubicBezTo>
                      <a:pt x="33" y="14"/>
                      <a:pt x="37" y="15"/>
                      <a:pt x="40" y="17"/>
                    </a:cubicBezTo>
                    <a:cubicBezTo>
                      <a:pt x="45" y="5"/>
                      <a:pt x="45" y="5"/>
                      <a:pt x="45" y="5"/>
                    </a:cubicBezTo>
                    <a:cubicBezTo>
                      <a:pt x="40" y="2"/>
                      <a:pt x="35" y="0"/>
                      <a:pt x="30" y="0"/>
                    </a:cubicBezTo>
                    <a:cubicBezTo>
                      <a:pt x="27" y="0"/>
                      <a:pt x="24" y="1"/>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PA-íṩlïďê">
                <a:extLst>
                  <a:ext uri="{FF2B5EF4-FFF2-40B4-BE49-F238E27FC236}">
                    <a16:creationId xmlns:a16="http://schemas.microsoft.com/office/drawing/2014/main" xmlns="" id="{E356BBCA-D37B-4A19-9128-844A8169E0DE}"/>
                  </a:ext>
                </a:extLst>
              </p:cNvPr>
              <p:cNvSpPr/>
              <p:nvPr>
                <p:custDataLst>
                  <p:tags r:id="rId17"/>
                </p:custDataLst>
              </p:nvPr>
            </p:nvSpPr>
            <p:spPr bwMode="auto">
              <a:xfrm>
                <a:off x="5115719" y="3816351"/>
                <a:ext cx="125413" cy="157163"/>
              </a:xfrm>
              <a:custGeom>
                <a:avLst/>
                <a:gdLst>
                  <a:gd name="T0" fmla="*/ 55 w 68"/>
                  <a:gd name="T1" fmla="*/ 40 h 85"/>
                  <a:gd name="T2" fmla="*/ 35 w 68"/>
                  <a:gd name="T3" fmla="*/ 34 h 85"/>
                  <a:gd name="T4" fmla="*/ 23 w 68"/>
                  <a:gd name="T5" fmla="*/ 31 h 85"/>
                  <a:gd name="T6" fmla="*/ 18 w 68"/>
                  <a:gd name="T7" fmla="*/ 27 h 85"/>
                  <a:gd name="T8" fmla="*/ 16 w 68"/>
                  <a:gd name="T9" fmla="*/ 22 h 85"/>
                  <a:gd name="T10" fmla="*/ 20 w 68"/>
                  <a:gd name="T11" fmla="*/ 15 h 85"/>
                  <a:gd name="T12" fmla="*/ 34 w 68"/>
                  <a:gd name="T13" fmla="*/ 12 h 85"/>
                  <a:gd name="T14" fmla="*/ 46 w 68"/>
                  <a:gd name="T15" fmla="*/ 15 h 85"/>
                  <a:gd name="T16" fmla="*/ 51 w 68"/>
                  <a:gd name="T17" fmla="*/ 25 h 85"/>
                  <a:gd name="T18" fmla="*/ 65 w 68"/>
                  <a:gd name="T19" fmla="*/ 23 h 85"/>
                  <a:gd name="T20" fmla="*/ 60 w 68"/>
                  <a:gd name="T21" fmla="*/ 10 h 85"/>
                  <a:gd name="T22" fmla="*/ 49 w 68"/>
                  <a:gd name="T23" fmla="*/ 3 h 85"/>
                  <a:gd name="T24" fmla="*/ 33 w 68"/>
                  <a:gd name="T25" fmla="*/ 0 h 85"/>
                  <a:gd name="T26" fmla="*/ 21 w 68"/>
                  <a:gd name="T27" fmla="*/ 2 h 85"/>
                  <a:gd name="T28" fmla="*/ 12 w 68"/>
                  <a:gd name="T29" fmla="*/ 6 h 85"/>
                  <a:gd name="T30" fmla="*/ 5 w 68"/>
                  <a:gd name="T31" fmla="*/ 14 h 85"/>
                  <a:gd name="T32" fmla="*/ 3 w 68"/>
                  <a:gd name="T33" fmla="*/ 24 h 85"/>
                  <a:gd name="T34" fmla="*/ 6 w 68"/>
                  <a:gd name="T35" fmla="*/ 35 h 85"/>
                  <a:gd name="T36" fmla="*/ 15 w 68"/>
                  <a:gd name="T37" fmla="*/ 42 h 85"/>
                  <a:gd name="T38" fmla="*/ 36 w 68"/>
                  <a:gd name="T39" fmla="*/ 49 h 85"/>
                  <a:gd name="T40" fmla="*/ 50 w 68"/>
                  <a:gd name="T41" fmla="*/ 54 h 85"/>
                  <a:gd name="T42" fmla="*/ 54 w 68"/>
                  <a:gd name="T43" fmla="*/ 61 h 85"/>
                  <a:gd name="T44" fmla="*/ 49 w 68"/>
                  <a:gd name="T45" fmla="*/ 70 h 85"/>
                  <a:gd name="T46" fmla="*/ 35 w 68"/>
                  <a:gd name="T47" fmla="*/ 74 h 85"/>
                  <a:gd name="T48" fmla="*/ 20 w 68"/>
                  <a:gd name="T49" fmla="*/ 69 h 85"/>
                  <a:gd name="T50" fmla="*/ 14 w 68"/>
                  <a:gd name="T51" fmla="*/ 57 h 85"/>
                  <a:gd name="T52" fmla="*/ 0 w 68"/>
                  <a:gd name="T53" fmla="*/ 59 h 85"/>
                  <a:gd name="T54" fmla="*/ 11 w 68"/>
                  <a:gd name="T55" fmla="*/ 79 h 85"/>
                  <a:gd name="T56" fmla="*/ 35 w 68"/>
                  <a:gd name="T57" fmla="*/ 85 h 85"/>
                  <a:gd name="T58" fmla="*/ 52 w 68"/>
                  <a:gd name="T59" fmla="*/ 82 h 85"/>
                  <a:gd name="T60" fmla="*/ 64 w 68"/>
                  <a:gd name="T61" fmla="*/ 72 h 85"/>
                  <a:gd name="T62" fmla="*/ 68 w 68"/>
                  <a:gd name="T63" fmla="*/ 59 h 85"/>
                  <a:gd name="T64" fmla="*/ 65 w 68"/>
                  <a:gd name="T65" fmla="*/ 48 h 85"/>
                  <a:gd name="T66" fmla="*/ 55 w 68"/>
                  <a:gd name="T67" fmla="*/ 4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85">
                    <a:moveTo>
                      <a:pt x="55" y="40"/>
                    </a:moveTo>
                    <a:cubicBezTo>
                      <a:pt x="52" y="39"/>
                      <a:pt x="45" y="37"/>
                      <a:pt x="35" y="34"/>
                    </a:cubicBezTo>
                    <a:cubicBezTo>
                      <a:pt x="28" y="32"/>
                      <a:pt x="24" y="31"/>
                      <a:pt x="23" y="31"/>
                    </a:cubicBezTo>
                    <a:cubicBezTo>
                      <a:pt x="20" y="30"/>
                      <a:pt x="19" y="28"/>
                      <a:pt x="18" y="27"/>
                    </a:cubicBezTo>
                    <a:cubicBezTo>
                      <a:pt x="16" y="25"/>
                      <a:pt x="16" y="24"/>
                      <a:pt x="16" y="22"/>
                    </a:cubicBezTo>
                    <a:cubicBezTo>
                      <a:pt x="16" y="19"/>
                      <a:pt x="17" y="17"/>
                      <a:pt x="20" y="15"/>
                    </a:cubicBezTo>
                    <a:cubicBezTo>
                      <a:pt x="23" y="13"/>
                      <a:pt x="27" y="12"/>
                      <a:pt x="34" y="12"/>
                    </a:cubicBezTo>
                    <a:cubicBezTo>
                      <a:pt x="39" y="12"/>
                      <a:pt x="43" y="13"/>
                      <a:pt x="46" y="15"/>
                    </a:cubicBezTo>
                    <a:cubicBezTo>
                      <a:pt x="49" y="17"/>
                      <a:pt x="51" y="21"/>
                      <a:pt x="51" y="25"/>
                    </a:cubicBezTo>
                    <a:cubicBezTo>
                      <a:pt x="65" y="23"/>
                      <a:pt x="65" y="23"/>
                      <a:pt x="65" y="23"/>
                    </a:cubicBezTo>
                    <a:cubicBezTo>
                      <a:pt x="64" y="18"/>
                      <a:pt x="62" y="14"/>
                      <a:pt x="60" y="10"/>
                    </a:cubicBezTo>
                    <a:cubicBezTo>
                      <a:pt x="58" y="7"/>
                      <a:pt x="54" y="5"/>
                      <a:pt x="49" y="3"/>
                    </a:cubicBezTo>
                    <a:cubicBezTo>
                      <a:pt x="44" y="1"/>
                      <a:pt x="39" y="0"/>
                      <a:pt x="33" y="0"/>
                    </a:cubicBezTo>
                    <a:cubicBezTo>
                      <a:pt x="28" y="0"/>
                      <a:pt x="24" y="1"/>
                      <a:pt x="21" y="2"/>
                    </a:cubicBezTo>
                    <a:cubicBezTo>
                      <a:pt x="17" y="3"/>
                      <a:pt x="14" y="4"/>
                      <a:pt x="12" y="6"/>
                    </a:cubicBezTo>
                    <a:cubicBezTo>
                      <a:pt x="9" y="8"/>
                      <a:pt x="7" y="10"/>
                      <a:pt x="5" y="14"/>
                    </a:cubicBezTo>
                    <a:cubicBezTo>
                      <a:pt x="3" y="17"/>
                      <a:pt x="3" y="20"/>
                      <a:pt x="3" y="24"/>
                    </a:cubicBezTo>
                    <a:cubicBezTo>
                      <a:pt x="3" y="28"/>
                      <a:pt x="4" y="31"/>
                      <a:pt x="6" y="35"/>
                    </a:cubicBezTo>
                    <a:cubicBezTo>
                      <a:pt x="8" y="38"/>
                      <a:pt x="11" y="40"/>
                      <a:pt x="15" y="42"/>
                    </a:cubicBezTo>
                    <a:cubicBezTo>
                      <a:pt x="18" y="44"/>
                      <a:pt x="25" y="46"/>
                      <a:pt x="36" y="49"/>
                    </a:cubicBezTo>
                    <a:cubicBezTo>
                      <a:pt x="43" y="51"/>
                      <a:pt x="48" y="52"/>
                      <a:pt x="50" y="54"/>
                    </a:cubicBezTo>
                    <a:cubicBezTo>
                      <a:pt x="52" y="55"/>
                      <a:pt x="54" y="58"/>
                      <a:pt x="54" y="61"/>
                    </a:cubicBezTo>
                    <a:cubicBezTo>
                      <a:pt x="54" y="64"/>
                      <a:pt x="52" y="67"/>
                      <a:pt x="49" y="70"/>
                    </a:cubicBezTo>
                    <a:cubicBezTo>
                      <a:pt x="46" y="73"/>
                      <a:pt x="41" y="74"/>
                      <a:pt x="35" y="74"/>
                    </a:cubicBezTo>
                    <a:cubicBezTo>
                      <a:pt x="29" y="74"/>
                      <a:pt x="24" y="72"/>
                      <a:pt x="20" y="69"/>
                    </a:cubicBezTo>
                    <a:cubicBezTo>
                      <a:pt x="17" y="67"/>
                      <a:pt x="15" y="62"/>
                      <a:pt x="14" y="57"/>
                    </a:cubicBezTo>
                    <a:cubicBezTo>
                      <a:pt x="0" y="59"/>
                      <a:pt x="0" y="59"/>
                      <a:pt x="0" y="59"/>
                    </a:cubicBezTo>
                    <a:cubicBezTo>
                      <a:pt x="2" y="68"/>
                      <a:pt x="5" y="74"/>
                      <a:pt x="11" y="79"/>
                    </a:cubicBezTo>
                    <a:cubicBezTo>
                      <a:pt x="16" y="83"/>
                      <a:pt x="24" y="85"/>
                      <a:pt x="35" y="85"/>
                    </a:cubicBezTo>
                    <a:cubicBezTo>
                      <a:pt x="41" y="85"/>
                      <a:pt x="47" y="84"/>
                      <a:pt x="52" y="82"/>
                    </a:cubicBezTo>
                    <a:cubicBezTo>
                      <a:pt x="57" y="80"/>
                      <a:pt x="61" y="76"/>
                      <a:pt x="64" y="72"/>
                    </a:cubicBezTo>
                    <a:cubicBezTo>
                      <a:pt x="66" y="68"/>
                      <a:pt x="68" y="64"/>
                      <a:pt x="68" y="59"/>
                    </a:cubicBezTo>
                    <a:cubicBezTo>
                      <a:pt x="68" y="55"/>
                      <a:pt x="67" y="51"/>
                      <a:pt x="65" y="48"/>
                    </a:cubicBezTo>
                    <a:cubicBezTo>
                      <a:pt x="62" y="45"/>
                      <a:pt x="59" y="42"/>
                      <a:pt x="5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1" name="PA-íṧḷíḍê">
                <a:extLst>
                  <a:ext uri="{FF2B5EF4-FFF2-40B4-BE49-F238E27FC236}">
                    <a16:creationId xmlns:a16="http://schemas.microsoft.com/office/drawing/2014/main" xmlns="" id="{12CEA962-ED39-47F4-92BA-41EBE87E0287}"/>
                  </a:ext>
                </a:extLst>
              </p:cNvPr>
              <p:cNvSpPr/>
              <p:nvPr>
                <p:custDataLst>
                  <p:tags r:id="rId18"/>
                </p:custDataLst>
              </p:nvPr>
            </p:nvSpPr>
            <p:spPr bwMode="auto">
              <a:xfrm>
                <a:off x="52712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 name="PA-îšḷïḍé">
                <a:extLst>
                  <a:ext uri="{FF2B5EF4-FFF2-40B4-BE49-F238E27FC236}">
                    <a16:creationId xmlns:a16="http://schemas.microsoft.com/office/drawing/2014/main" xmlns="" id="{429ED387-2201-484F-9264-D3FBD69899E5}"/>
                  </a:ext>
                </a:extLst>
              </p:cNvPr>
              <p:cNvSpPr/>
              <p:nvPr>
                <p:custDataLst>
                  <p:tags r:id="rId19"/>
                </p:custDataLst>
              </p:nvPr>
            </p:nvSpPr>
            <p:spPr bwMode="auto">
              <a:xfrm>
                <a:off x="52712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 name="PA-išḻïḋé">
                <a:extLst>
                  <a:ext uri="{FF2B5EF4-FFF2-40B4-BE49-F238E27FC236}">
                    <a16:creationId xmlns:a16="http://schemas.microsoft.com/office/drawing/2014/main" xmlns="" id="{44BFB58D-9D2E-4FAE-AC59-BB1C4709FEFE}"/>
                  </a:ext>
                </a:extLst>
              </p:cNvPr>
              <p:cNvSpPr/>
              <p:nvPr>
                <p:custDataLst>
                  <p:tags r:id="rId20"/>
                </p:custDataLst>
              </p:nvPr>
            </p:nvSpPr>
            <p:spPr bwMode="auto">
              <a:xfrm>
                <a:off x="5320506" y="3767138"/>
                <a:ext cx="74613" cy="203200"/>
              </a:xfrm>
              <a:custGeom>
                <a:avLst/>
                <a:gdLst>
                  <a:gd name="T0" fmla="*/ 32 w 40"/>
                  <a:gd name="T1" fmla="*/ 98 h 110"/>
                  <a:gd name="T2" fmla="*/ 27 w 40"/>
                  <a:gd name="T3" fmla="*/ 97 h 110"/>
                  <a:gd name="T4" fmla="*/ 25 w 40"/>
                  <a:gd name="T5" fmla="*/ 94 h 110"/>
                  <a:gd name="T6" fmla="*/ 24 w 40"/>
                  <a:gd name="T7" fmla="*/ 86 h 110"/>
                  <a:gd name="T8" fmla="*/ 24 w 40"/>
                  <a:gd name="T9" fmla="*/ 39 h 110"/>
                  <a:gd name="T10" fmla="*/ 38 w 40"/>
                  <a:gd name="T11" fmla="*/ 39 h 110"/>
                  <a:gd name="T12" fmla="*/ 38 w 40"/>
                  <a:gd name="T13" fmla="*/ 28 h 110"/>
                  <a:gd name="T14" fmla="*/ 24 w 40"/>
                  <a:gd name="T15" fmla="*/ 28 h 110"/>
                  <a:gd name="T16" fmla="*/ 24 w 40"/>
                  <a:gd name="T17" fmla="*/ 0 h 110"/>
                  <a:gd name="T18" fmla="*/ 11 w 40"/>
                  <a:gd name="T19" fmla="*/ 8 h 110"/>
                  <a:gd name="T20" fmla="*/ 11 w 40"/>
                  <a:gd name="T21" fmla="*/ 28 h 110"/>
                  <a:gd name="T22" fmla="*/ 0 w 40"/>
                  <a:gd name="T23" fmla="*/ 28 h 110"/>
                  <a:gd name="T24" fmla="*/ 0 w 40"/>
                  <a:gd name="T25" fmla="*/ 39 h 110"/>
                  <a:gd name="T26" fmla="*/ 11 w 40"/>
                  <a:gd name="T27" fmla="*/ 39 h 110"/>
                  <a:gd name="T28" fmla="*/ 11 w 40"/>
                  <a:gd name="T29" fmla="*/ 86 h 110"/>
                  <a:gd name="T30" fmla="*/ 12 w 40"/>
                  <a:gd name="T31" fmla="*/ 102 h 110"/>
                  <a:gd name="T32" fmla="*/ 18 w 40"/>
                  <a:gd name="T33" fmla="*/ 108 h 110"/>
                  <a:gd name="T34" fmla="*/ 30 w 40"/>
                  <a:gd name="T35" fmla="*/ 110 h 110"/>
                  <a:gd name="T36" fmla="*/ 40 w 40"/>
                  <a:gd name="T37" fmla="*/ 109 h 110"/>
                  <a:gd name="T38" fmla="*/ 38 w 40"/>
                  <a:gd name="T39" fmla="*/ 97 h 110"/>
                  <a:gd name="T40" fmla="*/ 32 w 40"/>
                  <a:gd name="T41" fmla="*/ 9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10">
                    <a:moveTo>
                      <a:pt x="32" y="98"/>
                    </a:moveTo>
                    <a:cubicBezTo>
                      <a:pt x="30" y="98"/>
                      <a:pt x="28" y="97"/>
                      <a:pt x="27" y="97"/>
                    </a:cubicBezTo>
                    <a:cubicBezTo>
                      <a:pt x="26" y="96"/>
                      <a:pt x="25" y="95"/>
                      <a:pt x="25" y="94"/>
                    </a:cubicBezTo>
                    <a:cubicBezTo>
                      <a:pt x="24" y="93"/>
                      <a:pt x="24" y="90"/>
                      <a:pt x="24" y="86"/>
                    </a:cubicBezTo>
                    <a:cubicBezTo>
                      <a:pt x="24" y="39"/>
                      <a:pt x="24" y="39"/>
                      <a:pt x="24" y="39"/>
                    </a:cubicBezTo>
                    <a:cubicBezTo>
                      <a:pt x="38" y="39"/>
                      <a:pt x="38" y="39"/>
                      <a:pt x="38" y="39"/>
                    </a:cubicBezTo>
                    <a:cubicBezTo>
                      <a:pt x="38" y="28"/>
                      <a:pt x="38" y="28"/>
                      <a:pt x="38" y="28"/>
                    </a:cubicBezTo>
                    <a:cubicBezTo>
                      <a:pt x="24" y="28"/>
                      <a:pt x="24" y="28"/>
                      <a:pt x="24" y="28"/>
                    </a:cubicBezTo>
                    <a:cubicBezTo>
                      <a:pt x="24" y="0"/>
                      <a:pt x="24" y="0"/>
                      <a:pt x="24" y="0"/>
                    </a:cubicBezTo>
                    <a:cubicBezTo>
                      <a:pt x="11" y="8"/>
                      <a:pt x="11" y="8"/>
                      <a:pt x="11" y="8"/>
                    </a:cubicBezTo>
                    <a:cubicBezTo>
                      <a:pt x="11" y="28"/>
                      <a:pt x="11" y="28"/>
                      <a:pt x="11" y="28"/>
                    </a:cubicBezTo>
                    <a:cubicBezTo>
                      <a:pt x="0" y="28"/>
                      <a:pt x="0" y="28"/>
                      <a:pt x="0" y="28"/>
                    </a:cubicBezTo>
                    <a:cubicBezTo>
                      <a:pt x="0" y="39"/>
                      <a:pt x="0" y="39"/>
                      <a:pt x="0" y="39"/>
                    </a:cubicBezTo>
                    <a:cubicBezTo>
                      <a:pt x="11" y="39"/>
                      <a:pt x="11" y="39"/>
                      <a:pt x="11" y="39"/>
                    </a:cubicBezTo>
                    <a:cubicBezTo>
                      <a:pt x="11" y="86"/>
                      <a:pt x="11" y="86"/>
                      <a:pt x="11" y="86"/>
                    </a:cubicBezTo>
                    <a:cubicBezTo>
                      <a:pt x="11" y="94"/>
                      <a:pt x="11" y="99"/>
                      <a:pt x="12" y="102"/>
                    </a:cubicBezTo>
                    <a:cubicBezTo>
                      <a:pt x="13" y="104"/>
                      <a:pt x="15" y="106"/>
                      <a:pt x="18" y="108"/>
                    </a:cubicBezTo>
                    <a:cubicBezTo>
                      <a:pt x="21" y="110"/>
                      <a:pt x="25" y="110"/>
                      <a:pt x="30" y="110"/>
                    </a:cubicBezTo>
                    <a:cubicBezTo>
                      <a:pt x="33" y="110"/>
                      <a:pt x="36" y="110"/>
                      <a:pt x="40" y="109"/>
                    </a:cubicBezTo>
                    <a:cubicBezTo>
                      <a:pt x="38" y="97"/>
                      <a:pt x="38" y="97"/>
                      <a:pt x="38" y="97"/>
                    </a:cubicBezTo>
                    <a:cubicBezTo>
                      <a:pt x="36" y="97"/>
                      <a:pt x="34" y="98"/>
                      <a:pt x="32"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PA-îṡľïḑé">
                <a:extLst>
                  <a:ext uri="{FF2B5EF4-FFF2-40B4-BE49-F238E27FC236}">
                    <a16:creationId xmlns:a16="http://schemas.microsoft.com/office/drawing/2014/main" xmlns="" id="{67FED4ED-000C-4D52-BAFD-D30EC618DB2F}"/>
                  </a:ext>
                </a:extLst>
              </p:cNvPr>
              <p:cNvSpPr/>
              <p:nvPr>
                <p:custDataLst>
                  <p:tags r:id="rId21"/>
                </p:custDataLst>
              </p:nvPr>
            </p:nvSpPr>
            <p:spPr bwMode="auto">
              <a:xfrm>
                <a:off x="5401469" y="3819526"/>
                <a:ext cx="136525" cy="211138"/>
              </a:xfrm>
              <a:custGeom>
                <a:avLst/>
                <a:gdLst>
                  <a:gd name="T0" fmla="*/ 43 w 74"/>
                  <a:gd name="T1" fmla="*/ 47 h 114"/>
                  <a:gd name="T2" fmla="*/ 37 w 74"/>
                  <a:gd name="T3" fmla="*/ 66 h 114"/>
                  <a:gd name="T4" fmla="*/ 32 w 74"/>
                  <a:gd name="T5" fmla="*/ 47 h 114"/>
                  <a:gd name="T6" fmla="*/ 15 w 74"/>
                  <a:gd name="T7" fmla="*/ 0 h 114"/>
                  <a:gd name="T8" fmla="*/ 0 w 74"/>
                  <a:gd name="T9" fmla="*/ 0 h 114"/>
                  <a:gd name="T10" fmla="*/ 31 w 74"/>
                  <a:gd name="T11" fmla="*/ 81 h 114"/>
                  <a:gd name="T12" fmla="*/ 29 w 74"/>
                  <a:gd name="T13" fmla="*/ 85 h 114"/>
                  <a:gd name="T14" fmla="*/ 25 w 74"/>
                  <a:gd name="T15" fmla="*/ 95 h 114"/>
                  <a:gd name="T16" fmla="*/ 21 w 74"/>
                  <a:gd name="T17" fmla="*/ 99 h 114"/>
                  <a:gd name="T18" fmla="*/ 13 w 74"/>
                  <a:gd name="T19" fmla="*/ 101 h 114"/>
                  <a:gd name="T20" fmla="*/ 5 w 74"/>
                  <a:gd name="T21" fmla="*/ 100 h 114"/>
                  <a:gd name="T22" fmla="*/ 7 w 74"/>
                  <a:gd name="T23" fmla="*/ 113 h 114"/>
                  <a:gd name="T24" fmla="*/ 16 w 74"/>
                  <a:gd name="T25" fmla="*/ 114 h 114"/>
                  <a:gd name="T26" fmla="*/ 27 w 74"/>
                  <a:gd name="T27" fmla="*/ 111 h 114"/>
                  <a:gd name="T28" fmla="*/ 36 w 74"/>
                  <a:gd name="T29" fmla="*/ 101 h 114"/>
                  <a:gd name="T30" fmla="*/ 43 w 74"/>
                  <a:gd name="T31" fmla="*/ 83 h 114"/>
                  <a:gd name="T32" fmla="*/ 74 w 74"/>
                  <a:gd name="T33" fmla="*/ 0 h 114"/>
                  <a:gd name="T34" fmla="*/ 60 w 74"/>
                  <a:gd name="T35" fmla="*/ 0 h 114"/>
                  <a:gd name="T36" fmla="*/ 43 w 74"/>
                  <a:gd name="T37" fmla="*/ 4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14">
                    <a:moveTo>
                      <a:pt x="43" y="47"/>
                    </a:moveTo>
                    <a:cubicBezTo>
                      <a:pt x="41" y="53"/>
                      <a:pt x="39" y="60"/>
                      <a:pt x="37" y="66"/>
                    </a:cubicBezTo>
                    <a:cubicBezTo>
                      <a:pt x="36" y="59"/>
                      <a:pt x="34" y="53"/>
                      <a:pt x="32" y="47"/>
                    </a:cubicBezTo>
                    <a:cubicBezTo>
                      <a:pt x="15" y="0"/>
                      <a:pt x="15" y="0"/>
                      <a:pt x="15" y="0"/>
                    </a:cubicBezTo>
                    <a:cubicBezTo>
                      <a:pt x="0" y="0"/>
                      <a:pt x="0" y="0"/>
                      <a:pt x="0" y="0"/>
                    </a:cubicBezTo>
                    <a:cubicBezTo>
                      <a:pt x="31" y="81"/>
                      <a:pt x="31" y="81"/>
                      <a:pt x="31" y="81"/>
                    </a:cubicBezTo>
                    <a:cubicBezTo>
                      <a:pt x="30" y="83"/>
                      <a:pt x="30" y="84"/>
                      <a:pt x="29" y="85"/>
                    </a:cubicBezTo>
                    <a:cubicBezTo>
                      <a:pt x="27" y="90"/>
                      <a:pt x="26" y="94"/>
                      <a:pt x="25" y="95"/>
                    </a:cubicBezTo>
                    <a:cubicBezTo>
                      <a:pt x="24" y="97"/>
                      <a:pt x="22" y="98"/>
                      <a:pt x="21" y="99"/>
                    </a:cubicBezTo>
                    <a:cubicBezTo>
                      <a:pt x="19" y="100"/>
                      <a:pt x="16" y="101"/>
                      <a:pt x="13" y="101"/>
                    </a:cubicBezTo>
                    <a:cubicBezTo>
                      <a:pt x="11" y="101"/>
                      <a:pt x="8" y="101"/>
                      <a:pt x="5" y="100"/>
                    </a:cubicBezTo>
                    <a:cubicBezTo>
                      <a:pt x="7" y="113"/>
                      <a:pt x="7" y="113"/>
                      <a:pt x="7" y="113"/>
                    </a:cubicBezTo>
                    <a:cubicBezTo>
                      <a:pt x="10" y="114"/>
                      <a:pt x="13" y="114"/>
                      <a:pt x="16" y="114"/>
                    </a:cubicBezTo>
                    <a:cubicBezTo>
                      <a:pt x="20" y="114"/>
                      <a:pt x="24" y="113"/>
                      <a:pt x="27" y="111"/>
                    </a:cubicBezTo>
                    <a:cubicBezTo>
                      <a:pt x="30" y="109"/>
                      <a:pt x="33" y="106"/>
                      <a:pt x="36" y="101"/>
                    </a:cubicBezTo>
                    <a:cubicBezTo>
                      <a:pt x="37" y="98"/>
                      <a:pt x="40" y="92"/>
                      <a:pt x="43" y="83"/>
                    </a:cubicBezTo>
                    <a:cubicBezTo>
                      <a:pt x="74" y="0"/>
                      <a:pt x="74" y="0"/>
                      <a:pt x="74" y="0"/>
                    </a:cubicBezTo>
                    <a:cubicBezTo>
                      <a:pt x="60" y="0"/>
                      <a:pt x="60" y="0"/>
                      <a:pt x="60" y="0"/>
                    </a:cubicBezTo>
                    <a:lnTo>
                      <a:pt x="43"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PA-îś1ïďé">
                <a:extLst>
                  <a:ext uri="{FF2B5EF4-FFF2-40B4-BE49-F238E27FC236}">
                    <a16:creationId xmlns:a16="http://schemas.microsoft.com/office/drawing/2014/main" xmlns="" id="{998524A9-0E3A-4320-A646-750E9E1557BB}"/>
                  </a:ext>
                </a:extLst>
              </p:cNvPr>
              <p:cNvSpPr/>
              <p:nvPr>
                <p:custDataLst>
                  <p:tags r:id="rId22"/>
                </p:custDataLst>
              </p:nvPr>
            </p:nvSpPr>
            <p:spPr bwMode="auto">
              <a:xfrm>
                <a:off x="5630069" y="3816351"/>
                <a:ext cx="142875"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PA-iSļíďê">
                <a:extLst>
                  <a:ext uri="{FF2B5EF4-FFF2-40B4-BE49-F238E27FC236}">
                    <a16:creationId xmlns:a16="http://schemas.microsoft.com/office/drawing/2014/main" xmlns="" id="{F9FA005A-CA7B-48CD-81B7-6F1B9B279DD9}"/>
                  </a:ext>
                </a:extLst>
              </p:cNvPr>
              <p:cNvSpPr/>
              <p:nvPr>
                <p:custDataLst>
                  <p:tags r:id="rId23"/>
                </p:custDataLst>
              </p:nvPr>
            </p:nvSpPr>
            <p:spPr bwMode="auto">
              <a:xfrm>
                <a:off x="5785644" y="3759201"/>
                <a:ext cx="85725" cy="209550"/>
              </a:xfrm>
              <a:custGeom>
                <a:avLst/>
                <a:gdLst>
                  <a:gd name="T0" fmla="*/ 20 w 47"/>
                  <a:gd name="T1" fmla="*/ 4 h 114"/>
                  <a:gd name="T2" fmla="*/ 13 w 47"/>
                  <a:gd name="T3" fmla="*/ 12 h 114"/>
                  <a:gd name="T4" fmla="*/ 12 w 47"/>
                  <a:gd name="T5" fmla="*/ 24 h 114"/>
                  <a:gd name="T6" fmla="*/ 12 w 47"/>
                  <a:gd name="T7" fmla="*/ 33 h 114"/>
                  <a:gd name="T8" fmla="*/ 0 w 47"/>
                  <a:gd name="T9" fmla="*/ 33 h 114"/>
                  <a:gd name="T10" fmla="*/ 0 w 47"/>
                  <a:gd name="T11" fmla="*/ 44 h 114"/>
                  <a:gd name="T12" fmla="*/ 12 w 47"/>
                  <a:gd name="T13" fmla="*/ 44 h 114"/>
                  <a:gd name="T14" fmla="*/ 12 w 47"/>
                  <a:gd name="T15" fmla="*/ 114 h 114"/>
                  <a:gd name="T16" fmla="*/ 26 w 47"/>
                  <a:gd name="T17" fmla="*/ 114 h 114"/>
                  <a:gd name="T18" fmla="*/ 26 w 47"/>
                  <a:gd name="T19" fmla="*/ 44 h 114"/>
                  <a:gd name="T20" fmla="*/ 41 w 47"/>
                  <a:gd name="T21" fmla="*/ 44 h 114"/>
                  <a:gd name="T22" fmla="*/ 41 w 47"/>
                  <a:gd name="T23" fmla="*/ 33 h 114"/>
                  <a:gd name="T24" fmla="*/ 26 w 47"/>
                  <a:gd name="T25" fmla="*/ 33 h 114"/>
                  <a:gd name="T26" fmla="*/ 26 w 47"/>
                  <a:gd name="T27" fmla="*/ 26 h 114"/>
                  <a:gd name="T28" fmla="*/ 28 w 47"/>
                  <a:gd name="T29" fmla="*/ 16 h 114"/>
                  <a:gd name="T30" fmla="*/ 37 w 47"/>
                  <a:gd name="T31" fmla="*/ 13 h 114"/>
                  <a:gd name="T32" fmla="*/ 45 w 47"/>
                  <a:gd name="T33" fmla="*/ 14 h 114"/>
                  <a:gd name="T34" fmla="*/ 47 w 47"/>
                  <a:gd name="T35" fmla="*/ 2 h 114"/>
                  <a:gd name="T36" fmla="*/ 34 w 47"/>
                  <a:gd name="T37" fmla="*/ 0 h 114"/>
                  <a:gd name="T38" fmla="*/ 20 w 47"/>
                  <a:gd name="T39"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114">
                    <a:moveTo>
                      <a:pt x="20" y="4"/>
                    </a:moveTo>
                    <a:cubicBezTo>
                      <a:pt x="17" y="6"/>
                      <a:pt x="15" y="9"/>
                      <a:pt x="13" y="12"/>
                    </a:cubicBezTo>
                    <a:cubicBezTo>
                      <a:pt x="12" y="15"/>
                      <a:pt x="12" y="19"/>
                      <a:pt x="12" y="24"/>
                    </a:cubicBezTo>
                    <a:cubicBezTo>
                      <a:pt x="12" y="33"/>
                      <a:pt x="12" y="33"/>
                      <a:pt x="12" y="33"/>
                    </a:cubicBezTo>
                    <a:cubicBezTo>
                      <a:pt x="0" y="33"/>
                      <a:pt x="0" y="33"/>
                      <a:pt x="0" y="33"/>
                    </a:cubicBezTo>
                    <a:cubicBezTo>
                      <a:pt x="0" y="44"/>
                      <a:pt x="0" y="44"/>
                      <a:pt x="0" y="44"/>
                    </a:cubicBezTo>
                    <a:cubicBezTo>
                      <a:pt x="12" y="44"/>
                      <a:pt x="12" y="44"/>
                      <a:pt x="12" y="44"/>
                    </a:cubicBezTo>
                    <a:cubicBezTo>
                      <a:pt x="12" y="114"/>
                      <a:pt x="12" y="114"/>
                      <a:pt x="12" y="114"/>
                    </a:cubicBezTo>
                    <a:cubicBezTo>
                      <a:pt x="26" y="114"/>
                      <a:pt x="26" y="114"/>
                      <a:pt x="26" y="114"/>
                    </a:cubicBezTo>
                    <a:cubicBezTo>
                      <a:pt x="26" y="44"/>
                      <a:pt x="26" y="44"/>
                      <a:pt x="26" y="44"/>
                    </a:cubicBezTo>
                    <a:cubicBezTo>
                      <a:pt x="41" y="44"/>
                      <a:pt x="41" y="44"/>
                      <a:pt x="41" y="44"/>
                    </a:cubicBezTo>
                    <a:cubicBezTo>
                      <a:pt x="41" y="33"/>
                      <a:pt x="41" y="33"/>
                      <a:pt x="41" y="33"/>
                    </a:cubicBezTo>
                    <a:cubicBezTo>
                      <a:pt x="26" y="33"/>
                      <a:pt x="26" y="33"/>
                      <a:pt x="26" y="33"/>
                    </a:cubicBezTo>
                    <a:cubicBezTo>
                      <a:pt x="26" y="26"/>
                      <a:pt x="26" y="26"/>
                      <a:pt x="26" y="26"/>
                    </a:cubicBezTo>
                    <a:cubicBezTo>
                      <a:pt x="26" y="21"/>
                      <a:pt x="27" y="17"/>
                      <a:pt x="28" y="16"/>
                    </a:cubicBezTo>
                    <a:cubicBezTo>
                      <a:pt x="30" y="14"/>
                      <a:pt x="33" y="13"/>
                      <a:pt x="37" y="13"/>
                    </a:cubicBezTo>
                    <a:cubicBezTo>
                      <a:pt x="40" y="13"/>
                      <a:pt x="42" y="13"/>
                      <a:pt x="45" y="14"/>
                    </a:cubicBezTo>
                    <a:cubicBezTo>
                      <a:pt x="47" y="2"/>
                      <a:pt x="47" y="2"/>
                      <a:pt x="47" y="2"/>
                    </a:cubicBezTo>
                    <a:cubicBezTo>
                      <a:pt x="43" y="1"/>
                      <a:pt x="38" y="0"/>
                      <a:pt x="34" y="0"/>
                    </a:cubicBezTo>
                    <a:cubicBezTo>
                      <a:pt x="28" y="0"/>
                      <a:pt x="24" y="1"/>
                      <a:pt x="2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PA-iŝḷïďè">
                <a:extLst>
                  <a:ext uri="{FF2B5EF4-FFF2-40B4-BE49-F238E27FC236}">
                    <a16:creationId xmlns:a16="http://schemas.microsoft.com/office/drawing/2014/main" xmlns="" id="{E838FF67-1584-40AC-9C13-46A157B7F909}"/>
                  </a:ext>
                </a:extLst>
              </p:cNvPr>
              <p:cNvSpPr/>
              <p:nvPr>
                <p:custDataLst>
                  <p:tags r:id="rId24"/>
                </p:custDataLst>
              </p:nvPr>
            </p:nvSpPr>
            <p:spPr bwMode="auto">
              <a:xfrm>
                <a:off x="5955506" y="3759201"/>
                <a:ext cx="165100" cy="214313"/>
              </a:xfrm>
              <a:custGeom>
                <a:avLst/>
                <a:gdLst>
                  <a:gd name="T0" fmla="*/ 71 w 90"/>
                  <a:gd name="T1" fmla="*/ 55 h 116"/>
                  <a:gd name="T2" fmla="*/ 46 w 90"/>
                  <a:gd name="T3" fmla="*/ 48 h 116"/>
                  <a:gd name="T4" fmla="*/ 23 w 90"/>
                  <a:gd name="T5" fmla="*/ 40 h 116"/>
                  <a:gd name="T6" fmla="*/ 19 w 90"/>
                  <a:gd name="T7" fmla="*/ 30 h 116"/>
                  <a:gd name="T8" fmla="*/ 25 w 90"/>
                  <a:gd name="T9" fmla="*/ 18 h 116"/>
                  <a:gd name="T10" fmla="*/ 45 w 90"/>
                  <a:gd name="T11" fmla="*/ 13 h 116"/>
                  <a:gd name="T12" fmla="*/ 64 w 90"/>
                  <a:gd name="T13" fmla="*/ 19 h 116"/>
                  <a:gd name="T14" fmla="*/ 72 w 90"/>
                  <a:gd name="T15" fmla="*/ 35 h 116"/>
                  <a:gd name="T16" fmla="*/ 86 w 90"/>
                  <a:gd name="T17" fmla="*/ 34 h 116"/>
                  <a:gd name="T18" fmla="*/ 81 w 90"/>
                  <a:gd name="T19" fmla="*/ 16 h 116"/>
                  <a:gd name="T20" fmla="*/ 66 w 90"/>
                  <a:gd name="T21" fmla="*/ 4 h 116"/>
                  <a:gd name="T22" fmla="*/ 44 w 90"/>
                  <a:gd name="T23" fmla="*/ 0 h 116"/>
                  <a:gd name="T24" fmla="*/ 24 w 90"/>
                  <a:gd name="T25" fmla="*/ 4 h 116"/>
                  <a:gd name="T26" fmla="*/ 10 w 90"/>
                  <a:gd name="T27" fmla="*/ 15 h 116"/>
                  <a:gd name="T28" fmla="*/ 5 w 90"/>
                  <a:gd name="T29" fmla="*/ 31 h 116"/>
                  <a:gd name="T30" fmla="*/ 9 w 90"/>
                  <a:gd name="T31" fmla="*/ 45 h 116"/>
                  <a:gd name="T32" fmla="*/ 21 w 90"/>
                  <a:gd name="T33" fmla="*/ 56 h 116"/>
                  <a:gd name="T34" fmla="*/ 42 w 90"/>
                  <a:gd name="T35" fmla="*/ 63 h 116"/>
                  <a:gd name="T36" fmla="*/ 62 w 90"/>
                  <a:gd name="T37" fmla="*/ 68 h 116"/>
                  <a:gd name="T38" fmla="*/ 72 w 90"/>
                  <a:gd name="T39" fmla="*/ 75 h 116"/>
                  <a:gd name="T40" fmla="*/ 75 w 90"/>
                  <a:gd name="T41" fmla="*/ 84 h 116"/>
                  <a:gd name="T42" fmla="*/ 72 w 90"/>
                  <a:gd name="T43" fmla="*/ 93 h 116"/>
                  <a:gd name="T44" fmla="*/ 63 w 90"/>
                  <a:gd name="T45" fmla="*/ 100 h 116"/>
                  <a:gd name="T46" fmla="*/ 48 w 90"/>
                  <a:gd name="T47" fmla="*/ 103 h 116"/>
                  <a:gd name="T48" fmla="*/ 30 w 90"/>
                  <a:gd name="T49" fmla="*/ 100 h 116"/>
                  <a:gd name="T50" fmla="*/ 19 w 90"/>
                  <a:gd name="T51" fmla="*/ 91 h 116"/>
                  <a:gd name="T52" fmla="*/ 14 w 90"/>
                  <a:gd name="T53" fmla="*/ 77 h 116"/>
                  <a:gd name="T54" fmla="*/ 0 w 90"/>
                  <a:gd name="T55" fmla="*/ 78 h 116"/>
                  <a:gd name="T56" fmla="*/ 7 w 90"/>
                  <a:gd name="T57" fmla="*/ 98 h 116"/>
                  <a:gd name="T58" fmla="*/ 23 w 90"/>
                  <a:gd name="T59" fmla="*/ 112 h 116"/>
                  <a:gd name="T60" fmla="*/ 48 w 90"/>
                  <a:gd name="T61" fmla="*/ 116 h 116"/>
                  <a:gd name="T62" fmla="*/ 70 w 90"/>
                  <a:gd name="T63" fmla="*/ 112 h 116"/>
                  <a:gd name="T64" fmla="*/ 85 w 90"/>
                  <a:gd name="T65" fmla="*/ 100 h 116"/>
                  <a:gd name="T66" fmla="*/ 90 w 90"/>
                  <a:gd name="T67" fmla="*/ 83 h 116"/>
                  <a:gd name="T68" fmla="*/ 85 w 90"/>
                  <a:gd name="T69" fmla="*/ 67 h 116"/>
                  <a:gd name="T70" fmla="*/ 71 w 90"/>
                  <a:gd name="T71" fmla="*/ 5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116">
                    <a:moveTo>
                      <a:pt x="71" y="55"/>
                    </a:moveTo>
                    <a:cubicBezTo>
                      <a:pt x="66" y="53"/>
                      <a:pt x="58" y="51"/>
                      <a:pt x="46" y="48"/>
                    </a:cubicBezTo>
                    <a:cubicBezTo>
                      <a:pt x="34" y="45"/>
                      <a:pt x="26" y="43"/>
                      <a:pt x="23" y="40"/>
                    </a:cubicBezTo>
                    <a:cubicBezTo>
                      <a:pt x="21" y="38"/>
                      <a:pt x="19" y="34"/>
                      <a:pt x="19" y="30"/>
                    </a:cubicBezTo>
                    <a:cubicBezTo>
                      <a:pt x="19" y="26"/>
                      <a:pt x="21" y="22"/>
                      <a:pt x="25" y="18"/>
                    </a:cubicBezTo>
                    <a:cubicBezTo>
                      <a:pt x="29" y="15"/>
                      <a:pt x="36" y="13"/>
                      <a:pt x="45" y="13"/>
                    </a:cubicBezTo>
                    <a:cubicBezTo>
                      <a:pt x="53" y="13"/>
                      <a:pt x="60" y="15"/>
                      <a:pt x="64" y="19"/>
                    </a:cubicBezTo>
                    <a:cubicBezTo>
                      <a:pt x="69" y="22"/>
                      <a:pt x="71" y="28"/>
                      <a:pt x="72" y="35"/>
                    </a:cubicBezTo>
                    <a:cubicBezTo>
                      <a:pt x="86" y="34"/>
                      <a:pt x="86" y="34"/>
                      <a:pt x="86" y="34"/>
                    </a:cubicBezTo>
                    <a:cubicBezTo>
                      <a:pt x="86" y="27"/>
                      <a:pt x="84" y="21"/>
                      <a:pt x="81" y="16"/>
                    </a:cubicBezTo>
                    <a:cubicBezTo>
                      <a:pt x="77" y="11"/>
                      <a:pt x="73" y="7"/>
                      <a:pt x="66" y="4"/>
                    </a:cubicBezTo>
                    <a:cubicBezTo>
                      <a:pt x="60" y="2"/>
                      <a:pt x="53" y="0"/>
                      <a:pt x="44" y="0"/>
                    </a:cubicBezTo>
                    <a:cubicBezTo>
                      <a:pt x="37" y="0"/>
                      <a:pt x="30" y="1"/>
                      <a:pt x="24" y="4"/>
                    </a:cubicBezTo>
                    <a:cubicBezTo>
                      <a:pt x="17" y="7"/>
                      <a:pt x="13" y="10"/>
                      <a:pt x="10" y="15"/>
                    </a:cubicBezTo>
                    <a:cubicBezTo>
                      <a:pt x="6" y="20"/>
                      <a:pt x="5" y="25"/>
                      <a:pt x="5" y="31"/>
                    </a:cubicBezTo>
                    <a:cubicBezTo>
                      <a:pt x="5" y="36"/>
                      <a:pt x="6" y="41"/>
                      <a:pt x="9" y="45"/>
                    </a:cubicBezTo>
                    <a:cubicBezTo>
                      <a:pt x="11" y="49"/>
                      <a:pt x="15" y="53"/>
                      <a:pt x="21" y="56"/>
                    </a:cubicBezTo>
                    <a:cubicBezTo>
                      <a:pt x="25" y="58"/>
                      <a:pt x="32" y="60"/>
                      <a:pt x="42" y="63"/>
                    </a:cubicBezTo>
                    <a:cubicBezTo>
                      <a:pt x="53" y="65"/>
                      <a:pt x="59" y="67"/>
                      <a:pt x="62" y="68"/>
                    </a:cubicBezTo>
                    <a:cubicBezTo>
                      <a:pt x="67" y="70"/>
                      <a:pt x="70" y="72"/>
                      <a:pt x="72" y="75"/>
                    </a:cubicBezTo>
                    <a:cubicBezTo>
                      <a:pt x="74" y="77"/>
                      <a:pt x="75" y="80"/>
                      <a:pt x="75" y="84"/>
                    </a:cubicBezTo>
                    <a:cubicBezTo>
                      <a:pt x="75" y="87"/>
                      <a:pt x="74" y="91"/>
                      <a:pt x="72" y="93"/>
                    </a:cubicBezTo>
                    <a:cubicBezTo>
                      <a:pt x="70" y="96"/>
                      <a:pt x="67" y="99"/>
                      <a:pt x="63" y="100"/>
                    </a:cubicBezTo>
                    <a:cubicBezTo>
                      <a:pt x="58" y="102"/>
                      <a:pt x="53" y="103"/>
                      <a:pt x="48" y="103"/>
                    </a:cubicBezTo>
                    <a:cubicBezTo>
                      <a:pt x="41" y="103"/>
                      <a:pt x="35" y="102"/>
                      <a:pt x="30" y="100"/>
                    </a:cubicBezTo>
                    <a:cubicBezTo>
                      <a:pt x="25" y="97"/>
                      <a:pt x="22" y="94"/>
                      <a:pt x="19" y="91"/>
                    </a:cubicBezTo>
                    <a:cubicBezTo>
                      <a:pt x="17" y="87"/>
                      <a:pt x="15" y="83"/>
                      <a:pt x="14" y="77"/>
                    </a:cubicBezTo>
                    <a:cubicBezTo>
                      <a:pt x="0" y="78"/>
                      <a:pt x="0" y="78"/>
                      <a:pt x="0" y="78"/>
                    </a:cubicBezTo>
                    <a:cubicBezTo>
                      <a:pt x="1" y="86"/>
                      <a:pt x="3" y="93"/>
                      <a:pt x="7" y="98"/>
                    </a:cubicBezTo>
                    <a:cubicBezTo>
                      <a:pt x="11" y="104"/>
                      <a:pt x="16" y="109"/>
                      <a:pt x="23" y="112"/>
                    </a:cubicBezTo>
                    <a:cubicBezTo>
                      <a:pt x="30" y="115"/>
                      <a:pt x="38" y="116"/>
                      <a:pt x="48" y="116"/>
                    </a:cubicBezTo>
                    <a:cubicBezTo>
                      <a:pt x="56" y="116"/>
                      <a:pt x="64" y="115"/>
                      <a:pt x="70" y="112"/>
                    </a:cubicBezTo>
                    <a:cubicBezTo>
                      <a:pt x="76" y="109"/>
                      <a:pt x="81" y="105"/>
                      <a:pt x="85" y="100"/>
                    </a:cubicBezTo>
                    <a:cubicBezTo>
                      <a:pt x="88" y="94"/>
                      <a:pt x="90" y="89"/>
                      <a:pt x="90" y="83"/>
                    </a:cubicBezTo>
                    <a:cubicBezTo>
                      <a:pt x="90" y="77"/>
                      <a:pt x="88" y="71"/>
                      <a:pt x="85" y="67"/>
                    </a:cubicBezTo>
                    <a:cubicBezTo>
                      <a:pt x="82" y="62"/>
                      <a:pt x="77" y="58"/>
                      <a:pt x="7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PA-ïşľïḋé">
                <a:extLst>
                  <a:ext uri="{FF2B5EF4-FFF2-40B4-BE49-F238E27FC236}">
                    <a16:creationId xmlns:a16="http://schemas.microsoft.com/office/drawing/2014/main" xmlns="" id="{4C1A6E41-210B-4BA8-B388-D77B00839844}"/>
                  </a:ext>
                </a:extLst>
              </p:cNvPr>
              <p:cNvSpPr/>
              <p:nvPr>
                <p:custDataLst>
                  <p:tags r:id="rId25"/>
                </p:custDataLst>
              </p:nvPr>
            </p:nvSpPr>
            <p:spPr bwMode="auto">
              <a:xfrm>
                <a:off x="6146006" y="3816351"/>
                <a:ext cx="131763" cy="157163"/>
              </a:xfrm>
              <a:custGeom>
                <a:avLst/>
                <a:gdLst>
                  <a:gd name="T0" fmla="*/ 50 w 71"/>
                  <a:gd name="T1" fmla="*/ 69 h 85"/>
                  <a:gd name="T2" fmla="*/ 37 w 71"/>
                  <a:gd name="T3" fmla="*/ 74 h 85"/>
                  <a:gd name="T4" fmla="*/ 21 w 71"/>
                  <a:gd name="T5" fmla="*/ 66 h 85"/>
                  <a:gd name="T6" fmla="*/ 14 w 71"/>
                  <a:gd name="T7" fmla="*/ 43 h 85"/>
                  <a:gd name="T8" fmla="*/ 21 w 71"/>
                  <a:gd name="T9" fmla="*/ 19 h 85"/>
                  <a:gd name="T10" fmla="*/ 38 w 71"/>
                  <a:gd name="T11" fmla="*/ 12 h 85"/>
                  <a:gd name="T12" fmla="*/ 49 w 71"/>
                  <a:gd name="T13" fmla="*/ 16 h 85"/>
                  <a:gd name="T14" fmla="*/ 56 w 71"/>
                  <a:gd name="T15" fmla="*/ 28 h 85"/>
                  <a:gd name="T16" fmla="*/ 70 w 71"/>
                  <a:gd name="T17" fmla="*/ 26 h 85"/>
                  <a:gd name="T18" fmla="*/ 59 w 71"/>
                  <a:gd name="T19" fmla="*/ 7 h 85"/>
                  <a:gd name="T20" fmla="*/ 37 w 71"/>
                  <a:gd name="T21" fmla="*/ 0 h 85"/>
                  <a:gd name="T22" fmla="*/ 18 w 71"/>
                  <a:gd name="T23" fmla="*/ 5 h 85"/>
                  <a:gd name="T24" fmla="*/ 4 w 71"/>
                  <a:gd name="T25" fmla="*/ 20 h 85"/>
                  <a:gd name="T26" fmla="*/ 0 w 71"/>
                  <a:gd name="T27" fmla="*/ 43 h 85"/>
                  <a:gd name="T28" fmla="*/ 10 w 71"/>
                  <a:gd name="T29" fmla="*/ 74 h 85"/>
                  <a:gd name="T30" fmla="*/ 37 w 71"/>
                  <a:gd name="T31" fmla="*/ 85 h 85"/>
                  <a:gd name="T32" fmla="*/ 60 w 71"/>
                  <a:gd name="T33" fmla="*/ 77 h 85"/>
                  <a:gd name="T34" fmla="*/ 71 w 71"/>
                  <a:gd name="T35" fmla="*/ 55 h 85"/>
                  <a:gd name="T36" fmla="*/ 57 w 71"/>
                  <a:gd name="T37" fmla="*/ 54 h 85"/>
                  <a:gd name="T38" fmla="*/ 50 w 71"/>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85">
                    <a:moveTo>
                      <a:pt x="50" y="69"/>
                    </a:moveTo>
                    <a:cubicBezTo>
                      <a:pt x="47" y="72"/>
                      <a:pt x="42" y="74"/>
                      <a:pt x="37" y="74"/>
                    </a:cubicBezTo>
                    <a:cubicBezTo>
                      <a:pt x="30" y="74"/>
                      <a:pt x="25" y="71"/>
                      <a:pt x="21" y="66"/>
                    </a:cubicBezTo>
                    <a:cubicBezTo>
                      <a:pt x="16" y="61"/>
                      <a:pt x="14" y="54"/>
                      <a:pt x="14" y="43"/>
                    </a:cubicBezTo>
                    <a:cubicBezTo>
                      <a:pt x="14" y="32"/>
                      <a:pt x="16" y="24"/>
                      <a:pt x="21" y="19"/>
                    </a:cubicBezTo>
                    <a:cubicBezTo>
                      <a:pt x="25" y="14"/>
                      <a:pt x="31" y="12"/>
                      <a:pt x="38" y="12"/>
                    </a:cubicBezTo>
                    <a:cubicBezTo>
                      <a:pt x="42" y="12"/>
                      <a:pt x="46" y="13"/>
                      <a:pt x="49" y="16"/>
                    </a:cubicBezTo>
                    <a:cubicBezTo>
                      <a:pt x="53" y="18"/>
                      <a:pt x="55" y="23"/>
                      <a:pt x="56" y="28"/>
                    </a:cubicBezTo>
                    <a:cubicBezTo>
                      <a:pt x="70" y="26"/>
                      <a:pt x="70" y="26"/>
                      <a:pt x="70" y="26"/>
                    </a:cubicBezTo>
                    <a:cubicBezTo>
                      <a:pt x="68" y="18"/>
                      <a:pt x="64" y="11"/>
                      <a:pt x="59" y="7"/>
                    </a:cubicBezTo>
                    <a:cubicBezTo>
                      <a:pt x="53" y="2"/>
                      <a:pt x="46" y="0"/>
                      <a:pt x="37" y="0"/>
                    </a:cubicBezTo>
                    <a:cubicBezTo>
                      <a:pt x="30" y="0"/>
                      <a:pt x="24" y="2"/>
                      <a:pt x="18" y="5"/>
                    </a:cubicBezTo>
                    <a:cubicBezTo>
                      <a:pt x="12" y="8"/>
                      <a:pt x="7" y="13"/>
                      <a:pt x="4" y="20"/>
                    </a:cubicBezTo>
                    <a:cubicBezTo>
                      <a:pt x="2" y="27"/>
                      <a:pt x="0" y="34"/>
                      <a:pt x="0" y="43"/>
                    </a:cubicBezTo>
                    <a:cubicBezTo>
                      <a:pt x="0" y="57"/>
                      <a:pt x="3" y="67"/>
                      <a:pt x="10" y="74"/>
                    </a:cubicBezTo>
                    <a:cubicBezTo>
                      <a:pt x="17" y="82"/>
                      <a:pt x="26" y="85"/>
                      <a:pt x="37" y="85"/>
                    </a:cubicBezTo>
                    <a:cubicBezTo>
                      <a:pt x="46" y="85"/>
                      <a:pt x="53" y="83"/>
                      <a:pt x="60" y="77"/>
                    </a:cubicBezTo>
                    <a:cubicBezTo>
                      <a:pt x="66" y="72"/>
                      <a:pt x="69" y="65"/>
                      <a:pt x="71"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9" name="PA-îṥlîḋé">
                <a:extLst>
                  <a:ext uri="{FF2B5EF4-FFF2-40B4-BE49-F238E27FC236}">
                    <a16:creationId xmlns:a16="http://schemas.microsoft.com/office/drawing/2014/main" xmlns="" id="{642CC302-4323-409A-B4DC-4CC63B451EDF}"/>
                  </a:ext>
                </a:extLst>
              </p:cNvPr>
              <p:cNvSpPr/>
              <p:nvPr>
                <p:custDataLst>
                  <p:tags r:id="rId26"/>
                </p:custDataLst>
              </p:nvPr>
            </p:nvSpPr>
            <p:spPr bwMode="auto">
              <a:xfrm>
                <a:off x="62999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0" name="PA-íŝ1iḓe">
                <a:extLst>
                  <a:ext uri="{FF2B5EF4-FFF2-40B4-BE49-F238E27FC236}">
                    <a16:creationId xmlns:a16="http://schemas.microsoft.com/office/drawing/2014/main" xmlns="" id="{8C1A843A-EB0E-4BF4-B323-7A0AECB5AB24}"/>
                  </a:ext>
                </a:extLst>
              </p:cNvPr>
              <p:cNvSpPr/>
              <p:nvPr>
                <p:custDataLst>
                  <p:tags r:id="rId27"/>
                </p:custDataLst>
              </p:nvPr>
            </p:nvSpPr>
            <p:spPr bwMode="auto">
              <a:xfrm>
                <a:off x="62999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1" name="PA-îṧḻiďè">
                <a:extLst>
                  <a:ext uri="{FF2B5EF4-FFF2-40B4-BE49-F238E27FC236}">
                    <a16:creationId xmlns:a16="http://schemas.microsoft.com/office/drawing/2014/main" xmlns="" id="{B878C07E-09C0-4DF8-ABBD-0427663D481F}"/>
                  </a:ext>
                </a:extLst>
              </p:cNvPr>
              <p:cNvSpPr/>
              <p:nvPr>
                <p:custDataLst>
                  <p:tags r:id="rId28"/>
                </p:custDataLst>
              </p:nvPr>
            </p:nvSpPr>
            <p:spPr bwMode="auto">
              <a:xfrm>
                <a:off x="6355556" y="3816351"/>
                <a:ext cx="138113" cy="157163"/>
              </a:xfrm>
              <a:custGeom>
                <a:avLst/>
                <a:gdLst>
                  <a:gd name="T0" fmla="*/ 38 w 75"/>
                  <a:gd name="T1" fmla="*/ 0 h 85"/>
                  <a:gd name="T2" fmla="*/ 10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5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8" y="4"/>
                      <a:pt x="10" y="12"/>
                    </a:cubicBezTo>
                    <a:cubicBezTo>
                      <a:pt x="3"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1" y="19"/>
                      <a:pt x="65"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PA-iŝḻïḓé">
                <a:extLst>
                  <a:ext uri="{FF2B5EF4-FFF2-40B4-BE49-F238E27FC236}">
                    <a16:creationId xmlns:a16="http://schemas.microsoft.com/office/drawing/2014/main" xmlns="" id="{478F81FA-EEF9-4536-970B-9C4332130535}"/>
                  </a:ext>
                </a:extLst>
              </p:cNvPr>
              <p:cNvSpPr/>
              <p:nvPr>
                <p:custDataLst>
                  <p:tags r:id="rId29"/>
                </p:custDataLst>
              </p:nvPr>
            </p:nvSpPr>
            <p:spPr bwMode="auto">
              <a:xfrm>
                <a:off x="6523831" y="3816351"/>
                <a:ext cx="122238" cy="152400"/>
              </a:xfrm>
              <a:custGeom>
                <a:avLst/>
                <a:gdLst>
                  <a:gd name="T0" fmla="*/ 61 w 66"/>
                  <a:gd name="T1" fmla="*/ 10 h 83"/>
                  <a:gd name="T2" fmla="*/ 51 w 66"/>
                  <a:gd name="T3" fmla="*/ 3 h 83"/>
                  <a:gd name="T4" fmla="*/ 38 w 66"/>
                  <a:gd name="T5" fmla="*/ 0 h 83"/>
                  <a:gd name="T6" fmla="*/ 12 w 66"/>
                  <a:gd name="T7" fmla="*/ 14 h 83"/>
                  <a:gd name="T8" fmla="*/ 12 w 66"/>
                  <a:gd name="T9" fmla="*/ 2 h 83"/>
                  <a:gd name="T10" fmla="*/ 0 w 66"/>
                  <a:gd name="T11" fmla="*/ 2 h 83"/>
                  <a:gd name="T12" fmla="*/ 0 w 66"/>
                  <a:gd name="T13" fmla="*/ 83 h 83"/>
                  <a:gd name="T14" fmla="*/ 13 w 66"/>
                  <a:gd name="T15" fmla="*/ 83 h 83"/>
                  <a:gd name="T16" fmla="*/ 13 w 66"/>
                  <a:gd name="T17" fmla="*/ 39 h 83"/>
                  <a:gd name="T18" fmla="*/ 20 w 66"/>
                  <a:gd name="T19" fmla="*/ 18 h 83"/>
                  <a:gd name="T20" fmla="*/ 35 w 66"/>
                  <a:gd name="T21" fmla="*/ 12 h 83"/>
                  <a:gd name="T22" fmla="*/ 45 w 66"/>
                  <a:gd name="T23" fmla="*/ 15 h 83"/>
                  <a:gd name="T24" fmla="*/ 50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1" y="3"/>
                    </a:cubicBezTo>
                    <a:cubicBezTo>
                      <a:pt x="47"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3" y="83"/>
                      <a:pt x="13" y="83"/>
                      <a:pt x="13" y="83"/>
                    </a:cubicBezTo>
                    <a:cubicBezTo>
                      <a:pt x="13" y="39"/>
                      <a:pt x="13" y="39"/>
                      <a:pt x="13" y="39"/>
                    </a:cubicBezTo>
                    <a:cubicBezTo>
                      <a:pt x="13" y="29"/>
                      <a:pt x="16" y="21"/>
                      <a:pt x="20" y="18"/>
                    </a:cubicBezTo>
                    <a:cubicBezTo>
                      <a:pt x="24" y="14"/>
                      <a:pt x="29" y="12"/>
                      <a:pt x="35" y="12"/>
                    </a:cubicBezTo>
                    <a:cubicBezTo>
                      <a:pt x="39" y="12"/>
                      <a:pt x="42" y="13"/>
                      <a:pt x="45" y="15"/>
                    </a:cubicBezTo>
                    <a:cubicBezTo>
                      <a:pt x="47" y="16"/>
                      <a:pt x="49" y="19"/>
                      <a:pt x="50" y="21"/>
                    </a:cubicBezTo>
                    <a:cubicBezTo>
                      <a:pt x="51" y="24"/>
                      <a:pt x="52" y="28"/>
                      <a:pt x="52" y="34"/>
                    </a:cubicBezTo>
                    <a:cubicBezTo>
                      <a:pt x="52" y="83"/>
                      <a:pt x="52" y="83"/>
                      <a:pt x="52" y="83"/>
                    </a:cubicBezTo>
                    <a:cubicBezTo>
                      <a:pt x="66" y="83"/>
                      <a:pt x="66" y="83"/>
                      <a:pt x="66" y="83"/>
                    </a:cubicBezTo>
                    <a:cubicBezTo>
                      <a:pt x="66" y="33"/>
                      <a:pt x="66" y="33"/>
                      <a:pt x="66" y="33"/>
                    </a:cubicBezTo>
                    <a:cubicBezTo>
                      <a:pt x="66" y="27"/>
                      <a:pt x="65" y="23"/>
                      <a:pt x="65" y="20"/>
                    </a:cubicBezTo>
                    <a:cubicBezTo>
                      <a:pt x="64"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PA-ïŝľïďé">
                <a:extLst>
                  <a:ext uri="{FF2B5EF4-FFF2-40B4-BE49-F238E27FC236}">
                    <a16:creationId xmlns:a16="http://schemas.microsoft.com/office/drawing/2014/main" xmlns="" id="{57CEF95B-9CDE-4709-96C2-4011587954C1}"/>
                  </a:ext>
                </a:extLst>
              </p:cNvPr>
              <p:cNvSpPr/>
              <p:nvPr>
                <p:custDataLst>
                  <p:tags r:id="rId30"/>
                </p:custDataLst>
              </p:nvPr>
            </p:nvSpPr>
            <p:spPr bwMode="auto">
              <a:xfrm>
                <a:off x="6677819" y="3816351"/>
                <a:ext cx="128588" cy="157163"/>
              </a:xfrm>
              <a:custGeom>
                <a:avLst/>
                <a:gdLst>
                  <a:gd name="T0" fmla="*/ 50 w 70"/>
                  <a:gd name="T1" fmla="*/ 69 h 85"/>
                  <a:gd name="T2" fmla="*/ 36 w 70"/>
                  <a:gd name="T3" fmla="*/ 74 h 85"/>
                  <a:gd name="T4" fmla="*/ 20 w 70"/>
                  <a:gd name="T5" fmla="*/ 66 h 85"/>
                  <a:gd name="T6" fmla="*/ 14 w 70"/>
                  <a:gd name="T7" fmla="*/ 43 h 85"/>
                  <a:gd name="T8" fmla="*/ 20 w 70"/>
                  <a:gd name="T9" fmla="*/ 19 h 85"/>
                  <a:gd name="T10" fmla="*/ 37 w 70"/>
                  <a:gd name="T11" fmla="*/ 12 h 85"/>
                  <a:gd name="T12" fmla="*/ 49 w 70"/>
                  <a:gd name="T13" fmla="*/ 16 h 85"/>
                  <a:gd name="T14" fmla="*/ 56 w 70"/>
                  <a:gd name="T15" fmla="*/ 28 h 85"/>
                  <a:gd name="T16" fmla="*/ 69 w 70"/>
                  <a:gd name="T17" fmla="*/ 26 h 85"/>
                  <a:gd name="T18" fmla="*/ 58 w 70"/>
                  <a:gd name="T19" fmla="*/ 7 h 85"/>
                  <a:gd name="T20" fmla="*/ 37 w 70"/>
                  <a:gd name="T21" fmla="*/ 0 h 85"/>
                  <a:gd name="T22" fmla="*/ 17 w 70"/>
                  <a:gd name="T23" fmla="*/ 5 h 85"/>
                  <a:gd name="T24" fmla="*/ 4 w 70"/>
                  <a:gd name="T25" fmla="*/ 20 h 85"/>
                  <a:gd name="T26" fmla="*/ 0 w 70"/>
                  <a:gd name="T27" fmla="*/ 43 h 85"/>
                  <a:gd name="T28" fmla="*/ 10 w 70"/>
                  <a:gd name="T29" fmla="*/ 74 h 85"/>
                  <a:gd name="T30" fmla="*/ 37 w 70"/>
                  <a:gd name="T31" fmla="*/ 85 h 85"/>
                  <a:gd name="T32" fmla="*/ 59 w 70"/>
                  <a:gd name="T33" fmla="*/ 77 h 85"/>
                  <a:gd name="T34" fmla="*/ 70 w 70"/>
                  <a:gd name="T35" fmla="*/ 55 h 85"/>
                  <a:gd name="T36" fmla="*/ 57 w 70"/>
                  <a:gd name="T37" fmla="*/ 54 h 85"/>
                  <a:gd name="T38" fmla="*/ 50 w 70"/>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85">
                    <a:moveTo>
                      <a:pt x="50" y="69"/>
                    </a:moveTo>
                    <a:cubicBezTo>
                      <a:pt x="46" y="72"/>
                      <a:pt x="42" y="74"/>
                      <a:pt x="36" y="74"/>
                    </a:cubicBezTo>
                    <a:cubicBezTo>
                      <a:pt x="30" y="74"/>
                      <a:pt x="24" y="71"/>
                      <a:pt x="20" y="66"/>
                    </a:cubicBezTo>
                    <a:cubicBezTo>
                      <a:pt x="16" y="61"/>
                      <a:pt x="14" y="54"/>
                      <a:pt x="14" y="43"/>
                    </a:cubicBezTo>
                    <a:cubicBezTo>
                      <a:pt x="14" y="32"/>
                      <a:pt x="16" y="24"/>
                      <a:pt x="20" y="19"/>
                    </a:cubicBezTo>
                    <a:cubicBezTo>
                      <a:pt x="25" y="14"/>
                      <a:pt x="30" y="12"/>
                      <a:pt x="37" y="12"/>
                    </a:cubicBezTo>
                    <a:cubicBezTo>
                      <a:pt x="42" y="12"/>
                      <a:pt x="46" y="13"/>
                      <a:pt x="49" y="16"/>
                    </a:cubicBezTo>
                    <a:cubicBezTo>
                      <a:pt x="52" y="18"/>
                      <a:pt x="54" y="23"/>
                      <a:pt x="56" y="28"/>
                    </a:cubicBezTo>
                    <a:cubicBezTo>
                      <a:pt x="69" y="26"/>
                      <a:pt x="69" y="26"/>
                      <a:pt x="69" y="26"/>
                    </a:cubicBezTo>
                    <a:cubicBezTo>
                      <a:pt x="68" y="18"/>
                      <a:pt x="64" y="11"/>
                      <a:pt x="58" y="7"/>
                    </a:cubicBezTo>
                    <a:cubicBezTo>
                      <a:pt x="53" y="2"/>
                      <a:pt x="46" y="0"/>
                      <a:pt x="37" y="0"/>
                    </a:cubicBezTo>
                    <a:cubicBezTo>
                      <a:pt x="30" y="0"/>
                      <a:pt x="23" y="2"/>
                      <a:pt x="17" y="5"/>
                    </a:cubicBezTo>
                    <a:cubicBezTo>
                      <a:pt x="11" y="8"/>
                      <a:pt x="7" y="13"/>
                      <a:pt x="4" y="20"/>
                    </a:cubicBezTo>
                    <a:cubicBezTo>
                      <a:pt x="1" y="27"/>
                      <a:pt x="0" y="34"/>
                      <a:pt x="0" y="43"/>
                    </a:cubicBezTo>
                    <a:cubicBezTo>
                      <a:pt x="0" y="57"/>
                      <a:pt x="3" y="67"/>
                      <a:pt x="10" y="74"/>
                    </a:cubicBezTo>
                    <a:cubicBezTo>
                      <a:pt x="17" y="82"/>
                      <a:pt x="26" y="85"/>
                      <a:pt x="37" y="85"/>
                    </a:cubicBezTo>
                    <a:cubicBezTo>
                      <a:pt x="45" y="85"/>
                      <a:pt x="53" y="83"/>
                      <a:pt x="59" y="77"/>
                    </a:cubicBezTo>
                    <a:cubicBezTo>
                      <a:pt x="65" y="72"/>
                      <a:pt x="69" y="65"/>
                      <a:pt x="70"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PA-iṧ1íḋè">
                <a:extLst>
                  <a:ext uri="{FF2B5EF4-FFF2-40B4-BE49-F238E27FC236}">
                    <a16:creationId xmlns:a16="http://schemas.microsoft.com/office/drawing/2014/main" xmlns="" id="{AF9CF9A5-69E7-44A1-B98C-CAD5B29C974B}"/>
                  </a:ext>
                </a:extLst>
              </p:cNvPr>
              <p:cNvSpPr/>
              <p:nvPr>
                <p:custDataLst>
                  <p:tags r:id="rId31"/>
                </p:custDataLst>
              </p:nvPr>
            </p:nvSpPr>
            <p:spPr bwMode="auto">
              <a:xfrm>
                <a:off x="6820694" y="3816351"/>
                <a:ext cx="138113" cy="157163"/>
              </a:xfrm>
              <a:custGeom>
                <a:avLst/>
                <a:gdLst>
                  <a:gd name="T0" fmla="*/ 38 w 75"/>
                  <a:gd name="T1" fmla="*/ 0 h 85"/>
                  <a:gd name="T2" fmla="*/ 10 w 75"/>
                  <a:gd name="T3" fmla="*/ 12 h 85"/>
                  <a:gd name="T4" fmla="*/ 0 w 75"/>
                  <a:gd name="T5" fmla="*/ 43 h 85"/>
                  <a:gd name="T6" fmla="*/ 10 w 75"/>
                  <a:gd name="T7" fmla="*/ 74 h 85"/>
                  <a:gd name="T8" fmla="*/ 38 w 75"/>
                  <a:gd name="T9" fmla="*/ 85 h 85"/>
                  <a:gd name="T10" fmla="*/ 62 w 75"/>
                  <a:gd name="T11" fmla="*/ 78 h 85"/>
                  <a:gd name="T12" fmla="*/ 74 w 75"/>
                  <a:gd name="T13" fmla="*/ 59 h 85"/>
                  <a:gd name="T14" fmla="*/ 60 w 75"/>
                  <a:gd name="T15" fmla="*/ 57 h 85"/>
                  <a:gd name="T16" fmla="*/ 51 w 75"/>
                  <a:gd name="T17" fmla="*/ 70 h 85"/>
                  <a:gd name="T18" fmla="*/ 38 w 75"/>
                  <a:gd name="T19" fmla="*/ 74 h 85"/>
                  <a:gd name="T20" fmla="*/ 21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6" y="0"/>
                      <a:pt x="17" y="4"/>
                      <a:pt x="10" y="12"/>
                    </a:cubicBezTo>
                    <a:cubicBezTo>
                      <a:pt x="3" y="19"/>
                      <a:pt x="0" y="30"/>
                      <a:pt x="0" y="43"/>
                    </a:cubicBezTo>
                    <a:cubicBezTo>
                      <a:pt x="0" y="57"/>
                      <a:pt x="3" y="67"/>
                      <a:pt x="10" y="74"/>
                    </a:cubicBezTo>
                    <a:cubicBezTo>
                      <a:pt x="17" y="81"/>
                      <a:pt x="26" y="85"/>
                      <a:pt x="38" y="85"/>
                    </a:cubicBezTo>
                    <a:cubicBezTo>
                      <a:pt x="48" y="85"/>
                      <a:pt x="56" y="83"/>
                      <a:pt x="62" y="78"/>
                    </a:cubicBezTo>
                    <a:cubicBezTo>
                      <a:pt x="68" y="74"/>
                      <a:pt x="72" y="67"/>
                      <a:pt x="74" y="59"/>
                    </a:cubicBezTo>
                    <a:cubicBezTo>
                      <a:pt x="60" y="57"/>
                      <a:pt x="60" y="57"/>
                      <a:pt x="60" y="57"/>
                    </a:cubicBezTo>
                    <a:cubicBezTo>
                      <a:pt x="58" y="63"/>
                      <a:pt x="55" y="67"/>
                      <a:pt x="51" y="70"/>
                    </a:cubicBezTo>
                    <a:cubicBezTo>
                      <a:pt x="48" y="73"/>
                      <a:pt x="43" y="74"/>
                      <a:pt x="38" y="74"/>
                    </a:cubicBezTo>
                    <a:cubicBezTo>
                      <a:pt x="32" y="74"/>
                      <a:pt x="26" y="71"/>
                      <a:pt x="21" y="67"/>
                    </a:cubicBezTo>
                    <a:cubicBezTo>
                      <a:pt x="17" y="62"/>
                      <a:pt x="14" y="55"/>
                      <a:pt x="14" y="46"/>
                    </a:cubicBezTo>
                    <a:cubicBezTo>
                      <a:pt x="75" y="46"/>
                      <a:pt x="75" y="46"/>
                      <a:pt x="75" y="46"/>
                    </a:cubicBezTo>
                    <a:cubicBezTo>
                      <a:pt x="75" y="45"/>
                      <a:pt x="75" y="43"/>
                      <a:pt x="75" y="43"/>
                    </a:cubicBezTo>
                    <a:cubicBezTo>
                      <a:pt x="75" y="29"/>
                      <a:pt x="71" y="19"/>
                      <a:pt x="64" y="11"/>
                    </a:cubicBezTo>
                    <a:cubicBezTo>
                      <a:pt x="57" y="4"/>
                      <a:pt x="48" y="0"/>
                      <a:pt x="38" y="0"/>
                    </a:cubicBezTo>
                    <a:close/>
                    <a:moveTo>
                      <a:pt x="15" y="35"/>
                    </a:moveTo>
                    <a:cubicBezTo>
                      <a:pt x="15" y="28"/>
                      <a:pt x="17" y="22"/>
                      <a:pt x="22" y="18"/>
                    </a:cubicBezTo>
                    <a:cubicBezTo>
                      <a:pt x="26" y="14"/>
                      <a:pt x="31" y="12"/>
                      <a:pt x="38" y="12"/>
                    </a:cubicBezTo>
                    <a:cubicBezTo>
                      <a:pt x="45" y="12"/>
                      <a:pt x="50" y="14"/>
                      <a:pt x="55" y="20"/>
                    </a:cubicBezTo>
                    <a:cubicBezTo>
                      <a:pt x="58" y="23"/>
                      <a:pt x="59"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PA-íśḷïďe">
                <a:extLst>
                  <a:ext uri="{FF2B5EF4-FFF2-40B4-BE49-F238E27FC236}">
                    <a16:creationId xmlns:a16="http://schemas.microsoft.com/office/drawing/2014/main" xmlns="" id="{A2CFE28A-246F-45E3-9ADC-E215BD82733F}"/>
                  </a:ext>
                </a:extLst>
              </p:cNvPr>
              <p:cNvSpPr/>
              <p:nvPr>
                <p:custDataLst>
                  <p:tags r:id="rId32"/>
                </p:custDataLst>
              </p:nvPr>
            </p:nvSpPr>
            <p:spPr bwMode="auto">
              <a:xfrm>
                <a:off x="7060406" y="3816351"/>
                <a:ext cx="138113" cy="157163"/>
              </a:xfrm>
              <a:custGeom>
                <a:avLst/>
                <a:gdLst>
                  <a:gd name="T0" fmla="*/ 71 w 75"/>
                  <a:gd name="T1" fmla="*/ 49 h 85"/>
                  <a:gd name="T2" fmla="*/ 71 w 75"/>
                  <a:gd name="T3" fmla="*/ 31 h 85"/>
                  <a:gd name="T4" fmla="*/ 70 w 75"/>
                  <a:gd name="T5" fmla="*/ 18 h 85"/>
                  <a:gd name="T6" fmla="*/ 66 w 75"/>
                  <a:gd name="T7" fmla="*/ 9 h 85"/>
                  <a:gd name="T8" fmla="*/ 56 w 75"/>
                  <a:gd name="T9" fmla="*/ 3 h 85"/>
                  <a:gd name="T10" fmla="*/ 39 w 75"/>
                  <a:gd name="T11" fmla="*/ 0 h 85"/>
                  <a:gd name="T12" fmla="*/ 21 w 75"/>
                  <a:gd name="T13" fmla="*/ 3 h 85"/>
                  <a:gd name="T14" fmla="*/ 9 w 75"/>
                  <a:gd name="T15" fmla="*/ 11 h 85"/>
                  <a:gd name="T16" fmla="*/ 3 w 75"/>
                  <a:gd name="T17" fmla="*/ 25 h 85"/>
                  <a:gd name="T18" fmla="*/ 16 w 75"/>
                  <a:gd name="T19" fmla="*/ 27 h 85"/>
                  <a:gd name="T20" fmla="*/ 23 w 75"/>
                  <a:gd name="T21" fmla="*/ 15 h 85"/>
                  <a:gd name="T22" fmla="*/ 37 w 75"/>
                  <a:gd name="T23" fmla="*/ 12 h 85"/>
                  <a:gd name="T24" fmla="*/ 53 w 75"/>
                  <a:gd name="T25" fmla="*/ 16 h 85"/>
                  <a:gd name="T26" fmla="*/ 57 w 75"/>
                  <a:gd name="T27" fmla="*/ 28 h 85"/>
                  <a:gd name="T28" fmla="*/ 57 w 75"/>
                  <a:gd name="T29" fmla="*/ 32 h 85"/>
                  <a:gd name="T30" fmla="*/ 32 w 75"/>
                  <a:gd name="T31" fmla="*/ 36 h 85"/>
                  <a:gd name="T32" fmla="*/ 20 w 75"/>
                  <a:gd name="T33" fmla="*/ 39 h 85"/>
                  <a:gd name="T34" fmla="*/ 10 w 75"/>
                  <a:gd name="T35" fmla="*/ 43 h 85"/>
                  <a:gd name="T36" fmla="*/ 3 w 75"/>
                  <a:gd name="T37" fmla="*/ 51 h 85"/>
                  <a:gd name="T38" fmla="*/ 0 w 75"/>
                  <a:gd name="T39" fmla="*/ 62 h 85"/>
                  <a:gd name="T40" fmla="*/ 7 w 75"/>
                  <a:gd name="T41" fmla="*/ 79 h 85"/>
                  <a:gd name="T42" fmla="*/ 28 w 75"/>
                  <a:gd name="T43" fmla="*/ 85 h 85"/>
                  <a:gd name="T44" fmla="*/ 43 w 75"/>
                  <a:gd name="T45" fmla="*/ 82 h 85"/>
                  <a:gd name="T46" fmla="*/ 58 w 75"/>
                  <a:gd name="T47" fmla="*/ 73 h 85"/>
                  <a:gd name="T48" fmla="*/ 61 w 75"/>
                  <a:gd name="T49" fmla="*/ 83 h 85"/>
                  <a:gd name="T50" fmla="*/ 75 w 75"/>
                  <a:gd name="T51" fmla="*/ 83 h 85"/>
                  <a:gd name="T52" fmla="*/ 72 w 75"/>
                  <a:gd name="T53" fmla="*/ 74 h 85"/>
                  <a:gd name="T54" fmla="*/ 71 w 75"/>
                  <a:gd name="T55" fmla="*/ 49 h 85"/>
                  <a:gd name="T56" fmla="*/ 57 w 75"/>
                  <a:gd name="T57" fmla="*/ 48 h 85"/>
                  <a:gd name="T58" fmla="*/ 55 w 75"/>
                  <a:gd name="T59" fmla="*/ 61 h 85"/>
                  <a:gd name="T60" fmla="*/ 46 w 75"/>
                  <a:gd name="T61" fmla="*/ 71 h 85"/>
                  <a:gd name="T62" fmla="*/ 31 w 75"/>
                  <a:gd name="T63" fmla="*/ 74 h 85"/>
                  <a:gd name="T64" fmla="*/ 19 w 75"/>
                  <a:gd name="T65" fmla="*/ 71 h 85"/>
                  <a:gd name="T66" fmla="*/ 15 w 75"/>
                  <a:gd name="T67" fmla="*/ 62 h 85"/>
                  <a:gd name="T68" fmla="*/ 17 w 75"/>
                  <a:gd name="T69" fmla="*/ 55 h 85"/>
                  <a:gd name="T70" fmla="*/ 22 w 75"/>
                  <a:gd name="T71" fmla="*/ 50 h 85"/>
                  <a:gd name="T72" fmla="*/ 34 w 75"/>
                  <a:gd name="T73" fmla="*/ 48 h 85"/>
                  <a:gd name="T74" fmla="*/ 57 w 75"/>
                  <a:gd name="T75" fmla="*/ 43 h 85"/>
                  <a:gd name="T76" fmla="*/ 57 w 75"/>
                  <a:gd name="T77"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 h="85">
                    <a:moveTo>
                      <a:pt x="71" y="49"/>
                    </a:moveTo>
                    <a:cubicBezTo>
                      <a:pt x="71" y="31"/>
                      <a:pt x="71" y="31"/>
                      <a:pt x="71" y="31"/>
                    </a:cubicBezTo>
                    <a:cubicBezTo>
                      <a:pt x="71" y="25"/>
                      <a:pt x="71" y="21"/>
                      <a:pt x="70" y="18"/>
                    </a:cubicBezTo>
                    <a:cubicBezTo>
                      <a:pt x="69" y="14"/>
                      <a:pt x="68" y="11"/>
                      <a:pt x="66" y="9"/>
                    </a:cubicBezTo>
                    <a:cubicBezTo>
                      <a:pt x="64" y="6"/>
                      <a:pt x="61" y="4"/>
                      <a:pt x="56" y="3"/>
                    </a:cubicBezTo>
                    <a:cubicBezTo>
                      <a:pt x="52" y="1"/>
                      <a:pt x="46" y="0"/>
                      <a:pt x="39" y="0"/>
                    </a:cubicBezTo>
                    <a:cubicBezTo>
                      <a:pt x="32" y="0"/>
                      <a:pt x="26" y="1"/>
                      <a:pt x="21" y="3"/>
                    </a:cubicBezTo>
                    <a:cubicBezTo>
                      <a:pt x="16" y="5"/>
                      <a:pt x="12" y="8"/>
                      <a:pt x="9" y="11"/>
                    </a:cubicBezTo>
                    <a:cubicBezTo>
                      <a:pt x="6" y="15"/>
                      <a:pt x="4" y="19"/>
                      <a:pt x="3" y="25"/>
                    </a:cubicBezTo>
                    <a:cubicBezTo>
                      <a:pt x="16" y="27"/>
                      <a:pt x="16" y="27"/>
                      <a:pt x="16" y="27"/>
                    </a:cubicBezTo>
                    <a:cubicBezTo>
                      <a:pt x="18" y="21"/>
                      <a:pt x="20" y="17"/>
                      <a:pt x="23" y="15"/>
                    </a:cubicBezTo>
                    <a:cubicBezTo>
                      <a:pt x="26" y="13"/>
                      <a:pt x="31" y="12"/>
                      <a:pt x="37" y="12"/>
                    </a:cubicBezTo>
                    <a:cubicBezTo>
                      <a:pt x="44" y="12"/>
                      <a:pt x="50" y="13"/>
                      <a:pt x="53" y="16"/>
                    </a:cubicBezTo>
                    <a:cubicBezTo>
                      <a:pt x="56" y="19"/>
                      <a:pt x="57" y="23"/>
                      <a:pt x="57" y="28"/>
                    </a:cubicBezTo>
                    <a:cubicBezTo>
                      <a:pt x="57" y="29"/>
                      <a:pt x="57" y="30"/>
                      <a:pt x="57" y="32"/>
                    </a:cubicBezTo>
                    <a:cubicBezTo>
                      <a:pt x="52" y="34"/>
                      <a:pt x="43" y="35"/>
                      <a:pt x="32" y="36"/>
                    </a:cubicBezTo>
                    <a:cubicBezTo>
                      <a:pt x="27" y="37"/>
                      <a:pt x="23" y="38"/>
                      <a:pt x="20" y="39"/>
                    </a:cubicBezTo>
                    <a:cubicBezTo>
                      <a:pt x="16" y="40"/>
                      <a:pt x="13" y="41"/>
                      <a:pt x="10" y="43"/>
                    </a:cubicBezTo>
                    <a:cubicBezTo>
                      <a:pt x="7" y="45"/>
                      <a:pt x="5" y="48"/>
                      <a:pt x="3" y="51"/>
                    </a:cubicBezTo>
                    <a:cubicBezTo>
                      <a:pt x="1" y="54"/>
                      <a:pt x="0" y="58"/>
                      <a:pt x="0" y="62"/>
                    </a:cubicBezTo>
                    <a:cubicBezTo>
                      <a:pt x="0" y="69"/>
                      <a:pt x="3" y="74"/>
                      <a:pt x="7" y="79"/>
                    </a:cubicBezTo>
                    <a:cubicBezTo>
                      <a:pt x="12" y="83"/>
                      <a:pt x="19" y="85"/>
                      <a:pt x="28" y="85"/>
                    </a:cubicBezTo>
                    <a:cubicBezTo>
                      <a:pt x="33" y="85"/>
                      <a:pt x="39" y="84"/>
                      <a:pt x="43" y="82"/>
                    </a:cubicBezTo>
                    <a:cubicBezTo>
                      <a:pt x="48" y="81"/>
                      <a:pt x="53" y="78"/>
                      <a:pt x="58" y="73"/>
                    </a:cubicBezTo>
                    <a:cubicBezTo>
                      <a:pt x="58" y="77"/>
                      <a:pt x="59" y="80"/>
                      <a:pt x="61" y="83"/>
                    </a:cubicBezTo>
                    <a:cubicBezTo>
                      <a:pt x="75" y="83"/>
                      <a:pt x="75" y="83"/>
                      <a:pt x="75" y="83"/>
                    </a:cubicBezTo>
                    <a:cubicBezTo>
                      <a:pt x="73" y="80"/>
                      <a:pt x="72" y="77"/>
                      <a:pt x="72" y="74"/>
                    </a:cubicBezTo>
                    <a:cubicBezTo>
                      <a:pt x="71" y="70"/>
                      <a:pt x="71" y="62"/>
                      <a:pt x="71" y="49"/>
                    </a:cubicBezTo>
                    <a:close/>
                    <a:moveTo>
                      <a:pt x="57" y="48"/>
                    </a:moveTo>
                    <a:cubicBezTo>
                      <a:pt x="57" y="54"/>
                      <a:pt x="56" y="58"/>
                      <a:pt x="55" y="61"/>
                    </a:cubicBezTo>
                    <a:cubicBezTo>
                      <a:pt x="53" y="65"/>
                      <a:pt x="50" y="69"/>
                      <a:pt x="46" y="71"/>
                    </a:cubicBezTo>
                    <a:cubicBezTo>
                      <a:pt x="41" y="73"/>
                      <a:pt x="37" y="74"/>
                      <a:pt x="31" y="74"/>
                    </a:cubicBezTo>
                    <a:cubicBezTo>
                      <a:pt x="26" y="74"/>
                      <a:pt x="22" y="73"/>
                      <a:pt x="19" y="71"/>
                    </a:cubicBezTo>
                    <a:cubicBezTo>
                      <a:pt x="16" y="68"/>
                      <a:pt x="15" y="65"/>
                      <a:pt x="15" y="62"/>
                    </a:cubicBezTo>
                    <a:cubicBezTo>
                      <a:pt x="15" y="59"/>
                      <a:pt x="16" y="57"/>
                      <a:pt x="17" y="55"/>
                    </a:cubicBezTo>
                    <a:cubicBezTo>
                      <a:pt x="18" y="53"/>
                      <a:pt x="20" y="52"/>
                      <a:pt x="22" y="50"/>
                    </a:cubicBezTo>
                    <a:cubicBezTo>
                      <a:pt x="25" y="49"/>
                      <a:pt x="29" y="49"/>
                      <a:pt x="34" y="48"/>
                    </a:cubicBezTo>
                    <a:cubicBezTo>
                      <a:pt x="44" y="46"/>
                      <a:pt x="52" y="45"/>
                      <a:pt x="57" y="43"/>
                    </a:cubicBezTo>
                    <a:lnTo>
                      <a:pt x="57"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PA-ïS1îḋe">
                <a:extLst>
                  <a:ext uri="{FF2B5EF4-FFF2-40B4-BE49-F238E27FC236}">
                    <a16:creationId xmlns:a16="http://schemas.microsoft.com/office/drawing/2014/main" xmlns="" id="{A506F289-24D6-4473-A9D0-382746B42D4B}"/>
                  </a:ext>
                </a:extLst>
              </p:cNvPr>
              <p:cNvSpPr/>
              <p:nvPr>
                <p:custDataLst>
                  <p:tags r:id="rId33"/>
                </p:custDataLst>
              </p:nvPr>
            </p:nvSpPr>
            <p:spPr bwMode="auto">
              <a:xfrm>
                <a:off x="7230269" y="3816351"/>
                <a:ext cx="122238" cy="152400"/>
              </a:xfrm>
              <a:custGeom>
                <a:avLst/>
                <a:gdLst>
                  <a:gd name="T0" fmla="*/ 61 w 66"/>
                  <a:gd name="T1" fmla="*/ 10 h 83"/>
                  <a:gd name="T2" fmla="*/ 52 w 66"/>
                  <a:gd name="T3" fmla="*/ 3 h 83"/>
                  <a:gd name="T4" fmla="*/ 38 w 66"/>
                  <a:gd name="T5" fmla="*/ 0 h 83"/>
                  <a:gd name="T6" fmla="*/ 13 w 66"/>
                  <a:gd name="T7" fmla="*/ 14 h 83"/>
                  <a:gd name="T8" fmla="*/ 13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6 w 66"/>
                  <a:gd name="T21" fmla="*/ 12 h 83"/>
                  <a:gd name="T22" fmla="*/ 45 w 66"/>
                  <a:gd name="T23" fmla="*/ 15 h 83"/>
                  <a:gd name="T24" fmla="*/ 51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8" y="0"/>
                    </a:cubicBezTo>
                    <a:cubicBezTo>
                      <a:pt x="27" y="0"/>
                      <a:pt x="19" y="5"/>
                      <a:pt x="13" y="14"/>
                    </a:cubicBezTo>
                    <a:cubicBezTo>
                      <a:pt x="13" y="2"/>
                      <a:pt x="13" y="2"/>
                      <a:pt x="13"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6"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PA-îŝḻiḓè">
                <a:extLst>
                  <a:ext uri="{FF2B5EF4-FFF2-40B4-BE49-F238E27FC236}">
                    <a16:creationId xmlns:a16="http://schemas.microsoft.com/office/drawing/2014/main" xmlns="" id="{810CA0CA-F86E-41A1-87AF-D7023EA3E2DF}"/>
                  </a:ext>
                </a:extLst>
              </p:cNvPr>
              <p:cNvSpPr/>
              <p:nvPr>
                <p:custDataLst>
                  <p:tags r:id="rId34"/>
                </p:custDataLst>
              </p:nvPr>
            </p:nvSpPr>
            <p:spPr bwMode="auto">
              <a:xfrm>
                <a:off x="7381081" y="3762376"/>
                <a:ext cx="131763" cy="211138"/>
              </a:xfrm>
              <a:custGeom>
                <a:avLst/>
                <a:gdLst>
                  <a:gd name="T0" fmla="*/ 57 w 71"/>
                  <a:gd name="T1" fmla="*/ 40 h 114"/>
                  <a:gd name="T2" fmla="*/ 48 w 71"/>
                  <a:gd name="T3" fmla="*/ 32 h 114"/>
                  <a:gd name="T4" fmla="*/ 35 w 71"/>
                  <a:gd name="T5" fmla="*/ 29 h 114"/>
                  <a:gd name="T6" fmla="*/ 17 w 71"/>
                  <a:gd name="T7" fmla="*/ 35 h 114"/>
                  <a:gd name="T8" fmla="*/ 4 w 71"/>
                  <a:gd name="T9" fmla="*/ 50 h 114"/>
                  <a:gd name="T10" fmla="*/ 0 w 71"/>
                  <a:gd name="T11" fmla="*/ 72 h 114"/>
                  <a:gd name="T12" fmla="*/ 5 w 71"/>
                  <a:gd name="T13" fmla="*/ 94 h 114"/>
                  <a:gd name="T14" fmla="*/ 17 w 71"/>
                  <a:gd name="T15" fmla="*/ 109 h 114"/>
                  <a:gd name="T16" fmla="*/ 35 w 71"/>
                  <a:gd name="T17" fmla="*/ 114 h 114"/>
                  <a:gd name="T18" fmla="*/ 58 w 71"/>
                  <a:gd name="T19" fmla="*/ 102 h 114"/>
                  <a:gd name="T20" fmla="*/ 58 w 71"/>
                  <a:gd name="T21" fmla="*/ 112 h 114"/>
                  <a:gd name="T22" fmla="*/ 71 w 71"/>
                  <a:gd name="T23" fmla="*/ 112 h 114"/>
                  <a:gd name="T24" fmla="*/ 71 w 71"/>
                  <a:gd name="T25" fmla="*/ 0 h 114"/>
                  <a:gd name="T26" fmla="*/ 57 w 71"/>
                  <a:gd name="T27" fmla="*/ 0 h 114"/>
                  <a:gd name="T28" fmla="*/ 57 w 71"/>
                  <a:gd name="T29" fmla="*/ 40 h 114"/>
                  <a:gd name="T30" fmla="*/ 52 w 71"/>
                  <a:gd name="T31" fmla="*/ 95 h 114"/>
                  <a:gd name="T32" fmla="*/ 37 w 71"/>
                  <a:gd name="T33" fmla="*/ 103 h 114"/>
                  <a:gd name="T34" fmla="*/ 21 w 71"/>
                  <a:gd name="T35" fmla="*/ 95 h 114"/>
                  <a:gd name="T36" fmla="*/ 15 w 71"/>
                  <a:gd name="T37" fmla="*/ 72 h 114"/>
                  <a:gd name="T38" fmla="*/ 21 w 71"/>
                  <a:gd name="T39" fmla="*/ 48 h 114"/>
                  <a:gd name="T40" fmla="*/ 36 w 71"/>
                  <a:gd name="T41" fmla="*/ 41 h 114"/>
                  <a:gd name="T42" fmla="*/ 52 w 71"/>
                  <a:gd name="T43" fmla="*/ 48 h 114"/>
                  <a:gd name="T44" fmla="*/ 58 w 71"/>
                  <a:gd name="T45" fmla="*/ 73 h 114"/>
                  <a:gd name="T46" fmla="*/ 52 w 71"/>
                  <a:gd name="T47" fmla="*/ 9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114">
                    <a:moveTo>
                      <a:pt x="57" y="40"/>
                    </a:moveTo>
                    <a:cubicBezTo>
                      <a:pt x="55" y="37"/>
                      <a:pt x="52" y="34"/>
                      <a:pt x="48" y="32"/>
                    </a:cubicBezTo>
                    <a:cubicBezTo>
                      <a:pt x="44" y="30"/>
                      <a:pt x="40" y="29"/>
                      <a:pt x="35" y="29"/>
                    </a:cubicBezTo>
                    <a:cubicBezTo>
                      <a:pt x="28" y="29"/>
                      <a:pt x="22" y="31"/>
                      <a:pt x="17" y="35"/>
                    </a:cubicBezTo>
                    <a:cubicBezTo>
                      <a:pt x="11" y="38"/>
                      <a:pt x="7" y="43"/>
                      <a:pt x="4" y="50"/>
                    </a:cubicBezTo>
                    <a:cubicBezTo>
                      <a:pt x="2" y="56"/>
                      <a:pt x="0" y="64"/>
                      <a:pt x="0" y="72"/>
                    </a:cubicBezTo>
                    <a:cubicBezTo>
                      <a:pt x="0" y="80"/>
                      <a:pt x="2" y="87"/>
                      <a:pt x="5" y="94"/>
                    </a:cubicBezTo>
                    <a:cubicBezTo>
                      <a:pt x="8" y="100"/>
                      <a:pt x="12" y="105"/>
                      <a:pt x="17" y="109"/>
                    </a:cubicBezTo>
                    <a:cubicBezTo>
                      <a:pt x="23" y="112"/>
                      <a:pt x="29" y="114"/>
                      <a:pt x="35" y="114"/>
                    </a:cubicBezTo>
                    <a:cubicBezTo>
                      <a:pt x="45" y="114"/>
                      <a:pt x="53" y="110"/>
                      <a:pt x="58" y="102"/>
                    </a:cubicBezTo>
                    <a:cubicBezTo>
                      <a:pt x="58" y="112"/>
                      <a:pt x="58" y="112"/>
                      <a:pt x="58" y="112"/>
                    </a:cubicBezTo>
                    <a:cubicBezTo>
                      <a:pt x="71" y="112"/>
                      <a:pt x="71" y="112"/>
                      <a:pt x="71" y="112"/>
                    </a:cubicBezTo>
                    <a:cubicBezTo>
                      <a:pt x="71" y="0"/>
                      <a:pt x="71" y="0"/>
                      <a:pt x="71" y="0"/>
                    </a:cubicBezTo>
                    <a:cubicBezTo>
                      <a:pt x="57" y="0"/>
                      <a:pt x="57" y="0"/>
                      <a:pt x="57" y="0"/>
                    </a:cubicBezTo>
                    <a:lnTo>
                      <a:pt x="57" y="40"/>
                    </a:lnTo>
                    <a:close/>
                    <a:moveTo>
                      <a:pt x="52" y="95"/>
                    </a:moveTo>
                    <a:cubicBezTo>
                      <a:pt x="48" y="100"/>
                      <a:pt x="43" y="103"/>
                      <a:pt x="37" y="103"/>
                    </a:cubicBezTo>
                    <a:cubicBezTo>
                      <a:pt x="31" y="103"/>
                      <a:pt x="25" y="100"/>
                      <a:pt x="21" y="95"/>
                    </a:cubicBezTo>
                    <a:cubicBezTo>
                      <a:pt x="17" y="90"/>
                      <a:pt x="15" y="82"/>
                      <a:pt x="15" y="72"/>
                    </a:cubicBezTo>
                    <a:cubicBezTo>
                      <a:pt x="15" y="61"/>
                      <a:pt x="17" y="53"/>
                      <a:pt x="21" y="48"/>
                    </a:cubicBezTo>
                    <a:cubicBezTo>
                      <a:pt x="25" y="43"/>
                      <a:pt x="30" y="41"/>
                      <a:pt x="36" y="41"/>
                    </a:cubicBezTo>
                    <a:cubicBezTo>
                      <a:pt x="42" y="41"/>
                      <a:pt x="48" y="43"/>
                      <a:pt x="52" y="48"/>
                    </a:cubicBezTo>
                    <a:cubicBezTo>
                      <a:pt x="56" y="54"/>
                      <a:pt x="58" y="62"/>
                      <a:pt x="58" y="73"/>
                    </a:cubicBezTo>
                    <a:cubicBezTo>
                      <a:pt x="58" y="83"/>
                      <a:pt x="56" y="91"/>
                      <a:pt x="52"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 name="PA-îŝḷîďé">
                <a:extLst>
                  <a:ext uri="{FF2B5EF4-FFF2-40B4-BE49-F238E27FC236}">
                    <a16:creationId xmlns:a16="http://schemas.microsoft.com/office/drawing/2014/main" xmlns="" id="{E3BE57F5-C4DC-492E-BBD1-7F8B08BB598F}"/>
                  </a:ext>
                </a:extLst>
              </p:cNvPr>
              <p:cNvSpPr/>
              <p:nvPr>
                <p:custDataLst>
                  <p:tags r:id="rId35"/>
                </p:custDataLst>
              </p:nvPr>
            </p:nvSpPr>
            <p:spPr bwMode="auto">
              <a:xfrm>
                <a:off x="7616031" y="3762376"/>
                <a:ext cx="163513" cy="206375"/>
              </a:xfrm>
              <a:custGeom>
                <a:avLst/>
                <a:gdLst>
                  <a:gd name="T0" fmla="*/ 103 w 103"/>
                  <a:gd name="T1" fmla="*/ 0 h 130"/>
                  <a:gd name="T2" fmla="*/ 0 w 103"/>
                  <a:gd name="T3" fmla="*/ 0 h 130"/>
                  <a:gd name="T4" fmla="*/ 0 w 103"/>
                  <a:gd name="T5" fmla="*/ 15 h 130"/>
                  <a:gd name="T6" fmla="*/ 43 w 103"/>
                  <a:gd name="T7" fmla="*/ 15 h 130"/>
                  <a:gd name="T8" fmla="*/ 43 w 103"/>
                  <a:gd name="T9" fmla="*/ 130 h 130"/>
                  <a:gd name="T10" fmla="*/ 59 w 103"/>
                  <a:gd name="T11" fmla="*/ 130 h 130"/>
                  <a:gd name="T12" fmla="*/ 59 w 103"/>
                  <a:gd name="T13" fmla="*/ 15 h 130"/>
                  <a:gd name="T14" fmla="*/ 103 w 103"/>
                  <a:gd name="T15" fmla="*/ 15 h 130"/>
                  <a:gd name="T16" fmla="*/ 103 w 103"/>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30">
                    <a:moveTo>
                      <a:pt x="103" y="0"/>
                    </a:moveTo>
                    <a:lnTo>
                      <a:pt x="0" y="0"/>
                    </a:lnTo>
                    <a:lnTo>
                      <a:pt x="0" y="15"/>
                    </a:lnTo>
                    <a:lnTo>
                      <a:pt x="43" y="15"/>
                    </a:lnTo>
                    <a:lnTo>
                      <a:pt x="43" y="130"/>
                    </a:lnTo>
                    <a:lnTo>
                      <a:pt x="59" y="130"/>
                    </a:lnTo>
                    <a:lnTo>
                      <a:pt x="59" y="15"/>
                    </a:lnTo>
                    <a:lnTo>
                      <a:pt x="103" y="15"/>
                    </a:lnTo>
                    <a:lnTo>
                      <a:pt x="10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PA-iṣḷíďê">
                <a:extLst>
                  <a:ext uri="{FF2B5EF4-FFF2-40B4-BE49-F238E27FC236}">
                    <a16:creationId xmlns:a16="http://schemas.microsoft.com/office/drawing/2014/main" xmlns="" id="{615D278C-865D-4564-A3CB-85D267D8279E}"/>
                  </a:ext>
                </a:extLst>
              </p:cNvPr>
              <p:cNvSpPr/>
              <p:nvPr>
                <p:custDataLst>
                  <p:tags r:id="rId36"/>
                </p:custDataLst>
              </p:nvPr>
            </p:nvSpPr>
            <p:spPr bwMode="auto">
              <a:xfrm>
                <a:off x="7763669" y="3816351"/>
                <a:ext cx="138113" cy="157163"/>
              </a:xfrm>
              <a:custGeom>
                <a:avLst/>
                <a:gdLst>
                  <a:gd name="T0" fmla="*/ 38 w 75"/>
                  <a:gd name="T1" fmla="*/ 0 h 85"/>
                  <a:gd name="T2" fmla="*/ 11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5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8" y="4"/>
                      <a:pt x="11" y="12"/>
                    </a:cubicBezTo>
                    <a:cubicBezTo>
                      <a:pt x="4"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2" y="19"/>
                      <a:pt x="65"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PA-iśļíḑé">
                <a:extLst>
                  <a:ext uri="{FF2B5EF4-FFF2-40B4-BE49-F238E27FC236}">
                    <a16:creationId xmlns:a16="http://schemas.microsoft.com/office/drawing/2014/main" xmlns="" id="{9980F11A-F256-4184-AADE-1374EB04BCC0}"/>
                  </a:ext>
                </a:extLst>
              </p:cNvPr>
              <p:cNvSpPr/>
              <p:nvPr>
                <p:custDataLst>
                  <p:tags r:id="rId37"/>
                </p:custDataLst>
              </p:nvPr>
            </p:nvSpPr>
            <p:spPr bwMode="auto">
              <a:xfrm>
                <a:off x="7925594" y="3816351"/>
                <a:ext cx="128588" cy="157163"/>
              </a:xfrm>
              <a:custGeom>
                <a:avLst/>
                <a:gdLst>
                  <a:gd name="T0" fmla="*/ 50 w 70"/>
                  <a:gd name="T1" fmla="*/ 69 h 85"/>
                  <a:gd name="T2" fmla="*/ 36 w 70"/>
                  <a:gd name="T3" fmla="*/ 74 h 85"/>
                  <a:gd name="T4" fmla="*/ 20 w 70"/>
                  <a:gd name="T5" fmla="*/ 66 h 85"/>
                  <a:gd name="T6" fmla="*/ 14 w 70"/>
                  <a:gd name="T7" fmla="*/ 43 h 85"/>
                  <a:gd name="T8" fmla="*/ 20 w 70"/>
                  <a:gd name="T9" fmla="*/ 19 h 85"/>
                  <a:gd name="T10" fmla="*/ 37 w 70"/>
                  <a:gd name="T11" fmla="*/ 12 h 85"/>
                  <a:gd name="T12" fmla="*/ 49 w 70"/>
                  <a:gd name="T13" fmla="*/ 16 h 85"/>
                  <a:gd name="T14" fmla="*/ 56 w 70"/>
                  <a:gd name="T15" fmla="*/ 28 h 85"/>
                  <a:gd name="T16" fmla="*/ 69 w 70"/>
                  <a:gd name="T17" fmla="*/ 26 h 85"/>
                  <a:gd name="T18" fmla="*/ 58 w 70"/>
                  <a:gd name="T19" fmla="*/ 7 h 85"/>
                  <a:gd name="T20" fmla="*/ 37 w 70"/>
                  <a:gd name="T21" fmla="*/ 0 h 85"/>
                  <a:gd name="T22" fmla="*/ 17 w 70"/>
                  <a:gd name="T23" fmla="*/ 5 h 85"/>
                  <a:gd name="T24" fmla="*/ 4 w 70"/>
                  <a:gd name="T25" fmla="*/ 20 h 85"/>
                  <a:gd name="T26" fmla="*/ 0 w 70"/>
                  <a:gd name="T27" fmla="*/ 43 h 85"/>
                  <a:gd name="T28" fmla="*/ 10 w 70"/>
                  <a:gd name="T29" fmla="*/ 74 h 85"/>
                  <a:gd name="T30" fmla="*/ 37 w 70"/>
                  <a:gd name="T31" fmla="*/ 85 h 85"/>
                  <a:gd name="T32" fmla="*/ 59 w 70"/>
                  <a:gd name="T33" fmla="*/ 77 h 85"/>
                  <a:gd name="T34" fmla="*/ 70 w 70"/>
                  <a:gd name="T35" fmla="*/ 55 h 85"/>
                  <a:gd name="T36" fmla="*/ 57 w 70"/>
                  <a:gd name="T37" fmla="*/ 54 h 85"/>
                  <a:gd name="T38" fmla="*/ 50 w 70"/>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85">
                    <a:moveTo>
                      <a:pt x="50" y="69"/>
                    </a:moveTo>
                    <a:cubicBezTo>
                      <a:pt x="46" y="72"/>
                      <a:pt x="42" y="74"/>
                      <a:pt x="36" y="74"/>
                    </a:cubicBezTo>
                    <a:cubicBezTo>
                      <a:pt x="30" y="74"/>
                      <a:pt x="24" y="71"/>
                      <a:pt x="20" y="66"/>
                    </a:cubicBezTo>
                    <a:cubicBezTo>
                      <a:pt x="16" y="61"/>
                      <a:pt x="14" y="54"/>
                      <a:pt x="14" y="43"/>
                    </a:cubicBezTo>
                    <a:cubicBezTo>
                      <a:pt x="14" y="32"/>
                      <a:pt x="16" y="24"/>
                      <a:pt x="20" y="19"/>
                    </a:cubicBezTo>
                    <a:cubicBezTo>
                      <a:pt x="25" y="14"/>
                      <a:pt x="30" y="12"/>
                      <a:pt x="37" y="12"/>
                    </a:cubicBezTo>
                    <a:cubicBezTo>
                      <a:pt x="42" y="12"/>
                      <a:pt x="46" y="13"/>
                      <a:pt x="49" y="16"/>
                    </a:cubicBezTo>
                    <a:cubicBezTo>
                      <a:pt x="52" y="18"/>
                      <a:pt x="54" y="23"/>
                      <a:pt x="56" y="28"/>
                    </a:cubicBezTo>
                    <a:cubicBezTo>
                      <a:pt x="69" y="26"/>
                      <a:pt x="69" y="26"/>
                      <a:pt x="69" y="26"/>
                    </a:cubicBezTo>
                    <a:cubicBezTo>
                      <a:pt x="67" y="18"/>
                      <a:pt x="64" y="11"/>
                      <a:pt x="58" y="7"/>
                    </a:cubicBezTo>
                    <a:cubicBezTo>
                      <a:pt x="53" y="2"/>
                      <a:pt x="45" y="0"/>
                      <a:pt x="37" y="0"/>
                    </a:cubicBezTo>
                    <a:cubicBezTo>
                      <a:pt x="30" y="0"/>
                      <a:pt x="23" y="2"/>
                      <a:pt x="17" y="5"/>
                    </a:cubicBezTo>
                    <a:cubicBezTo>
                      <a:pt x="11" y="8"/>
                      <a:pt x="7" y="13"/>
                      <a:pt x="4" y="20"/>
                    </a:cubicBezTo>
                    <a:cubicBezTo>
                      <a:pt x="1" y="27"/>
                      <a:pt x="0" y="34"/>
                      <a:pt x="0" y="43"/>
                    </a:cubicBezTo>
                    <a:cubicBezTo>
                      <a:pt x="0" y="57"/>
                      <a:pt x="3" y="67"/>
                      <a:pt x="10" y="74"/>
                    </a:cubicBezTo>
                    <a:cubicBezTo>
                      <a:pt x="16" y="82"/>
                      <a:pt x="25" y="85"/>
                      <a:pt x="37" y="85"/>
                    </a:cubicBezTo>
                    <a:cubicBezTo>
                      <a:pt x="45" y="85"/>
                      <a:pt x="53" y="83"/>
                      <a:pt x="59" y="77"/>
                    </a:cubicBezTo>
                    <a:cubicBezTo>
                      <a:pt x="65" y="72"/>
                      <a:pt x="69" y="65"/>
                      <a:pt x="70"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PA-îSḷïdé">
                <a:extLst>
                  <a:ext uri="{FF2B5EF4-FFF2-40B4-BE49-F238E27FC236}">
                    <a16:creationId xmlns:a16="http://schemas.microsoft.com/office/drawing/2014/main" xmlns="" id="{55B9D33A-E245-449C-B8C6-D3008311E7E6}"/>
                  </a:ext>
                </a:extLst>
              </p:cNvPr>
              <p:cNvSpPr/>
              <p:nvPr>
                <p:custDataLst>
                  <p:tags r:id="rId38"/>
                </p:custDataLst>
              </p:nvPr>
            </p:nvSpPr>
            <p:spPr bwMode="auto">
              <a:xfrm>
                <a:off x="8076406" y="3762376"/>
                <a:ext cx="122238" cy="206375"/>
              </a:xfrm>
              <a:custGeom>
                <a:avLst/>
                <a:gdLst>
                  <a:gd name="T0" fmla="*/ 54 w 66"/>
                  <a:gd name="T1" fmla="*/ 33 h 112"/>
                  <a:gd name="T2" fmla="*/ 38 w 66"/>
                  <a:gd name="T3" fmla="*/ 29 h 112"/>
                  <a:gd name="T4" fmla="*/ 14 w 66"/>
                  <a:gd name="T5" fmla="*/ 40 h 112"/>
                  <a:gd name="T6" fmla="*/ 14 w 66"/>
                  <a:gd name="T7" fmla="*/ 0 h 112"/>
                  <a:gd name="T8" fmla="*/ 0 w 66"/>
                  <a:gd name="T9" fmla="*/ 0 h 112"/>
                  <a:gd name="T10" fmla="*/ 0 w 66"/>
                  <a:gd name="T11" fmla="*/ 112 h 112"/>
                  <a:gd name="T12" fmla="*/ 14 w 66"/>
                  <a:gd name="T13" fmla="*/ 112 h 112"/>
                  <a:gd name="T14" fmla="*/ 14 w 66"/>
                  <a:gd name="T15" fmla="*/ 68 h 112"/>
                  <a:gd name="T16" fmla="*/ 16 w 66"/>
                  <a:gd name="T17" fmla="*/ 53 h 112"/>
                  <a:gd name="T18" fmla="*/ 24 w 66"/>
                  <a:gd name="T19" fmla="*/ 44 h 112"/>
                  <a:gd name="T20" fmla="*/ 35 w 66"/>
                  <a:gd name="T21" fmla="*/ 41 h 112"/>
                  <a:gd name="T22" fmla="*/ 48 w 66"/>
                  <a:gd name="T23" fmla="*/ 46 h 112"/>
                  <a:gd name="T24" fmla="*/ 53 w 66"/>
                  <a:gd name="T25" fmla="*/ 61 h 112"/>
                  <a:gd name="T26" fmla="*/ 53 w 66"/>
                  <a:gd name="T27" fmla="*/ 112 h 112"/>
                  <a:gd name="T28" fmla="*/ 66 w 66"/>
                  <a:gd name="T29" fmla="*/ 112 h 112"/>
                  <a:gd name="T30" fmla="*/ 66 w 66"/>
                  <a:gd name="T31" fmla="*/ 61 h 112"/>
                  <a:gd name="T32" fmla="*/ 63 w 66"/>
                  <a:gd name="T33" fmla="*/ 43 h 112"/>
                  <a:gd name="T34" fmla="*/ 54 w 66"/>
                  <a:gd name="T35"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112">
                    <a:moveTo>
                      <a:pt x="54" y="33"/>
                    </a:moveTo>
                    <a:cubicBezTo>
                      <a:pt x="50" y="30"/>
                      <a:pt x="44" y="29"/>
                      <a:pt x="38" y="29"/>
                    </a:cubicBezTo>
                    <a:cubicBezTo>
                      <a:pt x="28" y="29"/>
                      <a:pt x="20" y="33"/>
                      <a:pt x="14" y="40"/>
                    </a:cubicBezTo>
                    <a:cubicBezTo>
                      <a:pt x="14" y="0"/>
                      <a:pt x="14" y="0"/>
                      <a:pt x="14" y="0"/>
                    </a:cubicBezTo>
                    <a:cubicBezTo>
                      <a:pt x="0" y="0"/>
                      <a:pt x="0" y="0"/>
                      <a:pt x="0" y="0"/>
                    </a:cubicBezTo>
                    <a:cubicBezTo>
                      <a:pt x="0" y="112"/>
                      <a:pt x="0" y="112"/>
                      <a:pt x="0" y="112"/>
                    </a:cubicBezTo>
                    <a:cubicBezTo>
                      <a:pt x="14" y="112"/>
                      <a:pt x="14" y="112"/>
                      <a:pt x="14" y="112"/>
                    </a:cubicBezTo>
                    <a:cubicBezTo>
                      <a:pt x="14" y="68"/>
                      <a:pt x="14" y="68"/>
                      <a:pt x="14" y="68"/>
                    </a:cubicBezTo>
                    <a:cubicBezTo>
                      <a:pt x="14" y="61"/>
                      <a:pt x="15" y="56"/>
                      <a:pt x="16" y="53"/>
                    </a:cubicBezTo>
                    <a:cubicBezTo>
                      <a:pt x="18" y="49"/>
                      <a:pt x="20" y="46"/>
                      <a:pt x="24" y="44"/>
                    </a:cubicBezTo>
                    <a:cubicBezTo>
                      <a:pt x="28" y="42"/>
                      <a:pt x="31" y="41"/>
                      <a:pt x="35" y="41"/>
                    </a:cubicBezTo>
                    <a:cubicBezTo>
                      <a:pt x="41" y="41"/>
                      <a:pt x="45" y="43"/>
                      <a:pt x="48" y="46"/>
                    </a:cubicBezTo>
                    <a:cubicBezTo>
                      <a:pt x="51" y="49"/>
                      <a:pt x="53" y="54"/>
                      <a:pt x="53" y="61"/>
                    </a:cubicBezTo>
                    <a:cubicBezTo>
                      <a:pt x="53" y="112"/>
                      <a:pt x="53" y="112"/>
                      <a:pt x="53" y="112"/>
                    </a:cubicBezTo>
                    <a:cubicBezTo>
                      <a:pt x="66" y="112"/>
                      <a:pt x="66" y="112"/>
                      <a:pt x="66" y="112"/>
                    </a:cubicBezTo>
                    <a:cubicBezTo>
                      <a:pt x="66" y="61"/>
                      <a:pt x="66" y="61"/>
                      <a:pt x="66" y="61"/>
                    </a:cubicBezTo>
                    <a:cubicBezTo>
                      <a:pt x="66" y="53"/>
                      <a:pt x="65" y="47"/>
                      <a:pt x="63" y="43"/>
                    </a:cubicBezTo>
                    <a:cubicBezTo>
                      <a:pt x="62" y="38"/>
                      <a:pt x="58" y="35"/>
                      <a:pt x="5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PA-î$ľíḋè">
                <a:extLst>
                  <a:ext uri="{FF2B5EF4-FFF2-40B4-BE49-F238E27FC236}">
                    <a16:creationId xmlns:a16="http://schemas.microsoft.com/office/drawing/2014/main" xmlns="" id="{B7435E9C-86E4-4C88-B225-1E9F177DBDAD}"/>
                  </a:ext>
                </a:extLst>
              </p:cNvPr>
              <p:cNvSpPr/>
              <p:nvPr>
                <p:custDataLst>
                  <p:tags r:id="rId39"/>
                </p:custDataLst>
              </p:nvPr>
            </p:nvSpPr>
            <p:spPr bwMode="auto">
              <a:xfrm>
                <a:off x="8236744" y="3816351"/>
                <a:ext cx="122238" cy="152400"/>
              </a:xfrm>
              <a:custGeom>
                <a:avLst/>
                <a:gdLst>
                  <a:gd name="T0" fmla="*/ 61 w 66"/>
                  <a:gd name="T1" fmla="*/ 10 h 83"/>
                  <a:gd name="T2" fmla="*/ 52 w 66"/>
                  <a:gd name="T3" fmla="*/ 3 h 83"/>
                  <a:gd name="T4" fmla="*/ 39 w 66"/>
                  <a:gd name="T5" fmla="*/ 0 h 83"/>
                  <a:gd name="T6" fmla="*/ 13 w 66"/>
                  <a:gd name="T7" fmla="*/ 14 h 83"/>
                  <a:gd name="T8" fmla="*/ 13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6 w 66"/>
                  <a:gd name="T21" fmla="*/ 12 h 83"/>
                  <a:gd name="T22" fmla="*/ 45 w 66"/>
                  <a:gd name="T23" fmla="*/ 15 h 83"/>
                  <a:gd name="T24" fmla="*/ 51 w 66"/>
                  <a:gd name="T25" fmla="*/ 21 h 83"/>
                  <a:gd name="T26" fmla="*/ 53 w 66"/>
                  <a:gd name="T27" fmla="*/ 34 h 83"/>
                  <a:gd name="T28" fmla="*/ 53 w 66"/>
                  <a:gd name="T29" fmla="*/ 83 h 83"/>
                  <a:gd name="T30" fmla="*/ 66 w 66"/>
                  <a:gd name="T31" fmla="*/ 83 h 83"/>
                  <a:gd name="T32" fmla="*/ 66 w 66"/>
                  <a:gd name="T33" fmla="*/ 33 h 83"/>
                  <a:gd name="T34" fmla="*/ 66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9" y="0"/>
                    </a:cubicBezTo>
                    <a:cubicBezTo>
                      <a:pt x="27" y="0"/>
                      <a:pt x="19" y="5"/>
                      <a:pt x="13" y="14"/>
                    </a:cubicBezTo>
                    <a:cubicBezTo>
                      <a:pt x="13" y="2"/>
                      <a:pt x="13" y="2"/>
                      <a:pt x="13"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6" y="12"/>
                    </a:cubicBezTo>
                    <a:cubicBezTo>
                      <a:pt x="39" y="12"/>
                      <a:pt x="43" y="13"/>
                      <a:pt x="45" y="15"/>
                    </a:cubicBezTo>
                    <a:cubicBezTo>
                      <a:pt x="48" y="16"/>
                      <a:pt x="50" y="19"/>
                      <a:pt x="51" y="21"/>
                    </a:cubicBezTo>
                    <a:cubicBezTo>
                      <a:pt x="52" y="24"/>
                      <a:pt x="53" y="28"/>
                      <a:pt x="53" y="34"/>
                    </a:cubicBezTo>
                    <a:cubicBezTo>
                      <a:pt x="53" y="83"/>
                      <a:pt x="53" y="83"/>
                      <a:pt x="53" y="83"/>
                    </a:cubicBezTo>
                    <a:cubicBezTo>
                      <a:pt x="66" y="83"/>
                      <a:pt x="66" y="83"/>
                      <a:pt x="66" y="83"/>
                    </a:cubicBezTo>
                    <a:cubicBezTo>
                      <a:pt x="66" y="33"/>
                      <a:pt x="66" y="33"/>
                      <a:pt x="66" y="33"/>
                    </a:cubicBezTo>
                    <a:cubicBezTo>
                      <a:pt x="66" y="27"/>
                      <a:pt x="66" y="23"/>
                      <a:pt x="66"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3" name="PA-îs1îḓé">
                <a:extLst>
                  <a:ext uri="{FF2B5EF4-FFF2-40B4-BE49-F238E27FC236}">
                    <a16:creationId xmlns:a16="http://schemas.microsoft.com/office/drawing/2014/main" xmlns="" id="{F838F4A9-392A-4DF8-B6D7-EAFB21540B9C}"/>
                  </a:ext>
                </a:extLst>
              </p:cNvPr>
              <p:cNvSpPr/>
              <p:nvPr>
                <p:custDataLst>
                  <p:tags r:id="rId40"/>
                </p:custDataLst>
              </p:nvPr>
            </p:nvSpPr>
            <p:spPr bwMode="auto">
              <a:xfrm>
                <a:off x="8387556" y="3816351"/>
                <a:ext cx="142875"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4" name="PA-îṧľiḓè">
                <a:extLst>
                  <a:ext uri="{FF2B5EF4-FFF2-40B4-BE49-F238E27FC236}">
                    <a16:creationId xmlns:a16="http://schemas.microsoft.com/office/drawing/2014/main" xmlns="" id="{337523B5-CF0B-4F08-8D51-2C25642088A0}"/>
                  </a:ext>
                </a:extLst>
              </p:cNvPr>
              <p:cNvSpPr/>
              <p:nvPr>
                <p:custDataLst>
                  <p:tags r:id="rId41"/>
                </p:custDataLst>
              </p:nvPr>
            </p:nvSpPr>
            <p:spPr bwMode="auto">
              <a:xfrm>
                <a:off x="8557419" y="3762376"/>
                <a:ext cx="25400" cy="206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 name="PA-îś1iḑê">
                <a:extLst>
                  <a:ext uri="{FF2B5EF4-FFF2-40B4-BE49-F238E27FC236}">
                    <a16:creationId xmlns:a16="http://schemas.microsoft.com/office/drawing/2014/main" xmlns="" id="{A47EA1BC-4A06-4B91-AAE1-B4887275DBFB}"/>
                  </a:ext>
                </a:extLst>
              </p:cNvPr>
              <p:cNvSpPr/>
              <p:nvPr>
                <p:custDataLst>
                  <p:tags r:id="rId42"/>
                </p:custDataLst>
              </p:nvPr>
            </p:nvSpPr>
            <p:spPr bwMode="auto">
              <a:xfrm>
                <a:off x="8612981" y="3816351"/>
                <a:ext cx="141288"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PA-îś1íḑé">
                <a:extLst>
                  <a:ext uri="{FF2B5EF4-FFF2-40B4-BE49-F238E27FC236}">
                    <a16:creationId xmlns:a16="http://schemas.microsoft.com/office/drawing/2014/main" xmlns="" id="{59BFEBF5-7545-4D8B-A5B6-06E02A0700BA}"/>
                  </a:ext>
                </a:extLst>
              </p:cNvPr>
              <p:cNvSpPr/>
              <p:nvPr>
                <p:custDataLst>
                  <p:tags r:id="rId43"/>
                </p:custDataLst>
              </p:nvPr>
            </p:nvSpPr>
            <p:spPr bwMode="auto">
              <a:xfrm>
                <a:off x="8773319" y="3816351"/>
                <a:ext cx="131763" cy="214313"/>
              </a:xfrm>
              <a:custGeom>
                <a:avLst/>
                <a:gdLst>
                  <a:gd name="T0" fmla="*/ 59 w 72"/>
                  <a:gd name="T1" fmla="*/ 12 h 116"/>
                  <a:gd name="T2" fmla="*/ 36 w 72"/>
                  <a:gd name="T3" fmla="*/ 0 h 116"/>
                  <a:gd name="T4" fmla="*/ 17 w 72"/>
                  <a:gd name="T5" fmla="*/ 6 h 116"/>
                  <a:gd name="T6" fmla="*/ 5 w 72"/>
                  <a:gd name="T7" fmla="*/ 21 h 116"/>
                  <a:gd name="T8" fmla="*/ 0 w 72"/>
                  <a:gd name="T9" fmla="*/ 42 h 116"/>
                  <a:gd name="T10" fmla="*/ 10 w 72"/>
                  <a:gd name="T11" fmla="*/ 71 h 116"/>
                  <a:gd name="T12" fmla="*/ 36 w 72"/>
                  <a:gd name="T13" fmla="*/ 83 h 116"/>
                  <a:gd name="T14" fmla="*/ 58 w 72"/>
                  <a:gd name="T15" fmla="*/ 73 h 116"/>
                  <a:gd name="T16" fmla="*/ 57 w 72"/>
                  <a:gd name="T17" fmla="*/ 90 h 116"/>
                  <a:gd name="T18" fmla="*/ 50 w 72"/>
                  <a:gd name="T19" fmla="*/ 101 h 116"/>
                  <a:gd name="T20" fmla="*/ 35 w 72"/>
                  <a:gd name="T21" fmla="*/ 105 h 116"/>
                  <a:gd name="T22" fmla="*/ 21 w 72"/>
                  <a:gd name="T23" fmla="*/ 101 h 116"/>
                  <a:gd name="T24" fmla="*/ 17 w 72"/>
                  <a:gd name="T25" fmla="*/ 92 h 116"/>
                  <a:gd name="T26" fmla="*/ 3 w 72"/>
                  <a:gd name="T27" fmla="*/ 90 h 116"/>
                  <a:gd name="T28" fmla="*/ 12 w 72"/>
                  <a:gd name="T29" fmla="*/ 110 h 116"/>
                  <a:gd name="T30" fmla="*/ 35 w 72"/>
                  <a:gd name="T31" fmla="*/ 116 h 116"/>
                  <a:gd name="T32" fmla="*/ 56 w 72"/>
                  <a:gd name="T33" fmla="*/ 112 h 116"/>
                  <a:gd name="T34" fmla="*/ 68 w 72"/>
                  <a:gd name="T35" fmla="*/ 99 h 116"/>
                  <a:gd name="T36" fmla="*/ 72 w 72"/>
                  <a:gd name="T37" fmla="*/ 72 h 116"/>
                  <a:gd name="T38" fmla="*/ 72 w 72"/>
                  <a:gd name="T39" fmla="*/ 2 h 116"/>
                  <a:gd name="T40" fmla="*/ 59 w 72"/>
                  <a:gd name="T41" fmla="*/ 2 h 116"/>
                  <a:gd name="T42" fmla="*/ 59 w 72"/>
                  <a:gd name="T43" fmla="*/ 12 h 116"/>
                  <a:gd name="T44" fmla="*/ 53 w 72"/>
                  <a:gd name="T45" fmla="*/ 65 h 116"/>
                  <a:gd name="T46" fmla="*/ 37 w 72"/>
                  <a:gd name="T47" fmla="*/ 72 h 116"/>
                  <a:gd name="T48" fmla="*/ 21 w 72"/>
                  <a:gd name="T49" fmla="*/ 65 h 116"/>
                  <a:gd name="T50" fmla="*/ 15 w 72"/>
                  <a:gd name="T51" fmla="*/ 41 h 116"/>
                  <a:gd name="T52" fmla="*/ 21 w 72"/>
                  <a:gd name="T53" fmla="*/ 19 h 116"/>
                  <a:gd name="T54" fmla="*/ 37 w 72"/>
                  <a:gd name="T55" fmla="*/ 12 h 116"/>
                  <a:gd name="T56" fmla="*/ 53 w 72"/>
                  <a:gd name="T57" fmla="*/ 19 h 116"/>
                  <a:gd name="T58" fmla="*/ 59 w 72"/>
                  <a:gd name="T59" fmla="*/ 42 h 116"/>
                  <a:gd name="T60" fmla="*/ 53 w 72"/>
                  <a:gd name="T61" fmla="*/ 6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6">
                    <a:moveTo>
                      <a:pt x="59" y="12"/>
                    </a:moveTo>
                    <a:cubicBezTo>
                      <a:pt x="53" y="4"/>
                      <a:pt x="45" y="0"/>
                      <a:pt x="36" y="0"/>
                    </a:cubicBezTo>
                    <a:cubicBezTo>
                      <a:pt x="28" y="0"/>
                      <a:pt x="22" y="2"/>
                      <a:pt x="17" y="6"/>
                    </a:cubicBezTo>
                    <a:cubicBezTo>
                      <a:pt x="11" y="9"/>
                      <a:pt x="7" y="14"/>
                      <a:pt x="5" y="21"/>
                    </a:cubicBezTo>
                    <a:cubicBezTo>
                      <a:pt x="2" y="27"/>
                      <a:pt x="0" y="34"/>
                      <a:pt x="0" y="42"/>
                    </a:cubicBezTo>
                    <a:cubicBezTo>
                      <a:pt x="0" y="53"/>
                      <a:pt x="3" y="63"/>
                      <a:pt x="10" y="71"/>
                    </a:cubicBezTo>
                    <a:cubicBezTo>
                      <a:pt x="16" y="79"/>
                      <a:pt x="24" y="83"/>
                      <a:pt x="36" y="83"/>
                    </a:cubicBezTo>
                    <a:cubicBezTo>
                      <a:pt x="45" y="83"/>
                      <a:pt x="52" y="80"/>
                      <a:pt x="58" y="73"/>
                    </a:cubicBezTo>
                    <a:cubicBezTo>
                      <a:pt x="58" y="82"/>
                      <a:pt x="58" y="88"/>
                      <a:pt x="57" y="90"/>
                    </a:cubicBezTo>
                    <a:cubicBezTo>
                      <a:pt x="56" y="95"/>
                      <a:pt x="53" y="99"/>
                      <a:pt x="50" y="101"/>
                    </a:cubicBezTo>
                    <a:cubicBezTo>
                      <a:pt x="47" y="104"/>
                      <a:pt x="42" y="105"/>
                      <a:pt x="35" y="105"/>
                    </a:cubicBezTo>
                    <a:cubicBezTo>
                      <a:pt x="29" y="105"/>
                      <a:pt x="25" y="104"/>
                      <a:pt x="21" y="101"/>
                    </a:cubicBezTo>
                    <a:cubicBezTo>
                      <a:pt x="19" y="99"/>
                      <a:pt x="17" y="96"/>
                      <a:pt x="17" y="92"/>
                    </a:cubicBezTo>
                    <a:cubicBezTo>
                      <a:pt x="3" y="90"/>
                      <a:pt x="3" y="90"/>
                      <a:pt x="3" y="90"/>
                    </a:cubicBezTo>
                    <a:cubicBezTo>
                      <a:pt x="3" y="99"/>
                      <a:pt x="6" y="105"/>
                      <a:pt x="12" y="110"/>
                    </a:cubicBezTo>
                    <a:cubicBezTo>
                      <a:pt x="18" y="114"/>
                      <a:pt x="26" y="116"/>
                      <a:pt x="35" y="116"/>
                    </a:cubicBezTo>
                    <a:cubicBezTo>
                      <a:pt x="43" y="116"/>
                      <a:pt x="50" y="115"/>
                      <a:pt x="56" y="112"/>
                    </a:cubicBezTo>
                    <a:cubicBezTo>
                      <a:pt x="62" y="109"/>
                      <a:pt x="66" y="104"/>
                      <a:pt x="68" y="99"/>
                    </a:cubicBezTo>
                    <a:cubicBezTo>
                      <a:pt x="71" y="94"/>
                      <a:pt x="72" y="85"/>
                      <a:pt x="72" y="72"/>
                    </a:cubicBezTo>
                    <a:cubicBezTo>
                      <a:pt x="72" y="2"/>
                      <a:pt x="72" y="2"/>
                      <a:pt x="72" y="2"/>
                    </a:cubicBezTo>
                    <a:cubicBezTo>
                      <a:pt x="59" y="2"/>
                      <a:pt x="59" y="2"/>
                      <a:pt x="59" y="2"/>
                    </a:cubicBezTo>
                    <a:lnTo>
                      <a:pt x="59" y="12"/>
                    </a:lnTo>
                    <a:close/>
                    <a:moveTo>
                      <a:pt x="53" y="65"/>
                    </a:moveTo>
                    <a:cubicBezTo>
                      <a:pt x="48" y="69"/>
                      <a:pt x="43" y="72"/>
                      <a:pt x="37" y="72"/>
                    </a:cubicBezTo>
                    <a:cubicBezTo>
                      <a:pt x="30" y="72"/>
                      <a:pt x="25" y="69"/>
                      <a:pt x="21" y="65"/>
                    </a:cubicBezTo>
                    <a:cubicBezTo>
                      <a:pt x="17" y="60"/>
                      <a:pt x="15" y="52"/>
                      <a:pt x="15" y="41"/>
                    </a:cubicBezTo>
                    <a:cubicBezTo>
                      <a:pt x="15" y="31"/>
                      <a:pt x="17" y="24"/>
                      <a:pt x="21" y="19"/>
                    </a:cubicBezTo>
                    <a:cubicBezTo>
                      <a:pt x="25" y="14"/>
                      <a:pt x="30" y="12"/>
                      <a:pt x="37" y="12"/>
                    </a:cubicBezTo>
                    <a:cubicBezTo>
                      <a:pt x="43" y="12"/>
                      <a:pt x="48" y="14"/>
                      <a:pt x="53" y="19"/>
                    </a:cubicBezTo>
                    <a:cubicBezTo>
                      <a:pt x="57" y="24"/>
                      <a:pt x="59" y="32"/>
                      <a:pt x="59" y="42"/>
                    </a:cubicBezTo>
                    <a:cubicBezTo>
                      <a:pt x="59" y="52"/>
                      <a:pt x="57" y="60"/>
                      <a:pt x="53"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PA-îšļidé">
                <a:extLst>
                  <a:ext uri="{FF2B5EF4-FFF2-40B4-BE49-F238E27FC236}">
                    <a16:creationId xmlns:a16="http://schemas.microsoft.com/office/drawing/2014/main" xmlns="" id="{4DBBADDC-431F-4304-A0A6-913322F7AB83}"/>
                  </a:ext>
                </a:extLst>
              </p:cNvPr>
              <p:cNvSpPr/>
              <p:nvPr>
                <p:custDataLst>
                  <p:tags r:id="rId44"/>
                </p:custDataLst>
              </p:nvPr>
            </p:nvSpPr>
            <p:spPr bwMode="auto">
              <a:xfrm>
                <a:off x="8930481" y="3819526"/>
                <a:ext cx="138113" cy="211138"/>
              </a:xfrm>
              <a:custGeom>
                <a:avLst/>
                <a:gdLst>
                  <a:gd name="T0" fmla="*/ 43 w 75"/>
                  <a:gd name="T1" fmla="*/ 47 h 114"/>
                  <a:gd name="T2" fmla="*/ 38 w 75"/>
                  <a:gd name="T3" fmla="*/ 66 h 114"/>
                  <a:gd name="T4" fmla="*/ 32 w 75"/>
                  <a:gd name="T5" fmla="*/ 47 h 114"/>
                  <a:gd name="T6" fmla="*/ 15 w 75"/>
                  <a:gd name="T7" fmla="*/ 0 h 114"/>
                  <a:gd name="T8" fmla="*/ 0 w 75"/>
                  <a:gd name="T9" fmla="*/ 0 h 114"/>
                  <a:gd name="T10" fmla="*/ 31 w 75"/>
                  <a:gd name="T11" fmla="*/ 81 h 114"/>
                  <a:gd name="T12" fmla="*/ 30 w 75"/>
                  <a:gd name="T13" fmla="*/ 85 h 114"/>
                  <a:gd name="T14" fmla="*/ 25 w 75"/>
                  <a:gd name="T15" fmla="*/ 95 h 114"/>
                  <a:gd name="T16" fmla="*/ 21 w 75"/>
                  <a:gd name="T17" fmla="*/ 99 h 114"/>
                  <a:gd name="T18" fmla="*/ 14 w 75"/>
                  <a:gd name="T19" fmla="*/ 101 h 114"/>
                  <a:gd name="T20" fmla="*/ 6 w 75"/>
                  <a:gd name="T21" fmla="*/ 100 h 114"/>
                  <a:gd name="T22" fmla="*/ 7 w 75"/>
                  <a:gd name="T23" fmla="*/ 113 h 114"/>
                  <a:gd name="T24" fmla="*/ 16 w 75"/>
                  <a:gd name="T25" fmla="*/ 114 h 114"/>
                  <a:gd name="T26" fmla="*/ 27 w 75"/>
                  <a:gd name="T27" fmla="*/ 111 h 114"/>
                  <a:gd name="T28" fmla="*/ 36 w 75"/>
                  <a:gd name="T29" fmla="*/ 101 h 114"/>
                  <a:gd name="T30" fmla="*/ 44 w 75"/>
                  <a:gd name="T31" fmla="*/ 83 h 114"/>
                  <a:gd name="T32" fmla="*/ 75 w 75"/>
                  <a:gd name="T33" fmla="*/ 0 h 114"/>
                  <a:gd name="T34" fmla="*/ 61 w 75"/>
                  <a:gd name="T35" fmla="*/ 0 h 114"/>
                  <a:gd name="T36" fmla="*/ 43 w 75"/>
                  <a:gd name="T37" fmla="*/ 4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14">
                    <a:moveTo>
                      <a:pt x="43" y="47"/>
                    </a:moveTo>
                    <a:cubicBezTo>
                      <a:pt x="41" y="53"/>
                      <a:pt x="39" y="60"/>
                      <a:pt x="38" y="66"/>
                    </a:cubicBezTo>
                    <a:cubicBezTo>
                      <a:pt x="36" y="59"/>
                      <a:pt x="34" y="53"/>
                      <a:pt x="32" y="47"/>
                    </a:cubicBezTo>
                    <a:cubicBezTo>
                      <a:pt x="15" y="0"/>
                      <a:pt x="15" y="0"/>
                      <a:pt x="15" y="0"/>
                    </a:cubicBezTo>
                    <a:cubicBezTo>
                      <a:pt x="0" y="0"/>
                      <a:pt x="0" y="0"/>
                      <a:pt x="0" y="0"/>
                    </a:cubicBezTo>
                    <a:cubicBezTo>
                      <a:pt x="31" y="81"/>
                      <a:pt x="31" y="81"/>
                      <a:pt x="31" y="81"/>
                    </a:cubicBezTo>
                    <a:cubicBezTo>
                      <a:pt x="30" y="83"/>
                      <a:pt x="30" y="84"/>
                      <a:pt x="30" y="85"/>
                    </a:cubicBezTo>
                    <a:cubicBezTo>
                      <a:pt x="28" y="90"/>
                      <a:pt x="26" y="94"/>
                      <a:pt x="25" y="95"/>
                    </a:cubicBezTo>
                    <a:cubicBezTo>
                      <a:pt x="24" y="97"/>
                      <a:pt x="23" y="98"/>
                      <a:pt x="21" y="99"/>
                    </a:cubicBezTo>
                    <a:cubicBezTo>
                      <a:pt x="19" y="100"/>
                      <a:pt x="17" y="101"/>
                      <a:pt x="14" y="101"/>
                    </a:cubicBezTo>
                    <a:cubicBezTo>
                      <a:pt x="11" y="101"/>
                      <a:pt x="9" y="101"/>
                      <a:pt x="6" y="100"/>
                    </a:cubicBezTo>
                    <a:cubicBezTo>
                      <a:pt x="7" y="113"/>
                      <a:pt x="7" y="113"/>
                      <a:pt x="7" y="113"/>
                    </a:cubicBezTo>
                    <a:cubicBezTo>
                      <a:pt x="11" y="114"/>
                      <a:pt x="13" y="114"/>
                      <a:pt x="16" y="114"/>
                    </a:cubicBezTo>
                    <a:cubicBezTo>
                      <a:pt x="21" y="114"/>
                      <a:pt x="24" y="113"/>
                      <a:pt x="27" y="111"/>
                    </a:cubicBezTo>
                    <a:cubicBezTo>
                      <a:pt x="31" y="109"/>
                      <a:pt x="33" y="106"/>
                      <a:pt x="36" y="101"/>
                    </a:cubicBezTo>
                    <a:cubicBezTo>
                      <a:pt x="38" y="98"/>
                      <a:pt x="40" y="92"/>
                      <a:pt x="44" y="83"/>
                    </a:cubicBezTo>
                    <a:cubicBezTo>
                      <a:pt x="75" y="0"/>
                      <a:pt x="75" y="0"/>
                      <a:pt x="75" y="0"/>
                    </a:cubicBezTo>
                    <a:cubicBezTo>
                      <a:pt x="61" y="0"/>
                      <a:pt x="61" y="0"/>
                      <a:pt x="61" y="0"/>
                    </a:cubicBezTo>
                    <a:lnTo>
                      <a:pt x="43"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8" name="PA-iṧľíḓê">
                <a:extLst>
                  <a:ext uri="{FF2B5EF4-FFF2-40B4-BE49-F238E27FC236}">
                    <a16:creationId xmlns:a16="http://schemas.microsoft.com/office/drawing/2014/main" xmlns="" id="{57CD4B81-EFC6-4DB8-8A5F-96EAA24C3FE3}"/>
                  </a:ext>
                </a:extLst>
              </p:cNvPr>
              <p:cNvSpPr/>
              <p:nvPr>
                <p:custDataLst>
                  <p:tags r:id="rId45"/>
                </p:custDataLst>
              </p:nvPr>
            </p:nvSpPr>
            <p:spPr bwMode="auto">
              <a:xfrm>
                <a:off x="9171781" y="3762376"/>
                <a:ext cx="155575" cy="206375"/>
              </a:xfrm>
              <a:custGeom>
                <a:avLst/>
                <a:gdLst>
                  <a:gd name="T0" fmla="*/ 64 w 85"/>
                  <a:gd name="T1" fmla="*/ 53 h 112"/>
                  <a:gd name="T2" fmla="*/ 75 w 85"/>
                  <a:gd name="T3" fmla="*/ 42 h 112"/>
                  <a:gd name="T4" fmla="*/ 79 w 85"/>
                  <a:gd name="T5" fmla="*/ 29 h 112"/>
                  <a:gd name="T6" fmla="*/ 75 w 85"/>
                  <a:gd name="T7" fmla="*/ 14 h 112"/>
                  <a:gd name="T8" fmla="*/ 63 w 85"/>
                  <a:gd name="T9" fmla="*/ 4 h 112"/>
                  <a:gd name="T10" fmla="*/ 42 w 85"/>
                  <a:gd name="T11" fmla="*/ 0 h 112"/>
                  <a:gd name="T12" fmla="*/ 0 w 85"/>
                  <a:gd name="T13" fmla="*/ 0 h 112"/>
                  <a:gd name="T14" fmla="*/ 0 w 85"/>
                  <a:gd name="T15" fmla="*/ 112 h 112"/>
                  <a:gd name="T16" fmla="*/ 43 w 85"/>
                  <a:gd name="T17" fmla="*/ 112 h 112"/>
                  <a:gd name="T18" fmla="*/ 61 w 85"/>
                  <a:gd name="T19" fmla="*/ 110 h 112"/>
                  <a:gd name="T20" fmla="*/ 73 w 85"/>
                  <a:gd name="T21" fmla="*/ 105 h 112"/>
                  <a:gd name="T22" fmla="*/ 81 w 85"/>
                  <a:gd name="T23" fmla="*/ 94 h 112"/>
                  <a:gd name="T24" fmla="*/ 85 w 85"/>
                  <a:gd name="T25" fmla="*/ 80 h 112"/>
                  <a:gd name="T26" fmla="*/ 79 w 85"/>
                  <a:gd name="T27" fmla="*/ 63 h 112"/>
                  <a:gd name="T28" fmla="*/ 64 w 85"/>
                  <a:gd name="T29" fmla="*/ 53 h 112"/>
                  <a:gd name="T30" fmla="*/ 15 w 85"/>
                  <a:gd name="T31" fmla="*/ 13 h 112"/>
                  <a:gd name="T32" fmla="*/ 37 w 85"/>
                  <a:gd name="T33" fmla="*/ 13 h 112"/>
                  <a:gd name="T34" fmla="*/ 54 w 85"/>
                  <a:gd name="T35" fmla="*/ 15 h 112"/>
                  <a:gd name="T36" fmla="*/ 62 w 85"/>
                  <a:gd name="T37" fmla="*/ 21 h 112"/>
                  <a:gd name="T38" fmla="*/ 65 w 85"/>
                  <a:gd name="T39" fmla="*/ 31 h 112"/>
                  <a:gd name="T40" fmla="*/ 62 w 85"/>
                  <a:gd name="T41" fmla="*/ 40 h 112"/>
                  <a:gd name="T42" fmla="*/ 53 w 85"/>
                  <a:gd name="T43" fmla="*/ 46 h 112"/>
                  <a:gd name="T44" fmla="*/ 39 w 85"/>
                  <a:gd name="T45" fmla="*/ 47 h 112"/>
                  <a:gd name="T46" fmla="*/ 15 w 85"/>
                  <a:gd name="T47" fmla="*/ 47 h 112"/>
                  <a:gd name="T48" fmla="*/ 15 w 85"/>
                  <a:gd name="T49" fmla="*/ 13 h 112"/>
                  <a:gd name="T50" fmla="*/ 67 w 85"/>
                  <a:gd name="T51" fmla="*/ 89 h 112"/>
                  <a:gd name="T52" fmla="*/ 61 w 85"/>
                  <a:gd name="T53" fmla="*/ 95 h 112"/>
                  <a:gd name="T54" fmla="*/ 53 w 85"/>
                  <a:gd name="T55" fmla="*/ 99 h 112"/>
                  <a:gd name="T56" fmla="*/ 43 w 85"/>
                  <a:gd name="T57" fmla="*/ 99 h 112"/>
                  <a:gd name="T58" fmla="*/ 15 w 85"/>
                  <a:gd name="T59" fmla="*/ 99 h 112"/>
                  <a:gd name="T60" fmla="*/ 15 w 85"/>
                  <a:gd name="T61" fmla="*/ 61 h 112"/>
                  <a:gd name="T62" fmla="*/ 41 w 85"/>
                  <a:gd name="T63" fmla="*/ 61 h 112"/>
                  <a:gd name="T64" fmla="*/ 57 w 85"/>
                  <a:gd name="T65" fmla="*/ 62 h 112"/>
                  <a:gd name="T66" fmla="*/ 66 w 85"/>
                  <a:gd name="T67" fmla="*/ 69 h 112"/>
                  <a:gd name="T68" fmla="*/ 69 w 85"/>
                  <a:gd name="T69" fmla="*/ 80 h 112"/>
                  <a:gd name="T70" fmla="*/ 67 w 85"/>
                  <a:gd name="T71" fmla="*/ 8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112">
                    <a:moveTo>
                      <a:pt x="64" y="53"/>
                    </a:moveTo>
                    <a:cubicBezTo>
                      <a:pt x="69" y="50"/>
                      <a:pt x="73" y="47"/>
                      <a:pt x="75" y="42"/>
                    </a:cubicBezTo>
                    <a:cubicBezTo>
                      <a:pt x="78" y="38"/>
                      <a:pt x="79" y="34"/>
                      <a:pt x="79" y="29"/>
                    </a:cubicBezTo>
                    <a:cubicBezTo>
                      <a:pt x="79" y="24"/>
                      <a:pt x="78" y="19"/>
                      <a:pt x="75" y="14"/>
                    </a:cubicBezTo>
                    <a:cubicBezTo>
                      <a:pt x="72" y="9"/>
                      <a:pt x="68" y="6"/>
                      <a:pt x="63" y="4"/>
                    </a:cubicBezTo>
                    <a:cubicBezTo>
                      <a:pt x="57" y="1"/>
                      <a:pt x="51" y="0"/>
                      <a:pt x="42" y="0"/>
                    </a:cubicBezTo>
                    <a:cubicBezTo>
                      <a:pt x="0" y="0"/>
                      <a:pt x="0" y="0"/>
                      <a:pt x="0" y="0"/>
                    </a:cubicBezTo>
                    <a:cubicBezTo>
                      <a:pt x="0" y="112"/>
                      <a:pt x="0" y="112"/>
                      <a:pt x="0" y="112"/>
                    </a:cubicBezTo>
                    <a:cubicBezTo>
                      <a:pt x="43" y="112"/>
                      <a:pt x="43" y="112"/>
                      <a:pt x="43" y="112"/>
                    </a:cubicBezTo>
                    <a:cubicBezTo>
                      <a:pt x="50" y="112"/>
                      <a:pt x="56" y="112"/>
                      <a:pt x="61" y="110"/>
                    </a:cubicBezTo>
                    <a:cubicBezTo>
                      <a:pt x="66" y="109"/>
                      <a:pt x="70" y="107"/>
                      <a:pt x="73" y="105"/>
                    </a:cubicBezTo>
                    <a:cubicBezTo>
                      <a:pt x="76" y="102"/>
                      <a:pt x="79" y="99"/>
                      <a:pt x="81" y="94"/>
                    </a:cubicBezTo>
                    <a:cubicBezTo>
                      <a:pt x="84" y="90"/>
                      <a:pt x="85" y="85"/>
                      <a:pt x="85" y="80"/>
                    </a:cubicBezTo>
                    <a:cubicBezTo>
                      <a:pt x="85" y="73"/>
                      <a:pt x="83" y="68"/>
                      <a:pt x="79" y="63"/>
                    </a:cubicBezTo>
                    <a:cubicBezTo>
                      <a:pt x="76" y="58"/>
                      <a:pt x="70" y="55"/>
                      <a:pt x="64" y="53"/>
                    </a:cubicBezTo>
                    <a:close/>
                    <a:moveTo>
                      <a:pt x="15" y="13"/>
                    </a:moveTo>
                    <a:cubicBezTo>
                      <a:pt x="37" y="13"/>
                      <a:pt x="37" y="13"/>
                      <a:pt x="37" y="13"/>
                    </a:cubicBezTo>
                    <a:cubicBezTo>
                      <a:pt x="45" y="13"/>
                      <a:pt x="51" y="14"/>
                      <a:pt x="54" y="15"/>
                    </a:cubicBezTo>
                    <a:cubicBezTo>
                      <a:pt x="58" y="16"/>
                      <a:pt x="60" y="18"/>
                      <a:pt x="62" y="21"/>
                    </a:cubicBezTo>
                    <a:cubicBezTo>
                      <a:pt x="64" y="24"/>
                      <a:pt x="65" y="27"/>
                      <a:pt x="65" y="31"/>
                    </a:cubicBezTo>
                    <a:cubicBezTo>
                      <a:pt x="65" y="35"/>
                      <a:pt x="64" y="38"/>
                      <a:pt x="62" y="40"/>
                    </a:cubicBezTo>
                    <a:cubicBezTo>
                      <a:pt x="60" y="43"/>
                      <a:pt x="57" y="45"/>
                      <a:pt x="53" y="46"/>
                    </a:cubicBezTo>
                    <a:cubicBezTo>
                      <a:pt x="50" y="47"/>
                      <a:pt x="46" y="47"/>
                      <a:pt x="39" y="47"/>
                    </a:cubicBezTo>
                    <a:cubicBezTo>
                      <a:pt x="15" y="47"/>
                      <a:pt x="15" y="47"/>
                      <a:pt x="15" y="47"/>
                    </a:cubicBezTo>
                    <a:lnTo>
                      <a:pt x="15" y="13"/>
                    </a:lnTo>
                    <a:close/>
                    <a:moveTo>
                      <a:pt x="67" y="89"/>
                    </a:moveTo>
                    <a:cubicBezTo>
                      <a:pt x="66" y="92"/>
                      <a:pt x="64" y="94"/>
                      <a:pt x="61" y="95"/>
                    </a:cubicBezTo>
                    <a:cubicBezTo>
                      <a:pt x="59" y="97"/>
                      <a:pt x="56" y="98"/>
                      <a:pt x="53" y="99"/>
                    </a:cubicBezTo>
                    <a:cubicBezTo>
                      <a:pt x="51" y="99"/>
                      <a:pt x="48" y="99"/>
                      <a:pt x="43" y="99"/>
                    </a:cubicBezTo>
                    <a:cubicBezTo>
                      <a:pt x="15" y="99"/>
                      <a:pt x="15" y="99"/>
                      <a:pt x="15" y="99"/>
                    </a:cubicBezTo>
                    <a:cubicBezTo>
                      <a:pt x="15" y="61"/>
                      <a:pt x="15" y="61"/>
                      <a:pt x="15" y="61"/>
                    </a:cubicBezTo>
                    <a:cubicBezTo>
                      <a:pt x="41" y="61"/>
                      <a:pt x="41" y="61"/>
                      <a:pt x="41" y="61"/>
                    </a:cubicBezTo>
                    <a:cubicBezTo>
                      <a:pt x="48" y="61"/>
                      <a:pt x="53" y="61"/>
                      <a:pt x="57" y="62"/>
                    </a:cubicBezTo>
                    <a:cubicBezTo>
                      <a:pt x="61" y="64"/>
                      <a:pt x="64" y="66"/>
                      <a:pt x="66" y="69"/>
                    </a:cubicBezTo>
                    <a:cubicBezTo>
                      <a:pt x="68" y="72"/>
                      <a:pt x="69" y="76"/>
                      <a:pt x="69" y="80"/>
                    </a:cubicBezTo>
                    <a:cubicBezTo>
                      <a:pt x="69" y="83"/>
                      <a:pt x="69" y="87"/>
                      <a:pt x="67"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9" name="PA-ïṩľiḓê">
                <a:extLst>
                  <a:ext uri="{FF2B5EF4-FFF2-40B4-BE49-F238E27FC236}">
                    <a16:creationId xmlns:a16="http://schemas.microsoft.com/office/drawing/2014/main" xmlns="" id="{D9219635-C0F7-4301-B2CB-6A1308462D52}"/>
                  </a:ext>
                </a:extLst>
              </p:cNvPr>
              <p:cNvSpPr/>
              <p:nvPr>
                <p:custDataLst>
                  <p:tags r:id="rId46"/>
                </p:custDataLst>
              </p:nvPr>
            </p:nvSpPr>
            <p:spPr bwMode="auto">
              <a:xfrm>
                <a:off x="9354344" y="3816351"/>
                <a:ext cx="138113" cy="157163"/>
              </a:xfrm>
              <a:custGeom>
                <a:avLst/>
                <a:gdLst>
                  <a:gd name="T0" fmla="*/ 38 w 75"/>
                  <a:gd name="T1" fmla="*/ 0 h 85"/>
                  <a:gd name="T2" fmla="*/ 10 w 75"/>
                  <a:gd name="T3" fmla="*/ 12 h 85"/>
                  <a:gd name="T4" fmla="*/ 0 w 75"/>
                  <a:gd name="T5" fmla="*/ 43 h 85"/>
                  <a:gd name="T6" fmla="*/ 10 w 75"/>
                  <a:gd name="T7" fmla="*/ 74 h 85"/>
                  <a:gd name="T8" fmla="*/ 38 w 75"/>
                  <a:gd name="T9" fmla="*/ 85 h 85"/>
                  <a:gd name="T10" fmla="*/ 62 w 75"/>
                  <a:gd name="T11" fmla="*/ 78 h 85"/>
                  <a:gd name="T12" fmla="*/ 74 w 75"/>
                  <a:gd name="T13" fmla="*/ 59 h 85"/>
                  <a:gd name="T14" fmla="*/ 60 w 75"/>
                  <a:gd name="T15" fmla="*/ 57 h 85"/>
                  <a:gd name="T16" fmla="*/ 51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6" y="0"/>
                      <a:pt x="17" y="4"/>
                      <a:pt x="10" y="12"/>
                    </a:cubicBezTo>
                    <a:cubicBezTo>
                      <a:pt x="3" y="19"/>
                      <a:pt x="0" y="30"/>
                      <a:pt x="0" y="43"/>
                    </a:cubicBezTo>
                    <a:cubicBezTo>
                      <a:pt x="0" y="57"/>
                      <a:pt x="3" y="67"/>
                      <a:pt x="10" y="74"/>
                    </a:cubicBezTo>
                    <a:cubicBezTo>
                      <a:pt x="17" y="81"/>
                      <a:pt x="27" y="85"/>
                      <a:pt x="38" y="85"/>
                    </a:cubicBezTo>
                    <a:cubicBezTo>
                      <a:pt x="48" y="85"/>
                      <a:pt x="56" y="83"/>
                      <a:pt x="62" y="78"/>
                    </a:cubicBezTo>
                    <a:cubicBezTo>
                      <a:pt x="68" y="74"/>
                      <a:pt x="72" y="67"/>
                      <a:pt x="74" y="59"/>
                    </a:cubicBezTo>
                    <a:cubicBezTo>
                      <a:pt x="60" y="57"/>
                      <a:pt x="60" y="57"/>
                      <a:pt x="60" y="57"/>
                    </a:cubicBezTo>
                    <a:cubicBezTo>
                      <a:pt x="58" y="63"/>
                      <a:pt x="55" y="67"/>
                      <a:pt x="51" y="70"/>
                    </a:cubicBezTo>
                    <a:cubicBezTo>
                      <a:pt x="48" y="73"/>
                      <a:pt x="44" y="74"/>
                      <a:pt x="39" y="74"/>
                    </a:cubicBezTo>
                    <a:cubicBezTo>
                      <a:pt x="32" y="74"/>
                      <a:pt x="26" y="71"/>
                      <a:pt x="22" y="67"/>
                    </a:cubicBezTo>
                    <a:cubicBezTo>
                      <a:pt x="17" y="62"/>
                      <a:pt x="14" y="55"/>
                      <a:pt x="14" y="46"/>
                    </a:cubicBezTo>
                    <a:cubicBezTo>
                      <a:pt x="75" y="46"/>
                      <a:pt x="75" y="46"/>
                      <a:pt x="75" y="46"/>
                    </a:cubicBezTo>
                    <a:cubicBezTo>
                      <a:pt x="75" y="45"/>
                      <a:pt x="75" y="43"/>
                      <a:pt x="75" y="43"/>
                    </a:cubicBezTo>
                    <a:cubicBezTo>
                      <a:pt x="75" y="29"/>
                      <a:pt x="71" y="19"/>
                      <a:pt x="64" y="11"/>
                    </a:cubicBezTo>
                    <a:cubicBezTo>
                      <a:pt x="57"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0" name="PA-iṡlíḋê">
                <a:extLst>
                  <a:ext uri="{FF2B5EF4-FFF2-40B4-BE49-F238E27FC236}">
                    <a16:creationId xmlns:a16="http://schemas.microsoft.com/office/drawing/2014/main" xmlns="" id="{02812B2E-97E7-4E4E-BF92-2C042C795583}"/>
                  </a:ext>
                </a:extLst>
              </p:cNvPr>
              <p:cNvSpPr/>
              <p:nvPr>
                <p:custDataLst>
                  <p:tags r:id="rId47"/>
                </p:custDataLst>
              </p:nvPr>
            </p:nvSpPr>
            <p:spPr bwMode="auto">
              <a:xfrm>
                <a:off x="9522619"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1" name="PA-îṩļîḓê">
                <a:extLst>
                  <a:ext uri="{FF2B5EF4-FFF2-40B4-BE49-F238E27FC236}">
                    <a16:creationId xmlns:a16="http://schemas.microsoft.com/office/drawing/2014/main" xmlns="" id="{FB75D04C-D665-4C01-9CFD-8CD2BFA8CF95}"/>
                  </a:ext>
                </a:extLst>
              </p:cNvPr>
              <p:cNvSpPr/>
              <p:nvPr>
                <p:custDataLst>
                  <p:tags r:id="rId48"/>
                </p:custDataLst>
              </p:nvPr>
            </p:nvSpPr>
            <p:spPr bwMode="auto">
              <a:xfrm>
                <a:off x="9522619"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2" name="PA-iṡļíďê">
                <a:extLst>
                  <a:ext uri="{FF2B5EF4-FFF2-40B4-BE49-F238E27FC236}">
                    <a16:creationId xmlns:a16="http://schemas.microsoft.com/office/drawing/2014/main" xmlns="" id="{2B1C076D-5317-4298-AD3C-470566F9ABC4}"/>
                  </a:ext>
                </a:extLst>
              </p:cNvPr>
              <p:cNvSpPr/>
              <p:nvPr>
                <p:custDataLst>
                  <p:tags r:id="rId49"/>
                </p:custDataLst>
              </p:nvPr>
            </p:nvSpPr>
            <p:spPr bwMode="auto">
              <a:xfrm>
                <a:off x="9586119"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3" name="PA-iṥḷïdê">
                <a:extLst>
                  <a:ext uri="{FF2B5EF4-FFF2-40B4-BE49-F238E27FC236}">
                    <a16:creationId xmlns:a16="http://schemas.microsoft.com/office/drawing/2014/main" xmlns="" id="{87F097BD-0AF3-497E-8A4F-3C3168E7A322}"/>
                  </a:ext>
                </a:extLst>
              </p:cNvPr>
              <p:cNvSpPr/>
              <p:nvPr>
                <p:custDataLst>
                  <p:tags r:id="rId50"/>
                </p:custDataLst>
              </p:nvPr>
            </p:nvSpPr>
            <p:spPr bwMode="auto">
              <a:xfrm>
                <a:off x="9554369" y="3819526"/>
                <a:ext cx="57150" cy="211138"/>
              </a:xfrm>
              <a:custGeom>
                <a:avLst/>
                <a:gdLst>
                  <a:gd name="T0" fmla="*/ 17 w 31"/>
                  <a:gd name="T1" fmla="*/ 85 h 114"/>
                  <a:gd name="T2" fmla="*/ 15 w 31"/>
                  <a:gd name="T3" fmla="*/ 99 h 114"/>
                  <a:gd name="T4" fmla="*/ 9 w 31"/>
                  <a:gd name="T5" fmla="*/ 102 h 114"/>
                  <a:gd name="T6" fmla="*/ 2 w 31"/>
                  <a:gd name="T7" fmla="*/ 101 h 114"/>
                  <a:gd name="T8" fmla="*/ 0 w 31"/>
                  <a:gd name="T9" fmla="*/ 113 h 114"/>
                  <a:gd name="T10" fmla="*/ 11 w 31"/>
                  <a:gd name="T11" fmla="*/ 114 h 114"/>
                  <a:gd name="T12" fmla="*/ 27 w 31"/>
                  <a:gd name="T13" fmla="*/ 107 h 114"/>
                  <a:gd name="T14" fmla="*/ 31 w 31"/>
                  <a:gd name="T15" fmla="*/ 86 h 114"/>
                  <a:gd name="T16" fmla="*/ 31 w 31"/>
                  <a:gd name="T17" fmla="*/ 0 h 114"/>
                  <a:gd name="T18" fmla="*/ 17 w 31"/>
                  <a:gd name="T19" fmla="*/ 0 h 114"/>
                  <a:gd name="T20" fmla="*/ 17 w 31"/>
                  <a:gd name="T21"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14">
                    <a:moveTo>
                      <a:pt x="17" y="85"/>
                    </a:moveTo>
                    <a:cubicBezTo>
                      <a:pt x="17" y="93"/>
                      <a:pt x="17" y="98"/>
                      <a:pt x="15" y="99"/>
                    </a:cubicBezTo>
                    <a:cubicBezTo>
                      <a:pt x="14" y="101"/>
                      <a:pt x="12" y="102"/>
                      <a:pt x="9" y="102"/>
                    </a:cubicBezTo>
                    <a:cubicBezTo>
                      <a:pt x="7" y="102"/>
                      <a:pt x="5" y="102"/>
                      <a:pt x="2" y="101"/>
                    </a:cubicBezTo>
                    <a:cubicBezTo>
                      <a:pt x="0" y="113"/>
                      <a:pt x="0" y="113"/>
                      <a:pt x="0" y="113"/>
                    </a:cubicBezTo>
                    <a:cubicBezTo>
                      <a:pt x="3" y="114"/>
                      <a:pt x="7" y="114"/>
                      <a:pt x="11" y="114"/>
                    </a:cubicBezTo>
                    <a:cubicBezTo>
                      <a:pt x="18" y="114"/>
                      <a:pt x="24" y="112"/>
                      <a:pt x="27" y="107"/>
                    </a:cubicBezTo>
                    <a:cubicBezTo>
                      <a:pt x="30" y="103"/>
                      <a:pt x="31" y="96"/>
                      <a:pt x="31" y="86"/>
                    </a:cubicBezTo>
                    <a:cubicBezTo>
                      <a:pt x="31" y="0"/>
                      <a:pt x="31" y="0"/>
                      <a:pt x="31" y="0"/>
                    </a:cubicBezTo>
                    <a:cubicBezTo>
                      <a:pt x="17" y="0"/>
                      <a:pt x="17" y="0"/>
                      <a:pt x="17" y="0"/>
                    </a:cubicBezTo>
                    <a:lnTo>
                      <a:pt x="17"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4" name="PA-ïsļíḋe">
                <a:extLst>
                  <a:ext uri="{FF2B5EF4-FFF2-40B4-BE49-F238E27FC236}">
                    <a16:creationId xmlns:a16="http://schemas.microsoft.com/office/drawing/2014/main" xmlns="" id="{961EEAB0-614C-4D75-BFEB-F1ADE0EDE911}"/>
                  </a:ext>
                </a:extLst>
              </p:cNvPr>
              <p:cNvSpPr/>
              <p:nvPr>
                <p:custDataLst>
                  <p:tags r:id="rId51"/>
                </p:custDataLst>
              </p:nvPr>
            </p:nvSpPr>
            <p:spPr bwMode="auto">
              <a:xfrm>
                <a:off x="9651206"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5" name="PA-íṥļíde">
                <a:extLst>
                  <a:ext uri="{FF2B5EF4-FFF2-40B4-BE49-F238E27FC236}">
                    <a16:creationId xmlns:a16="http://schemas.microsoft.com/office/drawing/2014/main" xmlns="" id="{C4855823-902F-46CC-9F24-456E48E0B033}"/>
                  </a:ext>
                </a:extLst>
              </p:cNvPr>
              <p:cNvSpPr/>
              <p:nvPr>
                <p:custDataLst>
                  <p:tags r:id="rId52"/>
                </p:custDataLst>
              </p:nvPr>
            </p:nvSpPr>
            <p:spPr bwMode="auto">
              <a:xfrm>
                <a:off x="9651206"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6" name="PA-íṡļîḑé">
                <a:extLst>
                  <a:ext uri="{FF2B5EF4-FFF2-40B4-BE49-F238E27FC236}">
                    <a16:creationId xmlns:a16="http://schemas.microsoft.com/office/drawing/2014/main" xmlns="" id="{2C7C47F2-72FD-445B-990F-C9600770D841}"/>
                  </a:ext>
                </a:extLst>
              </p:cNvPr>
              <p:cNvSpPr/>
              <p:nvPr>
                <p:custDataLst>
                  <p:tags r:id="rId53"/>
                </p:custDataLst>
              </p:nvPr>
            </p:nvSpPr>
            <p:spPr bwMode="auto">
              <a:xfrm>
                <a:off x="9714706" y="3816351"/>
                <a:ext cx="122238" cy="152400"/>
              </a:xfrm>
              <a:custGeom>
                <a:avLst/>
                <a:gdLst>
                  <a:gd name="T0" fmla="*/ 65 w 66"/>
                  <a:gd name="T1" fmla="*/ 20 h 83"/>
                  <a:gd name="T2" fmla="*/ 61 w 66"/>
                  <a:gd name="T3" fmla="*/ 10 h 83"/>
                  <a:gd name="T4" fmla="*/ 52 w 66"/>
                  <a:gd name="T5" fmla="*/ 3 h 83"/>
                  <a:gd name="T6" fmla="*/ 38 w 66"/>
                  <a:gd name="T7" fmla="*/ 0 h 83"/>
                  <a:gd name="T8" fmla="*/ 12 w 66"/>
                  <a:gd name="T9" fmla="*/ 14 h 83"/>
                  <a:gd name="T10" fmla="*/ 12 w 66"/>
                  <a:gd name="T11" fmla="*/ 2 h 83"/>
                  <a:gd name="T12" fmla="*/ 0 w 66"/>
                  <a:gd name="T13" fmla="*/ 2 h 83"/>
                  <a:gd name="T14" fmla="*/ 0 w 66"/>
                  <a:gd name="T15" fmla="*/ 83 h 83"/>
                  <a:gd name="T16" fmla="*/ 14 w 66"/>
                  <a:gd name="T17" fmla="*/ 83 h 83"/>
                  <a:gd name="T18" fmla="*/ 14 w 66"/>
                  <a:gd name="T19" fmla="*/ 39 h 83"/>
                  <a:gd name="T20" fmla="*/ 20 w 66"/>
                  <a:gd name="T21" fmla="*/ 18 h 83"/>
                  <a:gd name="T22" fmla="*/ 35 w 66"/>
                  <a:gd name="T23" fmla="*/ 12 h 83"/>
                  <a:gd name="T24" fmla="*/ 45 w 66"/>
                  <a:gd name="T25" fmla="*/ 15 h 83"/>
                  <a:gd name="T26" fmla="*/ 51 w 66"/>
                  <a:gd name="T27" fmla="*/ 21 h 83"/>
                  <a:gd name="T28" fmla="*/ 52 w 66"/>
                  <a:gd name="T29" fmla="*/ 34 h 83"/>
                  <a:gd name="T30" fmla="*/ 52 w 66"/>
                  <a:gd name="T31" fmla="*/ 83 h 83"/>
                  <a:gd name="T32" fmla="*/ 66 w 66"/>
                  <a:gd name="T33" fmla="*/ 83 h 83"/>
                  <a:gd name="T34" fmla="*/ 66 w 66"/>
                  <a:gd name="T35" fmla="*/ 33 h 83"/>
                  <a:gd name="T36" fmla="*/ 65 w 66"/>
                  <a:gd name="T37" fmla="*/ 2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5" y="20"/>
                    </a:moveTo>
                    <a:cubicBezTo>
                      <a:pt x="64" y="16"/>
                      <a:pt x="63" y="13"/>
                      <a:pt x="61" y="10"/>
                    </a:cubicBezTo>
                    <a:cubicBezTo>
                      <a:pt x="59" y="7"/>
                      <a:pt x="56" y="5"/>
                      <a:pt x="52" y="3"/>
                    </a:cubicBezTo>
                    <a:cubicBezTo>
                      <a:pt x="48"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4" y="14"/>
                      <a:pt x="29" y="12"/>
                      <a:pt x="35"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7" name="PA-iṣ1íḋè">
                <a:extLst>
                  <a:ext uri="{FF2B5EF4-FFF2-40B4-BE49-F238E27FC236}">
                    <a16:creationId xmlns:a16="http://schemas.microsoft.com/office/drawing/2014/main" xmlns="" id="{65A4498C-98AF-4CBE-B5B2-2F8B57EAAD1D}"/>
                  </a:ext>
                </a:extLst>
              </p:cNvPr>
              <p:cNvSpPr/>
              <p:nvPr>
                <p:custDataLst>
                  <p:tags r:id="rId54"/>
                </p:custDataLst>
              </p:nvPr>
            </p:nvSpPr>
            <p:spPr bwMode="auto">
              <a:xfrm>
                <a:off x="9865519" y="3816351"/>
                <a:ext cx="133350" cy="214313"/>
              </a:xfrm>
              <a:custGeom>
                <a:avLst/>
                <a:gdLst>
                  <a:gd name="T0" fmla="*/ 59 w 72"/>
                  <a:gd name="T1" fmla="*/ 2 h 116"/>
                  <a:gd name="T2" fmla="*/ 59 w 72"/>
                  <a:gd name="T3" fmla="*/ 12 h 116"/>
                  <a:gd name="T4" fmla="*/ 35 w 72"/>
                  <a:gd name="T5" fmla="*/ 0 h 116"/>
                  <a:gd name="T6" fmla="*/ 16 w 72"/>
                  <a:gd name="T7" fmla="*/ 6 h 116"/>
                  <a:gd name="T8" fmla="*/ 4 w 72"/>
                  <a:gd name="T9" fmla="*/ 21 h 116"/>
                  <a:gd name="T10" fmla="*/ 0 w 72"/>
                  <a:gd name="T11" fmla="*/ 42 h 116"/>
                  <a:gd name="T12" fmla="*/ 9 w 72"/>
                  <a:gd name="T13" fmla="*/ 71 h 116"/>
                  <a:gd name="T14" fmla="*/ 35 w 72"/>
                  <a:gd name="T15" fmla="*/ 83 h 116"/>
                  <a:gd name="T16" fmla="*/ 58 w 72"/>
                  <a:gd name="T17" fmla="*/ 73 h 116"/>
                  <a:gd name="T18" fmla="*/ 57 w 72"/>
                  <a:gd name="T19" fmla="*/ 90 h 116"/>
                  <a:gd name="T20" fmla="*/ 49 w 72"/>
                  <a:gd name="T21" fmla="*/ 101 h 116"/>
                  <a:gd name="T22" fmla="*/ 35 w 72"/>
                  <a:gd name="T23" fmla="*/ 105 h 116"/>
                  <a:gd name="T24" fmla="*/ 21 w 72"/>
                  <a:gd name="T25" fmla="*/ 101 h 116"/>
                  <a:gd name="T26" fmla="*/ 16 w 72"/>
                  <a:gd name="T27" fmla="*/ 92 h 116"/>
                  <a:gd name="T28" fmla="*/ 3 w 72"/>
                  <a:gd name="T29" fmla="*/ 90 h 116"/>
                  <a:gd name="T30" fmla="*/ 11 w 72"/>
                  <a:gd name="T31" fmla="*/ 110 h 116"/>
                  <a:gd name="T32" fmla="*/ 35 w 72"/>
                  <a:gd name="T33" fmla="*/ 116 h 116"/>
                  <a:gd name="T34" fmla="*/ 55 w 72"/>
                  <a:gd name="T35" fmla="*/ 112 h 116"/>
                  <a:gd name="T36" fmla="*/ 68 w 72"/>
                  <a:gd name="T37" fmla="*/ 99 h 116"/>
                  <a:gd name="T38" fmla="*/ 72 w 72"/>
                  <a:gd name="T39" fmla="*/ 72 h 116"/>
                  <a:gd name="T40" fmla="*/ 72 w 72"/>
                  <a:gd name="T41" fmla="*/ 2 h 116"/>
                  <a:gd name="T42" fmla="*/ 59 w 72"/>
                  <a:gd name="T43" fmla="*/ 2 h 116"/>
                  <a:gd name="T44" fmla="*/ 52 w 72"/>
                  <a:gd name="T45" fmla="*/ 65 h 116"/>
                  <a:gd name="T46" fmla="*/ 36 w 72"/>
                  <a:gd name="T47" fmla="*/ 72 h 116"/>
                  <a:gd name="T48" fmla="*/ 20 w 72"/>
                  <a:gd name="T49" fmla="*/ 65 h 116"/>
                  <a:gd name="T50" fmla="*/ 14 w 72"/>
                  <a:gd name="T51" fmla="*/ 41 h 116"/>
                  <a:gd name="T52" fmla="*/ 20 w 72"/>
                  <a:gd name="T53" fmla="*/ 19 h 116"/>
                  <a:gd name="T54" fmla="*/ 36 w 72"/>
                  <a:gd name="T55" fmla="*/ 12 h 116"/>
                  <a:gd name="T56" fmla="*/ 52 w 72"/>
                  <a:gd name="T57" fmla="*/ 19 h 116"/>
                  <a:gd name="T58" fmla="*/ 59 w 72"/>
                  <a:gd name="T59" fmla="*/ 42 h 116"/>
                  <a:gd name="T60" fmla="*/ 52 w 72"/>
                  <a:gd name="T61" fmla="*/ 6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6">
                    <a:moveTo>
                      <a:pt x="59" y="2"/>
                    </a:moveTo>
                    <a:cubicBezTo>
                      <a:pt x="59" y="12"/>
                      <a:pt x="59" y="12"/>
                      <a:pt x="59" y="12"/>
                    </a:cubicBezTo>
                    <a:cubicBezTo>
                      <a:pt x="53" y="4"/>
                      <a:pt x="45" y="0"/>
                      <a:pt x="35" y="0"/>
                    </a:cubicBezTo>
                    <a:cubicBezTo>
                      <a:pt x="28" y="0"/>
                      <a:pt x="22" y="2"/>
                      <a:pt x="16" y="6"/>
                    </a:cubicBezTo>
                    <a:cubicBezTo>
                      <a:pt x="11" y="9"/>
                      <a:pt x="7" y="14"/>
                      <a:pt x="4" y="21"/>
                    </a:cubicBezTo>
                    <a:cubicBezTo>
                      <a:pt x="1" y="27"/>
                      <a:pt x="0" y="34"/>
                      <a:pt x="0" y="42"/>
                    </a:cubicBezTo>
                    <a:cubicBezTo>
                      <a:pt x="0" y="53"/>
                      <a:pt x="3" y="63"/>
                      <a:pt x="9" y="71"/>
                    </a:cubicBezTo>
                    <a:cubicBezTo>
                      <a:pt x="15" y="79"/>
                      <a:pt x="24" y="83"/>
                      <a:pt x="35" y="83"/>
                    </a:cubicBezTo>
                    <a:cubicBezTo>
                      <a:pt x="44" y="83"/>
                      <a:pt x="51" y="80"/>
                      <a:pt x="58" y="73"/>
                    </a:cubicBezTo>
                    <a:cubicBezTo>
                      <a:pt x="58" y="82"/>
                      <a:pt x="57" y="88"/>
                      <a:pt x="57" y="90"/>
                    </a:cubicBezTo>
                    <a:cubicBezTo>
                      <a:pt x="55" y="95"/>
                      <a:pt x="53" y="99"/>
                      <a:pt x="49" y="101"/>
                    </a:cubicBezTo>
                    <a:cubicBezTo>
                      <a:pt x="46" y="104"/>
                      <a:pt x="41" y="105"/>
                      <a:pt x="35" y="105"/>
                    </a:cubicBezTo>
                    <a:cubicBezTo>
                      <a:pt x="29" y="105"/>
                      <a:pt x="24" y="104"/>
                      <a:pt x="21" y="101"/>
                    </a:cubicBezTo>
                    <a:cubicBezTo>
                      <a:pt x="18" y="99"/>
                      <a:pt x="17" y="96"/>
                      <a:pt x="16" y="92"/>
                    </a:cubicBezTo>
                    <a:cubicBezTo>
                      <a:pt x="3" y="90"/>
                      <a:pt x="3" y="90"/>
                      <a:pt x="3" y="90"/>
                    </a:cubicBezTo>
                    <a:cubicBezTo>
                      <a:pt x="2" y="99"/>
                      <a:pt x="5" y="105"/>
                      <a:pt x="11" y="110"/>
                    </a:cubicBezTo>
                    <a:cubicBezTo>
                      <a:pt x="17" y="114"/>
                      <a:pt x="25" y="116"/>
                      <a:pt x="35" y="116"/>
                    </a:cubicBezTo>
                    <a:cubicBezTo>
                      <a:pt x="43" y="116"/>
                      <a:pt x="50" y="115"/>
                      <a:pt x="55" y="112"/>
                    </a:cubicBezTo>
                    <a:cubicBezTo>
                      <a:pt x="61" y="109"/>
                      <a:pt x="65" y="104"/>
                      <a:pt x="68" y="99"/>
                    </a:cubicBezTo>
                    <a:cubicBezTo>
                      <a:pt x="70" y="94"/>
                      <a:pt x="72" y="85"/>
                      <a:pt x="72" y="72"/>
                    </a:cubicBezTo>
                    <a:cubicBezTo>
                      <a:pt x="72" y="2"/>
                      <a:pt x="72" y="2"/>
                      <a:pt x="72" y="2"/>
                    </a:cubicBezTo>
                    <a:lnTo>
                      <a:pt x="59" y="2"/>
                    </a:lnTo>
                    <a:close/>
                    <a:moveTo>
                      <a:pt x="52" y="65"/>
                    </a:moveTo>
                    <a:cubicBezTo>
                      <a:pt x="48" y="69"/>
                      <a:pt x="43" y="72"/>
                      <a:pt x="36" y="72"/>
                    </a:cubicBezTo>
                    <a:cubicBezTo>
                      <a:pt x="30" y="72"/>
                      <a:pt x="25" y="69"/>
                      <a:pt x="20" y="65"/>
                    </a:cubicBezTo>
                    <a:cubicBezTo>
                      <a:pt x="16" y="60"/>
                      <a:pt x="14" y="52"/>
                      <a:pt x="14" y="41"/>
                    </a:cubicBezTo>
                    <a:cubicBezTo>
                      <a:pt x="14" y="31"/>
                      <a:pt x="16" y="24"/>
                      <a:pt x="20" y="19"/>
                    </a:cubicBezTo>
                    <a:cubicBezTo>
                      <a:pt x="25" y="14"/>
                      <a:pt x="30" y="12"/>
                      <a:pt x="36" y="12"/>
                    </a:cubicBezTo>
                    <a:cubicBezTo>
                      <a:pt x="42" y="12"/>
                      <a:pt x="48" y="14"/>
                      <a:pt x="52" y="19"/>
                    </a:cubicBezTo>
                    <a:cubicBezTo>
                      <a:pt x="56" y="24"/>
                      <a:pt x="59" y="32"/>
                      <a:pt x="59" y="42"/>
                    </a:cubicBezTo>
                    <a:cubicBezTo>
                      <a:pt x="59" y="52"/>
                      <a:pt x="57" y="60"/>
                      <a:pt x="52"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grpSp>
      <p:pic>
        <p:nvPicPr>
          <p:cNvPr id="8" name="图片 7"/>
          <p:cNvPicPr>
            <a:picLocks noChangeAspect="1"/>
          </p:cNvPicPr>
          <p:nvPr userDrawn="1"/>
        </p:nvPicPr>
        <p:blipFill rotWithShape="1">
          <a:blip r:embed="rId116" cstate="screen">
            <a:extLst>
              <a:ext uri="{28A0092B-C50C-407E-A947-70E740481C1C}">
                <a14:useLocalDpi xmlns:a14="http://schemas.microsoft.com/office/drawing/2010/main"/>
              </a:ext>
            </a:extLst>
          </a:blip>
          <a:srcRect/>
          <a:stretch/>
        </p:blipFill>
        <p:spPr>
          <a:xfrm>
            <a:off x="0" y="3429000"/>
            <a:ext cx="12192000" cy="3429000"/>
          </a:xfrm>
          <a:prstGeom prst="rect">
            <a:avLst/>
          </a:prstGeom>
        </p:spPr>
      </p:pic>
      <p:sp>
        <p:nvSpPr>
          <p:cNvPr id="3" name="Freeform 21"/>
          <p:cNvSpPr/>
          <p:nvPr userDrawn="1"/>
        </p:nvSpPr>
        <p:spPr bwMode="auto">
          <a:xfrm>
            <a:off x="-1866477" y="3327639"/>
            <a:ext cx="492125" cy="146050"/>
          </a:xfrm>
          <a:custGeom>
            <a:avLst/>
            <a:gdLst>
              <a:gd name="T0" fmla="*/ 0 w 310"/>
              <a:gd name="T1" fmla="*/ 2 h 92"/>
              <a:gd name="T2" fmla="*/ 0 w 310"/>
              <a:gd name="T3" fmla="*/ 2 h 92"/>
              <a:gd name="T4" fmla="*/ 38 w 310"/>
              <a:gd name="T5" fmla="*/ 0 h 92"/>
              <a:gd name="T6" fmla="*/ 58 w 310"/>
              <a:gd name="T7" fmla="*/ 0 h 92"/>
              <a:gd name="T8" fmla="*/ 76 w 310"/>
              <a:gd name="T9" fmla="*/ 4 h 92"/>
              <a:gd name="T10" fmla="*/ 76 w 310"/>
              <a:gd name="T11" fmla="*/ 4 h 92"/>
              <a:gd name="T12" fmla="*/ 110 w 310"/>
              <a:gd name="T13" fmla="*/ 16 h 92"/>
              <a:gd name="T14" fmla="*/ 142 w 310"/>
              <a:gd name="T15" fmla="*/ 30 h 92"/>
              <a:gd name="T16" fmla="*/ 176 w 310"/>
              <a:gd name="T17" fmla="*/ 46 h 92"/>
              <a:gd name="T18" fmla="*/ 192 w 310"/>
              <a:gd name="T19" fmla="*/ 52 h 92"/>
              <a:gd name="T20" fmla="*/ 210 w 310"/>
              <a:gd name="T21" fmla="*/ 58 h 92"/>
              <a:gd name="T22" fmla="*/ 310 w 310"/>
              <a:gd name="T23" fmla="*/ 92 h 92"/>
              <a:gd name="T24" fmla="*/ 310 w 310"/>
              <a:gd name="T25" fmla="*/ 92 h 92"/>
              <a:gd name="T26" fmla="*/ 216 w 310"/>
              <a:gd name="T27" fmla="*/ 92 h 92"/>
              <a:gd name="T28" fmla="*/ 216 w 310"/>
              <a:gd name="T29" fmla="*/ 92 h 92"/>
              <a:gd name="T30" fmla="*/ 200 w 310"/>
              <a:gd name="T31" fmla="*/ 90 h 92"/>
              <a:gd name="T32" fmla="*/ 186 w 310"/>
              <a:gd name="T33" fmla="*/ 88 h 92"/>
              <a:gd name="T34" fmla="*/ 158 w 310"/>
              <a:gd name="T35" fmla="*/ 82 h 92"/>
              <a:gd name="T36" fmla="*/ 128 w 310"/>
              <a:gd name="T37" fmla="*/ 72 h 92"/>
              <a:gd name="T38" fmla="*/ 100 w 310"/>
              <a:gd name="T39" fmla="*/ 60 h 92"/>
              <a:gd name="T40" fmla="*/ 100 w 310"/>
              <a:gd name="T41" fmla="*/ 60 h 92"/>
              <a:gd name="T42" fmla="*/ 76 w 310"/>
              <a:gd name="T43" fmla="*/ 52 h 92"/>
              <a:gd name="T44" fmla="*/ 64 w 310"/>
              <a:gd name="T45" fmla="*/ 48 h 92"/>
              <a:gd name="T46" fmla="*/ 52 w 310"/>
              <a:gd name="T47" fmla="*/ 42 h 92"/>
              <a:gd name="T48" fmla="*/ 52 w 310"/>
              <a:gd name="T49" fmla="*/ 42 h 92"/>
              <a:gd name="T50" fmla="*/ 40 w 310"/>
              <a:gd name="T51" fmla="*/ 32 h 92"/>
              <a:gd name="T52" fmla="*/ 26 w 310"/>
              <a:gd name="T53" fmla="*/ 20 h 92"/>
              <a:gd name="T54" fmla="*/ 14 w 310"/>
              <a:gd name="T55" fmla="*/ 8 h 92"/>
              <a:gd name="T56" fmla="*/ 6 w 310"/>
              <a:gd name="T57" fmla="*/ 4 h 92"/>
              <a:gd name="T58" fmla="*/ 0 w 310"/>
              <a:gd name="T59" fmla="*/ 2 h 92"/>
              <a:gd name="T60" fmla="*/ 0 w 310"/>
              <a:gd name="T61"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0" h="92">
                <a:moveTo>
                  <a:pt x="0" y="2"/>
                </a:moveTo>
                <a:lnTo>
                  <a:pt x="0" y="2"/>
                </a:lnTo>
                <a:lnTo>
                  <a:pt x="38" y="0"/>
                </a:lnTo>
                <a:lnTo>
                  <a:pt x="58" y="0"/>
                </a:lnTo>
                <a:lnTo>
                  <a:pt x="76" y="4"/>
                </a:lnTo>
                <a:lnTo>
                  <a:pt x="76" y="4"/>
                </a:lnTo>
                <a:lnTo>
                  <a:pt x="110" y="16"/>
                </a:lnTo>
                <a:lnTo>
                  <a:pt x="142" y="30"/>
                </a:lnTo>
                <a:lnTo>
                  <a:pt x="176" y="46"/>
                </a:lnTo>
                <a:lnTo>
                  <a:pt x="192" y="52"/>
                </a:lnTo>
                <a:lnTo>
                  <a:pt x="210" y="58"/>
                </a:lnTo>
                <a:lnTo>
                  <a:pt x="310" y="92"/>
                </a:lnTo>
                <a:lnTo>
                  <a:pt x="310" y="92"/>
                </a:lnTo>
                <a:lnTo>
                  <a:pt x="216" y="92"/>
                </a:lnTo>
                <a:lnTo>
                  <a:pt x="216" y="92"/>
                </a:lnTo>
                <a:lnTo>
                  <a:pt x="200" y="90"/>
                </a:lnTo>
                <a:lnTo>
                  <a:pt x="186" y="88"/>
                </a:lnTo>
                <a:lnTo>
                  <a:pt x="158" y="82"/>
                </a:lnTo>
                <a:lnTo>
                  <a:pt x="128" y="72"/>
                </a:lnTo>
                <a:lnTo>
                  <a:pt x="100" y="60"/>
                </a:lnTo>
                <a:lnTo>
                  <a:pt x="100" y="60"/>
                </a:lnTo>
                <a:lnTo>
                  <a:pt x="76" y="52"/>
                </a:lnTo>
                <a:lnTo>
                  <a:pt x="64" y="48"/>
                </a:lnTo>
                <a:lnTo>
                  <a:pt x="52" y="42"/>
                </a:lnTo>
                <a:lnTo>
                  <a:pt x="52" y="42"/>
                </a:lnTo>
                <a:lnTo>
                  <a:pt x="40" y="32"/>
                </a:lnTo>
                <a:lnTo>
                  <a:pt x="26" y="20"/>
                </a:lnTo>
                <a:lnTo>
                  <a:pt x="14" y="8"/>
                </a:lnTo>
                <a:lnTo>
                  <a:pt x="6" y="4"/>
                </a:lnTo>
                <a:lnTo>
                  <a:pt x="0" y="2"/>
                </a:lnTo>
                <a:lnTo>
                  <a:pt x="0" y="2"/>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4" name="Freeform 50"/>
          <p:cNvSpPr/>
          <p:nvPr userDrawn="1"/>
        </p:nvSpPr>
        <p:spPr bwMode="auto">
          <a:xfrm>
            <a:off x="-1773248" y="1727088"/>
            <a:ext cx="209550" cy="384175"/>
          </a:xfrm>
          <a:custGeom>
            <a:avLst/>
            <a:gdLst>
              <a:gd name="T0" fmla="*/ 88 w 132"/>
              <a:gd name="T1" fmla="*/ 0 h 242"/>
              <a:gd name="T2" fmla="*/ 74 w 132"/>
              <a:gd name="T3" fmla="*/ 8 h 242"/>
              <a:gd name="T4" fmla="*/ 58 w 132"/>
              <a:gd name="T5" fmla="*/ 20 h 242"/>
              <a:gd name="T6" fmla="*/ 46 w 132"/>
              <a:gd name="T7" fmla="*/ 42 h 242"/>
              <a:gd name="T8" fmla="*/ 46 w 132"/>
              <a:gd name="T9" fmla="*/ 56 h 242"/>
              <a:gd name="T10" fmla="*/ 42 w 132"/>
              <a:gd name="T11" fmla="*/ 84 h 242"/>
              <a:gd name="T12" fmla="*/ 32 w 132"/>
              <a:gd name="T13" fmla="*/ 120 h 242"/>
              <a:gd name="T14" fmla="*/ 20 w 132"/>
              <a:gd name="T15" fmla="*/ 144 h 242"/>
              <a:gd name="T16" fmla="*/ 6 w 132"/>
              <a:gd name="T17" fmla="*/ 154 h 242"/>
              <a:gd name="T18" fmla="*/ 0 w 132"/>
              <a:gd name="T19" fmla="*/ 156 h 242"/>
              <a:gd name="T20" fmla="*/ 18 w 132"/>
              <a:gd name="T21" fmla="*/ 162 h 242"/>
              <a:gd name="T22" fmla="*/ 32 w 132"/>
              <a:gd name="T23" fmla="*/ 174 h 242"/>
              <a:gd name="T24" fmla="*/ 46 w 132"/>
              <a:gd name="T25" fmla="*/ 196 h 242"/>
              <a:gd name="T26" fmla="*/ 50 w 132"/>
              <a:gd name="T27" fmla="*/ 206 h 242"/>
              <a:gd name="T28" fmla="*/ 64 w 132"/>
              <a:gd name="T29" fmla="*/ 234 h 242"/>
              <a:gd name="T30" fmla="*/ 74 w 132"/>
              <a:gd name="T31" fmla="*/ 242 h 242"/>
              <a:gd name="T32" fmla="*/ 80 w 132"/>
              <a:gd name="T33" fmla="*/ 240 h 242"/>
              <a:gd name="T34" fmla="*/ 84 w 132"/>
              <a:gd name="T35" fmla="*/ 236 h 242"/>
              <a:gd name="T36" fmla="*/ 92 w 132"/>
              <a:gd name="T37" fmla="*/ 224 h 242"/>
              <a:gd name="T38" fmla="*/ 98 w 132"/>
              <a:gd name="T39" fmla="*/ 204 h 242"/>
              <a:gd name="T40" fmla="*/ 94 w 132"/>
              <a:gd name="T41" fmla="*/ 178 h 242"/>
              <a:gd name="T42" fmla="*/ 86 w 132"/>
              <a:gd name="T43" fmla="*/ 162 h 242"/>
              <a:gd name="T44" fmla="*/ 102 w 132"/>
              <a:gd name="T45" fmla="*/ 158 h 242"/>
              <a:gd name="T46" fmla="*/ 118 w 132"/>
              <a:gd name="T47" fmla="*/ 148 h 242"/>
              <a:gd name="T48" fmla="*/ 130 w 132"/>
              <a:gd name="T49" fmla="*/ 128 h 242"/>
              <a:gd name="T50" fmla="*/ 130 w 132"/>
              <a:gd name="T51" fmla="*/ 114 h 242"/>
              <a:gd name="T52" fmla="*/ 132 w 132"/>
              <a:gd name="T53" fmla="*/ 108 h 242"/>
              <a:gd name="T54" fmla="*/ 128 w 132"/>
              <a:gd name="T55" fmla="*/ 94 h 242"/>
              <a:gd name="T56" fmla="*/ 116 w 132"/>
              <a:gd name="T57" fmla="*/ 84 h 242"/>
              <a:gd name="T58" fmla="*/ 86 w 132"/>
              <a:gd name="T59" fmla="*/ 84 h 242"/>
              <a:gd name="T60" fmla="*/ 92 w 132"/>
              <a:gd name="T61" fmla="*/ 74 h 242"/>
              <a:gd name="T62" fmla="*/ 102 w 132"/>
              <a:gd name="T63" fmla="*/ 50 h 242"/>
              <a:gd name="T64" fmla="*/ 104 w 132"/>
              <a:gd name="T65" fmla="*/ 24 h 242"/>
              <a:gd name="T66" fmla="*/ 100 w 132"/>
              <a:gd name="T67" fmla="*/ 12 h 242"/>
              <a:gd name="T68" fmla="*/ 88 w 132"/>
              <a:gd name="T69"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2" h="242">
                <a:moveTo>
                  <a:pt x="88" y="0"/>
                </a:moveTo>
                <a:lnTo>
                  <a:pt x="88" y="0"/>
                </a:lnTo>
                <a:lnTo>
                  <a:pt x="82" y="4"/>
                </a:lnTo>
                <a:lnTo>
                  <a:pt x="74" y="8"/>
                </a:lnTo>
                <a:lnTo>
                  <a:pt x="66" y="14"/>
                </a:lnTo>
                <a:lnTo>
                  <a:pt x="58" y="20"/>
                </a:lnTo>
                <a:lnTo>
                  <a:pt x="50" y="30"/>
                </a:lnTo>
                <a:lnTo>
                  <a:pt x="46" y="42"/>
                </a:lnTo>
                <a:lnTo>
                  <a:pt x="46" y="56"/>
                </a:lnTo>
                <a:lnTo>
                  <a:pt x="46" y="56"/>
                </a:lnTo>
                <a:lnTo>
                  <a:pt x="44" y="70"/>
                </a:lnTo>
                <a:lnTo>
                  <a:pt x="42" y="84"/>
                </a:lnTo>
                <a:lnTo>
                  <a:pt x="38" y="102"/>
                </a:lnTo>
                <a:lnTo>
                  <a:pt x="32" y="120"/>
                </a:lnTo>
                <a:lnTo>
                  <a:pt x="24" y="136"/>
                </a:lnTo>
                <a:lnTo>
                  <a:pt x="20" y="144"/>
                </a:lnTo>
                <a:lnTo>
                  <a:pt x="14" y="150"/>
                </a:lnTo>
                <a:lnTo>
                  <a:pt x="6" y="154"/>
                </a:lnTo>
                <a:lnTo>
                  <a:pt x="0" y="156"/>
                </a:lnTo>
                <a:lnTo>
                  <a:pt x="0" y="156"/>
                </a:lnTo>
                <a:lnTo>
                  <a:pt x="4" y="156"/>
                </a:lnTo>
                <a:lnTo>
                  <a:pt x="18" y="162"/>
                </a:lnTo>
                <a:lnTo>
                  <a:pt x="24" y="166"/>
                </a:lnTo>
                <a:lnTo>
                  <a:pt x="32" y="174"/>
                </a:lnTo>
                <a:lnTo>
                  <a:pt x="40" y="182"/>
                </a:lnTo>
                <a:lnTo>
                  <a:pt x="46" y="196"/>
                </a:lnTo>
                <a:lnTo>
                  <a:pt x="46" y="196"/>
                </a:lnTo>
                <a:lnTo>
                  <a:pt x="50" y="206"/>
                </a:lnTo>
                <a:lnTo>
                  <a:pt x="58" y="224"/>
                </a:lnTo>
                <a:lnTo>
                  <a:pt x="64" y="234"/>
                </a:lnTo>
                <a:lnTo>
                  <a:pt x="70" y="240"/>
                </a:lnTo>
                <a:lnTo>
                  <a:pt x="74" y="242"/>
                </a:lnTo>
                <a:lnTo>
                  <a:pt x="78" y="240"/>
                </a:lnTo>
                <a:lnTo>
                  <a:pt x="80" y="240"/>
                </a:lnTo>
                <a:lnTo>
                  <a:pt x="84" y="236"/>
                </a:lnTo>
                <a:lnTo>
                  <a:pt x="84" y="236"/>
                </a:lnTo>
                <a:lnTo>
                  <a:pt x="88" y="230"/>
                </a:lnTo>
                <a:lnTo>
                  <a:pt x="92" y="224"/>
                </a:lnTo>
                <a:lnTo>
                  <a:pt x="96" y="216"/>
                </a:lnTo>
                <a:lnTo>
                  <a:pt x="98" y="204"/>
                </a:lnTo>
                <a:lnTo>
                  <a:pt x="98" y="192"/>
                </a:lnTo>
                <a:lnTo>
                  <a:pt x="94" y="178"/>
                </a:lnTo>
                <a:lnTo>
                  <a:pt x="86" y="162"/>
                </a:lnTo>
                <a:lnTo>
                  <a:pt x="86" y="162"/>
                </a:lnTo>
                <a:lnTo>
                  <a:pt x="94" y="160"/>
                </a:lnTo>
                <a:lnTo>
                  <a:pt x="102" y="158"/>
                </a:lnTo>
                <a:lnTo>
                  <a:pt x="110" y="154"/>
                </a:lnTo>
                <a:lnTo>
                  <a:pt x="118" y="148"/>
                </a:lnTo>
                <a:lnTo>
                  <a:pt x="126" y="140"/>
                </a:lnTo>
                <a:lnTo>
                  <a:pt x="130" y="128"/>
                </a:lnTo>
                <a:lnTo>
                  <a:pt x="132" y="122"/>
                </a:lnTo>
                <a:lnTo>
                  <a:pt x="130" y="114"/>
                </a:lnTo>
                <a:lnTo>
                  <a:pt x="130" y="114"/>
                </a:lnTo>
                <a:lnTo>
                  <a:pt x="132" y="108"/>
                </a:lnTo>
                <a:lnTo>
                  <a:pt x="130" y="102"/>
                </a:lnTo>
                <a:lnTo>
                  <a:pt x="128" y="94"/>
                </a:lnTo>
                <a:lnTo>
                  <a:pt x="124" y="88"/>
                </a:lnTo>
                <a:lnTo>
                  <a:pt x="116" y="84"/>
                </a:lnTo>
                <a:lnTo>
                  <a:pt x="104" y="82"/>
                </a:lnTo>
                <a:lnTo>
                  <a:pt x="86" y="84"/>
                </a:lnTo>
                <a:lnTo>
                  <a:pt x="86" y="84"/>
                </a:lnTo>
                <a:lnTo>
                  <a:pt x="92" y="74"/>
                </a:lnTo>
                <a:lnTo>
                  <a:pt x="96" y="64"/>
                </a:lnTo>
                <a:lnTo>
                  <a:pt x="102" y="50"/>
                </a:lnTo>
                <a:lnTo>
                  <a:pt x="104" y="38"/>
                </a:lnTo>
                <a:lnTo>
                  <a:pt x="104" y="24"/>
                </a:lnTo>
                <a:lnTo>
                  <a:pt x="102" y="18"/>
                </a:lnTo>
                <a:lnTo>
                  <a:pt x="100" y="12"/>
                </a:lnTo>
                <a:lnTo>
                  <a:pt x="94" y="6"/>
                </a:lnTo>
                <a:lnTo>
                  <a:pt x="88" y="0"/>
                </a:lnTo>
                <a:lnTo>
                  <a:pt x="88" y="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5" name="Freeform 53"/>
          <p:cNvSpPr/>
          <p:nvPr userDrawn="1"/>
        </p:nvSpPr>
        <p:spPr bwMode="auto">
          <a:xfrm>
            <a:off x="-1921972" y="306644"/>
            <a:ext cx="158750" cy="276225"/>
          </a:xfrm>
          <a:custGeom>
            <a:avLst/>
            <a:gdLst>
              <a:gd name="T0" fmla="*/ 0 w 100"/>
              <a:gd name="T1" fmla="*/ 82 h 174"/>
              <a:gd name="T2" fmla="*/ 0 w 100"/>
              <a:gd name="T3" fmla="*/ 82 h 174"/>
              <a:gd name="T4" fmla="*/ 2 w 100"/>
              <a:gd name="T5" fmla="*/ 82 h 174"/>
              <a:gd name="T6" fmla="*/ 4 w 100"/>
              <a:gd name="T7" fmla="*/ 78 h 174"/>
              <a:gd name="T8" fmla="*/ 8 w 100"/>
              <a:gd name="T9" fmla="*/ 70 h 174"/>
              <a:gd name="T10" fmla="*/ 18 w 100"/>
              <a:gd name="T11" fmla="*/ 42 h 174"/>
              <a:gd name="T12" fmla="*/ 22 w 100"/>
              <a:gd name="T13" fmla="*/ 28 h 174"/>
              <a:gd name="T14" fmla="*/ 28 w 100"/>
              <a:gd name="T15" fmla="*/ 16 h 174"/>
              <a:gd name="T16" fmla="*/ 36 w 100"/>
              <a:gd name="T17" fmla="*/ 6 h 174"/>
              <a:gd name="T18" fmla="*/ 38 w 100"/>
              <a:gd name="T19" fmla="*/ 2 h 174"/>
              <a:gd name="T20" fmla="*/ 42 w 100"/>
              <a:gd name="T21" fmla="*/ 0 h 174"/>
              <a:gd name="T22" fmla="*/ 42 w 100"/>
              <a:gd name="T23" fmla="*/ 0 h 174"/>
              <a:gd name="T24" fmla="*/ 48 w 100"/>
              <a:gd name="T25" fmla="*/ 0 h 174"/>
              <a:gd name="T26" fmla="*/ 54 w 100"/>
              <a:gd name="T27" fmla="*/ 0 h 174"/>
              <a:gd name="T28" fmla="*/ 58 w 100"/>
              <a:gd name="T29" fmla="*/ 2 h 174"/>
              <a:gd name="T30" fmla="*/ 62 w 100"/>
              <a:gd name="T31" fmla="*/ 4 h 174"/>
              <a:gd name="T32" fmla="*/ 68 w 100"/>
              <a:gd name="T33" fmla="*/ 12 h 174"/>
              <a:gd name="T34" fmla="*/ 72 w 100"/>
              <a:gd name="T35" fmla="*/ 24 h 174"/>
              <a:gd name="T36" fmla="*/ 76 w 100"/>
              <a:gd name="T37" fmla="*/ 36 h 174"/>
              <a:gd name="T38" fmla="*/ 76 w 100"/>
              <a:gd name="T39" fmla="*/ 48 h 174"/>
              <a:gd name="T40" fmla="*/ 78 w 100"/>
              <a:gd name="T41" fmla="*/ 72 h 174"/>
              <a:gd name="T42" fmla="*/ 78 w 100"/>
              <a:gd name="T43" fmla="*/ 72 h 174"/>
              <a:gd name="T44" fmla="*/ 78 w 100"/>
              <a:gd name="T45" fmla="*/ 98 h 174"/>
              <a:gd name="T46" fmla="*/ 80 w 100"/>
              <a:gd name="T47" fmla="*/ 110 h 174"/>
              <a:gd name="T48" fmla="*/ 82 w 100"/>
              <a:gd name="T49" fmla="*/ 122 h 174"/>
              <a:gd name="T50" fmla="*/ 82 w 100"/>
              <a:gd name="T51" fmla="*/ 122 h 174"/>
              <a:gd name="T52" fmla="*/ 88 w 100"/>
              <a:gd name="T53" fmla="*/ 136 h 174"/>
              <a:gd name="T54" fmla="*/ 92 w 100"/>
              <a:gd name="T55" fmla="*/ 148 h 174"/>
              <a:gd name="T56" fmla="*/ 98 w 100"/>
              <a:gd name="T57" fmla="*/ 160 h 174"/>
              <a:gd name="T58" fmla="*/ 100 w 100"/>
              <a:gd name="T59" fmla="*/ 174 h 174"/>
              <a:gd name="T60" fmla="*/ 100 w 100"/>
              <a:gd name="T61" fmla="*/ 174 h 174"/>
              <a:gd name="T62" fmla="*/ 92 w 100"/>
              <a:gd name="T63" fmla="*/ 166 h 174"/>
              <a:gd name="T64" fmla="*/ 76 w 100"/>
              <a:gd name="T65" fmla="*/ 150 h 174"/>
              <a:gd name="T66" fmla="*/ 58 w 100"/>
              <a:gd name="T67" fmla="*/ 136 h 174"/>
              <a:gd name="T68" fmla="*/ 46 w 100"/>
              <a:gd name="T69" fmla="*/ 124 h 174"/>
              <a:gd name="T70" fmla="*/ 46 w 100"/>
              <a:gd name="T71" fmla="*/ 124 h 174"/>
              <a:gd name="T72" fmla="*/ 36 w 100"/>
              <a:gd name="T73" fmla="*/ 110 h 174"/>
              <a:gd name="T74" fmla="*/ 26 w 100"/>
              <a:gd name="T75" fmla="*/ 96 h 174"/>
              <a:gd name="T76" fmla="*/ 22 w 100"/>
              <a:gd name="T77" fmla="*/ 90 h 174"/>
              <a:gd name="T78" fmla="*/ 16 w 100"/>
              <a:gd name="T79" fmla="*/ 86 h 174"/>
              <a:gd name="T80" fmla="*/ 8 w 100"/>
              <a:gd name="T81" fmla="*/ 82 h 174"/>
              <a:gd name="T82" fmla="*/ 0 w 100"/>
              <a:gd name="T83" fmla="*/ 82 h 174"/>
              <a:gd name="T84" fmla="*/ 0 w 100"/>
              <a:gd name="T85" fmla="*/ 8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74">
                <a:moveTo>
                  <a:pt x="0" y="82"/>
                </a:moveTo>
                <a:lnTo>
                  <a:pt x="0" y="82"/>
                </a:lnTo>
                <a:lnTo>
                  <a:pt x="2" y="82"/>
                </a:lnTo>
                <a:lnTo>
                  <a:pt x="4" y="78"/>
                </a:lnTo>
                <a:lnTo>
                  <a:pt x="8" y="70"/>
                </a:lnTo>
                <a:lnTo>
                  <a:pt x="18" y="42"/>
                </a:lnTo>
                <a:lnTo>
                  <a:pt x="22" y="28"/>
                </a:lnTo>
                <a:lnTo>
                  <a:pt x="28" y="16"/>
                </a:lnTo>
                <a:lnTo>
                  <a:pt x="36" y="6"/>
                </a:lnTo>
                <a:lnTo>
                  <a:pt x="38" y="2"/>
                </a:lnTo>
                <a:lnTo>
                  <a:pt x="42" y="0"/>
                </a:lnTo>
                <a:lnTo>
                  <a:pt x="42" y="0"/>
                </a:lnTo>
                <a:lnTo>
                  <a:pt x="48" y="0"/>
                </a:lnTo>
                <a:lnTo>
                  <a:pt x="54" y="0"/>
                </a:lnTo>
                <a:lnTo>
                  <a:pt x="58" y="2"/>
                </a:lnTo>
                <a:lnTo>
                  <a:pt x="62" y="4"/>
                </a:lnTo>
                <a:lnTo>
                  <a:pt x="68" y="12"/>
                </a:lnTo>
                <a:lnTo>
                  <a:pt x="72" y="24"/>
                </a:lnTo>
                <a:lnTo>
                  <a:pt x="76" y="36"/>
                </a:lnTo>
                <a:lnTo>
                  <a:pt x="76" y="48"/>
                </a:lnTo>
                <a:lnTo>
                  <a:pt x="78" y="72"/>
                </a:lnTo>
                <a:lnTo>
                  <a:pt x="78" y="72"/>
                </a:lnTo>
                <a:lnTo>
                  <a:pt x="78" y="98"/>
                </a:lnTo>
                <a:lnTo>
                  <a:pt x="80" y="110"/>
                </a:lnTo>
                <a:lnTo>
                  <a:pt x="82" y="122"/>
                </a:lnTo>
                <a:lnTo>
                  <a:pt x="82" y="122"/>
                </a:lnTo>
                <a:lnTo>
                  <a:pt x="88" y="136"/>
                </a:lnTo>
                <a:lnTo>
                  <a:pt x="92" y="148"/>
                </a:lnTo>
                <a:lnTo>
                  <a:pt x="98" y="160"/>
                </a:lnTo>
                <a:lnTo>
                  <a:pt x="100" y="174"/>
                </a:lnTo>
                <a:lnTo>
                  <a:pt x="100" y="174"/>
                </a:lnTo>
                <a:lnTo>
                  <a:pt x="92" y="166"/>
                </a:lnTo>
                <a:lnTo>
                  <a:pt x="76" y="150"/>
                </a:lnTo>
                <a:lnTo>
                  <a:pt x="58" y="136"/>
                </a:lnTo>
                <a:lnTo>
                  <a:pt x="46" y="124"/>
                </a:lnTo>
                <a:lnTo>
                  <a:pt x="46" y="124"/>
                </a:lnTo>
                <a:lnTo>
                  <a:pt x="36" y="110"/>
                </a:lnTo>
                <a:lnTo>
                  <a:pt x="26" y="96"/>
                </a:lnTo>
                <a:lnTo>
                  <a:pt x="22" y="90"/>
                </a:lnTo>
                <a:lnTo>
                  <a:pt x="16" y="86"/>
                </a:lnTo>
                <a:lnTo>
                  <a:pt x="8" y="82"/>
                </a:lnTo>
                <a:lnTo>
                  <a:pt x="0" y="82"/>
                </a:lnTo>
                <a:lnTo>
                  <a:pt x="0" y="82"/>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6" name="Freeform 102"/>
          <p:cNvSpPr/>
          <p:nvPr userDrawn="1"/>
        </p:nvSpPr>
        <p:spPr bwMode="auto">
          <a:xfrm>
            <a:off x="-507578" y="79991"/>
            <a:ext cx="193675" cy="304800"/>
          </a:xfrm>
          <a:custGeom>
            <a:avLst/>
            <a:gdLst>
              <a:gd name="T0" fmla="*/ 28 w 122"/>
              <a:gd name="T1" fmla="*/ 30 h 192"/>
              <a:gd name="T2" fmla="*/ 28 w 122"/>
              <a:gd name="T3" fmla="*/ 30 h 192"/>
              <a:gd name="T4" fmla="*/ 18 w 122"/>
              <a:gd name="T5" fmla="*/ 34 h 192"/>
              <a:gd name="T6" fmla="*/ 12 w 122"/>
              <a:gd name="T7" fmla="*/ 42 h 192"/>
              <a:gd name="T8" fmla="*/ 8 w 122"/>
              <a:gd name="T9" fmla="*/ 52 h 192"/>
              <a:gd name="T10" fmla="*/ 6 w 122"/>
              <a:gd name="T11" fmla="*/ 64 h 192"/>
              <a:gd name="T12" fmla="*/ 6 w 122"/>
              <a:gd name="T13" fmla="*/ 76 h 192"/>
              <a:gd name="T14" fmla="*/ 6 w 122"/>
              <a:gd name="T15" fmla="*/ 88 h 192"/>
              <a:gd name="T16" fmla="*/ 12 w 122"/>
              <a:gd name="T17" fmla="*/ 116 h 192"/>
              <a:gd name="T18" fmla="*/ 18 w 122"/>
              <a:gd name="T19" fmla="*/ 144 h 192"/>
              <a:gd name="T20" fmla="*/ 18 w 122"/>
              <a:gd name="T21" fmla="*/ 156 h 192"/>
              <a:gd name="T22" fmla="*/ 20 w 122"/>
              <a:gd name="T23" fmla="*/ 166 h 192"/>
              <a:gd name="T24" fmla="*/ 18 w 122"/>
              <a:gd name="T25" fmla="*/ 176 h 192"/>
              <a:gd name="T26" fmla="*/ 14 w 122"/>
              <a:gd name="T27" fmla="*/ 184 h 192"/>
              <a:gd name="T28" fmla="*/ 8 w 122"/>
              <a:gd name="T29" fmla="*/ 188 h 192"/>
              <a:gd name="T30" fmla="*/ 0 w 122"/>
              <a:gd name="T31" fmla="*/ 192 h 192"/>
              <a:gd name="T32" fmla="*/ 0 w 122"/>
              <a:gd name="T33" fmla="*/ 192 h 192"/>
              <a:gd name="T34" fmla="*/ 18 w 122"/>
              <a:gd name="T35" fmla="*/ 188 h 192"/>
              <a:gd name="T36" fmla="*/ 26 w 122"/>
              <a:gd name="T37" fmla="*/ 186 h 192"/>
              <a:gd name="T38" fmla="*/ 32 w 122"/>
              <a:gd name="T39" fmla="*/ 182 h 192"/>
              <a:gd name="T40" fmla="*/ 40 w 122"/>
              <a:gd name="T41" fmla="*/ 176 h 192"/>
              <a:gd name="T42" fmla="*/ 46 w 122"/>
              <a:gd name="T43" fmla="*/ 170 h 192"/>
              <a:gd name="T44" fmla="*/ 50 w 122"/>
              <a:gd name="T45" fmla="*/ 162 h 192"/>
              <a:gd name="T46" fmla="*/ 56 w 122"/>
              <a:gd name="T47" fmla="*/ 152 h 192"/>
              <a:gd name="T48" fmla="*/ 56 w 122"/>
              <a:gd name="T49" fmla="*/ 152 h 192"/>
              <a:gd name="T50" fmla="*/ 58 w 122"/>
              <a:gd name="T51" fmla="*/ 142 h 192"/>
              <a:gd name="T52" fmla="*/ 60 w 122"/>
              <a:gd name="T53" fmla="*/ 134 h 192"/>
              <a:gd name="T54" fmla="*/ 64 w 122"/>
              <a:gd name="T55" fmla="*/ 124 h 192"/>
              <a:gd name="T56" fmla="*/ 68 w 122"/>
              <a:gd name="T57" fmla="*/ 114 h 192"/>
              <a:gd name="T58" fmla="*/ 68 w 122"/>
              <a:gd name="T59" fmla="*/ 114 h 192"/>
              <a:gd name="T60" fmla="*/ 76 w 122"/>
              <a:gd name="T61" fmla="*/ 106 h 192"/>
              <a:gd name="T62" fmla="*/ 84 w 122"/>
              <a:gd name="T63" fmla="*/ 100 h 192"/>
              <a:gd name="T64" fmla="*/ 90 w 122"/>
              <a:gd name="T65" fmla="*/ 92 h 192"/>
              <a:gd name="T66" fmla="*/ 96 w 122"/>
              <a:gd name="T67" fmla="*/ 82 h 192"/>
              <a:gd name="T68" fmla="*/ 96 w 122"/>
              <a:gd name="T69" fmla="*/ 82 h 192"/>
              <a:gd name="T70" fmla="*/ 100 w 122"/>
              <a:gd name="T71" fmla="*/ 70 h 192"/>
              <a:gd name="T72" fmla="*/ 104 w 122"/>
              <a:gd name="T73" fmla="*/ 58 h 192"/>
              <a:gd name="T74" fmla="*/ 106 w 122"/>
              <a:gd name="T75" fmla="*/ 44 h 192"/>
              <a:gd name="T76" fmla="*/ 110 w 122"/>
              <a:gd name="T77" fmla="*/ 32 h 192"/>
              <a:gd name="T78" fmla="*/ 110 w 122"/>
              <a:gd name="T79" fmla="*/ 32 h 192"/>
              <a:gd name="T80" fmla="*/ 118 w 122"/>
              <a:gd name="T81" fmla="*/ 18 h 192"/>
              <a:gd name="T82" fmla="*/ 122 w 122"/>
              <a:gd name="T83" fmla="*/ 10 h 192"/>
              <a:gd name="T84" fmla="*/ 120 w 122"/>
              <a:gd name="T85" fmla="*/ 0 h 192"/>
              <a:gd name="T86" fmla="*/ 120 w 122"/>
              <a:gd name="T87" fmla="*/ 0 h 192"/>
              <a:gd name="T88" fmla="*/ 122 w 122"/>
              <a:gd name="T89" fmla="*/ 6 h 192"/>
              <a:gd name="T90" fmla="*/ 120 w 122"/>
              <a:gd name="T91" fmla="*/ 12 h 192"/>
              <a:gd name="T92" fmla="*/ 116 w 122"/>
              <a:gd name="T93" fmla="*/ 16 h 192"/>
              <a:gd name="T94" fmla="*/ 112 w 122"/>
              <a:gd name="T95" fmla="*/ 20 h 192"/>
              <a:gd name="T96" fmla="*/ 98 w 122"/>
              <a:gd name="T97" fmla="*/ 24 h 192"/>
              <a:gd name="T98" fmla="*/ 82 w 122"/>
              <a:gd name="T99" fmla="*/ 26 h 192"/>
              <a:gd name="T100" fmla="*/ 50 w 122"/>
              <a:gd name="T101" fmla="*/ 28 h 192"/>
              <a:gd name="T102" fmla="*/ 36 w 122"/>
              <a:gd name="T103" fmla="*/ 28 h 192"/>
              <a:gd name="T104" fmla="*/ 28 w 122"/>
              <a:gd name="T105" fmla="*/ 30 h 192"/>
              <a:gd name="T106" fmla="*/ 28 w 122"/>
              <a:gd name="T107" fmla="*/ 3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 h="192">
                <a:moveTo>
                  <a:pt x="28" y="30"/>
                </a:moveTo>
                <a:lnTo>
                  <a:pt x="28" y="30"/>
                </a:lnTo>
                <a:lnTo>
                  <a:pt x="18" y="34"/>
                </a:lnTo>
                <a:lnTo>
                  <a:pt x="12" y="42"/>
                </a:lnTo>
                <a:lnTo>
                  <a:pt x="8" y="52"/>
                </a:lnTo>
                <a:lnTo>
                  <a:pt x="6" y="64"/>
                </a:lnTo>
                <a:lnTo>
                  <a:pt x="6" y="76"/>
                </a:lnTo>
                <a:lnTo>
                  <a:pt x="6" y="88"/>
                </a:lnTo>
                <a:lnTo>
                  <a:pt x="12" y="116"/>
                </a:lnTo>
                <a:lnTo>
                  <a:pt x="18" y="144"/>
                </a:lnTo>
                <a:lnTo>
                  <a:pt x="18" y="156"/>
                </a:lnTo>
                <a:lnTo>
                  <a:pt x="20" y="166"/>
                </a:lnTo>
                <a:lnTo>
                  <a:pt x="18" y="176"/>
                </a:lnTo>
                <a:lnTo>
                  <a:pt x="14" y="184"/>
                </a:lnTo>
                <a:lnTo>
                  <a:pt x="8" y="188"/>
                </a:lnTo>
                <a:lnTo>
                  <a:pt x="0" y="192"/>
                </a:lnTo>
                <a:lnTo>
                  <a:pt x="0" y="192"/>
                </a:lnTo>
                <a:lnTo>
                  <a:pt x="18" y="188"/>
                </a:lnTo>
                <a:lnTo>
                  <a:pt x="26" y="186"/>
                </a:lnTo>
                <a:lnTo>
                  <a:pt x="32" y="182"/>
                </a:lnTo>
                <a:lnTo>
                  <a:pt x="40" y="176"/>
                </a:lnTo>
                <a:lnTo>
                  <a:pt x="46" y="170"/>
                </a:lnTo>
                <a:lnTo>
                  <a:pt x="50" y="162"/>
                </a:lnTo>
                <a:lnTo>
                  <a:pt x="56" y="152"/>
                </a:lnTo>
                <a:lnTo>
                  <a:pt x="56" y="152"/>
                </a:lnTo>
                <a:lnTo>
                  <a:pt x="58" y="142"/>
                </a:lnTo>
                <a:lnTo>
                  <a:pt x="60" y="134"/>
                </a:lnTo>
                <a:lnTo>
                  <a:pt x="64" y="124"/>
                </a:lnTo>
                <a:lnTo>
                  <a:pt x="68" y="114"/>
                </a:lnTo>
                <a:lnTo>
                  <a:pt x="68" y="114"/>
                </a:lnTo>
                <a:lnTo>
                  <a:pt x="76" y="106"/>
                </a:lnTo>
                <a:lnTo>
                  <a:pt x="84" y="100"/>
                </a:lnTo>
                <a:lnTo>
                  <a:pt x="90" y="92"/>
                </a:lnTo>
                <a:lnTo>
                  <a:pt x="96" y="82"/>
                </a:lnTo>
                <a:lnTo>
                  <a:pt x="96" y="82"/>
                </a:lnTo>
                <a:lnTo>
                  <a:pt x="100" y="70"/>
                </a:lnTo>
                <a:lnTo>
                  <a:pt x="104" y="58"/>
                </a:lnTo>
                <a:lnTo>
                  <a:pt x="106" y="44"/>
                </a:lnTo>
                <a:lnTo>
                  <a:pt x="110" y="32"/>
                </a:lnTo>
                <a:lnTo>
                  <a:pt x="110" y="32"/>
                </a:lnTo>
                <a:lnTo>
                  <a:pt x="118" y="18"/>
                </a:lnTo>
                <a:lnTo>
                  <a:pt x="122" y="10"/>
                </a:lnTo>
                <a:lnTo>
                  <a:pt x="120" y="0"/>
                </a:lnTo>
                <a:lnTo>
                  <a:pt x="120" y="0"/>
                </a:lnTo>
                <a:lnTo>
                  <a:pt x="122" y="6"/>
                </a:lnTo>
                <a:lnTo>
                  <a:pt x="120" y="12"/>
                </a:lnTo>
                <a:lnTo>
                  <a:pt x="116" y="16"/>
                </a:lnTo>
                <a:lnTo>
                  <a:pt x="112" y="20"/>
                </a:lnTo>
                <a:lnTo>
                  <a:pt x="98" y="24"/>
                </a:lnTo>
                <a:lnTo>
                  <a:pt x="82" y="26"/>
                </a:lnTo>
                <a:lnTo>
                  <a:pt x="50" y="28"/>
                </a:lnTo>
                <a:lnTo>
                  <a:pt x="36" y="28"/>
                </a:lnTo>
                <a:lnTo>
                  <a:pt x="28" y="30"/>
                </a:lnTo>
                <a:lnTo>
                  <a:pt x="28" y="3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7" name="Freeform 103"/>
          <p:cNvSpPr/>
          <p:nvPr userDrawn="1"/>
        </p:nvSpPr>
        <p:spPr bwMode="auto">
          <a:xfrm>
            <a:off x="-2409334" y="1598983"/>
            <a:ext cx="215900" cy="187325"/>
          </a:xfrm>
          <a:custGeom>
            <a:avLst/>
            <a:gdLst>
              <a:gd name="T0" fmla="*/ 56 w 136"/>
              <a:gd name="T1" fmla="*/ 0 h 118"/>
              <a:gd name="T2" fmla="*/ 56 w 136"/>
              <a:gd name="T3" fmla="*/ 0 h 118"/>
              <a:gd name="T4" fmla="*/ 46 w 136"/>
              <a:gd name="T5" fmla="*/ 0 h 118"/>
              <a:gd name="T6" fmla="*/ 40 w 136"/>
              <a:gd name="T7" fmla="*/ 4 h 118"/>
              <a:gd name="T8" fmla="*/ 34 w 136"/>
              <a:gd name="T9" fmla="*/ 10 h 118"/>
              <a:gd name="T10" fmla="*/ 30 w 136"/>
              <a:gd name="T11" fmla="*/ 18 h 118"/>
              <a:gd name="T12" fmla="*/ 28 w 136"/>
              <a:gd name="T13" fmla="*/ 28 h 118"/>
              <a:gd name="T14" fmla="*/ 26 w 136"/>
              <a:gd name="T15" fmla="*/ 38 h 118"/>
              <a:gd name="T16" fmla="*/ 24 w 136"/>
              <a:gd name="T17" fmla="*/ 60 h 118"/>
              <a:gd name="T18" fmla="*/ 24 w 136"/>
              <a:gd name="T19" fmla="*/ 82 h 118"/>
              <a:gd name="T20" fmla="*/ 20 w 136"/>
              <a:gd name="T21" fmla="*/ 102 h 118"/>
              <a:gd name="T22" fmla="*/ 18 w 136"/>
              <a:gd name="T23" fmla="*/ 108 h 118"/>
              <a:gd name="T24" fmla="*/ 14 w 136"/>
              <a:gd name="T25" fmla="*/ 112 h 118"/>
              <a:gd name="T26" fmla="*/ 8 w 136"/>
              <a:gd name="T27" fmla="*/ 114 h 118"/>
              <a:gd name="T28" fmla="*/ 0 w 136"/>
              <a:gd name="T29" fmla="*/ 114 h 118"/>
              <a:gd name="T30" fmla="*/ 0 w 136"/>
              <a:gd name="T31" fmla="*/ 114 h 118"/>
              <a:gd name="T32" fmla="*/ 16 w 136"/>
              <a:gd name="T33" fmla="*/ 118 h 118"/>
              <a:gd name="T34" fmla="*/ 28 w 136"/>
              <a:gd name="T35" fmla="*/ 116 h 118"/>
              <a:gd name="T36" fmla="*/ 34 w 136"/>
              <a:gd name="T37" fmla="*/ 116 h 118"/>
              <a:gd name="T38" fmla="*/ 40 w 136"/>
              <a:gd name="T39" fmla="*/ 112 h 118"/>
              <a:gd name="T40" fmla="*/ 52 w 136"/>
              <a:gd name="T41" fmla="*/ 102 h 118"/>
              <a:gd name="T42" fmla="*/ 52 w 136"/>
              <a:gd name="T43" fmla="*/ 102 h 118"/>
              <a:gd name="T44" fmla="*/ 60 w 136"/>
              <a:gd name="T45" fmla="*/ 90 h 118"/>
              <a:gd name="T46" fmla="*/ 66 w 136"/>
              <a:gd name="T47" fmla="*/ 84 h 118"/>
              <a:gd name="T48" fmla="*/ 72 w 136"/>
              <a:gd name="T49" fmla="*/ 78 h 118"/>
              <a:gd name="T50" fmla="*/ 72 w 136"/>
              <a:gd name="T51" fmla="*/ 78 h 118"/>
              <a:gd name="T52" fmla="*/ 78 w 136"/>
              <a:gd name="T53" fmla="*/ 74 h 118"/>
              <a:gd name="T54" fmla="*/ 86 w 136"/>
              <a:gd name="T55" fmla="*/ 70 h 118"/>
              <a:gd name="T56" fmla="*/ 94 w 136"/>
              <a:gd name="T57" fmla="*/ 68 h 118"/>
              <a:gd name="T58" fmla="*/ 100 w 136"/>
              <a:gd name="T59" fmla="*/ 62 h 118"/>
              <a:gd name="T60" fmla="*/ 100 w 136"/>
              <a:gd name="T61" fmla="*/ 62 h 118"/>
              <a:gd name="T62" fmla="*/ 106 w 136"/>
              <a:gd name="T63" fmla="*/ 56 h 118"/>
              <a:gd name="T64" fmla="*/ 112 w 136"/>
              <a:gd name="T65" fmla="*/ 46 h 118"/>
              <a:gd name="T66" fmla="*/ 116 w 136"/>
              <a:gd name="T67" fmla="*/ 36 h 118"/>
              <a:gd name="T68" fmla="*/ 122 w 136"/>
              <a:gd name="T69" fmla="*/ 28 h 118"/>
              <a:gd name="T70" fmla="*/ 122 w 136"/>
              <a:gd name="T71" fmla="*/ 28 h 118"/>
              <a:gd name="T72" fmla="*/ 132 w 136"/>
              <a:gd name="T73" fmla="*/ 20 h 118"/>
              <a:gd name="T74" fmla="*/ 136 w 136"/>
              <a:gd name="T75" fmla="*/ 16 h 118"/>
              <a:gd name="T76" fmla="*/ 136 w 136"/>
              <a:gd name="T77" fmla="*/ 8 h 118"/>
              <a:gd name="T78" fmla="*/ 136 w 136"/>
              <a:gd name="T79" fmla="*/ 8 h 118"/>
              <a:gd name="T80" fmla="*/ 136 w 136"/>
              <a:gd name="T81" fmla="*/ 14 h 118"/>
              <a:gd name="T82" fmla="*/ 134 w 136"/>
              <a:gd name="T83" fmla="*/ 16 h 118"/>
              <a:gd name="T84" fmla="*/ 130 w 136"/>
              <a:gd name="T85" fmla="*/ 18 h 118"/>
              <a:gd name="T86" fmla="*/ 126 w 136"/>
              <a:gd name="T87" fmla="*/ 20 h 118"/>
              <a:gd name="T88" fmla="*/ 114 w 136"/>
              <a:gd name="T89" fmla="*/ 20 h 118"/>
              <a:gd name="T90" fmla="*/ 100 w 136"/>
              <a:gd name="T91" fmla="*/ 16 h 118"/>
              <a:gd name="T92" fmla="*/ 74 w 136"/>
              <a:gd name="T93" fmla="*/ 6 h 118"/>
              <a:gd name="T94" fmla="*/ 62 w 136"/>
              <a:gd name="T95" fmla="*/ 2 h 118"/>
              <a:gd name="T96" fmla="*/ 56 w 136"/>
              <a:gd name="T97" fmla="*/ 0 h 118"/>
              <a:gd name="T98" fmla="*/ 56 w 136"/>
              <a:gd name="T9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18">
                <a:moveTo>
                  <a:pt x="56" y="0"/>
                </a:moveTo>
                <a:lnTo>
                  <a:pt x="56" y="0"/>
                </a:lnTo>
                <a:lnTo>
                  <a:pt x="46" y="0"/>
                </a:lnTo>
                <a:lnTo>
                  <a:pt x="40" y="4"/>
                </a:lnTo>
                <a:lnTo>
                  <a:pt x="34" y="10"/>
                </a:lnTo>
                <a:lnTo>
                  <a:pt x="30" y="18"/>
                </a:lnTo>
                <a:lnTo>
                  <a:pt x="28" y="28"/>
                </a:lnTo>
                <a:lnTo>
                  <a:pt x="26" y="38"/>
                </a:lnTo>
                <a:lnTo>
                  <a:pt x="24" y="60"/>
                </a:lnTo>
                <a:lnTo>
                  <a:pt x="24" y="82"/>
                </a:lnTo>
                <a:lnTo>
                  <a:pt x="20" y="102"/>
                </a:lnTo>
                <a:lnTo>
                  <a:pt x="18" y="108"/>
                </a:lnTo>
                <a:lnTo>
                  <a:pt x="14" y="112"/>
                </a:lnTo>
                <a:lnTo>
                  <a:pt x="8" y="114"/>
                </a:lnTo>
                <a:lnTo>
                  <a:pt x="0" y="114"/>
                </a:lnTo>
                <a:lnTo>
                  <a:pt x="0" y="114"/>
                </a:lnTo>
                <a:lnTo>
                  <a:pt x="16" y="118"/>
                </a:lnTo>
                <a:lnTo>
                  <a:pt x="28" y="116"/>
                </a:lnTo>
                <a:lnTo>
                  <a:pt x="34" y="116"/>
                </a:lnTo>
                <a:lnTo>
                  <a:pt x="40" y="112"/>
                </a:lnTo>
                <a:lnTo>
                  <a:pt x="52" y="102"/>
                </a:lnTo>
                <a:lnTo>
                  <a:pt x="52" y="102"/>
                </a:lnTo>
                <a:lnTo>
                  <a:pt x="60" y="90"/>
                </a:lnTo>
                <a:lnTo>
                  <a:pt x="66" y="84"/>
                </a:lnTo>
                <a:lnTo>
                  <a:pt x="72" y="78"/>
                </a:lnTo>
                <a:lnTo>
                  <a:pt x="72" y="78"/>
                </a:lnTo>
                <a:lnTo>
                  <a:pt x="78" y="74"/>
                </a:lnTo>
                <a:lnTo>
                  <a:pt x="86" y="70"/>
                </a:lnTo>
                <a:lnTo>
                  <a:pt x="94" y="68"/>
                </a:lnTo>
                <a:lnTo>
                  <a:pt x="100" y="62"/>
                </a:lnTo>
                <a:lnTo>
                  <a:pt x="100" y="62"/>
                </a:lnTo>
                <a:lnTo>
                  <a:pt x="106" y="56"/>
                </a:lnTo>
                <a:lnTo>
                  <a:pt x="112" y="46"/>
                </a:lnTo>
                <a:lnTo>
                  <a:pt x="116" y="36"/>
                </a:lnTo>
                <a:lnTo>
                  <a:pt x="122" y="28"/>
                </a:lnTo>
                <a:lnTo>
                  <a:pt x="122" y="28"/>
                </a:lnTo>
                <a:lnTo>
                  <a:pt x="132" y="20"/>
                </a:lnTo>
                <a:lnTo>
                  <a:pt x="136" y="16"/>
                </a:lnTo>
                <a:lnTo>
                  <a:pt x="136" y="8"/>
                </a:lnTo>
                <a:lnTo>
                  <a:pt x="136" y="8"/>
                </a:lnTo>
                <a:lnTo>
                  <a:pt x="136" y="14"/>
                </a:lnTo>
                <a:lnTo>
                  <a:pt x="134" y="16"/>
                </a:lnTo>
                <a:lnTo>
                  <a:pt x="130" y="18"/>
                </a:lnTo>
                <a:lnTo>
                  <a:pt x="126" y="20"/>
                </a:lnTo>
                <a:lnTo>
                  <a:pt x="114" y="20"/>
                </a:lnTo>
                <a:lnTo>
                  <a:pt x="100" y="16"/>
                </a:lnTo>
                <a:lnTo>
                  <a:pt x="74" y="6"/>
                </a:lnTo>
                <a:lnTo>
                  <a:pt x="62" y="2"/>
                </a:lnTo>
                <a:lnTo>
                  <a:pt x="56" y="0"/>
                </a:lnTo>
                <a:lnTo>
                  <a:pt x="56" y="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9" name="Freeform 109"/>
          <p:cNvSpPr/>
          <p:nvPr userDrawn="1"/>
        </p:nvSpPr>
        <p:spPr bwMode="auto">
          <a:xfrm>
            <a:off x="-1188950" y="-227984"/>
            <a:ext cx="142875" cy="307975"/>
          </a:xfrm>
          <a:custGeom>
            <a:avLst/>
            <a:gdLst>
              <a:gd name="T0" fmla="*/ 18 w 90"/>
              <a:gd name="T1" fmla="*/ 26 h 194"/>
              <a:gd name="T2" fmla="*/ 18 w 90"/>
              <a:gd name="T3" fmla="*/ 26 h 194"/>
              <a:gd name="T4" fmla="*/ 10 w 90"/>
              <a:gd name="T5" fmla="*/ 32 h 194"/>
              <a:gd name="T6" fmla="*/ 4 w 90"/>
              <a:gd name="T7" fmla="*/ 40 h 194"/>
              <a:gd name="T8" fmla="*/ 2 w 90"/>
              <a:gd name="T9" fmla="*/ 50 h 194"/>
              <a:gd name="T10" fmla="*/ 0 w 90"/>
              <a:gd name="T11" fmla="*/ 62 h 194"/>
              <a:gd name="T12" fmla="*/ 2 w 90"/>
              <a:gd name="T13" fmla="*/ 88 h 194"/>
              <a:gd name="T14" fmla="*/ 8 w 90"/>
              <a:gd name="T15" fmla="*/ 116 h 194"/>
              <a:gd name="T16" fmla="*/ 12 w 90"/>
              <a:gd name="T17" fmla="*/ 144 h 194"/>
              <a:gd name="T18" fmla="*/ 16 w 90"/>
              <a:gd name="T19" fmla="*/ 168 h 194"/>
              <a:gd name="T20" fmla="*/ 14 w 90"/>
              <a:gd name="T21" fmla="*/ 178 h 194"/>
              <a:gd name="T22" fmla="*/ 12 w 90"/>
              <a:gd name="T23" fmla="*/ 186 h 194"/>
              <a:gd name="T24" fmla="*/ 8 w 90"/>
              <a:gd name="T25" fmla="*/ 190 h 194"/>
              <a:gd name="T26" fmla="*/ 0 w 90"/>
              <a:gd name="T27" fmla="*/ 194 h 194"/>
              <a:gd name="T28" fmla="*/ 0 w 90"/>
              <a:gd name="T29" fmla="*/ 194 h 194"/>
              <a:gd name="T30" fmla="*/ 14 w 90"/>
              <a:gd name="T31" fmla="*/ 190 h 194"/>
              <a:gd name="T32" fmla="*/ 26 w 90"/>
              <a:gd name="T33" fmla="*/ 182 h 194"/>
              <a:gd name="T34" fmla="*/ 32 w 90"/>
              <a:gd name="T35" fmla="*/ 176 h 194"/>
              <a:gd name="T36" fmla="*/ 36 w 90"/>
              <a:gd name="T37" fmla="*/ 170 h 194"/>
              <a:gd name="T38" fmla="*/ 44 w 90"/>
              <a:gd name="T39" fmla="*/ 152 h 194"/>
              <a:gd name="T40" fmla="*/ 44 w 90"/>
              <a:gd name="T41" fmla="*/ 152 h 194"/>
              <a:gd name="T42" fmla="*/ 46 w 90"/>
              <a:gd name="T43" fmla="*/ 148 h 194"/>
              <a:gd name="T44" fmla="*/ 50 w 90"/>
              <a:gd name="T45" fmla="*/ 142 h 194"/>
              <a:gd name="T46" fmla="*/ 62 w 90"/>
              <a:gd name="T47" fmla="*/ 132 h 194"/>
              <a:gd name="T48" fmla="*/ 74 w 90"/>
              <a:gd name="T49" fmla="*/ 122 h 194"/>
              <a:gd name="T50" fmla="*/ 82 w 90"/>
              <a:gd name="T51" fmla="*/ 112 h 194"/>
              <a:gd name="T52" fmla="*/ 82 w 90"/>
              <a:gd name="T53" fmla="*/ 112 h 194"/>
              <a:gd name="T54" fmla="*/ 82 w 90"/>
              <a:gd name="T55" fmla="*/ 106 h 194"/>
              <a:gd name="T56" fmla="*/ 80 w 90"/>
              <a:gd name="T57" fmla="*/ 96 h 194"/>
              <a:gd name="T58" fmla="*/ 76 w 90"/>
              <a:gd name="T59" fmla="*/ 86 h 194"/>
              <a:gd name="T60" fmla="*/ 76 w 90"/>
              <a:gd name="T61" fmla="*/ 78 h 194"/>
              <a:gd name="T62" fmla="*/ 76 w 90"/>
              <a:gd name="T63" fmla="*/ 78 h 194"/>
              <a:gd name="T64" fmla="*/ 76 w 90"/>
              <a:gd name="T65" fmla="*/ 66 h 194"/>
              <a:gd name="T66" fmla="*/ 78 w 90"/>
              <a:gd name="T67" fmla="*/ 54 h 194"/>
              <a:gd name="T68" fmla="*/ 82 w 90"/>
              <a:gd name="T69" fmla="*/ 32 h 194"/>
              <a:gd name="T70" fmla="*/ 82 w 90"/>
              <a:gd name="T71" fmla="*/ 32 h 194"/>
              <a:gd name="T72" fmla="*/ 90 w 90"/>
              <a:gd name="T73" fmla="*/ 16 h 194"/>
              <a:gd name="T74" fmla="*/ 90 w 90"/>
              <a:gd name="T75" fmla="*/ 10 h 194"/>
              <a:gd name="T76" fmla="*/ 90 w 90"/>
              <a:gd name="T77" fmla="*/ 0 h 194"/>
              <a:gd name="T78" fmla="*/ 90 w 90"/>
              <a:gd name="T79" fmla="*/ 0 h 194"/>
              <a:gd name="T80" fmla="*/ 90 w 90"/>
              <a:gd name="T81" fmla="*/ 6 h 194"/>
              <a:gd name="T82" fmla="*/ 90 w 90"/>
              <a:gd name="T83" fmla="*/ 12 h 194"/>
              <a:gd name="T84" fmla="*/ 88 w 90"/>
              <a:gd name="T85" fmla="*/ 16 h 194"/>
              <a:gd name="T86" fmla="*/ 84 w 90"/>
              <a:gd name="T87" fmla="*/ 18 h 194"/>
              <a:gd name="T88" fmla="*/ 74 w 90"/>
              <a:gd name="T89" fmla="*/ 22 h 194"/>
              <a:gd name="T90" fmla="*/ 60 w 90"/>
              <a:gd name="T91" fmla="*/ 24 h 194"/>
              <a:gd name="T92" fmla="*/ 34 w 90"/>
              <a:gd name="T93" fmla="*/ 26 h 194"/>
              <a:gd name="T94" fmla="*/ 24 w 90"/>
              <a:gd name="T95" fmla="*/ 26 h 194"/>
              <a:gd name="T96" fmla="*/ 18 w 90"/>
              <a:gd name="T97" fmla="*/ 26 h 194"/>
              <a:gd name="T98" fmla="*/ 18 w 90"/>
              <a:gd name="T99" fmla="*/ 2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194">
                <a:moveTo>
                  <a:pt x="18" y="26"/>
                </a:moveTo>
                <a:lnTo>
                  <a:pt x="18" y="26"/>
                </a:lnTo>
                <a:lnTo>
                  <a:pt x="10" y="32"/>
                </a:lnTo>
                <a:lnTo>
                  <a:pt x="4" y="40"/>
                </a:lnTo>
                <a:lnTo>
                  <a:pt x="2" y="50"/>
                </a:lnTo>
                <a:lnTo>
                  <a:pt x="0" y="62"/>
                </a:lnTo>
                <a:lnTo>
                  <a:pt x="2" y="88"/>
                </a:lnTo>
                <a:lnTo>
                  <a:pt x="8" y="116"/>
                </a:lnTo>
                <a:lnTo>
                  <a:pt x="12" y="144"/>
                </a:lnTo>
                <a:lnTo>
                  <a:pt x="16" y="168"/>
                </a:lnTo>
                <a:lnTo>
                  <a:pt x="14" y="178"/>
                </a:lnTo>
                <a:lnTo>
                  <a:pt x="12" y="186"/>
                </a:lnTo>
                <a:lnTo>
                  <a:pt x="8" y="190"/>
                </a:lnTo>
                <a:lnTo>
                  <a:pt x="0" y="194"/>
                </a:lnTo>
                <a:lnTo>
                  <a:pt x="0" y="194"/>
                </a:lnTo>
                <a:lnTo>
                  <a:pt x="14" y="190"/>
                </a:lnTo>
                <a:lnTo>
                  <a:pt x="26" y="182"/>
                </a:lnTo>
                <a:lnTo>
                  <a:pt x="32" y="176"/>
                </a:lnTo>
                <a:lnTo>
                  <a:pt x="36" y="170"/>
                </a:lnTo>
                <a:lnTo>
                  <a:pt x="44" y="152"/>
                </a:lnTo>
                <a:lnTo>
                  <a:pt x="44" y="152"/>
                </a:lnTo>
                <a:lnTo>
                  <a:pt x="46" y="148"/>
                </a:lnTo>
                <a:lnTo>
                  <a:pt x="50" y="142"/>
                </a:lnTo>
                <a:lnTo>
                  <a:pt x="62" y="132"/>
                </a:lnTo>
                <a:lnTo>
                  <a:pt x="74" y="122"/>
                </a:lnTo>
                <a:lnTo>
                  <a:pt x="82" y="112"/>
                </a:lnTo>
                <a:lnTo>
                  <a:pt x="82" y="112"/>
                </a:lnTo>
                <a:lnTo>
                  <a:pt x="82" y="106"/>
                </a:lnTo>
                <a:lnTo>
                  <a:pt x="80" y="96"/>
                </a:lnTo>
                <a:lnTo>
                  <a:pt x="76" y="86"/>
                </a:lnTo>
                <a:lnTo>
                  <a:pt x="76" y="78"/>
                </a:lnTo>
                <a:lnTo>
                  <a:pt x="76" y="78"/>
                </a:lnTo>
                <a:lnTo>
                  <a:pt x="76" y="66"/>
                </a:lnTo>
                <a:lnTo>
                  <a:pt x="78" y="54"/>
                </a:lnTo>
                <a:lnTo>
                  <a:pt x="82" y="32"/>
                </a:lnTo>
                <a:lnTo>
                  <a:pt x="82" y="32"/>
                </a:lnTo>
                <a:lnTo>
                  <a:pt x="90" y="16"/>
                </a:lnTo>
                <a:lnTo>
                  <a:pt x="90" y="10"/>
                </a:lnTo>
                <a:lnTo>
                  <a:pt x="90" y="0"/>
                </a:lnTo>
                <a:lnTo>
                  <a:pt x="90" y="0"/>
                </a:lnTo>
                <a:lnTo>
                  <a:pt x="90" y="6"/>
                </a:lnTo>
                <a:lnTo>
                  <a:pt x="90" y="12"/>
                </a:lnTo>
                <a:lnTo>
                  <a:pt x="88" y="16"/>
                </a:lnTo>
                <a:lnTo>
                  <a:pt x="84" y="18"/>
                </a:lnTo>
                <a:lnTo>
                  <a:pt x="74" y="22"/>
                </a:lnTo>
                <a:lnTo>
                  <a:pt x="60" y="24"/>
                </a:lnTo>
                <a:lnTo>
                  <a:pt x="34" y="26"/>
                </a:lnTo>
                <a:lnTo>
                  <a:pt x="24" y="26"/>
                </a:lnTo>
                <a:lnTo>
                  <a:pt x="18" y="26"/>
                </a:lnTo>
                <a:lnTo>
                  <a:pt x="18" y="26"/>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10" name="Freeform 102"/>
          <p:cNvSpPr/>
          <p:nvPr userDrawn="1"/>
        </p:nvSpPr>
        <p:spPr bwMode="auto">
          <a:xfrm rot="10800000">
            <a:off x="-1690596" y="2362766"/>
            <a:ext cx="316244" cy="497695"/>
          </a:xfrm>
          <a:custGeom>
            <a:avLst/>
            <a:gdLst>
              <a:gd name="T0" fmla="*/ 28 w 122"/>
              <a:gd name="T1" fmla="*/ 30 h 192"/>
              <a:gd name="T2" fmla="*/ 28 w 122"/>
              <a:gd name="T3" fmla="*/ 30 h 192"/>
              <a:gd name="T4" fmla="*/ 18 w 122"/>
              <a:gd name="T5" fmla="*/ 34 h 192"/>
              <a:gd name="T6" fmla="*/ 12 w 122"/>
              <a:gd name="T7" fmla="*/ 42 h 192"/>
              <a:gd name="T8" fmla="*/ 8 w 122"/>
              <a:gd name="T9" fmla="*/ 52 h 192"/>
              <a:gd name="T10" fmla="*/ 6 w 122"/>
              <a:gd name="T11" fmla="*/ 64 h 192"/>
              <a:gd name="T12" fmla="*/ 6 w 122"/>
              <a:gd name="T13" fmla="*/ 76 h 192"/>
              <a:gd name="T14" fmla="*/ 6 w 122"/>
              <a:gd name="T15" fmla="*/ 88 h 192"/>
              <a:gd name="T16" fmla="*/ 12 w 122"/>
              <a:gd name="T17" fmla="*/ 116 h 192"/>
              <a:gd name="T18" fmla="*/ 18 w 122"/>
              <a:gd name="T19" fmla="*/ 144 h 192"/>
              <a:gd name="T20" fmla="*/ 18 w 122"/>
              <a:gd name="T21" fmla="*/ 156 h 192"/>
              <a:gd name="T22" fmla="*/ 20 w 122"/>
              <a:gd name="T23" fmla="*/ 166 h 192"/>
              <a:gd name="T24" fmla="*/ 18 w 122"/>
              <a:gd name="T25" fmla="*/ 176 h 192"/>
              <a:gd name="T26" fmla="*/ 14 w 122"/>
              <a:gd name="T27" fmla="*/ 184 h 192"/>
              <a:gd name="T28" fmla="*/ 8 w 122"/>
              <a:gd name="T29" fmla="*/ 188 h 192"/>
              <a:gd name="T30" fmla="*/ 0 w 122"/>
              <a:gd name="T31" fmla="*/ 192 h 192"/>
              <a:gd name="T32" fmla="*/ 0 w 122"/>
              <a:gd name="T33" fmla="*/ 192 h 192"/>
              <a:gd name="T34" fmla="*/ 18 w 122"/>
              <a:gd name="T35" fmla="*/ 188 h 192"/>
              <a:gd name="T36" fmla="*/ 26 w 122"/>
              <a:gd name="T37" fmla="*/ 186 h 192"/>
              <a:gd name="T38" fmla="*/ 32 w 122"/>
              <a:gd name="T39" fmla="*/ 182 h 192"/>
              <a:gd name="T40" fmla="*/ 40 w 122"/>
              <a:gd name="T41" fmla="*/ 176 h 192"/>
              <a:gd name="T42" fmla="*/ 46 w 122"/>
              <a:gd name="T43" fmla="*/ 170 h 192"/>
              <a:gd name="T44" fmla="*/ 50 w 122"/>
              <a:gd name="T45" fmla="*/ 162 h 192"/>
              <a:gd name="T46" fmla="*/ 56 w 122"/>
              <a:gd name="T47" fmla="*/ 152 h 192"/>
              <a:gd name="T48" fmla="*/ 56 w 122"/>
              <a:gd name="T49" fmla="*/ 152 h 192"/>
              <a:gd name="T50" fmla="*/ 58 w 122"/>
              <a:gd name="T51" fmla="*/ 142 h 192"/>
              <a:gd name="T52" fmla="*/ 60 w 122"/>
              <a:gd name="T53" fmla="*/ 134 h 192"/>
              <a:gd name="T54" fmla="*/ 64 w 122"/>
              <a:gd name="T55" fmla="*/ 124 h 192"/>
              <a:gd name="T56" fmla="*/ 68 w 122"/>
              <a:gd name="T57" fmla="*/ 114 h 192"/>
              <a:gd name="T58" fmla="*/ 68 w 122"/>
              <a:gd name="T59" fmla="*/ 114 h 192"/>
              <a:gd name="T60" fmla="*/ 76 w 122"/>
              <a:gd name="T61" fmla="*/ 106 h 192"/>
              <a:gd name="T62" fmla="*/ 84 w 122"/>
              <a:gd name="T63" fmla="*/ 100 h 192"/>
              <a:gd name="T64" fmla="*/ 90 w 122"/>
              <a:gd name="T65" fmla="*/ 92 h 192"/>
              <a:gd name="T66" fmla="*/ 96 w 122"/>
              <a:gd name="T67" fmla="*/ 82 h 192"/>
              <a:gd name="T68" fmla="*/ 96 w 122"/>
              <a:gd name="T69" fmla="*/ 82 h 192"/>
              <a:gd name="T70" fmla="*/ 100 w 122"/>
              <a:gd name="T71" fmla="*/ 70 h 192"/>
              <a:gd name="T72" fmla="*/ 104 w 122"/>
              <a:gd name="T73" fmla="*/ 58 h 192"/>
              <a:gd name="T74" fmla="*/ 106 w 122"/>
              <a:gd name="T75" fmla="*/ 44 h 192"/>
              <a:gd name="T76" fmla="*/ 110 w 122"/>
              <a:gd name="T77" fmla="*/ 32 h 192"/>
              <a:gd name="T78" fmla="*/ 110 w 122"/>
              <a:gd name="T79" fmla="*/ 32 h 192"/>
              <a:gd name="T80" fmla="*/ 118 w 122"/>
              <a:gd name="T81" fmla="*/ 18 h 192"/>
              <a:gd name="T82" fmla="*/ 122 w 122"/>
              <a:gd name="T83" fmla="*/ 10 h 192"/>
              <a:gd name="T84" fmla="*/ 120 w 122"/>
              <a:gd name="T85" fmla="*/ 0 h 192"/>
              <a:gd name="T86" fmla="*/ 120 w 122"/>
              <a:gd name="T87" fmla="*/ 0 h 192"/>
              <a:gd name="T88" fmla="*/ 122 w 122"/>
              <a:gd name="T89" fmla="*/ 6 h 192"/>
              <a:gd name="T90" fmla="*/ 120 w 122"/>
              <a:gd name="T91" fmla="*/ 12 h 192"/>
              <a:gd name="T92" fmla="*/ 116 w 122"/>
              <a:gd name="T93" fmla="*/ 16 h 192"/>
              <a:gd name="T94" fmla="*/ 112 w 122"/>
              <a:gd name="T95" fmla="*/ 20 h 192"/>
              <a:gd name="T96" fmla="*/ 98 w 122"/>
              <a:gd name="T97" fmla="*/ 24 h 192"/>
              <a:gd name="T98" fmla="*/ 82 w 122"/>
              <a:gd name="T99" fmla="*/ 26 h 192"/>
              <a:gd name="T100" fmla="*/ 50 w 122"/>
              <a:gd name="T101" fmla="*/ 28 h 192"/>
              <a:gd name="T102" fmla="*/ 36 w 122"/>
              <a:gd name="T103" fmla="*/ 28 h 192"/>
              <a:gd name="T104" fmla="*/ 28 w 122"/>
              <a:gd name="T105" fmla="*/ 30 h 192"/>
              <a:gd name="T106" fmla="*/ 28 w 122"/>
              <a:gd name="T107" fmla="*/ 3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 h="192">
                <a:moveTo>
                  <a:pt x="28" y="30"/>
                </a:moveTo>
                <a:lnTo>
                  <a:pt x="28" y="30"/>
                </a:lnTo>
                <a:lnTo>
                  <a:pt x="18" y="34"/>
                </a:lnTo>
                <a:lnTo>
                  <a:pt x="12" y="42"/>
                </a:lnTo>
                <a:lnTo>
                  <a:pt x="8" y="52"/>
                </a:lnTo>
                <a:lnTo>
                  <a:pt x="6" y="64"/>
                </a:lnTo>
                <a:lnTo>
                  <a:pt x="6" y="76"/>
                </a:lnTo>
                <a:lnTo>
                  <a:pt x="6" y="88"/>
                </a:lnTo>
                <a:lnTo>
                  <a:pt x="12" y="116"/>
                </a:lnTo>
                <a:lnTo>
                  <a:pt x="18" y="144"/>
                </a:lnTo>
                <a:lnTo>
                  <a:pt x="18" y="156"/>
                </a:lnTo>
                <a:lnTo>
                  <a:pt x="20" y="166"/>
                </a:lnTo>
                <a:lnTo>
                  <a:pt x="18" y="176"/>
                </a:lnTo>
                <a:lnTo>
                  <a:pt x="14" y="184"/>
                </a:lnTo>
                <a:lnTo>
                  <a:pt x="8" y="188"/>
                </a:lnTo>
                <a:lnTo>
                  <a:pt x="0" y="192"/>
                </a:lnTo>
                <a:lnTo>
                  <a:pt x="0" y="192"/>
                </a:lnTo>
                <a:lnTo>
                  <a:pt x="18" y="188"/>
                </a:lnTo>
                <a:lnTo>
                  <a:pt x="26" y="186"/>
                </a:lnTo>
                <a:lnTo>
                  <a:pt x="32" y="182"/>
                </a:lnTo>
                <a:lnTo>
                  <a:pt x="40" y="176"/>
                </a:lnTo>
                <a:lnTo>
                  <a:pt x="46" y="170"/>
                </a:lnTo>
                <a:lnTo>
                  <a:pt x="50" y="162"/>
                </a:lnTo>
                <a:lnTo>
                  <a:pt x="56" y="152"/>
                </a:lnTo>
                <a:lnTo>
                  <a:pt x="56" y="152"/>
                </a:lnTo>
                <a:lnTo>
                  <a:pt x="58" y="142"/>
                </a:lnTo>
                <a:lnTo>
                  <a:pt x="60" y="134"/>
                </a:lnTo>
                <a:lnTo>
                  <a:pt x="64" y="124"/>
                </a:lnTo>
                <a:lnTo>
                  <a:pt x="68" y="114"/>
                </a:lnTo>
                <a:lnTo>
                  <a:pt x="68" y="114"/>
                </a:lnTo>
                <a:lnTo>
                  <a:pt x="76" y="106"/>
                </a:lnTo>
                <a:lnTo>
                  <a:pt x="84" y="100"/>
                </a:lnTo>
                <a:lnTo>
                  <a:pt x="90" y="92"/>
                </a:lnTo>
                <a:lnTo>
                  <a:pt x="96" y="82"/>
                </a:lnTo>
                <a:lnTo>
                  <a:pt x="96" y="82"/>
                </a:lnTo>
                <a:lnTo>
                  <a:pt x="100" y="70"/>
                </a:lnTo>
                <a:lnTo>
                  <a:pt x="104" y="58"/>
                </a:lnTo>
                <a:lnTo>
                  <a:pt x="106" y="44"/>
                </a:lnTo>
                <a:lnTo>
                  <a:pt x="110" y="32"/>
                </a:lnTo>
                <a:lnTo>
                  <a:pt x="110" y="32"/>
                </a:lnTo>
                <a:lnTo>
                  <a:pt x="118" y="18"/>
                </a:lnTo>
                <a:lnTo>
                  <a:pt x="122" y="10"/>
                </a:lnTo>
                <a:lnTo>
                  <a:pt x="120" y="0"/>
                </a:lnTo>
                <a:lnTo>
                  <a:pt x="120" y="0"/>
                </a:lnTo>
                <a:lnTo>
                  <a:pt x="122" y="6"/>
                </a:lnTo>
                <a:lnTo>
                  <a:pt x="120" y="12"/>
                </a:lnTo>
                <a:lnTo>
                  <a:pt x="116" y="16"/>
                </a:lnTo>
                <a:lnTo>
                  <a:pt x="112" y="20"/>
                </a:lnTo>
                <a:lnTo>
                  <a:pt x="98" y="24"/>
                </a:lnTo>
                <a:lnTo>
                  <a:pt x="82" y="26"/>
                </a:lnTo>
                <a:lnTo>
                  <a:pt x="50" y="28"/>
                </a:lnTo>
                <a:lnTo>
                  <a:pt x="36" y="28"/>
                </a:lnTo>
                <a:lnTo>
                  <a:pt x="28" y="30"/>
                </a:lnTo>
                <a:lnTo>
                  <a:pt x="28" y="3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11" name="Freeform 21"/>
          <p:cNvSpPr/>
          <p:nvPr userDrawn="1"/>
        </p:nvSpPr>
        <p:spPr bwMode="auto">
          <a:xfrm rot="1769614">
            <a:off x="-1278980" y="1295202"/>
            <a:ext cx="687386" cy="203998"/>
          </a:xfrm>
          <a:custGeom>
            <a:avLst/>
            <a:gdLst>
              <a:gd name="T0" fmla="*/ 0 w 310"/>
              <a:gd name="T1" fmla="*/ 2 h 92"/>
              <a:gd name="T2" fmla="*/ 0 w 310"/>
              <a:gd name="T3" fmla="*/ 2 h 92"/>
              <a:gd name="T4" fmla="*/ 38 w 310"/>
              <a:gd name="T5" fmla="*/ 0 h 92"/>
              <a:gd name="T6" fmla="*/ 58 w 310"/>
              <a:gd name="T7" fmla="*/ 0 h 92"/>
              <a:gd name="T8" fmla="*/ 76 w 310"/>
              <a:gd name="T9" fmla="*/ 4 h 92"/>
              <a:gd name="T10" fmla="*/ 76 w 310"/>
              <a:gd name="T11" fmla="*/ 4 h 92"/>
              <a:gd name="T12" fmla="*/ 110 w 310"/>
              <a:gd name="T13" fmla="*/ 16 h 92"/>
              <a:gd name="T14" fmla="*/ 142 w 310"/>
              <a:gd name="T15" fmla="*/ 30 h 92"/>
              <a:gd name="T16" fmla="*/ 176 w 310"/>
              <a:gd name="T17" fmla="*/ 46 h 92"/>
              <a:gd name="T18" fmla="*/ 192 w 310"/>
              <a:gd name="T19" fmla="*/ 52 h 92"/>
              <a:gd name="T20" fmla="*/ 210 w 310"/>
              <a:gd name="T21" fmla="*/ 58 h 92"/>
              <a:gd name="T22" fmla="*/ 310 w 310"/>
              <a:gd name="T23" fmla="*/ 92 h 92"/>
              <a:gd name="T24" fmla="*/ 310 w 310"/>
              <a:gd name="T25" fmla="*/ 92 h 92"/>
              <a:gd name="T26" fmla="*/ 216 w 310"/>
              <a:gd name="T27" fmla="*/ 92 h 92"/>
              <a:gd name="T28" fmla="*/ 216 w 310"/>
              <a:gd name="T29" fmla="*/ 92 h 92"/>
              <a:gd name="T30" fmla="*/ 200 w 310"/>
              <a:gd name="T31" fmla="*/ 90 h 92"/>
              <a:gd name="T32" fmla="*/ 186 w 310"/>
              <a:gd name="T33" fmla="*/ 88 h 92"/>
              <a:gd name="T34" fmla="*/ 158 w 310"/>
              <a:gd name="T35" fmla="*/ 82 h 92"/>
              <a:gd name="T36" fmla="*/ 128 w 310"/>
              <a:gd name="T37" fmla="*/ 72 h 92"/>
              <a:gd name="T38" fmla="*/ 100 w 310"/>
              <a:gd name="T39" fmla="*/ 60 h 92"/>
              <a:gd name="T40" fmla="*/ 100 w 310"/>
              <a:gd name="T41" fmla="*/ 60 h 92"/>
              <a:gd name="T42" fmla="*/ 76 w 310"/>
              <a:gd name="T43" fmla="*/ 52 h 92"/>
              <a:gd name="T44" fmla="*/ 64 w 310"/>
              <a:gd name="T45" fmla="*/ 48 h 92"/>
              <a:gd name="T46" fmla="*/ 52 w 310"/>
              <a:gd name="T47" fmla="*/ 42 h 92"/>
              <a:gd name="T48" fmla="*/ 52 w 310"/>
              <a:gd name="T49" fmla="*/ 42 h 92"/>
              <a:gd name="T50" fmla="*/ 40 w 310"/>
              <a:gd name="T51" fmla="*/ 32 h 92"/>
              <a:gd name="T52" fmla="*/ 26 w 310"/>
              <a:gd name="T53" fmla="*/ 20 h 92"/>
              <a:gd name="T54" fmla="*/ 14 w 310"/>
              <a:gd name="T55" fmla="*/ 8 h 92"/>
              <a:gd name="T56" fmla="*/ 6 w 310"/>
              <a:gd name="T57" fmla="*/ 4 h 92"/>
              <a:gd name="T58" fmla="*/ 0 w 310"/>
              <a:gd name="T59" fmla="*/ 2 h 92"/>
              <a:gd name="T60" fmla="*/ 0 w 310"/>
              <a:gd name="T61"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0" h="92">
                <a:moveTo>
                  <a:pt x="0" y="2"/>
                </a:moveTo>
                <a:lnTo>
                  <a:pt x="0" y="2"/>
                </a:lnTo>
                <a:lnTo>
                  <a:pt x="38" y="0"/>
                </a:lnTo>
                <a:lnTo>
                  <a:pt x="58" y="0"/>
                </a:lnTo>
                <a:lnTo>
                  <a:pt x="76" y="4"/>
                </a:lnTo>
                <a:lnTo>
                  <a:pt x="76" y="4"/>
                </a:lnTo>
                <a:lnTo>
                  <a:pt x="110" y="16"/>
                </a:lnTo>
                <a:lnTo>
                  <a:pt x="142" y="30"/>
                </a:lnTo>
                <a:lnTo>
                  <a:pt x="176" y="46"/>
                </a:lnTo>
                <a:lnTo>
                  <a:pt x="192" y="52"/>
                </a:lnTo>
                <a:lnTo>
                  <a:pt x="210" y="58"/>
                </a:lnTo>
                <a:lnTo>
                  <a:pt x="310" y="92"/>
                </a:lnTo>
                <a:lnTo>
                  <a:pt x="310" y="92"/>
                </a:lnTo>
                <a:lnTo>
                  <a:pt x="216" y="92"/>
                </a:lnTo>
                <a:lnTo>
                  <a:pt x="216" y="92"/>
                </a:lnTo>
                <a:lnTo>
                  <a:pt x="200" y="90"/>
                </a:lnTo>
                <a:lnTo>
                  <a:pt x="186" y="88"/>
                </a:lnTo>
                <a:lnTo>
                  <a:pt x="158" y="82"/>
                </a:lnTo>
                <a:lnTo>
                  <a:pt x="128" y="72"/>
                </a:lnTo>
                <a:lnTo>
                  <a:pt x="100" y="60"/>
                </a:lnTo>
                <a:lnTo>
                  <a:pt x="100" y="60"/>
                </a:lnTo>
                <a:lnTo>
                  <a:pt x="76" y="52"/>
                </a:lnTo>
                <a:lnTo>
                  <a:pt x="64" y="48"/>
                </a:lnTo>
                <a:lnTo>
                  <a:pt x="52" y="42"/>
                </a:lnTo>
                <a:lnTo>
                  <a:pt x="52" y="42"/>
                </a:lnTo>
                <a:lnTo>
                  <a:pt x="40" y="32"/>
                </a:lnTo>
                <a:lnTo>
                  <a:pt x="26" y="20"/>
                </a:lnTo>
                <a:lnTo>
                  <a:pt x="14" y="8"/>
                </a:lnTo>
                <a:lnTo>
                  <a:pt x="6" y="4"/>
                </a:lnTo>
                <a:lnTo>
                  <a:pt x="0" y="2"/>
                </a:lnTo>
                <a:lnTo>
                  <a:pt x="0" y="2"/>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grpId="0" nodeType="withEffect">
                                  <p:stCondLst>
                                    <p:cond delay="0"/>
                                  </p:stCondLst>
                                  <p:childTnLst>
                                    <p:animMotion origin="layout" path="M 0.00039 -0.00024 C 0.02278 0.02523 0.08854 0.11689 0.13528 0.15393 C 0.18216 0.19027 0.23789 0.17685 0.28099 0.22106 C 0.32408 0.26412 0.36666 0.34768 0.39427 0.41597 C 0.42187 0.48402 0.42044 0.47291 0.44661 0.62824 C 0.47291 0.7824 0.52994 1.19652 0.55195 1.34583 " pathEditMode="relative" rAng="0" ptsTypes="AAAAAA">
                                      <p:cBhvr>
                                        <p:cTn id="6" dur="3900" fill="hold"/>
                                        <p:tgtEl>
                                          <p:spTgt spid="6"/>
                                        </p:tgtEl>
                                        <p:attrNameLst>
                                          <p:attrName>ppt_x</p:attrName>
                                          <p:attrName>ppt_y</p:attrName>
                                        </p:attrNameLst>
                                      </p:cBhvr>
                                      <p:rCtr x="27578" y="67292"/>
                                    </p:animMotion>
                                  </p:childTnLst>
                                </p:cTn>
                              </p:par>
                              <p:par>
                                <p:cTn id="7" presetID="8" presetClass="emph" presetSubtype="0" repeatCount="indefinite" fill="hold" grpId="1" nodeType="withEffect">
                                  <p:stCondLst>
                                    <p:cond delay="0"/>
                                  </p:stCondLst>
                                  <p:childTnLst>
                                    <p:animRot by="21600000">
                                      <p:cBhvr>
                                        <p:cTn id="8" dur="1500" fill="hold"/>
                                        <p:tgtEl>
                                          <p:spTgt spid="6"/>
                                        </p:tgtEl>
                                        <p:attrNameLst>
                                          <p:attrName>r</p:attrName>
                                        </p:attrNameLst>
                                      </p:cBhvr>
                                    </p:animRot>
                                  </p:childTnLst>
                                </p:cTn>
                              </p:par>
                              <p:par>
                                <p:cTn id="9" presetID="0" presetClass="path" presetSubtype="0" repeatCount="indefinite" accel="50000" decel="50000" fill="hold" grpId="0" nodeType="withEffect">
                                  <p:stCondLst>
                                    <p:cond delay="4800"/>
                                  </p:stCondLst>
                                  <p:childTnLst>
                                    <p:animMotion origin="layout" path="M 0.00039 -0.00023 C 0.05756 0.02732 0.23347 0.12477 0.34271 0.16435 C 0.45196 0.20394 0.55899 0.20417 0.65521 0.23681 C 0.75144 0.26921 0.82774 0.26505 0.9198 0.35903 C 1.01185 0.45301 1.1474 0.70857 1.2073 0.80069 " pathEditMode="relative" rAng="0" ptsTypes="AAAAA">
                                      <p:cBhvr>
                                        <p:cTn id="10" dur="5400" fill="hold"/>
                                        <p:tgtEl>
                                          <p:spTgt spid="9"/>
                                        </p:tgtEl>
                                        <p:attrNameLst>
                                          <p:attrName>ppt_x</p:attrName>
                                          <p:attrName>ppt_y</p:attrName>
                                        </p:attrNameLst>
                                      </p:cBhvr>
                                      <p:rCtr x="60339" y="40046"/>
                                    </p:animMotion>
                                  </p:childTnLst>
                                </p:cTn>
                              </p:par>
                              <p:par>
                                <p:cTn id="11" presetID="8" presetClass="emph" presetSubtype="0" repeatCount="indefinite" fill="hold" grpId="1" nodeType="withEffect">
                                  <p:stCondLst>
                                    <p:cond delay="900"/>
                                  </p:stCondLst>
                                  <p:childTnLst>
                                    <p:animRot by="21600000">
                                      <p:cBhvr>
                                        <p:cTn id="12" dur="1500" fill="hold"/>
                                        <p:tgtEl>
                                          <p:spTgt spid="9"/>
                                        </p:tgtEl>
                                        <p:attrNameLst>
                                          <p:attrName>r</p:attrName>
                                        </p:attrNameLst>
                                      </p:cBhvr>
                                    </p:animRot>
                                  </p:childTnLst>
                                </p:cTn>
                              </p:par>
                              <p:par>
                                <p:cTn id="13" presetID="0" presetClass="path" presetSubtype="0" repeatCount="indefinite" accel="50000" decel="50000" fill="hold" grpId="0" nodeType="withEffect">
                                  <p:stCondLst>
                                    <p:cond delay="1400"/>
                                  </p:stCondLst>
                                  <p:childTnLst>
                                    <p:animMotion origin="layout" path="M 0.00039 -0.00023 C 0.0332 0.05325 0.12656 0.21644 0.19609 0.32292 C 0.26575 0.4294 0.347 0.53102 0.41862 0.6375 C 0.49036 0.74352 0.54245 0.8757 0.62617 0.96227 C 0.70989 1.04862 0.85937 1.11575 0.92096 1.15602 " pathEditMode="relative" rAng="0" ptsTypes="AAAAA">
                                      <p:cBhvr>
                                        <p:cTn id="14" dur="7200" fill="hold"/>
                                        <p:tgtEl>
                                          <p:spTgt spid="5"/>
                                        </p:tgtEl>
                                        <p:attrNameLst>
                                          <p:attrName>ppt_x</p:attrName>
                                          <p:attrName>ppt_y</p:attrName>
                                        </p:attrNameLst>
                                      </p:cBhvr>
                                      <p:rCtr x="46029" y="57801"/>
                                    </p:animMotion>
                                  </p:childTnLst>
                                </p:cTn>
                              </p:par>
                              <p:par>
                                <p:cTn id="15" presetID="8" presetClass="emph" presetSubtype="0" repeatCount="indefinite" fill="hold" grpId="1" nodeType="withEffect">
                                  <p:stCondLst>
                                    <p:cond delay="1500"/>
                                  </p:stCondLst>
                                  <p:childTnLst>
                                    <p:animRot by="21600000">
                                      <p:cBhvr>
                                        <p:cTn id="16" dur="1500" fill="hold"/>
                                        <p:tgtEl>
                                          <p:spTgt spid="5"/>
                                        </p:tgtEl>
                                        <p:attrNameLst>
                                          <p:attrName>r</p:attrName>
                                        </p:attrNameLst>
                                      </p:cBhvr>
                                    </p:animRot>
                                  </p:childTnLst>
                                </p:cTn>
                              </p:par>
                              <p:par>
                                <p:cTn id="17" presetID="0" presetClass="path" presetSubtype="0" repeatCount="indefinite" accel="50000" decel="50000" fill="hold" grpId="0" nodeType="withEffect">
                                  <p:stCondLst>
                                    <p:cond delay="1200"/>
                                  </p:stCondLst>
                                  <p:childTnLst>
                                    <p:animMotion origin="layout" path="M 0.00039 -0.00023 C 0.04414 -0.01088 0.16341 -0.07523 0.2651 -0.06365 C 0.36679 -0.05208 0.50898 0.03727 0.6108 0.06922 C 0.7125 0.10116 0.77643 0.02801 0.87591 0.12801 C 0.97539 0.22801 1.09166 0.44676 1.20742 0.66991 " pathEditMode="relative" rAng="0" ptsTypes="AAAAA">
                                      <p:cBhvr>
                                        <p:cTn id="18" dur="5000" fill="hold"/>
                                        <p:tgtEl>
                                          <p:spTgt spid="11"/>
                                        </p:tgtEl>
                                        <p:attrNameLst>
                                          <p:attrName>ppt_x</p:attrName>
                                          <p:attrName>ppt_y</p:attrName>
                                        </p:attrNameLst>
                                      </p:cBhvr>
                                      <p:rCtr x="60352" y="30255"/>
                                    </p:animMotion>
                                  </p:childTnLst>
                                </p:cTn>
                              </p:par>
                              <p:par>
                                <p:cTn id="19" presetID="8" presetClass="emph" presetSubtype="0" repeatCount="indefinite" fill="hold" grpId="1" nodeType="withEffect">
                                  <p:stCondLst>
                                    <p:cond delay="0"/>
                                  </p:stCondLst>
                                  <p:childTnLst>
                                    <p:animRot by="21600000">
                                      <p:cBhvr>
                                        <p:cTn id="20" dur="1500" fill="hold"/>
                                        <p:tgtEl>
                                          <p:spTgt spid="11"/>
                                        </p:tgtEl>
                                        <p:attrNameLst>
                                          <p:attrName>r</p:attrName>
                                        </p:attrNameLst>
                                      </p:cBhvr>
                                    </p:animRot>
                                  </p:childTnLst>
                                </p:cTn>
                              </p:par>
                              <p:par>
                                <p:cTn id="21" presetID="0" presetClass="path" presetSubtype="0" repeatCount="indefinite" accel="50000" decel="50000" fill="hold" grpId="0" nodeType="withEffect">
                                  <p:stCondLst>
                                    <p:cond delay="7200"/>
                                  </p:stCondLst>
                                  <p:childTnLst>
                                    <p:animMotion origin="layout" path="M -1.04167E-6 0.09699 C 0.07057 0.00972 0.14089 -0.07755 0.22826 -0.0662 C 0.31563 -0.05486 0.43659 0.11852 0.52422 0.16505 C 0.61198 0.21134 0.66836 0.07315 0.7543 0.2125 C 0.84024 0.35185 0.93984 0.67639 1.03971 1.00093 " pathEditMode="relative" rAng="0" ptsTypes="AAAAA">
                                      <p:cBhvr>
                                        <p:cTn id="22" dur="5200" fill="hold"/>
                                        <p:tgtEl>
                                          <p:spTgt spid="4"/>
                                        </p:tgtEl>
                                        <p:attrNameLst>
                                          <p:attrName>ppt_x</p:attrName>
                                          <p:attrName>ppt_y</p:attrName>
                                        </p:attrNameLst>
                                      </p:cBhvr>
                                      <p:rCtr x="51979" y="36968"/>
                                    </p:animMotion>
                                  </p:childTnLst>
                                </p:cTn>
                              </p:par>
                              <p:par>
                                <p:cTn id="23" presetID="8" presetClass="emph" presetSubtype="0" repeatCount="indefinite" fill="hold" grpId="1" nodeType="withEffect">
                                  <p:stCondLst>
                                    <p:cond delay="0"/>
                                  </p:stCondLst>
                                  <p:childTnLst>
                                    <p:animRot by="21600000">
                                      <p:cBhvr>
                                        <p:cTn id="24" dur="1500" fill="hold"/>
                                        <p:tgtEl>
                                          <p:spTgt spid="4"/>
                                        </p:tgtEl>
                                        <p:attrNameLst>
                                          <p:attrName>r</p:attrName>
                                        </p:attrNameLst>
                                      </p:cBhvr>
                                    </p:animRot>
                                  </p:childTnLst>
                                </p:cTn>
                              </p:par>
                              <p:par>
                                <p:cTn id="25" presetID="0" presetClass="path" presetSubtype="0" repeatCount="indefinite" accel="50000" decel="50000" fill="hold" grpId="0" nodeType="withEffect">
                                  <p:stCondLst>
                                    <p:cond delay="0"/>
                                  </p:stCondLst>
                                  <p:childTnLst>
                                    <p:animMotion origin="layout" path="M 0.00039 0.02268 C 0.04726 0.00833 0.17487 -0.07894 0.28359 -0.0632 C 0.39232 -0.04769 0.54466 0.07338 0.65364 0.11666 C 0.76224 0.15995 0.81745 0.08032 0.93711 0.19629 C 1.0569 0.3125 1.28138 0.68402 1.37213 0.8125 " pathEditMode="relative" rAng="0" ptsTypes="AAAAA">
                                      <p:cBhvr>
                                        <p:cTn id="26" dur="3200" fill="hold"/>
                                        <p:tgtEl>
                                          <p:spTgt spid="10"/>
                                        </p:tgtEl>
                                        <p:attrNameLst>
                                          <p:attrName>ppt_x</p:attrName>
                                          <p:attrName>ppt_y</p:attrName>
                                        </p:attrNameLst>
                                      </p:cBhvr>
                                      <p:rCtr x="68581" y="35093"/>
                                    </p:animMotion>
                                  </p:childTnLst>
                                </p:cTn>
                              </p:par>
                              <p:par>
                                <p:cTn id="27" presetID="8" presetClass="emph" presetSubtype="0" repeatCount="indefinite" fill="hold" grpId="1" nodeType="withEffect">
                                  <p:stCondLst>
                                    <p:cond delay="100"/>
                                  </p:stCondLst>
                                  <p:childTnLst>
                                    <p:animRot by="21600000">
                                      <p:cBhvr>
                                        <p:cTn id="28" dur="1500" fill="hold"/>
                                        <p:tgtEl>
                                          <p:spTgt spid="10"/>
                                        </p:tgtEl>
                                        <p:attrNameLst>
                                          <p:attrName>r</p:attrName>
                                        </p:attrNameLst>
                                      </p:cBhvr>
                                    </p:animRot>
                                  </p:childTnLst>
                                </p:cTn>
                              </p:par>
                              <p:par>
                                <p:cTn id="29" presetID="0" presetClass="path" presetSubtype="0" repeatCount="indefinite" accel="50000" decel="50000" fill="hold" grpId="0" nodeType="withEffect">
                                  <p:stCondLst>
                                    <p:cond delay="800"/>
                                  </p:stCondLst>
                                  <p:childTnLst>
                                    <p:animMotion origin="layout" path="M 0.00039 0.02361 C 0.03854 0.00903 0.14218 -0.07916 0.23021 -0.06319 C 0.31901 -0.04745 0.43372 0.05672 0.53086 0.11875 C 0.62851 0.18102 0.71614 0.22361 0.81601 0.30996 C 0.91614 0.39584 1.0651 0.56945 1.13138 0.63727 C 1.19791 0.7051 1.19752 0.7007 1.21484 0.71736 " pathEditMode="relative" rAng="0" ptsTypes="AAAAAA">
                                      <p:cBhvr>
                                        <p:cTn id="30" dur="4500" fill="hold"/>
                                        <p:tgtEl>
                                          <p:spTgt spid="3"/>
                                        </p:tgtEl>
                                        <p:attrNameLst>
                                          <p:attrName>ppt_x</p:attrName>
                                          <p:attrName>ppt_y</p:attrName>
                                        </p:attrNameLst>
                                      </p:cBhvr>
                                      <p:rCtr x="60716" y="30231"/>
                                    </p:animMotion>
                                  </p:childTnLst>
                                </p:cTn>
                              </p:par>
                              <p:par>
                                <p:cTn id="31" presetID="8" presetClass="emph" presetSubtype="0" repeatCount="indefinite" fill="hold" grpId="1" nodeType="withEffect">
                                  <p:stCondLst>
                                    <p:cond delay="700"/>
                                  </p:stCondLst>
                                  <p:childTnLst>
                                    <p:animRot by="21600000">
                                      <p:cBhvr>
                                        <p:cTn id="32" dur="1500" fill="hold"/>
                                        <p:tgtEl>
                                          <p:spTgt spid="3"/>
                                        </p:tgtEl>
                                        <p:attrNameLst>
                                          <p:attrName>r</p:attrName>
                                        </p:attrNameLst>
                                      </p:cBhvr>
                                    </p:animRot>
                                  </p:childTnLst>
                                </p:cTn>
                              </p:par>
                              <p:par>
                                <p:cTn id="33" presetID="0" presetClass="path" presetSubtype="0" repeatCount="indefinite" accel="50000" decel="50000" fill="hold" grpId="0" nodeType="withEffect">
                                  <p:stCondLst>
                                    <p:cond delay="3600"/>
                                  </p:stCondLst>
                                  <p:childTnLst>
                                    <p:animMotion origin="layout" path="M 0.00039 -0.00023 C 0.04414 -0.01088 0.16341 -0.07523 0.26497 -0.06366 C 0.36679 -0.05208 0.50898 0.03727 0.61081 0.06921 C 0.7125 0.10116 0.75156 0.03032 0.87591 0.12801 C 1.00013 0.22569 1.25625 0.54514 1.35638 0.65486 " pathEditMode="relative" rAng="0" ptsTypes="AAAAA">
                                      <p:cBhvr>
                                        <p:cTn id="34" dur="4500" fill="hold"/>
                                        <p:tgtEl>
                                          <p:spTgt spid="7"/>
                                        </p:tgtEl>
                                        <p:attrNameLst>
                                          <p:attrName>ppt_x</p:attrName>
                                          <p:attrName>ppt_y</p:attrName>
                                        </p:attrNameLst>
                                      </p:cBhvr>
                                      <p:rCtr x="67799" y="29514"/>
                                    </p:animMotion>
                                  </p:childTnLst>
                                </p:cTn>
                              </p:par>
                              <p:par>
                                <p:cTn id="35" presetID="8" presetClass="emph" presetSubtype="0" repeatCount="indefinite" fill="hold" grpId="1" nodeType="withEffect">
                                  <p:stCondLst>
                                    <p:cond delay="800"/>
                                  </p:stCondLst>
                                  <p:childTnLst>
                                    <p:animRot by="21600000">
                                      <p:cBhvr>
                                        <p:cTn id="36" dur="1500" fill="hold"/>
                                        <p:tgtEl>
                                          <p:spTgt spid="7"/>
                                        </p:tgtEl>
                                        <p:attrNameLst>
                                          <p:attrName>r</p:attrName>
                                        </p:attrNameLst>
                                      </p:cBhvr>
                                    </p:animRot>
                                  </p:childTnLst>
                                </p:cTn>
                              </p:par>
                              <p:par>
                                <p:cTn id="37" presetID="6" presetClass="emph" presetSubtype="0" autoRev="1" fill="hold" nodeType="withEffect">
                                  <p:stCondLst>
                                    <p:cond delay="800"/>
                                  </p:stCondLst>
                                  <p:childTnLst>
                                    <p:animScale>
                                      <p:cBhvr>
                                        <p:cTn id="38" dur="10000" fill="hold"/>
                                        <p:tgtEl>
                                          <p:spTgt spid="14"/>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4" grpId="1" animBg="1"/>
      <p:bldP spid="5" grpId="0" animBg="1"/>
      <p:bldP spid="5" grpId="1" animBg="1"/>
      <p:bldP spid="6" grpId="0" animBg="1"/>
      <p:bldP spid="6" grpId="1" animBg="1"/>
      <p:bldP spid="7" grpId="0" animBg="1"/>
      <p:bldP spid="7" grpId="1" animBg="1"/>
      <p:bldP spid="9" grpId="0" animBg="1"/>
      <p:bldP spid="9" grpId="1" animBg="1"/>
      <p:bldP spid="10" grpId="0" animBg="1"/>
      <p:bldP spid="10" grpId="1" animBg="1"/>
      <p:bldP spid="11" grpId="0" animBg="1"/>
      <p:bldP spid="11" grpId="1" animBg="1"/>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27451B7-D061-4805-AF3B-2D0D3E540F95}" type="datetimeFigureOut">
              <a:rPr lang="zh-CN" altLang="en-US" smtClean="0"/>
              <a:t>2021/8/30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7D7406D-947A-41B8-8D09-479F36B3409E}" type="slidenum">
              <a:rPr lang="zh-CN" altLang="en-US" smtClean="0"/>
              <a:t>‹#›</a:t>
            </a:fld>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27451B7-D061-4805-AF3B-2D0D3E540F95}" type="datetimeFigureOut">
              <a:rPr lang="zh-CN" altLang="en-US" smtClean="0"/>
              <a:t>2021/8/30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7D7406D-947A-41B8-8D09-479F36B3409E}" type="slidenum">
              <a:rPr lang="zh-CN" altLang="en-US" smtClean="0"/>
              <a:t>‹#›</a:t>
            </a:fld>
            <a:endParaRPr lang="zh-CN" alt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fld id="{B27451B7-D061-4805-AF3B-2D0D3E540F95}" type="datetimeFigureOut">
              <a:rPr lang="zh-CN" altLang="en-US" smtClean="0"/>
              <a:t>2021/8/30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7D7406D-947A-41B8-8D09-479F36B3409E}" type="slidenum">
              <a:rPr lang="zh-CN" altLang="en-US" smtClean="0"/>
              <a:t>‹#›</a:t>
            </a:fld>
            <a:endParaRPr lang="zh-CN" alt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p>
            <a:fld id="{B27451B7-D061-4805-AF3B-2D0D3E540F95}" type="datetimeFigureOut">
              <a:rPr lang="zh-CN" altLang="en-US" smtClean="0"/>
              <a:t>2021/8/30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7D7406D-947A-41B8-8D09-479F36B3409E}"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115" cstate="screen">
            <a:extLst>
              <a:ext uri="{28A0092B-C50C-407E-A947-70E740481C1C}">
                <a14:useLocalDpi xmlns:a14="http://schemas.microsoft.com/office/drawing/2010/main"/>
              </a:ext>
            </a:extLst>
          </a:blip>
          <a:srcRect/>
          <a:stretch>
            <a:fillRect/>
          </a:stretch>
        </p:blipFill>
        <p:spPr>
          <a:xfrm>
            <a:off x="1" y="0"/>
            <a:ext cx="6096000" cy="6858000"/>
          </a:xfrm>
          <a:prstGeom prst="rect">
            <a:avLst/>
          </a:prstGeom>
        </p:spPr>
      </p:pic>
      <p:grpSp>
        <p:nvGrpSpPr>
          <p:cNvPr id="12" name="组合 11">
            <a:extLst>
              <a:ext uri="{FF2B5EF4-FFF2-40B4-BE49-F238E27FC236}">
                <a16:creationId xmlns:a16="http://schemas.microsoft.com/office/drawing/2014/main" xmlns="" id="{1CEAB223-F2C5-48F2-AB13-7967AD5ABBAE}"/>
              </a:ext>
            </a:extLst>
          </p:cNvPr>
          <p:cNvGrpSpPr/>
          <p:nvPr userDrawn="1"/>
        </p:nvGrpSpPr>
        <p:grpSpPr>
          <a:xfrm>
            <a:off x="10667824" y="173404"/>
            <a:ext cx="1342454" cy="381581"/>
            <a:chOff x="196979" y="175176"/>
            <a:chExt cx="1666729" cy="473753"/>
          </a:xfrm>
        </p:grpSpPr>
        <p:grpSp>
          <p:nvGrpSpPr>
            <p:cNvPr id="13" name="PA-组合 131">
              <a:extLst>
                <a:ext uri="{FF2B5EF4-FFF2-40B4-BE49-F238E27FC236}">
                  <a16:creationId xmlns:a16="http://schemas.microsoft.com/office/drawing/2014/main" xmlns="" id="{D52BC72D-23E4-4579-9F7B-8668ED4D54BE}"/>
                </a:ext>
              </a:extLst>
            </p:cNvPr>
            <p:cNvGrpSpPr/>
            <p:nvPr>
              <p:custDataLst>
                <p:tags r:id="rId1"/>
              </p:custDataLst>
            </p:nvPr>
          </p:nvGrpSpPr>
          <p:grpSpPr>
            <a:xfrm>
              <a:off x="196979" y="175176"/>
              <a:ext cx="473330" cy="473753"/>
              <a:chOff x="2193131" y="2538413"/>
              <a:chExt cx="1776413" cy="1778000"/>
            </a:xfrm>
          </p:grpSpPr>
          <p:sp>
            <p:nvSpPr>
              <p:cNvPr id="124" name="PA-îšļíḋé">
                <a:extLst>
                  <a:ext uri="{FF2B5EF4-FFF2-40B4-BE49-F238E27FC236}">
                    <a16:creationId xmlns:a16="http://schemas.microsoft.com/office/drawing/2014/main" xmlns="" id="{30712324-BAF5-492B-8967-F4E2E5EBD2D7}"/>
                  </a:ext>
                </a:extLst>
              </p:cNvPr>
              <p:cNvSpPr/>
              <p:nvPr>
                <p:custDataLst>
                  <p:tags r:id="rId112"/>
                </p:custDataLst>
              </p:nvPr>
            </p:nvSpPr>
            <p:spPr bwMode="auto">
              <a:xfrm>
                <a:off x="2193131" y="2538413"/>
                <a:ext cx="1776413" cy="1778000"/>
              </a:xfrm>
              <a:prstGeom prst="ellipse">
                <a:avLst/>
              </a:prstGeom>
              <a:noFill/>
              <a:ln w="3175" cap="flat">
                <a:gradFill>
                  <a:gsLst>
                    <a:gs pos="0">
                      <a:srgbClr val="9A5A33"/>
                    </a:gs>
                    <a:gs pos="100000">
                      <a:srgbClr val="DFB88D"/>
                    </a:gs>
                  </a:gsLst>
                  <a:lin ang="5400000" scaled="1"/>
                </a:gra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25" name="PA-î$ḻîḍe">
                <a:extLst>
                  <a:ext uri="{FF2B5EF4-FFF2-40B4-BE49-F238E27FC236}">
                    <a16:creationId xmlns:a16="http://schemas.microsoft.com/office/drawing/2014/main" xmlns="" id="{391CCC88-AE04-4B68-BF2E-74750899353C}"/>
                  </a:ext>
                </a:extLst>
              </p:cNvPr>
              <p:cNvSpPr/>
              <p:nvPr>
                <p:custDataLst>
                  <p:tags r:id="rId113"/>
                </p:custDataLst>
              </p:nvPr>
            </p:nvSpPr>
            <p:spPr bwMode="auto">
              <a:xfrm>
                <a:off x="2412206" y="2757488"/>
                <a:ext cx="1336675" cy="1338263"/>
              </a:xfrm>
              <a:prstGeom prst="ellipse">
                <a:avLst/>
              </a:prstGeom>
              <a:noFill/>
              <a:ln w="3175" cap="flat">
                <a:gradFill>
                  <a:gsLst>
                    <a:gs pos="0">
                      <a:srgbClr val="9A5A33"/>
                    </a:gs>
                    <a:gs pos="100000">
                      <a:srgbClr val="DFB88D"/>
                    </a:gs>
                  </a:gsLst>
                  <a:lin ang="5400000" scaled="1"/>
                </a:gra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grpSp>
        <p:grpSp>
          <p:nvGrpSpPr>
            <p:cNvPr id="14" name="PA-组合 132">
              <a:extLst>
                <a:ext uri="{FF2B5EF4-FFF2-40B4-BE49-F238E27FC236}">
                  <a16:creationId xmlns:a16="http://schemas.microsoft.com/office/drawing/2014/main" xmlns="" id="{49B2D96B-23FF-4420-89FD-9B62CCD044BD}"/>
                </a:ext>
              </a:extLst>
            </p:cNvPr>
            <p:cNvGrpSpPr/>
            <p:nvPr>
              <p:custDataLst>
                <p:tags r:id="rId2"/>
              </p:custDataLst>
            </p:nvPr>
          </p:nvGrpSpPr>
          <p:grpSpPr>
            <a:xfrm>
              <a:off x="218763" y="190615"/>
              <a:ext cx="429762" cy="442874"/>
              <a:chOff x="2274094" y="2578101"/>
              <a:chExt cx="1612900" cy="1662113"/>
            </a:xfrm>
            <a:gradFill>
              <a:gsLst>
                <a:gs pos="0">
                  <a:srgbClr val="9A5A33"/>
                </a:gs>
                <a:gs pos="100000">
                  <a:srgbClr val="DFB88D"/>
                </a:gs>
              </a:gsLst>
              <a:lin ang="5400000" scaled="1"/>
            </a:gradFill>
          </p:grpSpPr>
          <p:sp>
            <p:nvSpPr>
              <p:cNvPr id="67" name="PA-iṥļîďe">
                <a:extLst>
                  <a:ext uri="{FF2B5EF4-FFF2-40B4-BE49-F238E27FC236}">
                    <a16:creationId xmlns:a16="http://schemas.microsoft.com/office/drawing/2014/main" xmlns="" id="{6A2910E9-8EB0-49E4-BB63-2B813D3E83EB}"/>
                  </a:ext>
                </a:extLst>
              </p:cNvPr>
              <p:cNvSpPr/>
              <p:nvPr>
                <p:custDataLst>
                  <p:tags r:id="rId55"/>
                </p:custDataLst>
              </p:nvPr>
            </p:nvSpPr>
            <p:spPr bwMode="auto">
              <a:xfrm>
                <a:off x="3521869" y="2787651"/>
                <a:ext cx="153988" cy="138113"/>
              </a:xfrm>
              <a:custGeom>
                <a:avLst/>
                <a:gdLst>
                  <a:gd name="T0" fmla="*/ 62 w 83"/>
                  <a:gd name="T1" fmla="*/ 8 h 75"/>
                  <a:gd name="T2" fmla="*/ 53 w 83"/>
                  <a:gd name="T3" fmla="*/ 10 h 75"/>
                  <a:gd name="T4" fmla="*/ 57 w 83"/>
                  <a:gd name="T5" fmla="*/ 0 h 75"/>
                  <a:gd name="T6" fmla="*/ 44 w 83"/>
                  <a:gd name="T7" fmla="*/ 21 h 75"/>
                  <a:gd name="T8" fmla="*/ 58 w 83"/>
                  <a:gd name="T9" fmla="*/ 11 h 75"/>
                  <a:gd name="T10" fmla="*/ 54 w 83"/>
                  <a:gd name="T11" fmla="*/ 18 h 75"/>
                  <a:gd name="T12" fmla="*/ 28 w 83"/>
                  <a:gd name="T13" fmla="*/ 18 h 75"/>
                  <a:gd name="T14" fmla="*/ 19 w 83"/>
                  <a:gd name="T15" fmla="*/ 17 h 75"/>
                  <a:gd name="T16" fmla="*/ 25 w 83"/>
                  <a:gd name="T17" fmla="*/ 12 h 75"/>
                  <a:gd name="T18" fmla="*/ 1 w 83"/>
                  <a:gd name="T19" fmla="*/ 30 h 75"/>
                  <a:gd name="T20" fmla="*/ 13 w 83"/>
                  <a:gd name="T21" fmla="*/ 24 h 75"/>
                  <a:gd name="T22" fmla="*/ 36 w 83"/>
                  <a:gd name="T23" fmla="*/ 28 h 75"/>
                  <a:gd name="T24" fmla="*/ 22 w 83"/>
                  <a:gd name="T25" fmla="*/ 35 h 75"/>
                  <a:gd name="T26" fmla="*/ 45 w 83"/>
                  <a:gd name="T27" fmla="*/ 41 h 75"/>
                  <a:gd name="T28" fmla="*/ 42 w 83"/>
                  <a:gd name="T29" fmla="*/ 41 h 75"/>
                  <a:gd name="T30" fmla="*/ 35 w 83"/>
                  <a:gd name="T31" fmla="*/ 40 h 75"/>
                  <a:gd name="T32" fmla="*/ 37 w 83"/>
                  <a:gd name="T33" fmla="*/ 45 h 75"/>
                  <a:gd name="T34" fmla="*/ 12 w 83"/>
                  <a:gd name="T35" fmla="*/ 34 h 75"/>
                  <a:gd name="T36" fmla="*/ 9 w 83"/>
                  <a:gd name="T37" fmla="*/ 35 h 75"/>
                  <a:gd name="T38" fmla="*/ 20 w 83"/>
                  <a:gd name="T39" fmla="*/ 64 h 75"/>
                  <a:gd name="T40" fmla="*/ 0 w 83"/>
                  <a:gd name="T41" fmla="*/ 57 h 75"/>
                  <a:gd name="T42" fmla="*/ 35 w 83"/>
                  <a:gd name="T43" fmla="*/ 58 h 75"/>
                  <a:gd name="T44" fmla="*/ 46 w 83"/>
                  <a:gd name="T45" fmla="*/ 57 h 75"/>
                  <a:gd name="T46" fmla="*/ 42 w 83"/>
                  <a:gd name="T47" fmla="*/ 48 h 75"/>
                  <a:gd name="T48" fmla="*/ 62 w 83"/>
                  <a:gd name="T49" fmla="*/ 57 h 75"/>
                  <a:gd name="T50" fmla="*/ 61 w 83"/>
                  <a:gd name="T51" fmla="*/ 35 h 75"/>
                  <a:gd name="T52" fmla="*/ 62 w 83"/>
                  <a:gd name="T53" fmla="*/ 34 h 75"/>
                  <a:gd name="T54" fmla="*/ 66 w 83"/>
                  <a:gd name="T55" fmla="*/ 16 h 75"/>
                  <a:gd name="T56" fmla="*/ 63 w 83"/>
                  <a:gd name="T57" fmla="*/ 44 h 75"/>
                  <a:gd name="T58" fmla="*/ 54 w 83"/>
                  <a:gd name="T59" fmla="*/ 32 h 75"/>
                  <a:gd name="T60" fmla="*/ 60 w 83"/>
                  <a:gd name="T61" fmla="*/ 27 h 75"/>
                  <a:gd name="T62" fmla="*/ 67 w 83"/>
                  <a:gd name="T63" fmla="*/ 18 h 75"/>
                  <a:gd name="T64" fmla="*/ 77 w 83"/>
                  <a:gd name="T65" fmla="*/ 23 h 75"/>
                  <a:gd name="T66" fmla="*/ 60 w 83"/>
                  <a:gd name="T67"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5">
                    <a:moveTo>
                      <a:pt x="66" y="16"/>
                    </a:moveTo>
                    <a:cubicBezTo>
                      <a:pt x="65" y="13"/>
                      <a:pt x="63" y="11"/>
                      <a:pt x="62" y="8"/>
                    </a:cubicBezTo>
                    <a:cubicBezTo>
                      <a:pt x="59" y="9"/>
                      <a:pt x="57" y="9"/>
                      <a:pt x="54" y="10"/>
                    </a:cubicBezTo>
                    <a:cubicBezTo>
                      <a:pt x="54" y="10"/>
                      <a:pt x="53" y="10"/>
                      <a:pt x="53" y="10"/>
                    </a:cubicBezTo>
                    <a:cubicBezTo>
                      <a:pt x="54" y="7"/>
                      <a:pt x="57" y="6"/>
                      <a:pt x="59" y="3"/>
                    </a:cubicBezTo>
                    <a:cubicBezTo>
                      <a:pt x="58" y="2"/>
                      <a:pt x="58" y="1"/>
                      <a:pt x="57" y="0"/>
                    </a:cubicBezTo>
                    <a:cubicBezTo>
                      <a:pt x="48" y="1"/>
                      <a:pt x="37" y="9"/>
                      <a:pt x="42" y="19"/>
                    </a:cubicBezTo>
                    <a:cubicBezTo>
                      <a:pt x="42" y="19"/>
                      <a:pt x="43" y="20"/>
                      <a:pt x="44" y="21"/>
                    </a:cubicBezTo>
                    <a:cubicBezTo>
                      <a:pt x="47" y="19"/>
                      <a:pt x="48" y="15"/>
                      <a:pt x="51" y="14"/>
                    </a:cubicBezTo>
                    <a:cubicBezTo>
                      <a:pt x="53" y="13"/>
                      <a:pt x="55" y="13"/>
                      <a:pt x="58" y="11"/>
                    </a:cubicBezTo>
                    <a:cubicBezTo>
                      <a:pt x="58" y="11"/>
                      <a:pt x="59" y="11"/>
                      <a:pt x="59" y="11"/>
                    </a:cubicBezTo>
                    <a:cubicBezTo>
                      <a:pt x="57" y="14"/>
                      <a:pt x="56" y="16"/>
                      <a:pt x="54" y="18"/>
                    </a:cubicBezTo>
                    <a:cubicBezTo>
                      <a:pt x="54" y="21"/>
                      <a:pt x="55" y="24"/>
                      <a:pt x="54" y="27"/>
                    </a:cubicBezTo>
                    <a:cubicBezTo>
                      <a:pt x="54" y="27"/>
                      <a:pt x="30" y="18"/>
                      <a:pt x="28" y="18"/>
                    </a:cubicBezTo>
                    <a:cubicBezTo>
                      <a:pt x="25" y="17"/>
                      <a:pt x="22" y="17"/>
                      <a:pt x="20" y="17"/>
                    </a:cubicBezTo>
                    <a:cubicBezTo>
                      <a:pt x="19" y="17"/>
                      <a:pt x="19" y="17"/>
                      <a:pt x="19" y="17"/>
                    </a:cubicBezTo>
                    <a:cubicBezTo>
                      <a:pt x="22" y="15"/>
                      <a:pt x="23" y="15"/>
                      <a:pt x="25" y="13"/>
                    </a:cubicBezTo>
                    <a:cubicBezTo>
                      <a:pt x="25" y="12"/>
                      <a:pt x="25" y="12"/>
                      <a:pt x="25" y="12"/>
                    </a:cubicBezTo>
                    <a:cubicBezTo>
                      <a:pt x="18" y="12"/>
                      <a:pt x="11" y="16"/>
                      <a:pt x="4" y="18"/>
                    </a:cubicBezTo>
                    <a:cubicBezTo>
                      <a:pt x="0" y="22"/>
                      <a:pt x="0" y="25"/>
                      <a:pt x="1" y="30"/>
                    </a:cubicBezTo>
                    <a:cubicBezTo>
                      <a:pt x="3" y="31"/>
                      <a:pt x="3" y="31"/>
                      <a:pt x="3" y="31"/>
                    </a:cubicBezTo>
                    <a:cubicBezTo>
                      <a:pt x="6" y="29"/>
                      <a:pt x="9" y="26"/>
                      <a:pt x="13" y="24"/>
                    </a:cubicBezTo>
                    <a:cubicBezTo>
                      <a:pt x="19" y="20"/>
                      <a:pt x="30" y="22"/>
                      <a:pt x="37" y="27"/>
                    </a:cubicBezTo>
                    <a:cubicBezTo>
                      <a:pt x="37" y="28"/>
                      <a:pt x="36" y="28"/>
                      <a:pt x="36" y="28"/>
                    </a:cubicBezTo>
                    <a:cubicBezTo>
                      <a:pt x="31" y="29"/>
                      <a:pt x="28" y="28"/>
                      <a:pt x="22" y="32"/>
                    </a:cubicBezTo>
                    <a:cubicBezTo>
                      <a:pt x="22" y="33"/>
                      <a:pt x="22" y="34"/>
                      <a:pt x="22" y="35"/>
                    </a:cubicBezTo>
                    <a:cubicBezTo>
                      <a:pt x="22" y="37"/>
                      <a:pt x="22" y="37"/>
                      <a:pt x="24" y="39"/>
                    </a:cubicBezTo>
                    <a:cubicBezTo>
                      <a:pt x="31" y="37"/>
                      <a:pt x="37" y="36"/>
                      <a:pt x="45" y="41"/>
                    </a:cubicBezTo>
                    <a:cubicBezTo>
                      <a:pt x="44" y="41"/>
                      <a:pt x="44" y="41"/>
                      <a:pt x="44" y="41"/>
                    </a:cubicBezTo>
                    <a:cubicBezTo>
                      <a:pt x="43" y="41"/>
                      <a:pt x="42" y="41"/>
                      <a:pt x="42" y="41"/>
                    </a:cubicBezTo>
                    <a:cubicBezTo>
                      <a:pt x="41" y="40"/>
                      <a:pt x="40" y="39"/>
                      <a:pt x="39" y="39"/>
                    </a:cubicBezTo>
                    <a:cubicBezTo>
                      <a:pt x="37" y="41"/>
                      <a:pt x="37" y="41"/>
                      <a:pt x="35" y="40"/>
                    </a:cubicBezTo>
                    <a:cubicBezTo>
                      <a:pt x="35" y="40"/>
                      <a:pt x="34" y="41"/>
                      <a:pt x="34" y="41"/>
                    </a:cubicBezTo>
                    <a:cubicBezTo>
                      <a:pt x="35" y="43"/>
                      <a:pt x="35" y="43"/>
                      <a:pt x="37" y="45"/>
                    </a:cubicBezTo>
                    <a:cubicBezTo>
                      <a:pt x="36" y="46"/>
                      <a:pt x="36" y="47"/>
                      <a:pt x="35" y="48"/>
                    </a:cubicBezTo>
                    <a:cubicBezTo>
                      <a:pt x="27" y="44"/>
                      <a:pt x="20" y="40"/>
                      <a:pt x="12" y="34"/>
                    </a:cubicBezTo>
                    <a:cubicBezTo>
                      <a:pt x="11" y="34"/>
                      <a:pt x="11" y="34"/>
                      <a:pt x="10" y="34"/>
                    </a:cubicBezTo>
                    <a:cubicBezTo>
                      <a:pt x="9" y="34"/>
                      <a:pt x="9" y="35"/>
                      <a:pt x="9" y="35"/>
                    </a:cubicBezTo>
                    <a:cubicBezTo>
                      <a:pt x="11" y="55"/>
                      <a:pt x="20" y="44"/>
                      <a:pt x="31" y="54"/>
                    </a:cubicBezTo>
                    <a:cubicBezTo>
                      <a:pt x="27" y="58"/>
                      <a:pt x="23" y="61"/>
                      <a:pt x="20" y="64"/>
                    </a:cubicBezTo>
                    <a:cubicBezTo>
                      <a:pt x="15" y="63"/>
                      <a:pt x="6" y="55"/>
                      <a:pt x="1" y="56"/>
                    </a:cubicBezTo>
                    <a:cubicBezTo>
                      <a:pt x="1" y="56"/>
                      <a:pt x="1" y="56"/>
                      <a:pt x="0" y="57"/>
                    </a:cubicBezTo>
                    <a:cubicBezTo>
                      <a:pt x="2" y="62"/>
                      <a:pt x="7" y="67"/>
                      <a:pt x="9" y="72"/>
                    </a:cubicBezTo>
                    <a:cubicBezTo>
                      <a:pt x="17" y="75"/>
                      <a:pt x="26" y="66"/>
                      <a:pt x="35" y="58"/>
                    </a:cubicBezTo>
                    <a:cubicBezTo>
                      <a:pt x="37" y="60"/>
                      <a:pt x="39" y="63"/>
                      <a:pt x="42" y="65"/>
                    </a:cubicBezTo>
                    <a:cubicBezTo>
                      <a:pt x="46" y="63"/>
                      <a:pt x="46" y="60"/>
                      <a:pt x="46" y="57"/>
                    </a:cubicBezTo>
                    <a:cubicBezTo>
                      <a:pt x="45" y="54"/>
                      <a:pt x="43" y="53"/>
                      <a:pt x="40" y="50"/>
                    </a:cubicBezTo>
                    <a:cubicBezTo>
                      <a:pt x="41" y="49"/>
                      <a:pt x="42" y="48"/>
                      <a:pt x="42" y="48"/>
                    </a:cubicBezTo>
                    <a:cubicBezTo>
                      <a:pt x="46" y="48"/>
                      <a:pt x="49" y="48"/>
                      <a:pt x="53" y="46"/>
                    </a:cubicBezTo>
                    <a:cubicBezTo>
                      <a:pt x="56" y="49"/>
                      <a:pt x="59" y="53"/>
                      <a:pt x="62" y="57"/>
                    </a:cubicBezTo>
                    <a:cubicBezTo>
                      <a:pt x="65" y="56"/>
                      <a:pt x="68" y="55"/>
                      <a:pt x="70" y="52"/>
                    </a:cubicBezTo>
                    <a:cubicBezTo>
                      <a:pt x="72" y="47"/>
                      <a:pt x="66" y="40"/>
                      <a:pt x="61" y="35"/>
                    </a:cubicBezTo>
                    <a:cubicBezTo>
                      <a:pt x="61" y="35"/>
                      <a:pt x="61" y="35"/>
                      <a:pt x="61" y="35"/>
                    </a:cubicBezTo>
                    <a:cubicBezTo>
                      <a:pt x="62" y="34"/>
                      <a:pt x="62" y="34"/>
                      <a:pt x="62" y="34"/>
                    </a:cubicBezTo>
                    <a:cubicBezTo>
                      <a:pt x="69" y="34"/>
                      <a:pt x="72" y="37"/>
                      <a:pt x="79" y="32"/>
                    </a:cubicBezTo>
                    <a:cubicBezTo>
                      <a:pt x="83" y="17"/>
                      <a:pt x="74" y="21"/>
                      <a:pt x="66" y="16"/>
                    </a:cubicBezTo>
                    <a:close/>
                    <a:moveTo>
                      <a:pt x="63" y="44"/>
                    </a:moveTo>
                    <a:cubicBezTo>
                      <a:pt x="63" y="44"/>
                      <a:pt x="63" y="44"/>
                      <a:pt x="63" y="44"/>
                    </a:cubicBezTo>
                    <a:cubicBezTo>
                      <a:pt x="55" y="42"/>
                      <a:pt x="46" y="34"/>
                      <a:pt x="38" y="32"/>
                    </a:cubicBezTo>
                    <a:cubicBezTo>
                      <a:pt x="43" y="28"/>
                      <a:pt x="48" y="31"/>
                      <a:pt x="54" y="32"/>
                    </a:cubicBezTo>
                    <a:cubicBezTo>
                      <a:pt x="57" y="36"/>
                      <a:pt x="60" y="40"/>
                      <a:pt x="63" y="44"/>
                    </a:cubicBezTo>
                    <a:close/>
                    <a:moveTo>
                      <a:pt x="60" y="27"/>
                    </a:moveTo>
                    <a:cubicBezTo>
                      <a:pt x="60" y="27"/>
                      <a:pt x="60" y="26"/>
                      <a:pt x="59" y="26"/>
                    </a:cubicBezTo>
                    <a:cubicBezTo>
                      <a:pt x="61" y="23"/>
                      <a:pt x="63" y="20"/>
                      <a:pt x="67" y="18"/>
                    </a:cubicBezTo>
                    <a:cubicBezTo>
                      <a:pt x="69" y="19"/>
                      <a:pt x="71" y="19"/>
                      <a:pt x="74" y="20"/>
                    </a:cubicBezTo>
                    <a:cubicBezTo>
                      <a:pt x="75" y="21"/>
                      <a:pt x="76" y="22"/>
                      <a:pt x="77" y="23"/>
                    </a:cubicBezTo>
                    <a:cubicBezTo>
                      <a:pt x="77" y="24"/>
                      <a:pt x="77" y="24"/>
                      <a:pt x="77" y="25"/>
                    </a:cubicBezTo>
                    <a:cubicBezTo>
                      <a:pt x="72" y="29"/>
                      <a:pt x="66" y="27"/>
                      <a:pt x="60" y="27"/>
                    </a:cubicBezTo>
                    <a:close/>
                  </a:path>
                </a:pathLst>
              </a:custGeom>
              <a:grpFill/>
              <a:ln>
                <a:noFill/>
              </a:ln>
            </p:spPr>
            <p:txBody>
              <a:bodyPr anchor="ctr"/>
              <a:lstStyle/>
              <a:p>
                <a:pPr algn="ctr"/>
                <a:endParaRPr/>
              </a:p>
            </p:txBody>
          </p:sp>
          <p:sp>
            <p:nvSpPr>
              <p:cNvPr id="68" name="PA-iṡľíḍe">
                <a:extLst>
                  <a:ext uri="{FF2B5EF4-FFF2-40B4-BE49-F238E27FC236}">
                    <a16:creationId xmlns:a16="http://schemas.microsoft.com/office/drawing/2014/main" xmlns="" id="{26C960E1-77BB-44DD-93D0-AE009F6A0B28}"/>
                  </a:ext>
                </a:extLst>
              </p:cNvPr>
              <p:cNvSpPr/>
              <p:nvPr>
                <p:custDataLst>
                  <p:tags r:id="rId56"/>
                </p:custDataLst>
              </p:nvPr>
            </p:nvSpPr>
            <p:spPr bwMode="auto">
              <a:xfrm>
                <a:off x="3361531" y="2668588"/>
                <a:ext cx="101600" cy="147638"/>
              </a:xfrm>
              <a:custGeom>
                <a:avLst/>
                <a:gdLst>
                  <a:gd name="T0" fmla="*/ 47 w 55"/>
                  <a:gd name="T1" fmla="*/ 0 h 80"/>
                  <a:gd name="T2" fmla="*/ 49 w 55"/>
                  <a:gd name="T3" fmla="*/ 20 h 80"/>
                  <a:gd name="T4" fmla="*/ 51 w 55"/>
                  <a:gd name="T5" fmla="*/ 34 h 80"/>
                  <a:gd name="T6" fmla="*/ 28 w 55"/>
                  <a:gd name="T7" fmla="*/ 38 h 80"/>
                  <a:gd name="T8" fmla="*/ 41 w 55"/>
                  <a:gd name="T9" fmla="*/ 68 h 80"/>
                  <a:gd name="T10" fmla="*/ 25 w 55"/>
                  <a:gd name="T11" fmla="*/ 74 h 80"/>
                  <a:gd name="T12" fmla="*/ 26 w 55"/>
                  <a:gd name="T13" fmla="*/ 39 h 80"/>
                  <a:gd name="T14" fmla="*/ 23 w 55"/>
                  <a:gd name="T15" fmla="*/ 40 h 80"/>
                  <a:gd name="T16" fmla="*/ 7 w 55"/>
                  <a:gd name="T17" fmla="*/ 54 h 80"/>
                  <a:gd name="T18" fmla="*/ 0 w 55"/>
                  <a:gd name="T19" fmla="*/ 43 h 80"/>
                  <a:gd name="T20" fmla="*/ 14 w 55"/>
                  <a:gd name="T21" fmla="*/ 28 h 80"/>
                  <a:gd name="T22" fmla="*/ 6 w 55"/>
                  <a:gd name="T23" fmla="*/ 15 h 80"/>
                  <a:gd name="T24" fmla="*/ 7 w 55"/>
                  <a:gd name="T25" fmla="*/ 15 h 80"/>
                  <a:gd name="T26" fmla="*/ 26 w 55"/>
                  <a:gd name="T27" fmla="*/ 18 h 80"/>
                  <a:gd name="T28" fmla="*/ 47 w 55"/>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80">
                    <a:moveTo>
                      <a:pt x="47" y="0"/>
                    </a:moveTo>
                    <a:cubicBezTo>
                      <a:pt x="55" y="7"/>
                      <a:pt x="49" y="11"/>
                      <a:pt x="49" y="20"/>
                    </a:cubicBezTo>
                    <a:cubicBezTo>
                      <a:pt x="49" y="25"/>
                      <a:pt x="55" y="25"/>
                      <a:pt x="51" y="34"/>
                    </a:cubicBezTo>
                    <a:cubicBezTo>
                      <a:pt x="44" y="37"/>
                      <a:pt x="34" y="32"/>
                      <a:pt x="28" y="38"/>
                    </a:cubicBezTo>
                    <a:cubicBezTo>
                      <a:pt x="38" y="44"/>
                      <a:pt x="45" y="59"/>
                      <a:pt x="41" y="68"/>
                    </a:cubicBezTo>
                    <a:cubicBezTo>
                      <a:pt x="39" y="74"/>
                      <a:pt x="28" y="80"/>
                      <a:pt x="25" y="74"/>
                    </a:cubicBezTo>
                    <a:cubicBezTo>
                      <a:pt x="19" y="62"/>
                      <a:pt x="39" y="55"/>
                      <a:pt x="26" y="39"/>
                    </a:cubicBezTo>
                    <a:cubicBezTo>
                      <a:pt x="25" y="39"/>
                      <a:pt x="25" y="39"/>
                      <a:pt x="23" y="40"/>
                    </a:cubicBezTo>
                    <a:cubicBezTo>
                      <a:pt x="17" y="44"/>
                      <a:pt x="14" y="52"/>
                      <a:pt x="7" y="54"/>
                    </a:cubicBezTo>
                    <a:cubicBezTo>
                      <a:pt x="2" y="51"/>
                      <a:pt x="2" y="48"/>
                      <a:pt x="0" y="43"/>
                    </a:cubicBezTo>
                    <a:cubicBezTo>
                      <a:pt x="3" y="39"/>
                      <a:pt x="14" y="30"/>
                      <a:pt x="14" y="28"/>
                    </a:cubicBezTo>
                    <a:cubicBezTo>
                      <a:pt x="14" y="25"/>
                      <a:pt x="7" y="19"/>
                      <a:pt x="6" y="15"/>
                    </a:cubicBezTo>
                    <a:cubicBezTo>
                      <a:pt x="6" y="15"/>
                      <a:pt x="7" y="15"/>
                      <a:pt x="7" y="15"/>
                    </a:cubicBezTo>
                    <a:cubicBezTo>
                      <a:pt x="13" y="15"/>
                      <a:pt x="20" y="18"/>
                      <a:pt x="26" y="18"/>
                    </a:cubicBezTo>
                    <a:cubicBezTo>
                      <a:pt x="34" y="17"/>
                      <a:pt x="41" y="5"/>
                      <a:pt x="47" y="0"/>
                    </a:cubicBezTo>
                    <a:close/>
                  </a:path>
                </a:pathLst>
              </a:custGeom>
              <a:grpFill/>
              <a:ln>
                <a:noFill/>
              </a:ln>
            </p:spPr>
            <p:txBody>
              <a:bodyPr anchor="ctr"/>
              <a:lstStyle/>
              <a:p>
                <a:pPr algn="ctr"/>
                <a:endParaRPr/>
              </a:p>
            </p:txBody>
          </p:sp>
          <p:sp>
            <p:nvSpPr>
              <p:cNvPr id="69" name="PA-íś1ídè">
                <a:extLst>
                  <a:ext uri="{FF2B5EF4-FFF2-40B4-BE49-F238E27FC236}">
                    <a16:creationId xmlns:a16="http://schemas.microsoft.com/office/drawing/2014/main" xmlns="" id="{A3195118-BB46-4653-A38B-29943EF37079}"/>
                  </a:ext>
                </a:extLst>
              </p:cNvPr>
              <p:cNvSpPr/>
              <p:nvPr>
                <p:custDataLst>
                  <p:tags r:id="rId57"/>
                </p:custDataLst>
              </p:nvPr>
            </p:nvSpPr>
            <p:spPr bwMode="auto">
              <a:xfrm>
                <a:off x="3123406" y="2597151"/>
                <a:ext cx="144463" cy="160338"/>
              </a:xfrm>
              <a:custGeom>
                <a:avLst/>
                <a:gdLst>
                  <a:gd name="T0" fmla="*/ 55 w 78"/>
                  <a:gd name="T1" fmla="*/ 64 h 87"/>
                  <a:gd name="T2" fmla="*/ 62 w 78"/>
                  <a:gd name="T3" fmla="*/ 50 h 87"/>
                  <a:gd name="T4" fmla="*/ 54 w 78"/>
                  <a:gd name="T5" fmla="*/ 43 h 87"/>
                  <a:gd name="T6" fmla="*/ 69 w 78"/>
                  <a:gd name="T7" fmla="*/ 29 h 87"/>
                  <a:gd name="T8" fmla="*/ 67 w 78"/>
                  <a:gd name="T9" fmla="*/ 21 h 87"/>
                  <a:gd name="T10" fmla="*/ 70 w 78"/>
                  <a:gd name="T11" fmla="*/ 11 h 87"/>
                  <a:gd name="T12" fmla="*/ 69 w 78"/>
                  <a:gd name="T13" fmla="*/ 3 h 87"/>
                  <a:gd name="T14" fmla="*/ 64 w 78"/>
                  <a:gd name="T15" fmla="*/ 0 h 87"/>
                  <a:gd name="T16" fmla="*/ 63 w 78"/>
                  <a:gd name="T17" fmla="*/ 0 h 87"/>
                  <a:gd name="T18" fmla="*/ 63 w 78"/>
                  <a:gd name="T19" fmla="*/ 12 h 87"/>
                  <a:gd name="T20" fmla="*/ 42 w 78"/>
                  <a:gd name="T21" fmla="*/ 25 h 87"/>
                  <a:gd name="T22" fmla="*/ 42 w 78"/>
                  <a:gd name="T23" fmla="*/ 33 h 87"/>
                  <a:gd name="T24" fmla="*/ 33 w 78"/>
                  <a:gd name="T25" fmla="*/ 36 h 87"/>
                  <a:gd name="T26" fmla="*/ 39 w 78"/>
                  <a:gd name="T27" fmla="*/ 33 h 87"/>
                  <a:gd name="T28" fmla="*/ 39 w 78"/>
                  <a:gd name="T29" fmla="*/ 23 h 87"/>
                  <a:gd name="T30" fmla="*/ 36 w 78"/>
                  <a:gd name="T31" fmla="*/ 0 h 87"/>
                  <a:gd name="T32" fmla="*/ 36 w 78"/>
                  <a:gd name="T33" fmla="*/ 0 h 87"/>
                  <a:gd name="T34" fmla="*/ 36 w 78"/>
                  <a:gd name="T35" fmla="*/ 8 h 87"/>
                  <a:gd name="T36" fmla="*/ 30 w 78"/>
                  <a:gd name="T37" fmla="*/ 24 h 87"/>
                  <a:gd name="T38" fmla="*/ 1 w 78"/>
                  <a:gd name="T39" fmla="*/ 29 h 87"/>
                  <a:gd name="T40" fmla="*/ 0 w 78"/>
                  <a:gd name="T41" fmla="*/ 31 h 87"/>
                  <a:gd name="T42" fmla="*/ 18 w 78"/>
                  <a:gd name="T43" fmla="*/ 39 h 87"/>
                  <a:gd name="T44" fmla="*/ 25 w 78"/>
                  <a:gd name="T45" fmla="*/ 36 h 87"/>
                  <a:gd name="T46" fmla="*/ 25 w 78"/>
                  <a:gd name="T47" fmla="*/ 36 h 87"/>
                  <a:gd name="T48" fmla="*/ 3 w 78"/>
                  <a:gd name="T49" fmla="*/ 62 h 87"/>
                  <a:gd name="T50" fmla="*/ 5 w 78"/>
                  <a:gd name="T51" fmla="*/ 67 h 87"/>
                  <a:gd name="T52" fmla="*/ 12 w 78"/>
                  <a:gd name="T53" fmla="*/ 66 h 87"/>
                  <a:gd name="T54" fmla="*/ 22 w 78"/>
                  <a:gd name="T55" fmla="*/ 74 h 87"/>
                  <a:gd name="T56" fmla="*/ 25 w 78"/>
                  <a:gd name="T57" fmla="*/ 61 h 87"/>
                  <a:gd name="T58" fmla="*/ 30 w 78"/>
                  <a:gd name="T59" fmla="*/ 49 h 87"/>
                  <a:gd name="T60" fmla="*/ 48 w 78"/>
                  <a:gd name="T61" fmla="*/ 63 h 87"/>
                  <a:gd name="T62" fmla="*/ 24 w 78"/>
                  <a:gd name="T63" fmla="*/ 71 h 87"/>
                  <a:gd name="T64" fmla="*/ 48 w 78"/>
                  <a:gd name="T65" fmla="*/ 71 h 87"/>
                  <a:gd name="T66" fmla="*/ 51 w 78"/>
                  <a:gd name="T67" fmla="*/ 69 h 87"/>
                  <a:gd name="T68" fmla="*/ 77 w 78"/>
                  <a:gd name="T69" fmla="*/ 87 h 87"/>
                  <a:gd name="T70" fmla="*/ 78 w 78"/>
                  <a:gd name="T71" fmla="*/ 86 h 87"/>
                  <a:gd name="T72" fmla="*/ 55 w 78"/>
                  <a:gd name="T73" fmla="*/ 64 h 87"/>
                  <a:gd name="T74" fmla="*/ 15 w 78"/>
                  <a:gd name="T75" fmla="*/ 64 h 87"/>
                  <a:gd name="T76" fmla="*/ 15 w 78"/>
                  <a:gd name="T77" fmla="*/ 65 h 87"/>
                  <a:gd name="T78" fmla="*/ 11 w 78"/>
                  <a:gd name="T79" fmla="*/ 63 h 87"/>
                  <a:gd name="T80" fmla="*/ 12 w 78"/>
                  <a:gd name="T81" fmla="*/ 60 h 87"/>
                  <a:gd name="T82" fmla="*/ 15 w 78"/>
                  <a:gd name="T83" fmla="*/ 57 h 87"/>
                  <a:gd name="T84" fmla="*/ 17 w 78"/>
                  <a:gd name="T85" fmla="*/ 58 h 87"/>
                  <a:gd name="T86" fmla="*/ 15 w 78"/>
                  <a:gd name="T87" fmla="*/ 64 h 87"/>
                  <a:gd name="T88" fmla="*/ 32 w 78"/>
                  <a:gd name="T89" fmla="*/ 46 h 87"/>
                  <a:gd name="T90" fmla="*/ 44 w 78"/>
                  <a:gd name="T91" fmla="*/ 34 h 87"/>
                  <a:gd name="T92" fmla="*/ 52 w 78"/>
                  <a:gd name="T93" fmla="*/ 35 h 87"/>
                  <a:gd name="T94" fmla="*/ 46 w 78"/>
                  <a:gd name="T95" fmla="*/ 50 h 87"/>
                  <a:gd name="T96" fmla="*/ 48 w 78"/>
                  <a:gd name="T97" fmla="*/ 52 h 87"/>
                  <a:gd name="T98" fmla="*/ 56 w 78"/>
                  <a:gd name="T99" fmla="*/ 50 h 87"/>
                  <a:gd name="T100" fmla="*/ 52 w 78"/>
                  <a:gd name="T101" fmla="*/ 61 h 87"/>
                  <a:gd name="T102" fmla="*/ 32 w 78"/>
                  <a:gd name="T103"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8" h="87">
                    <a:moveTo>
                      <a:pt x="55" y="64"/>
                    </a:moveTo>
                    <a:cubicBezTo>
                      <a:pt x="58" y="60"/>
                      <a:pt x="60" y="55"/>
                      <a:pt x="62" y="50"/>
                    </a:cubicBezTo>
                    <a:cubicBezTo>
                      <a:pt x="61" y="47"/>
                      <a:pt x="58" y="44"/>
                      <a:pt x="54" y="43"/>
                    </a:cubicBezTo>
                    <a:cubicBezTo>
                      <a:pt x="57" y="36"/>
                      <a:pt x="64" y="33"/>
                      <a:pt x="69" y="29"/>
                    </a:cubicBezTo>
                    <a:cubicBezTo>
                      <a:pt x="69" y="25"/>
                      <a:pt x="67" y="24"/>
                      <a:pt x="67" y="21"/>
                    </a:cubicBezTo>
                    <a:cubicBezTo>
                      <a:pt x="68" y="18"/>
                      <a:pt x="69" y="15"/>
                      <a:pt x="70" y="11"/>
                    </a:cubicBezTo>
                    <a:cubicBezTo>
                      <a:pt x="70" y="9"/>
                      <a:pt x="69" y="6"/>
                      <a:pt x="69" y="3"/>
                    </a:cubicBezTo>
                    <a:cubicBezTo>
                      <a:pt x="68" y="2"/>
                      <a:pt x="67" y="1"/>
                      <a:pt x="64" y="0"/>
                    </a:cubicBezTo>
                    <a:cubicBezTo>
                      <a:pt x="64" y="0"/>
                      <a:pt x="63" y="0"/>
                      <a:pt x="63" y="0"/>
                    </a:cubicBezTo>
                    <a:cubicBezTo>
                      <a:pt x="61" y="5"/>
                      <a:pt x="63" y="8"/>
                      <a:pt x="63" y="12"/>
                    </a:cubicBezTo>
                    <a:cubicBezTo>
                      <a:pt x="63" y="24"/>
                      <a:pt x="52" y="26"/>
                      <a:pt x="42" y="25"/>
                    </a:cubicBezTo>
                    <a:cubicBezTo>
                      <a:pt x="41" y="28"/>
                      <a:pt x="41" y="31"/>
                      <a:pt x="42" y="33"/>
                    </a:cubicBezTo>
                    <a:cubicBezTo>
                      <a:pt x="39" y="34"/>
                      <a:pt x="36" y="35"/>
                      <a:pt x="33" y="36"/>
                    </a:cubicBezTo>
                    <a:cubicBezTo>
                      <a:pt x="34" y="32"/>
                      <a:pt x="36" y="32"/>
                      <a:pt x="39" y="33"/>
                    </a:cubicBezTo>
                    <a:cubicBezTo>
                      <a:pt x="41" y="29"/>
                      <a:pt x="38" y="27"/>
                      <a:pt x="39" y="23"/>
                    </a:cubicBezTo>
                    <a:cubicBezTo>
                      <a:pt x="39" y="14"/>
                      <a:pt x="53" y="6"/>
                      <a:pt x="36" y="0"/>
                    </a:cubicBezTo>
                    <a:cubicBezTo>
                      <a:pt x="36" y="0"/>
                      <a:pt x="36" y="0"/>
                      <a:pt x="36" y="0"/>
                    </a:cubicBezTo>
                    <a:cubicBezTo>
                      <a:pt x="35" y="3"/>
                      <a:pt x="36" y="5"/>
                      <a:pt x="36" y="8"/>
                    </a:cubicBezTo>
                    <a:cubicBezTo>
                      <a:pt x="34" y="14"/>
                      <a:pt x="32" y="19"/>
                      <a:pt x="30" y="24"/>
                    </a:cubicBezTo>
                    <a:cubicBezTo>
                      <a:pt x="22" y="26"/>
                      <a:pt x="9" y="26"/>
                      <a:pt x="1" y="29"/>
                    </a:cubicBezTo>
                    <a:cubicBezTo>
                      <a:pt x="1" y="30"/>
                      <a:pt x="1" y="30"/>
                      <a:pt x="0" y="31"/>
                    </a:cubicBezTo>
                    <a:cubicBezTo>
                      <a:pt x="1" y="35"/>
                      <a:pt x="12" y="39"/>
                      <a:pt x="18" y="39"/>
                    </a:cubicBezTo>
                    <a:cubicBezTo>
                      <a:pt x="20" y="38"/>
                      <a:pt x="22" y="37"/>
                      <a:pt x="25" y="36"/>
                    </a:cubicBezTo>
                    <a:cubicBezTo>
                      <a:pt x="25" y="36"/>
                      <a:pt x="25" y="36"/>
                      <a:pt x="25" y="36"/>
                    </a:cubicBezTo>
                    <a:cubicBezTo>
                      <a:pt x="21" y="52"/>
                      <a:pt x="9" y="50"/>
                      <a:pt x="3" y="62"/>
                    </a:cubicBezTo>
                    <a:cubicBezTo>
                      <a:pt x="4" y="63"/>
                      <a:pt x="4" y="65"/>
                      <a:pt x="5" y="67"/>
                    </a:cubicBezTo>
                    <a:cubicBezTo>
                      <a:pt x="7" y="67"/>
                      <a:pt x="10" y="67"/>
                      <a:pt x="12" y="66"/>
                    </a:cubicBezTo>
                    <a:cubicBezTo>
                      <a:pt x="17" y="68"/>
                      <a:pt x="17" y="72"/>
                      <a:pt x="22" y="74"/>
                    </a:cubicBezTo>
                    <a:cubicBezTo>
                      <a:pt x="25" y="71"/>
                      <a:pt x="24" y="66"/>
                      <a:pt x="25" y="61"/>
                    </a:cubicBezTo>
                    <a:cubicBezTo>
                      <a:pt x="25" y="56"/>
                      <a:pt x="28" y="52"/>
                      <a:pt x="30" y="49"/>
                    </a:cubicBezTo>
                    <a:cubicBezTo>
                      <a:pt x="40" y="53"/>
                      <a:pt x="42" y="58"/>
                      <a:pt x="48" y="63"/>
                    </a:cubicBezTo>
                    <a:cubicBezTo>
                      <a:pt x="44" y="74"/>
                      <a:pt x="29" y="63"/>
                      <a:pt x="24" y="71"/>
                    </a:cubicBezTo>
                    <a:cubicBezTo>
                      <a:pt x="39" y="78"/>
                      <a:pt x="36" y="74"/>
                      <a:pt x="48" y="71"/>
                    </a:cubicBezTo>
                    <a:cubicBezTo>
                      <a:pt x="49" y="70"/>
                      <a:pt x="50" y="70"/>
                      <a:pt x="51" y="69"/>
                    </a:cubicBezTo>
                    <a:cubicBezTo>
                      <a:pt x="58" y="79"/>
                      <a:pt x="58" y="87"/>
                      <a:pt x="77" y="87"/>
                    </a:cubicBezTo>
                    <a:cubicBezTo>
                      <a:pt x="77" y="87"/>
                      <a:pt x="78" y="86"/>
                      <a:pt x="78" y="86"/>
                    </a:cubicBezTo>
                    <a:cubicBezTo>
                      <a:pt x="74" y="76"/>
                      <a:pt x="60" y="73"/>
                      <a:pt x="55" y="64"/>
                    </a:cubicBezTo>
                    <a:close/>
                    <a:moveTo>
                      <a:pt x="15" y="64"/>
                    </a:moveTo>
                    <a:cubicBezTo>
                      <a:pt x="15" y="65"/>
                      <a:pt x="15" y="65"/>
                      <a:pt x="15" y="65"/>
                    </a:cubicBezTo>
                    <a:cubicBezTo>
                      <a:pt x="14" y="64"/>
                      <a:pt x="13" y="64"/>
                      <a:pt x="11" y="63"/>
                    </a:cubicBezTo>
                    <a:cubicBezTo>
                      <a:pt x="11" y="62"/>
                      <a:pt x="12" y="61"/>
                      <a:pt x="12" y="60"/>
                    </a:cubicBezTo>
                    <a:cubicBezTo>
                      <a:pt x="13" y="59"/>
                      <a:pt x="14" y="58"/>
                      <a:pt x="15" y="57"/>
                    </a:cubicBezTo>
                    <a:cubicBezTo>
                      <a:pt x="16" y="57"/>
                      <a:pt x="16" y="58"/>
                      <a:pt x="17" y="58"/>
                    </a:cubicBezTo>
                    <a:cubicBezTo>
                      <a:pt x="16" y="60"/>
                      <a:pt x="16" y="62"/>
                      <a:pt x="15" y="64"/>
                    </a:cubicBezTo>
                    <a:close/>
                    <a:moveTo>
                      <a:pt x="32" y="46"/>
                    </a:moveTo>
                    <a:cubicBezTo>
                      <a:pt x="35" y="43"/>
                      <a:pt x="44" y="37"/>
                      <a:pt x="44" y="34"/>
                    </a:cubicBezTo>
                    <a:cubicBezTo>
                      <a:pt x="47" y="34"/>
                      <a:pt x="49" y="35"/>
                      <a:pt x="52" y="35"/>
                    </a:cubicBezTo>
                    <a:cubicBezTo>
                      <a:pt x="50" y="40"/>
                      <a:pt x="45" y="44"/>
                      <a:pt x="46" y="50"/>
                    </a:cubicBezTo>
                    <a:cubicBezTo>
                      <a:pt x="46" y="51"/>
                      <a:pt x="47" y="51"/>
                      <a:pt x="48" y="52"/>
                    </a:cubicBezTo>
                    <a:cubicBezTo>
                      <a:pt x="50" y="51"/>
                      <a:pt x="53" y="49"/>
                      <a:pt x="56" y="50"/>
                    </a:cubicBezTo>
                    <a:cubicBezTo>
                      <a:pt x="55" y="54"/>
                      <a:pt x="53" y="57"/>
                      <a:pt x="52" y="61"/>
                    </a:cubicBezTo>
                    <a:cubicBezTo>
                      <a:pt x="45" y="56"/>
                      <a:pt x="44" y="49"/>
                      <a:pt x="32" y="46"/>
                    </a:cubicBezTo>
                    <a:close/>
                  </a:path>
                </a:pathLst>
              </a:custGeom>
              <a:grpFill/>
              <a:ln>
                <a:noFill/>
              </a:ln>
            </p:spPr>
            <p:txBody>
              <a:bodyPr anchor="ctr"/>
              <a:lstStyle/>
              <a:p>
                <a:pPr algn="ctr"/>
                <a:endParaRPr/>
              </a:p>
            </p:txBody>
          </p:sp>
          <p:sp>
            <p:nvSpPr>
              <p:cNvPr id="70" name="PA-íšlîḓè">
                <a:extLst>
                  <a:ext uri="{FF2B5EF4-FFF2-40B4-BE49-F238E27FC236}">
                    <a16:creationId xmlns:a16="http://schemas.microsoft.com/office/drawing/2014/main" xmlns="" id="{4DEB7863-B049-4F2C-8DA8-1B288E120BB8}"/>
                  </a:ext>
                </a:extLst>
              </p:cNvPr>
              <p:cNvSpPr/>
              <p:nvPr>
                <p:custDataLst>
                  <p:tags r:id="rId58"/>
                </p:custDataLst>
              </p:nvPr>
            </p:nvSpPr>
            <p:spPr bwMode="auto">
              <a:xfrm>
                <a:off x="2888456" y="2578101"/>
                <a:ext cx="136525" cy="174625"/>
              </a:xfrm>
              <a:custGeom>
                <a:avLst/>
                <a:gdLst>
                  <a:gd name="T0" fmla="*/ 74 w 74"/>
                  <a:gd name="T1" fmla="*/ 41 h 94"/>
                  <a:gd name="T2" fmla="*/ 64 w 74"/>
                  <a:gd name="T3" fmla="*/ 35 h 94"/>
                  <a:gd name="T4" fmla="*/ 51 w 74"/>
                  <a:gd name="T5" fmla="*/ 5 h 94"/>
                  <a:gd name="T6" fmla="*/ 58 w 74"/>
                  <a:gd name="T7" fmla="*/ 39 h 94"/>
                  <a:gd name="T8" fmla="*/ 47 w 74"/>
                  <a:gd name="T9" fmla="*/ 47 h 94"/>
                  <a:gd name="T10" fmla="*/ 55 w 74"/>
                  <a:gd name="T11" fmla="*/ 34 h 94"/>
                  <a:gd name="T12" fmla="*/ 47 w 74"/>
                  <a:gd name="T13" fmla="*/ 29 h 94"/>
                  <a:gd name="T14" fmla="*/ 54 w 74"/>
                  <a:gd name="T15" fmla="*/ 22 h 94"/>
                  <a:gd name="T16" fmla="*/ 54 w 74"/>
                  <a:gd name="T17" fmla="*/ 20 h 94"/>
                  <a:gd name="T18" fmla="*/ 54 w 74"/>
                  <a:gd name="T19" fmla="*/ 19 h 94"/>
                  <a:gd name="T20" fmla="*/ 41 w 74"/>
                  <a:gd name="T21" fmla="*/ 19 h 94"/>
                  <a:gd name="T22" fmla="*/ 44 w 74"/>
                  <a:gd name="T23" fmla="*/ 22 h 94"/>
                  <a:gd name="T24" fmla="*/ 44 w 74"/>
                  <a:gd name="T25" fmla="*/ 32 h 94"/>
                  <a:gd name="T26" fmla="*/ 48 w 74"/>
                  <a:gd name="T27" fmla="*/ 37 h 94"/>
                  <a:gd name="T28" fmla="*/ 40 w 74"/>
                  <a:gd name="T29" fmla="*/ 58 h 94"/>
                  <a:gd name="T30" fmla="*/ 44 w 74"/>
                  <a:gd name="T31" fmla="*/ 61 h 94"/>
                  <a:gd name="T32" fmla="*/ 59 w 74"/>
                  <a:gd name="T33" fmla="*/ 46 h 94"/>
                  <a:gd name="T34" fmla="*/ 59 w 74"/>
                  <a:gd name="T35" fmla="*/ 46 h 94"/>
                  <a:gd name="T36" fmla="*/ 66 w 74"/>
                  <a:gd name="T37" fmla="*/ 93 h 94"/>
                  <a:gd name="T38" fmla="*/ 68 w 74"/>
                  <a:gd name="T39" fmla="*/ 93 h 94"/>
                  <a:gd name="T40" fmla="*/ 65 w 74"/>
                  <a:gd name="T41" fmla="*/ 42 h 94"/>
                  <a:gd name="T42" fmla="*/ 73 w 74"/>
                  <a:gd name="T43" fmla="*/ 41 h 94"/>
                  <a:gd name="T44" fmla="*/ 74 w 74"/>
                  <a:gd name="T45" fmla="*/ 41 h 94"/>
                  <a:gd name="T46" fmla="*/ 43 w 74"/>
                  <a:gd name="T47" fmla="*/ 42 h 94"/>
                  <a:gd name="T48" fmla="*/ 35 w 74"/>
                  <a:gd name="T49" fmla="*/ 48 h 94"/>
                  <a:gd name="T50" fmla="*/ 39 w 74"/>
                  <a:gd name="T51" fmla="*/ 38 h 94"/>
                  <a:gd name="T52" fmla="*/ 37 w 74"/>
                  <a:gd name="T53" fmla="*/ 29 h 94"/>
                  <a:gd name="T54" fmla="*/ 40 w 74"/>
                  <a:gd name="T55" fmla="*/ 27 h 94"/>
                  <a:gd name="T56" fmla="*/ 34 w 74"/>
                  <a:gd name="T57" fmla="*/ 16 h 94"/>
                  <a:gd name="T58" fmla="*/ 32 w 74"/>
                  <a:gd name="T59" fmla="*/ 15 h 94"/>
                  <a:gd name="T60" fmla="*/ 4 w 74"/>
                  <a:gd name="T61" fmla="*/ 46 h 94"/>
                  <a:gd name="T62" fmla="*/ 30 w 74"/>
                  <a:gd name="T63" fmla="*/ 29 h 94"/>
                  <a:gd name="T64" fmla="*/ 8 w 74"/>
                  <a:gd name="T65" fmla="*/ 52 h 94"/>
                  <a:gd name="T66" fmla="*/ 0 w 74"/>
                  <a:gd name="T67" fmla="*/ 56 h 94"/>
                  <a:gd name="T68" fmla="*/ 3 w 74"/>
                  <a:gd name="T69" fmla="*/ 61 h 94"/>
                  <a:gd name="T70" fmla="*/ 23 w 74"/>
                  <a:gd name="T71" fmla="*/ 54 h 94"/>
                  <a:gd name="T72" fmla="*/ 25 w 74"/>
                  <a:gd name="T73" fmla="*/ 53 h 94"/>
                  <a:gd name="T74" fmla="*/ 25 w 74"/>
                  <a:gd name="T75" fmla="*/ 53 h 94"/>
                  <a:gd name="T76" fmla="*/ 20 w 74"/>
                  <a:gd name="T77" fmla="*/ 72 h 94"/>
                  <a:gd name="T78" fmla="*/ 25 w 74"/>
                  <a:gd name="T79" fmla="*/ 76 h 94"/>
                  <a:gd name="T80" fmla="*/ 26 w 74"/>
                  <a:gd name="T81" fmla="*/ 76 h 94"/>
                  <a:gd name="T82" fmla="*/ 30 w 74"/>
                  <a:gd name="T83" fmla="*/ 67 h 94"/>
                  <a:gd name="T84" fmla="*/ 31 w 74"/>
                  <a:gd name="T85" fmla="*/ 66 h 94"/>
                  <a:gd name="T86" fmla="*/ 32 w 74"/>
                  <a:gd name="T87" fmla="*/ 75 h 94"/>
                  <a:gd name="T88" fmla="*/ 35 w 74"/>
                  <a:gd name="T89" fmla="*/ 76 h 94"/>
                  <a:gd name="T90" fmla="*/ 38 w 74"/>
                  <a:gd name="T91" fmla="*/ 76 h 94"/>
                  <a:gd name="T92" fmla="*/ 35 w 74"/>
                  <a:gd name="T93" fmla="*/ 61 h 94"/>
                  <a:gd name="T94" fmla="*/ 43 w 74"/>
                  <a:gd name="T95" fmla="*/ 4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94">
                    <a:moveTo>
                      <a:pt x="74" y="41"/>
                    </a:moveTo>
                    <a:cubicBezTo>
                      <a:pt x="73" y="36"/>
                      <a:pt x="70" y="34"/>
                      <a:pt x="64" y="35"/>
                    </a:cubicBezTo>
                    <a:cubicBezTo>
                      <a:pt x="63" y="24"/>
                      <a:pt x="67" y="0"/>
                      <a:pt x="51" y="5"/>
                    </a:cubicBezTo>
                    <a:cubicBezTo>
                      <a:pt x="50" y="9"/>
                      <a:pt x="61" y="31"/>
                      <a:pt x="58" y="39"/>
                    </a:cubicBezTo>
                    <a:cubicBezTo>
                      <a:pt x="58" y="39"/>
                      <a:pt x="47" y="47"/>
                      <a:pt x="47" y="47"/>
                    </a:cubicBezTo>
                    <a:cubicBezTo>
                      <a:pt x="48" y="41"/>
                      <a:pt x="53" y="39"/>
                      <a:pt x="55" y="34"/>
                    </a:cubicBezTo>
                    <a:cubicBezTo>
                      <a:pt x="56" y="30"/>
                      <a:pt x="49" y="31"/>
                      <a:pt x="47" y="29"/>
                    </a:cubicBezTo>
                    <a:cubicBezTo>
                      <a:pt x="48" y="26"/>
                      <a:pt x="51" y="23"/>
                      <a:pt x="54" y="22"/>
                    </a:cubicBezTo>
                    <a:cubicBezTo>
                      <a:pt x="54" y="21"/>
                      <a:pt x="54" y="21"/>
                      <a:pt x="54" y="20"/>
                    </a:cubicBezTo>
                    <a:cubicBezTo>
                      <a:pt x="54" y="20"/>
                      <a:pt x="54" y="19"/>
                      <a:pt x="54" y="19"/>
                    </a:cubicBezTo>
                    <a:cubicBezTo>
                      <a:pt x="50" y="17"/>
                      <a:pt x="45" y="17"/>
                      <a:pt x="41" y="19"/>
                    </a:cubicBezTo>
                    <a:cubicBezTo>
                      <a:pt x="41" y="22"/>
                      <a:pt x="42" y="22"/>
                      <a:pt x="44" y="22"/>
                    </a:cubicBezTo>
                    <a:cubicBezTo>
                      <a:pt x="44" y="26"/>
                      <a:pt x="44" y="29"/>
                      <a:pt x="44" y="32"/>
                    </a:cubicBezTo>
                    <a:cubicBezTo>
                      <a:pt x="45" y="34"/>
                      <a:pt x="47" y="35"/>
                      <a:pt x="48" y="37"/>
                    </a:cubicBezTo>
                    <a:cubicBezTo>
                      <a:pt x="46" y="41"/>
                      <a:pt x="35" y="51"/>
                      <a:pt x="40" y="58"/>
                    </a:cubicBezTo>
                    <a:cubicBezTo>
                      <a:pt x="41" y="60"/>
                      <a:pt x="42" y="60"/>
                      <a:pt x="44" y="61"/>
                    </a:cubicBezTo>
                    <a:cubicBezTo>
                      <a:pt x="49" y="55"/>
                      <a:pt x="51" y="50"/>
                      <a:pt x="59" y="46"/>
                    </a:cubicBezTo>
                    <a:cubicBezTo>
                      <a:pt x="59" y="46"/>
                      <a:pt x="59" y="46"/>
                      <a:pt x="59" y="46"/>
                    </a:cubicBezTo>
                    <a:cubicBezTo>
                      <a:pt x="61" y="60"/>
                      <a:pt x="59" y="83"/>
                      <a:pt x="66" y="93"/>
                    </a:cubicBezTo>
                    <a:cubicBezTo>
                      <a:pt x="67" y="94"/>
                      <a:pt x="67" y="93"/>
                      <a:pt x="68" y="93"/>
                    </a:cubicBezTo>
                    <a:cubicBezTo>
                      <a:pt x="68" y="78"/>
                      <a:pt x="67" y="60"/>
                      <a:pt x="65" y="42"/>
                    </a:cubicBezTo>
                    <a:cubicBezTo>
                      <a:pt x="68" y="42"/>
                      <a:pt x="72" y="42"/>
                      <a:pt x="73" y="41"/>
                    </a:cubicBezTo>
                    <a:cubicBezTo>
                      <a:pt x="74" y="41"/>
                      <a:pt x="74" y="41"/>
                      <a:pt x="74" y="41"/>
                    </a:cubicBezTo>
                    <a:close/>
                    <a:moveTo>
                      <a:pt x="43" y="42"/>
                    </a:moveTo>
                    <a:cubicBezTo>
                      <a:pt x="39" y="44"/>
                      <a:pt x="38" y="46"/>
                      <a:pt x="35" y="48"/>
                    </a:cubicBezTo>
                    <a:cubicBezTo>
                      <a:pt x="35" y="42"/>
                      <a:pt x="39" y="42"/>
                      <a:pt x="39" y="38"/>
                    </a:cubicBezTo>
                    <a:cubicBezTo>
                      <a:pt x="40" y="35"/>
                      <a:pt x="37" y="33"/>
                      <a:pt x="37" y="29"/>
                    </a:cubicBezTo>
                    <a:cubicBezTo>
                      <a:pt x="38" y="28"/>
                      <a:pt x="39" y="28"/>
                      <a:pt x="40" y="27"/>
                    </a:cubicBezTo>
                    <a:cubicBezTo>
                      <a:pt x="41" y="24"/>
                      <a:pt x="36" y="16"/>
                      <a:pt x="34" y="16"/>
                    </a:cubicBezTo>
                    <a:cubicBezTo>
                      <a:pt x="33" y="16"/>
                      <a:pt x="32" y="15"/>
                      <a:pt x="32" y="15"/>
                    </a:cubicBezTo>
                    <a:cubicBezTo>
                      <a:pt x="22" y="28"/>
                      <a:pt x="10" y="30"/>
                      <a:pt x="4" y="46"/>
                    </a:cubicBezTo>
                    <a:cubicBezTo>
                      <a:pt x="13" y="41"/>
                      <a:pt x="17" y="31"/>
                      <a:pt x="30" y="29"/>
                    </a:cubicBezTo>
                    <a:cubicBezTo>
                      <a:pt x="29" y="39"/>
                      <a:pt x="16" y="48"/>
                      <a:pt x="8" y="52"/>
                    </a:cubicBezTo>
                    <a:cubicBezTo>
                      <a:pt x="4" y="54"/>
                      <a:pt x="2" y="52"/>
                      <a:pt x="0" y="56"/>
                    </a:cubicBezTo>
                    <a:cubicBezTo>
                      <a:pt x="0" y="59"/>
                      <a:pt x="1" y="60"/>
                      <a:pt x="3" y="61"/>
                    </a:cubicBezTo>
                    <a:cubicBezTo>
                      <a:pt x="10" y="63"/>
                      <a:pt x="22" y="58"/>
                      <a:pt x="23" y="54"/>
                    </a:cubicBezTo>
                    <a:cubicBezTo>
                      <a:pt x="24" y="54"/>
                      <a:pt x="24" y="53"/>
                      <a:pt x="25" y="53"/>
                    </a:cubicBezTo>
                    <a:cubicBezTo>
                      <a:pt x="25" y="53"/>
                      <a:pt x="25" y="53"/>
                      <a:pt x="25" y="53"/>
                    </a:cubicBezTo>
                    <a:cubicBezTo>
                      <a:pt x="23" y="59"/>
                      <a:pt x="22" y="66"/>
                      <a:pt x="20" y="72"/>
                    </a:cubicBezTo>
                    <a:cubicBezTo>
                      <a:pt x="21" y="74"/>
                      <a:pt x="23" y="75"/>
                      <a:pt x="25" y="76"/>
                    </a:cubicBezTo>
                    <a:cubicBezTo>
                      <a:pt x="25" y="76"/>
                      <a:pt x="26" y="76"/>
                      <a:pt x="26" y="76"/>
                    </a:cubicBezTo>
                    <a:cubicBezTo>
                      <a:pt x="28" y="73"/>
                      <a:pt x="29" y="70"/>
                      <a:pt x="30" y="67"/>
                    </a:cubicBezTo>
                    <a:cubicBezTo>
                      <a:pt x="31" y="67"/>
                      <a:pt x="31" y="67"/>
                      <a:pt x="31" y="66"/>
                    </a:cubicBezTo>
                    <a:cubicBezTo>
                      <a:pt x="32" y="69"/>
                      <a:pt x="32" y="72"/>
                      <a:pt x="32" y="75"/>
                    </a:cubicBezTo>
                    <a:cubicBezTo>
                      <a:pt x="33" y="75"/>
                      <a:pt x="34" y="76"/>
                      <a:pt x="35" y="76"/>
                    </a:cubicBezTo>
                    <a:cubicBezTo>
                      <a:pt x="36" y="76"/>
                      <a:pt x="37" y="76"/>
                      <a:pt x="38" y="76"/>
                    </a:cubicBezTo>
                    <a:cubicBezTo>
                      <a:pt x="37" y="71"/>
                      <a:pt x="36" y="66"/>
                      <a:pt x="35" y="61"/>
                    </a:cubicBezTo>
                    <a:cubicBezTo>
                      <a:pt x="38" y="54"/>
                      <a:pt x="40" y="48"/>
                      <a:pt x="43" y="42"/>
                    </a:cubicBezTo>
                    <a:close/>
                  </a:path>
                </a:pathLst>
              </a:custGeom>
              <a:grpFill/>
              <a:ln>
                <a:noFill/>
              </a:ln>
            </p:spPr>
            <p:txBody>
              <a:bodyPr anchor="ctr"/>
              <a:lstStyle/>
              <a:p>
                <a:pPr algn="ctr"/>
                <a:endParaRPr/>
              </a:p>
            </p:txBody>
          </p:sp>
          <p:sp>
            <p:nvSpPr>
              <p:cNvPr id="71" name="PA-íṡḻiḓè">
                <a:extLst>
                  <a:ext uri="{FF2B5EF4-FFF2-40B4-BE49-F238E27FC236}">
                    <a16:creationId xmlns:a16="http://schemas.microsoft.com/office/drawing/2014/main" xmlns="" id="{C7A5591F-C45A-4D70-A25B-CEE900F3EAE4}"/>
                  </a:ext>
                </a:extLst>
              </p:cNvPr>
              <p:cNvSpPr/>
              <p:nvPr>
                <p:custDataLst>
                  <p:tags r:id="rId59"/>
                </p:custDataLst>
              </p:nvPr>
            </p:nvSpPr>
            <p:spPr bwMode="auto">
              <a:xfrm>
                <a:off x="2688431" y="2652713"/>
                <a:ext cx="136525" cy="150813"/>
              </a:xfrm>
              <a:custGeom>
                <a:avLst/>
                <a:gdLst>
                  <a:gd name="T0" fmla="*/ 55 w 74"/>
                  <a:gd name="T1" fmla="*/ 53 h 82"/>
                  <a:gd name="T2" fmla="*/ 54 w 74"/>
                  <a:gd name="T3" fmla="*/ 51 h 82"/>
                  <a:gd name="T4" fmla="*/ 57 w 74"/>
                  <a:gd name="T5" fmla="*/ 49 h 82"/>
                  <a:gd name="T6" fmla="*/ 56 w 74"/>
                  <a:gd name="T7" fmla="*/ 45 h 82"/>
                  <a:gd name="T8" fmla="*/ 52 w 74"/>
                  <a:gd name="T9" fmla="*/ 45 h 82"/>
                  <a:gd name="T10" fmla="*/ 51 w 74"/>
                  <a:gd name="T11" fmla="*/ 44 h 82"/>
                  <a:gd name="T12" fmla="*/ 60 w 74"/>
                  <a:gd name="T13" fmla="*/ 32 h 82"/>
                  <a:gd name="T14" fmla="*/ 60 w 74"/>
                  <a:gd name="T15" fmla="*/ 30 h 82"/>
                  <a:gd name="T16" fmla="*/ 34 w 74"/>
                  <a:gd name="T17" fmla="*/ 38 h 82"/>
                  <a:gd name="T18" fmla="*/ 33 w 74"/>
                  <a:gd name="T19" fmla="*/ 38 h 82"/>
                  <a:gd name="T20" fmla="*/ 60 w 74"/>
                  <a:gd name="T21" fmla="*/ 16 h 82"/>
                  <a:gd name="T22" fmla="*/ 61 w 74"/>
                  <a:gd name="T23" fmla="*/ 10 h 82"/>
                  <a:gd name="T24" fmla="*/ 42 w 74"/>
                  <a:gd name="T25" fmla="*/ 11 h 82"/>
                  <a:gd name="T26" fmla="*/ 27 w 74"/>
                  <a:gd name="T27" fmla="*/ 0 h 82"/>
                  <a:gd name="T28" fmla="*/ 24 w 74"/>
                  <a:gd name="T29" fmla="*/ 0 h 82"/>
                  <a:gd name="T30" fmla="*/ 29 w 74"/>
                  <a:gd name="T31" fmla="*/ 21 h 82"/>
                  <a:gd name="T32" fmla="*/ 11 w 74"/>
                  <a:gd name="T33" fmla="*/ 39 h 82"/>
                  <a:gd name="T34" fmla="*/ 1 w 74"/>
                  <a:gd name="T35" fmla="*/ 44 h 82"/>
                  <a:gd name="T36" fmla="*/ 0 w 74"/>
                  <a:gd name="T37" fmla="*/ 47 h 82"/>
                  <a:gd name="T38" fmla="*/ 35 w 74"/>
                  <a:gd name="T39" fmla="*/ 26 h 82"/>
                  <a:gd name="T40" fmla="*/ 35 w 74"/>
                  <a:gd name="T41" fmla="*/ 26 h 82"/>
                  <a:gd name="T42" fmla="*/ 30 w 74"/>
                  <a:gd name="T43" fmla="*/ 48 h 82"/>
                  <a:gd name="T44" fmla="*/ 40 w 74"/>
                  <a:gd name="T45" fmla="*/ 57 h 82"/>
                  <a:gd name="T46" fmla="*/ 35 w 74"/>
                  <a:gd name="T47" fmla="*/ 78 h 82"/>
                  <a:gd name="T48" fmla="*/ 45 w 74"/>
                  <a:gd name="T49" fmla="*/ 82 h 82"/>
                  <a:gd name="T50" fmla="*/ 47 w 74"/>
                  <a:gd name="T51" fmla="*/ 80 h 82"/>
                  <a:gd name="T52" fmla="*/ 46 w 74"/>
                  <a:gd name="T53" fmla="*/ 67 h 82"/>
                  <a:gd name="T54" fmla="*/ 47 w 74"/>
                  <a:gd name="T55" fmla="*/ 66 h 82"/>
                  <a:gd name="T56" fmla="*/ 50 w 74"/>
                  <a:gd name="T57" fmla="*/ 73 h 82"/>
                  <a:gd name="T58" fmla="*/ 58 w 74"/>
                  <a:gd name="T59" fmla="*/ 79 h 82"/>
                  <a:gd name="T60" fmla="*/ 59 w 74"/>
                  <a:gd name="T61" fmla="*/ 79 h 82"/>
                  <a:gd name="T62" fmla="*/ 53 w 74"/>
                  <a:gd name="T63" fmla="*/ 57 h 82"/>
                  <a:gd name="T64" fmla="*/ 56 w 74"/>
                  <a:gd name="T65" fmla="*/ 55 h 82"/>
                  <a:gd name="T66" fmla="*/ 56 w 74"/>
                  <a:gd name="T67" fmla="*/ 55 h 82"/>
                  <a:gd name="T68" fmla="*/ 69 w 74"/>
                  <a:gd name="T69" fmla="*/ 69 h 82"/>
                  <a:gd name="T70" fmla="*/ 74 w 74"/>
                  <a:gd name="T71" fmla="*/ 64 h 82"/>
                  <a:gd name="T72" fmla="*/ 55 w 74"/>
                  <a:gd name="T73" fmla="*/ 53 h 82"/>
                  <a:gd name="T74" fmla="*/ 40 w 74"/>
                  <a:gd name="T75" fmla="*/ 46 h 82"/>
                  <a:gd name="T76" fmla="*/ 39 w 74"/>
                  <a:gd name="T77" fmla="*/ 46 h 82"/>
                  <a:gd name="T78" fmla="*/ 38 w 74"/>
                  <a:gd name="T79" fmla="*/ 46 h 82"/>
                  <a:gd name="T80" fmla="*/ 37 w 74"/>
                  <a:gd name="T81" fmla="*/ 44 h 82"/>
                  <a:gd name="T82" fmla="*/ 44 w 74"/>
                  <a:gd name="T83" fmla="*/ 36 h 82"/>
                  <a:gd name="T84" fmla="*/ 46 w 74"/>
                  <a:gd name="T85" fmla="*/ 35 h 82"/>
                  <a:gd name="T86" fmla="*/ 46 w 74"/>
                  <a:gd name="T87" fmla="*/ 35 h 82"/>
                  <a:gd name="T88" fmla="*/ 40 w 74"/>
                  <a:gd name="T89" fmla="*/ 4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82">
                    <a:moveTo>
                      <a:pt x="55" y="53"/>
                    </a:moveTo>
                    <a:cubicBezTo>
                      <a:pt x="55" y="53"/>
                      <a:pt x="54" y="52"/>
                      <a:pt x="54" y="51"/>
                    </a:cubicBezTo>
                    <a:cubicBezTo>
                      <a:pt x="55" y="51"/>
                      <a:pt x="56" y="50"/>
                      <a:pt x="57" y="49"/>
                    </a:cubicBezTo>
                    <a:cubicBezTo>
                      <a:pt x="57" y="48"/>
                      <a:pt x="56" y="47"/>
                      <a:pt x="56" y="45"/>
                    </a:cubicBezTo>
                    <a:cubicBezTo>
                      <a:pt x="54" y="45"/>
                      <a:pt x="53" y="45"/>
                      <a:pt x="52" y="45"/>
                    </a:cubicBezTo>
                    <a:cubicBezTo>
                      <a:pt x="51" y="45"/>
                      <a:pt x="51" y="44"/>
                      <a:pt x="51" y="44"/>
                    </a:cubicBezTo>
                    <a:cubicBezTo>
                      <a:pt x="53" y="40"/>
                      <a:pt x="59" y="36"/>
                      <a:pt x="60" y="32"/>
                    </a:cubicBezTo>
                    <a:cubicBezTo>
                      <a:pt x="60" y="31"/>
                      <a:pt x="60" y="31"/>
                      <a:pt x="60" y="30"/>
                    </a:cubicBezTo>
                    <a:cubicBezTo>
                      <a:pt x="50" y="21"/>
                      <a:pt x="41" y="31"/>
                      <a:pt x="34" y="38"/>
                    </a:cubicBezTo>
                    <a:cubicBezTo>
                      <a:pt x="33" y="38"/>
                      <a:pt x="33" y="38"/>
                      <a:pt x="33" y="38"/>
                    </a:cubicBezTo>
                    <a:cubicBezTo>
                      <a:pt x="34" y="30"/>
                      <a:pt x="48" y="16"/>
                      <a:pt x="60" y="16"/>
                    </a:cubicBezTo>
                    <a:cubicBezTo>
                      <a:pt x="61" y="14"/>
                      <a:pt x="61" y="12"/>
                      <a:pt x="61" y="10"/>
                    </a:cubicBezTo>
                    <a:cubicBezTo>
                      <a:pt x="50" y="3"/>
                      <a:pt x="52" y="11"/>
                      <a:pt x="42" y="11"/>
                    </a:cubicBezTo>
                    <a:cubicBezTo>
                      <a:pt x="38" y="10"/>
                      <a:pt x="32" y="1"/>
                      <a:pt x="27" y="0"/>
                    </a:cubicBezTo>
                    <a:cubicBezTo>
                      <a:pt x="26" y="0"/>
                      <a:pt x="25" y="0"/>
                      <a:pt x="24" y="0"/>
                    </a:cubicBezTo>
                    <a:cubicBezTo>
                      <a:pt x="21" y="5"/>
                      <a:pt x="30" y="14"/>
                      <a:pt x="29" y="21"/>
                    </a:cubicBezTo>
                    <a:cubicBezTo>
                      <a:pt x="19" y="27"/>
                      <a:pt x="17" y="33"/>
                      <a:pt x="11" y="39"/>
                    </a:cubicBezTo>
                    <a:cubicBezTo>
                      <a:pt x="8" y="42"/>
                      <a:pt x="4" y="42"/>
                      <a:pt x="1" y="44"/>
                    </a:cubicBezTo>
                    <a:cubicBezTo>
                      <a:pt x="1" y="45"/>
                      <a:pt x="0" y="46"/>
                      <a:pt x="0" y="47"/>
                    </a:cubicBezTo>
                    <a:cubicBezTo>
                      <a:pt x="11" y="69"/>
                      <a:pt x="23" y="30"/>
                      <a:pt x="35" y="26"/>
                    </a:cubicBezTo>
                    <a:cubicBezTo>
                      <a:pt x="35" y="26"/>
                      <a:pt x="35" y="26"/>
                      <a:pt x="35" y="26"/>
                    </a:cubicBezTo>
                    <a:cubicBezTo>
                      <a:pt x="33" y="33"/>
                      <a:pt x="28" y="39"/>
                      <a:pt x="30" y="48"/>
                    </a:cubicBezTo>
                    <a:cubicBezTo>
                      <a:pt x="30" y="51"/>
                      <a:pt x="37" y="56"/>
                      <a:pt x="40" y="57"/>
                    </a:cubicBezTo>
                    <a:cubicBezTo>
                      <a:pt x="37" y="64"/>
                      <a:pt x="32" y="69"/>
                      <a:pt x="35" y="78"/>
                    </a:cubicBezTo>
                    <a:cubicBezTo>
                      <a:pt x="39" y="79"/>
                      <a:pt x="42" y="80"/>
                      <a:pt x="45" y="82"/>
                    </a:cubicBezTo>
                    <a:cubicBezTo>
                      <a:pt x="46" y="81"/>
                      <a:pt x="46" y="81"/>
                      <a:pt x="47" y="80"/>
                    </a:cubicBezTo>
                    <a:cubicBezTo>
                      <a:pt x="49" y="77"/>
                      <a:pt x="45" y="70"/>
                      <a:pt x="46" y="67"/>
                    </a:cubicBezTo>
                    <a:cubicBezTo>
                      <a:pt x="46" y="66"/>
                      <a:pt x="46" y="66"/>
                      <a:pt x="47" y="66"/>
                    </a:cubicBezTo>
                    <a:cubicBezTo>
                      <a:pt x="48" y="67"/>
                      <a:pt x="49" y="71"/>
                      <a:pt x="50" y="73"/>
                    </a:cubicBezTo>
                    <a:cubicBezTo>
                      <a:pt x="52" y="76"/>
                      <a:pt x="55" y="77"/>
                      <a:pt x="58" y="79"/>
                    </a:cubicBezTo>
                    <a:cubicBezTo>
                      <a:pt x="58" y="79"/>
                      <a:pt x="58" y="79"/>
                      <a:pt x="59" y="79"/>
                    </a:cubicBezTo>
                    <a:cubicBezTo>
                      <a:pt x="60" y="72"/>
                      <a:pt x="53" y="64"/>
                      <a:pt x="53" y="57"/>
                    </a:cubicBezTo>
                    <a:cubicBezTo>
                      <a:pt x="54" y="56"/>
                      <a:pt x="55" y="56"/>
                      <a:pt x="56" y="55"/>
                    </a:cubicBezTo>
                    <a:cubicBezTo>
                      <a:pt x="56" y="55"/>
                      <a:pt x="56" y="55"/>
                      <a:pt x="56" y="55"/>
                    </a:cubicBezTo>
                    <a:cubicBezTo>
                      <a:pt x="63" y="60"/>
                      <a:pt x="59" y="67"/>
                      <a:pt x="69" y="69"/>
                    </a:cubicBezTo>
                    <a:cubicBezTo>
                      <a:pt x="71" y="67"/>
                      <a:pt x="72" y="66"/>
                      <a:pt x="74" y="64"/>
                    </a:cubicBezTo>
                    <a:cubicBezTo>
                      <a:pt x="71" y="56"/>
                      <a:pt x="63" y="51"/>
                      <a:pt x="55" y="53"/>
                    </a:cubicBezTo>
                    <a:close/>
                    <a:moveTo>
                      <a:pt x="40" y="46"/>
                    </a:moveTo>
                    <a:cubicBezTo>
                      <a:pt x="40" y="46"/>
                      <a:pt x="39" y="46"/>
                      <a:pt x="39" y="46"/>
                    </a:cubicBezTo>
                    <a:cubicBezTo>
                      <a:pt x="38" y="46"/>
                      <a:pt x="38" y="46"/>
                      <a:pt x="38" y="46"/>
                    </a:cubicBezTo>
                    <a:cubicBezTo>
                      <a:pt x="38" y="45"/>
                      <a:pt x="37" y="45"/>
                      <a:pt x="37" y="44"/>
                    </a:cubicBezTo>
                    <a:cubicBezTo>
                      <a:pt x="39" y="41"/>
                      <a:pt x="42" y="39"/>
                      <a:pt x="44" y="36"/>
                    </a:cubicBezTo>
                    <a:cubicBezTo>
                      <a:pt x="45" y="36"/>
                      <a:pt x="45" y="35"/>
                      <a:pt x="46" y="35"/>
                    </a:cubicBezTo>
                    <a:cubicBezTo>
                      <a:pt x="46" y="35"/>
                      <a:pt x="46" y="35"/>
                      <a:pt x="46" y="35"/>
                    </a:cubicBezTo>
                    <a:cubicBezTo>
                      <a:pt x="44" y="39"/>
                      <a:pt x="42" y="42"/>
                      <a:pt x="40" y="46"/>
                    </a:cubicBezTo>
                    <a:close/>
                  </a:path>
                </a:pathLst>
              </a:custGeom>
              <a:grpFill/>
              <a:ln>
                <a:noFill/>
              </a:ln>
            </p:spPr>
            <p:txBody>
              <a:bodyPr anchor="ctr"/>
              <a:lstStyle/>
              <a:p>
                <a:pPr algn="ctr"/>
                <a:endParaRPr/>
              </a:p>
            </p:txBody>
          </p:sp>
          <p:sp>
            <p:nvSpPr>
              <p:cNvPr id="72" name="PA-ïṩḷidé">
                <a:extLst>
                  <a:ext uri="{FF2B5EF4-FFF2-40B4-BE49-F238E27FC236}">
                    <a16:creationId xmlns:a16="http://schemas.microsoft.com/office/drawing/2014/main" xmlns="" id="{5D4F6CEF-1D94-42DC-BB44-686F31C79890}"/>
                  </a:ext>
                </a:extLst>
              </p:cNvPr>
              <p:cNvSpPr/>
              <p:nvPr>
                <p:custDataLst>
                  <p:tags r:id="rId60"/>
                </p:custDataLst>
              </p:nvPr>
            </p:nvSpPr>
            <p:spPr bwMode="auto">
              <a:xfrm>
                <a:off x="2515394" y="2755901"/>
                <a:ext cx="160338" cy="169863"/>
              </a:xfrm>
              <a:custGeom>
                <a:avLst/>
                <a:gdLst>
                  <a:gd name="T0" fmla="*/ 29 w 87"/>
                  <a:gd name="T1" fmla="*/ 8 h 92"/>
                  <a:gd name="T2" fmla="*/ 52 w 87"/>
                  <a:gd name="T3" fmla="*/ 17 h 92"/>
                  <a:gd name="T4" fmla="*/ 61 w 87"/>
                  <a:gd name="T5" fmla="*/ 16 h 92"/>
                  <a:gd name="T6" fmla="*/ 62 w 87"/>
                  <a:gd name="T7" fmla="*/ 17 h 92"/>
                  <a:gd name="T8" fmla="*/ 69 w 87"/>
                  <a:gd name="T9" fmla="*/ 42 h 92"/>
                  <a:gd name="T10" fmla="*/ 86 w 87"/>
                  <a:gd name="T11" fmla="*/ 35 h 92"/>
                  <a:gd name="T12" fmla="*/ 87 w 87"/>
                  <a:gd name="T13" fmla="*/ 39 h 92"/>
                  <a:gd name="T14" fmla="*/ 76 w 87"/>
                  <a:gd name="T15" fmla="*/ 55 h 92"/>
                  <a:gd name="T16" fmla="*/ 67 w 87"/>
                  <a:gd name="T17" fmla="*/ 76 h 92"/>
                  <a:gd name="T18" fmla="*/ 65 w 87"/>
                  <a:gd name="T19" fmla="*/ 74 h 92"/>
                  <a:gd name="T20" fmla="*/ 69 w 87"/>
                  <a:gd name="T21" fmla="*/ 53 h 92"/>
                  <a:gd name="T22" fmla="*/ 55 w 87"/>
                  <a:gd name="T23" fmla="*/ 40 h 92"/>
                  <a:gd name="T24" fmla="*/ 45 w 87"/>
                  <a:gd name="T25" fmla="*/ 44 h 92"/>
                  <a:gd name="T26" fmla="*/ 46 w 87"/>
                  <a:gd name="T27" fmla="*/ 89 h 92"/>
                  <a:gd name="T28" fmla="*/ 38 w 87"/>
                  <a:gd name="T29" fmla="*/ 92 h 92"/>
                  <a:gd name="T30" fmla="*/ 27 w 87"/>
                  <a:gd name="T31" fmla="*/ 68 h 92"/>
                  <a:gd name="T32" fmla="*/ 14 w 87"/>
                  <a:gd name="T33" fmla="*/ 70 h 92"/>
                  <a:gd name="T34" fmla="*/ 12 w 87"/>
                  <a:gd name="T35" fmla="*/ 65 h 92"/>
                  <a:gd name="T36" fmla="*/ 18 w 87"/>
                  <a:gd name="T37" fmla="*/ 58 h 92"/>
                  <a:gd name="T38" fmla="*/ 0 w 87"/>
                  <a:gd name="T39" fmla="*/ 42 h 92"/>
                  <a:gd name="T40" fmla="*/ 0 w 87"/>
                  <a:gd name="T41" fmla="*/ 42 h 92"/>
                  <a:gd name="T42" fmla="*/ 21 w 87"/>
                  <a:gd name="T43" fmla="*/ 39 h 92"/>
                  <a:gd name="T44" fmla="*/ 27 w 87"/>
                  <a:gd name="T45" fmla="*/ 48 h 92"/>
                  <a:gd name="T46" fmla="*/ 34 w 87"/>
                  <a:gd name="T47" fmla="*/ 52 h 92"/>
                  <a:gd name="T48" fmla="*/ 36 w 87"/>
                  <a:gd name="T49" fmla="*/ 62 h 92"/>
                  <a:gd name="T50" fmla="*/ 39 w 87"/>
                  <a:gd name="T51" fmla="*/ 44 h 92"/>
                  <a:gd name="T52" fmla="*/ 46 w 87"/>
                  <a:gd name="T53" fmla="*/ 28 h 92"/>
                  <a:gd name="T54" fmla="*/ 29 w 87"/>
                  <a:gd name="T55"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92">
                    <a:moveTo>
                      <a:pt x="29" y="8"/>
                    </a:moveTo>
                    <a:cubicBezTo>
                      <a:pt x="42" y="0"/>
                      <a:pt x="43" y="12"/>
                      <a:pt x="52" y="17"/>
                    </a:cubicBezTo>
                    <a:cubicBezTo>
                      <a:pt x="55" y="15"/>
                      <a:pt x="58" y="15"/>
                      <a:pt x="61" y="16"/>
                    </a:cubicBezTo>
                    <a:cubicBezTo>
                      <a:pt x="61" y="16"/>
                      <a:pt x="62" y="17"/>
                      <a:pt x="62" y="17"/>
                    </a:cubicBezTo>
                    <a:cubicBezTo>
                      <a:pt x="62" y="26"/>
                      <a:pt x="58" y="33"/>
                      <a:pt x="69" y="42"/>
                    </a:cubicBezTo>
                    <a:cubicBezTo>
                      <a:pt x="75" y="35"/>
                      <a:pt x="80" y="33"/>
                      <a:pt x="86" y="35"/>
                    </a:cubicBezTo>
                    <a:cubicBezTo>
                      <a:pt x="87" y="36"/>
                      <a:pt x="87" y="38"/>
                      <a:pt x="87" y="39"/>
                    </a:cubicBezTo>
                    <a:cubicBezTo>
                      <a:pt x="83" y="45"/>
                      <a:pt x="80" y="50"/>
                      <a:pt x="76" y="55"/>
                    </a:cubicBezTo>
                    <a:cubicBezTo>
                      <a:pt x="71" y="62"/>
                      <a:pt x="71" y="70"/>
                      <a:pt x="67" y="76"/>
                    </a:cubicBezTo>
                    <a:cubicBezTo>
                      <a:pt x="66" y="75"/>
                      <a:pt x="66" y="75"/>
                      <a:pt x="65" y="74"/>
                    </a:cubicBezTo>
                    <a:cubicBezTo>
                      <a:pt x="63" y="66"/>
                      <a:pt x="67" y="60"/>
                      <a:pt x="69" y="53"/>
                    </a:cubicBezTo>
                    <a:cubicBezTo>
                      <a:pt x="64" y="51"/>
                      <a:pt x="60" y="46"/>
                      <a:pt x="55" y="40"/>
                    </a:cubicBezTo>
                    <a:cubicBezTo>
                      <a:pt x="52" y="42"/>
                      <a:pt x="49" y="41"/>
                      <a:pt x="45" y="44"/>
                    </a:cubicBezTo>
                    <a:cubicBezTo>
                      <a:pt x="40" y="59"/>
                      <a:pt x="48" y="75"/>
                      <a:pt x="46" y="89"/>
                    </a:cubicBezTo>
                    <a:cubicBezTo>
                      <a:pt x="43" y="92"/>
                      <a:pt x="41" y="91"/>
                      <a:pt x="38" y="92"/>
                    </a:cubicBezTo>
                    <a:cubicBezTo>
                      <a:pt x="31" y="83"/>
                      <a:pt x="33" y="76"/>
                      <a:pt x="27" y="68"/>
                    </a:cubicBezTo>
                    <a:cubicBezTo>
                      <a:pt x="23" y="71"/>
                      <a:pt x="18" y="71"/>
                      <a:pt x="14" y="70"/>
                    </a:cubicBezTo>
                    <a:cubicBezTo>
                      <a:pt x="12" y="68"/>
                      <a:pt x="12" y="67"/>
                      <a:pt x="12" y="65"/>
                    </a:cubicBezTo>
                    <a:cubicBezTo>
                      <a:pt x="14" y="63"/>
                      <a:pt x="16" y="60"/>
                      <a:pt x="18" y="58"/>
                    </a:cubicBezTo>
                    <a:cubicBezTo>
                      <a:pt x="13" y="49"/>
                      <a:pt x="3" y="48"/>
                      <a:pt x="0" y="42"/>
                    </a:cubicBezTo>
                    <a:cubicBezTo>
                      <a:pt x="0" y="42"/>
                      <a:pt x="0" y="42"/>
                      <a:pt x="0" y="42"/>
                    </a:cubicBezTo>
                    <a:cubicBezTo>
                      <a:pt x="6" y="39"/>
                      <a:pt x="15" y="35"/>
                      <a:pt x="21" y="39"/>
                    </a:cubicBezTo>
                    <a:cubicBezTo>
                      <a:pt x="23" y="42"/>
                      <a:pt x="25" y="45"/>
                      <a:pt x="27" y="48"/>
                    </a:cubicBezTo>
                    <a:cubicBezTo>
                      <a:pt x="29" y="50"/>
                      <a:pt x="31" y="51"/>
                      <a:pt x="34" y="52"/>
                    </a:cubicBezTo>
                    <a:cubicBezTo>
                      <a:pt x="34" y="55"/>
                      <a:pt x="35" y="58"/>
                      <a:pt x="36" y="62"/>
                    </a:cubicBezTo>
                    <a:cubicBezTo>
                      <a:pt x="39" y="56"/>
                      <a:pt x="38" y="50"/>
                      <a:pt x="39" y="44"/>
                    </a:cubicBezTo>
                    <a:cubicBezTo>
                      <a:pt x="42" y="39"/>
                      <a:pt x="44" y="34"/>
                      <a:pt x="46" y="28"/>
                    </a:cubicBezTo>
                    <a:cubicBezTo>
                      <a:pt x="42" y="22"/>
                      <a:pt x="31" y="15"/>
                      <a:pt x="29" y="8"/>
                    </a:cubicBezTo>
                    <a:close/>
                  </a:path>
                </a:pathLst>
              </a:custGeom>
              <a:grpFill/>
              <a:ln>
                <a:noFill/>
              </a:ln>
            </p:spPr>
            <p:txBody>
              <a:bodyPr anchor="ctr"/>
              <a:lstStyle/>
              <a:p>
                <a:pPr algn="ctr"/>
                <a:endParaRPr/>
              </a:p>
            </p:txBody>
          </p:sp>
          <p:sp>
            <p:nvSpPr>
              <p:cNvPr id="73" name="PA-îṣļïdè">
                <a:extLst>
                  <a:ext uri="{FF2B5EF4-FFF2-40B4-BE49-F238E27FC236}">
                    <a16:creationId xmlns:a16="http://schemas.microsoft.com/office/drawing/2014/main" xmlns="" id="{4E23971C-1ECA-4E40-976B-595E48F89FF7}"/>
                  </a:ext>
                </a:extLst>
              </p:cNvPr>
              <p:cNvSpPr/>
              <p:nvPr>
                <p:custDataLst>
                  <p:tags r:id="rId61"/>
                </p:custDataLst>
              </p:nvPr>
            </p:nvSpPr>
            <p:spPr bwMode="auto">
              <a:xfrm>
                <a:off x="2875756" y="4152901"/>
                <a:ext cx="22225" cy="25400"/>
              </a:xfrm>
              <a:custGeom>
                <a:avLst/>
                <a:gdLst>
                  <a:gd name="T0" fmla="*/ 0 w 14"/>
                  <a:gd name="T1" fmla="*/ 12 h 16"/>
                  <a:gd name="T2" fmla="*/ 2 w 14"/>
                  <a:gd name="T3" fmla="*/ 0 h 16"/>
                  <a:gd name="T4" fmla="*/ 14 w 14"/>
                  <a:gd name="T5" fmla="*/ 4 h 16"/>
                  <a:gd name="T6" fmla="*/ 11 w 14"/>
                  <a:gd name="T7" fmla="*/ 16 h 16"/>
                  <a:gd name="T8" fmla="*/ 0 w 14"/>
                  <a:gd name="T9" fmla="*/ 12 h 16"/>
                </a:gdLst>
                <a:ahLst/>
                <a:cxnLst>
                  <a:cxn ang="0">
                    <a:pos x="T0" y="T1"/>
                  </a:cxn>
                  <a:cxn ang="0">
                    <a:pos x="T2" y="T3"/>
                  </a:cxn>
                  <a:cxn ang="0">
                    <a:pos x="T4" y="T5"/>
                  </a:cxn>
                  <a:cxn ang="0">
                    <a:pos x="T6" y="T7"/>
                  </a:cxn>
                  <a:cxn ang="0">
                    <a:pos x="T8" y="T9"/>
                  </a:cxn>
                </a:cxnLst>
                <a:rect l="0" t="0" r="r" b="b"/>
                <a:pathLst>
                  <a:path w="14" h="16">
                    <a:moveTo>
                      <a:pt x="0" y="12"/>
                    </a:moveTo>
                    <a:lnTo>
                      <a:pt x="2" y="0"/>
                    </a:lnTo>
                    <a:lnTo>
                      <a:pt x="14" y="4"/>
                    </a:lnTo>
                    <a:lnTo>
                      <a:pt x="11" y="16"/>
                    </a:lnTo>
                    <a:lnTo>
                      <a:pt x="0" y="12"/>
                    </a:lnTo>
                    <a:close/>
                  </a:path>
                </a:pathLst>
              </a:custGeom>
              <a:grpFill/>
              <a:ln>
                <a:noFill/>
              </a:ln>
            </p:spPr>
            <p:txBody>
              <a:bodyPr anchor="ctr"/>
              <a:lstStyle/>
              <a:p>
                <a:pPr algn="ctr"/>
                <a:endParaRPr/>
              </a:p>
            </p:txBody>
          </p:sp>
          <p:sp>
            <p:nvSpPr>
              <p:cNvPr id="74" name="PA-iṣḷiḋé">
                <a:extLst>
                  <a:ext uri="{FF2B5EF4-FFF2-40B4-BE49-F238E27FC236}">
                    <a16:creationId xmlns:a16="http://schemas.microsoft.com/office/drawing/2014/main" xmlns="" id="{AEC56C81-4BB6-40FF-B377-555B0A05EBF9}"/>
                  </a:ext>
                </a:extLst>
              </p:cNvPr>
              <p:cNvSpPr/>
              <p:nvPr>
                <p:custDataLst>
                  <p:tags r:id="rId62"/>
                </p:custDataLst>
              </p:nvPr>
            </p:nvSpPr>
            <p:spPr bwMode="auto">
              <a:xfrm>
                <a:off x="2924969" y="4129088"/>
                <a:ext cx="49213" cy="100013"/>
              </a:xfrm>
              <a:custGeom>
                <a:avLst/>
                <a:gdLst>
                  <a:gd name="T0" fmla="*/ 17 w 27"/>
                  <a:gd name="T1" fmla="*/ 54 h 54"/>
                  <a:gd name="T2" fmla="*/ 7 w 27"/>
                  <a:gd name="T3" fmla="*/ 52 h 54"/>
                  <a:gd name="T4" fmla="*/ 14 w 27"/>
                  <a:gd name="T5" fmla="*/ 15 h 54"/>
                  <a:gd name="T6" fmla="*/ 0 w 27"/>
                  <a:gd name="T7" fmla="*/ 20 h 54"/>
                  <a:gd name="T8" fmla="*/ 1 w 27"/>
                  <a:gd name="T9" fmla="*/ 11 h 54"/>
                  <a:gd name="T10" fmla="*/ 11 w 27"/>
                  <a:gd name="T11" fmla="*/ 7 h 54"/>
                  <a:gd name="T12" fmla="*/ 18 w 27"/>
                  <a:gd name="T13" fmla="*/ 0 h 54"/>
                  <a:gd name="T14" fmla="*/ 27 w 27"/>
                  <a:gd name="T15" fmla="*/ 2 h 54"/>
                  <a:gd name="T16" fmla="*/ 17 w 27"/>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4">
                    <a:moveTo>
                      <a:pt x="17" y="54"/>
                    </a:moveTo>
                    <a:cubicBezTo>
                      <a:pt x="7" y="52"/>
                      <a:pt x="7" y="52"/>
                      <a:pt x="7" y="52"/>
                    </a:cubicBezTo>
                    <a:cubicBezTo>
                      <a:pt x="14" y="15"/>
                      <a:pt x="14" y="15"/>
                      <a:pt x="14" y="15"/>
                    </a:cubicBezTo>
                    <a:cubicBezTo>
                      <a:pt x="10" y="17"/>
                      <a:pt x="5" y="19"/>
                      <a:pt x="0" y="20"/>
                    </a:cubicBezTo>
                    <a:cubicBezTo>
                      <a:pt x="1" y="11"/>
                      <a:pt x="1" y="11"/>
                      <a:pt x="1" y="11"/>
                    </a:cubicBezTo>
                    <a:cubicBezTo>
                      <a:pt x="4" y="10"/>
                      <a:pt x="7" y="9"/>
                      <a:pt x="11" y="7"/>
                    </a:cubicBezTo>
                    <a:cubicBezTo>
                      <a:pt x="14" y="6"/>
                      <a:pt x="17" y="3"/>
                      <a:pt x="18" y="0"/>
                    </a:cubicBezTo>
                    <a:cubicBezTo>
                      <a:pt x="27" y="2"/>
                      <a:pt x="27" y="2"/>
                      <a:pt x="27" y="2"/>
                    </a:cubicBezTo>
                    <a:lnTo>
                      <a:pt x="17" y="54"/>
                    </a:lnTo>
                    <a:close/>
                  </a:path>
                </a:pathLst>
              </a:custGeom>
              <a:grpFill/>
              <a:ln>
                <a:noFill/>
              </a:ln>
            </p:spPr>
            <p:txBody>
              <a:bodyPr anchor="ctr"/>
              <a:lstStyle/>
              <a:p>
                <a:pPr algn="ctr"/>
                <a:endParaRPr/>
              </a:p>
            </p:txBody>
          </p:sp>
          <p:sp>
            <p:nvSpPr>
              <p:cNvPr id="75" name="PA-íSļïḋê">
                <a:extLst>
                  <a:ext uri="{FF2B5EF4-FFF2-40B4-BE49-F238E27FC236}">
                    <a16:creationId xmlns:a16="http://schemas.microsoft.com/office/drawing/2014/main" xmlns="" id="{BF949921-23AA-4993-8A81-15F7E3B3F9A0}"/>
                  </a:ext>
                </a:extLst>
              </p:cNvPr>
              <p:cNvSpPr/>
              <p:nvPr>
                <p:custDataLst>
                  <p:tags r:id="rId63"/>
                </p:custDataLst>
              </p:nvPr>
            </p:nvSpPr>
            <p:spPr bwMode="auto">
              <a:xfrm>
                <a:off x="2996406" y="4138613"/>
                <a:ext cx="66675" cy="100013"/>
              </a:xfrm>
              <a:custGeom>
                <a:avLst/>
                <a:gdLst>
                  <a:gd name="T0" fmla="*/ 0 w 36"/>
                  <a:gd name="T1" fmla="*/ 40 h 54"/>
                  <a:gd name="T2" fmla="*/ 10 w 36"/>
                  <a:gd name="T3" fmla="*/ 39 h 54"/>
                  <a:gd name="T4" fmla="*/ 11 w 36"/>
                  <a:gd name="T5" fmla="*/ 44 h 54"/>
                  <a:gd name="T6" fmla="*/ 15 w 36"/>
                  <a:gd name="T7" fmla="*/ 46 h 54"/>
                  <a:gd name="T8" fmla="*/ 21 w 36"/>
                  <a:gd name="T9" fmla="*/ 43 h 54"/>
                  <a:gd name="T10" fmla="*/ 24 w 36"/>
                  <a:gd name="T11" fmla="*/ 31 h 54"/>
                  <a:gd name="T12" fmla="*/ 15 w 36"/>
                  <a:gd name="T13" fmla="*/ 35 h 54"/>
                  <a:gd name="T14" fmla="*/ 4 w 36"/>
                  <a:gd name="T15" fmla="*/ 30 h 54"/>
                  <a:gd name="T16" fmla="*/ 0 w 36"/>
                  <a:gd name="T17" fmla="*/ 17 h 54"/>
                  <a:gd name="T18" fmla="*/ 6 w 36"/>
                  <a:gd name="T19" fmla="*/ 4 h 54"/>
                  <a:gd name="T20" fmla="*/ 19 w 36"/>
                  <a:gd name="T21" fmla="*/ 0 h 54"/>
                  <a:gd name="T22" fmla="*/ 31 w 36"/>
                  <a:gd name="T23" fmla="*/ 7 h 54"/>
                  <a:gd name="T24" fmla="*/ 35 w 36"/>
                  <a:gd name="T25" fmla="*/ 28 h 54"/>
                  <a:gd name="T26" fmla="*/ 28 w 36"/>
                  <a:gd name="T27" fmla="*/ 49 h 54"/>
                  <a:gd name="T28" fmla="*/ 14 w 36"/>
                  <a:gd name="T29" fmla="*/ 54 h 54"/>
                  <a:gd name="T30" fmla="*/ 4 w 36"/>
                  <a:gd name="T31" fmla="*/ 50 h 54"/>
                  <a:gd name="T32" fmla="*/ 0 w 36"/>
                  <a:gd name="T33" fmla="*/ 40 h 54"/>
                  <a:gd name="T34" fmla="*/ 24 w 36"/>
                  <a:gd name="T35" fmla="*/ 19 h 54"/>
                  <a:gd name="T36" fmla="*/ 23 w 36"/>
                  <a:gd name="T37" fmla="*/ 11 h 54"/>
                  <a:gd name="T38" fmla="*/ 18 w 36"/>
                  <a:gd name="T39" fmla="*/ 8 h 54"/>
                  <a:gd name="T40" fmla="*/ 13 w 36"/>
                  <a:gd name="T41" fmla="*/ 10 h 54"/>
                  <a:gd name="T42" fmla="*/ 10 w 36"/>
                  <a:gd name="T43" fmla="*/ 17 h 54"/>
                  <a:gd name="T44" fmla="*/ 12 w 36"/>
                  <a:gd name="T45" fmla="*/ 25 h 54"/>
                  <a:gd name="T46" fmla="*/ 17 w 36"/>
                  <a:gd name="T47" fmla="*/ 28 h 54"/>
                  <a:gd name="T48" fmla="*/ 22 w 36"/>
                  <a:gd name="T49" fmla="*/ 26 h 54"/>
                  <a:gd name="T50" fmla="*/ 24 w 36"/>
                  <a:gd name="T5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54">
                    <a:moveTo>
                      <a:pt x="0" y="40"/>
                    </a:moveTo>
                    <a:cubicBezTo>
                      <a:pt x="10" y="39"/>
                      <a:pt x="10" y="39"/>
                      <a:pt x="10" y="39"/>
                    </a:cubicBezTo>
                    <a:cubicBezTo>
                      <a:pt x="10" y="41"/>
                      <a:pt x="10" y="43"/>
                      <a:pt x="11" y="44"/>
                    </a:cubicBezTo>
                    <a:cubicBezTo>
                      <a:pt x="12" y="45"/>
                      <a:pt x="14" y="46"/>
                      <a:pt x="15" y="46"/>
                    </a:cubicBezTo>
                    <a:cubicBezTo>
                      <a:pt x="17" y="46"/>
                      <a:pt x="19" y="45"/>
                      <a:pt x="21" y="43"/>
                    </a:cubicBezTo>
                    <a:cubicBezTo>
                      <a:pt x="22" y="41"/>
                      <a:pt x="24" y="37"/>
                      <a:pt x="24" y="31"/>
                    </a:cubicBezTo>
                    <a:cubicBezTo>
                      <a:pt x="22" y="34"/>
                      <a:pt x="18" y="35"/>
                      <a:pt x="15" y="35"/>
                    </a:cubicBezTo>
                    <a:cubicBezTo>
                      <a:pt x="10" y="35"/>
                      <a:pt x="7" y="33"/>
                      <a:pt x="4" y="30"/>
                    </a:cubicBezTo>
                    <a:cubicBezTo>
                      <a:pt x="1" y="26"/>
                      <a:pt x="0" y="22"/>
                      <a:pt x="0" y="17"/>
                    </a:cubicBezTo>
                    <a:cubicBezTo>
                      <a:pt x="1" y="11"/>
                      <a:pt x="3" y="7"/>
                      <a:pt x="6" y="4"/>
                    </a:cubicBezTo>
                    <a:cubicBezTo>
                      <a:pt x="10" y="1"/>
                      <a:pt x="14" y="0"/>
                      <a:pt x="19" y="0"/>
                    </a:cubicBezTo>
                    <a:cubicBezTo>
                      <a:pt x="24" y="0"/>
                      <a:pt x="28" y="3"/>
                      <a:pt x="31" y="7"/>
                    </a:cubicBezTo>
                    <a:cubicBezTo>
                      <a:pt x="35" y="12"/>
                      <a:pt x="36" y="19"/>
                      <a:pt x="35" y="28"/>
                    </a:cubicBezTo>
                    <a:cubicBezTo>
                      <a:pt x="34" y="38"/>
                      <a:pt x="32" y="44"/>
                      <a:pt x="28" y="49"/>
                    </a:cubicBezTo>
                    <a:cubicBezTo>
                      <a:pt x="24" y="53"/>
                      <a:pt x="20" y="54"/>
                      <a:pt x="14" y="54"/>
                    </a:cubicBezTo>
                    <a:cubicBezTo>
                      <a:pt x="10" y="54"/>
                      <a:pt x="7" y="52"/>
                      <a:pt x="4" y="50"/>
                    </a:cubicBezTo>
                    <a:cubicBezTo>
                      <a:pt x="2" y="48"/>
                      <a:pt x="0" y="44"/>
                      <a:pt x="0" y="40"/>
                    </a:cubicBezTo>
                    <a:close/>
                    <a:moveTo>
                      <a:pt x="24" y="19"/>
                    </a:moveTo>
                    <a:cubicBezTo>
                      <a:pt x="25" y="16"/>
                      <a:pt x="24" y="13"/>
                      <a:pt x="23" y="11"/>
                    </a:cubicBezTo>
                    <a:cubicBezTo>
                      <a:pt x="21" y="10"/>
                      <a:pt x="20" y="9"/>
                      <a:pt x="18" y="8"/>
                    </a:cubicBezTo>
                    <a:cubicBezTo>
                      <a:pt x="16" y="8"/>
                      <a:pt x="14" y="9"/>
                      <a:pt x="13" y="10"/>
                    </a:cubicBezTo>
                    <a:cubicBezTo>
                      <a:pt x="11" y="12"/>
                      <a:pt x="11" y="14"/>
                      <a:pt x="10" y="17"/>
                    </a:cubicBezTo>
                    <a:cubicBezTo>
                      <a:pt x="10" y="21"/>
                      <a:pt x="11" y="23"/>
                      <a:pt x="12" y="25"/>
                    </a:cubicBezTo>
                    <a:cubicBezTo>
                      <a:pt x="13" y="27"/>
                      <a:pt x="15" y="28"/>
                      <a:pt x="17" y="28"/>
                    </a:cubicBezTo>
                    <a:cubicBezTo>
                      <a:pt x="19" y="28"/>
                      <a:pt x="20" y="27"/>
                      <a:pt x="22" y="26"/>
                    </a:cubicBezTo>
                    <a:cubicBezTo>
                      <a:pt x="23" y="24"/>
                      <a:pt x="24" y="22"/>
                      <a:pt x="24" y="19"/>
                    </a:cubicBezTo>
                    <a:close/>
                  </a:path>
                </a:pathLst>
              </a:custGeom>
              <a:grpFill/>
              <a:ln>
                <a:noFill/>
              </a:ln>
            </p:spPr>
            <p:txBody>
              <a:bodyPr anchor="ctr"/>
              <a:lstStyle/>
              <a:p>
                <a:pPr algn="ctr"/>
                <a:endParaRPr/>
              </a:p>
            </p:txBody>
          </p:sp>
          <p:sp>
            <p:nvSpPr>
              <p:cNvPr id="76" name="PA-í$1íḓe">
                <a:extLst>
                  <a:ext uri="{FF2B5EF4-FFF2-40B4-BE49-F238E27FC236}">
                    <a16:creationId xmlns:a16="http://schemas.microsoft.com/office/drawing/2014/main" xmlns="" id="{6C5771B3-814E-4117-AC5F-42B7F7A43B4B}"/>
                  </a:ext>
                </a:extLst>
              </p:cNvPr>
              <p:cNvSpPr/>
              <p:nvPr>
                <p:custDataLst>
                  <p:tags r:id="rId64"/>
                </p:custDataLst>
              </p:nvPr>
            </p:nvSpPr>
            <p:spPr bwMode="auto">
              <a:xfrm>
                <a:off x="3078956" y="4140201"/>
                <a:ext cx="66675" cy="100013"/>
              </a:xfrm>
              <a:custGeom>
                <a:avLst/>
                <a:gdLst>
                  <a:gd name="T0" fmla="*/ 0 w 36"/>
                  <a:gd name="T1" fmla="*/ 40 h 54"/>
                  <a:gd name="T2" fmla="*/ 10 w 36"/>
                  <a:gd name="T3" fmla="*/ 39 h 54"/>
                  <a:gd name="T4" fmla="*/ 13 w 36"/>
                  <a:gd name="T5" fmla="*/ 44 h 54"/>
                  <a:gd name="T6" fmla="*/ 18 w 36"/>
                  <a:gd name="T7" fmla="*/ 46 h 54"/>
                  <a:gd name="T8" fmla="*/ 23 w 36"/>
                  <a:gd name="T9" fmla="*/ 43 h 54"/>
                  <a:gd name="T10" fmla="*/ 25 w 36"/>
                  <a:gd name="T11" fmla="*/ 35 h 54"/>
                  <a:gd name="T12" fmla="*/ 23 w 36"/>
                  <a:gd name="T13" fmla="*/ 28 h 54"/>
                  <a:gd name="T14" fmla="*/ 17 w 36"/>
                  <a:gd name="T15" fmla="*/ 26 h 54"/>
                  <a:gd name="T16" fmla="*/ 9 w 36"/>
                  <a:gd name="T17" fmla="*/ 30 h 54"/>
                  <a:gd name="T18" fmla="*/ 1 w 36"/>
                  <a:gd name="T19" fmla="*/ 29 h 54"/>
                  <a:gd name="T20" fmla="*/ 5 w 36"/>
                  <a:gd name="T21" fmla="*/ 1 h 54"/>
                  <a:gd name="T22" fmla="*/ 32 w 36"/>
                  <a:gd name="T23" fmla="*/ 0 h 54"/>
                  <a:gd name="T24" fmla="*/ 32 w 36"/>
                  <a:gd name="T25" fmla="*/ 10 h 54"/>
                  <a:gd name="T26" fmla="*/ 13 w 36"/>
                  <a:gd name="T27" fmla="*/ 10 h 54"/>
                  <a:gd name="T28" fmla="*/ 12 w 36"/>
                  <a:gd name="T29" fmla="*/ 19 h 54"/>
                  <a:gd name="T30" fmla="*/ 19 w 36"/>
                  <a:gd name="T31" fmla="*/ 17 h 54"/>
                  <a:gd name="T32" fmla="*/ 30 w 36"/>
                  <a:gd name="T33" fmla="*/ 22 h 54"/>
                  <a:gd name="T34" fmla="*/ 36 w 36"/>
                  <a:gd name="T35" fmla="*/ 34 h 54"/>
                  <a:gd name="T36" fmla="*/ 32 w 36"/>
                  <a:gd name="T37" fmla="*/ 46 h 54"/>
                  <a:gd name="T38" fmla="*/ 18 w 36"/>
                  <a:gd name="T39" fmla="*/ 54 h 54"/>
                  <a:gd name="T40" fmla="*/ 6 w 36"/>
                  <a:gd name="T41" fmla="*/ 50 h 54"/>
                  <a:gd name="T42" fmla="*/ 0 w 36"/>
                  <a:gd name="T43"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54">
                    <a:moveTo>
                      <a:pt x="0" y="40"/>
                    </a:moveTo>
                    <a:cubicBezTo>
                      <a:pt x="10" y="39"/>
                      <a:pt x="10" y="39"/>
                      <a:pt x="10" y="39"/>
                    </a:cubicBezTo>
                    <a:cubicBezTo>
                      <a:pt x="11" y="41"/>
                      <a:pt x="11" y="43"/>
                      <a:pt x="13" y="44"/>
                    </a:cubicBezTo>
                    <a:cubicBezTo>
                      <a:pt x="14" y="45"/>
                      <a:pt x="16" y="46"/>
                      <a:pt x="18" y="46"/>
                    </a:cubicBezTo>
                    <a:cubicBezTo>
                      <a:pt x="20" y="46"/>
                      <a:pt x="22" y="45"/>
                      <a:pt x="23" y="43"/>
                    </a:cubicBezTo>
                    <a:cubicBezTo>
                      <a:pt x="25" y="41"/>
                      <a:pt x="25" y="38"/>
                      <a:pt x="25" y="35"/>
                    </a:cubicBezTo>
                    <a:cubicBezTo>
                      <a:pt x="25" y="32"/>
                      <a:pt x="24" y="29"/>
                      <a:pt x="23" y="28"/>
                    </a:cubicBezTo>
                    <a:cubicBezTo>
                      <a:pt x="21" y="26"/>
                      <a:pt x="19" y="25"/>
                      <a:pt x="17" y="26"/>
                    </a:cubicBezTo>
                    <a:cubicBezTo>
                      <a:pt x="14" y="26"/>
                      <a:pt x="11" y="27"/>
                      <a:pt x="9" y="30"/>
                    </a:cubicBezTo>
                    <a:cubicBezTo>
                      <a:pt x="1" y="29"/>
                      <a:pt x="1" y="29"/>
                      <a:pt x="1" y="29"/>
                    </a:cubicBezTo>
                    <a:cubicBezTo>
                      <a:pt x="5" y="1"/>
                      <a:pt x="5" y="1"/>
                      <a:pt x="5" y="1"/>
                    </a:cubicBezTo>
                    <a:cubicBezTo>
                      <a:pt x="32" y="0"/>
                      <a:pt x="32" y="0"/>
                      <a:pt x="32" y="0"/>
                    </a:cubicBezTo>
                    <a:cubicBezTo>
                      <a:pt x="32" y="10"/>
                      <a:pt x="32" y="10"/>
                      <a:pt x="32" y="10"/>
                    </a:cubicBezTo>
                    <a:cubicBezTo>
                      <a:pt x="13" y="10"/>
                      <a:pt x="13" y="10"/>
                      <a:pt x="13" y="10"/>
                    </a:cubicBezTo>
                    <a:cubicBezTo>
                      <a:pt x="12" y="19"/>
                      <a:pt x="12" y="19"/>
                      <a:pt x="12" y="19"/>
                    </a:cubicBezTo>
                    <a:cubicBezTo>
                      <a:pt x="14" y="18"/>
                      <a:pt x="16" y="17"/>
                      <a:pt x="19" y="17"/>
                    </a:cubicBezTo>
                    <a:cubicBezTo>
                      <a:pt x="23" y="17"/>
                      <a:pt x="27" y="19"/>
                      <a:pt x="30" y="22"/>
                    </a:cubicBezTo>
                    <a:cubicBezTo>
                      <a:pt x="34" y="25"/>
                      <a:pt x="35" y="29"/>
                      <a:pt x="36" y="34"/>
                    </a:cubicBezTo>
                    <a:cubicBezTo>
                      <a:pt x="36" y="39"/>
                      <a:pt x="35" y="43"/>
                      <a:pt x="32" y="46"/>
                    </a:cubicBezTo>
                    <a:cubicBezTo>
                      <a:pt x="29" y="51"/>
                      <a:pt x="24" y="54"/>
                      <a:pt x="18" y="54"/>
                    </a:cubicBezTo>
                    <a:cubicBezTo>
                      <a:pt x="13" y="54"/>
                      <a:pt x="9" y="53"/>
                      <a:pt x="6" y="50"/>
                    </a:cubicBezTo>
                    <a:cubicBezTo>
                      <a:pt x="3" y="48"/>
                      <a:pt x="1" y="44"/>
                      <a:pt x="0" y="40"/>
                    </a:cubicBezTo>
                    <a:close/>
                  </a:path>
                </a:pathLst>
              </a:custGeom>
              <a:grpFill/>
              <a:ln>
                <a:noFill/>
              </a:ln>
            </p:spPr>
            <p:txBody>
              <a:bodyPr anchor="ctr"/>
              <a:lstStyle/>
              <a:p>
                <a:pPr algn="ctr"/>
                <a:endParaRPr/>
              </a:p>
            </p:txBody>
          </p:sp>
          <p:sp>
            <p:nvSpPr>
              <p:cNvPr id="77" name="PA-îsḷîḓé">
                <a:extLst>
                  <a:ext uri="{FF2B5EF4-FFF2-40B4-BE49-F238E27FC236}">
                    <a16:creationId xmlns:a16="http://schemas.microsoft.com/office/drawing/2014/main" xmlns="" id="{8383AFFD-F64A-425F-94D5-44B418385F04}"/>
                  </a:ext>
                </a:extLst>
              </p:cNvPr>
              <p:cNvSpPr/>
              <p:nvPr>
                <p:custDataLst>
                  <p:tags r:id="rId65"/>
                </p:custDataLst>
              </p:nvPr>
            </p:nvSpPr>
            <p:spPr bwMode="auto">
              <a:xfrm>
                <a:off x="3155156" y="4132263"/>
                <a:ext cx="74613" cy="103188"/>
              </a:xfrm>
              <a:custGeom>
                <a:avLst/>
                <a:gdLst>
                  <a:gd name="T0" fmla="*/ 39 w 40"/>
                  <a:gd name="T1" fmla="*/ 42 h 56"/>
                  <a:gd name="T2" fmla="*/ 40 w 40"/>
                  <a:gd name="T3" fmla="*/ 51 h 56"/>
                  <a:gd name="T4" fmla="*/ 5 w 40"/>
                  <a:gd name="T5" fmla="*/ 56 h 56"/>
                  <a:gd name="T6" fmla="*/ 7 w 40"/>
                  <a:gd name="T7" fmla="*/ 46 h 56"/>
                  <a:gd name="T8" fmla="*/ 16 w 40"/>
                  <a:gd name="T9" fmla="*/ 32 h 56"/>
                  <a:gd name="T10" fmla="*/ 23 w 40"/>
                  <a:gd name="T11" fmla="*/ 22 h 56"/>
                  <a:gd name="T12" fmla="*/ 24 w 40"/>
                  <a:gd name="T13" fmla="*/ 15 h 56"/>
                  <a:gd name="T14" fmla="*/ 22 w 40"/>
                  <a:gd name="T15" fmla="*/ 10 h 56"/>
                  <a:gd name="T16" fmla="*/ 17 w 40"/>
                  <a:gd name="T17" fmla="*/ 9 h 56"/>
                  <a:gd name="T18" fmla="*/ 12 w 40"/>
                  <a:gd name="T19" fmla="*/ 12 h 56"/>
                  <a:gd name="T20" fmla="*/ 11 w 40"/>
                  <a:gd name="T21" fmla="*/ 19 h 56"/>
                  <a:gd name="T22" fmla="*/ 1 w 40"/>
                  <a:gd name="T23" fmla="*/ 19 h 56"/>
                  <a:gd name="T24" fmla="*/ 4 w 40"/>
                  <a:gd name="T25" fmla="*/ 6 h 56"/>
                  <a:gd name="T26" fmla="*/ 16 w 40"/>
                  <a:gd name="T27" fmla="*/ 1 h 56"/>
                  <a:gd name="T28" fmla="*/ 28 w 40"/>
                  <a:gd name="T29" fmla="*/ 3 h 56"/>
                  <a:gd name="T30" fmla="*/ 34 w 40"/>
                  <a:gd name="T31" fmla="*/ 13 h 56"/>
                  <a:gd name="T32" fmla="*/ 34 w 40"/>
                  <a:gd name="T33" fmla="*/ 20 h 56"/>
                  <a:gd name="T34" fmla="*/ 31 w 40"/>
                  <a:gd name="T35" fmla="*/ 27 h 56"/>
                  <a:gd name="T36" fmla="*/ 26 w 40"/>
                  <a:gd name="T37" fmla="*/ 35 h 56"/>
                  <a:gd name="T38" fmla="*/ 20 w 40"/>
                  <a:gd name="T39" fmla="*/ 42 h 56"/>
                  <a:gd name="T40" fmla="*/ 19 w 40"/>
                  <a:gd name="T41" fmla="*/ 45 h 56"/>
                  <a:gd name="T42" fmla="*/ 39 w 40"/>
                  <a:gd name="T4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56">
                    <a:moveTo>
                      <a:pt x="39" y="42"/>
                    </a:moveTo>
                    <a:cubicBezTo>
                      <a:pt x="40" y="51"/>
                      <a:pt x="40" y="51"/>
                      <a:pt x="40" y="51"/>
                    </a:cubicBezTo>
                    <a:cubicBezTo>
                      <a:pt x="5" y="56"/>
                      <a:pt x="5" y="56"/>
                      <a:pt x="5" y="56"/>
                    </a:cubicBezTo>
                    <a:cubicBezTo>
                      <a:pt x="5" y="53"/>
                      <a:pt x="5" y="49"/>
                      <a:pt x="7" y="46"/>
                    </a:cubicBezTo>
                    <a:cubicBezTo>
                      <a:pt x="8" y="42"/>
                      <a:pt x="11" y="38"/>
                      <a:pt x="16" y="32"/>
                    </a:cubicBezTo>
                    <a:cubicBezTo>
                      <a:pt x="20" y="27"/>
                      <a:pt x="22" y="23"/>
                      <a:pt x="23" y="22"/>
                    </a:cubicBezTo>
                    <a:cubicBezTo>
                      <a:pt x="24" y="19"/>
                      <a:pt x="25" y="17"/>
                      <a:pt x="24" y="15"/>
                    </a:cubicBezTo>
                    <a:cubicBezTo>
                      <a:pt x="24" y="13"/>
                      <a:pt x="23" y="11"/>
                      <a:pt x="22" y="10"/>
                    </a:cubicBezTo>
                    <a:cubicBezTo>
                      <a:pt x="21" y="9"/>
                      <a:pt x="19" y="9"/>
                      <a:pt x="17" y="9"/>
                    </a:cubicBezTo>
                    <a:cubicBezTo>
                      <a:pt x="15" y="10"/>
                      <a:pt x="13" y="11"/>
                      <a:pt x="12" y="12"/>
                    </a:cubicBezTo>
                    <a:cubicBezTo>
                      <a:pt x="11" y="13"/>
                      <a:pt x="10" y="16"/>
                      <a:pt x="11" y="19"/>
                    </a:cubicBezTo>
                    <a:cubicBezTo>
                      <a:pt x="1" y="19"/>
                      <a:pt x="1" y="19"/>
                      <a:pt x="1" y="19"/>
                    </a:cubicBezTo>
                    <a:cubicBezTo>
                      <a:pt x="0" y="13"/>
                      <a:pt x="2" y="9"/>
                      <a:pt x="4" y="6"/>
                    </a:cubicBezTo>
                    <a:cubicBezTo>
                      <a:pt x="7" y="3"/>
                      <a:pt x="11" y="2"/>
                      <a:pt x="16" y="1"/>
                    </a:cubicBezTo>
                    <a:cubicBezTo>
                      <a:pt x="21" y="0"/>
                      <a:pt x="25" y="1"/>
                      <a:pt x="28" y="3"/>
                    </a:cubicBezTo>
                    <a:cubicBezTo>
                      <a:pt x="32" y="6"/>
                      <a:pt x="34" y="9"/>
                      <a:pt x="34" y="13"/>
                    </a:cubicBezTo>
                    <a:cubicBezTo>
                      <a:pt x="35" y="15"/>
                      <a:pt x="35" y="18"/>
                      <a:pt x="34" y="20"/>
                    </a:cubicBezTo>
                    <a:cubicBezTo>
                      <a:pt x="34" y="22"/>
                      <a:pt x="33" y="25"/>
                      <a:pt x="31" y="27"/>
                    </a:cubicBezTo>
                    <a:cubicBezTo>
                      <a:pt x="30" y="29"/>
                      <a:pt x="28" y="32"/>
                      <a:pt x="26" y="35"/>
                    </a:cubicBezTo>
                    <a:cubicBezTo>
                      <a:pt x="23" y="38"/>
                      <a:pt x="21" y="41"/>
                      <a:pt x="20" y="42"/>
                    </a:cubicBezTo>
                    <a:cubicBezTo>
                      <a:pt x="20" y="43"/>
                      <a:pt x="19" y="44"/>
                      <a:pt x="19" y="45"/>
                    </a:cubicBezTo>
                    <a:lnTo>
                      <a:pt x="39" y="42"/>
                    </a:lnTo>
                    <a:close/>
                  </a:path>
                </a:pathLst>
              </a:custGeom>
              <a:grpFill/>
              <a:ln>
                <a:noFill/>
              </a:ln>
            </p:spPr>
            <p:txBody>
              <a:bodyPr anchor="ctr"/>
              <a:lstStyle/>
              <a:p>
                <a:pPr algn="ctr"/>
                <a:endParaRPr/>
              </a:p>
            </p:txBody>
          </p:sp>
          <p:sp>
            <p:nvSpPr>
              <p:cNvPr id="78" name="PA-îṧḻïḑe">
                <a:extLst>
                  <a:ext uri="{FF2B5EF4-FFF2-40B4-BE49-F238E27FC236}">
                    <a16:creationId xmlns:a16="http://schemas.microsoft.com/office/drawing/2014/main" xmlns="" id="{F4B7C9A2-481A-465B-A7A0-F07887FD459A}"/>
                  </a:ext>
                </a:extLst>
              </p:cNvPr>
              <p:cNvSpPr/>
              <p:nvPr>
                <p:custDataLst>
                  <p:tags r:id="rId66"/>
                </p:custDataLst>
              </p:nvPr>
            </p:nvSpPr>
            <p:spPr bwMode="auto">
              <a:xfrm>
                <a:off x="3244056" y="4159251"/>
                <a:ext cx="22225" cy="23813"/>
              </a:xfrm>
              <a:custGeom>
                <a:avLst/>
                <a:gdLst>
                  <a:gd name="T0" fmla="*/ 3 w 14"/>
                  <a:gd name="T1" fmla="*/ 15 h 15"/>
                  <a:gd name="T2" fmla="*/ 0 w 14"/>
                  <a:gd name="T3" fmla="*/ 3 h 15"/>
                  <a:gd name="T4" fmla="*/ 11 w 14"/>
                  <a:gd name="T5" fmla="*/ 0 h 15"/>
                  <a:gd name="T6" fmla="*/ 14 w 14"/>
                  <a:gd name="T7" fmla="*/ 12 h 15"/>
                  <a:gd name="T8" fmla="*/ 3 w 14"/>
                  <a:gd name="T9" fmla="*/ 15 h 15"/>
                </a:gdLst>
                <a:ahLst/>
                <a:cxnLst>
                  <a:cxn ang="0">
                    <a:pos x="T0" y="T1"/>
                  </a:cxn>
                  <a:cxn ang="0">
                    <a:pos x="T2" y="T3"/>
                  </a:cxn>
                  <a:cxn ang="0">
                    <a:pos x="T4" y="T5"/>
                  </a:cxn>
                  <a:cxn ang="0">
                    <a:pos x="T6" y="T7"/>
                  </a:cxn>
                  <a:cxn ang="0">
                    <a:pos x="T8" y="T9"/>
                  </a:cxn>
                </a:cxnLst>
                <a:rect l="0" t="0" r="r" b="b"/>
                <a:pathLst>
                  <a:path w="14" h="15">
                    <a:moveTo>
                      <a:pt x="3" y="15"/>
                    </a:moveTo>
                    <a:lnTo>
                      <a:pt x="0" y="3"/>
                    </a:lnTo>
                    <a:lnTo>
                      <a:pt x="11" y="0"/>
                    </a:lnTo>
                    <a:lnTo>
                      <a:pt x="14" y="12"/>
                    </a:lnTo>
                    <a:lnTo>
                      <a:pt x="3" y="15"/>
                    </a:lnTo>
                    <a:close/>
                  </a:path>
                </a:pathLst>
              </a:custGeom>
              <a:grpFill/>
              <a:ln>
                <a:noFill/>
              </a:ln>
            </p:spPr>
            <p:txBody>
              <a:bodyPr anchor="ctr"/>
              <a:lstStyle/>
              <a:p>
                <a:pPr algn="ctr"/>
                <a:endParaRPr/>
              </a:p>
            </p:txBody>
          </p:sp>
          <p:sp>
            <p:nvSpPr>
              <p:cNvPr id="79" name="PA-ï$ľídé">
                <a:extLst>
                  <a:ext uri="{FF2B5EF4-FFF2-40B4-BE49-F238E27FC236}">
                    <a16:creationId xmlns:a16="http://schemas.microsoft.com/office/drawing/2014/main" xmlns="" id="{4857A2EB-3D7F-4E22-92F9-90EEC93A915D}"/>
                  </a:ext>
                </a:extLst>
              </p:cNvPr>
              <p:cNvSpPr/>
              <p:nvPr>
                <p:custDataLst>
                  <p:tags r:id="rId67"/>
                </p:custDataLst>
              </p:nvPr>
            </p:nvSpPr>
            <p:spPr bwMode="auto">
              <a:xfrm>
                <a:off x="2740819" y="3348038"/>
                <a:ext cx="141288" cy="257175"/>
              </a:xfrm>
              <a:custGeom>
                <a:avLst/>
                <a:gdLst>
                  <a:gd name="T0" fmla="*/ 12 w 77"/>
                  <a:gd name="T1" fmla="*/ 25 h 139"/>
                  <a:gd name="T2" fmla="*/ 9 w 77"/>
                  <a:gd name="T3" fmla="*/ 21 h 139"/>
                  <a:gd name="T4" fmla="*/ 12 w 77"/>
                  <a:gd name="T5" fmla="*/ 17 h 139"/>
                  <a:gd name="T6" fmla="*/ 39 w 77"/>
                  <a:gd name="T7" fmla="*/ 21 h 139"/>
                  <a:gd name="T8" fmla="*/ 46 w 77"/>
                  <a:gd name="T9" fmla="*/ 36 h 139"/>
                  <a:gd name="T10" fmla="*/ 46 w 77"/>
                  <a:gd name="T11" fmla="*/ 39 h 139"/>
                  <a:gd name="T12" fmla="*/ 61 w 77"/>
                  <a:gd name="T13" fmla="*/ 33 h 139"/>
                  <a:gd name="T14" fmla="*/ 57 w 77"/>
                  <a:gd name="T15" fmla="*/ 16 h 139"/>
                  <a:gd name="T16" fmla="*/ 35 w 77"/>
                  <a:gd name="T17" fmla="*/ 9 h 139"/>
                  <a:gd name="T18" fmla="*/ 27 w 77"/>
                  <a:gd name="T19" fmla="*/ 3 h 139"/>
                  <a:gd name="T20" fmla="*/ 32 w 77"/>
                  <a:gd name="T21" fmla="*/ 0 h 139"/>
                  <a:gd name="T22" fmla="*/ 61 w 77"/>
                  <a:gd name="T23" fmla="*/ 9 h 139"/>
                  <a:gd name="T24" fmla="*/ 72 w 77"/>
                  <a:gd name="T25" fmla="*/ 30 h 139"/>
                  <a:gd name="T26" fmla="*/ 48 w 77"/>
                  <a:gd name="T27" fmla="*/ 45 h 139"/>
                  <a:gd name="T28" fmla="*/ 45 w 77"/>
                  <a:gd name="T29" fmla="*/ 46 h 139"/>
                  <a:gd name="T30" fmla="*/ 45 w 77"/>
                  <a:gd name="T31" fmla="*/ 54 h 139"/>
                  <a:gd name="T32" fmla="*/ 59 w 77"/>
                  <a:gd name="T33" fmla="*/ 61 h 139"/>
                  <a:gd name="T34" fmla="*/ 77 w 77"/>
                  <a:gd name="T35" fmla="*/ 80 h 139"/>
                  <a:gd name="T36" fmla="*/ 75 w 77"/>
                  <a:gd name="T37" fmla="*/ 84 h 139"/>
                  <a:gd name="T38" fmla="*/ 71 w 77"/>
                  <a:gd name="T39" fmla="*/ 83 h 139"/>
                  <a:gd name="T40" fmla="*/ 59 w 77"/>
                  <a:gd name="T41" fmla="*/ 70 h 139"/>
                  <a:gd name="T42" fmla="*/ 45 w 77"/>
                  <a:gd name="T43" fmla="*/ 63 h 139"/>
                  <a:gd name="T44" fmla="*/ 45 w 77"/>
                  <a:gd name="T45" fmla="*/ 77 h 139"/>
                  <a:gd name="T46" fmla="*/ 53 w 77"/>
                  <a:gd name="T47" fmla="*/ 83 h 139"/>
                  <a:gd name="T48" fmla="*/ 66 w 77"/>
                  <a:gd name="T49" fmla="*/ 102 h 139"/>
                  <a:gd name="T50" fmla="*/ 72 w 77"/>
                  <a:gd name="T51" fmla="*/ 121 h 139"/>
                  <a:gd name="T52" fmla="*/ 70 w 77"/>
                  <a:gd name="T53" fmla="*/ 124 h 139"/>
                  <a:gd name="T54" fmla="*/ 67 w 77"/>
                  <a:gd name="T55" fmla="*/ 122 h 139"/>
                  <a:gd name="T56" fmla="*/ 64 w 77"/>
                  <a:gd name="T57" fmla="*/ 115 h 139"/>
                  <a:gd name="T58" fmla="*/ 55 w 77"/>
                  <a:gd name="T59" fmla="*/ 97 h 139"/>
                  <a:gd name="T60" fmla="*/ 45 w 77"/>
                  <a:gd name="T61" fmla="*/ 87 h 139"/>
                  <a:gd name="T62" fmla="*/ 45 w 77"/>
                  <a:gd name="T63" fmla="*/ 102 h 139"/>
                  <a:gd name="T64" fmla="*/ 44 w 77"/>
                  <a:gd name="T65" fmla="*/ 136 h 139"/>
                  <a:gd name="T66" fmla="*/ 41 w 77"/>
                  <a:gd name="T67" fmla="*/ 139 h 139"/>
                  <a:gd name="T68" fmla="*/ 38 w 77"/>
                  <a:gd name="T69" fmla="*/ 137 h 139"/>
                  <a:gd name="T70" fmla="*/ 37 w 77"/>
                  <a:gd name="T71" fmla="*/ 103 h 139"/>
                  <a:gd name="T72" fmla="*/ 37 w 77"/>
                  <a:gd name="T73" fmla="*/ 86 h 139"/>
                  <a:gd name="T74" fmla="*/ 28 w 77"/>
                  <a:gd name="T75" fmla="*/ 92 h 139"/>
                  <a:gd name="T76" fmla="*/ 19 w 77"/>
                  <a:gd name="T77" fmla="*/ 109 h 139"/>
                  <a:gd name="T78" fmla="*/ 12 w 77"/>
                  <a:gd name="T79" fmla="*/ 121 h 139"/>
                  <a:gd name="T80" fmla="*/ 8 w 77"/>
                  <a:gd name="T81" fmla="*/ 122 h 139"/>
                  <a:gd name="T82" fmla="*/ 7 w 77"/>
                  <a:gd name="T83" fmla="*/ 120 h 139"/>
                  <a:gd name="T84" fmla="*/ 8 w 77"/>
                  <a:gd name="T85" fmla="*/ 117 h 139"/>
                  <a:gd name="T86" fmla="*/ 11 w 77"/>
                  <a:gd name="T87" fmla="*/ 106 h 139"/>
                  <a:gd name="T88" fmla="*/ 22 w 77"/>
                  <a:gd name="T89" fmla="*/ 86 h 139"/>
                  <a:gd name="T90" fmla="*/ 37 w 77"/>
                  <a:gd name="T91" fmla="*/ 76 h 139"/>
                  <a:gd name="T92" fmla="*/ 37 w 77"/>
                  <a:gd name="T93" fmla="*/ 68 h 139"/>
                  <a:gd name="T94" fmla="*/ 37 w 77"/>
                  <a:gd name="T95" fmla="*/ 63 h 139"/>
                  <a:gd name="T96" fmla="*/ 24 w 77"/>
                  <a:gd name="T97" fmla="*/ 69 h 139"/>
                  <a:gd name="T98" fmla="*/ 16 w 77"/>
                  <a:gd name="T99" fmla="*/ 77 h 139"/>
                  <a:gd name="T100" fmla="*/ 9 w 77"/>
                  <a:gd name="T101" fmla="*/ 85 h 139"/>
                  <a:gd name="T102" fmla="*/ 6 w 77"/>
                  <a:gd name="T103" fmla="*/ 86 h 139"/>
                  <a:gd name="T104" fmla="*/ 5 w 77"/>
                  <a:gd name="T105" fmla="*/ 82 h 139"/>
                  <a:gd name="T106" fmla="*/ 22 w 77"/>
                  <a:gd name="T107" fmla="*/ 60 h 139"/>
                  <a:gd name="T108" fmla="*/ 37 w 77"/>
                  <a:gd name="T109" fmla="*/ 54 h 139"/>
                  <a:gd name="T110" fmla="*/ 37 w 77"/>
                  <a:gd name="T111" fmla="*/ 47 h 139"/>
                  <a:gd name="T112" fmla="*/ 3 w 77"/>
                  <a:gd name="T113" fmla="*/ 45 h 139"/>
                  <a:gd name="T114" fmla="*/ 0 w 77"/>
                  <a:gd name="T115" fmla="*/ 40 h 139"/>
                  <a:gd name="T116" fmla="*/ 5 w 77"/>
                  <a:gd name="T117" fmla="*/ 38 h 139"/>
                  <a:gd name="T118" fmla="*/ 37 w 77"/>
                  <a:gd name="T119" fmla="*/ 39 h 139"/>
                  <a:gd name="T120" fmla="*/ 37 w 77"/>
                  <a:gd name="T121" fmla="*/ 39 h 139"/>
                  <a:gd name="T122" fmla="*/ 33 w 77"/>
                  <a:gd name="T123" fmla="*/ 28 h 139"/>
                  <a:gd name="T124" fmla="*/ 12 w 77"/>
                  <a:gd name="T125" fmla="*/ 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39">
                    <a:moveTo>
                      <a:pt x="12" y="25"/>
                    </a:moveTo>
                    <a:cubicBezTo>
                      <a:pt x="10" y="25"/>
                      <a:pt x="9" y="24"/>
                      <a:pt x="9" y="21"/>
                    </a:cubicBezTo>
                    <a:cubicBezTo>
                      <a:pt x="9" y="18"/>
                      <a:pt x="10" y="17"/>
                      <a:pt x="12" y="17"/>
                    </a:cubicBezTo>
                    <a:cubicBezTo>
                      <a:pt x="24" y="17"/>
                      <a:pt x="33" y="18"/>
                      <a:pt x="39" y="21"/>
                    </a:cubicBezTo>
                    <a:cubicBezTo>
                      <a:pt x="45" y="24"/>
                      <a:pt x="47" y="28"/>
                      <a:pt x="46" y="36"/>
                    </a:cubicBezTo>
                    <a:cubicBezTo>
                      <a:pt x="46" y="37"/>
                      <a:pt x="46" y="38"/>
                      <a:pt x="46" y="39"/>
                    </a:cubicBezTo>
                    <a:cubicBezTo>
                      <a:pt x="53" y="38"/>
                      <a:pt x="58" y="35"/>
                      <a:pt x="61" y="33"/>
                    </a:cubicBezTo>
                    <a:cubicBezTo>
                      <a:pt x="65" y="27"/>
                      <a:pt x="64" y="22"/>
                      <a:pt x="57" y="16"/>
                    </a:cubicBezTo>
                    <a:cubicBezTo>
                      <a:pt x="52" y="12"/>
                      <a:pt x="44" y="9"/>
                      <a:pt x="35" y="9"/>
                    </a:cubicBezTo>
                    <a:cubicBezTo>
                      <a:pt x="30" y="8"/>
                      <a:pt x="28" y="6"/>
                      <a:pt x="27" y="3"/>
                    </a:cubicBezTo>
                    <a:cubicBezTo>
                      <a:pt x="27" y="1"/>
                      <a:pt x="29" y="0"/>
                      <a:pt x="32" y="0"/>
                    </a:cubicBezTo>
                    <a:cubicBezTo>
                      <a:pt x="44" y="0"/>
                      <a:pt x="53" y="3"/>
                      <a:pt x="61" y="9"/>
                    </a:cubicBezTo>
                    <a:cubicBezTo>
                      <a:pt x="69" y="16"/>
                      <a:pt x="73" y="23"/>
                      <a:pt x="72" y="30"/>
                    </a:cubicBezTo>
                    <a:cubicBezTo>
                      <a:pt x="68" y="37"/>
                      <a:pt x="60" y="43"/>
                      <a:pt x="48" y="45"/>
                    </a:cubicBezTo>
                    <a:cubicBezTo>
                      <a:pt x="47" y="46"/>
                      <a:pt x="46" y="46"/>
                      <a:pt x="45" y="46"/>
                    </a:cubicBezTo>
                    <a:cubicBezTo>
                      <a:pt x="45" y="48"/>
                      <a:pt x="45" y="51"/>
                      <a:pt x="45" y="54"/>
                    </a:cubicBezTo>
                    <a:cubicBezTo>
                      <a:pt x="49" y="54"/>
                      <a:pt x="54" y="57"/>
                      <a:pt x="59" y="61"/>
                    </a:cubicBezTo>
                    <a:cubicBezTo>
                      <a:pt x="66" y="66"/>
                      <a:pt x="72" y="72"/>
                      <a:pt x="77" y="80"/>
                    </a:cubicBezTo>
                    <a:cubicBezTo>
                      <a:pt x="77" y="82"/>
                      <a:pt x="77" y="83"/>
                      <a:pt x="75" y="84"/>
                    </a:cubicBezTo>
                    <a:cubicBezTo>
                      <a:pt x="74" y="85"/>
                      <a:pt x="72" y="85"/>
                      <a:pt x="71" y="83"/>
                    </a:cubicBezTo>
                    <a:cubicBezTo>
                      <a:pt x="69" y="80"/>
                      <a:pt x="65" y="76"/>
                      <a:pt x="59" y="70"/>
                    </a:cubicBezTo>
                    <a:cubicBezTo>
                      <a:pt x="54" y="66"/>
                      <a:pt x="49" y="64"/>
                      <a:pt x="45" y="63"/>
                    </a:cubicBezTo>
                    <a:cubicBezTo>
                      <a:pt x="45" y="77"/>
                      <a:pt x="45" y="77"/>
                      <a:pt x="45" y="77"/>
                    </a:cubicBezTo>
                    <a:cubicBezTo>
                      <a:pt x="48" y="78"/>
                      <a:pt x="51" y="80"/>
                      <a:pt x="53" y="83"/>
                    </a:cubicBezTo>
                    <a:cubicBezTo>
                      <a:pt x="59" y="88"/>
                      <a:pt x="63" y="94"/>
                      <a:pt x="66" y="102"/>
                    </a:cubicBezTo>
                    <a:cubicBezTo>
                      <a:pt x="71" y="109"/>
                      <a:pt x="73" y="116"/>
                      <a:pt x="72" y="121"/>
                    </a:cubicBezTo>
                    <a:cubicBezTo>
                      <a:pt x="72" y="122"/>
                      <a:pt x="72" y="123"/>
                      <a:pt x="70" y="124"/>
                    </a:cubicBezTo>
                    <a:cubicBezTo>
                      <a:pt x="69" y="124"/>
                      <a:pt x="68" y="124"/>
                      <a:pt x="67" y="122"/>
                    </a:cubicBezTo>
                    <a:cubicBezTo>
                      <a:pt x="67" y="121"/>
                      <a:pt x="66" y="118"/>
                      <a:pt x="64" y="115"/>
                    </a:cubicBezTo>
                    <a:cubicBezTo>
                      <a:pt x="60" y="107"/>
                      <a:pt x="57" y="102"/>
                      <a:pt x="55" y="97"/>
                    </a:cubicBezTo>
                    <a:cubicBezTo>
                      <a:pt x="51" y="91"/>
                      <a:pt x="48" y="88"/>
                      <a:pt x="45" y="87"/>
                    </a:cubicBezTo>
                    <a:cubicBezTo>
                      <a:pt x="45" y="102"/>
                      <a:pt x="45" y="102"/>
                      <a:pt x="45" y="102"/>
                    </a:cubicBezTo>
                    <a:cubicBezTo>
                      <a:pt x="45" y="117"/>
                      <a:pt x="45" y="128"/>
                      <a:pt x="44" y="136"/>
                    </a:cubicBezTo>
                    <a:cubicBezTo>
                      <a:pt x="43" y="137"/>
                      <a:pt x="42" y="138"/>
                      <a:pt x="41" y="139"/>
                    </a:cubicBezTo>
                    <a:cubicBezTo>
                      <a:pt x="40" y="139"/>
                      <a:pt x="39" y="139"/>
                      <a:pt x="38" y="137"/>
                    </a:cubicBezTo>
                    <a:cubicBezTo>
                      <a:pt x="37" y="135"/>
                      <a:pt x="37" y="123"/>
                      <a:pt x="37" y="103"/>
                    </a:cubicBezTo>
                    <a:cubicBezTo>
                      <a:pt x="37" y="97"/>
                      <a:pt x="37" y="92"/>
                      <a:pt x="37" y="86"/>
                    </a:cubicBezTo>
                    <a:cubicBezTo>
                      <a:pt x="34" y="87"/>
                      <a:pt x="31" y="89"/>
                      <a:pt x="28" y="92"/>
                    </a:cubicBezTo>
                    <a:cubicBezTo>
                      <a:pt x="24" y="98"/>
                      <a:pt x="21" y="103"/>
                      <a:pt x="19" y="109"/>
                    </a:cubicBezTo>
                    <a:cubicBezTo>
                      <a:pt x="17" y="113"/>
                      <a:pt x="15" y="117"/>
                      <a:pt x="12" y="121"/>
                    </a:cubicBezTo>
                    <a:cubicBezTo>
                      <a:pt x="11" y="122"/>
                      <a:pt x="9" y="122"/>
                      <a:pt x="8" y="122"/>
                    </a:cubicBezTo>
                    <a:cubicBezTo>
                      <a:pt x="7" y="122"/>
                      <a:pt x="7" y="121"/>
                      <a:pt x="7" y="120"/>
                    </a:cubicBezTo>
                    <a:cubicBezTo>
                      <a:pt x="7" y="119"/>
                      <a:pt x="7" y="118"/>
                      <a:pt x="8" y="117"/>
                    </a:cubicBezTo>
                    <a:cubicBezTo>
                      <a:pt x="9" y="112"/>
                      <a:pt x="10" y="108"/>
                      <a:pt x="11" y="106"/>
                    </a:cubicBezTo>
                    <a:cubicBezTo>
                      <a:pt x="13" y="101"/>
                      <a:pt x="17" y="94"/>
                      <a:pt x="22" y="86"/>
                    </a:cubicBezTo>
                    <a:cubicBezTo>
                      <a:pt x="27" y="80"/>
                      <a:pt x="32" y="77"/>
                      <a:pt x="37" y="76"/>
                    </a:cubicBezTo>
                    <a:cubicBezTo>
                      <a:pt x="37" y="68"/>
                      <a:pt x="37" y="68"/>
                      <a:pt x="37" y="68"/>
                    </a:cubicBezTo>
                    <a:cubicBezTo>
                      <a:pt x="37" y="63"/>
                      <a:pt x="37" y="63"/>
                      <a:pt x="37" y="63"/>
                    </a:cubicBezTo>
                    <a:cubicBezTo>
                      <a:pt x="33" y="64"/>
                      <a:pt x="29" y="66"/>
                      <a:pt x="24" y="69"/>
                    </a:cubicBezTo>
                    <a:cubicBezTo>
                      <a:pt x="23" y="70"/>
                      <a:pt x="20" y="72"/>
                      <a:pt x="16" y="77"/>
                    </a:cubicBezTo>
                    <a:cubicBezTo>
                      <a:pt x="13" y="81"/>
                      <a:pt x="11" y="83"/>
                      <a:pt x="9" y="85"/>
                    </a:cubicBezTo>
                    <a:cubicBezTo>
                      <a:pt x="8" y="86"/>
                      <a:pt x="7" y="87"/>
                      <a:pt x="6" y="86"/>
                    </a:cubicBezTo>
                    <a:cubicBezTo>
                      <a:pt x="5" y="86"/>
                      <a:pt x="5" y="84"/>
                      <a:pt x="5" y="82"/>
                    </a:cubicBezTo>
                    <a:cubicBezTo>
                      <a:pt x="10" y="73"/>
                      <a:pt x="15" y="65"/>
                      <a:pt x="22" y="60"/>
                    </a:cubicBezTo>
                    <a:cubicBezTo>
                      <a:pt x="27" y="56"/>
                      <a:pt x="32" y="54"/>
                      <a:pt x="37" y="54"/>
                    </a:cubicBezTo>
                    <a:cubicBezTo>
                      <a:pt x="37" y="47"/>
                      <a:pt x="37" y="47"/>
                      <a:pt x="37" y="47"/>
                    </a:cubicBezTo>
                    <a:cubicBezTo>
                      <a:pt x="22" y="49"/>
                      <a:pt x="10" y="48"/>
                      <a:pt x="3" y="45"/>
                    </a:cubicBezTo>
                    <a:cubicBezTo>
                      <a:pt x="1" y="44"/>
                      <a:pt x="0" y="42"/>
                      <a:pt x="0" y="40"/>
                    </a:cubicBezTo>
                    <a:cubicBezTo>
                      <a:pt x="1" y="38"/>
                      <a:pt x="3" y="38"/>
                      <a:pt x="5" y="38"/>
                    </a:cubicBezTo>
                    <a:cubicBezTo>
                      <a:pt x="12" y="40"/>
                      <a:pt x="22" y="40"/>
                      <a:pt x="37" y="39"/>
                    </a:cubicBezTo>
                    <a:cubicBezTo>
                      <a:pt x="37" y="39"/>
                      <a:pt x="37" y="39"/>
                      <a:pt x="37" y="39"/>
                    </a:cubicBezTo>
                    <a:cubicBezTo>
                      <a:pt x="38" y="32"/>
                      <a:pt x="36" y="29"/>
                      <a:pt x="33" y="28"/>
                    </a:cubicBezTo>
                    <a:cubicBezTo>
                      <a:pt x="26" y="25"/>
                      <a:pt x="19" y="24"/>
                      <a:pt x="12" y="25"/>
                    </a:cubicBezTo>
                    <a:close/>
                  </a:path>
                </a:pathLst>
              </a:custGeom>
              <a:grpFill/>
              <a:ln>
                <a:noFill/>
              </a:ln>
            </p:spPr>
            <p:txBody>
              <a:bodyPr anchor="ctr"/>
              <a:lstStyle/>
              <a:p>
                <a:pPr algn="ctr"/>
                <a:endParaRPr/>
              </a:p>
            </p:txBody>
          </p:sp>
          <p:sp>
            <p:nvSpPr>
              <p:cNvPr id="80" name="PA-ïṥḷïde">
                <a:extLst>
                  <a:ext uri="{FF2B5EF4-FFF2-40B4-BE49-F238E27FC236}">
                    <a16:creationId xmlns:a16="http://schemas.microsoft.com/office/drawing/2014/main" xmlns="" id="{C2367E54-25B5-45DD-BFF8-C49D0FCB8C55}"/>
                  </a:ext>
                </a:extLst>
              </p:cNvPr>
              <p:cNvSpPr/>
              <p:nvPr>
                <p:custDataLst>
                  <p:tags r:id="rId68"/>
                </p:custDataLst>
              </p:nvPr>
            </p:nvSpPr>
            <p:spPr bwMode="auto">
              <a:xfrm>
                <a:off x="2905919" y="3341688"/>
                <a:ext cx="163513" cy="263525"/>
              </a:xfrm>
              <a:custGeom>
                <a:avLst/>
                <a:gdLst>
                  <a:gd name="T0" fmla="*/ 47 w 88"/>
                  <a:gd name="T1" fmla="*/ 8 h 143"/>
                  <a:gd name="T2" fmla="*/ 74 w 88"/>
                  <a:gd name="T3" fmla="*/ 14 h 143"/>
                  <a:gd name="T4" fmla="*/ 82 w 88"/>
                  <a:gd name="T5" fmla="*/ 26 h 143"/>
                  <a:gd name="T6" fmla="*/ 79 w 88"/>
                  <a:gd name="T7" fmla="*/ 75 h 143"/>
                  <a:gd name="T8" fmla="*/ 86 w 88"/>
                  <a:gd name="T9" fmla="*/ 136 h 143"/>
                  <a:gd name="T10" fmla="*/ 73 w 88"/>
                  <a:gd name="T11" fmla="*/ 45 h 143"/>
                  <a:gd name="T12" fmla="*/ 67 w 88"/>
                  <a:gd name="T13" fmla="*/ 44 h 143"/>
                  <a:gd name="T14" fmla="*/ 54 w 88"/>
                  <a:gd name="T15" fmla="*/ 58 h 143"/>
                  <a:gd name="T16" fmla="*/ 22 w 88"/>
                  <a:gd name="T17" fmla="*/ 54 h 143"/>
                  <a:gd name="T18" fmla="*/ 15 w 88"/>
                  <a:gd name="T19" fmla="*/ 45 h 143"/>
                  <a:gd name="T20" fmla="*/ 11 w 88"/>
                  <a:gd name="T21" fmla="*/ 91 h 143"/>
                  <a:gd name="T22" fmla="*/ 9 w 88"/>
                  <a:gd name="T23" fmla="*/ 118 h 143"/>
                  <a:gd name="T24" fmla="*/ 2 w 88"/>
                  <a:gd name="T25" fmla="*/ 139 h 143"/>
                  <a:gd name="T26" fmla="*/ 6 w 88"/>
                  <a:gd name="T27" fmla="*/ 80 h 143"/>
                  <a:gd name="T28" fmla="*/ 2 w 88"/>
                  <a:gd name="T29" fmla="*/ 26 h 143"/>
                  <a:gd name="T30" fmla="*/ 32 w 88"/>
                  <a:gd name="T31" fmla="*/ 10 h 143"/>
                  <a:gd name="T32" fmla="*/ 39 w 88"/>
                  <a:gd name="T33" fmla="*/ 0 h 143"/>
                  <a:gd name="T34" fmla="*/ 24 w 88"/>
                  <a:gd name="T35" fmla="*/ 23 h 143"/>
                  <a:gd name="T36" fmla="*/ 66 w 88"/>
                  <a:gd name="T37" fmla="*/ 29 h 143"/>
                  <a:gd name="T38" fmla="*/ 67 w 88"/>
                  <a:gd name="T39" fmla="*/ 37 h 143"/>
                  <a:gd name="T40" fmla="*/ 73 w 88"/>
                  <a:gd name="T41" fmla="*/ 34 h 143"/>
                  <a:gd name="T42" fmla="*/ 66 w 88"/>
                  <a:gd name="T43" fmla="*/ 20 h 143"/>
                  <a:gd name="T44" fmla="*/ 13 w 88"/>
                  <a:gd name="T45" fmla="*/ 21 h 143"/>
                  <a:gd name="T46" fmla="*/ 12 w 88"/>
                  <a:gd name="T47" fmla="*/ 32 h 143"/>
                  <a:gd name="T48" fmla="*/ 17 w 88"/>
                  <a:gd name="T49" fmla="*/ 38 h 143"/>
                  <a:gd name="T50" fmla="*/ 24 w 88"/>
                  <a:gd name="T51" fmla="*/ 23 h 143"/>
                  <a:gd name="T52" fmla="*/ 61 w 88"/>
                  <a:gd name="T53" fmla="*/ 64 h 143"/>
                  <a:gd name="T54" fmla="*/ 66 w 88"/>
                  <a:gd name="T55" fmla="*/ 96 h 143"/>
                  <a:gd name="T56" fmla="*/ 61 w 88"/>
                  <a:gd name="T57" fmla="*/ 136 h 143"/>
                  <a:gd name="T58" fmla="*/ 59 w 88"/>
                  <a:gd name="T59" fmla="*/ 143 h 143"/>
                  <a:gd name="T60" fmla="*/ 46 w 88"/>
                  <a:gd name="T61" fmla="*/ 105 h 143"/>
                  <a:gd name="T62" fmla="*/ 30 w 88"/>
                  <a:gd name="T63" fmla="*/ 140 h 143"/>
                  <a:gd name="T64" fmla="*/ 26 w 88"/>
                  <a:gd name="T65" fmla="*/ 137 h 143"/>
                  <a:gd name="T66" fmla="*/ 32 w 88"/>
                  <a:gd name="T67" fmla="*/ 121 h 143"/>
                  <a:gd name="T68" fmla="*/ 35 w 88"/>
                  <a:gd name="T69" fmla="*/ 105 h 143"/>
                  <a:gd name="T70" fmla="*/ 18 w 88"/>
                  <a:gd name="T71" fmla="*/ 75 h 143"/>
                  <a:gd name="T72" fmla="*/ 24 w 88"/>
                  <a:gd name="T73" fmla="*/ 35 h 143"/>
                  <a:gd name="T74" fmla="*/ 39 w 88"/>
                  <a:gd name="T75" fmla="*/ 37 h 143"/>
                  <a:gd name="T76" fmla="*/ 34 w 88"/>
                  <a:gd name="T77" fmla="*/ 29 h 143"/>
                  <a:gd name="T78" fmla="*/ 24 w 88"/>
                  <a:gd name="T79" fmla="*/ 35 h 143"/>
                  <a:gd name="T80" fmla="*/ 62 w 88"/>
                  <a:gd name="T81" fmla="*/ 84 h 143"/>
                  <a:gd name="T82" fmla="*/ 43 w 88"/>
                  <a:gd name="T83" fmla="*/ 81 h 143"/>
                  <a:gd name="T84" fmla="*/ 25 w 88"/>
                  <a:gd name="T85" fmla="*/ 87 h 143"/>
                  <a:gd name="T86" fmla="*/ 26 w 88"/>
                  <a:gd name="T87" fmla="*/ 48 h 143"/>
                  <a:gd name="T88" fmla="*/ 38 w 88"/>
                  <a:gd name="T89" fmla="*/ 52 h 143"/>
                  <a:gd name="T90" fmla="*/ 25 w 88"/>
                  <a:gd name="T91" fmla="*/ 44 h 143"/>
                  <a:gd name="T92" fmla="*/ 32 w 88"/>
                  <a:gd name="T93" fmla="*/ 69 h 143"/>
                  <a:gd name="T94" fmla="*/ 41 w 88"/>
                  <a:gd name="T95" fmla="*/ 75 h 143"/>
                  <a:gd name="T96" fmla="*/ 57 w 88"/>
                  <a:gd name="T97" fmla="*/ 70 h 143"/>
                  <a:gd name="T98" fmla="*/ 56 w 88"/>
                  <a:gd name="T99" fmla="*/ 98 h 143"/>
                  <a:gd name="T100" fmla="*/ 54 w 88"/>
                  <a:gd name="T101" fmla="*/ 93 h 143"/>
                  <a:gd name="T102" fmla="*/ 36 w 88"/>
                  <a:gd name="T103" fmla="*/ 93 h 143"/>
                  <a:gd name="T104" fmla="*/ 32 w 88"/>
                  <a:gd name="T105" fmla="*/ 98 h 143"/>
                  <a:gd name="T106" fmla="*/ 56 w 88"/>
                  <a:gd name="T107" fmla="*/ 29 h 143"/>
                  <a:gd name="T108" fmla="*/ 46 w 88"/>
                  <a:gd name="T109" fmla="*/ 29 h 143"/>
                  <a:gd name="T110" fmla="*/ 60 w 88"/>
                  <a:gd name="T111" fmla="*/ 37 h 143"/>
                  <a:gd name="T112" fmla="*/ 56 w 88"/>
                  <a:gd name="T113" fmla="*/ 29 h 143"/>
                  <a:gd name="T114" fmla="*/ 60 w 88"/>
                  <a:gd name="T115" fmla="*/ 43 h 143"/>
                  <a:gd name="T116" fmla="*/ 46 w 88"/>
                  <a:gd name="T117" fmla="*/ 52 h 143"/>
                  <a:gd name="T118" fmla="*/ 59 w 88"/>
                  <a:gd name="T119" fmla="*/ 4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143">
                    <a:moveTo>
                      <a:pt x="43" y="2"/>
                    </a:moveTo>
                    <a:cubicBezTo>
                      <a:pt x="45" y="3"/>
                      <a:pt x="47" y="6"/>
                      <a:pt x="47" y="8"/>
                    </a:cubicBezTo>
                    <a:cubicBezTo>
                      <a:pt x="47" y="9"/>
                      <a:pt x="48" y="10"/>
                      <a:pt x="49" y="10"/>
                    </a:cubicBezTo>
                    <a:cubicBezTo>
                      <a:pt x="57" y="10"/>
                      <a:pt x="66" y="12"/>
                      <a:pt x="74" y="14"/>
                    </a:cubicBezTo>
                    <a:cubicBezTo>
                      <a:pt x="78" y="16"/>
                      <a:pt x="81" y="18"/>
                      <a:pt x="81" y="19"/>
                    </a:cubicBezTo>
                    <a:cubicBezTo>
                      <a:pt x="82" y="21"/>
                      <a:pt x="82" y="24"/>
                      <a:pt x="82" y="26"/>
                    </a:cubicBezTo>
                    <a:cubicBezTo>
                      <a:pt x="82" y="27"/>
                      <a:pt x="82" y="27"/>
                      <a:pt x="82" y="28"/>
                    </a:cubicBezTo>
                    <a:cubicBezTo>
                      <a:pt x="79" y="39"/>
                      <a:pt x="78" y="55"/>
                      <a:pt x="79" y="75"/>
                    </a:cubicBezTo>
                    <a:cubicBezTo>
                      <a:pt x="80" y="87"/>
                      <a:pt x="83" y="106"/>
                      <a:pt x="87" y="131"/>
                    </a:cubicBezTo>
                    <a:cubicBezTo>
                      <a:pt x="88" y="134"/>
                      <a:pt x="87" y="135"/>
                      <a:pt x="86" y="136"/>
                    </a:cubicBezTo>
                    <a:cubicBezTo>
                      <a:pt x="84" y="137"/>
                      <a:pt x="82" y="136"/>
                      <a:pt x="82" y="133"/>
                    </a:cubicBezTo>
                    <a:cubicBezTo>
                      <a:pt x="74" y="106"/>
                      <a:pt x="71" y="76"/>
                      <a:pt x="73" y="45"/>
                    </a:cubicBezTo>
                    <a:cubicBezTo>
                      <a:pt x="72" y="45"/>
                      <a:pt x="71" y="44"/>
                      <a:pt x="70" y="44"/>
                    </a:cubicBezTo>
                    <a:cubicBezTo>
                      <a:pt x="69" y="44"/>
                      <a:pt x="68" y="44"/>
                      <a:pt x="67" y="44"/>
                    </a:cubicBezTo>
                    <a:cubicBezTo>
                      <a:pt x="67" y="48"/>
                      <a:pt x="66" y="51"/>
                      <a:pt x="64" y="54"/>
                    </a:cubicBezTo>
                    <a:cubicBezTo>
                      <a:pt x="62" y="57"/>
                      <a:pt x="59" y="59"/>
                      <a:pt x="54" y="58"/>
                    </a:cubicBezTo>
                    <a:cubicBezTo>
                      <a:pt x="47" y="58"/>
                      <a:pt x="39" y="58"/>
                      <a:pt x="32" y="58"/>
                    </a:cubicBezTo>
                    <a:cubicBezTo>
                      <a:pt x="28" y="59"/>
                      <a:pt x="25" y="58"/>
                      <a:pt x="22" y="54"/>
                    </a:cubicBezTo>
                    <a:cubicBezTo>
                      <a:pt x="20" y="51"/>
                      <a:pt x="19" y="48"/>
                      <a:pt x="18" y="45"/>
                    </a:cubicBezTo>
                    <a:cubicBezTo>
                      <a:pt x="17" y="45"/>
                      <a:pt x="16" y="45"/>
                      <a:pt x="15" y="45"/>
                    </a:cubicBezTo>
                    <a:cubicBezTo>
                      <a:pt x="14" y="45"/>
                      <a:pt x="13" y="45"/>
                      <a:pt x="13" y="45"/>
                    </a:cubicBezTo>
                    <a:cubicBezTo>
                      <a:pt x="13" y="60"/>
                      <a:pt x="13" y="75"/>
                      <a:pt x="11" y="91"/>
                    </a:cubicBezTo>
                    <a:cubicBezTo>
                      <a:pt x="11" y="95"/>
                      <a:pt x="11" y="102"/>
                      <a:pt x="10" y="111"/>
                    </a:cubicBezTo>
                    <a:cubicBezTo>
                      <a:pt x="10" y="108"/>
                      <a:pt x="10" y="111"/>
                      <a:pt x="9" y="118"/>
                    </a:cubicBezTo>
                    <a:cubicBezTo>
                      <a:pt x="9" y="124"/>
                      <a:pt x="8" y="130"/>
                      <a:pt x="6" y="134"/>
                    </a:cubicBezTo>
                    <a:cubicBezTo>
                      <a:pt x="5" y="138"/>
                      <a:pt x="3" y="139"/>
                      <a:pt x="2" y="139"/>
                    </a:cubicBezTo>
                    <a:cubicBezTo>
                      <a:pt x="0" y="139"/>
                      <a:pt x="0" y="137"/>
                      <a:pt x="0" y="133"/>
                    </a:cubicBezTo>
                    <a:cubicBezTo>
                      <a:pt x="3" y="112"/>
                      <a:pt x="5" y="94"/>
                      <a:pt x="6" y="80"/>
                    </a:cubicBezTo>
                    <a:cubicBezTo>
                      <a:pt x="8" y="64"/>
                      <a:pt x="7" y="51"/>
                      <a:pt x="6" y="38"/>
                    </a:cubicBezTo>
                    <a:cubicBezTo>
                      <a:pt x="5" y="34"/>
                      <a:pt x="4" y="30"/>
                      <a:pt x="2" y="26"/>
                    </a:cubicBezTo>
                    <a:cubicBezTo>
                      <a:pt x="0" y="21"/>
                      <a:pt x="1" y="17"/>
                      <a:pt x="6" y="16"/>
                    </a:cubicBezTo>
                    <a:cubicBezTo>
                      <a:pt x="14" y="12"/>
                      <a:pt x="23" y="11"/>
                      <a:pt x="32" y="10"/>
                    </a:cubicBezTo>
                    <a:cubicBezTo>
                      <a:pt x="36" y="9"/>
                      <a:pt x="38" y="7"/>
                      <a:pt x="38" y="4"/>
                    </a:cubicBezTo>
                    <a:cubicBezTo>
                      <a:pt x="38" y="2"/>
                      <a:pt x="38" y="1"/>
                      <a:pt x="39" y="0"/>
                    </a:cubicBezTo>
                    <a:cubicBezTo>
                      <a:pt x="41" y="0"/>
                      <a:pt x="42" y="0"/>
                      <a:pt x="43" y="2"/>
                    </a:cubicBezTo>
                    <a:close/>
                    <a:moveTo>
                      <a:pt x="24" y="23"/>
                    </a:moveTo>
                    <a:cubicBezTo>
                      <a:pt x="33" y="22"/>
                      <a:pt x="44" y="22"/>
                      <a:pt x="58" y="23"/>
                    </a:cubicBezTo>
                    <a:cubicBezTo>
                      <a:pt x="63" y="24"/>
                      <a:pt x="66" y="26"/>
                      <a:pt x="66" y="29"/>
                    </a:cubicBezTo>
                    <a:cubicBezTo>
                      <a:pt x="66" y="30"/>
                      <a:pt x="66" y="30"/>
                      <a:pt x="67" y="31"/>
                    </a:cubicBezTo>
                    <a:cubicBezTo>
                      <a:pt x="67" y="33"/>
                      <a:pt x="67" y="35"/>
                      <a:pt x="67" y="37"/>
                    </a:cubicBezTo>
                    <a:cubicBezTo>
                      <a:pt x="69" y="38"/>
                      <a:pt x="71" y="38"/>
                      <a:pt x="73" y="38"/>
                    </a:cubicBezTo>
                    <a:cubicBezTo>
                      <a:pt x="73" y="37"/>
                      <a:pt x="73" y="36"/>
                      <a:pt x="73" y="34"/>
                    </a:cubicBezTo>
                    <a:cubicBezTo>
                      <a:pt x="73" y="32"/>
                      <a:pt x="73" y="30"/>
                      <a:pt x="74" y="29"/>
                    </a:cubicBezTo>
                    <a:cubicBezTo>
                      <a:pt x="75" y="25"/>
                      <a:pt x="72" y="21"/>
                      <a:pt x="66" y="20"/>
                    </a:cubicBezTo>
                    <a:cubicBezTo>
                      <a:pt x="58" y="17"/>
                      <a:pt x="50" y="16"/>
                      <a:pt x="40" y="16"/>
                    </a:cubicBezTo>
                    <a:cubicBezTo>
                      <a:pt x="29" y="16"/>
                      <a:pt x="20" y="18"/>
                      <a:pt x="13" y="21"/>
                    </a:cubicBezTo>
                    <a:cubicBezTo>
                      <a:pt x="11" y="22"/>
                      <a:pt x="11" y="24"/>
                      <a:pt x="11" y="26"/>
                    </a:cubicBezTo>
                    <a:cubicBezTo>
                      <a:pt x="11" y="28"/>
                      <a:pt x="12" y="30"/>
                      <a:pt x="12" y="32"/>
                    </a:cubicBezTo>
                    <a:cubicBezTo>
                      <a:pt x="12" y="35"/>
                      <a:pt x="12" y="37"/>
                      <a:pt x="12" y="38"/>
                    </a:cubicBezTo>
                    <a:cubicBezTo>
                      <a:pt x="14" y="38"/>
                      <a:pt x="15" y="38"/>
                      <a:pt x="17" y="38"/>
                    </a:cubicBezTo>
                    <a:cubicBezTo>
                      <a:pt x="17" y="35"/>
                      <a:pt x="17" y="32"/>
                      <a:pt x="17" y="30"/>
                    </a:cubicBezTo>
                    <a:cubicBezTo>
                      <a:pt x="18" y="26"/>
                      <a:pt x="20" y="24"/>
                      <a:pt x="24" y="23"/>
                    </a:cubicBezTo>
                    <a:close/>
                    <a:moveTo>
                      <a:pt x="28" y="64"/>
                    </a:moveTo>
                    <a:cubicBezTo>
                      <a:pt x="39" y="62"/>
                      <a:pt x="50" y="62"/>
                      <a:pt x="61" y="64"/>
                    </a:cubicBezTo>
                    <a:cubicBezTo>
                      <a:pt x="65" y="65"/>
                      <a:pt x="67" y="67"/>
                      <a:pt x="67" y="71"/>
                    </a:cubicBezTo>
                    <a:cubicBezTo>
                      <a:pt x="69" y="79"/>
                      <a:pt x="68" y="88"/>
                      <a:pt x="66" y="96"/>
                    </a:cubicBezTo>
                    <a:cubicBezTo>
                      <a:pt x="65" y="102"/>
                      <a:pt x="61" y="105"/>
                      <a:pt x="54" y="105"/>
                    </a:cubicBezTo>
                    <a:cubicBezTo>
                      <a:pt x="55" y="115"/>
                      <a:pt x="57" y="125"/>
                      <a:pt x="61" y="136"/>
                    </a:cubicBezTo>
                    <a:cubicBezTo>
                      <a:pt x="63" y="138"/>
                      <a:pt x="63" y="140"/>
                      <a:pt x="61" y="142"/>
                    </a:cubicBezTo>
                    <a:cubicBezTo>
                      <a:pt x="60" y="142"/>
                      <a:pt x="59" y="143"/>
                      <a:pt x="59" y="143"/>
                    </a:cubicBezTo>
                    <a:cubicBezTo>
                      <a:pt x="58" y="143"/>
                      <a:pt x="57" y="142"/>
                      <a:pt x="57" y="141"/>
                    </a:cubicBezTo>
                    <a:cubicBezTo>
                      <a:pt x="52" y="131"/>
                      <a:pt x="48" y="120"/>
                      <a:pt x="46" y="105"/>
                    </a:cubicBezTo>
                    <a:cubicBezTo>
                      <a:pt x="41" y="105"/>
                      <a:pt x="41" y="105"/>
                      <a:pt x="41" y="105"/>
                    </a:cubicBezTo>
                    <a:cubicBezTo>
                      <a:pt x="40" y="120"/>
                      <a:pt x="37" y="131"/>
                      <a:pt x="30" y="140"/>
                    </a:cubicBezTo>
                    <a:cubicBezTo>
                      <a:pt x="29" y="141"/>
                      <a:pt x="27" y="142"/>
                      <a:pt x="26" y="142"/>
                    </a:cubicBezTo>
                    <a:cubicBezTo>
                      <a:pt x="25" y="141"/>
                      <a:pt x="25" y="139"/>
                      <a:pt x="26" y="137"/>
                    </a:cubicBezTo>
                    <a:cubicBezTo>
                      <a:pt x="26" y="137"/>
                      <a:pt x="26" y="135"/>
                      <a:pt x="28" y="132"/>
                    </a:cubicBezTo>
                    <a:cubicBezTo>
                      <a:pt x="30" y="127"/>
                      <a:pt x="32" y="123"/>
                      <a:pt x="32" y="121"/>
                    </a:cubicBezTo>
                    <a:cubicBezTo>
                      <a:pt x="33" y="118"/>
                      <a:pt x="34" y="113"/>
                      <a:pt x="35" y="107"/>
                    </a:cubicBezTo>
                    <a:cubicBezTo>
                      <a:pt x="35" y="106"/>
                      <a:pt x="35" y="106"/>
                      <a:pt x="35" y="105"/>
                    </a:cubicBezTo>
                    <a:cubicBezTo>
                      <a:pt x="29" y="105"/>
                      <a:pt x="25" y="103"/>
                      <a:pt x="22" y="98"/>
                    </a:cubicBezTo>
                    <a:cubicBezTo>
                      <a:pt x="19" y="93"/>
                      <a:pt x="17" y="85"/>
                      <a:pt x="18" y="75"/>
                    </a:cubicBezTo>
                    <a:cubicBezTo>
                      <a:pt x="19" y="68"/>
                      <a:pt x="22" y="65"/>
                      <a:pt x="28" y="64"/>
                    </a:cubicBezTo>
                    <a:close/>
                    <a:moveTo>
                      <a:pt x="24" y="35"/>
                    </a:moveTo>
                    <a:cubicBezTo>
                      <a:pt x="24" y="36"/>
                      <a:pt x="24" y="36"/>
                      <a:pt x="24" y="37"/>
                    </a:cubicBezTo>
                    <a:cubicBezTo>
                      <a:pt x="29" y="37"/>
                      <a:pt x="34" y="37"/>
                      <a:pt x="39" y="37"/>
                    </a:cubicBezTo>
                    <a:cubicBezTo>
                      <a:pt x="39" y="34"/>
                      <a:pt x="38" y="31"/>
                      <a:pt x="38" y="29"/>
                    </a:cubicBezTo>
                    <a:cubicBezTo>
                      <a:pt x="37" y="29"/>
                      <a:pt x="36" y="29"/>
                      <a:pt x="34" y="29"/>
                    </a:cubicBezTo>
                    <a:cubicBezTo>
                      <a:pt x="31" y="29"/>
                      <a:pt x="30" y="29"/>
                      <a:pt x="28" y="29"/>
                    </a:cubicBezTo>
                    <a:cubicBezTo>
                      <a:pt x="25" y="31"/>
                      <a:pt x="24" y="32"/>
                      <a:pt x="24" y="35"/>
                    </a:cubicBezTo>
                    <a:close/>
                    <a:moveTo>
                      <a:pt x="61" y="87"/>
                    </a:moveTo>
                    <a:cubicBezTo>
                      <a:pt x="61" y="86"/>
                      <a:pt x="62" y="85"/>
                      <a:pt x="62" y="84"/>
                    </a:cubicBezTo>
                    <a:cubicBezTo>
                      <a:pt x="62" y="83"/>
                      <a:pt x="62" y="82"/>
                      <a:pt x="62" y="82"/>
                    </a:cubicBezTo>
                    <a:cubicBezTo>
                      <a:pt x="56" y="81"/>
                      <a:pt x="50" y="80"/>
                      <a:pt x="43" y="81"/>
                    </a:cubicBezTo>
                    <a:cubicBezTo>
                      <a:pt x="37" y="81"/>
                      <a:pt x="31" y="82"/>
                      <a:pt x="24" y="83"/>
                    </a:cubicBezTo>
                    <a:cubicBezTo>
                      <a:pt x="25" y="87"/>
                      <a:pt x="25" y="87"/>
                      <a:pt x="25" y="87"/>
                    </a:cubicBezTo>
                    <a:cubicBezTo>
                      <a:pt x="35" y="86"/>
                      <a:pt x="48" y="86"/>
                      <a:pt x="61" y="87"/>
                    </a:cubicBezTo>
                    <a:close/>
                    <a:moveTo>
                      <a:pt x="26" y="48"/>
                    </a:moveTo>
                    <a:cubicBezTo>
                      <a:pt x="28" y="51"/>
                      <a:pt x="30" y="52"/>
                      <a:pt x="35" y="52"/>
                    </a:cubicBezTo>
                    <a:cubicBezTo>
                      <a:pt x="38" y="52"/>
                      <a:pt x="38" y="52"/>
                      <a:pt x="38" y="52"/>
                    </a:cubicBezTo>
                    <a:cubicBezTo>
                      <a:pt x="38" y="49"/>
                      <a:pt x="39" y="46"/>
                      <a:pt x="39" y="44"/>
                    </a:cubicBezTo>
                    <a:cubicBezTo>
                      <a:pt x="34" y="44"/>
                      <a:pt x="30" y="44"/>
                      <a:pt x="25" y="44"/>
                    </a:cubicBezTo>
                    <a:cubicBezTo>
                      <a:pt x="25" y="46"/>
                      <a:pt x="25" y="47"/>
                      <a:pt x="26" y="48"/>
                    </a:cubicBezTo>
                    <a:close/>
                    <a:moveTo>
                      <a:pt x="32" y="69"/>
                    </a:moveTo>
                    <a:cubicBezTo>
                      <a:pt x="28" y="70"/>
                      <a:pt x="25" y="72"/>
                      <a:pt x="25" y="76"/>
                    </a:cubicBezTo>
                    <a:cubicBezTo>
                      <a:pt x="30" y="75"/>
                      <a:pt x="35" y="75"/>
                      <a:pt x="41" y="75"/>
                    </a:cubicBezTo>
                    <a:cubicBezTo>
                      <a:pt x="46" y="74"/>
                      <a:pt x="53" y="74"/>
                      <a:pt x="61" y="75"/>
                    </a:cubicBezTo>
                    <a:cubicBezTo>
                      <a:pt x="61" y="72"/>
                      <a:pt x="59" y="71"/>
                      <a:pt x="57" y="70"/>
                    </a:cubicBezTo>
                    <a:cubicBezTo>
                      <a:pt x="49" y="68"/>
                      <a:pt x="40" y="68"/>
                      <a:pt x="32" y="69"/>
                    </a:cubicBezTo>
                    <a:close/>
                    <a:moveTo>
                      <a:pt x="56" y="98"/>
                    </a:moveTo>
                    <a:cubicBezTo>
                      <a:pt x="59" y="97"/>
                      <a:pt x="60" y="96"/>
                      <a:pt x="61" y="93"/>
                    </a:cubicBezTo>
                    <a:cubicBezTo>
                      <a:pt x="60" y="93"/>
                      <a:pt x="57" y="93"/>
                      <a:pt x="54" y="93"/>
                    </a:cubicBezTo>
                    <a:cubicBezTo>
                      <a:pt x="48" y="92"/>
                      <a:pt x="44" y="92"/>
                      <a:pt x="41" y="92"/>
                    </a:cubicBezTo>
                    <a:cubicBezTo>
                      <a:pt x="40" y="92"/>
                      <a:pt x="38" y="92"/>
                      <a:pt x="36" y="93"/>
                    </a:cubicBezTo>
                    <a:cubicBezTo>
                      <a:pt x="31" y="93"/>
                      <a:pt x="28" y="94"/>
                      <a:pt x="26" y="94"/>
                    </a:cubicBezTo>
                    <a:cubicBezTo>
                      <a:pt x="27" y="96"/>
                      <a:pt x="29" y="98"/>
                      <a:pt x="32" y="98"/>
                    </a:cubicBezTo>
                    <a:cubicBezTo>
                      <a:pt x="39" y="99"/>
                      <a:pt x="47" y="99"/>
                      <a:pt x="56" y="98"/>
                    </a:cubicBezTo>
                    <a:close/>
                    <a:moveTo>
                      <a:pt x="56" y="29"/>
                    </a:moveTo>
                    <a:cubicBezTo>
                      <a:pt x="55" y="29"/>
                      <a:pt x="53" y="29"/>
                      <a:pt x="51" y="29"/>
                    </a:cubicBezTo>
                    <a:cubicBezTo>
                      <a:pt x="49" y="29"/>
                      <a:pt x="47" y="29"/>
                      <a:pt x="46" y="29"/>
                    </a:cubicBezTo>
                    <a:cubicBezTo>
                      <a:pt x="46" y="31"/>
                      <a:pt x="46" y="34"/>
                      <a:pt x="46" y="37"/>
                    </a:cubicBezTo>
                    <a:cubicBezTo>
                      <a:pt x="50" y="37"/>
                      <a:pt x="55" y="37"/>
                      <a:pt x="60" y="37"/>
                    </a:cubicBezTo>
                    <a:cubicBezTo>
                      <a:pt x="60" y="35"/>
                      <a:pt x="60" y="35"/>
                      <a:pt x="60" y="35"/>
                    </a:cubicBezTo>
                    <a:cubicBezTo>
                      <a:pt x="60" y="32"/>
                      <a:pt x="58" y="30"/>
                      <a:pt x="56" y="29"/>
                    </a:cubicBezTo>
                    <a:close/>
                    <a:moveTo>
                      <a:pt x="59" y="48"/>
                    </a:moveTo>
                    <a:cubicBezTo>
                      <a:pt x="59" y="47"/>
                      <a:pt x="59" y="45"/>
                      <a:pt x="60" y="43"/>
                    </a:cubicBezTo>
                    <a:cubicBezTo>
                      <a:pt x="55" y="43"/>
                      <a:pt x="51" y="43"/>
                      <a:pt x="46" y="43"/>
                    </a:cubicBezTo>
                    <a:cubicBezTo>
                      <a:pt x="46" y="52"/>
                      <a:pt x="46" y="52"/>
                      <a:pt x="46" y="52"/>
                    </a:cubicBezTo>
                    <a:cubicBezTo>
                      <a:pt x="48" y="52"/>
                      <a:pt x="51" y="52"/>
                      <a:pt x="54" y="52"/>
                    </a:cubicBezTo>
                    <a:cubicBezTo>
                      <a:pt x="57" y="51"/>
                      <a:pt x="59" y="49"/>
                      <a:pt x="59" y="48"/>
                    </a:cubicBezTo>
                    <a:close/>
                  </a:path>
                </a:pathLst>
              </a:custGeom>
              <a:grpFill/>
              <a:ln>
                <a:noFill/>
              </a:ln>
            </p:spPr>
            <p:txBody>
              <a:bodyPr anchor="ctr"/>
              <a:lstStyle/>
              <a:p>
                <a:pPr algn="ctr"/>
                <a:endParaRPr/>
              </a:p>
            </p:txBody>
          </p:sp>
          <p:sp>
            <p:nvSpPr>
              <p:cNvPr id="81" name="PA-iṧḻïḋe">
                <a:extLst>
                  <a:ext uri="{FF2B5EF4-FFF2-40B4-BE49-F238E27FC236}">
                    <a16:creationId xmlns:a16="http://schemas.microsoft.com/office/drawing/2014/main" xmlns="" id="{D282ECE8-E4E0-473C-A8DC-7DEC22343267}"/>
                  </a:ext>
                </a:extLst>
              </p:cNvPr>
              <p:cNvSpPr/>
              <p:nvPr>
                <p:custDataLst>
                  <p:tags r:id="rId69"/>
                </p:custDataLst>
              </p:nvPr>
            </p:nvSpPr>
            <p:spPr bwMode="auto">
              <a:xfrm>
                <a:off x="3082131" y="3343276"/>
                <a:ext cx="139700" cy="265113"/>
              </a:xfrm>
              <a:custGeom>
                <a:avLst/>
                <a:gdLst>
                  <a:gd name="T0" fmla="*/ 56 w 76"/>
                  <a:gd name="T1" fmla="*/ 3 h 144"/>
                  <a:gd name="T2" fmla="*/ 61 w 76"/>
                  <a:gd name="T3" fmla="*/ 45 h 144"/>
                  <a:gd name="T4" fmla="*/ 50 w 76"/>
                  <a:gd name="T5" fmla="*/ 74 h 144"/>
                  <a:gd name="T6" fmla="*/ 68 w 76"/>
                  <a:gd name="T7" fmla="*/ 65 h 144"/>
                  <a:gd name="T8" fmla="*/ 70 w 76"/>
                  <a:gd name="T9" fmla="*/ 31 h 144"/>
                  <a:gd name="T10" fmla="*/ 74 w 76"/>
                  <a:gd name="T11" fmla="*/ 31 h 144"/>
                  <a:gd name="T12" fmla="*/ 74 w 76"/>
                  <a:gd name="T13" fmla="*/ 64 h 144"/>
                  <a:gd name="T14" fmla="*/ 50 w 76"/>
                  <a:gd name="T15" fmla="*/ 81 h 144"/>
                  <a:gd name="T16" fmla="*/ 69 w 76"/>
                  <a:gd name="T17" fmla="*/ 103 h 144"/>
                  <a:gd name="T18" fmla="*/ 74 w 76"/>
                  <a:gd name="T19" fmla="*/ 140 h 144"/>
                  <a:gd name="T20" fmla="*/ 63 w 76"/>
                  <a:gd name="T21" fmla="*/ 105 h 144"/>
                  <a:gd name="T22" fmla="*/ 52 w 76"/>
                  <a:gd name="T23" fmla="*/ 138 h 144"/>
                  <a:gd name="T24" fmla="*/ 46 w 76"/>
                  <a:gd name="T25" fmla="*/ 139 h 144"/>
                  <a:gd name="T26" fmla="*/ 42 w 76"/>
                  <a:gd name="T27" fmla="*/ 57 h 144"/>
                  <a:gd name="T28" fmla="*/ 35 w 76"/>
                  <a:gd name="T29" fmla="*/ 132 h 144"/>
                  <a:gd name="T30" fmla="*/ 27 w 76"/>
                  <a:gd name="T31" fmla="*/ 136 h 144"/>
                  <a:gd name="T32" fmla="*/ 29 w 76"/>
                  <a:gd name="T33" fmla="*/ 95 h 144"/>
                  <a:gd name="T34" fmla="*/ 5 w 76"/>
                  <a:gd name="T35" fmla="*/ 135 h 144"/>
                  <a:gd name="T36" fmla="*/ 0 w 76"/>
                  <a:gd name="T37" fmla="*/ 135 h 144"/>
                  <a:gd name="T38" fmla="*/ 30 w 76"/>
                  <a:gd name="T39" fmla="*/ 86 h 144"/>
                  <a:gd name="T40" fmla="*/ 26 w 76"/>
                  <a:gd name="T41" fmla="*/ 80 h 144"/>
                  <a:gd name="T42" fmla="*/ 5 w 76"/>
                  <a:gd name="T43" fmla="*/ 66 h 144"/>
                  <a:gd name="T44" fmla="*/ 3 w 76"/>
                  <a:gd name="T45" fmla="*/ 29 h 144"/>
                  <a:gd name="T46" fmla="*/ 9 w 76"/>
                  <a:gd name="T47" fmla="*/ 59 h 144"/>
                  <a:gd name="T48" fmla="*/ 31 w 76"/>
                  <a:gd name="T49" fmla="*/ 74 h 144"/>
                  <a:gd name="T50" fmla="*/ 32 w 76"/>
                  <a:gd name="T51" fmla="*/ 57 h 144"/>
                  <a:gd name="T52" fmla="*/ 16 w 76"/>
                  <a:gd name="T53" fmla="*/ 14 h 144"/>
                  <a:gd name="T54" fmla="*/ 22 w 76"/>
                  <a:gd name="T55" fmla="*/ 19 h 144"/>
                  <a:gd name="T56" fmla="*/ 57 w 76"/>
                  <a:gd name="T57" fmla="*/ 19 h 144"/>
                  <a:gd name="T58" fmla="*/ 50 w 76"/>
                  <a:gd name="T59" fmla="*/ 9 h 144"/>
                  <a:gd name="T60" fmla="*/ 22 w 76"/>
                  <a:gd name="T61" fmla="*/ 19 h 144"/>
                  <a:gd name="T62" fmla="*/ 23 w 76"/>
                  <a:gd name="T63" fmla="*/ 31 h 144"/>
                  <a:gd name="T64" fmla="*/ 57 w 76"/>
                  <a:gd name="T65" fmla="*/ 34 h 144"/>
                  <a:gd name="T66" fmla="*/ 22 w 76"/>
                  <a:gd name="T67" fmla="*/ 27 h 144"/>
                  <a:gd name="T68" fmla="*/ 48 w 76"/>
                  <a:gd name="T69" fmla="*/ 50 h 144"/>
                  <a:gd name="T70" fmla="*/ 57 w 76"/>
                  <a:gd name="T71" fmla="*/ 41 h 144"/>
                  <a:gd name="T72" fmla="*/ 25 w 76"/>
                  <a:gd name="T73" fmla="*/ 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144">
                    <a:moveTo>
                      <a:pt x="27" y="2"/>
                    </a:moveTo>
                    <a:cubicBezTo>
                      <a:pt x="37" y="0"/>
                      <a:pt x="47" y="0"/>
                      <a:pt x="56" y="3"/>
                    </a:cubicBezTo>
                    <a:cubicBezTo>
                      <a:pt x="60" y="3"/>
                      <a:pt x="62" y="7"/>
                      <a:pt x="63" y="15"/>
                    </a:cubicBezTo>
                    <a:cubicBezTo>
                      <a:pt x="65" y="25"/>
                      <a:pt x="64" y="35"/>
                      <a:pt x="61" y="45"/>
                    </a:cubicBezTo>
                    <a:cubicBezTo>
                      <a:pt x="60" y="53"/>
                      <a:pt x="55" y="56"/>
                      <a:pt x="49" y="57"/>
                    </a:cubicBezTo>
                    <a:cubicBezTo>
                      <a:pt x="49" y="62"/>
                      <a:pt x="50" y="68"/>
                      <a:pt x="50" y="74"/>
                    </a:cubicBezTo>
                    <a:cubicBezTo>
                      <a:pt x="53" y="74"/>
                      <a:pt x="56" y="74"/>
                      <a:pt x="58" y="74"/>
                    </a:cubicBezTo>
                    <a:cubicBezTo>
                      <a:pt x="62" y="75"/>
                      <a:pt x="66" y="72"/>
                      <a:pt x="68" y="65"/>
                    </a:cubicBezTo>
                    <a:cubicBezTo>
                      <a:pt x="69" y="62"/>
                      <a:pt x="70" y="53"/>
                      <a:pt x="70" y="39"/>
                    </a:cubicBezTo>
                    <a:cubicBezTo>
                      <a:pt x="70" y="35"/>
                      <a:pt x="70" y="32"/>
                      <a:pt x="70" y="31"/>
                    </a:cubicBezTo>
                    <a:cubicBezTo>
                      <a:pt x="71" y="31"/>
                      <a:pt x="71" y="30"/>
                      <a:pt x="72" y="30"/>
                    </a:cubicBezTo>
                    <a:cubicBezTo>
                      <a:pt x="73" y="30"/>
                      <a:pt x="74" y="30"/>
                      <a:pt x="74" y="31"/>
                    </a:cubicBezTo>
                    <a:cubicBezTo>
                      <a:pt x="75" y="33"/>
                      <a:pt x="76" y="36"/>
                      <a:pt x="76" y="41"/>
                    </a:cubicBezTo>
                    <a:cubicBezTo>
                      <a:pt x="76" y="49"/>
                      <a:pt x="75" y="56"/>
                      <a:pt x="74" y="64"/>
                    </a:cubicBezTo>
                    <a:cubicBezTo>
                      <a:pt x="72" y="75"/>
                      <a:pt x="67" y="81"/>
                      <a:pt x="58" y="81"/>
                    </a:cubicBezTo>
                    <a:cubicBezTo>
                      <a:pt x="50" y="81"/>
                      <a:pt x="50" y="81"/>
                      <a:pt x="50" y="81"/>
                    </a:cubicBezTo>
                    <a:cubicBezTo>
                      <a:pt x="50" y="87"/>
                      <a:pt x="50" y="87"/>
                      <a:pt x="50" y="87"/>
                    </a:cubicBezTo>
                    <a:cubicBezTo>
                      <a:pt x="60" y="87"/>
                      <a:pt x="66" y="92"/>
                      <a:pt x="69" y="103"/>
                    </a:cubicBezTo>
                    <a:cubicBezTo>
                      <a:pt x="72" y="112"/>
                      <a:pt x="74" y="122"/>
                      <a:pt x="76" y="134"/>
                    </a:cubicBezTo>
                    <a:cubicBezTo>
                      <a:pt x="76" y="138"/>
                      <a:pt x="75" y="140"/>
                      <a:pt x="74" y="140"/>
                    </a:cubicBezTo>
                    <a:cubicBezTo>
                      <a:pt x="72" y="141"/>
                      <a:pt x="71" y="139"/>
                      <a:pt x="70" y="136"/>
                    </a:cubicBezTo>
                    <a:cubicBezTo>
                      <a:pt x="68" y="126"/>
                      <a:pt x="66" y="116"/>
                      <a:pt x="63" y="105"/>
                    </a:cubicBezTo>
                    <a:cubicBezTo>
                      <a:pt x="61" y="98"/>
                      <a:pt x="57" y="95"/>
                      <a:pt x="50" y="95"/>
                    </a:cubicBezTo>
                    <a:cubicBezTo>
                      <a:pt x="50" y="109"/>
                      <a:pt x="51" y="123"/>
                      <a:pt x="52" y="138"/>
                    </a:cubicBezTo>
                    <a:cubicBezTo>
                      <a:pt x="52" y="141"/>
                      <a:pt x="51" y="143"/>
                      <a:pt x="49" y="144"/>
                    </a:cubicBezTo>
                    <a:cubicBezTo>
                      <a:pt x="47" y="144"/>
                      <a:pt x="46" y="142"/>
                      <a:pt x="46" y="139"/>
                    </a:cubicBezTo>
                    <a:cubicBezTo>
                      <a:pt x="44" y="134"/>
                      <a:pt x="43" y="118"/>
                      <a:pt x="43" y="92"/>
                    </a:cubicBezTo>
                    <a:cubicBezTo>
                      <a:pt x="43" y="76"/>
                      <a:pt x="43" y="64"/>
                      <a:pt x="42" y="57"/>
                    </a:cubicBezTo>
                    <a:cubicBezTo>
                      <a:pt x="38" y="57"/>
                      <a:pt x="38" y="57"/>
                      <a:pt x="38" y="57"/>
                    </a:cubicBezTo>
                    <a:cubicBezTo>
                      <a:pt x="36" y="88"/>
                      <a:pt x="35" y="113"/>
                      <a:pt x="35" y="132"/>
                    </a:cubicBezTo>
                    <a:cubicBezTo>
                      <a:pt x="35" y="138"/>
                      <a:pt x="33" y="142"/>
                      <a:pt x="31" y="142"/>
                    </a:cubicBezTo>
                    <a:cubicBezTo>
                      <a:pt x="29" y="142"/>
                      <a:pt x="27" y="140"/>
                      <a:pt x="27" y="136"/>
                    </a:cubicBezTo>
                    <a:cubicBezTo>
                      <a:pt x="27" y="136"/>
                      <a:pt x="27" y="134"/>
                      <a:pt x="27" y="132"/>
                    </a:cubicBezTo>
                    <a:cubicBezTo>
                      <a:pt x="28" y="118"/>
                      <a:pt x="29" y="105"/>
                      <a:pt x="29" y="95"/>
                    </a:cubicBezTo>
                    <a:cubicBezTo>
                      <a:pt x="19" y="95"/>
                      <a:pt x="14" y="98"/>
                      <a:pt x="13" y="105"/>
                    </a:cubicBezTo>
                    <a:cubicBezTo>
                      <a:pt x="10" y="114"/>
                      <a:pt x="7" y="124"/>
                      <a:pt x="5" y="135"/>
                    </a:cubicBezTo>
                    <a:cubicBezTo>
                      <a:pt x="4" y="137"/>
                      <a:pt x="3" y="139"/>
                      <a:pt x="2" y="139"/>
                    </a:cubicBezTo>
                    <a:cubicBezTo>
                      <a:pt x="1" y="140"/>
                      <a:pt x="0" y="138"/>
                      <a:pt x="0" y="135"/>
                    </a:cubicBezTo>
                    <a:cubicBezTo>
                      <a:pt x="0" y="125"/>
                      <a:pt x="2" y="115"/>
                      <a:pt x="7" y="104"/>
                    </a:cubicBezTo>
                    <a:cubicBezTo>
                      <a:pt x="11" y="92"/>
                      <a:pt x="18" y="86"/>
                      <a:pt x="30" y="86"/>
                    </a:cubicBezTo>
                    <a:cubicBezTo>
                      <a:pt x="30" y="85"/>
                      <a:pt x="30" y="83"/>
                      <a:pt x="31" y="80"/>
                    </a:cubicBezTo>
                    <a:cubicBezTo>
                      <a:pt x="29" y="81"/>
                      <a:pt x="28" y="81"/>
                      <a:pt x="26" y="80"/>
                    </a:cubicBezTo>
                    <a:cubicBezTo>
                      <a:pt x="24" y="80"/>
                      <a:pt x="23" y="80"/>
                      <a:pt x="22" y="80"/>
                    </a:cubicBezTo>
                    <a:cubicBezTo>
                      <a:pt x="14" y="81"/>
                      <a:pt x="8" y="76"/>
                      <a:pt x="5" y="66"/>
                    </a:cubicBezTo>
                    <a:cubicBezTo>
                      <a:pt x="2" y="59"/>
                      <a:pt x="0" y="49"/>
                      <a:pt x="0" y="37"/>
                    </a:cubicBezTo>
                    <a:cubicBezTo>
                      <a:pt x="0" y="32"/>
                      <a:pt x="1" y="29"/>
                      <a:pt x="3" y="29"/>
                    </a:cubicBezTo>
                    <a:cubicBezTo>
                      <a:pt x="6" y="31"/>
                      <a:pt x="8" y="35"/>
                      <a:pt x="8" y="39"/>
                    </a:cubicBezTo>
                    <a:cubicBezTo>
                      <a:pt x="7" y="45"/>
                      <a:pt x="7" y="52"/>
                      <a:pt x="9" y="59"/>
                    </a:cubicBezTo>
                    <a:cubicBezTo>
                      <a:pt x="10" y="68"/>
                      <a:pt x="16" y="73"/>
                      <a:pt x="24" y="74"/>
                    </a:cubicBezTo>
                    <a:cubicBezTo>
                      <a:pt x="26" y="74"/>
                      <a:pt x="29" y="74"/>
                      <a:pt x="31" y="74"/>
                    </a:cubicBezTo>
                    <a:cubicBezTo>
                      <a:pt x="31" y="72"/>
                      <a:pt x="31" y="69"/>
                      <a:pt x="31" y="65"/>
                    </a:cubicBezTo>
                    <a:cubicBezTo>
                      <a:pt x="31" y="61"/>
                      <a:pt x="32" y="58"/>
                      <a:pt x="32" y="57"/>
                    </a:cubicBezTo>
                    <a:cubicBezTo>
                      <a:pt x="25" y="56"/>
                      <a:pt x="20" y="53"/>
                      <a:pt x="19" y="48"/>
                    </a:cubicBezTo>
                    <a:cubicBezTo>
                      <a:pt x="15" y="36"/>
                      <a:pt x="14" y="25"/>
                      <a:pt x="16" y="14"/>
                    </a:cubicBezTo>
                    <a:cubicBezTo>
                      <a:pt x="17" y="6"/>
                      <a:pt x="21" y="2"/>
                      <a:pt x="27" y="2"/>
                    </a:cubicBezTo>
                    <a:close/>
                    <a:moveTo>
                      <a:pt x="22" y="19"/>
                    </a:moveTo>
                    <a:cubicBezTo>
                      <a:pt x="22" y="20"/>
                      <a:pt x="22" y="20"/>
                      <a:pt x="22" y="20"/>
                    </a:cubicBezTo>
                    <a:cubicBezTo>
                      <a:pt x="30" y="20"/>
                      <a:pt x="42" y="19"/>
                      <a:pt x="57" y="19"/>
                    </a:cubicBezTo>
                    <a:cubicBezTo>
                      <a:pt x="57" y="18"/>
                      <a:pt x="57" y="17"/>
                      <a:pt x="57" y="16"/>
                    </a:cubicBezTo>
                    <a:cubicBezTo>
                      <a:pt x="56" y="13"/>
                      <a:pt x="54" y="10"/>
                      <a:pt x="50" y="9"/>
                    </a:cubicBezTo>
                    <a:cubicBezTo>
                      <a:pt x="44" y="8"/>
                      <a:pt x="37" y="7"/>
                      <a:pt x="31" y="9"/>
                    </a:cubicBezTo>
                    <a:cubicBezTo>
                      <a:pt x="25" y="11"/>
                      <a:pt x="22" y="14"/>
                      <a:pt x="22" y="19"/>
                    </a:cubicBezTo>
                    <a:close/>
                    <a:moveTo>
                      <a:pt x="22" y="27"/>
                    </a:moveTo>
                    <a:cubicBezTo>
                      <a:pt x="22" y="28"/>
                      <a:pt x="22" y="29"/>
                      <a:pt x="23" y="31"/>
                    </a:cubicBezTo>
                    <a:cubicBezTo>
                      <a:pt x="23" y="32"/>
                      <a:pt x="23" y="33"/>
                      <a:pt x="23" y="34"/>
                    </a:cubicBezTo>
                    <a:cubicBezTo>
                      <a:pt x="57" y="34"/>
                      <a:pt x="57" y="34"/>
                      <a:pt x="57" y="34"/>
                    </a:cubicBezTo>
                    <a:cubicBezTo>
                      <a:pt x="57" y="27"/>
                      <a:pt x="57" y="27"/>
                      <a:pt x="57" y="27"/>
                    </a:cubicBezTo>
                    <a:cubicBezTo>
                      <a:pt x="45" y="26"/>
                      <a:pt x="33" y="26"/>
                      <a:pt x="22" y="27"/>
                    </a:cubicBezTo>
                    <a:close/>
                    <a:moveTo>
                      <a:pt x="35" y="50"/>
                    </a:moveTo>
                    <a:cubicBezTo>
                      <a:pt x="48" y="50"/>
                      <a:pt x="48" y="50"/>
                      <a:pt x="48" y="50"/>
                    </a:cubicBezTo>
                    <a:cubicBezTo>
                      <a:pt x="53" y="50"/>
                      <a:pt x="55" y="47"/>
                      <a:pt x="57" y="42"/>
                    </a:cubicBezTo>
                    <a:cubicBezTo>
                      <a:pt x="57" y="41"/>
                      <a:pt x="57" y="41"/>
                      <a:pt x="57" y="41"/>
                    </a:cubicBezTo>
                    <a:cubicBezTo>
                      <a:pt x="43" y="41"/>
                      <a:pt x="32" y="41"/>
                      <a:pt x="24" y="42"/>
                    </a:cubicBezTo>
                    <a:cubicBezTo>
                      <a:pt x="24" y="43"/>
                      <a:pt x="24" y="43"/>
                      <a:pt x="25" y="44"/>
                    </a:cubicBezTo>
                    <a:cubicBezTo>
                      <a:pt x="27" y="48"/>
                      <a:pt x="30" y="50"/>
                      <a:pt x="35" y="50"/>
                    </a:cubicBezTo>
                    <a:close/>
                  </a:path>
                </a:pathLst>
              </a:custGeom>
              <a:grpFill/>
              <a:ln>
                <a:noFill/>
              </a:ln>
            </p:spPr>
            <p:txBody>
              <a:bodyPr anchor="ctr"/>
              <a:lstStyle/>
              <a:p>
                <a:pPr algn="ctr"/>
                <a:endParaRPr/>
              </a:p>
            </p:txBody>
          </p:sp>
          <p:sp>
            <p:nvSpPr>
              <p:cNvPr id="82" name="PA-iSḻídê">
                <a:extLst>
                  <a:ext uri="{FF2B5EF4-FFF2-40B4-BE49-F238E27FC236}">
                    <a16:creationId xmlns:a16="http://schemas.microsoft.com/office/drawing/2014/main" xmlns="" id="{84122188-26FC-41A2-884C-D07E0FC16586}"/>
                  </a:ext>
                </a:extLst>
              </p:cNvPr>
              <p:cNvSpPr/>
              <p:nvPr>
                <p:custDataLst>
                  <p:tags r:id="rId70"/>
                </p:custDataLst>
              </p:nvPr>
            </p:nvSpPr>
            <p:spPr bwMode="auto">
              <a:xfrm>
                <a:off x="3237706" y="3346451"/>
                <a:ext cx="177800" cy="255588"/>
              </a:xfrm>
              <a:custGeom>
                <a:avLst/>
                <a:gdLst>
                  <a:gd name="T0" fmla="*/ 5 w 96"/>
                  <a:gd name="T1" fmla="*/ 37 h 138"/>
                  <a:gd name="T2" fmla="*/ 24 w 96"/>
                  <a:gd name="T3" fmla="*/ 49 h 138"/>
                  <a:gd name="T4" fmla="*/ 7 w 96"/>
                  <a:gd name="T5" fmla="*/ 26 h 138"/>
                  <a:gd name="T6" fmla="*/ 0 w 96"/>
                  <a:gd name="T7" fmla="*/ 22 h 138"/>
                  <a:gd name="T8" fmla="*/ 44 w 96"/>
                  <a:gd name="T9" fmla="*/ 19 h 138"/>
                  <a:gd name="T10" fmla="*/ 40 w 96"/>
                  <a:gd name="T11" fmla="*/ 26 h 138"/>
                  <a:gd name="T12" fmla="*/ 29 w 96"/>
                  <a:gd name="T13" fmla="*/ 49 h 138"/>
                  <a:gd name="T14" fmla="*/ 42 w 96"/>
                  <a:gd name="T15" fmla="*/ 39 h 138"/>
                  <a:gd name="T16" fmla="*/ 36 w 96"/>
                  <a:gd name="T17" fmla="*/ 64 h 138"/>
                  <a:gd name="T18" fmla="*/ 44 w 96"/>
                  <a:gd name="T19" fmla="*/ 70 h 138"/>
                  <a:gd name="T20" fmla="*/ 30 w 96"/>
                  <a:gd name="T21" fmla="*/ 78 h 138"/>
                  <a:gd name="T22" fmla="*/ 48 w 96"/>
                  <a:gd name="T23" fmla="*/ 111 h 138"/>
                  <a:gd name="T24" fmla="*/ 42 w 96"/>
                  <a:gd name="T25" fmla="*/ 124 h 138"/>
                  <a:gd name="T26" fmla="*/ 33 w 96"/>
                  <a:gd name="T27" fmla="*/ 93 h 138"/>
                  <a:gd name="T28" fmla="*/ 30 w 96"/>
                  <a:gd name="T29" fmla="*/ 116 h 138"/>
                  <a:gd name="T30" fmla="*/ 24 w 96"/>
                  <a:gd name="T31" fmla="*/ 133 h 138"/>
                  <a:gd name="T32" fmla="*/ 20 w 96"/>
                  <a:gd name="T33" fmla="*/ 93 h 138"/>
                  <a:gd name="T34" fmla="*/ 11 w 96"/>
                  <a:gd name="T35" fmla="*/ 122 h 138"/>
                  <a:gd name="T36" fmla="*/ 8 w 96"/>
                  <a:gd name="T37" fmla="*/ 102 h 138"/>
                  <a:gd name="T38" fmla="*/ 24 w 96"/>
                  <a:gd name="T39" fmla="*/ 81 h 138"/>
                  <a:gd name="T40" fmla="*/ 3 w 96"/>
                  <a:gd name="T41" fmla="*/ 77 h 138"/>
                  <a:gd name="T42" fmla="*/ 14 w 96"/>
                  <a:gd name="T43" fmla="*/ 70 h 138"/>
                  <a:gd name="T44" fmla="*/ 20 w 96"/>
                  <a:gd name="T45" fmla="*/ 65 h 138"/>
                  <a:gd name="T46" fmla="*/ 2 w 96"/>
                  <a:gd name="T47" fmla="*/ 37 h 138"/>
                  <a:gd name="T48" fmla="*/ 40 w 96"/>
                  <a:gd name="T49" fmla="*/ 3 h 138"/>
                  <a:gd name="T50" fmla="*/ 14 w 96"/>
                  <a:gd name="T51" fmla="*/ 11 h 138"/>
                  <a:gd name="T52" fmla="*/ 5 w 96"/>
                  <a:gd name="T53" fmla="*/ 6 h 138"/>
                  <a:gd name="T54" fmla="*/ 33 w 96"/>
                  <a:gd name="T55" fmla="*/ 26 h 138"/>
                  <a:gd name="T56" fmla="*/ 27 w 96"/>
                  <a:gd name="T57" fmla="*/ 45 h 138"/>
                  <a:gd name="T58" fmla="*/ 54 w 96"/>
                  <a:gd name="T59" fmla="*/ 2 h 138"/>
                  <a:gd name="T60" fmla="*/ 58 w 96"/>
                  <a:gd name="T61" fmla="*/ 10 h 138"/>
                  <a:gd name="T62" fmla="*/ 88 w 96"/>
                  <a:gd name="T63" fmla="*/ 22 h 138"/>
                  <a:gd name="T64" fmla="*/ 74 w 96"/>
                  <a:gd name="T65" fmla="*/ 37 h 138"/>
                  <a:gd name="T66" fmla="*/ 62 w 96"/>
                  <a:gd name="T67" fmla="*/ 66 h 138"/>
                  <a:gd name="T68" fmla="*/ 53 w 96"/>
                  <a:gd name="T69" fmla="*/ 136 h 138"/>
                  <a:gd name="T70" fmla="*/ 48 w 96"/>
                  <a:gd name="T71" fmla="*/ 130 h 138"/>
                  <a:gd name="T72" fmla="*/ 55 w 96"/>
                  <a:gd name="T73" fmla="*/ 48 h 138"/>
                  <a:gd name="T74" fmla="*/ 76 w 96"/>
                  <a:gd name="T75" fmla="*/ 31 h 138"/>
                  <a:gd name="T76" fmla="*/ 65 w 96"/>
                  <a:gd name="T77" fmla="*/ 18 h 138"/>
                  <a:gd name="T78" fmla="*/ 52 w 96"/>
                  <a:gd name="T79" fmla="*/ 13 h 138"/>
                  <a:gd name="T80" fmla="*/ 94 w 96"/>
                  <a:gd name="T81" fmla="*/ 74 h 138"/>
                  <a:gd name="T82" fmla="*/ 76 w 96"/>
                  <a:gd name="T83" fmla="*/ 54 h 138"/>
                  <a:gd name="T84" fmla="*/ 83 w 96"/>
                  <a:gd name="T85" fmla="*/ 119 h 138"/>
                  <a:gd name="T86" fmla="*/ 88 w 96"/>
                  <a:gd name="T87" fmla="*/ 133 h 138"/>
                  <a:gd name="T88" fmla="*/ 70 w 96"/>
                  <a:gd name="T89" fmla="*/ 93 h 138"/>
                  <a:gd name="T90" fmla="*/ 70 w 96"/>
                  <a:gd name="T91" fmla="*/ 42 h 138"/>
                  <a:gd name="T92" fmla="*/ 95 w 96"/>
                  <a:gd name="T93"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138">
                    <a:moveTo>
                      <a:pt x="2" y="37"/>
                    </a:moveTo>
                    <a:cubicBezTo>
                      <a:pt x="2" y="36"/>
                      <a:pt x="2" y="35"/>
                      <a:pt x="3" y="35"/>
                    </a:cubicBezTo>
                    <a:cubicBezTo>
                      <a:pt x="4" y="35"/>
                      <a:pt x="5" y="36"/>
                      <a:pt x="5" y="37"/>
                    </a:cubicBezTo>
                    <a:cubicBezTo>
                      <a:pt x="9" y="49"/>
                      <a:pt x="14" y="56"/>
                      <a:pt x="21" y="59"/>
                    </a:cubicBezTo>
                    <a:cubicBezTo>
                      <a:pt x="21" y="59"/>
                      <a:pt x="22" y="60"/>
                      <a:pt x="24" y="60"/>
                    </a:cubicBezTo>
                    <a:cubicBezTo>
                      <a:pt x="24" y="56"/>
                      <a:pt x="24" y="53"/>
                      <a:pt x="24" y="49"/>
                    </a:cubicBezTo>
                    <a:cubicBezTo>
                      <a:pt x="21" y="48"/>
                      <a:pt x="18" y="46"/>
                      <a:pt x="16" y="42"/>
                    </a:cubicBezTo>
                    <a:cubicBezTo>
                      <a:pt x="13" y="38"/>
                      <a:pt x="12" y="33"/>
                      <a:pt x="12" y="26"/>
                    </a:cubicBezTo>
                    <a:cubicBezTo>
                      <a:pt x="9" y="26"/>
                      <a:pt x="8" y="26"/>
                      <a:pt x="7" y="26"/>
                    </a:cubicBezTo>
                    <a:cubicBezTo>
                      <a:pt x="4" y="27"/>
                      <a:pt x="2" y="27"/>
                      <a:pt x="1" y="25"/>
                    </a:cubicBezTo>
                    <a:cubicBezTo>
                      <a:pt x="0" y="24"/>
                      <a:pt x="0" y="23"/>
                      <a:pt x="0" y="22"/>
                    </a:cubicBezTo>
                    <a:cubicBezTo>
                      <a:pt x="0" y="22"/>
                      <a:pt x="0" y="22"/>
                      <a:pt x="0" y="22"/>
                    </a:cubicBezTo>
                    <a:cubicBezTo>
                      <a:pt x="1" y="19"/>
                      <a:pt x="2" y="18"/>
                      <a:pt x="4" y="19"/>
                    </a:cubicBezTo>
                    <a:cubicBezTo>
                      <a:pt x="6" y="19"/>
                      <a:pt x="8" y="19"/>
                      <a:pt x="11" y="19"/>
                    </a:cubicBezTo>
                    <a:cubicBezTo>
                      <a:pt x="44" y="19"/>
                      <a:pt x="44" y="19"/>
                      <a:pt x="44" y="19"/>
                    </a:cubicBezTo>
                    <a:cubicBezTo>
                      <a:pt x="46" y="19"/>
                      <a:pt x="48" y="20"/>
                      <a:pt x="48" y="23"/>
                    </a:cubicBezTo>
                    <a:cubicBezTo>
                      <a:pt x="47" y="25"/>
                      <a:pt x="45" y="26"/>
                      <a:pt x="42" y="26"/>
                    </a:cubicBezTo>
                    <a:cubicBezTo>
                      <a:pt x="42" y="26"/>
                      <a:pt x="41" y="26"/>
                      <a:pt x="40" y="26"/>
                    </a:cubicBezTo>
                    <a:cubicBezTo>
                      <a:pt x="40" y="26"/>
                      <a:pt x="40" y="26"/>
                      <a:pt x="40" y="26"/>
                    </a:cubicBezTo>
                    <a:cubicBezTo>
                      <a:pt x="39" y="34"/>
                      <a:pt x="38" y="39"/>
                      <a:pt x="37" y="42"/>
                    </a:cubicBezTo>
                    <a:cubicBezTo>
                      <a:pt x="34" y="46"/>
                      <a:pt x="32" y="49"/>
                      <a:pt x="29" y="49"/>
                    </a:cubicBezTo>
                    <a:cubicBezTo>
                      <a:pt x="30" y="53"/>
                      <a:pt x="30" y="56"/>
                      <a:pt x="30" y="60"/>
                    </a:cubicBezTo>
                    <a:cubicBezTo>
                      <a:pt x="31" y="60"/>
                      <a:pt x="32" y="59"/>
                      <a:pt x="33" y="58"/>
                    </a:cubicBezTo>
                    <a:cubicBezTo>
                      <a:pt x="39" y="56"/>
                      <a:pt x="42" y="49"/>
                      <a:pt x="42" y="39"/>
                    </a:cubicBezTo>
                    <a:cubicBezTo>
                      <a:pt x="43" y="37"/>
                      <a:pt x="44" y="36"/>
                      <a:pt x="46" y="36"/>
                    </a:cubicBezTo>
                    <a:cubicBezTo>
                      <a:pt x="47" y="36"/>
                      <a:pt x="48" y="37"/>
                      <a:pt x="48" y="39"/>
                    </a:cubicBezTo>
                    <a:cubicBezTo>
                      <a:pt x="49" y="49"/>
                      <a:pt x="45" y="57"/>
                      <a:pt x="36" y="64"/>
                    </a:cubicBezTo>
                    <a:cubicBezTo>
                      <a:pt x="34" y="65"/>
                      <a:pt x="32" y="66"/>
                      <a:pt x="30" y="66"/>
                    </a:cubicBezTo>
                    <a:cubicBezTo>
                      <a:pt x="30" y="70"/>
                      <a:pt x="30" y="70"/>
                      <a:pt x="30" y="70"/>
                    </a:cubicBezTo>
                    <a:cubicBezTo>
                      <a:pt x="44" y="70"/>
                      <a:pt x="44" y="70"/>
                      <a:pt x="44" y="70"/>
                    </a:cubicBezTo>
                    <a:cubicBezTo>
                      <a:pt x="47" y="70"/>
                      <a:pt x="49" y="71"/>
                      <a:pt x="49" y="73"/>
                    </a:cubicBezTo>
                    <a:cubicBezTo>
                      <a:pt x="49" y="76"/>
                      <a:pt x="47" y="77"/>
                      <a:pt x="43" y="77"/>
                    </a:cubicBezTo>
                    <a:cubicBezTo>
                      <a:pt x="37" y="77"/>
                      <a:pt x="33" y="77"/>
                      <a:pt x="30" y="78"/>
                    </a:cubicBezTo>
                    <a:cubicBezTo>
                      <a:pt x="30" y="80"/>
                      <a:pt x="30" y="82"/>
                      <a:pt x="30" y="84"/>
                    </a:cubicBezTo>
                    <a:cubicBezTo>
                      <a:pt x="34" y="84"/>
                      <a:pt x="37" y="87"/>
                      <a:pt x="40" y="91"/>
                    </a:cubicBezTo>
                    <a:cubicBezTo>
                      <a:pt x="44" y="96"/>
                      <a:pt x="46" y="103"/>
                      <a:pt x="48" y="111"/>
                    </a:cubicBezTo>
                    <a:cubicBezTo>
                      <a:pt x="49" y="116"/>
                      <a:pt x="49" y="120"/>
                      <a:pt x="48" y="124"/>
                    </a:cubicBezTo>
                    <a:cubicBezTo>
                      <a:pt x="47" y="125"/>
                      <a:pt x="46" y="125"/>
                      <a:pt x="45" y="125"/>
                    </a:cubicBezTo>
                    <a:cubicBezTo>
                      <a:pt x="44" y="125"/>
                      <a:pt x="43" y="125"/>
                      <a:pt x="42" y="124"/>
                    </a:cubicBezTo>
                    <a:cubicBezTo>
                      <a:pt x="42" y="123"/>
                      <a:pt x="42" y="121"/>
                      <a:pt x="42" y="118"/>
                    </a:cubicBezTo>
                    <a:cubicBezTo>
                      <a:pt x="41" y="116"/>
                      <a:pt x="41" y="114"/>
                      <a:pt x="41" y="113"/>
                    </a:cubicBezTo>
                    <a:cubicBezTo>
                      <a:pt x="40" y="104"/>
                      <a:pt x="37" y="97"/>
                      <a:pt x="33" y="93"/>
                    </a:cubicBezTo>
                    <a:cubicBezTo>
                      <a:pt x="33" y="92"/>
                      <a:pt x="32" y="91"/>
                      <a:pt x="30" y="91"/>
                    </a:cubicBezTo>
                    <a:cubicBezTo>
                      <a:pt x="31" y="97"/>
                      <a:pt x="31" y="101"/>
                      <a:pt x="31" y="105"/>
                    </a:cubicBezTo>
                    <a:cubicBezTo>
                      <a:pt x="31" y="107"/>
                      <a:pt x="31" y="111"/>
                      <a:pt x="30" y="116"/>
                    </a:cubicBezTo>
                    <a:cubicBezTo>
                      <a:pt x="30" y="124"/>
                      <a:pt x="30" y="129"/>
                      <a:pt x="29" y="133"/>
                    </a:cubicBezTo>
                    <a:cubicBezTo>
                      <a:pt x="29" y="136"/>
                      <a:pt x="28" y="137"/>
                      <a:pt x="27" y="137"/>
                    </a:cubicBezTo>
                    <a:cubicBezTo>
                      <a:pt x="26" y="137"/>
                      <a:pt x="25" y="136"/>
                      <a:pt x="24" y="133"/>
                    </a:cubicBezTo>
                    <a:cubicBezTo>
                      <a:pt x="24" y="120"/>
                      <a:pt x="24" y="111"/>
                      <a:pt x="24" y="105"/>
                    </a:cubicBezTo>
                    <a:cubicBezTo>
                      <a:pt x="24" y="100"/>
                      <a:pt x="24" y="95"/>
                      <a:pt x="24" y="90"/>
                    </a:cubicBezTo>
                    <a:cubicBezTo>
                      <a:pt x="22" y="91"/>
                      <a:pt x="21" y="92"/>
                      <a:pt x="20" y="93"/>
                    </a:cubicBezTo>
                    <a:cubicBezTo>
                      <a:pt x="18" y="94"/>
                      <a:pt x="16" y="98"/>
                      <a:pt x="14" y="102"/>
                    </a:cubicBezTo>
                    <a:cubicBezTo>
                      <a:pt x="13" y="104"/>
                      <a:pt x="13" y="104"/>
                      <a:pt x="13" y="104"/>
                    </a:cubicBezTo>
                    <a:cubicBezTo>
                      <a:pt x="12" y="108"/>
                      <a:pt x="11" y="114"/>
                      <a:pt x="11" y="122"/>
                    </a:cubicBezTo>
                    <a:cubicBezTo>
                      <a:pt x="10" y="124"/>
                      <a:pt x="9" y="125"/>
                      <a:pt x="7" y="125"/>
                    </a:cubicBezTo>
                    <a:cubicBezTo>
                      <a:pt x="6" y="125"/>
                      <a:pt x="5" y="124"/>
                      <a:pt x="5" y="122"/>
                    </a:cubicBezTo>
                    <a:cubicBezTo>
                      <a:pt x="6" y="115"/>
                      <a:pt x="7" y="108"/>
                      <a:pt x="8" y="102"/>
                    </a:cubicBezTo>
                    <a:cubicBezTo>
                      <a:pt x="9" y="97"/>
                      <a:pt x="11" y="92"/>
                      <a:pt x="14" y="89"/>
                    </a:cubicBezTo>
                    <a:cubicBezTo>
                      <a:pt x="17" y="86"/>
                      <a:pt x="20" y="84"/>
                      <a:pt x="24" y="84"/>
                    </a:cubicBezTo>
                    <a:cubicBezTo>
                      <a:pt x="24" y="81"/>
                      <a:pt x="24" y="81"/>
                      <a:pt x="24" y="81"/>
                    </a:cubicBezTo>
                    <a:cubicBezTo>
                      <a:pt x="24" y="80"/>
                      <a:pt x="24" y="79"/>
                      <a:pt x="24" y="78"/>
                    </a:cubicBezTo>
                    <a:cubicBezTo>
                      <a:pt x="14" y="78"/>
                      <a:pt x="9" y="78"/>
                      <a:pt x="9" y="78"/>
                    </a:cubicBezTo>
                    <a:cubicBezTo>
                      <a:pt x="6" y="79"/>
                      <a:pt x="4" y="79"/>
                      <a:pt x="3" y="77"/>
                    </a:cubicBezTo>
                    <a:cubicBezTo>
                      <a:pt x="2" y="76"/>
                      <a:pt x="2" y="74"/>
                      <a:pt x="3" y="72"/>
                    </a:cubicBezTo>
                    <a:cubicBezTo>
                      <a:pt x="3" y="70"/>
                      <a:pt x="4" y="70"/>
                      <a:pt x="7" y="70"/>
                    </a:cubicBezTo>
                    <a:cubicBezTo>
                      <a:pt x="8" y="70"/>
                      <a:pt x="10" y="70"/>
                      <a:pt x="14" y="70"/>
                    </a:cubicBezTo>
                    <a:cubicBezTo>
                      <a:pt x="24" y="70"/>
                      <a:pt x="24" y="70"/>
                      <a:pt x="24" y="70"/>
                    </a:cubicBezTo>
                    <a:cubicBezTo>
                      <a:pt x="24" y="66"/>
                      <a:pt x="24" y="66"/>
                      <a:pt x="24" y="66"/>
                    </a:cubicBezTo>
                    <a:cubicBezTo>
                      <a:pt x="22" y="66"/>
                      <a:pt x="21" y="66"/>
                      <a:pt x="20" y="65"/>
                    </a:cubicBezTo>
                    <a:cubicBezTo>
                      <a:pt x="12" y="62"/>
                      <a:pt x="6" y="56"/>
                      <a:pt x="2" y="46"/>
                    </a:cubicBezTo>
                    <a:cubicBezTo>
                      <a:pt x="2" y="46"/>
                      <a:pt x="2" y="43"/>
                      <a:pt x="2" y="40"/>
                    </a:cubicBezTo>
                    <a:cubicBezTo>
                      <a:pt x="2" y="39"/>
                      <a:pt x="2" y="38"/>
                      <a:pt x="2" y="37"/>
                    </a:cubicBezTo>
                    <a:close/>
                    <a:moveTo>
                      <a:pt x="9" y="3"/>
                    </a:moveTo>
                    <a:cubicBezTo>
                      <a:pt x="11" y="3"/>
                      <a:pt x="15" y="3"/>
                      <a:pt x="19" y="3"/>
                    </a:cubicBezTo>
                    <a:cubicBezTo>
                      <a:pt x="40" y="3"/>
                      <a:pt x="40" y="3"/>
                      <a:pt x="40" y="3"/>
                    </a:cubicBezTo>
                    <a:cubicBezTo>
                      <a:pt x="43" y="3"/>
                      <a:pt x="44" y="5"/>
                      <a:pt x="44" y="7"/>
                    </a:cubicBezTo>
                    <a:cubicBezTo>
                      <a:pt x="44" y="9"/>
                      <a:pt x="42" y="10"/>
                      <a:pt x="39" y="10"/>
                    </a:cubicBezTo>
                    <a:cubicBezTo>
                      <a:pt x="34" y="10"/>
                      <a:pt x="25" y="10"/>
                      <a:pt x="14" y="11"/>
                    </a:cubicBezTo>
                    <a:cubicBezTo>
                      <a:pt x="13" y="11"/>
                      <a:pt x="12" y="11"/>
                      <a:pt x="11" y="11"/>
                    </a:cubicBezTo>
                    <a:cubicBezTo>
                      <a:pt x="7" y="11"/>
                      <a:pt x="5" y="11"/>
                      <a:pt x="5" y="9"/>
                    </a:cubicBezTo>
                    <a:cubicBezTo>
                      <a:pt x="5" y="9"/>
                      <a:pt x="4" y="8"/>
                      <a:pt x="5" y="6"/>
                    </a:cubicBezTo>
                    <a:cubicBezTo>
                      <a:pt x="5" y="5"/>
                      <a:pt x="5" y="5"/>
                      <a:pt x="5" y="5"/>
                    </a:cubicBezTo>
                    <a:cubicBezTo>
                      <a:pt x="5" y="3"/>
                      <a:pt x="6" y="3"/>
                      <a:pt x="9" y="3"/>
                    </a:cubicBezTo>
                    <a:close/>
                    <a:moveTo>
                      <a:pt x="33" y="26"/>
                    </a:moveTo>
                    <a:cubicBezTo>
                      <a:pt x="28" y="26"/>
                      <a:pt x="23" y="26"/>
                      <a:pt x="17" y="26"/>
                    </a:cubicBezTo>
                    <a:cubicBezTo>
                      <a:pt x="18" y="32"/>
                      <a:pt x="20" y="38"/>
                      <a:pt x="24" y="42"/>
                    </a:cubicBezTo>
                    <a:cubicBezTo>
                      <a:pt x="25" y="44"/>
                      <a:pt x="26" y="45"/>
                      <a:pt x="27" y="45"/>
                    </a:cubicBezTo>
                    <a:cubicBezTo>
                      <a:pt x="28" y="45"/>
                      <a:pt x="29" y="44"/>
                      <a:pt x="29" y="42"/>
                    </a:cubicBezTo>
                    <a:cubicBezTo>
                      <a:pt x="32" y="38"/>
                      <a:pt x="33" y="33"/>
                      <a:pt x="33" y="26"/>
                    </a:cubicBezTo>
                    <a:close/>
                    <a:moveTo>
                      <a:pt x="54" y="2"/>
                    </a:moveTo>
                    <a:cubicBezTo>
                      <a:pt x="55" y="0"/>
                      <a:pt x="57" y="0"/>
                      <a:pt x="58" y="1"/>
                    </a:cubicBezTo>
                    <a:cubicBezTo>
                      <a:pt x="59" y="2"/>
                      <a:pt x="60" y="4"/>
                      <a:pt x="59" y="6"/>
                    </a:cubicBezTo>
                    <a:cubicBezTo>
                      <a:pt x="57" y="8"/>
                      <a:pt x="57" y="9"/>
                      <a:pt x="58" y="10"/>
                    </a:cubicBezTo>
                    <a:cubicBezTo>
                      <a:pt x="59" y="11"/>
                      <a:pt x="61" y="12"/>
                      <a:pt x="63" y="11"/>
                    </a:cubicBezTo>
                    <a:cubicBezTo>
                      <a:pt x="67" y="9"/>
                      <a:pt x="73" y="9"/>
                      <a:pt x="80" y="11"/>
                    </a:cubicBezTo>
                    <a:cubicBezTo>
                      <a:pt x="84" y="13"/>
                      <a:pt x="87" y="16"/>
                      <a:pt x="88" y="22"/>
                    </a:cubicBezTo>
                    <a:cubicBezTo>
                      <a:pt x="89" y="27"/>
                      <a:pt x="88" y="32"/>
                      <a:pt x="85" y="35"/>
                    </a:cubicBezTo>
                    <a:cubicBezTo>
                      <a:pt x="84" y="38"/>
                      <a:pt x="81" y="39"/>
                      <a:pt x="75" y="37"/>
                    </a:cubicBezTo>
                    <a:cubicBezTo>
                      <a:pt x="75" y="37"/>
                      <a:pt x="74" y="37"/>
                      <a:pt x="74" y="37"/>
                    </a:cubicBezTo>
                    <a:cubicBezTo>
                      <a:pt x="69" y="37"/>
                      <a:pt x="66" y="37"/>
                      <a:pt x="63" y="38"/>
                    </a:cubicBezTo>
                    <a:cubicBezTo>
                      <a:pt x="62" y="38"/>
                      <a:pt x="61" y="40"/>
                      <a:pt x="61" y="43"/>
                    </a:cubicBezTo>
                    <a:cubicBezTo>
                      <a:pt x="62" y="48"/>
                      <a:pt x="62" y="56"/>
                      <a:pt x="62" y="66"/>
                    </a:cubicBezTo>
                    <a:cubicBezTo>
                      <a:pt x="62" y="70"/>
                      <a:pt x="61" y="76"/>
                      <a:pt x="61" y="84"/>
                    </a:cubicBezTo>
                    <a:cubicBezTo>
                      <a:pt x="59" y="99"/>
                      <a:pt x="58" y="110"/>
                      <a:pt x="57" y="116"/>
                    </a:cubicBezTo>
                    <a:cubicBezTo>
                      <a:pt x="57" y="122"/>
                      <a:pt x="55" y="128"/>
                      <a:pt x="53" y="136"/>
                    </a:cubicBezTo>
                    <a:cubicBezTo>
                      <a:pt x="52" y="137"/>
                      <a:pt x="51" y="138"/>
                      <a:pt x="50" y="138"/>
                    </a:cubicBezTo>
                    <a:cubicBezTo>
                      <a:pt x="48" y="138"/>
                      <a:pt x="48" y="137"/>
                      <a:pt x="48" y="136"/>
                    </a:cubicBezTo>
                    <a:cubicBezTo>
                      <a:pt x="48" y="135"/>
                      <a:pt x="48" y="133"/>
                      <a:pt x="48" y="130"/>
                    </a:cubicBezTo>
                    <a:cubicBezTo>
                      <a:pt x="49" y="127"/>
                      <a:pt x="49" y="126"/>
                      <a:pt x="49" y="125"/>
                    </a:cubicBezTo>
                    <a:cubicBezTo>
                      <a:pt x="53" y="104"/>
                      <a:pt x="55" y="85"/>
                      <a:pt x="55" y="68"/>
                    </a:cubicBezTo>
                    <a:cubicBezTo>
                      <a:pt x="56" y="60"/>
                      <a:pt x="56" y="54"/>
                      <a:pt x="55" y="48"/>
                    </a:cubicBezTo>
                    <a:cubicBezTo>
                      <a:pt x="54" y="45"/>
                      <a:pt x="53" y="42"/>
                      <a:pt x="52" y="40"/>
                    </a:cubicBezTo>
                    <a:cubicBezTo>
                      <a:pt x="50" y="38"/>
                      <a:pt x="51" y="36"/>
                      <a:pt x="54" y="34"/>
                    </a:cubicBezTo>
                    <a:cubicBezTo>
                      <a:pt x="58" y="30"/>
                      <a:pt x="66" y="29"/>
                      <a:pt x="76" y="31"/>
                    </a:cubicBezTo>
                    <a:cubicBezTo>
                      <a:pt x="81" y="32"/>
                      <a:pt x="83" y="30"/>
                      <a:pt x="83" y="25"/>
                    </a:cubicBezTo>
                    <a:cubicBezTo>
                      <a:pt x="83" y="21"/>
                      <a:pt x="81" y="18"/>
                      <a:pt x="77" y="18"/>
                    </a:cubicBezTo>
                    <a:cubicBezTo>
                      <a:pt x="70" y="17"/>
                      <a:pt x="66" y="17"/>
                      <a:pt x="65" y="18"/>
                    </a:cubicBezTo>
                    <a:cubicBezTo>
                      <a:pt x="63" y="19"/>
                      <a:pt x="60" y="19"/>
                      <a:pt x="57" y="19"/>
                    </a:cubicBezTo>
                    <a:cubicBezTo>
                      <a:pt x="57" y="18"/>
                      <a:pt x="55" y="17"/>
                      <a:pt x="53" y="15"/>
                    </a:cubicBezTo>
                    <a:cubicBezTo>
                      <a:pt x="53" y="14"/>
                      <a:pt x="52" y="14"/>
                      <a:pt x="52" y="13"/>
                    </a:cubicBezTo>
                    <a:cubicBezTo>
                      <a:pt x="50" y="10"/>
                      <a:pt x="51" y="6"/>
                      <a:pt x="54" y="2"/>
                    </a:cubicBezTo>
                    <a:close/>
                    <a:moveTo>
                      <a:pt x="95" y="70"/>
                    </a:moveTo>
                    <a:cubicBezTo>
                      <a:pt x="96" y="72"/>
                      <a:pt x="95" y="73"/>
                      <a:pt x="94" y="74"/>
                    </a:cubicBezTo>
                    <a:cubicBezTo>
                      <a:pt x="92" y="74"/>
                      <a:pt x="91" y="74"/>
                      <a:pt x="90" y="72"/>
                    </a:cubicBezTo>
                    <a:cubicBezTo>
                      <a:pt x="88" y="67"/>
                      <a:pt x="84" y="62"/>
                      <a:pt x="78" y="56"/>
                    </a:cubicBezTo>
                    <a:cubicBezTo>
                      <a:pt x="77" y="55"/>
                      <a:pt x="76" y="54"/>
                      <a:pt x="76" y="54"/>
                    </a:cubicBezTo>
                    <a:cubicBezTo>
                      <a:pt x="75" y="56"/>
                      <a:pt x="75" y="56"/>
                      <a:pt x="75" y="56"/>
                    </a:cubicBezTo>
                    <a:cubicBezTo>
                      <a:pt x="75" y="61"/>
                      <a:pt x="75" y="73"/>
                      <a:pt x="77" y="93"/>
                    </a:cubicBezTo>
                    <a:cubicBezTo>
                      <a:pt x="78" y="99"/>
                      <a:pt x="80" y="107"/>
                      <a:pt x="83" y="119"/>
                    </a:cubicBezTo>
                    <a:cubicBezTo>
                      <a:pt x="84" y="122"/>
                      <a:pt x="85" y="124"/>
                      <a:pt x="85" y="124"/>
                    </a:cubicBezTo>
                    <a:cubicBezTo>
                      <a:pt x="86" y="126"/>
                      <a:pt x="86" y="128"/>
                      <a:pt x="87" y="131"/>
                    </a:cubicBezTo>
                    <a:cubicBezTo>
                      <a:pt x="88" y="132"/>
                      <a:pt x="88" y="133"/>
                      <a:pt x="88" y="133"/>
                    </a:cubicBezTo>
                    <a:cubicBezTo>
                      <a:pt x="88" y="135"/>
                      <a:pt x="88" y="136"/>
                      <a:pt x="86" y="136"/>
                    </a:cubicBezTo>
                    <a:cubicBezTo>
                      <a:pt x="84" y="136"/>
                      <a:pt x="83" y="135"/>
                      <a:pt x="82" y="133"/>
                    </a:cubicBezTo>
                    <a:cubicBezTo>
                      <a:pt x="77" y="123"/>
                      <a:pt x="73" y="110"/>
                      <a:pt x="70" y="93"/>
                    </a:cubicBezTo>
                    <a:cubicBezTo>
                      <a:pt x="69" y="79"/>
                      <a:pt x="68" y="68"/>
                      <a:pt x="68" y="58"/>
                    </a:cubicBezTo>
                    <a:cubicBezTo>
                      <a:pt x="68" y="51"/>
                      <a:pt x="68" y="46"/>
                      <a:pt x="68" y="44"/>
                    </a:cubicBezTo>
                    <a:cubicBezTo>
                      <a:pt x="68" y="43"/>
                      <a:pt x="69" y="42"/>
                      <a:pt x="70" y="42"/>
                    </a:cubicBezTo>
                    <a:cubicBezTo>
                      <a:pt x="71" y="41"/>
                      <a:pt x="71" y="41"/>
                      <a:pt x="72" y="42"/>
                    </a:cubicBezTo>
                    <a:cubicBezTo>
                      <a:pt x="76" y="45"/>
                      <a:pt x="78" y="48"/>
                      <a:pt x="80" y="49"/>
                    </a:cubicBezTo>
                    <a:cubicBezTo>
                      <a:pt x="86" y="54"/>
                      <a:pt x="91" y="61"/>
                      <a:pt x="95" y="70"/>
                    </a:cubicBezTo>
                    <a:close/>
                  </a:path>
                </a:pathLst>
              </a:custGeom>
              <a:grpFill/>
              <a:ln>
                <a:noFill/>
              </a:ln>
            </p:spPr>
            <p:txBody>
              <a:bodyPr anchor="ctr"/>
              <a:lstStyle/>
              <a:p>
                <a:pPr algn="ctr"/>
                <a:endParaRPr/>
              </a:p>
            </p:txBody>
          </p:sp>
          <p:sp>
            <p:nvSpPr>
              <p:cNvPr id="83" name="PA-îṥḻiḑè">
                <a:extLst>
                  <a:ext uri="{FF2B5EF4-FFF2-40B4-BE49-F238E27FC236}">
                    <a16:creationId xmlns:a16="http://schemas.microsoft.com/office/drawing/2014/main" xmlns="" id="{82D54712-D4D3-4559-B3EC-A64A8BE5230F}"/>
                  </a:ext>
                </a:extLst>
              </p:cNvPr>
              <p:cNvSpPr/>
              <p:nvPr>
                <p:custDataLst>
                  <p:tags r:id="rId71"/>
                </p:custDataLst>
              </p:nvPr>
            </p:nvSpPr>
            <p:spPr bwMode="auto">
              <a:xfrm>
                <a:off x="2383631" y="2992438"/>
                <a:ext cx="93663" cy="87313"/>
              </a:xfrm>
              <a:custGeom>
                <a:avLst/>
                <a:gdLst>
                  <a:gd name="T0" fmla="*/ 51 w 51"/>
                  <a:gd name="T1" fmla="*/ 17 h 47"/>
                  <a:gd name="T2" fmla="*/ 46 w 51"/>
                  <a:gd name="T3" fmla="*/ 25 h 47"/>
                  <a:gd name="T4" fmla="*/ 26 w 51"/>
                  <a:gd name="T5" fmla="*/ 13 h 47"/>
                  <a:gd name="T6" fmla="*/ 20 w 51"/>
                  <a:gd name="T7" fmla="*/ 9 h 47"/>
                  <a:gd name="T8" fmla="*/ 14 w 51"/>
                  <a:gd name="T9" fmla="*/ 9 h 47"/>
                  <a:gd name="T10" fmla="*/ 10 w 51"/>
                  <a:gd name="T11" fmla="*/ 13 h 47"/>
                  <a:gd name="T12" fmla="*/ 8 w 51"/>
                  <a:gd name="T13" fmla="*/ 19 h 47"/>
                  <a:gd name="T14" fmla="*/ 10 w 51"/>
                  <a:gd name="T15" fmla="*/ 23 h 47"/>
                  <a:gd name="T16" fmla="*/ 17 w 51"/>
                  <a:gd name="T17" fmla="*/ 27 h 47"/>
                  <a:gd name="T18" fmla="*/ 37 w 51"/>
                  <a:gd name="T19" fmla="*/ 40 h 47"/>
                  <a:gd name="T20" fmla="*/ 33 w 51"/>
                  <a:gd name="T21" fmla="*/ 47 h 47"/>
                  <a:gd name="T22" fmla="*/ 13 w 51"/>
                  <a:gd name="T23" fmla="*/ 35 h 47"/>
                  <a:gd name="T24" fmla="*/ 4 w 51"/>
                  <a:gd name="T25" fmla="*/ 29 h 47"/>
                  <a:gd name="T26" fmla="*/ 1 w 51"/>
                  <a:gd name="T27" fmla="*/ 24 h 47"/>
                  <a:gd name="T28" fmla="*/ 0 w 51"/>
                  <a:gd name="T29" fmla="*/ 18 h 47"/>
                  <a:gd name="T30" fmla="*/ 3 w 51"/>
                  <a:gd name="T31" fmla="*/ 10 h 47"/>
                  <a:gd name="T32" fmla="*/ 10 w 51"/>
                  <a:gd name="T33" fmla="*/ 2 h 47"/>
                  <a:gd name="T34" fmla="*/ 15 w 51"/>
                  <a:gd name="T35" fmla="*/ 0 h 47"/>
                  <a:gd name="T36" fmla="*/ 21 w 51"/>
                  <a:gd name="T37" fmla="*/ 0 h 47"/>
                  <a:gd name="T38" fmla="*/ 31 w 51"/>
                  <a:gd name="T39" fmla="*/ 5 h 47"/>
                  <a:gd name="T40" fmla="*/ 51 w 51"/>
                  <a:gd name="T41"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47">
                    <a:moveTo>
                      <a:pt x="51" y="17"/>
                    </a:moveTo>
                    <a:cubicBezTo>
                      <a:pt x="46" y="25"/>
                      <a:pt x="46" y="25"/>
                      <a:pt x="46" y="25"/>
                    </a:cubicBezTo>
                    <a:cubicBezTo>
                      <a:pt x="26" y="13"/>
                      <a:pt x="26" y="13"/>
                      <a:pt x="26" y="13"/>
                    </a:cubicBezTo>
                    <a:cubicBezTo>
                      <a:pt x="23" y="11"/>
                      <a:pt x="21" y="10"/>
                      <a:pt x="20" y="9"/>
                    </a:cubicBezTo>
                    <a:cubicBezTo>
                      <a:pt x="18" y="9"/>
                      <a:pt x="16" y="9"/>
                      <a:pt x="14" y="9"/>
                    </a:cubicBezTo>
                    <a:cubicBezTo>
                      <a:pt x="13" y="10"/>
                      <a:pt x="11" y="11"/>
                      <a:pt x="10" y="13"/>
                    </a:cubicBezTo>
                    <a:cubicBezTo>
                      <a:pt x="9" y="16"/>
                      <a:pt x="8" y="17"/>
                      <a:pt x="8" y="19"/>
                    </a:cubicBezTo>
                    <a:cubicBezTo>
                      <a:pt x="9" y="21"/>
                      <a:pt x="9" y="22"/>
                      <a:pt x="10" y="23"/>
                    </a:cubicBezTo>
                    <a:cubicBezTo>
                      <a:pt x="12" y="24"/>
                      <a:pt x="14" y="25"/>
                      <a:pt x="17" y="27"/>
                    </a:cubicBezTo>
                    <a:cubicBezTo>
                      <a:pt x="37" y="40"/>
                      <a:pt x="37" y="40"/>
                      <a:pt x="37" y="40"/>
                    </a:cubicBezTo>
                    <a:cubicBezTo>
                      <a:pt x="33" y="47"/>
                      <a:pt x="33" y="47"/>
                      <a:pt x="33" y="47"/>
                    </a:cubicBezTo>
                    <a:cubicBezTo>
                      <a:pt x="13" y="35"/>
                      <a:pt x="13" y="35"/>
                      <a:pt x="13" y="35"/>
                    </a:cubicBezTo>
                    <a:cubicBezTo>
                      <a:pt x="9" y="33"/>
                      <a:pt x="6" y="31"/>
                      <a:pt x="4" y="29"/>
                    </a:cubicBezTo>
                    <a:cubicBezTo>
                      <a:pt x="2" y="28"/>
                      <a:pt x="1" y="26"/>
                      <a:pt x="1" y="24"/>
                    </a:cubicBezTo>
                    <a:cubicBezTo>
                      <a:pt x="0" y="22"/>
                      <a:pt x="0" y="20"/>
                      <a:pt x="0" y="18"/>
                    </a:cubicBezTo>
                    <a:cubicBezTo>
                      <a:pt x="0" y="15"/>
                      <a:pt x="2" y="13"/>
                      <a:pt x="3" y="10"/>
                    </a:cubicBezTo>
                    <a:cubicBezTo>
                      <a:pt x="6" y="6"/>
                      <a:pt x="8" y="4"/>
                      <a:pt x="10" y="2"/>
                    </a:cubicBezTo>
                    <a:cubicBezTo>
                      <a:pt x="11" y="1"/>
                      <a:pt x="13" y="0"/>
                      <a:pt x="15" y="0"/>
                    </a:cubicBezTo>
                    <a:cubicBezTo>
                      <a:pt x="17" y="0"/>
                      <a:pt x="19" y="0"/>
                      <a:pt x="21" y="0"/>
                    </a:cubicBezTo>
                    <a:cubicBezTo>
                      <a:pt x="23" y="1"/>
                      <a:pt x="27" y="3"/>
                      <a:pt x="31" y="5"/>
                    </a:cubicBezTo>
                    <a:lnTo>
                      <a:pt x="51" y="17"/>
                    </a:lnTo>
                    <a:close/>
                  </a:path>
                </a:pathLst>
              </a:custGeom>
              <a:grpFill/>
              <a:ln>
                <a:noFill/>
              </a:ln>
            </p:spPr>
            <p:txBody>
              <a:bodyPr anchor="ctr"/>
              <a:lstStyle/>
              <a:p>
                <a:pPr algn="ctr"/>
                <a:endParaRPr/>
              </a:p>
            </p:txBody>
          </p:sp>
          <p:sp>
            <p:nvSpPr>
              <p:cNvPr id="84" name="PA-îṩļíde">
                <a:extLst>
                  <a:ext uri="{FF2B5EF4-FFF2-40B4-BE49-F238E27FC236}">
                    <a16:creationId xmlns:a16="http://schemas.microsoft.com/office/drawing/2014/main" xmlns="" id="{C6E3D804-A9D9-4FAB-A998-A8988DAF1135}"/>
                  </a:ext>
                </a:extLst>
              </p:cNvPr>
              <p:cNvSpPr/>
              <p:nvPr>
                <p:custDataLst>
                  <p:tags r:id="rId72"/>
                </p:custDataLst>
              </p:nvPr>
            </p:nvSpPr>
            <p:spPr bwMode="auto">
              <a:xfrm>
                <a:off x="2337594" y="3057526"/>
                <a:ext cx="100013" cy="92075"/>
              </a:xfrm>
              <a:custGeom>
                <a:avLst/>
                <a:gdLst>
                  <a:gd name="T0" fmla="*/ 17 w 63"/>
                  <a:gd name="T1" fmla="*/ 0 h 58"/>
                  <a:gd name="T2" fmla="*/ 63 w 63"/>
                  <a:gd name="T3" fmla="*/ 21 h 58"/>
                  <a:gd name="T4" fmla="*/ 59 w 63"/>
                  <a:gd name="T5" fmla="*/ 30 h 58"/>
                  <a:gd name="T6" fmla="*/ 19 w 63"/>
                  <a:gd name="T7" fmla="*/ 35 h 58"/>
                  <a:gd name="T8" fmla="*/ 50 w 63"/>
                  <a:gd name="T9" fmla="*/ 50 h 58"/>
                  <a:gd name="T10" fmla="*/ 46 w 63"/>
                  <a:gd name="T11" fmla="*/ 58 h 58"/>
                  <a:gd name="T12" fmla="*/ 0 w 63"/>
                  <a:gd name="T13" fmla="*/ 37 h 58"/>
                  <a:gd name="T14" fmla="*/ 4 w 63"/>
                  <a:gd name="T15" fmla="*/ 26 h 58"/>
                  <a:gd name="T16" fmla="*/ 43 w 63"/>
                  <a:gd name="T17" fmla="*/ 22 h 58"/>
                  <a:gd name="T18" fmla="*/ 12 w 63"/>
                  <a:gd name="T19" fmla="*/ 8 h 58"/>
                  <a:gd name="T20" fmla="*/ 17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17" y="0"/>
                    </a:moveTo>
                    <a:lnTo>
                      <a:pt x="63" y="21"/>
                    </a:lnTo>
                    <a:lnTo>
                      <a:pt x="59" y="30"/>
                    </a:lnTo>
                    <a:lnTo>
                      <a:pt x="19" y="35"/>
                    </a:lnTo>
                    <a:lnTo>
                      <a:pt x="50" y="50"/>
                    </a:lnTo>
                    <a:lnTo>
                      <a:pt x="46" y="58"/>
                    </a:lnTo>
                    <a:lnTo>
                      <a:pt x="0" y="37"/>
                    </a:lnTo>
                    <a:lnTo>
                      <a:pt x="4" y="26"/>
                    </a:lnTo>
                    <a:lnTo>
                      <a:pt x="43" y="22"/>
                    </a:lnTo>
                    <a:lnTo>
                      <a:pt x="12" y="8"/>
                    </a:lnTo>
                    <a:lnTo>
                      <a:pt x="17" y="0"/>
                    </a:lnTo>
                    <a:close/>
                  </a:path>
                </a:pathLst>
              </a:custGeom>
              <a:grpFill/>
              <a:ln>
                <a:noFill/>
              </a:ln>
            </p:spPr>
            <p:txBody>
              <a:bodyPr anchor="ctr"/>
              <a:lstStyle/>
              <a:p>
                <a:pPr algn="ctr"/>
                <a:endParaRPr/>
              </a:p>
            </p:txBody>
          </p:sp>
          <p:sp>
            <p:nvSpPr>
              <p:cNvPr id="85" name="PA-îš1îḑe">
                <a:extLst>
                  <a:ext uri="{FF2B5EF4-FFF2-40B4-BE49-F238E27FC236}">
                    <a16:creationId xmlns:a16="http://schemas.microsoft.com/office/drawing/2014/main" xmlns="" id="{FC48F5F9-A16C-4827-BD79-F6AB7C4D5787}"/>
                  </a:ext>
                </a:extLst>
              </p:cNvPr>
              <p:cNvSpPr/>
              <p:nvPr>
                <p:custDataLst>
                  <p:tags r:id="rId73"/>
                </p:custDataLst>
              </p:nvPr>
            </p:nvSpPr>
            <p:spPr bwMode="auto">
              <a:xfrm>
                <a:off x="2323306" y="3132138"/>
                <a:ext cx="84138" cy="44450"/>
              </a:xfrm>
              <a:custGeom>
                <a:avLst/>
                <a:gdLst>
                  <a:gd name="T0" fmla="*/ 5 w 53"/>
                  <a:gd name="T1" fmla="*/ 0 h 28"/>
                  <a:gd name="T2" fmla="*/ 53 w 53"/>
                  <a:gd name="T3" fmla="*/ 19 h 28"/>
                  <a:gd name="T4" fmla="*/ 49 w 53"/>
                  <a:gd name="T5" fmla="*/ 28 h 28"/>
                  <a:gd name="T6" fmla="*/ 0 w 53"/>
                  <a:gd name="T7" fmla="*/ 10 h 28"/>
                  <a:gd name="T8" fmla="*/ 5 w 53"/>
                  <a:gd name="T9" fmla="*/ 0 h 28"/>
                </a:gdLst>
                <a:ahLst/>
                <a:cxnLst>
                  <a:cxn ang="0">
                    <a:pos x="T0" y="T1"/>
                  </a:cxn>
                  <a:cxn ang="0">
                    <a:pos x="T2" y="T3"/>
                  </a:cxn>
                  <a:cxn ang="0">
                    <a:pos x="T4" y="T5"/>
                  </a:cxn>
                  <a:cxn ang="0">
                    <a:pos x="T6" y="T7"/>
                  </a:cxn>
                  <a:cxn ang="0">
                    <a:pos x="T8" y="T9"/>
                  </a:cxn>
                </a:cxnLst>
                <a:rect l="0" t="0" r="r" b="b"/>
                <a:pathLst>
                  <a:path w="53" h="28">
                    <a:moveTo>
                      <a:pt x="5" y="0"/>
                    </a:moveTo>
                    <a:lnTo>
                      <a:pt x="53" y="19"/>
                    </a:lnTo>
                    <a:lnTo>
                      <a:pt x="49" y="28"/>
                    </a:lnTo>
                    <a:lnTo>
                      <a:pt x="0" y="10"/>
                    </a:lnTo>
                    <a:lnTo>
                      <a:pt x="5" y="0"/>
                    </a:lnTo>
                    <a:close/>
                  </a:path>
                </a:pathLst>
              </a:custGeom>
              <a:grpFill/>
              <a:ln>
                <a:noFill/>
              </a:ln>
            </p:spPr>
            <p:txBody>
              <a:bodyPr anchor="ctr"/>
              <a:lstStyle/>
              <a:p>
                <a:pPr algn="ctr"/>
                <a:endParaRPr/>
              </a:p>
            </p:txBody>
          </p:sp>
          <p:sp>
            <p:nvSpPr>
              <p:cNvPr id="86" name="PA-íṧ1îḍê">
                <a:extLst>
                  <a:ext uri="{FF2B5EF4-FFF2-40B4-BE49-F238E27FC236}">
                    <a16:creationId xmlns:a16="http://schemas.microsoft.com/office/drawing/2014/main" xmlns="" id="{5B856F83-E5C9-4D6E-BBD4-9E3E0EDA6420}"/>
                  </a:ext>
                </a:extLst>
              </p:cNvPr>
              <p:cNvSpPr/>
              <p:nvPr>
                <p:custDataLst>
                  <p:tags r:id="rId74"/>
                </p:custDataLst>
              </p:nvPr>
            </p:nvSpPr>
            <p:spPr bwMode="auto">
              <a:xfrm>
                <a:off x="2307431" y="3178176"/>
                <a:ext cx="92075" cy="73025"/>
              </a:xfrm>
              <a:custGeom>
                <a:avLst/>
                <a:gdLst>
                  <a:gd name="T0" fmla="*/ 4 w 58"/>
                  <a:gd name="T1" fmla="*/ 3 h 46"/>
                  <a:gd name="T2" fmla="*/ 58 w 58"/>
                  <a:gd name="T3" fmla="*/ 0 h 46"/>
                  <a:gd name="T4" fmla="*/ 55 w 58"/>
                  <a:gd name="T5" fmla="*/ 11 h 46"/>
                  <a:gd name="T6" fmla="*/ 14 w 58"/>
                  <a:gd name="T7" fmla="*/ 13 h 46"/>
                  <a:gd name="T8" fmla="*/ 46 w 58"/>
                  <a:gd name="T9" fmla="*/ 35 h 46"/>
                  <a:gd name="T10" fmla="*/ 44 w 58"/>
                  <a:gd name="T11" fmla="*/ 46 h 46"/>
                  <a:gd name="T12" fmla="*/ 0 w 58"/>
                  <a:gd name="T13" fmla="*/ 14 h 46"/>
                  <a:gd name="T14" fmla="*/ 4 w 58"/>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6">
                    <a:moveTo>
                      <a:pt x="4" y="3"/>
                    </a:moveTo>
                    <a:lnTo>
                      <a:pt x="58" y="0"/>
                    </a:lnTo>
                    <a:lnTo>
                      <a:pt x="55" y="11"/>
                    </a:lnTo>
                    <a:lnTo>
                      <a:pt x="14" y="13"/>
                    </a:lnTo>
                    <a:lnTo>
                      <a:pt x="46" y="35"/>
                    </a:lnTo>
                    <a:lnTo>
                      <a:pt x="44" y="46"/>
                    </a:lnTo>
                    <a:lnTo>
                      <a:pt x="0" y="14"/>
                    </a:lnTo>
                    <a:lnTo>
                      <a:pt x="4" y="3"/>
                    </a:lnTo>
                    <a:close/>
                  </a:path>
                </a:pathLst>
              </a:custGeom>
              <a:grpFill/>
              <a:ln>
                <a:noFill/>
              </a:ln>
            </p:spPr>
            <p:txBody>
              <a:bodyPr anchor="ctr"/>
              <a:lstStyle/>
              <a:p>
                <a:pPr algn="ctr"/>
                <a:endParaRPr/>
              </a:p>
            </p:txBody>
          </p:sp>
          <p:sp>
            <p:nvSpPr>
              <p:cNvPr id="87" name="PA-îṥļïḓè">
                <a:extLst>
                  <a:ext uri="{FF2B5EF4-FFF2-40B4-BE49-F238E27FC236}">
                    <a16:creationId xmlns:a16="http://schemas.microsoft.com/office/drawing/2014/main" xmlns="" id="{BAEADD4E-A1B5-4094-A108-FC46E3C3F765}"/>
                  </a:ext>
                </a:extLst>
              </p:cNvPr>
              <p:cNvSpPr/>
              <p:nvPr>
                <p:custDataLst>
                  <p:tags r:id="rId75"/>
                </p:custDataLst>
              </p:nvPr>
            </p:nvSpPr>
            <p:spPr bwMode="auto">
              <a:xfrm>
                <a:off x="2285206" y="3240088"/>
                <a:ext cx="90488" cy="73025"/>
              </a:xfrm>
              <a:custGeom>
                <a:avLst/>
                <a:gdLst>
                  <a:gd name="T0" fmla="*/ 7 w 57"/>
                  <a:gd name="T1" fmla="*/ 0 h 46"/>
                  <a:gd name="T2" fmla="*/ 57 w 57"/>
                  <a:gd name="T3" fmla="*/ 10 h 46"/>
                  <a:gd name="T4" fmla="*/ 50 w 57"/>
                  <a:gd name="T5" fmla="*/ 46 h 46"/>
                  <a:gd name="T6" fmla="*/ 42 w 57"/>
                  <a:gd name="T7" fmla="*/ 45 h 46"/>
                  <a:gd name="T8" fmla="*/ 47 w 57"/>
                  <a:gd name="T9" fmla="*/ 18 h 46"/>
                  <a:gd name="T10" fmla="*/ 36 w 57"/>
                  <a:gd name="T11" fmla="*/ 16 h 46"/>
                  <a:gd name="T12" fmla="*/ 30 w 57"/>
                  <a:gd name="T13" fmla="*/ 40 h 46"/>
                  <a:gd name="T14" fmla="*/ 22 w 57"/>
                  <a:gd name="T15" fmla="*/ 39 h 46"/>
                  <a:gd name="T16" fmla="*/ 27 w 57"/>
                  <a:gd name="T17" fmla="*/ 14 h 46"/>
                  <a:gd name="T18" fmla="*/ 14 w 57"/>
                  <a:gd name="T19" fmla="*/ 11 h 46"/>
                  <a:gd name="T20" fmla="*/ 8 w 57"/>
                  <a:gd name="T21" fmla="*/ 39 h 46"/>
                  <a:gd name="T22" fmla="*/ 0 w 57"/>
                  <a:gd name="T23" fmla="*/ 38 h 46"/>
                  <a:gd name="T24" fmla="*/ 7 w 57"/>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6">
                    <a:moveTo>
                      <a:pt x="7" y="0"/>
                    </a:moveTo>
                    <a:lnTo>
                      <a:pt x="57" y="10"/>
                    </a:lnTo>
                    <a:lnTo>
                      <a:pt x="50" y="46"/>
                    </a:lnTo>
                    <a:lnTo>
                      <a:pt x="42" y="45"/>
                    </a:lnTo>
                    <a:lnTo>
                      <a:pt x="47" y="18"/>
                    </a:lnTo>
                    <a:lnTo>
                      <a:pt x="36" y="16"/>
                    </a:lnTo>
                    <a:lnTo>
                      <a:pt x="30" y="40"/>
                    </a:lnTo>
                    <a:lnTo>
                      <a:pt x="22" y="39"/>
                    </a:lnTo>
                    <a:lnTo>
                      <a:pt x="27" y="14"/>
                    </a:lnTo>
                    <a:lnTo>
                      <a:pt x="14" y="11"/>
                    </a:lnTo>
                    <a:lnTo>
                      <a:pt x="8" y="39"/>
                    </a:lnTo>
                    <a:lnTo>
                      <a:pt x="0" y="38"/>
                    </a:lnTo>
                    <a:lnTo>
                      <a:pt x="7" y="0"/>
                    </a:lnTo>
                    <a:close/>
                  </a:path>
                </a:pathLst>
              </a:custGeom>
              <a:grpFill/>
              <a:ln>
                <a:noFill/>
              </a:ln>
            </p:spPr>
            <p:txBody>
              <a:bodyPr anchor="ctr"/>
              <a:lstStyle/>
              <a:p>
                <a:pPr algn="ctr"/>
                <a:endParaRPr/>
              </a:p>
            </p:txBody>
          </p:sp>
          <p:sp>
            <p:nvSpPr>
              <p:cNvPr id="88" name="PA-íṥ1íḓè">
                <a:extLst>
                  <a:ext uri="{FF2B5EF4-FFF2-40B4-BE49-F238E27FC236}">
                    <a16:creationId xmlns:a16="http://schemas.microsoft.com/office/drawing/2014/main" xmlns="" id="{F6510593-CC9D-4F14-9DEF-51F4CB03CF5A}"/>
                  </a:ext>
                </a:extLst>
              </p:cNvPr>
              <p:cNvSpPr/>
              <p:nvPr>
                <p:custDataLst>
                  <p:tags r:id="rId76"/>
                </p:custDataLst>
              </p:nvPr>
            </p:nvSpPr>
            <p:spPr bwMode="auto">
              <a:xfrm>
                <a:off x="2274094" y="3317876"/>
                <a:ext cx="88900" cy="71438"/>
              </a:xfrm>
              <a:custGeom>
                <a:avLst/>
                <a:gdLst>
                  <a:gd name="T0" fmla="*/ 4 w 48"/>
                  <a:gd name="T1" fmla="*/ 0 h 39"/>
                  <a:gd name="T2" fmla="*/ 48 w 48"/>
                  <a:gd name="T3" fmla="*/ 4 h 39"/>
                  <a:gd name="T4" fmla="*/ 46 w 48"/>
                  <a:gd name="T5" fmla="*/ 23 h 39"/>
                  <a:gd name="T6" fmla="*/ 44 w 48"/>
                  <a:gd name="T7" fmla="*/ 33 h 39"/>
                  <a:gd name="T8" fmla="*/ 39 w 48"/>
                  <a:gd name="T9" fmla="*/ 38 h 39"/>
                  <a:gd name="T10" fmla="*/ 32 w 48"/>
                  <a:gd name="T11" fmla="*/ 39 h 39"/>
                  <a:gd name="T12" fmla="*/ 24 w 48"/>
                  <a:gd name="T13" fmla="*/ 35 h 39"/>
                  <a:gd name="T14" fmla="*/ 21 w 48"/>
                  <a:gd name="T15" fmla="*/ 26 h 39"/>
                  <a:gd name="T16" fmla="*/ 17 w 48"/>
                  <a:gd name="T17" fmla="*/ 30 h 39"/>
                  <a:gd name="T18" fmla="*/ 9 w 48"/>
                  <a:gd name="T19" fmla="*/ 35 h 39"/>
                  <a:gd name="T20" fmla="*/ 0 w 48"/>
                  <a:gd name="T21" fmla="*/ 39 h 39"/>
                  <a:gd name="T22" fmla="*/ 1 w 48"/>
                  <a:gd name="T23" fmla="*/ 29 h 39"/>
                  <a:gd name="T24" fmla="*/ 12 w 48"/>
                  <a:gd name="T25" fmla="*/ 23 h 39"/>
                  <a:gd name="T26" fmla="*/ 18 w 48"/>
                  <a:gd name="T27" fmla="*/ 19 h 39"/>
                  <a:gd name="T28" fmla="*/ 20 w 48"/>
                  <a:gd name="T29" fmla="*/ 17 h 39"/>
                  <a:gd name="T30" fmla="*/ 21 w 48"/>
                  <a:gd name="T31" fmla="*/ 12 h 39"/>
                  <a:gd name="T32" fmla="*/ 22 w 48"/>
                  <a:gd name="T33" fmla="*/ 11 h 39"/>
                  <a:gd name="T34" fmla="*/ 3 w 48"/>
                  <a:gd name="T35" fmla="*/ 9 h 39"/>
                  <a:gd name="T36" fmla="*/ 4 w 48"/>
                  <a:gd name="T37" fmla="*/ 0 h 39"/>
                  <a:gd name="T38" fmla="*/ 29 w 48"/>
                  <a:gd name="T39" fmla="*/ 11 h 39"/>
                  <a:gd name="T40" fmla="*/ 28 w 48"/>
                  <a:gd name="T41" fmla="*/ 18 h 39"/>
                  <a:gd name="T42" fmla="*/ 28 w 48"/>
                  <a:gd name="T43" fmla="*/ 26 h 39"/>
                  <a:gd name="T44" fmla="*/ 29 w 48"/>
                  <a:gd name="T45" fmla="*/ 28 h 39"/>
                  <a:gd name="T46" fmla="*/ 32 w 48"/>
                  <a:gd name="T47" fmla="*/ 30 h 39"/>
                  <a:gd name="T48" fmla="*/ 36 w 48"/>
                  <a:gd name="T49" fmla="*/ 29 h 39"/>
                  <a:gd name="T50" fmla="*/ 38 w 48"/>
                  <a:gd name="T51" fmla="*/ 26 h 39"/>
                  <a:gd name="T52" fmla="*/ 39 w 48"/>
                  <a:gd name="T53" fmla="*/ 19 h 39"/>
                  <a:gd name="T54" fmla="*/ 40 w 48"/>
                  <a:gd name="T55" fmla="*/ 12 h 39"/>
                  <a:gd name="T56" fmla="*/ 29 w 48"/>
                  <a:gd name="T57"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39">
                    <a:moveTo>
                      <a:pt x="4" y="0"/>
                    </a:moveTo>
                    <a:cubicBezTo>
                      <a:pt x="48" y="4"/>
                      <a:pt x="48" y="4"/>
                      <a:pt x="48" y="4"/>
                    </a:cubicBezTo>
                    <a:cubicBezTo>
                      <a:pt x="46" y="23"/>
                      <a:pt x="46" y="23"/>
                      <a:pt x="46" y="23"/>
                    </a:cubicBezTo>
                    <a:cubicBezTo>
                      <a:pt x="46" y="27"/>
                      <a:pt x="45" y="31"/>
                      <a:pt x="44" y="33"/>
                    </a:cubicBezTo>
                    <a:cubicBezTo>
                      <a:pt x="43" y="35"/>
                      <a:pt x="41" y="36"/>
                      <a:pt x="39" y="38"/>
                    </a:cubicBezTo>
                    <a:cubicBezTo>
                      <a:pt x="37" y="39"/>
                      <a:pt x="35" y="39"/>
                      <a:pt x="32" y="39"/>
                    </a:cubicBezTo>
                    <a:cubicBezTo>
                      <a:pt x="29" y="38"/>
                      <a:pt x="26" y="37"/>
                      <a:pt x="24" y="35"/>
                    </a:cubicBezTo>
                    <a:cubicBezTo>
                      <a:pt x="22" y="33"/>
                      <a:pt x="21" y="30"/>
                      <a:pt x="21" y="26"/>
                    </a:cubicBezTo>
                    <a:cubicBezTo>
                      <a:pt x="20" y="28"/>
                      <a:pt x="18" y="29"/>
                      <a:pt x="17" y="30"/>
                    </a:cubicBezTo>
                    <a:cubicBezTo>
                      <a:pt x="16" y="32"/>
                      <a:pt x="13" y="33"/>
                      <a:pt x="9" y="35"/>
                    </a:cubicBezTo>
                    <a:cubicBezTo>
                      <a:pt x="0" y="39"/>
                      <a:pt x="0" y="39"/>
                      <a:pt x="0" y="39"/>
                    </a:cubicBezTo>
                    <a:cubicBezTo>
                      <a:pt x="1" y="29"/>
                      <a:pt x="1" y="29"/>
                      <a:pt x="1" y="29"/>
                    </a:cubicBezTo>
                    <a:cubicBezTo>
                      <a:pt x="12" y="23"/>
                      <a:pt x="12" y="23"/>
                      <a:pt x="12" y="23"/>
                    </a:cubicBezTo>
                    <a:cubicBezTo>
                      <a:pt x="15" y="21"/>
                      <a:pt x="17" y="20"/>
                      <a:pt x="18" y="19"/>
                    </a:cubicBezTo>
                    <a:cubicBezTo>
                      <a:pt x="19" y="18"/>
                      <a:pt x="20" y="18"/>
                      <a:pt x="20" y="17"/>
                    </a:cubicBezTo>
                    <a:cubicBezTo>
                      <a:pt x="21" y="16"/>
                      <a:pt x="21" y="14"/>
                      <a:pt x="21" y="12"/>
                    </a:cubicBezTo>
                    <a:cubicBezTo>
                      <a:pt x="22" y="11"/>
                      <a:pt x="22" y="11"/>
                      <a:pt x="22" y="11"/>
                    </a:cubicBezTo>
                    <a:cubicBezTo>
                      <a:pt x="3" y="9"/>
                      <a:pt x="3" y="9"/>
                      <a:pt x="3" y="9"/>
                    </a:cubicBezTo>
                    <a:lnTo>
                      <a:pt x="4" y="0"/>
                    </a:lnTo>
                    <a:close/>
                    <a:moveTo>
                      <a:pt x="29" y="11"/>
                    </a:moveTo>
                    <a:cubicBezTo>
                      <a:pt x="28" y="18"/>
                      <a:pt x="28" y="18"/>
                      <a:pt x="28" y="18"/>
                    </a:cubicBezTo>
                    <a:cubicBezTo>
                      <a:pt x="28" y="22"/>
                      <a:pt x="27" y="25"/>
                      <a:pt x="28" y="26"/>
                    </a:cubicBezTo>
                    <a:cubicBezTo>
                      <a:pt x="28" y="27"/>
                      <a:pt x="28" y="28"/>
                      <a:pt x="29" y="28"/>
                    </a:cubicBezTo>
                    <a:cubicBezTo>
                      <a:pt x="30" y="29"/>
                      <a:pt x="31" y="30"/>
                      <a:pt x="32" y="30"/>
                    </a:cubicBezTo>
                    <a:cubicBezTo>
                      <a:pt x="34" y="30"/>
                      <a:pt x="35" y="30"/>
                      <a:pt x="36" y="29"/>
                    </a:cubicBezTo>
                    <a:cubicBezTo>
                      <a:pt x="37" y="28"/>
                      <a:pt x="38" y="27"/>
                      <a:pt x="38" y="26"/>
                    </a:cubicBezTo>
                    <a:cubicBezTo>
                      <a:pt x="38" y="25"/>
                      <a:pt x="39" y="23"/>
                      <a:pt x="39" y="19"/>
                    </a:cubicBezTo>
                    <a:cubicBezTo>
                      <a:pt x="40" y="12"/>
                      <a:pt x="40" y="12"/>
                      <a:pt x="40" y="12"/>
                    </a:cubicBezTo>
                    <a:lnTo>
                      <a:pt x="29" y="11"/>
                    </a:lnTo>
                    <a:close/>
                  </a:path>
                </a:pathLst>
              </a:custGeom>
              <a:grpFill/>
              <a:ln>
                <a:noFill/>
              </a:ln>
            </p:spPr>
            <p:txBody>
              <a:bodyPr anchor="ctr"/>
              <a:lstStyle/>
              <a:p>
                <a:pPr algn="ctr"/>
                <a:endParaRPr/>
              </a:p>
            </p:txBody>
          </p:sp>
          <p:sp>
            <p:nvSpPr>
              <p:cNvPr id="89" name="PA-îṣḻíḋé">
                <a:extLst>
                  <a:ext uri="{FF2B5EF4-FFF2-40B4-BE49-F238E27FC236}">
                    <a16:creationId xmlns:a16="http://schemas.microsoft.com/office/drawing/2014/main" xmlns="" id="{C0ACD355-BE6A-4FDB-BFB6-800B200C5CF2}"/>
                  </a:ext>
                </a:extLst>
              </p:cNvPr>
              <p:cNvSpPr/>
              <p:nvPr>
                <p:custDataLst>
                  <p:tags r:id="rId77"/>
                </p:custDataLst>
              </p:nvPr>
            </p:nvSpPr>
            <p:spPr bwMode="auto">
              <a:xfrm>
                <a:off x="2274094" y="3398838"/>
                <a:ext cx="82550" cy="66675"/>
              </a:xfrm>
              <a:custGeom>
                <a:avLst/>
                <a:gdLst>
                  <a:gd name="T0" fmla="*/ 15 w 45"/>
                  <a:gd name="T1" fmla="*/ 0 h 36"/>
                  <a:gd name="T2" fmla="*/ 16 w 45"/>
                  <a:gd name="T3" fmla="*/ 8 h 36"/>
                  <a:gd name="T4" fmla="*/ 9 w 45"/>
                  <a:gd name="T5" fmla="*/ 12 h 36"/>
                  <a:gd name="T6" fmla="*/ 7 w 45"/>
                  <a:gd name="T7" fmla="*/ 18 h 36"/>
                  <a:gd name="T8" fmla="*/ 9 w 45"/>
                  <a:gd name="T9" fmla="*/ 25 h 36"/>
                  <a:gd name="T10" fmla="*/ 13 w 45"/>
                  <a:gd name="T11" fmla="*/ 27 h 36"/>
                  <a:gd name="T12" fmla="*/ 16 w 45"/>
                  <a:gd name="T13" fmla="*/ 26 h 36"/>
                  <a:gd name="T14" fmla="*/ 18 w 45"/>
                  <a:gd name="T15" fmla="*/ 23 h 36"/>
                  <a:gd name="T16" fmla="*/ 20 w 45"/>
                  <a:gd name="T17" fmla="*/ 15 h 36"/>
                  <a:gd name="T18" fmla="*/ 24 w 45"/>
                  <a:gd name="T19" fmla="*/ 5 h 36"/>
                  <a:gd name="T20" fmla="*/ 33 w 45"/>
                  <a:gd name="T21" fmla="*/ 1 h 36"/>
                  <a:gd name="T22" fmla="*/ 39 w 45"/>
                  <a:gd name="T23" fmla="*/ 3 h 36"/>
                  <a:gd name="T24" fmla="*/ 44 w 45"/>
                  <a:gd name="T25" fmla="*/ 9 h 36"/>
                  <a:gd name="T26" fmla="*/ 45 w 45"/>
                  <a:gd name="T27" fmla="*/ 17 h 36"/>
                  <a:gd name="T28" fmla="*/ 42 w 45"/>
                  <a:gd name="T29" fmla="*/ 30 h 36"/>
                  <a:gd name="T30" fmla="*/ 32 w 45"/>
                  <a:gd name="T31" fmla="*/ 34 h 36"/>
                  <a:gd name="T32" fmla="*/ 31 w 45"/>
                  <a:gd name="T33" fmla="*/ 25 h 36"/>
                  <a:gd name="T34" fmla="*/ 36 w 45"/>
                  <a:gd name="T35" fmla="*/ 23 h 36"/>
                  <a:gd name="T36" fmla="*/ 38 w 45"/>
                  <a:gd name="T37" fmla="*/ 17 h 36"/>
                  <a:gd name="T38" fmla="*/ 36 w 45"/>
                  <a:gd name="T39" fmla="*/ 11 h 36"/>
                  <a:gd name="T40" fmla="*/ 33 w 45"/>
                  <a:gd name="T41" fmla="*/ 10 h 36"/>
                  <a:gd name="T42" fmla="*/ 31 w 45"/>
                  <a:gd name="T43" fmla="*/ 11 h 36"/>
                  <a:gd name="T44" fmla="*/ 28 w 45"/>
                  <a:gd name="T45" fmla="*/ 19 h 36"/>
                  <a:gd name="T46" fmla="*/ 25 w 45"/>
                  <a:gd name="T47" fmla="*/ 29 h 36"/>
                  <a:gd name="T48" fmla="*/ 20 w 45"/>
                  <a:gd name="T49" fmla="*/ 34 h 36"/>
                  <a:gd name="T50" fmla="*/ 13 w 45"/>
                  <a:gd name="T51" fmla="*/ 36 h 36"/>
                  <a:gd name="T52" fmla="*/ 6 w 45"/>
                  <a:gd name="T53" fmla="*/ 33 h 36"/>
                  <a:gd name="T54" fmla="*/ 1 w 45"/>
                  <a:gd name="T55" fmla="*/ 28 h 36"/>
                  <a:gd name="T56" fmla="*/ 0 w 45"/>
                  <a:gd name="T57" fmla="*/ 18 h 36"/>
                  <a:gd name="T58" fmla="*/ 3 w 45"/>
                  <a:gd name="T59" fmla="*/ 5 h 36"/>
                  <a:gd name="T60" fmla="*/ 15 w 45"/>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6">
                    <a:moveTo>
                      <a:pt x="15" y="0"/>
                    </a:moveTo>
                    <a:cubicBezTo>
                      <a:pt x="16" y="8"/>
                      <a:pt x="16" y="8"/>
                      <a:pt x="16" y="8"/>
                    </a:cubicBezTo>
                    <a:cubicBezTo>
                      <a:pt x="13" y="9"/>
                      <a:pt x="10" y="10"/>
                      <a:pt x="9" y="12"/>
                    </a:cubicBezTo>
                    <a:cubicBezTo>
                      <a:pt x="8" y="13"/>
                      <a:pt x="7" y="15"/>
                      <a:pt x="7" y="18"/>
                    </a:cubicBezTo>
                    <a:cubicBezTo>
                      <a:pt x="7" y="21"/>
                      <a:pt x="8" y="23"/>
                      <a:pt x="9" y="25"/>
                    </a:cubicBezTo>
                    <a:cubicBezTo>
                      <a:pt x="10" y="26"/>
                      <a:pt x="12" y="27"/>
                      <a:pt x="13" y="27"/>
                    </a:cubicBezTo>
                    <a:cubicBezTo>
                      <a:pt x="14" y="27"/>
                      <a:pt x="15" y="26"/>
                      <a:pt x="16" y="26"/>
                    </a:cubicBezTo>
                    <a:cubicBezTo>
                      <a:pt x="17" y="25"/>
                      <a:pt x="17" y="24"/>
                      <a:pt x="18" y="23"/>
                    </a:cubicBezTo>
                    <a:cubicBezTo>
                      <a:pt x="18" y="22"/>
                      <a:pt x="19" y="19"/>
                      <a:pt x="20" y="15"/>
                    </a:cubicBezTo>
                    <a:cubicBezTo>
                      <a:pt x="21" y="11"/>
                      <a:pt x="22" y="7"/>
                      <a:pt x="24" y="5"/>
                    </a:cubicBezTo>
                    <a:cubicBezTo>
                      <a:pt x="26" y="3"/>
                      <a:pt x="29" y="1"/>
                      <a:pt x="33" y="1"/>
                    </a:cubicBezTo>
                    <a:cubicBezTo>
                      <a:pt x="35" y="1"/>
                      <a:pt x="37" y="2"/>
                      <a:pt x="39" y="3"/>
                    </a:cubicBezTo>
                    <a:cubicBezTo>
                      <a:pt x="41" y="4"/>
                      <a:pt x="43" y="6"/>
                      <a:pt x="44" y="9"/>
                    </a:cubicBezTo>
                    <a:cubicBezTo>
                      <a:pt x="45" y="11"/>
                      <a:pt x="45" y="14"/>
                      <a:pt x="45" y="17"/>
                    </a:cubicBezTo>
                    <a:cubicBezTo>
                      <a:pt x="45" y="23"/>
                      <a:pt x="44" y="27"/>
                      <a:pt x="42" y="30"/>
                    </a:cubicBezTo>
                    <a:cubicBezTo>
                      <a:pt x="39" y="33"/>
                      <a:pt x="36" y="34"/>
                      <a:pt x="32" y="34"/>
                    </a:cubicBezTo>
                    <a:cubicBezTo>
                      <a:pt x="31" y="25"/>
                      <a:pt x="31" y="25"/>
                      <a:pt x="31" y="25"/>
                    </a:cubicBezTo>
                    <a:cubicBezTo>
                      <a:pt x="34" y="25"/>
                      <a:pt x="35" y="24"/>
                      <a:pt x="36" y="23"/>
                    </a:cubicBezTo>
                    <a:cubicBezTo>
                      <a:pt x="37" y="22"/>
                      <a:pt x="38" y="20"/>
                      <a:pt x="38" y="17"/>
                    </a:cubicBezTo>
                    <a:cubicBezTo>
                      <a:pt x="38" y="15"/>
                      <a:pt x="37" y="13"/>
                      <a:pt x="36" y="11"/>
                    </a:cubicBezTo>
                    <a:cubicBezTo>
                      <a:pt x="35" y="10"/>
                      <a:pt x="35" y="10"/>
                      <a:pt x="33" y="10"/>
                    </a:cubicBezTo>
                    <a:cubicBezTo>
                      <a:pt x="32" y="10"/>
                      <a:pt x="31" y="10"/>
                      <a:pt x="31" y="11"/>
                    </a:cubicBezTo>
                    <a:cubicBezTo>
                      <a:pt x="30" y="12"/>
                      <a:pt x="29" y="15"/>
                      <a:pt x="28" y="19"/>
                    </a:cubicBezTo>
                    <a:cubicBezTo>
                      <a:pt x="27" y="24"/>
                      <a:pt x="26" y="27"/>
                      <a:pt x="25" y="29"/>
                    </a:cubicBezTo>
                    <a:cubicBezTo>
                      <a:pt x="24" y="31"/>
                      <a:pt x="22" y="33"/>
                      <a:pt x="20" y="34"/>
                    </a:cubicBezTo>
                    <a:cubicBezTo>
                      <a:pt x="18" y="35"/>
                      <a:pt x="16" y="36"/>
                      <a:pt x="13" y="36"/>
                    </a:cubicBezTo>
                    <a:cubicBezTo>
                      <a:pt x="11" y="36"/>
                      <a:pt x="8" y="35"/>
                      <a:pt x="6" y="33"/>
                    </a:cubicBezTo>
                    <a:cubicBezTo>
                      <a:pt x="4" y="32"/>
                      <a:pt x="2" y="30"/>
                      <a:pt x="1" y="28"/>
                    </a:cubicBezTo>
                    <a:cubicBezTo>
                      <a:pt x="0" y="25"/>
                      <a:pt x="0" y="22"/>
                      <a:pt x="0" y="18"/>
                    </a:cubicBezTo>
                    <a:cubicBezTo>
                      <a:pt x="0" y="12"/>
                      <a:pt x="1" y="8"/>
                      <a:pt x="3" y="5"/>
                    </a:cubicBezTo>
                    <a:cubicBezTo>
                      <a:pt x="6" y="2"/>
                      <a:pt x="10" y="0"/>
                      <a:pt x="15" y="0"/>
                    </a:cubicBezTo>
                    <a:close/>
                  </a:path>
                </a:pathLst>
              </a:custGeom>
              <a:grpFill/>
              <a:ln>
                <a:noFill/>
              </a:ln>
            </p:spPr>
            <p:txBody>
              <a:bodyPr anchor="ctr"/>
              <a:lstStyle/>
              <a:p>
                <a:pPr algn="ctr"/>
                <a:endParaRPr/>
              </a:p>
            </p:txBody>
          </p:sp>
          <p:sp>
            <p:nvSpPr>
              <p:cNvPr id="90" name="PA-îṧḷïḍè">
                <a:extLst>
                  <a:ext uri="{FF2B5EF4-FFF2-40B4-BE49-F238E27FC236}">
                    <a16:creationId xmlns:a16="http://schemas.microsoft.com/office/drawing/2014/main" xmlns="" id="{5A609DD0-F83A-48DC-B3CB-E6D10FC22026}"/>
                  </a:ext>
                </a:extLst>
              </p:cNvPr>
              <p:cNvSpPr/>
              <p:nvPr>
                <p:custDataLst>
                  <p:tags r:id="rId78"/>
                </p:custDataLst>
              </p:nvPr>
            </p:nvSpPr>
            <p:spPr bwMode="auto">
              <a:xfrm>
                <a:off x="2275681" y="3471863"/>
                <a:ext cx="84138" cy="22225"/>
              </a:xfrm>
              <a:custGeom>
                <a:avLst/>
                <a:gdLst>
                  <a:gd name="T0" fmla="*/ 0 w 53"/>
                  <a:gd name="T1" fmla="*/ 5 h 14"/>
                  <a:gd name="T2" fmla="*/ 51 w 53"/>
                  <a:gd name="T3" fmla="*/ 0 h 14"/>
                  <a:gd name="T4" fmla="*/ 53 w 53"/>
                  <a:gd name="T5" fmla="*/ 11 h 14"/>
                  <a:gd name="T6" fmla="*/ 1 w 53"/>
                  <a:gd name="T7" fmla="*/ 14 h 14"/>
                  <a:gd name="T8" fmla="*/ 0 w 53"/>
                  <a:gd name="T9" fmla="*/ 5 h 14"/>
                </a:gdLst>
                <a:ahLst/>
                <a:cxnLst>
                  <a:cxn ang="0">
                    <a:pos x="T0" y="T1"/>
                  </a:cxn>
                  <a:cxn ang="0">
                    <a:pos x="T2" y="T3"/>
                  </a:cxn>
                  <a:cxn ang="0">
                    <a:pos x="T4" y="T5"/>
                  </a:cxn>
                  <a:cxn ang="0">
                    <a:pos x="T6" y="T7"/>
                  </a:cxn>
                  <a:cxn ang="0">
                    <a:pos x="T8" y="T9"/>
                  </a:cxn>
                </a:cxnLst>
                <a:rect l="0" t="0" r="r" b="b"/>
                <a:pathLst>
                  <a:path w="53" h="14">
                    <a:moveTo>
                      <a:pt x="0" y="5"/>
                    </a:moveTo>
                    <a:lnTo>
                      <a:pt x="51" y="0"/>
                    </a:lnTo>
                    <a:lnTo>
                      <a:pt x="53" y="11"/>
                    </a:lnTo>
                    <a:lnTo>
                      <a:pt x="1" y="14"/>
                    </a:lnTo>
                    <a:lnTo>
                      <a:pt x="0" y="5"/>
                    </a:lnTo>
                    <a:close/>
                  </a:path>
                </a:pathLst>
              </a:custGeom>
              <a:grpFill/>
              <a:ln>
                <a:noFill/>
              </a:ln>
            </p:spPr>
            <p:txBody>
              <a:bodyPr anchor="ctr"/>
              <a:lstStyle/>
              <a:p>
                <a:pPr algn="ctr"/>
                <a:endParaRPr/>
              </a:p>
            </p:txBody>
          </p:sp>
          <p:sp>
            <p:nvSpPr>
              <p:cNvPr id="91" name="PA-iṩľîďe">
                <a:extLst>
                  <a:ext uri="{FF2B5EF4-FFF2-40B4-BE49-F238E27FC236}">
                    <a16:creationId xmlns:a16="http://schemas.microsoft.com/office/drawing/2014/main" xmlns="" id="{519A99B6-C1C7-4D7F-B31F-D711B29AF074}"/>
                  </a:ext>
                </a:extLst>
              </p:cNvPr>
              <p:cNvSpPr/>
              <p:nvPr>
                <p:custDataLst>
                  <p:tags r:id="rId79"/>
                </p:custDataLst>
              </p:nvPr>
            </p:nvSpPr>
            <p:spPr bwMode="auto">
              <a:xfrm>
                <a:off x="2282031" y="3494088"/>
                <a:ext cx="84138" cy="66675"/>
              </a:xfrm>
              <a:custGeom>
                <a:avLst/>
                <a:gdLst>
                  <a:gd name="T0" fmla="*/ 0 w 53"/>
                  <a:gd name="T1" fmla="*/ 22 h 42"/>
                  <a:gd name="T2" fmla="*/ 42 w 53"/>
                  <a:gd name="T3" fmla="*/ 17 h 42"/>
                  <a:gd name="T4" fmla="*/ 39 w 53"/>
                  <a:gd name="T5" fmla="*/ 1 h 42"/>
                  <a:gd name="T6" fmla="*/ 49 w 53"/>
                  <a:gd name="T7" fmla="*/ 0 h 42"/>
                  <a:gd name="T8" fmla="*/ 53 w 53"/>
                  <a:gd name="T9" fmla="*/ 41 h 42"/>
                  <a:gd name="T10" fmla="*/ 45 w 53"/>
                  <a:gd name="T11" fmla="*/ 42 h 42"/>
                  <a:gd name="T12" fmla="*/ 43 w 53"/>
                  <a:gd name="T13" fmla="*/ 27 h 42"/>
                  <a:gd name="T14" fmla="*/ 1 w 53"/>
                  <a:gd name="T15" fmla="*/ 33 h 42"/>
                  <a:gd name="T16" fmla="*/ 0 w 5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42">
                    <a:moveTo>
                      <a:pt x="0" y="22"/>
                    </a:moveTo>
                    <a:lnTo>
                      <a:pt x="42" y="17"/>
                    </a:lnTo>
                    <a:lnTo>
                      <a:pt x="39" y="1"/>
                    </a:lnTo>
                    <a:lnTo>
                      <a:pt x="49" y="0"/>
                    </a:lnTo>
                    <a:lnTo>
                      <a:pt x="53" y="41"/>
                    </a:lnTo>
                    <a:lnTo>
                      <a:pt x="45" y="42"/>
                    </a:lnTo>
                    <a:lnTo>
                      <a:pt x="43" y="27"/>
                    </a:lnTo>
                    <a:lnTo>
                      <a:pt x="1" y="33"/>
                    </a:lnTo>
                    <a:lnTo>
                      <a:pt x="0" y="22"/>
                    </a:lnTo>
                    <a:close/>
                  </a:path>
                </a:pathLst>
              </a:custGeom>
              <a:grpFill/>
              <a:ln>
                <a:noFill/>
              </a:ln>
            </p:spPr>
            <p:txBody>
              <a:bodyPr anchor="ctr"/>
              <a:lstStyle/>
              <a:p>
                <a:pPr algn="ctr"/>
                <a:endParaRPr/>
              </a:p>
            </p:txBody>
          </p:sp>
          <p:sp>
            <p:nvSpPr>
              <p:cNvPr id="92" name="PA-ïslïḑe">
                <a:extLst>
                  <a:ext uri="{FF2B5EF4-FFF2-40B4-BE49-F238E27FC236}">
                    <a16:creationId xmlns:a16="http://schemas.microsoft.com/office/drawing/2014/main" xmlns="" id="{E084629A-A9D3-4CC9-975E-6274FE638567}"/>
                  </a:ext>
                </a:extLst>
              </p:cNvPr>
              <p:cNvSpPr/>
              <p:nvPr>
                <p:custDataLst>
                  <p:tags r:id="rId80"/>
                </p:custDataLst>
              </p:nvPr>
            </p:nvSpPr>
            <p:spPr bwMode="auto">
              <a:xfrm>
                <a:off x="2294731" y="3557588"/>
                <a:ext cx="90488" cy="73025"/>
              </a:xfrm>
              <a:custGeom>
                <a:avLst/>
                <a:gdLst>
                  <a:gd name="T0" fmla="*/ 0 w 57"/>
                  <a:gd name="T1" fmla="*/ 29 h 46"/>
                  <a:gd name="T2" fmla="*/ 21 w 57"/>
                  <a:gd name="T3" fmla="*/ 24 h 46"/>
                  <a:gd name="T4" fmla="*/ 45 w 57"/>
                  <a:gd name="T5" fmla="*/ 0 h 46"/>
                  <a:gd name="T6" fmla="*/ 49 w 57"/>
                  <a:gd name="T7" fmla="*/ 11 h 46"/>
                  <a:gd name="T8" fmla="*/ 31 w 57"/>
                  <a:gd name="T9" fmla="*/ 28 h 46"/>
                  <a:gd name="T10" fmla="*/ 53 w 57"/>
                  <a:gd name="T11" fmla="*/ 35 h 46"/>
                  <a:gd name="T12" fmla="*/ 57 w 57"/>
                  <a:gd name="T13" fmla="*/ 46 h 46"/>
                  <a:gd name="T14" fmla="*/ 23 w 57"/>
                  <a:gd name="T15" fmla="*/ 35 h 46"/>
                  <a:gd name="T16" fmla="*/ 2 w 57"/>
                  <a:gd name="T17" fmla="*/ 39 h 46"/>
                  <a:gd name="T18" fmla="*/ 0 w 57"/>
                  <a:gd name="T19"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
                    <a:moveTo>
                      <a:pt x="0" y="29"/>
                    </a:moveTo>
                    <a:lnTo>
                      <a:pt x="21" y="24"/>
                    </a:lnTo>
                    <a:lnTo>
                      <a:pt x="45" y="0"/>
                    </a:lnTo>
                    <a:lnTo>
                      <a:pt x="49" y="11"/>
                    </a:lnTo>
                    <a:lnTo>
                      <a:pt x="31" y="28"/>
                    </a:lnTo>
                    <a:lnTo>
                      <a:pt x="53" y="35"/>
                    </a:lnTo>
                    <a:lnTo>
                      <a:pt x="57" y="46"/>
                    </a:lnTo>
                    <a:lnTo>
                      <a:pt x="23" y="35"/>
                    </a:lnTo>
                    <a:lnTo>
                      <a:pt x="2" y="39"/>
                    </a:lnTo>
                    <a:lnTo>
                      <a:pt x="0" y="29"/>
                    </a:lnTo>
                    <a:close/>
                  </a:path>
                </a:pathLst>
              </a:custGeom>
              <a:grpFill/>
              <a:ln>
                <a:noFill/>
              </a:ln>
            </p:spPr>
            <p:txBody>
              <a:bodyPr anchor="ctr"/>
              <a:lstStyle/>
              <a:p>
                <a:pPr algn="ctr"/>
                <a:endParaRPr/>
              </a:p>
            </p:txBody>
          </p:sp>
          <p:sp>
            <p:nvSpPr>
              <p:cNvPr id="93" name="PA-ïṧḷidè">
                <a:extLst>
                  <a:ext uri="{FF2B5EF4-FFF2-40B4-BE49-F238E27FC236}">
                    <a16:creationId xmlns:a16="http://schemas.microsoft.com/office/drawing/2014/main" xmlns="" id="{F799D4EA-366D-4070-8E4A-17636DA3374E}"/>
                  </a:ext>
                </a:extLst>
              </p:cNvPr>
              <p:cNvSpPr/>
              <p:nvPr>
                <p:custDataLst>
                  <p:tags r:id="rId81"/>
                </p:custDataLst>
              </p:nvPr>
            </p:nvSpPr>
            <p:spPr bwMode="auto">
              <a:xfrm>
                <a:off x="2337594" y="3695701"/>
                <a:ext cx="85725" cy="80963"/>
              </a:xfrm>
              <a:custGeom>
                <a:avLst/>
                <a:gdLst>
                  <a:gd name="T0" fmla="*/ 15 w 47"/>
                  <a:gd name="T1" fmla="*/ 2 h 44"/>
                  <a:gd name="T2" fmla="*/ 26 w 47"/>
                  <a:gd name="T3" fmla="*/ 0 h 44"/>
                  <a:gd name="T4" fmla="*/ 33 w 47"/>
                  <a:gd name="T5" fmla="*/ 1 h 44"/>
                  <a:gd name="T6" fmla="*/ 39 w 47"/>
                  <a:gd name="T7" fmla="*/ 4 h 44"/>
                  <a:gd name="T8" fmla="*/ 44 w 47"/>
                  <a:gd name="T9" fmla="*/ 12 h 44"/>
                  <a:gd name="T10" fmla="*/ 45 w 47"/>
                  <a:gd name="T11" fmla="*/ 29 h 44"/>
                  <a:gd name="T12" fmla="*/ 32 w 47"/>
                  <a:gd name="T13" fmla="*/ 41 h 44"/>
                  <a:gd name="T14" fmla="*/ 15 w 47"/>
                  <a:gd name="T15" fmla="*/ 43 h 44"/>
                  <a:gd name="T16" fmla="*/ 3 w 47"/>
                  <a:gd name="T17" fmla="*/ 31 h 44"/>
                  <a:gd name="T18" fmla="*/ 2 w 47"/>
                  <a:gd name="T19" fmla="*/ 14 h 44"/>
                  <a:gd name="T20" fmla="*/ 15 w 47"/>
                  <a:gd name="T21" fmla="*/ 2 h 44"/>
                  <a:gd name="T22" fmla="*/ 19 w 47"/>
                  <a:gd name="T23" fmla="*/ 10 h 44"/>
                  <a:gd name="T24" fmla="*/ 10 w 47"/>
                  <a:gd name="T25" fmla="*/ 18 h 44"/>
                  <a:gd name="T26" fmla="*/ 10 w 47"/>
                  <a:gd name="T27" fmla="*/ 28 h 44"/>
                  <a:gd name="T28" fmla="*/ 17 w 47"/>
                  <a:gd name="T29" fmla="*/ 34 h 44"/>
                  <a:gd name="T30" fmla="*/ 29 w 47"/>
                  <a:gd name="T31" fmla="*/ 33 h 44"/>
                  <a:gd name="T32" fmla="*/ 38 w 47"/>
                  <a:gd name="T33" fmla="*/ 25 h 44"/>
                  <a:gd name="T34" fmla="*/ 37 w 47"/>
                  <a:gd name="T35" fmla="*/ 16 h 44"/>
                  <a:gd name="T36" fmla="*/ 30 w 47"/>
                  <a:gd name="T37" fmla="*/ 9 h 44"/>
                  <a:gd name="T38" fmla="*/ 19 w 47"/>
                  <a:gd name="T3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4">
                    <a:moveTo>
                      <a:pt x="15" y="2"/>
                    </a:moveTo>
                    <a:cubicBezTo>
                      <a:pt x="19" y="0"/>
                      <a:pt x="23" y="0"/>
                      <a:pt x="26" y="0"/>
                    </a:cubicBezTo>
                    <a:cubicBezTo>
                      <a:pt x="28" y="0"/>
                      <a:pt x="31" y="0"/>
                      <a:pt x="33" y="1"/>
                    </a:cubicBezTo>
                    <a:cubicBezTo>
                      <a:pt x="35" y="2"/>
                      <a:pt x="37" y="3"/>
                      <a:pt x="39" y="4"/>
                    </a:cubicBezTo>
                    <a:cubicBezTo>
                      <a:pt x="41" y="6"/>
                      <a:pt x="43" y="9"/>
                      <a:pt x="44" y="12"/>
                    </a:cubicBezTo>
                    <a:cubicBezTo>
                      <a:pt x="47" y="18"/>
                      <a:pt x="47" y="24"/>
                      <a:pt x="45" y="29"/>
                    </a:cubicBezTo>
                    <a:cubicBezTo>
                      <a:pt x="43" y="34"/>
                      <a:pt x="39" y="38"/>
                      <a:pt x="32" y="41"/>
                    </a:cubicBezTo>
                    <a:cubicBezTo>
                      <a:pt x="26" y="44"/>
                      <a:pt x="20" y="44"/>
                      <a:pt x="15" y="43"/>
                    </a:cubicBezTo>
                    <a:cubicBezTo>
                      <a:pt x="9" y="41"/>
                      <a:pt x="5" y="37"/>
                      <a:pt x="3" y="31"/>
                    </a:cubicBezTo>
                    <a:cubicBezTo>
                      <a:pt x="0" y="25"/>
                      <a:pt x="0" y="19"/>
                      <a:pt x="2" y="14"/>
                    </a:cubicBezTo>
                    <a:cubicBezTo>
                      <a:pt x="4" y="9"/>
                      <a:pt x="8" y="5"/>
                      <a:pt x="15" y="2"/>
                    </a:cubicBezTo>
                    <a:close/>
                    <a:moveTo>
                      <a:pt x="19" y="10"/>
                    </a:moveTo>
                    <a:cubicBezTo>
                      <a:pt x="14" y="12"/>
                      <a:pt x="11" y="15"/>
                      <a:pt x="10" y="18"/>
                    </a:cubicBezTo>
                    <a:cubicBezTo>
                      <a:pt x="8" y="21"/>
                      <a:pt x="8" y="24"/>
                      <a:pt x="10" y="28"/>
                    </a:cubicBezTo>
                    <a:cubicBezTo>
                      <a:pt x="11" y="31"/>
                      <a:pt x="13" y="33"/>
                      <a:pt x="17" y="34"/>
                    </a:cubicBezTo>
                    <a:cubicBezTo>
                      <a:pt x="20" y="35"/>
                      <a:pt x="24" y="35"/>
                      <a:pt x="29" y="33"/>
                    </a:cubicBezTo>
                    <a:cubicBezTo>
                      <a:pt x="33" y="31"/>
                      <a:pt x="36" y="28"/>
                      <a:pt x="38" y="25"/>
                    </a:cubicBezTo>
                    <a:cubicBezTo>
                      <a:pt x="39" y="22"/>
                      <a:pt x="39" y="19"/>
                      <a:pt x="37" y="16"/>
                    </a:cubicBezTo>
                    <a:cubicBezTo>
                      <a:pt x="36" y="12"/>
                      <a:pt x="34" y="10"/>
                      <a:pt x="30" y="9"/>
                    </a:cubicBezTo>
                    <a:cubicBezTo>
                      <a:pt x="27" y="8"/>
                      <a:pt x="23" y="8"/>
                      <a:pt x="19" y="10"/>
                    </a:cubicBezTo>
                    <a:close/>
                  </a:path>
                </a:pathLst>
              </a:custGeom>
              <a:grpFill/>
              <a:ln>
                <a:noFill/>
              </a:ln>
            </p:spPr>
            <p:txBody>
              <a:bodyPr anchor="ctr"/>
              <a:lstStyle/>
              <a:p>
                <a:pPr algn="ctr"/>
                <a:endParaRPr/>
              </a:p>
            </p:txBody>
          </p:sp>
          <p:sp>
            <p:nvSpPr>
              <p:cNvPr id="94" name="PA-ïslîdê">
                <a:extLst>
                  <a:ext uri="{FF2B5EF4-FFF2-40B4-BE49-F238E27FC236}">
                    <a16:creationId xmlns:a16="http://schemas.microsoft.com/office/drawing/2014/main" xmlns="" id="{325E2674-8B8C-4D86-975C-491F95F566DD}"/>
                  </a:ext>
                </a:extLst>
              </p:cNvPr>
              <p:cNvSpPr/>
              <p:nvPr>
                <p:custDataLst>
                  <p:tags r:id="rId82"/>
                </p:custDataLst>
              </p:nvPr>
            </p:nvSpPr>
            <p:spPr bwMode="auto">
              <a:xfrm>
                <a:off x="2366169" y="3762376"/>
                <a:ext cx="98425" cy="66675"/>
              </a:xfrm>
              <a:custGeom>
                <a:avLst/>
                <a:gdLst>
                  <a:gd name="T0" fmla="*/ 0 w 62"/>
                  <a:gd name="T1" fmla="*/ 26 h 42"/>
                  <a:gd name="T2" fmla="*/ 45 w 62"/>
                  <a:gd name="T3" fmla="*/ 0 h 42"/>
                  <a:gd name="T4" fmla="*/ 62 w 62"/>
                  <a:gd name="T5" fmla="*/ 30 h 42"/>
                  <a:gd name="T6" fmla="*/ 55 w 62"/>
                  <a:gd name="T7" fmla="*/ 35 h 42"/>
                  <a:gd name="T8" fmla="*/ 43 w 62"/>
                  <a:gd name="T9" fmla="*/ 14 h 42"/>
                  <a:gd name="T10" fmla="*/ 32 w 62"/>
                  <a:gd name="T11" fmla="*/ 20 h 42"/>
                  <a:gd name="T12" fmla="*/ 43 w 62"/>
                  <a:gd name="T13" fmla="*/ 38 h 42"/>
                  <a:gd name="T14" fmla="*/ 35 w 62"/>
                  <a:gd name="T15" fmla="*/ 42 h 42"/>
                  <a:gd name="T16" fmla="*/ 25 w 62"/>
                  <a:gd name="T17" fmla="*/ 23 h 42"/>
                  <a:gd name="T18" fmla="*/ 6 w 62"/>
                  <a:gd name="T19" fmla="*/ 35 h 42"/>
                  <a:gd name="T20" fmla="*/ 0 w 62"/>
                  <a:gd name="T21"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2">
                    <a:moveTo>
                      <a:pt x="0" y="26"/>
                    </a:moveTo>
                    <a:lnTo>
                      <a:pt x="45" y="0"/>
                    </a:lnTo>
                    <a:lnTo>
                      <a:pt x="62" y="30"/>
                    </a:lnTo>
                    <a:lnTo>
                      <a:pt x="55" y="35"/>
                    </a:lnTo>
                    <a:lnTo>
                      <a:pt x="43" y="14"/>
                    </a:lnTo>
                    <a:lnTo>
                      <a:pt x="32" y="20"/>
                    </a:lnTo>
                    <a:lnTo>
                      <a:pt x="43" y="38"/>
                    </a:lnTo>
                    <a:lnTo>
                      <a:pt x="35" y="42"/>
                    </a:lnTo>
                    <a:lnTo>
                      <a:pt x="25" y="23"/>
                    </a:lnTo>
                    <a:lnTo>
                      <a:pt x="6" y="35"/>
                    </a:lnTo>
                    <a:lnTo>
                      <a:pt x="0" y="26"/>
                    </a:lnTo>
                    <a:close/>
                  </a:path>
                </a:pathLst>
              </a:custGeom>
              <a:grpFill/>
              <a:ln>
                <a:noFill/>
              </a:ln>
            </p:spPr>
            <p:txBody>
              <a:bodyPr anchor="ctr"/>
              <a:lstStyle/>
              <a:p>
                <a:pPr algn="ctr"/>
                <a:endParaRPr/>
              </a:p>
            </p:txBody>
          </p:sp>
          <p:sp>
            <p:nvSpPr>
              <p:cNvPr id="95" name="PA-i$ļîďé">
                <a:extLst>
                  <a:ext uri="{FF2B5EF4-FFF2-40B4-BE49-F238E27FC236}">
                    <a16:creationId xmlns:a16="http://schemas.microsoft.com/office/drawing/2014/main" xmlns="" id="{42D050D0-B797-434C-BC6D-EA69C85DB5DE}"/>
                  </a:ext>
                </a:extLst>
              </p:cNvPr>
              <p:cNvSpPr/>
              <p:nvPr>
                <p:custDataLst>
                  <p:tags r:id="rId83"/>
                </p:custDataLst>
              </p:nvPr>
            </p:nvSpPr>
            <p:spPr bwMode="auto">
              <a:xfrm>
                <a:off x="2445544" y="3871913"/>
                <a:ext cx="85725" cy="82550"/>
              </a:xfrm>
              <a:custGeom>
                <a:avLst/>
                <a:gdLst>
                  <a:gd name="T0" fmla="*/ 6 w 46"/>
                  <a:gd name="T1" fmla="*/ 13 h 45"/>
                  <a:gd name="T2" fmla="*/ 12 w 46"/>
                  <a:gd name="T3" fmla="*/ 19 h 45"/>
                  <a:gd name="T4" fmla="*/ 9 w 46"/>
                  <a:gd name="T5" fmla="*/ 26 h 45"/>
                  <a:gd name="T6" fmla="*/ 11 w 46"/>
                  <a:gd name="T7" fmla="*/ 32 h 45"/>
                  <a:gd name="T8" fmla="*/ 17 w 46"/>
                  <a:gd name="T9" fmla="*/ 36 h 45"/>
                  <a:gd name="T10" fmla="*/ 22 w 46"/>
                  <a:gd name="T11" fmla="*/ 35 h 45"/>
                  <a:gd name="T12" fmla="*/ 23 w 46"/>
                  <a:gd name="T13" fmla="*/ 32 h 45"/>
                  <a:gd name="T14" fmla="*/ 22 w 46"/>
                  <a:gd name="T15" fmla="*/ 29 h 45"/>
                  <a:gd name="T16" fmla="*/ 19 w 46"/>
                  <a:gd name="T17" fmla="*/ 22 h 45"/>
                  <a:gd name="T18" fmla="*/ 16 w 46"/>
                  <a:gd name="T19" fmla="*/ 12 h 45"/>
                  <a:gd name="T20" fmla="*/ 21 w 46"/>
                  <a:gd name="T21" fmla="*/ 3 h 45"/>
                  <a:gd name="T22" fmla="*/ 27 w 46"/>
                  <a:gd name="T23" fmla="*/ 0 h 45"/>
                  <a:gd name="T24" fmla="*/ 34 w 46"/>
                  <a:gd name="T25" fmla="*/ 2 h 45"/>
                  <a:gd name="T26" fmla="*/ 40 w 46"/>
                  <a:gd name="T27" fmla="*/ 8 h 45"/>
                  <a:gd name="T28" fmla="*/ 45 w 46"/>
                  <a:gd name="T29" fmla="*/ 19 h 45"/>
                  <a:gd name="T30" fmla="*/ 41 w 46"/>
                  <a:gd name="T31" fmla="*/ 29 h 45"/>
                  <a:gd name="T32" fmla="*/ 35 w 46"/>
                  <a:gd name="T33" fmla="*/ 22 h 45"/>
                  <a:gd name="T34" fmla="*/ 37 w 46"/>
                  <a:gd name="T35" fmla="*/ 17 h 45"/>
                  <a:gd name="T36" fmla="*/ 35 w 46"/>
                  <a:gd name="T37" fmla="*/ 12 h 45"/>
                  <a:gd name="T38" fmla="*/ 30 w 46"/>
                  <a:gd name="T39" fmla="*/ 8 h 45"/>
                  <a:gd name="T40" fmla="*/ 27 w 46"/>
                  <a:gd name="T41" fmla="*/ 9 h 45"/>
                  <a:gd name="T42" fmla="*/ 25 w 46"/>
                  <a:gd name="T43" fmla="*/ 12 h 45"/>
                  <a:gd name="T44" fmla="*/ 28 w 46"/>
                  <a:gd name="T45" fmla="*/ 20 h 45"/>
                  <a:gd name="T46" fmla="*/ 32 w 46"/>
                  <a:gd name="T47" fmla="*/ 29 h 45"/>
                  <a:gd name="T48" fmla="*/ 31 w 46"/>
                  <a:gd name="T49" fmla="*/ 36 h 45"/>
                  <a:gd name="T50" fmla="*/ 27 w 46"/>
                  <a:gd name="T51" fmla="*/ 42 h 45"/>
                  <a:gd name="T52" fmla="*/ 20 w 46"/>
                  <a:gd name="T53" fmla="*/ 45 h 45"/>
                  <a:gd name="T54" fmla="*/ 13 w 46"/>
                  <a:gd name="T55" fmla="*/ 43 h 45"/>
                  <a:gd name="T56" fmla="*/ 6 w 46"/>
                  <a:gd name="T57" fmla="*/ 37 h 45"/>
                  <a:gd name="T58" fmla="*/ 0 w 46"/>
                  <a:gd name="T59" fmla="*/ 24 h 45"/>
                  <a:gd name="T60" fmla="*/ 6 w 46"/>
                  <a:gd name="T61"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45">
                    <a:moveTo>
                      <a:pt x="6" y="13"/>
                    </a:moveTo>
                    <a:cubicBezTo>
                      <a:pt x="12" y="19"/>
                      <a:pt x="12" y="19"/>
                      <a:pt x="12" y="19"/>
                    </a:cubicBezTo>
                    <a:cubicBezTo>
                      <a:pt x="10" y="21"/>
                      <a:pt x="9" y="24"/>
                      <a:pt x="9" y="26"/>
                    </a:cubicBezTo>
                    <a:cubicBezTo>
                      <a:pt x="9" y="28"/>
                      <a:pt x="10" y="30"/>
                      <a:pt x="11" y="32"/>
                    </a:cubicBezTo>
                    <a:cubicBezTo>
                      <a:pt x="13" y="34"/>
                      <a:pt x="15" y="35"/>
                      <a:pt x="17" y="36"/>
                    </a:cubicBezTo>
                    <a:cubicBezTo>
                      <a:pt x="19" y="36"/>
                      <a:pt x="20" y="36"/>
                      <a:pt x="22" y="35"/>
                    </a:cubicBezTo>
                    <a:cubicBezTo>
                      <a:pt x="22" y="34"/>
                      <a:pt x="23" y="33"/>
                      <a:pt x="23" y="32"/>
                    </a:cubicBezTo>
                    <a:cubicBezTo>
                      <a:pt x="23" y="32"/>
                      <a:pt x="23" y="30"/>
                      <a:pt x="22" y="29"/>
                    </a:cubicBezTo>
                    <a:cubicBezTo>
                      <a:pt x="22" y="28"/>
                      <a:pt x="21" y="26"/>
                      <a:pt x="19" y="22"/>
                    </a:cubicBezTo>
                    <a:cubicBezTo>
                      <a:pt x="17" y="18"/>
                      <a:pt x="16" y="14"/>
                      <a:pt x="16" y="12"/>
                    </a:cubicBezTo>
                    <a:cubicBezTo>
                      <a:pt x="17" y="8"/>
                      <a:pt x="18" y="5"/>
                      <a:pt x="21" y="3"/>
                    </a:cubicBezTo>
                    <a:cubicBezTo>
                      <a:pt x="23" y="1"/>
                      <a:pt x="25" y="1"/>
                      <a:pt x="27" y="0"/>
                    </a:cubicBezTo>
                    <a:cubicBezTo>
                      <a:pt x="29" y="0"/>
                      <a:pt x="31" y="1"/>
                      <a:pt x="34" y="2"/>
                    </a:cubicBezTo>
                    <a:cubicBezTo>
                      <a:pt x="36" y="3"/>
                      <a:pt x="38" y="5"/>
                      <a:pt x="40" y="8"/>
                    </a:cubicBezTo>
                    <a:cubicBezTo>
                      <a:pt x="44" y="12"/>
                      <a:pt x="46" y="16"/>
                      <a:pt x="45" y="19"/>
                    </a:cubicBezTo>
                    <a:cubicBezTo>
                      <a:pt x="45" y="23"/>
                      <a:pt x="44" y="26"/>
                      <a:pt x="41" y="29"/>
                    </a:cubicBezTo>
                    <a:cubicBezTo>
                      <a:pt x="35" y="22"/>
                      <a:pt x="35" y="22"/>
                      <a:pt x="35" y="22"/>
                    </a:cubicBezTo>
                    <a:cubicBezTo>
                      <a:pt x="36" y="21"/>
                      <a:pt x="37" y="19"/>
                      <a:pt x="37" y="17"/>
                    </a:cubicBezTo>
                    <a:cubicBezTo>
                      <a:pt x="37" y="16"/>
                      <a:pt x="36" y="14"/>
                      <a:pt x="35" y="12"/>
                    </a:cubicBezTo>
                    <a:cubicBezTo>
                      <a:pt x="33" y="10"/>
                      <a:pt x="31" y="9"/>
                      <a:pt x="30" y="8"/>
                    </a:cubicBezTo>
                    <a:cubicBezTo>
                      <a:pt x="28" y="8"/>
                      <a:pt x="27" y="8"/>
                      <a:pt x="27" y="9"/>
                    </a:cubicBezTo>
                    <a:cubicBezTo>
                      <a:pt x="26" y="10"/>
                      <a:pt x="25" y="11"/>
                      <a:pt x="25" y="12"/>
                    </a:cubicBezTo>
                    <a:cubicBezTo>
                      <a:pt x="25" y="13"/>
                      <a:pt x="26" y="16"/>
                      <a:pt x="28" y="20"/>
                    </a:cubicBezTo>
                    <a:cubicBezTo>
                      <a:pt x="30" y="24"/>
                      <a:pt x="31" y="27"/>
                      <a:pt x="32" y="29"/>
                    </a:cubicBezTo>
                    <a:cubicBezTo>
                      <a:pt x="32" y="32"/>
                      <a:pt x="32" y="34"/>
                      <a:pt x="31" y="36"/>
                    </a:cubicBezTo>
                    <a:cubicBezTo>
                      <a:pt x="31" y="38"/>
                      <a:pt x="29" y="40"/>
                      <a:pt x="27" y="42"/>
                    </a:cubicBezTo>
                    <a:cubicBezTo>
                      <a:pt x="25" y="43"/>
                      <a:pt x="23" y="44"/>
                      <a:pt x="20" y="45"/>
                    </a:cubicBezTo>
                    <a:cubicBezTo>
                      <a:pt x="18" y="45"/>
                      <a:pt x="15" y="44"/>
                      <a:pt x="13" y="43"/>
                    </a:cubicBezTo>
                    <a:cubicBezTo>
                      <a:pt x="10" y="42"/>
                      <a:pt x="8" y="40"/>
                      <a:pt x="6" y="37"/>
                    </a:cubicBezTo>
                    <a:cubicBezTo>
                      <a:pt x="2" y="32"/>
                      <a:pt x="0" y="28"/>
                      <a:pt x="0" y="24"/>
                    </a:cubicBezTo>
                    <a:cubicBezTo>
                      <a:pt x="1" y="20"/>
                      <a:pt x="2" y="17"/>
                      <a:pt x="6" y="13"/>
                    </a:cubicBezTo>
                    <a:close/>
                  </a:path>
                </a:pathLst>
              </a:custGeom>
              <a:grpFill/>
              <a:ln>
                <a:noFill/>
              </a:ln>
            </p:spPr>
            <p:txBody>
              <a:bodyPr anchor="ctr"/>
              <a:lstStyle/>
              <a:p>
                <a:pPr algn="ctr"/>
                <a:endParaRPr/>
              </a:p>
            </p:txBody>
          </p:sp>
          <p:sp>
            <p:nvSpPr>
              <p:cNvPr id="96" name="PA-íš1iḓe">
                <a:extLst>
                  <a:ext uri="{FF2B5EF4-FFF2-40B4-BE49-F238E27FC236}">
                    <a16:creationId xmlns:a16="http://schemas.microsoft.com/office/drawing/2014/main" xmlns="" id="{410A873D-6094-4B37-B63A-32056F62B60A}"/>
                  </a:ext>
                </a:extLst>
              </p:cNvPr>
              <p:cNvSpPr/>
              <p:nvPr>
                <p:custDataLst>
                  <p:tags r:id="rId84"/>
                </p:custDataLst>
              </p:nvPr>
            </p:nvSpPr>
            <p:spPr bwMode="auto">
              <a:xfrm>
                <a:off x="2501106" y="3930651"/>
                <a:ext cx="82550" cy="82550"/>
              </a:xfrm>
              <a:custGeom>
                <a:avLst/>
                <a:gdLst>
                  <a:gd name="T0" fmla="*/ 25 w 45"/>
                  <a:gd name="T1" fmla="*/ 33 h 45"/>
                  <a:gd name="T2" fmla="*/ 29 w 45"/>
                  <a:gd name="T3" fmla="*/ 41 h 45"/>
                  <a:gd name="T4" fmla="*/ 17 w 45"/>
                  <a:gd name="T5" fmla="*/ 44 h 45"/>
                  <a:gd name="T6" fmla="*/ 6 w 45"/>
                  <a:gd name="T7" fmla="*/ 38 h 45"/>
                  <a:gd name="T8" fmla="*/ 0 w 45"/>
                  <a:gd name="T9" fmla="*/ 24 h 45"/>
                  <a:gd name="T10" fmla="*/ 8 w 45"/>
                  <a:gd name="T11" fmla="*/ 8 h 45"/>
                  <a:gd name="T12" fmla="*/ 24 w 45"/>
                  <a:gd name="T13" fmla="*/ 0 h 45"/>
                  <a:gd name="T14" fmla="*/ 39 w 45"/>
                  <a:gd name="T15" fmla="*/ 7 h 45"/>
                  <a:gd name="T16" fmla="*/ 45 w 45"/>
                  <a:gd name="T17" fmla="*/ 19 h 45"/>
                  <a:gd name="T18" fmla="*/ 42 w 45"/>
                  <a:gd name="T19" fmla="*/ 28 h 45"/>
                  <a:gd name="T20" fmla="*/ 34 w 45"/>
                  <a:gd name="T21" fmla="*/ 23 h 45"/>
                  <a:gd name="T22" fmla="*/ 36 w 45"/>
                  <a:gd name="T23" fmla="*/ 17 h 45"/>
                  <a:gd name="T24" fmla="*/ 33 w 45"/>
                  <a:gd name="T25" fmla="*/ 12 h 45"/>
                  <a:gd name="T26" fmla="*/ 25 w 45"/>
                  <a:gd name="T27" fmla="*/ 9 h 45"/>
                  <a:gd name="T28" fmla="*/ 15 w 45"/>
                  <a:gd name="T29" fmla="*/ 14 h 45"/>
                  <a:gd name="T30" fmla="*/ 8 w 45"/>
                  <a:gd name="T31" fmla="*/ 25 h 45"/>
                  <a:gd name="T32" fmla="*/ 11 w 45"/>
                  <a:gd name="T33" fmla="*/ 33 h 45"/>
                  <a:gd name="T34" fmla="*/ 17 w 45"/>
                  <a:gd name="T35" fmla="*/ 36 h 45"/>
                  <a:gd name="T36" fmla="*/ 25 w 45"/>
                  <a:gd name="T37"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5">
                    <a:moveTo>
                      <a:pt x="25" y="33"/>
                    </a:moveTo>
                    <a:cubicBezTo>
                      <a:pt x="29" y="41"/>
                      <a:pt x="29" y="41"/>
                      <a:pt x="29" y="41"/>
                    </a:cubicBezTo>
                    <a:cubicBezTo>
                      <a:pt x="25" y="44"/>
                      <a:pt x="21" y="45"/>
                      <a:pt x="17" y="44"/>
                    </a:cubicBezTo>
                    <a:cubicBezTo>
                      <a:pt x="13" y="44"/>
                      <a:pt x="9" y="42"/>
                      <a:pt x="6" y="38"/>
                    </a:cubicBezTo>
                    <a:cubicBezTo>
                      <a:pt x="2" y="34"/>
                      <a:pt x="0" y="29"/>
                      <a:pt x="0" y="24"/>
                    </a:cubicBezTo>
                    <a:cubicBezTo>
                      <a:pt x="0" y="19"/>
                      <a:pt x="3" y="13"/>
                      <a:pt x="8" y="8"/>
                    </a:cubicBezTo>
                    <a:cubicBezTo>
                      <a:pt x="13" y="3"/>
                      <a:pt x="18" y="1"/>
                      <a:pt x="24" y="0"/>
                    </a:cubicBezTo>
                    <a:cubicBezTo>
                      <a:pt x="29" y="0"/>
                      <a:pt x="34" y="2"/>
                      <a:pt x="39" y="7"/>
                    </a:cubicBezTo>
                    <a:cubicBezTo>
                      <a:pt x="42" y="10"/>
                      <a:pt x="44" y="15"/>
                      <a:pt x="45" y="19"/>
                    </a:cubicBezTo>
                    <a:cubicBezTo>
                      <a:pt x="45" y="22"/>
                      <a:pt x="44" y="25"/>
                      <a:pt x="42" y="28"/>
                    </a:cubicBezTo>
                    <a:cubicBezTo>
                      <a:pt x="34" y="23"/>
                      <a:pt x="34" y="23"/>
                      <a:pt x="34" y="23"/>
                    </a:cubicBezTo>
                    <a:cubicBezTo>
                      <a:pt x="36" y="21"/>
                      <a:pt x="36" y="19"/>
                      <a:pt x="36" y="17"/>
                    </a:cubicBezTo>
                    <a:cubicBezTo>
                      <a:pt x="36" y="15"/>
                      <a:pt x="35" y="13"/>
                      <a:pt x="33" y="12"/>
                    </a:cubicBezTo>
                    <a:cubicBezTo>
                      <a:pt x="31" y="9"/>
                      <a:pt x="28" y="8"/>
                      <a:pt x="25" y="9"/>
                    </a:cubicBezTo>
                    <a:cubicBezTo>
                      <a:pt x="22" y="9"/>
                      <a:pt x="18" y="11"/>
                      <a:pt x="15" y="14"/>
                    </a:cubicBezTo>
                    <a:cubicBezTo>
                      <a:pt x="11" y="18"/>
                      <a:pt x="9" y="22"/>
                      <a:pt x="8" y="25"/>
                    </a:cubicBezTo>
                    <a:cubicBezTo>
                      <a:pt x="8" y="28"/>
                      <a:pt x="9" y="31"/>
                      <a:pt x="11" y="33"/>
                    </a:cubicBezTo>
                    <a:cubicBezTo>
                      <a:pt x="13" y="35"/>
                      <a:pt x="15" y="36"/>
                      <a:pt x="17" y="36"/>
                    </a:cubicBezTo>
                    <a:cubicBezTo>
                      <a:pt x="20" y="36"/>
                      <a:pt x="22" y="35"/>
                      <a:pt x="25" y="33"/>
                    </a:cubicBezTo>
                    <a:close/>
                  </a:path>
                </a:pathLst>
              </a:custGeom>
              <a:grpFill/>
              <a:ln>
                <a:noFill/>
              </a:ln>
            </p:spPr>
            <p:txBody>
              <a:bodyPr anchor="ctr"/>
              <a:lstStyle/>
              <a:p>
                <a:pPr algn="ctr"/>
                <a:endParaRPr/>
              </a:p>
            </p:txBody>
          </p:sp>
          <p:sp>
            <p:nvSpPr>
              <p:cNvPr id="97" name="PA-ïṣḷïḑé">
                <a:extLst>
                  <a:ext uri="{FF2B5EF4-FFF2-40B4-BE49-F238E27FC236}">
                    <a16:creationId xmlns:a16="http://schemas.microsoft.com/office/drawing/2014/main" xmlns="" id="{1B8EF8E8-7FE0-4B1C-97C0-371126AF01B9}"/>
                  </a:ext>
                </a:extLst>
              </p:cNvPr>
              <p:cNvSpPr/>
              <p:nvPr>
                <p:custDataLst>
                  <p:tags r:id="rId85"/>
                </p:custDataLst>
              </p:nvPr>
            </p:nvSpPr>
            <p:spPr bwMode="auto">
              <a:xfrm>
                <a:off x="2548731" y="3973513"/>
                <a:ext cx="65088" cy="71438"/>
              </a:xfrm>
              <a:custGeom>
                <a:avLst/>
                <a:gdLst>
                  <a:gd name="T0" fmla="*/ 0 w 41"/>
                  <a:gd name="T1" fmla="*/ 38 h 45"/>
                  <a:gd name="T2" fmla="*/ 34 w 41"/>
                  <a:gd name="T3" fmla="*/ 0 h 45"/>
                  <a:gd name="T4" fmla="*/ 41 w 41"/>
                  <a:gd name="T5" fmla="*/ 6 h 45"/>
                  <a:gd name="T6" fmla="*/ 8 w 41"/>
                  <a:gd name="T7" fmla="*/ 45 h 45"/>
                  <a:gd name="T8" fmla="*/ 0 w 41"/>
                  <a:gd name="T9" fmla="*/ 38 h 45"/>
                </a:gdLst>
                <a:ahLst/>
                <a:cxnLst>
                  <a:cxn ang="0">
                    <a:pos x="T0" y="T1"/>
                  </a:cxn>
                  <a:cxn ang="0">
                    <a:pos x="T2" y="T3"/>
                  </a:cxn>
                  <a:cxn ang="0">
                    <a:pos x="T4" y="T5"/>
                  </a:cxn>
                  <a:cxn ang="0">
                    <a:pos x="T6" y="T7"/>
                  </a:cxn>
                  <a:cxn ang="0">
                    <a:pos x="T8" y="T9"/>
                  </a:cxn>
                </a:cxnLst>
                <a:rect l="0" t="0" r="r" b="b"/>
                <a:pathLst>
                  <a:path w="41" h="45">
                    <a:moveTo>
                      <a:pt x="0" y="38"/>
                    </a:moveTo>
                    <a:lnTo>
                      <a:pt x="34" y="0"/>
                    </a:lnTo>
                    <a:lnTo>
                      <a:pt x="41" y="6"/>
                    </a:lnTo>
                    <a:lnTo>
                      <a:pt x="8" y="45"/>
                    </a:lnTo>
                    <a:lnTo>
                      <a:pt x="0" y="38"/>
                    </a:lnTo>
                    <a:close/>
                  </a:path>
                </a:pathLst>
              </a:custGeom>
              <a:grpFill/>
              <a:ln>
                <a:noFill/>
              </a:ln>
            </p:spPr>
            <p:txBody>
              <a:bodyPr anchor="ctr"/>
              <a:lstStyle/>
              <a:p>
                <a:pPr algn="ctr"/>
                <a:endParaRPr/>
              </a:p>
            </p:txBody>
          </p:sp>
          <p:sp>
            <p:nvSpPr>
              <p:cNvPr id="98" name="PA-íŝ1ïḍè">
                <a:extLst>
                  <a:ext uri="{FF2B5EF4-FFF2-40B4-BE49-F238E27FC236}">
                    <a16:creationId xmlns:a16="http://schemas.microsoft.com/office/drawing/2014/main" xmlns="" id="{AB03590B-0460-467C-8182-72DFB962EA22}"/>
                  </a:ext>
                </a:extLst>
              </p:cNvPr>
              <p:cNvSpPr/>
              <p:nvPr>
                <p:custDataLst>
                  <p:tags r:id="rId86"/>
                </p:custDataLst>
              </p:nvPr>
            </p:nvSpPr>
            <p:spPr bwMode="auto">
              <a:xfrm>
                <a:off x="2574131" y="3990976"/>
                <a:ext cx="96838" cy="101600"/>
              </a:xfrm>
              <a:custGeom>
                <a:avLst/>
                <a:gdLst>
                  <a:gd name="T0" fmla="*/ 0 w 61"/>
                  <a:gd name="T1" fmla="*/ 41 h 64"/>
                  <a:gd name="T2" fmla="*/ 31 w 61"/>
                  <a:gd name="T3" fmla="*/ 0 h 64"/>
                  <a:gd name="T4" fmla="*/ 61 w 61"/>
                  <a:gd name="T5" fmla="*/ 22 h 64"/>
                  <a:gd name="T6" fmla="*/ 56 w 61"/>
                  <a:gd name="T7" fmla="*/ 29 h 64"/>
                  <a:gd name="T8" fmla="*/ 34 w 61"/>
                  <a:gd name="T9" fmla="*/ 13 h 64"/>
                  <a:gd name="T10" fmla="*/ 27 w 61"/>
                  <a:gd name="T11" fmla="*/ 22 h 64"/>
                  <a:gd name="T12" fmla="*/ 47 w 61"/>
                  <a:gd name="T13" fmla="*/ 37 h 64"/>
                  <a:gd name="T14" fmla="*/ 42 w 61"/>
                  <a:gd name="T15" fmla="*/ 44 h 64"/>
                  <a:gd name="T16" fmla="*/ 21 w 61"/>
                  <a:gd name="T17" fmla="*/ 29 h 64"/>
                  <a:gd name="T18" fmla="*/ 13 w 61"/>
                  <a:gd name="T19" fmla="*/ 40 h 64"/>
                  <a:gd name="T20" fmla="*/ 36 w 61"/>
                  <a:gd name="T21" fmla="*/ 57 h 64"/>
                  <a:gd name="T22" fmla="*/ 31 w 61"/>
                  <a:gd name="T23" fmla="*/ 64 h 64"/>
                  <a:gd name="T24" fmla="*/ 0 w 61"/>
                  <a:gd name="T25"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4">
                    <a:moveTo>
                      <a:pt x="0" y="41"/>
                    </a:moveTo>
                    <a:lnTo>
                      <a:pt x="31" y="0"/>
                    </a:lnTo>
                    <a:lnTo>
                      <a:pt x="61" y="22"/>
                    </a:lnTo>
                    <a:lnTo>
                      <a:pt x="56" y="29"/>
                    </a:lnTo>
                    <a:lnTo>
                      <a:pt x="34" y="13"/>
                    </a:lnTo>
                    <a:lnTo>
                      <a:pt x="27" y="22"/>
                    </a:lnTo>
                    <a:lnTo>
                      <a:pt x="47" y="37"/>
                    </a:lnTo>
                    <a:lnTo>
                      <a:pt x="42" y="44"/>
                    </a:lnTo>
                    <a:lnTo>
                      <a:pt x="21" y="29"/>
                    </a:lnTo>
                    <a:lnTo>
                      <a:pt x="13" y="40"/>
                    </a:lnTo>
                    <a:lnTo>
                      <a:pt x="36" y="57"/>
                    </a:lnTo>
                    <a:lnTo>
                      <a:pt x="31" y="64"/>
                    </a:lnTo>
                    <a:lnTo>
                      <a:pt x="0" y="41"/>
                    </a:lnTo>
                    <a:close/>
                  </a:path>
                </a:pathLst>
              </a:custGeom>
              <a:grpFill/>
              <a:ln>
                <a:noFill/>
              </a:ln>
            </p:spPr>
            <p:txBody>
              <a:bodyPr anchor="ctr"/>
              <a:lstStyle/>
              <a:p>
                <a:pPr algn="ctr"/>
                <a:endParaRPr/>
              </a:p>
            </p:txBody>
          </p:sp>
          <p:sp>
            <p:nvSpPr>
              <p:cNvPr id="99" name="PA-ïṥļiḓè">
                <a:extLst>
                  <a:ext uri="{FF2B5EF4-FFF2-40B4-BE49-F238E27FC236}">
                    <a16:creationId xmlns:a16="http://schemas.microsoft.com/office/drawing/2014/main" xmlns="" id="{F0804098-F114-4767-99DA-85F2D782A6CA}"/>
                  </a:ext>
                </a:extLst>
              </p:cNvPr>
              <p:cNvSpPr/>
              <p:nvPr>
                <p:custDataLst>
                  <p:tags r:id="rId87"/>
                </p:custDataLst>
              </p:nvPr>
            </p:nvSpPr>
            <p:spPr bwMode="auto">
              <a:xfrm>
                <a:off x="2637631" y="4033838"/>
                <a:ext cx="96838" cy="101600"/>
              </a:xfrm>
              <a:custGeom>
                <a:avLst/>
                <a:gdLst>
                  <a:gd name="T0" fmla="*/ 0 w 61"/>
                  <a:gd name="T1" fmla="*/ 43 h 64"/>
                  <a:gd name="T2" fmla="*/ 27 w 61"/>
                  <a:gd name="T3" fmla="*/ 0 h 64"/>
                  <a:gd name="T4" fmla="*/ 35 w 61"/>
                  <a:gd name="T5" fmla="*/ 5 h 64"/>
                  <a:gd name="T6" fmla="*/ 36 w 61"/>
                  <a:gd name="T7" fmla="*/ 45 h 64"/>
                  <a:gd name="T8" fmla="*/ 53 w 61"/>
                  <a:gd name="T9" fmla="*/ 15 h 64"/>
                  <a:gd name="T10" fmla="*/ 61 w 61"/>
                  <a:gd name="T11" fmla="*/ 21 h 64"/>
                  <a:gd name="T12" fmla="*/ 35 w 61"/>
                  <a:gd name="T13" fmla="*/ 64 h 64"/>
                  <a:gd name="T14" fmla="*/ 27 w 61"/>
                  <a:gd name="T15" fmla="*/ 59 h 64"/>
                  <a:gd name="T16" fmla="*/ 25 w 61"/>
                  <a:gd name="T17" fmla="*/ 20 h 64"/>
                  <a:gd name="T18" fmla="*/ 8 w 61"/>
                  <a:gd name="T19" fmla="*/ 49 h 64"/>
                  <a:gd name="T20" fmla="*/ 0 w 61"/>
                  <a:gd name="T21"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64">
                    <a:moveTo>
                      <a:pt x="0" y="43"/>
                    </a:moveTo>
                    <a:lnTo>
                      <a:pt x="27" y="0"/>
                    </a:lnTo>
                    <a:lnTo>
                      <a:pt x="35" y="5"/>
                    </a:lnTo>
                    <a:lnTo>
                      <a:pt x="36" y="45"/>
                    </a:lnTo>
                    <a:lnTo>
                      <a:pt x="53" y="15"/>
                    </a:lnTo>
                    <a:lnTo>
                      <a:pt x="61" y="21"/>
                    </a:lnTo>
                    <a:lnTo>
                      <a:pt x="35" y="64"/>
                    </a:lnTo>
                    <a:lnTo>
                      <a:pt x="27" y="59"/>
                    </a:lnTo>
                    <a:lnTo>
                      <a:pt x="25" y="20"/>
                    </a:lnTo>
                    <a:lnTo>
                      <a:pt x="8" y="49"/>
                    </a:lnTo>
                    <a:lnTo>
                      <a:pt x="0" y="43"/>
                    </a:lnTo>
                    <a:close/>
                  </a:path>
                </a:pathLst>
              </a:custGeom>
              <a:grpFill/>
              <a:ln>
                <a:noFill/>
              </a:ln>
            </p:spPr>
            <p:txBody>
              <a:bodyPr anchor="ctr"/>
              <a:lstStyle/>
              <a:p>
                <a:pPr algn="ctr"/>
                <a:endParaRPr/>
              </a:p>
            </p:txBody>
          </p:sp>
          <p:sp>
            <p:nvSpPr>
              <p:cNvPr id="100" name="PA-iśľîḍé">
                <a:extLst>
                  <a:ext uri="{FF2B5EF4-FFF2-40B4-BE49-F238E27FC236}">
                    <a16:creationId xmlns:a16="http://schemas.microsoft.com/office/drawing/2014/main" xmlns="" id="{7ACC948C-80BF-4F12-BF71-2D688F8B0D02}"/>
                  </a:ext>
                </a:extLst>
              </p:cNvPr>
              <p:cNvSpPr/>
              <p:nvPr>
                <p:custDataLst>
                  <p:tags r:id="rId88"/>
                </p:custDataLst>
              </p:nvPr>
            </p:nvSpPr>
            <p:spPr bwMode="auto">
              <a:xfrm>
                <a:off x="2720181" y="4079876"/>
                <a:ext cx="79375" cy="87313"/>
              </a:xfrm>
              <a:custGeom>
                <a:avLst/>
                <a:gdLst>
                  <a:gd name="T0" fmla="*/ 28 w 43"/>
                  <a:gd name="T1" fmla="*/ 33 h 47"/>
                  <a:gd name="T2" fmla="*/ 34 w 43"/>
                  <a:gd name="T3" fmla="*/ 39 h 47"/>
                  <a:gd name="T4" fmla="*/ 24 w 43"/>
                  <a:gd name="T5" fmla="*/ 46 h 47"/>
                  <a:gd name="T6" fmla="*/ 12 w 43"/>
                  <a:gd name="T7" fmla="*/ 44 h 47"/>
                  <a:gd name="T8" fmla="*/ 1 w 43"/>
                  <a:gd name="T9" fmla="*/ 33 h 47"/>
                  <a:gd name="T10" fmla="*/ 3 w 43"/>
                  <a:gd name="T11" fmla="*/ 15 h 47"/>
                  <a:gd name="T12" fmla="*/ 15 w 43"/>
                  <a:gd name="T13" fmla="*/ 2 h 47"/>
                  <a:gd name="T14" fmla="*/ 32 w 43"/>
                  <a:gd name="T15" fmla="*/ 3 h 47"/>
                  <a:gd name="T16" fmla="*/ 41 w 43"/>
                  <a:gd name="T17" fmla="*/ 13 h 47"/>
                  <a:gd name="T18" fmla="*/ 42 w 43"/>
                  <a:gd name="T19" fmla="*/ 22 h 47"/>
                  <a:gd name="T20" fmla="*/ 33 w 43"/>
                  <a:gd name="T21" fmla="*/ 20 h 47"/>
                  <a:gd name="T22" fmla="*/ 33 w 43"/>
                  <a:gd name="T23" fmla="*/ 14 h 47"/>
                  <a:gd name="T24" fmla="*/ 28 w 43"/>
                  <a:gd name="T25" fmla="*/ 10 h 47"/>
                  <a:gd name="T26" fmla="*/ 19 w 43"/>
                  <a:gd name="T27" fmla="*/ 10 h 47"/>
                  <a:gd name="T28" fmla="*/ 12 w 43"/>
                  <a:gd name="T29" fmla="*/ 19 h 47"/>
                  <a:gd name="T30" fmla="*/ 9 w 43"/>
                  <a:gd name="T31" fmla="*/ 31 h 47"/>
                  <a:gd name="T32" fmla="*/ 15 w 43"/>
                  <a:gd name="T33" fmla="*/ 37 h 47"/>
                  <a:gd name="T34" fmla="*/ 22 w 43"/>
                  <a:gd name="T35" fmla="*/ 38 h 47"/>
                  <a:gd name="T36" fmla="*/ 28 w 43"/>
                  <a:gd name="T37" fmla="*/ 3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7">
                    <a:moveTo>
                      <a:pt x="28" y="33"/>
                    </a:moveTo>
                    <a:cubicBezTo>
                      <a:pt x="34" y="39"/>
                      <a:pt x="34" y="39"/>
                      <a:pt x="34" y="39"/>
                    </a:cubicBezTo>
                    <a:cubicBezTo>
                      <a:pt x="31" y="43"/>
                      <a:pt x="28" y="45"/>
                      <a:pt x="24" y="46"/>
                    </a:cubicBezTo>
                    <a:cubicBezTo>
                      <a:pt x="20" y="47"/>
                      <a:pt x="16" y="46"/>
                      <a:pt x="12" y="44"/>
                    </a:cubicBezTo>
                    <a:cubicBezTo>
                      <a:pt x="7" y="42"/>
                      <a:pt x="3" y="38"/>
                      <a:pt x="1" y="33"/>
                    </a:cubicBezTo>
                    <a:cubicBezTo>
                      <a:pt x="0" y="27"/>
                      <a:pt x="0" y="22"/>
                      <a:pt x="3" y="15"/>
                    </a:cubicBezTo>
                    <a:cubicBezTo>
                      <a:pt x="6" y="9"/>
                      <a:pt x="10" y="4"/>
                      <a:pt x="15" y="2"/>
                    </a:cubicBezTo>
                    <a:cubicBezTo>
                      <a:pt x="21" y="0"/>
                      <a:pt x="26" y="1"/>
                      <a:pt x="32" y="3"/>
                    </a:cubicBezTo>
                    <a:cubicBezTo>
                      <a:pt x="36" y="5"/>
                      <a:pt x="40" y="9"/>
                      <a:pt x="41" y="13"/>
                    </a:cubicBezTo>
                    <a:cubicBezTo>
                      <a:pt x="42" y="16"/>
                      <a:pt x="43" y="19"/>
                      <a:pt x="42" y="22"/>
                    </a:cubicBezTo>
                    <a:cubicBezTo>
                      <a:pt x="33" y="20"/>
                      <a:pt x="33" y="20"/>
                      <a:pt x="33" y="20"/>
                    </a:cubicBezTo>
                    <a:cubicBezTo>
                      <a:pt x="34" y="18"/>
                      <a:pt x="34" y="16"/>
                      <a:pt x="33" y="14"/>
                    </a:cubicBezTo>
                    <a:cubicBezTo>
                      <a:pt x="32" y="12"/>
                      <a:pt x="30" y="11"/>
                      <a:pt x="28" y="10"/>
                    </a:cubicBezTo>
                    <a:cubicBezTo>
                      <a:pt x="25" y="8"/>
                      <a:pt x="22" y="8"/>
                      <a:pt x="19" y="10"/>
                    </a:cubicBezTo>
                    <a:cubicBezTo>
                      <a:pt x="16" y="11"/>
                      <a:pt x="14" y="14"/>
                      <a:pt x="12" y="19"/>
                    </a:cubicBezTo>
                    <a:cubicBezTo>
                      <a:pt x="9" y="24"/>
                      <a:pt x="9" y="28"/>
                      <a:pt x="9" y="31"/>
                    </a:cubicBezTo>
                    <a:cubicBezTo>
                      <a:pt x="10" y="34"/>
                      <a:pt x="12" y="36"/>
                      <a:pt x="15" y="37"/>
                    </a:cubicBezTo>
                    <a:cubicBezTo>
                      <a:pt x="17" y="38"/>
                      <a:pt x="19" y="38"/>
                      <a:pt x="22" y="38"/>
                    </a:cubicBezTo>
                    <a:cubicBezTo>
                      <a:pt x="24" y="37"/>
                      <a:pt x="26" y="35"/>
                      <a:pt x="28" y="33"/>
                    </a:cubicBezTo>
                    <a:close/>
                  </a:path>
                </a:pathLst>
              </a:custGeom>
              <a:grpFill/>
              <a:ln>
                <a:noFill/>
              </a:ln>
            </p:spPr>
            <p:txBody>
              <a:bodyPr anchor="ctr"/>
              <a:lstStyle/>
              <a:p>
                <a:pPr algn="ctr"/>
                <a:endParaRPr/>
              </a:p>
            </p:txBody>
          </p:sp>
          <p:sp>
            <p:nvSpPr>
              <p:cNvPr id="101" name="PA-îś1îḑé">
                <a:extLst>
                  <a:ext uri="{FF2B5EF4-FFF2-40B4-BE49-F238E27FC236}">
                    <a16:creationId xmlns:a16="http://schemas.microsoft.com/office/drawing/2014/main" xmlns="" id="{EBDF6E09-174A-4992-B7F2-6CA6E6A70EAC}"/>
                  </a:ext>
                </a:extLst>
              </p:cNvPr>
              <p:cNvSpPr/>
              <p:nvPr>
                <p:custDataLst>
                  <p:tags r:id="rId89"/>
                </p:custDataLst>
              </p:nvPr>
            </p:nvSpPr>
            <p:spPr bwMode="auto">
              <a:xfrm>
                <a:off x="2790031" y="4103688"/>
                <a:ext cx="82550" cy="96838"/>
              </a:xfrm>
              <a:custGeom>
                <a:avLst/>
                <a:gdLst>
                  <a:gd name="T0" fmla="*/ 0 w 52"/>
                  <a:gd name="T1" fmla="*/ 49 h 61"/>
                  <a:gd name="T2" fmla="*/ 16 w 52"/>
                  <a:gd name="T3" fmla="*/ 0 h 61"/>
                  <a:gd name="T4" fmla="*/ 52 w 52"/>
                  <a:gd name="T5" fmla="*/ 13 h 61"/>
                  <a:gd name="T6" fmla="*/ 50 w 52"/>
                  <a:gd name="T7" fmla="*/ 21 h 61"/>
                  <a:gd name="T8" fmla="*/ 23 w 52"/>
                  <a:gd name="T9" fmla="*/ 12 h 61"/>
                  <a:gd name="T10" fmla="*/ 20 w 52"/>
                  <a:gd name="T11" fmla="*/ 22 h 61"/>
                  <a:gd name="T12" fmla="*/ 44 w 52"/>
                  <a:gd name="T13" fmla="*/ 30 h 61"/>
                  <a:gd name="T14" fmla="*/ 41 w 52"/>
                  <a:gd name="T15" fmla="*/ 38 h 61"/>
                  <a:gd name="T16" fmla="*/ 18 w 52"/>
                  <a:gd name="T17" fmla="*/ 30 h 61"/>
                  <a:gd name="T18" fmla="*/ 13 w 52"/>
                  <a:gd name="T19" fmla="*/ 43 h 61"/>
                  <a:gd name="T20" fmla="*/ 40 w 52"/>
                  <a:gd name="T21" fmla="*/ 52 h 61"/>
                  <a:gd name="T22" fmla="*/ 36 w 52"/>
                  <a:gd name="T23" fmla="*/ 61 h 61"/>
                  <a:gd name="T24" fmla="*/ 0 w 52"/>
                  <a:gd name="T25"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61">
                    <a:moveTo>
                      <a:pt x="0" y="49"/>
                    </a:moveTo>
                    <a:lnTo>
                      <a:pt x="16" y="0"/>
                    </a:lnTo>
                    <a:lnTo>
                      <a:pt x="52" y="13"/>
                    </a:lnTo>
                    <a:lnTo>
                      <a:pt x="50" y="21"/>
                    </a:lnTo>
                    <a:lnTo>
                      <a:pt x="23" y="12"/>
                    </a:lnTo>
                    <a:lnTo>
                      <a:pt x="20" y="22"/>
                    </a:lnTo>
                    <a:lnTo>
                      <a:pt x="44" y="30"/>
                    </a:lnTo>
                    <a:lnTo>
                      <a:pt x="41" y="38"/>
                    </a:lnTo>
                    <a:lnTo>
                      <a:pt x="18" y="30"/>
                    </a:lnTo>
                    <a:lnTo>
                      <a:pt x="13" y="43"/>
                    </a:lnTo>
                    <a:lnTo>
                      <a:pt x="40" y="52"/>
                    </a:lnTo>
                    <a:lnTo>
                      <a:pt x="36" y="61"/>
                    </a:lnTo>
                    <a:lnTo>
                      <a:pt x="0" y="49"/>
                    </a:lnTo>
                    <a:close/>
                  </a:path>
                </a:pathLst>
              </a:custGeom>
              <a:grpFill/>
              <a:ln>
                <a:noFill/>
              </a:ln>
            </p:spPr>
            <p:txBody>
              <a:bodyPr anchor="ctr"/>
              <a:lstStyle/>
              <a:p>
                <a:pPr algn="ctr"/>
                <a:endParaRPr/>
              </a:p>
            </p:txBody>
          </p:sp>
          <p:sp>
            <p:nvSpPr>
              <p:cNvPr id="102" name="PA-ïŝḻîdé">
                <a:extLst>
                  <a:ext uri="{FF2B5EF4-FFF2-40B4-BE49-F238E27FC236}">
                    <a16:creationId xmlns:a16="http://schemas.microsoft.com/office/drawing/2014/main" xmlns="" id="{BE9B0AA2-933B-4B11-B655-4D3F6CB97D27}"/>
                  </a:ext>
                </a:extLst>
              </p:cNvPr>
              <p:cNvSpPr/>
              <p:nvPr>
                <p:custDataLst>
                  <p:tags r:id="rId90"/>
                </p:custDataLst>
              </p:nvPr>
            </p:nvSpPr>
            <p:spPr bwMode="auto">
              <a:xfrm>
                <a:off x="3296444" y="4113213"/>
                <a:ext cx="77788" cy="92075"/>
              </a:xfrm>
              <a:custGeom>
                <a:avLst/>
                <a:gdLst>
                  <a:gd name="T0" fmla="*/ 49 w 49"/>
                  <a:gd name="T1" fmla="*/ 42 h 58"/>
                  <a:gd name="T2" fmla="*/ 39 w 49"/>
                  <a:gd name="T3" fmla="*/ 45 h 58"/>
                  <a:gd name="T4" fmla="*/ 31 w 49"/>
                  <a:gd name="T5" fmla="*/ 36 h 58"/>
                  <a:gd name="T6" fmla="*/ 11 w 49"/>
                  <a:gd name="T7" fmla="*/ 43 h 58"/>
                  <a:gd name="T8" fmla="*/ 11 w 49"/>
                  <a:gd name="T9" fmla="*/ 55 h 58"/>
                  <a:gd name="T10" fmla="*/ 0 w 49"/>
                  <a:gd name="T11" fmla="*/ 58 h 58"/>
                  <a:gd name="T12" fmla="*/ 3 w 49"/>
                  <a:gd name="T13" fmla="*/ 3 h 58"/>
                  <a:gd name="T14" fmla="*/ 13 w 49"/>
                  <a:gd name="T15" fmla="*/ 0 h 58"/>
                  <a:gd name="T16" fmla="*/ 49 w 49"/>
                  <a:gd name="T17" fmla="*/ 42 h 58"/>
                  <a:gd name="T18" fmla="*/ 25 w 49"/>
                  <a:gd name="T19" fmla="*/ 29 h 58"/>
                  <a:gd name="T20" fmla="*/ 12 w 49"/>
                  <a:gd name="T21" fmla="*/ 14 h 58"/>
                  <a:gd name="T22" fmla="*/ 11 w 49"/>
                  <a:gd name="T23" fmla="*/ 34 h 58"/>
                  <a:gd name="T24" fmla="*/ 25 w 49"/>
                  <a:gd name="T2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8">
                    <a:moveTo>
                      <a:pt x="49" y="42"/>
                    </a:moveTo>
                    <a:lnTo>
                      <a:pt x="39" y="45"/>
                    </a:lnTo>
                    <a:lnTo>
                      <a:pt x="31" y="36"/>
                    </a:lnTo>
                    <a:lnTo>
                      <a:pt x="11" y="43"/>
                    </a:lnTo>
                    <a:lnTo>
                      <a:pt x="11" y="55"/>
                    </a:lnTo>
                    <a:lnTo>
                      <a:pt x="0" y="58"/>
                    </a:lnTo>
                    <a:lnTo>
                      <a:pt x="3" y="3"/>
                    </a:lnTo>
                    <a:lnTo>
                      <a:pt x="13" y="0"/>
                    </a:lnTo>
                    <a:lnTo>
                      <a:pt x="49" y="42"/>
                    </a:lnTo>
                    <a:close/>
                    <a:moveTo>
                      <a:pt x="25" y="29"/>
                    </a:moveTo>
                    <a:lnTo>
                      <a:pt x="12" y="14"/>
                    </a:lnTo>
                    <a:lnTo>
                      <a:pt x="11" y="34"/>
                    </a:lnTo>
                    <a:lnTo>
                      <a:pt x="25" y="29"/>
                    </a:lnTo>
                    <a:close/>
                  </a:path>
                </a:pathLst>
              </a:custGeom>
              <a:grpFill/>
              <a:ln>
                <a:noFill/>
              </a:ln>
            </p:spPr>
            <p:txBody>
              <a:bodyPr anchor="ctr"/>
              <a:lstStyle/>
              <a:p>
                <a:pPr algn="ctr"/>
                <a:endParaRPr/>
              </a:p>
            </p:txBody>
          </p:sp>
          <p:sp>
            <p:nvSpPr>
              <p:cNvPr id="103" name="PA-ïsļîḍè">
                <a:extLst>
                  <a:ext uri="{FF2B5EF4-FFF2-40B4-BE49-F238E27FC236}">
                    <a16:creationId xmlns:a16="http://schemas.microsoft.com/office/drawing/2014/main" xmlns="" id="{D4D48185-E995-46EF-846E-0049D941C6C9}"/>
                  </a:ext>
                </a:extLst>
              </p:cNvPr>
              <p:cNvSpPr/>
              <p:nvPr>
                <p:custDataLst>
                  <p:tags r:id="rId91"/>
                </p:custDataLst>
              </p:nvPr>
            </p:nvSpPr>
            <p:spPr bwMode="auto">
              <a:xfrm>
                <a:off x="3347244" y="4076701"/>
                <a:ext cx="92075" cy="101600"/>
              </a:xfrm>
              <a:custGeom>
                <a:avLst/>
                <a:gdLst>
                  <a:gd name="T0" fmla="*/ 21 w 58"/>
                  <a:gd name="T1" fmla="*/ 64 h 64"/>
                  <a:gd name="T2" fmla="*/ 0 w 58"/>
                  <a:gd name="T3" fmla="*/ 17 h 64"/>
                  <a:gd name="T4" fmla="*/ 9 w 58"/>
                  <a:gd name="T5" fmla="*/ 12 h 64"/>
                  <a:gd name="T6" fmla="*/ 43 w 58"/>
                  <a:gd name="T7" fmla="*/ 36 h 64"/>
                  <a:gd name="T8" fmla="*/ 29 w 58"/>
                  <a:gd name="T9" fmla="*/ 4 h 64"/>
                  <a:gd name="T10" fmla="*/ 37 w 58"/>
                  <a:gd name="T11" fmla="*/ 0 h 64"/>
                  <a:gd name="T12" fmla="*/ 58 w 58"/>
                  <a:gd name="T13" fmla="*/ 46 h 64"/>
                  <a:gd name="T14" fmla="*/ 49 w 58"/>
                  <a:gd name="T15" fmla="*/ 51 h 64"/>
                  <a:gd name="T16" fmla="*/ 16 w 58"/>
                  <a:gd name="T17" fmla="*/ 29 h 64"/>
                  <a:gd name="T18" fmla="*/ 30 w 58"/>
                  <a:gd name="T19" fmla="*/ 59 h 64"/>
                  <a:gd name="T20" fmla="*/ 21 w 58"/>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64">
                    <a:moveTo>
                      <a:pt x="21" y="64"/>
                    </a:moveTo>
                    <a:lnTo>
                      <a:pt x="0" y="17"/>
                    </a:lnTo>
                    <a:lnTo>
                      <a:pt x="9" y="12"/>
                    </a:lnTo>
                    <a:lnTo>
                      <a:pt x="43" y="36"/>
                    </a:lnTo>
                    <a:lnTo>
                      <a:pt x="29" y="4"/>
                    </a:lnTo>
                    <a:lnTo>
                      <a:pt x="37" y="0"/>
                    </a:lnTo>
                    <a:lnTo>
                      <a:pt x="58" y="46"/>
                    </a:lnTo>
                    <a:lnTo>
                      <a:pt x="49" y="51"/>
                    </a:lnTo>
                    <a:lnTo>
                      <a:pt x="16" y="29"/>
                    </a:lnTo>
                    <a:lnTo>
                      <a:pt x="30" y="59"/>
                    </a:lnTo>
                    <a:lnTo>
                      <a:pt x="21" y="64"/>
                    </a:lnTo>
                    <a:close/>
                  </a:path>
                </a:pathLst>
              </a:custGeom>
              <a:grpFill/>
              <a:ln>
                <a:noFill/>
              </a:ln>
            </p:spPr>
            <p:txBody>
              <a:bodyPr anchor="ctr"/>
              <a:lstStyle/>
              <a:p>
                <a:pPr algn="ctr"/>
                <a:endParaRPr/>
              </a:p>
            </p:txBody>
          </p:sp>
          <p:sp>
            <p:nvSpPr>
              <p:cNvPr id="104" name="PA-ïśḷiḓè">
                <a:extLst>
                  <a:ext uri="{FF2B5EF4-FFF2-40B4-BE49-F238E27FC236}">
                    <a16:creationId xmlns:a16="http://schemas.microsoft.com/office/drawing/2014/main" xmlns="" id="{C2B99976-8508-423D-A135-93F89861A1B2}"/>
                  </a:ext>
                </a:extLst>
              </p:cNvPr>
              <p:cNvSpPr/>
              <p:nvPr>
                <p:custDataLst>
                  <p:tags r:id="rId92"/>
                </p:custDataLst>
              </p:nvPr>
            </p:nvSpPr>
            <p:spPr bwMode="auto">
              <a:xfrm>
                <a:off x="3413919" y="4049713"/>
                <a:ext cx="85725" cy="95250"/>
              </a:xfrm>
              <a:custGeom>
                <a:avLst/>
                <a:gdLst>
                  <a:gd name="T0" fmla="*/ 0 w 47"/>
                  <a:gd name="T1" fmla="*/ 13 h 51"/>
                  <a:gd name="T2" fmla="*/ 14 w 47"/>
                  <a:gd name="T3" fmla="*/ 4 h 51"/>
                  <a:gd name="T4" fmla="*/ 22 w 47"/>
                  <a:gd name="T5" fmla="*/ 1 h 51"/>
                  <a:gd name="T6" fmla="*/ 29 w 47"/>
                  <a:gd name="T7" fmla="*/ 1 h 51"/>
                  <a:gd name="T8" fmla="*/ 37 w 47"/>
                  <a:gd name="T9" fmla="*/ 5 h 51"/>
                  <a:gd name="T10" fmla="*/ 43 w 47"/>
                  <a:gd name="T11" fmla="*/ 14 h 51"/>
                  <a:gd name="T12" fmla="*/ 47 w 47"/>
                  <a:gd name="T13" fmla="*/ 22 h 51"/>
                  <a:gd name="T14" fmla="*/ 46 w 47"/>
                  <a:gd name="T15" fmla="*/ 31 h 51"/>
                  <a:gd name="T16" fmla="*/ 43 w 47"/>
                  <a:gd name="T17" fmla="*/ 38 h 51"/>
                  <a:gd name="T18" fmla="*/ 36 w 47"/>
                  <a:gd name="T19" fmla="*/ 42 h 51"/>
                  <a:gd name="T20" fmla="*/ 22 w 47"/>
                  <a:gd name="T21" fmla="*/ 51 h 51"/>
                  <a:gd name="T22" fmla="*/ 0 w 47"/>
                  <a:gd name="T23" fmla="*/ 13 h 51"/>
                  <a:gd name="T24" fmla="*/ 11 w 47"/>
                  <a:gd name="T25" fmla="*/ 15 h 51"/>
                  <a:gd name="T26" fmla="*/ 26 w 47"/>
                  <a:gd name="T27" fmla="*/ 40 h 51"/>
                  <a:gd name="T28" fmla="*/ 32 w 47"/>
                  <a:gd name="T29" fmla="*/ 37 h 51"/>
                  <a:gd name="T30" fmla="*/ 36 w 47"/>
                  <a:gd name="T31" fmla="*/ 33 h 51"/>
                  <a:gd name="T32" fmla="*/ 38 w 47"/>
                  <a:gd name="T33" fmla="*/ 30 h 51"/>
                  <a:gd name="T34" fmla="*/ 38 w 47"/>
                  <a:gd name="T35" fmla="*/ 25 h 51"/>
                  <a:gd name="T36" fmla="*/ 35 w 47"/>
                  <a:gd name="T37" fmla="*/ 18 h 51"/>
                  <a:gd name="T38" fmla="*/ 30 w 47"/>
                  <a:gd name="T39" fmla="*/ 11 h 51"/>
                  <a:gd name="T40" fmla="*/ 26 w 47"/>
                  <a:gd name="T41" fmla="*/ 9 h 51"/>
                  <a:gd name="T42" fmla="*/ 21 w 47"/>
                  <a:gd name="T43" fmla="*/ 9 h 51"/>
                  <a:gd name="T44" fmla="*/ 15 w 47"/>
                  <a:gd name="T45" fmla="*/ 13 h 51"/>
                  <a:gd name="T46" fmla="*/ 11 w 47"/>
                  <a:gd name="T47"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51">
                    <a:moveTo>
                      <a:pt x="0" y="13"/>
                    </a:moveTo>
                    <a:cubicBezTo>
                      <a:pt x="14" y="4"/>
                      <a:pt x="14" y="4"/>
                      <a:pt x="14" y="4"/>
                    </a:cubicBezTo>
                    <a:cubicBezTo>
                      <a:pt x="17" y="3"/>
                      <a:pt x="20" y="1"/>
                      <a:pt x="22" y="1"/>
                    </a:cubicBezTo>
                    <a:cubicBezTo>
                      <a:pt x="24" y="0"/>
                      <a:pt x="27" y="0"/>
                      <a:pt x="29" y="1"/>
                    </a:cubicBezTo>
                    <a:cubicBezTo>
                      <a:pt x="32" y="2"/>
                      <a:pt x="34" y="3"/>
                      <a:pt x="37" y="5"/>
                    </a:cubicBezTo>
                    <a:cubicBezTo>
                      <a:pt x="39" y="7"/>
                      <a:pt x="41" y="10"/>
                      <a:pt x="43" y="14"/>
                    </a:cubicBezTo>
                    <a:cubicBezTo>
                      <a:pt x="45" y="17"/>
                      <a:pt x="46" y="20"/>
                      <a:pt x="47" y="22"/>
                    </a:cubicBezTo>
                    <a:cubicBezTo>
                      <a:pt x="47" y="26"/>
                      <a:pt x="47" y="29"/>
                      <a:pt x="46" y="31"/>
                    </a:cubicBezTo>
                    <a:cubicBezTo>
                      <a:pt x="46" y="34"/>
                      <a:pt x="45" y="36"/>
                      <a:pt x="43" y="38"/>
                    </a:cubicBezTo>
                    <a:cubicBezTo>
                      <a:pt x="41" y="39"/>
                      <a:pt x="39" y="41"/>
                      <a:pt x="36" y="42"/>
                    </a:cubicBezTo>
                    <a:cubicBezTo>
                      <a:pt x="22" y="51"/>
                      <a:pt x="22" y="51"/>
                      <a:pt x="22" y="51"/>
                    </a:cubicBezTo>
                    <a:lnTo>
                      <a:pt x="0" y="13"/>
                    </a:lnTo>
                    <a:close/>
                    <a:moveTo>
                      <a:pt x="11" y="15"/>
                    </a:moveTo>
                    <a:cubicBezTo>
                      <a:pt x="26" y="40"/>
                      <a:pt x="26" y="40"/>
                      <a:pt x="26" y="40"/>
                    </a:cubicBezTo>
                    <a:cubicBezTo>
                      <a:pt x="32" y="37"/>
                      <a:pt x="32" y="37"/>
                      <a:pt x="32" y="37"/>
                    </a:cubicBezTo>
                    <a:cubicBezTo>
                      <a:pt x="34" y="35"/>
                      <a:pt x="35" y="34"/>
                      <a:pt x="36" y="33"/>
                    </a:cubicBezTo>
                    <a:cubicBezTo>
                      <a:pt x="37" y="32"/>
                      <a:pt x="38" y="31"/>
                      <a:pt x="38" y="30"/>
                    </a:cubicBezTo>
                    <a:cubicBezTo>
                      <a:pt x="39" y="29"/>
                      <a:pt x="39" y="27"/>
                      <a:pt x="38" y="25"/>
                    </a:cubicBezTo>
                    <a:cubicBezTo>
                      <a:pt x="38" y="23"/>
                      <a:pt x="37" y="21"/>
                      <a:pt x="35" y="18"/>
                    </a:cubicBezTo>
                    <a:cubicBezTo>
                      <a:pt x="33" y="15"/>
                      <a:pt x="32" y="13"/>
                      <a:pt x="30" y="11"/>
                    </a:cubicBezTo>
                    <a:cubicBezTo>
                      <a:pt x="29" y="10"/>
                      <a:pt x="27" y="9"/>
                      <a:pt x="26" y="9"/>
                    </a:cubicBezTo>
                    <a:cubicBezTo>
                      <a:pt x="25" y="9"/>
                      <a:pt x="23" y="9"/>
                      <a:pt x="21" y="9"/>
                    </a:cubicBezTo>
                    <a:cubicBezTo>
                      <a:pt x="20" y="10"/>
                      <a:pt x="18" y="11"/>
                      <a:pt x="15" y="13"/>
                    </a:cubicBezTo>
                    <a:lnTo>
                      <a:pt x="11" y="15"/>
                    </a:lnTo>
                    <a:close/>
                  </a:path>
                </a:pathLst>
              </a:custGeom>
              <a:grpFill/>
              <a:ln>
                <a:noFill/>
              </a:ln>
            </p:spPr>
            <p:txBody>
              <a:bodyPr anchor="ctr"/>
              <a:lstStyle/>
              <a:p>
                <a:pPr algn="ctr"/>
                <a:endParaRPr/>
              </a:p>
            </p:txBody>
          </p:sp>
          <p:sp>
            <p:nvSpPr>
              <p:cNvPr id="105" name="PA-ïS1ïďé">
                <a:extLst>
                  <a:ext uri="{FF2B5EF4-FFF2-40B4-BE49-F238E27FC236}">
                    <a16:creationId xmlns:a16="http://schemas.microsoft.com/office/drawing/2014/main" xmlns="" id="{B5340E09-B890-490B-AE98-2AEF364736A4}"/>
                  </a:ext>
                </a:extLst>
              </p:cNvPr>
              <p:cNvSpPr/>
              <p:nvPr>
                <p:custDataLst>
                  <p:tags r:id="rId93"/>
                </p:custDataLst>
              </p:nvPr>
            </p:nvSpPr>
            <p:spPr bwMode="auto">
              <a:xfrm>
                <a:off x="3509169" y="3975101"/>
                <a:ext cx="80963" cy="88900"/>
              </a:xfrm>
              <a:custGeom>
                <a:avLst/>
                <a:gdLst>
                  <a:gd name="T0" fmla="*/ 43 w 51"/>
                  <a:gd name="T1" fmla="*/ 56 h 56"/>
                  <a:gd name="T2" fmla="*/ 16 w 51"/>
                  <a:gd name="T3" fmla="*/ 22 h 56"/>
                  <a:gd name="T4" fmla="*/ 5 w 51"/>
                  <a:gd name="T5" fmla="*/ 31 h 56"/>
                  <a:gd name="T6" fmla="*/ 0 w 51"/>
                  <a:gd name="T7" fmla="*/ 25 h 56"/>
                  <a:gd name="T8" fmla="*/ 31 w 51"/>
                  <a:gd name="T9" fmla="*/ 0 h 56"/>
                  <a:gd name="T10" fmla="*/ 37 w 51"/>
                  <a:gd name="T11" fmla="*/ 7 h 56"/>
                  <a:gd name="T12" fmla="*/ 24 w 51"/>
                  <a:gd name="T13" fmla="*/ 16 h 56"/>
                  <a:gd name="T14" fmla="*/ 51 w 51"/>
                  <a:gd name="T15" fmla="*/ 49 h 56"/>
                  <a:gd name="T16" fmla="*/ 43 w 51"/>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6">
                    <a:moveTo>
                      <a:pt x="43" y="56"/>
                    </a:moveTo>
                    <a:lnTo>
                      <a:pt x="16" y="22"/>
                    </a:lnTo>
                    <a:lnTo>
                      <a:pt x="5" y="31"/>
                    </a:lnTo>
                    <a:lnTo>
                      <a:pt x="0" y="25"/>
                    </a:lnTo>
                    <a:lnTo>
                      <a:pt x="31" y="0"/>
                    </a:lnTo>
                    <a:lnTo>
                      <a:pt x="37" y="7"/>
                    </a:lnTo>
                    <a:lnTo>
                      <a:pt x="24" y="16"/>
                    </a:lnTo>
                    <a:lnTo>
                      <a:pt x="51" y="49"/>
                    </a:lnTo>
                    <a:lnTo>
                      <a:pt x="43" y="56"/>
                    </a:lnTo>
                    <a:close/>
                  </a:path>
                </a:pathLst>
              </a:custGeom>
              <a:grpFill/>
              <a:ln>
                <a:noFill/>
              </a:ln>
            </p:spPr>
            <p:txBody>
              <a:bodyPr anchor="ctr"/>
              <a:lstStyle/>
              <a:p>
                <a:pPr algn="ctr"/>
                <a:endParaRPr/>
              </a:p>
            </p:txBody>
          </p:sp>
          <p:sp>
            <p:nvSpPr>
              <p:cNvPr id="106" name="PA-ïṡlïḋe">
                <a:extLst>
                  <a:ext uri="{FF2B5EF4-FFF2-40B4-BE49-F238E27FC236}">
                    <a16:creationId xmlns:a16="http://schemas.microsoft.com/office/drawing/2014/main" xmlns="" id="{9F9167A8-31F8-4BFD-878F-55F677D9A65B}"/>
                  </a:ext>
                </a:extLst>
              </p:cNvPr>
              <p:cNvSpPr/>
              <p:nvPr>
                <p:custDataLst>
                  <p:tags r:id="rId94"/>
                </p:custDataLst>
              </p:nvPr>
            </p:nvSpPr>
            <p:spPr bwMode="auto">
              <a:xfrm>
                <a:off x="3558381" y="3932238"/>
                <a:ext cx="101600" cy="100013"/>
              </a:xfrm>
              <a:custGeom>
                <a:avLst/>
                <a:gdLst>
                  <a:gd name="T0" fmla="*/ 36 w 64"/>
                  <a:gd name="T1" fmla="*/ 63 h 63"/>
                  <a:gd name="T2" fmla="*/ 0 w 64"/>
                  <a:gd name="T3" fmla="*/ 26 h 63"/>
                  <a:gd name="T4" fmla="*/ 28 w 64"/>
                  <a:gd name="T5" fmla="*/ 0 h 63"/>
                  <a:gd name="T6" fmla="*/ 34 w 64"/>
                  <a:gd name="T7" fmla="*/ 6 h 63"/>
                  <a:gd name="T8" fmla="*/ 14 w 64"/>
                  <a:gd name="T9" fmla="*/ 26 h 63"/>
                  <a:gd name="T10" fmla="*/ 22 w 64"/>
                  <a:gd name="T11" fmla="*/ 34 h 63"/>
                  <a:gd name="T12" fmla="*/ 41 w 64"/>
                  <a:gd name="T13" fmla="*/ 16 h 63"/>
                  <a:gd name="T14" fmla="*/ 47 w 64"/>
                  <a:gd name="T15" fmla="*/ 22 h 63"/>
                  <a:gd name="T16" fmla="*/ 28 w 64"/>
                  <a:gd name="T17" fmla="*/ 39 h 63"/>
                  <a:gd name="T18" fmla="*/ 38 w 64"/>
                  <a:gd name="T19" fmla="*/ 50 h 63"/>
                  <a:gd name="T20" fmla="*/ 58 w 64"/>
                  <a:gd name="T21" fmla="*/ 30 h 63"/>
                  <a:gd name="T22" fmla="*/ 64 w 64"/>
                  <a:gd name="T23" fmla="*/ 36 h 63"/>
                  <a:gd name="T24" fmla="*/ 36 w 64"/>
                  <a:gd name="T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3">
                    <a:moveTo>
                      <a:pt x="36" y="63"/>
                    </a:moveTo>
                    <a:lnTo>
                      <a:pt x="0" y="26"/>
                    </a:lnTo>
                    <a:lnTo>
                      <a:pt x="28" y="0"/>
                    </a:lnTo>
                    <a:lnTo>
                      <a:pt x="34" y="6"/>
                    </a:lnTo>
                    <a:lnTo>
                      <a:pt x="14" y="26"/>
                    </a:lnTo>
                    <a:lnTo>
                      <a:pt x="22" y="34"/>
                    </a:lnTo>
                    <a:lnTo>
                      <a:pt x="41" y="16"/>
                    </a:lnTo>
                    <a:lnTo>
                      <a:pt x="47" y="22"/>
                    </a:lnTo>
                    <a:lnTo>
                      <a:pt x="28" y="39"/>
                    </a:lnTo>
                    <a:lnTo>
                      <a:pt x="38" y="50"/>
                    </a:lnTo>
                    <a:lnTo>
                      <a:pt x="58" y="30"/>
                    </a:lnTo>
                    <a:lnTo>
                      <a:pt x="64" y="36"/>
                    </a:lnTo>
                    <a:lnTo>
                      <a:pt x="36" y="63"/>
                    </a:lnTo>
                    <a:close/>
                  </a:path>
                </a:pathLst>
              </a:custGeom>
              <a:grpFill/>
              <a:ln>
                <a:noFill/>
              </a:ln>
            </p:spPr>
            <p:txBody>
              <a:bodyPr anchor="ctr"/>
              <a:lstStyle/>
              <a:p>
                <a:pPr algn="ctr"/>
                <a:endParaRPr/>
              </a:p>
            </p:txBody>
          </p:sp>
          <p:sp>
            <p:nvSpPr>
              <p:cNvPr id="107" name="PA-íŝ1ídê">
                <a:extLst>
                  <a:ext uri="{FF2B5EF4-FFF2-40B4-BE49-F238E27FC236}">
                    <a16:creationId xmlns:a16="http://schemas.microsoft.com/office/drawing/2014/main" xmlns="" id="{DB643F65-BF9A-4CDC-BCE4-86E52CA2CFC5}"/>
                  </a:ext>
                </a:extLst>
              </p:cNvPr>
              <p:cNvSpPr/>
              <p:nvPr>
                <p:custDataLst>
                  <p:tags r:id="rId95"/>
                </p:custDataLst>
              </p:nvPr>
            </p:nvSpPr>
            <p:spPr bwMode="auto">
              <a:xfrm>
                <a:off x="3618706" y="3887788"/>
                <a:ext cx="82550" cy="80963"/>
              </a:xfrm>
              <a:custGeom>
                <a:avLst/>
                <a:gdLst>
                  <a:gd name="T0" fmla="*/ 34 w 45"/>
                  <a:gd name="T1" fmla="*/ 19 h 44"/>
                  <a:gd name="T2" fmla="*/ 41 w 45"/>
                  <a:gd name="T3" fmla="*/ 14 h 44"/>
                  <a:gd name="T4" fmla="*/ 45 w 45"/>
                  <a:gd name="T5" fmla="*/ 26 h 44"/>
                  <a:gd name="T6" fmla="*/ 40 w 45"/>
                  <a:gd name="T7" fmla="*/ 37 h 44"/>
                  <a:gd name="T8" fmla="*/ 26 w 45"/>
                  <a:gd name="T9" fmla="*/ 44 h 44"/>
                  <a:gd name="T10" fmla="*/ 10 w 45"/>
                  <a:gd name="T11" fmla="*/ 38 h 44"/>
                  <a:gd name="T12" fmla="*/ 1 w 45"/>
                  <a:gd name="T13" fmla="*/ 22 h 44"/>
                  <a:gd name="T14" fmla="*/ 6 w 45"/>
                  <a:gd name="T15" fmla="*/ 7 h 44"/>
                  <a:gd name="T16" fmla="*/ 18 w 45"/>
                  <a:gd name="T17" fmla="*/ 0 h 44"/>
                  <a:gd name="T18" fmla="*/ 27 w 45"/>
                  <a:gd name="T19" fmla="*/ 2 h 44"/>
                  <a:gd name="T20" fmla="*/ 23 w 45"/>
                  <a:gd name="T21" fmla="*/ 10 h 44"/>
                  <a:gd name="T22" fmla="*/ 17 w 45"/>
                  <a:gd name="T23" fmla="*/ 9 h 44"/>
                  <a:gd name="T24" fmla="*/ 11 w 45"/>
                  <a:gd name="T25" fmla="*/ 12 h 44"/>
                  <a:gd name="T26" fmla="*/ 9 w 45"/>
                  <a:gd name="T27" fmla="*/ 21 h 44"/>
                  <a:gd name="T28" fmla="*/ 15 w 45"/>
                  <a:gd name="T29" fmla="*/ 30 h 44"/>
                  <a:gd name="T30" fmla="*/ 26 w 45"/>
                  <a:gd name="T31" fmla="*/ 36 h 44"/>
                  <a:gd name="T32" fmla="*/ 34 w 45"/>
                  <a:gd name="T33" fmla="*/ 32 h 44"/>
                  <a:gd name="T34" fmla="*/ 36 w 45"/>
                  <a:gd name="T35" fmla="*/ 26 h 44"/>
                  <a:gd name="T36" fmla="*/ 34 w 45"/>
                  <a:gd name="T37"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4">
                    <a:moveTo>
                      <a:pt x="34" y="19"/>
                    </a:moveTo>
                    <a:cubicBezTo>
                      <a:pt x="41" y="14"/>
                      <a:pt x="41" y="14"/>
                      <a:pt x="41" y="14"/>
                    </a:cubicBezTo>
                    <a:cubicBezTo>
                      <a:pt x="44" y="18"/>
                      <a:pt x="45" y="22"/>
                      <a:pt x="45" y="26"/>
                    </a:cubicBezTo>
                    <a:cubicBezTo>
                      <a:pt x="45" y="30"/>
                      <a:pt x="43" y="34"/>
                      <a:pt x="40" y="37"/>
                    </a:cubicBezTo>
                    <a:cubicBezTo>
                      <a:pt x="36" y="42"/>
                      <a:pt x="31" y="44"/>
                      <a:pt x="26" y="44"/>
                    </a:cubicBezTo>
                    <a:cubicBezTo>
                      <a:pt x="21" y="44"/>
                      <a:pt x="15" y="42"/>
                      <a:pt x="10" y="38"/>
                    </a:cubicBezTo>
                    <a:cubicBezTo>
                      <a:pt x="4" y="33"/>
                      <a:pt x="1" y="28"/>
                      <a:pt x="1" y="22"/>
                    </a:cubicBezTo>
                    <a:cubicBezTo>
                      <a:pt x="0" y="17"/>
                      <a:pt x="2" y="12"/>
                      <a:pt x="6" y="7"/>
                    </a:cubicBezTo>
                    <a:cubicBezTo>
                      <a:pt x="10" y="3"/>
                      <a:pt x="14" y="1"/>
                      <a:pt x="18" y="0"/>
                    </a:cubicBezTo>
                    <a:cubicBezTo>
                      <a:pt x="21" y="0"/>
                      <a:pt x="24" y="1"/>
                      <a:pt x="27" y="2"/>
                    </a:cubicBezTo>
                    <a:cubicBezTo>
                      <a:pt x="23" y="10"/>
                      <a:pt x="23" y="10"/>
                      <a:pt x="23" y="10"/>
                    </a:cubicBezTo>
                    <a:cubicBezTo>
                      <a:pt x="21" y="9"/>
                      <a:pt x="19" y="9"/>
                      <a:pt x="17" y="9"/>
                    </a:cubicBezTo>
                    <a:cubicBezTo>
                      <a:pt x="15" y="9"/>
                      <a:pt x="13" y="11"/>
                      <a:pt x="11" y="12"/>
                    </a:cubicBezTo>
                    <a:cubicBezTo>
                      <a:pt x="9" y="15"/>
                      <a:pt x="8" y="18"/>
                      <a:pt x="9" y="21"/>
                    </a:cubicBezTo>
                    <a:cubicBezTo>
                      <a:pt x="9" y="24"/>
                      <a:pt x="12" y="27"/>
                      <a:pt x="15" y="30"/>
                    </a:cubicBezTo>
                    <a:cubicBezTo>
                      <a:pt x="20" y="34"/>
                      <a:pt x="23" y="36"/>
                      <a:pt x="26" y="36"/>
                    </a:cubicBezTo>
                    <a:cubicBezTo>
                      <a:pt x="29" y="36"/>
                      <a:pt x="32" y="35"/>
                      <a:pt x="34" y="32"/>
                    </a:cubicBezTo>
                    <a:cubicBezTo>
                      <a:pt x="36" y="31"/>
                      <a:pt x="36" y="29"/>
                      <a:pt x="36" y="26"/>
                    </a:cubicBezTo>
                    <a:cubicBezTo>
                      <a:pt x="36" y="24"/>
                      <a:pt x="35" y="22"/>
                      <a:pt x="34" y="19"/>
                    </a:cubicBezTo>
                    <a:close/>
                  </a:path>
                </a:pathLst>
              </a:custGeom>
              <a:grpFill/>
              <a:ln>
                <a:noFill/>
              </a:ln>
            </p:spPr>
            <p:txBody>
              <a:bodyPr anchor="ctr"/>
              <a:lstStyle/>
              <a:p>
                <a:pPr algn="ctr"/>
                <a:endParaRPr/>
              </a:p>
            </p:txBody>
          </p:sp>
          <p:sp>
            <p:nvSpPr>
              <p:cNvPr id="108" name="PA-î$ľiḍé">
                <a:extLst>
                  <a:ext uri="{FF2B5EF4-FFF2-40B4-BE49-F238E27FC236}">
                    <a16:creationId xmlns:a16="http://schemas.microsoft.com/office/drawing/2014/main" xmlns="" id="{7E8DC32D-8574-44E5-B3B5-A190CF82CD65}"/>
                  </a:ext>
                </a:extLst>
              </p:cNvPr>
              <p:cNvSpPr/>
              <p:nvPr>
                <p:custDataLst>
                  <p:tags r:id="rId96"/>
                </p:custDataLst>
              </p:nvPr>
            </p:nvSpPr>
            <p:spPr bwMode="auto">
              <a:xfrm>
                <a:off x="3655219" y="3819526"/>
                <a:ext cx="103188" cy="101600"/>
              </a:xfrm>
              <a:custGeom>
                <a:avLst/>
                <a:gdLst>
                  <a:gd name="T0" fmla="*/ 42 w 65"/>
                  <a:gd name="T1" fmla="*/ 64 h 64"/>
                  <a:gd name="T2" fmla="*/ 0 w 65"/>
                  <a:gd name="T3" fmla="*/ 34 h 64"/>
                  <a:gd name="T4" fmla="*/ 6 w 65"/>
                  <a:gd name="T5" fmla="*/ 26 h 64"/>
                  <a:gd name="T6" fmla="*/ 22 w 65"/>
                  <a:gd name="T7" fmla="*/ 37 h 64"/>
                  <a:gd name="T8" fmla="*/ 33 w 65"/>
                  <a:gd name="T9" fmla="*/ 21 h 64"/>
                  <a:gd name="T10" fmla="*/ 17 w 65"/>
                  <a:gd name="T11" fmla="*/ 9 h 64"/>
                  <a:gd name="T12" fmla="*/ 23 w 65"/>
                  <a:gd name="T13" fmla="*/ 0 h 64"/>
                  <a:gd name="T14" fmla="*/ 65 w 65"/>
                  <a:gd name="T15" fmla="*/ 30 h 64"/>
                  <a:gd name="T16" fmla="*/ 59 w 65"/>
                  <a:gd name="T17" fmla="*/ 38 h 64"/>
                  <a:gd name="T18" fmla="*/ 40 w 65"/>
                  <a:gd name="T19" fmla="*/ 26 h 64"/>
                  <a:gd name="T20" fmla="*/ 29 w 65"/>
                  <a:gd name="T21" fmla="*/ 42 h 64"/>
                  <a:gd name="T22" fmla="*/ 47 w 65"/>
                  <a:gd name="T23" fmla="*/ 55 h 64"/>
                  <a:gd name="T24" fmla="*/ 42 w 65"/>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64">
                    <a:moveTo>
                      <a:pt x="42" y="64"/>
                    </a:moveTo>
                    <a:lnTo>
                      <a:pt x="0" y="34"/>
                    </a:lnTo>
                    <a:lnTo>
                      <a:pt x="6" y="26"/>
                    </a:lnTo>
                    <a:lnTo>
                      <a:pt x="22" y="37"/>
                    </a:lnTo>
                    <a:lnTo>
                      <a:pt x="33" y="21"/>
                    </a:lnTo>
                    <a:lnTo>
                      <a:pt x="17" y="9"/>
                    </a:lnTo>
                    <a:lnTo>
                      <a:pt x="23" y="0"/>
                    </a:lnTo>
                    <a:lnTo>
                      <a:pt x="65" y="30"/>
                    </a:lnTo>
                    <a:lnTo>
                      <a:pt x="59" y="38"/>
                    </a:lnTo>
                    <a:lnTo>
                      <a:pt x="40" y="26"/>
                    </a:lnTo>
                    <a:lnTo>
                      <a:pt x="29" y="42"/>
                    </a:lnTo>
                    <a:lnTo>
                      <a:pt x="47" y="55"/>
                    </a:lnTo>
                    <a:lnTo>
                      <a:pt x="42" y="64"/>
                    </a:lnTo>
                    <a:close/>
                  </a:path>
                </a:pathLst>
              </a:custGeom>
              <a:grpFill/>
              <a:ln>
                <a:noFill/>
              </a:ln>
            </p:spPr>
            <p:txBody>
              <a:bodyPr anchor="ctr"/>
              <a:lstStyle/>
              <a:p>
                <a:pPr algn="ctr"/>
                <a:endParaRPr/>
              </a:p>
            </p:txBody>
          </p:sp>
          <p:sp>
            <p:nvSpPr>
              <p:cNvPr id="109" name="PA-îṥḻiḓe">
                <a:extLst>
                  <a:ext uri="{FF2B5EF4-FFF2-40B4-BE49-F238E27FC236}">
                    <a16:creationId xmlns:a16="http://schemas.microsoft.com/office/drawing/2014/main" xmlns="" id="{62E63B22-51D3-426E-A793-28D928FECA01}"/>
                  </a:ext>
                </a:extLst>
              </p:cNvPr>
              <p:cNvSpPr/>
              <p:nvPr>
                <p:custDataLst>
                  <p:tags r:id="rId97"/>
                </p:custDataLst>
              </p:nvPr>
            </p:nvSpPr>
            <p:spPr bwMode="auto">
              <a:xfrm>
                <a:off x="3694906" y="3759201"/>
                <a:ext cx="103188" cy="95250"/>
              </a:xfrm>
              <a:custGeom>
                <a:avLst/>
                <a:gdLst>
                  <a:gd name="T0" fmla="*/ 44 w 65"/>
                  <a:gd name="T1" fmla="*/ 60 h 60"/>
                  <a:gd name="T2" fmla="*/ 0 w 65"/>
                  <a:gd name="T3" fmla="*/ 34 h 60"/>
                  <a:gd name="T4" fmla="*/ 5 w 65"/>
                  <a:gd name="T5" fmla="*/ 26 h 60"/>
                  <a:gd name="T6" fmla="*/ 46 w 65"/>
                  <a:gd name="T7" fmla="*/ 24 h 60"/>
                  <a:gd name="T8" fmla="*/ 15 w 65"/>
                  <a:gd name="T9" fmla="*/ 8 h 60"/>
                  <a:gd name="T10" fmla="*/ 20 w 65"/>
                  <a:gd name="T11" fmla="*/ 0 h 60"/>
                  <a:gd name="T12" fmla="*/ 65 w 65"/>
                  <a:gd name="T13" fmla="*/ 24 h 60"/>
                  <a:gd name="T14" fmla="*/ 59 w 65"/>
                  <a:gd name="T15" fmla="*/ 33 h 60"/>
                  <a:gd name="T16" fmla="*/ 20 w 65"/>
                  <a:gd name="T17" fmla="*/ 34 h 60"/>
                  <a:gd name="T18" fmla="*/ 49 w 65"/>
                  <a:gd name="T19" fmla="*/ 52 h 60"/>
                  <a:gd name="T20" fmla="*/ 44 w 65"/>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0">
                    <a:moveTo>
                      <a:pt x="44" y="60"/>
                    </a:moveTo>
                    <a:lnTo>
                      <a:pt x="0" y="34"/>
                    </a:lnTo>
                    <a:lnTo>
                      <a:pt x="5" y="26"/>
                    </a:lnTo>
                    <a:lnTo>
                      <a:pt x="46" y="24"/>
                    </a:lnTo>
                    <a:lnTo>
                      <a:pt x="15" y="8"/>
                    </a:lnTo>
                    <a:lnTo>
                      <a:pt x="20" y="0"/>
                    </a:lnTo>
                    <a:lnTo>
                      <a:pt x="65" y="24"/>
                    </a:lnTo>
                    <a:lnTo>
                      <a:pt x="59" y="33"/>
                    </a:lnTo>
                    <a:lnTo>
                      <a:pt x="20" y="34"/>
                    </a:lnTo>
                    <a:lnTo>
                      <a:pt x="49" y="52"/>
                    </a:lnTo>
                    <a:lnTo>
                      <a:pt x="44" y="60"/>
                    </a:lnTo>
                    <a:close/>
                  </a:path>
                </a:pathLst>
              </a:custGeom>
              <a:grpFill/>
              <a:ln>
                <a:noFill/>
              </a:ln>
            </p:spPr>
            <p:txBody>
              <a:bodyPr anchor="ctr"/>
              <a:lstStyle/>
              <a:p>
                <a:pPr algn="ctr"/>
                <a:endParaRPr/>
              </a:p>
            </p:txBody>
          </p:sp>
          <p:sp>
            <p:nvSpPr>
              <p:cNvPr id="110" name="PA-ïṣļîḑé">
                <a:extLst>
                  <a:ext uri="{FF2B5EF4-FFF2-40B4-BE49-F238E27FC236}">
                    <a16:creationId xmlns:a16="http://schemas.microsoft.com/office/drawing/2014/main" xmlns="" id="{AEBDD40E-22D2-482D-BB06-E38D57C013C3}"/>
                  </a:ext>
                </a:extLst>
              </p:cNvPr>
              <p:cNvSpPr/>
              <p:nvPr>
                <p:custDataLst>
                  <p:tags r:id="rId98"/>
                </p:custDataLst>
              </p:nvPr>
            </p:nvSpPr>
            <p:spPr bwMode="auto">
              <a:xfrm>
                <a:off x="3739356" y="3692526"/>
                <a:ext cx="87313" cy="84138"/>
              </a:xfrm>
              <a:custGeom>
                <a:avLst/>
                <a:gdLst>
                  <a:gd name="T0" fmla="*/ 15 w 47"/>
                  <a:gd name="T1" fmla="*/ 43 h 46"/>
                  <a:gd name="T2" fmla="*/ 5 w 47"/>
                  <a:gd name="T3" fmla="*/ 36 h 46"/>
                  <a:gd name="T4" fmla="*/ 2 w 47"/>
                  <a:gd name="T5" fmla="*/ 30 h 46"/>
                  <a:gd name="T6" fmla="*/ 0 w 47"/>
                  <a:gd name="T7" fmla="*/ 23 h 46"/>
                  <a:gd name="T8" fmla="*/ 2 w 47"/>
                  <a:gd name="T9" fmla="*/ 14 h 46"/>
                  <a:gd name="T10" fmla="*/ 14 w 47"/>
                  <a:gd name="T11" fmla="*/ 2 h 46"/>
                  <a:gd name="T12" fmla="*/ 32 w 47"/>
                  <a:gd name="T13" fmla="*/ 3 h 46"/>
                  <a:gd name="T14" fmla="*/ 45 w 47"/>
                  <a:gd name="T15" fmla="*/ 15 h 46"/>
                  <a:gd name="T16" fmla="*/ 44 w 47"/>
                  <a:gd name="T17" fmla="*/ 32 h 46"/>
                  <a:gd name="T18" fmla="*/ 32 w 47"/>
                  <a:gd name="T19" fmla="*/ 44 h 46"/>
                  <a:gd name="T20" fmla="*/ 15 w 47"/>
                  <a:gd name="T21" fmla="*/ 43 h 46"/>
                  <a:gd name="T22" fmla="*/ 18 w 47"/>
                  <a:gd name="T23" fmla="*/ 34 h 46"/>
                  <a:gd name="T24" fmla="*/ 30 w 47"/>
                  <a:gd name="T25" fmla="*/ 35 h 46"/>
                  <a:gd name="T26" fmla="*/ 37 w 47"/>
                  <a:gd name="T27" fmla="*/ 29 h 46"/>
                  <a:gd name="T28" fmla="*/ 37 w 47"/>
                  <a:gd name="T29" fmla="*/ 19 h 46"/>
                  <a:gd name="T30" fmla="*/ 28 w 47"/>
                  <a:gd name="T31" fmla="*/ 12 h 46"/>
                  <a:gd name="T32" fmla="*/ 16 w 47"/>
                  <a:gd name="T33" fmla="*/ 10 h 46"/>
                  <a:gd name="T34" fmla="*/ 9 w 47"/>
                  <a:gd name="T35" fmla="*/ 17 h 46"/>
                  <a:gd name="T36" fmla="*/ 9 w 47"/>
                  <a:gd name="T37" fmla="*/ 27 h 46"/>
                  <a:gd name="T38" fmla="*/ 18 w 47"/>
                  <a:gd name="T39"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6">
                    <a:moveTo>
                      <a:pt x="15" y="43"/>
                    </a:moveTo>
                    <a:cubicBezTo>
                      <a:pt x="11" y="41"/>
                      <a:pt x="8" y="39"/>
                      <a:pt x="5" y="36"/>
                    </a:cubicBezTo>
                    <a:cubicBezTo>
                      <a:pt x="4" y="34"/>
                      <a:pt x="2" y="32"/>
                      <a:pt x="2" y="30"/>
                    </a:cubicBezTo>
                    <a:cubicBezTo>
                      <a:pt x="1" y="28"/>
                      <a:pt x="0" y="26"/>
                      <a:pt x="0" y="23"/>
                    </a:cubicBezTo>
                    <a:cubicBezTo>
                      <a:pt x="0" y="20"/>
                      <a:pt x="1" y="17"/>
                      <a:pt x="2" y="14"/>
                    </a:cubicBezTo>
                    <a:cubicBezTo>
                      <a:pt x="5" y="8"/>
                      <a:pt x="9" y="4"/>
                      <a:pt x="14" y="2"/>
                    </a:cubicBezTo>
                    <a:cubicBezTo>
                      <a:pt x="19" y="0"/>
                      <a:pt x="25" y="1"/>
                      <a:pt x="32" y="3"/>
                    </a:cubicBezTo>
                    <a:cubicBezTo>
                      <a:pt x="38" y="6"/>
                      <a:pt x="43" y="10"/>
                      <a:pt x="45" y="15"/>
                    </a:cubicBezTo>
                    <a:cubicBezTo>
                      <a:pt x="47" y="21"/>
                      <a:pt x="47" y="26"/>
                      <a:pt x="44" y="32"/>
                    </a:cubicBezTo>
                    <a:cubicBezTo>
                      <a:pt x="41" y="38"/>
                      <a:pt x="38" y="42"/>
                      <a:pt x="32" y="44"/>
                    </a:cubicBezTo>
                    <a:cubicBezTo>
                      <a:pt x="27" y="46"/>
                      <a:pt x="21" y="45"/>
                      <a:pt x="15" y="43"/>
                    </a:cubicBezTo>
                    <a:close/>
                    <a:moveTo>
                      <a:pt x="18" y="34"/>
                    </a:moveTo>
                    <a:cubicBezTo>
                      <a:pt x="23" y="36"/>
                      <a:pt x="27" y="37"/>
                      <a:pt x="30" y="35"/>
                    </a:cubicBezTo>
                    <a:cubicBezTo>
                      <a:pt x="33" y="34"/>
                      <a:pt x="36" y="32"/>
                      <a:pt x="37" y="29"/>
                    </a:cubicBezTo>
                    <a:cubicBezTo>
                      <a:pt x="39" y="26"/>
                      <a:pt x="39" y="23"/>
                      <a:pt x="37" y="19"/>
                    </a:cubicBezTo>
                    <a:cubicBezTo>
                      <a:pt x="36" y="16"/>
                      <a:pt x="33" y="14"/>
                      <a:pt x="28" y="12"/>
                    </a:cubicBezTo>
                    <a:cubicBezTo>
                      <a:pt x="23" y="10"/>
                      <a:pt x="19" y="9"/>
                      <a:pt x="16" y="10"/>
                    </a:cubicBezTo>
                    <a:cubicBezTo>
                      <a:pt x="13" y="11"/>
                      <a:pt x="11" y="14"/>
                      <a:pt x="9" y="17"/>
                    </a:cubicBezTo>
                    <a:cubicBezTo>
                      <a:pt x="8" y="20"/>
                      <a:pt x="8" y="23"/>
                      <a:pt x="9" y="27"/>
                    </a:cubicBezTo>
                    <a:cubicBezTo>
                      <a:pt x="11" y="30"/>
                      <a:pt x="14" y="32"/>
                      <a:pt x="18" y="34"/>
                    </a:cubicBezTo>
                    <a:close/>
                  </a:path>
                </a:pathLst>
              </a:custGeom>
              <a:grpFill/>
              <a:ln>
                <a:noFill/>
              </a:ln>
            </p:spPr>
            <p:txBody>
              <a:bodyPr anchor="ctr"/>
              <a:lstStyle/>
              <a:p>
                <a:pPr algn="ctr"/>
                <a:endParaRPr/>
              </a:p>
            </p:txBody>
          </p:sp>
          <p:sp>
            <p:nvSpPr>
              <p:cNvPr id="111" name="PA-îşḷíḓé">
                <a:extLst>
                  <a:ext uri="{FF2B5EF4-FFF2-40B4-BE49-F238E27FC236}">
                    <a16:creationId xmlns:a16="http://schemas.microsoft.com/office/drawing/2014/main" xmlns="" id="{A87F687D-543C-49A9-B478-28A8B04FFB09}"/>
                  </a:ext>
                </a:extLst>
              </p:cNvPr>
              <p:cNvSpPr/>
              <p:nvPr>
                <p:custDataLst>
                  <p:tags r:id="rId99"/>
                </p:custDataLst>
              </p:nvPr>
            </p:nvSpPr>
            <p:spPr bwMode="auto">
              <a:xfrm>
                <a:off x="3761581" y="3646488"/>
                <a:ext cx="93663" cy="57150"/>
              </a:xfrm>
              <a:custGeom>
                <a:avLst/>
                <a:gdLst>
                  <a:gd name="T0" fmla="*/ 49 w 59"/>
                  <a:gd name="T1" fmla="*/ 36 h 36"/>
                  <a:gd name="T2" fmla="*/ 0 w 59"/>
                  <a:gd name="T3" fmla="*/ 21 h 36"/>
                  <a:gd name="T4" fmla="*/ 4 w 59"/>
                  <a:gd name="T5" fmla="*/ 10 h 36"/>
                  <a:gd name="T6" fmla="*/ 43 w 59"/>
                  <a:gd name="T7" fmla="*/ 24 h 36"/>
                  <a:gd name="T8" fmla="*/ 51 w 59"/>
                  <a:gd name="T9" fmla="*/ 0 h 36"/>
                  <a:gd name="T10" fmla="*/ 59 w 59"/>
                  <a:gd name="T11" fmla="*/ 2 h 36"/>
                  <a:gd name="T12" fmla="*/ 49 w 5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59" h="36">
                    <a:moveTo>
                      <a:pt x="49" y="36"/>
                    </a:moveTo>
                    <a:lnTo>
                      <a:pt x="0" y="21"/>
                    </a:lnTo>
                    <a:lnTo>
                      <a:pt x="4" y="10"/>
                    </a:lnTo>
                    <a:lnTo>
                      <a:pt x="43" y="24"/>
                    </a:lnTo>
                    <a:lnTo>
                      <a:pt x="51" y="0"/>
                    </a:lnTo>
                    <a:lnTo>
                      <a:pt x="59" y="2"/>
                    </a:lnTo>
                    <a:lnTo>
                      <a:pt x="49" y="36"/>
                    </a:lnTo>
                    <a:close/>
                  </a:path>
                </a:pathLst>
              </a:custGeom>
              <a:grpFill/>
              <a:ln>
                <a:noFill/>
              </a:ln>
            </p:spPr>
            <p:txBody>
              <a:bodyPr anchor="ctr"/>
              <a:lstStyle/>
              <a:p>
                <a:pPr algn="ctr"/>
                <a:endParaRPr/>
              </a:p>
            </p:txBody>
          </p:sp>
          <p:sp>
            <p:nvSpPr>
              <p:cNvPr id="112" name="PA-íṧḻíḋé">
                <a:extLst>
                  <a:ext uri="{FF2B5EF4-FFF2-40B4-BE49-F238E27FC236}">
                    <a16:creationId xmlns:a16="http://schemas.microsoft.com/office/drawing/2014/main" xmlns="" id="{409B317F-C297-4539-9872-21E27B00D523}"/>
                  </a:ext>
                </a:extLst>
              </p:cNvPr>
              <p:cNvSpPr/>
              <p:nvPr>
                <p:custDataLst>
                  <p:tags r:id="rId100"/>
                </p:custDataLst>
              </p:nvPr>
            </p:nvSpPr>
            <p:spPr bwMode="auto">
              <a:xfrm>
                <a:off x="3785394" y="3556001"/>
                <a:ext cx="85725" cy="80963"/>
              </a:xfrm>
              <a:custGeom>
                <a:avLst/>
                <a:gdLst>
                  <a:gd name="T0" fmla="*/ 18 w 46"/>
                  <a:gd name="T1" fmla="*/ 43 h 44"/>
                  <a:gd name="T2" fmla="*/ 8 w 46"/>
                  <a:gd name="T3" fmla="*/ 38 h 44"/>
                  <a:gd name="T4" fmla="*/ 3 w 46"/>
                  <a:gd name="T5" fmla="*/ 33 h 44"/>
                  <a:gd name="T6" fmla="*/ 0 w 46"/>
                  <a:gd name="T7" fmla="*/ 27 h 44"/>
                  <a:gd name="T8" fmla="*/ 1 w 46"/>
                  <a:gd name="T9" fmla="*/ 17 h 44"/>
                  <a:gd name="T10" fmla="*/ 10 w 46"/>
                  <a:gd name="T11" fmla="*/ 3 h 44"/>
                  <a:gd name="T12" fmla="*/ 28 w 46"/>
                  <a:gd name="T13" fmla="*/ 1 h 44"/>
                  <a:gd name="T14" fmla="*/ 43 w 46"/>
                  <a:gd name="T15" fmla="*/ 11 h 44"/>
                  <a:gd name="T16" fmla="*/ 45 w 46"/>
                  <a:gd name="T17" fmla="*/ 27 h 44"/>
                  <a:gd name="T18" fmla="*/ 36 w 46"/>
                  <a:gd name="T19" fmla="*/ 41 h 44"/>
                  <a:gd name="T20" fmla="*/ 18 w 46"/>
                  <a:gd name="T21" fmla="*/ 43 h 44"/>
                  <a:gd name="T22" fmla="*/ 20 w 46"/>
                  <a:gd name="T23" fmla="*/ 34 h 44"/>
                  <a:gd name="T24" fmla="*/ 32 w 46"/>
                  <a:gd name="T25" fmla="*/ 33 h 44"/>
                  <a:gd name="T26" fmla="*/ 38 w 46"/>
                  <a:gd name="T27" fmla="*/ 25 h 44"/>
                  <a:gd name="T28" fmla="*/ 36 w 46"/>
                  <a:gd name="T29" fmla="*/ 16 h 44"/>
                  <a:gd name="T30" fmla="*/ 25 w 46"/>
                  <a:gd name="T31" fmla="*/ 10 h 44"/>
                  <a:gd name="T32" fmla="*/ 14 w 46"/>
                  <a:gd name="T33" fmla="*/ 11 h 44"/>
                  <a:gd name="T34" fmla="*/ 8 w 46"/>
                  <a:gd name="T35" fmla="*/ 19 h 44"/>
                  <a:gd name="T36" fmla="*/ 10 w 46"/>
                  <a:gd name="T37" fmla="*/ 28 h 44"/>
                  <a:gd name="T38" fmla="*/ 20 w 46"/>
                  <a:gd name="T39"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44">
                    <a:moveTo>
                      <a:pt x="18" y="43"/>
                    </a:moveTo>
                    <a:cubicBezTo>
                      <a:pt x="14" y="42"/>
                      <a:pt x="10" y="40"/>
                      <a:pt x="8" y="38"/>
                    </a:cubicBezTo>
                    <a:cubicBezTo>
                      <a:pt x="6" y="37"/>
                      <a:pt x="4" y="35"/>
                      <a:pt x="3" y="33"/>
                    </a:cubicBezTo>
                    <a:cubicBezTo>
                      <a:pt x="1" y="31"/>
                      <a:pt x="1" y="29"/>
                      <a:pt x="0" y="27"/>
                    </a:cubicBezTo>
                    <a:cubicBezTo>
                      <a:pt x="0" y="24"/>
                      <a:pt x="0" y="21"/>
                      <a:pt x="1" y="17"/>
                    </a:cubicBezTo>
                    <a:cubicBezTo>
                      <a:pt x="2" y="11"/>
                      <a:pt x="5" y="6"/>
                      <a:pt x="10" y="3"/>
                    </a:cubicBezTo>
                    <a:cubicBezTo>
                      <a:pt x="15" y="0"/>
                      <a:pt x="21" y="0"/>
                      <a:pt x="28" y="1"/>
                    </a:cubicBezTo>
                    <a:cubicBezTo>
                      <a:pt x="34" y="3"/>
                      <a:pt x="39" y="6"/>
                      <a:pt x="43" y="11"/>
                    </a:cubicBezTo>
                    <a:cubicBezTo>
                      <a:pt x="46" y="15"/>
                      <a:pt x="46" y="21"/>
                      <a:pt x="45" y="27"/>
                    </a:cubicBezTo>
                    <a:cubicBezTo>
                      <a:pt x="44" y="33"/>
                      <a:pt x="40" y="38"/>
                      <a:pt x="36" y="41"/>
                    </a:cubicBezTo>
                    <a:cubicBezTo>
                      <a:pt x="31" y="44"/>
                      <a:pt x="25" y="44"/>
                      <a:pt x="18" y="43"/>
                    </a:cubicBezTo>
                    <a:close/>
                    <a:moveTo>
                      <a:pt x="20" y="34"/>
                    </a:moveTo>
                    <a:cubicBezTo>
                      <a:pt x="25" y="35"/>
                      <a:pt x="29" y="35"/>
                      <a:pt x="32" y="33"/>
                    </a:cubicBezTo>
                    <a:cubicBezTo>
                      <a:pt x="35" y="31"/>
                      <a:pt x="37" y="29"/>
                      <a:pt x="38" y="25"/>
                    </a:cubicBezTo>
                    <a:cubicBezTo>
                      <a:pt x="38" y="22"/>
                      <a:pt x="38" y="19"/>
                      <a:pt x="36" y="16"/>
                    </a:cubicBezTo>
                    <a:cubicBezTo>
                      <a:pt x="34" y="13"/>
                      <a:pt x="30" y="11"/>
                      <a:pt x="25" y="10"/>
                    </a:cubicBezTo>
                    <a:cubicBezTo>
                      <a:pt x="20" y="9"/>
                      <a:pt x="16" y="9"/>
                      <a:pt x="14" y="11"/>
                    </a:cubicBezTo>
                    <a:cubicBezTo>
                      <a:pt x="11" y="13"/>
                      <a:pt x="9" y="15"/>
                      <a:pt x="8" y="19"/>
                    </a:cubicBezTo>
                    <a:cubicBezTo>
                      <a:pt x="7" y="22"/>
                      <a:pt x="8" y="25"/>
                      <a:pt x="10" y="28"/>
                    </a:cubicBezTo>
                    <a:cubicBezTo>
                      <a:pt x="12" y="31"/>
                      <a:pt x="15" y="33"/>
                      <a:pt x="20" y="34"/>
                    </a:cubicBezTo>
                    <a:close/>
                  </a:path>
                </a:pathLst>
              </a:custGeom>
              <a:grpFill/>
              <a:ln>
                <a:noFill/>
              </a:ln>
            </p:spPr>
            <p:txBody>
              <a:bodyPr anchor="ctr"/>
              <a:lstStyle/>
              <a:p>
                <a:pPr algn="ctr"/>
                <a:endParaRPr/>
              </a:p>
            </p:txBody>
          </p:sp>
          <p:sp>
            <p:nvSpPr>
              <p:cNvPr id="113" name="PA-iṥ1ïḑé">
                <a:extLst>
                  <a:ext uri="{FF2B5EF4-FFF2-40B4-BE49-F238E27FC236}">
                    <a16:creationId xmlns:a16="http://schemas.microsoft.com/office/drawing/2014/main" xmlns="" id="{7412C208-D176-4636-B162-521AFBAD6E0B}"/>
                  </a:ext>
                </a:extLst>
              </p:cNvPr>
              <p:cNvSpPr/>
              <p:nvPr>
                <p:custDataLst>
                  <p:tags r:id="rId101"/>
                </p:custDataLst>
              </p:nvPr>
            </p:nvSpPr>
            <p:spPr bwMode="auto">
              <a:xfrm>
                <a:off x="3798094" y="3476626"/>
                <a:ext cx="85725" cy="77788"/>
              </a:xfrm>
              <a:custGeom>
                <a:avLst/>
                <a:gdLst>
                  <a:gd name="T0" fmla="*/ 29 w 46"/>
                  <a:gd name="T1" fmla="*/ 21 h 42"/>
                  <a:gd name="T2" fmla="*/ 22 w 46"/>
                  <a:gd name="T3" fmla="*/ 20 h 42"/>
                  <a:gd name="T4" fmla="*/ 24 w 46"/>
                  <a:gd name="T5" fmla="*/ 1 h 42"/>
                  <a:gd name="T6" fmla="*/ 41 w 46"/>
                  <a:gd name="T7" fmla="*/ 3 h 42"/>
                  <a:gd name="T8" fmla="*/ 45 w 46"/>
                  <a:gd name="T9" fmla="*/ 11 h 42"/>
                  <a:gd name="T10" fmla="*/ 46 w 46"/>
                  <a:gd name="T11" fmla="*/ 22 h 42"/>
                  <a:gd name="T12" fmla="*/ 42 w 46"/>
                  <a:gd name="T13" fmla="*/ 34 h 42"/>
                  <a:gd name="T14" fmla="*/ 33 w 46"/>
                  <a:gd name="T15" fmla="*/ 41 h 42"/>
                  <a:gd name="T16" fmla="*/ 21 w 46"/>
                  <a:gd name="T17" fmla="*/ 42 h 42"/>
                  <a:gd name="T18" fmla="*/ 9 w 46"/>
                  <a:gd name="T19" fmla="*/ 38 h 42"/>
                  <a:gd name="T20" fmla="*/ 2 w 46"/>
                  <a:gd name="T21" fmla="*/ 28 h 42"/>
                  <a:gd name="T22" fmla="*/ 1 w 46"/>
                  <a:gd name="T23" fmla="*/ 18 h 42"/>
                  <a:gd name="T24" fmla="*/ 6 w 46"/>
                  <a:gd name="T25" fmla="*/ 5 h 42"/>
                  <a:gd name="T26" fmla="*/ 16 w 46"/>
                  <a:gd name="T27" fmla="*/ 0 h 42"/>
                  <a:gd name="T28" fmla="*/ 16 w 46"/>
                  <a:gd name="T29" fmla="*/ 9 h 42"/>
                  <a:gd name="T30" fmla="*/ 11 w 46"/>
                  <a:gd name="T31" fmla="*/ 12 h 42"/>
                  <a:gd name="T32" fmla="*/ 8 w 46"/>
                  <a:gd name="T33" fmla="*/ 18 h 42"/>
                  <a:gd name="T34" fmla="*/ 11 w 46"/>
                  <a:gd name="T35" fmla="*/ 28 h 42"/>
                  <a:gd name="T36" fmla="*/ 21 w 46"/>
                  <a:gd name="T37" fmla="*/ 33 h 42"/>
                  <a:gd name="T38" fmla="*/ 34 w 46"/>
                  <a:gd name="T39" fmla="*/ 31 h 42"/>
                  <a:gd name="T40" fmla="*/ 38 w 46"/>
                  <a:gd name="T41" fmla="*/ 22 h 42"/>
                  <a:gd name="T42" fmla="*/ 38 w 46"/>
                  <a:gd name="T43" fmla="*/ 16 h 42"/>
                  <a:gd name="T44" fmla="*/ 36 w 46"/>
                  <a:gd name="T45" fmla="*/ 11 h 42"/>
                  <a:gd name="T46" fmla="*/ 30 w 46"/>
                  <a:gd name="T47" fmla="*/ 11 h 42"/>
                  <a:gd name="T48" fmla="*/ 29 w 46"/>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2">
                    <a:moveTo>
                      <a:pt x="29" y="21"/>
                    </a:moveTo>
                    <a:cubicBezTo>
                      <a:pt x="22" y="20"/>
                      <a:pt x="22" y="20"/>
                      <a:pt x="22" y="20"/>
                    </a:cubicBezTo>
                    <a:cubicBezTo>
                      <a:pt x="24" y="1"/>
                      <a:pt x="24" y="1"/>
                      <a:pt x="24" y="1"/>
                    </a:cubicBezTo>
                    <a:cubicBezTo>
                      <a:pt x="41" y="3"/>
                      <a:pt x="41" y="3"/>
                      <a:pt x="41" y="3"/>
                    </a:cubicBezTo>
                    <a:cubicBezTo>
                      <a:pt x="43" y="5"/>
                      <a:pt x="44" y="8"/>
                      <a:pt x="45" y="11"/>
                    </a:cubicBezTo>
                    <a:cubicBezTo>
                      <a:pt x="46" y="15"/>
                      <a:pt x="46" y="19"/>
                      <a:pt x="46" y="22"/>
                    </a:cubicBezTo>
                    <a:cubicBezTo>
                      <a:pt x="46" y="27"/>
                      <a:pt x="44" y="31"/>
                      <a:pt x="42" y="34"/>
                    </a:cubicBezTo>
                    <a:cubicBezTo>
                      <a:pt x="39" y="37"/>
                      <a:pt x="36" y="39"/>
                      <a:pt x="33" y="41"/>
                    </a:cubicBezTo>
                    <a:cubicBezTo>
                      <a:pt x="29" y="42"/>
                      <a:pt x="25" y="42"/>
                      <a:pt x="21" y="42"/>
                    </a:cubicBezTo>
                    <a:cubicBezTo>
                      <a:pt x="16" y="41"/>
                      <a:pt x="12" y="40"/>
                      <a:pt x="9" y="38"/>
                    </a:cubicBezTo>
                    <a:cubicBezTo>
                      <a:pt x="6" y="35"/>
                      <a:pt x="3" y="32"/>
                      <a:pt x="2" y="28"/>
                    </a:cubicBezTo>
                    <a:cubicBezTo>
                      <a:pt x="1" y="25"/>
                      <a:pt x="0" y="22"/>
                      <a:pt x="1" y="18"/>
                    </a:cubicBezTo>
                    <a:cubicBezTo>
                      <a:pt x="1" y="12"/>
                      <a:pt x="3" y="8"/>
                      <a:pt x="6" y="5"/>
                    </a:cubicBezTo>
                    <a:cubicBezTo>
                      <a:pt x="8" y="2"/>
                      <a:pt x="12" y="1"/>
                      <a:pt x="16" y="0"/>
                    </a:cubicBezTo>
                    <a:cubicBezTo>
                      <a:pt x="16" y="9"/>
                      <a:pt x="16" y="9"/>
                      <a:pt x="16" y="9"/>
                    </a:cubicBezTo>
                    <a:cubicBezTo>
                      <a:pt x="14" y="10"/>
                      <a:pt x="12" y="11"/>
                      <a:pt x="11" y="12"/>
                    </a:cubicBezTo>
                    <a:cubicBezTo>
                      <a:pt x="10" y="14"/>
                      <a:pt x="9" y="16"/>
                      <a:pt x="8" y="18"/>
                    </a:cubicBezTo>
                    <a:cubicBezTo>
                      <a:pt x="8" y="22"/>
                      <a:pt x="9" y="25"/>
                      <a:pt x="11" y="28"/>
                    </a:cubicBezTo>
                    <a:cubicBezTo>
                      <a:pt x="13" y="31"/>
                      <a:pt x="17" y="32"/>
                      <a:pt x="21" y="33"/>
                    </a:cubicBezTo>
                    <a:cubicBezTo>
                      <a:pt x="27" y="33"/>
                      <a:pt x="31" y="33"/>
                      <a:pt x="34" y="31"/>
                    </a:cubicBezTo>
                    <a:cubicBezTo>
                      <a:pt x="36" y="29"/>
                      <a:pt x="38" y="26"/>
                      <a:pt x="38" y="22"/>
                    </a:cubicBezTo>
                    <a:cubicBezTo>
                      <a:pt x="39" y="20"/>
                      <a:pt x="39" y="18"/>
                      <a:pt x="38" y="16"/>
                    </a:cubicBezTo>
                    <a:cubicBezTo>
                      <a:pt x="37" y="14"/>
                      <a:pt x="37" y="13"/>
                      <a:pt x="36" y="11"/>
                    </a:cubicBezTo>
                    <a:cubicBezTo>
                      <a:pt x="30" y="11"/>
                      <a:pt x="30" y="11"/>
                      <a:pt x="30" y="11"/>
                    </a:cubicBezTo>
                    <a:lnTo>
                      <a:pt x="29" y="21"/>
                    </a:lnTo>
                    <a:close/>
                  </a:path>
                </a:pathLst>
              </a:custGeom>
              <a:grpFill/>
              <a:ln>
                <a:noFill/>
              </a:ln>
            </p:spPr>
            <p:txBody>
              <a:bodyPr anchor="ctr"/>
              <a:lstStyle/>
              <a:p>
                <a:pPr algn="ctr"/>
                <a:endParaRPr/>
              </a:p>
            </p:txBody>
          </p:sp>
          <p:sp>
            <p:nvSpPr>
              <p:cNvPr id="114" name="PA-išļídè">
                <a:extLst>
                  <a:ext uri="{FF2B5EF4-FFF2-40B4-BE49-F238E27FC236}">
                    <a16:creationId xmlns:a16="http://schemas.microsoft.com/office/drawing/2014/main" xmlns="" id="{9B232725-1E38-4E05-9AF9-7279ADBC2EC5}"/>
                  </a:ext>
                </a:extLst>
              </p:cNvPr>
              <p:cNvSpPr/>
              <p:nvPr>
                <p:custDataLst>
                  <p:tags r:id="rId102"/>
                </p:custDataLst>
              </p:nvPr>
            </p:nvSpPr>
            <p:spPr bwMode="auto">
              <a:xfrm>
                <a:off x="3806031" y="3400426"/>
                <a:ext cx="80963" cy="76200"/>
              </a:xfrm>
              <a:custGeom>
                <a:avLst/>
                <a:gdLst>
                  <a:gd name="T0" fmla="*/ 51 w 51"/>
                  <a:gd name="T1" fmla="*/ 30 h 48"/>
                  <a:gd name="T2" fmla="*/ 29 w 51"/>
                  <a:gd name="T3" fmla="*/ 29 h 48"/>
                  <a:gd name="T4" fmla="*/ 0 w 51"/>
                  <a:gd name="T5" fmla="*/ 48 h 48"/>
                  <a:gd name="T6" fmla="*/ 0 w 51"/>
                  <a:gd name="T7" fmla="*/ 36 h 48"/>
                  <a:gd name="T8" fmla="*/ 20 w 51"/>
                  <a:gd name="T9" fmla="*/ 24 h 48"/>
                  <a:gd name="T10" fmla="*/ 0 w 51"/>
                  <a:gd name="T11" fmla="*/ 12 h 48"/>
                  <a:gd name="T12" fmla="*/ 0 w 51"/>
                  <a:gd name="T13" fmla="*/ 0 h 48"/>
                  <a:gd name="T14" fmla="*/ 30 w 51"/>
                  <a:gd name="T15" fmla="*/ 20 h 48"/>
                  <a:gd name="T16" fmla="*/ 51 w 51"/>
                  <a:gd name="T17" fmla="*/ 20 h 48"/>
                  <a:gd name="T18" fmla="*/ 51 w 51"/>
                  <a:gd name="T19"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8">
                    <a:moveTo>
                      <a:pt x="51" y="30"/>
                    </a:moveTo>
                    <a:lnTo>
                      <a:pt x="29" y="29"/>
                    </a:lnTo>
                    <a:lnTo>
                      <a:pt x="0" y="48"/>
                    </a:lnTo>
                    <a:lnTo>
                      <a:pt x="0" y="36"/>
                    </a:lnTo>
                    <a:lnTo>
                      <a:pt x="20" y="24"/>
                    </a:lnTo>
                    <a:lnTo>
                      <a:pt x="0" y="12"/>
                    </a:lnTo>
                    <a:lnTo>
                      <a:pt x="0" y="0"/>
                    </a:lnTo>
                    <a:lnTo>
                      <a:pt x="30" y="20"/>
                    </a:lnTo>
                    <a:lnTo>
                      <a:pt x="51" y="20"/>
                    </a:lnTo>
                    <a:lnTo>
                      <a:pt x="51" y="30"/>
                    </a:lnTo>
                    <a:close/>
                  </a:path>
                </a:pathLst>
              </a:custGeom>
              <a:grpFill/>
              <a:ln>
                <a:noFill/>
              </a:ln>
            </p:spPr>
            <p:txBody>
              <a:bodyPr anchor="ctr"/>
              <a:lstStyle/>
              <a:p>
                <a:pPr algn="ctr"/>
                <a:endParaRPr/>
              </a:p>
            </p:txBody>
          </p:sp>
          <p:sp>
            <p:nvSpPr>
              <p:cNvPr id="115" name="PA-îṣļidé">
                <a:extLst>
                  <a:ext uri="{FF2B5EF4-FFF2-40B4-BE49-F238E27FC236}">
                    <a16:creationId xmlns:a16="http://schemas.microsoft.com/office/drawing/2014/main" xmlns="" id="{2D395249-7949-4A56-A147-597B3EF7D7D1}"/>
                  </a:ext>
                </a:extLst>
              </p:cNvPr>
              <p:cNvSpPr/>
              <p:nvPr>
                <p:custDataLst>
                  <p:tags r:id="rId103"/>
                </p:custDataLst>
              </p:nvPr>
            </p:nvSpPr>
            <p:spPr bwMode="auto">
              <a:xfrm>
                <a:off x="3796506" y="3279776"/>
                <a:ext cx="87313" cy="76200"/>
              </a:xfrm>
              <a:custGeom>
                <a:avLst/>
                <a:gdLst>
                  <a:gd name="T0" fmla="*/ 4 w 47"/>
                  <a:gd name="T1" fmla="*/ 41 h 41"/>
                  <a:gd name="T2" fmla="*/ 1 w 47"/>
                  <a:gd name="T3" fmla="*/ 24 h 41"/>
                  <a:gd name="T4" fmla="*/ 0 w 47"/>
                  <a:gd name="T5" fmla="*/ 16 h 41"/>
                  <a:gd name="T6" fmla="*/ 2 w 47"/>
                  <a:gd name="T7" fmla="*/ 11 h 41"/>
                  <a:gd name="T8" fmla="*/ 5 w 47"/>
                  <a:gd name="T9" fmla="*/ 7 h 41"/>
                  <a:gd name="T10" fmla="*/ 10 w 47"/>
                  <a:gd name="T11" fmla="*/ 5 h 41"/>
                  <a:gd name="T12" fmla="*/ 16 w 47"/>
                  <a:gd name="T13" fmla="*/ 6 h 41"/>
                  <a:gd name="T14" fmla="*/ 20 w 47"/>
                  <a:gd name="T15" fmla="*/ 10 h 41"/>
                  <a:gd name="T16" fmla="*/ 23 w 47"/>
                  <a:gd name="T17" fmla="*/ 3 h 41"/>
                  <a:gd name="T18" fmla="*/ 29 w 47"/>
                  <a:gd name="T19" fmla="*/ 0 h 41"/>
                  <a:gd name="T20" fmla="*/ 35 w 47"/>
                  <a:gd name="T21" fmla="*/ 1 h 41"/>
                  <a:gd name="T22" fmla="*/ 40 w 47"/>
                  <a:gd name="T23" fmla="*/ 4 h 41"/>
                  <a:gd name="T24" fmla="*/ 43 w 47"/>
                  <a:gd name="T25" fmla="*/ 10 h 41"/>
                  <a:gd name="T26" fmla="*/ 45 w 47"/>
                  <a:gd name="T27" fmla="*/ 20 h 41"/>
                  <a:gd name="T28" fmla="*/ 47 w 47"/>
                  <a:gd name="T29" fmla="*/ 35 h 41"/>
                  <a:gd name="T30" fmla="*/ 4 w 47"/>
                  <a:gd name="T31" fmla="*/ 41 h 41"/>
                  <a:gd name="T32" fmla="*/ 10 w 47"/>
                  <a:gd name="T33" fmla="*/ 31 h 41"/>
                  <a:gd name="T34" fmla="*/ 20 w 47"/>
                  <a:gd name="T35" fmla="*/ 30 h 41"/>
                  <a:gd name="T36" fmla="*/ 19 w 47"/>
                  <a:gd name="T37" fmla="*/ 24 h 41"/>
                  <a:gd name="T38" fmla="*/ 18 w 47"/>
                  <a:gd name="T39" fmla="*/ 18 h 41"/>
                  <a:gd name="T40" fmla="*/ 16 w 47"/>
                  <a:gd name="T41" fmla="*/ 15 h 41"/>
                  <a:gd name="T42" fmla="*/ 12 w 47"/>
                  <a:gd name="T43" fmla="*/ 14 h 41"/>
                  <a:gd name="T44" fmla="*/ 9 w 47"/>
                  <a:gd name="T45" fmla="*/ 15 h 41"/>
                  <a:gd name="T46" fmla="*/ 8 w 47"/>
                  <a:gd name="T47" fmla="*/ 19 h 41"/>
                  <a:gd name="T48" fmla="*/ 9 w 47"/>
                  <a:gd name="T49" fmla="*/ 26 h 41"/>
                  <a:gd name="T50" fmla="*/ 10 w 47"/>
                  <a:gd name="T51" fmla="*/ 31 h 41"/>
                  <a:gd name="T52" fmla="*/ 27 w 47"/>
                  <a:gd name="T53" fmla="*/ 29 h 41"/>
                  <a:gd name="T54" fmla="*/ 39 w 47"/>
                  <a:gd name="T55" fmla="*/ 27 h 41"/>
                  <a:gd name="T56" fmla="*/ 37 w 47"/>
                  <a:gd name="T57" fmla="*/ 19 h 41"/>
                  <a:gd name="T58" fmla="*/ 36 w 47"/>
                  <a:gd name="T59" fmla="*/ 13 h 41"/>
                  <a:gd name="T60" fmla="*/ 34 w 47"/>
                  <a:gd name="T61" fmla="*/ 10 h 41"/>
                  <a:gd name="T62" fmla="*/ 30 w 47"/>
                  <a:gd name="T63" fmla="*/ 10 h 41"/>
                  <a:gd name="T64" fmla="*/ 27 w 47"/>
                  <a:gd name="T65" fmla="*/ 11 h 41"/>
                  <a:gd name="T66" fmla="*/ 25 w 47"/>
                  <a:gd name="T67" fmla="*/ 14 h 41"/>
                  <a:gd name="T68" fmla="*/ 26 w 47"/>
                  <a:gd name="T69" fmla="*/ 22 h 41"/>
                  <a:gd name="T70" fmla="*/ 27 w 47"/>
                  <a:gd name="T7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41">
                    <a:moveTo>
                      <a:pt x="4" y="41"/>
                    </a:moveTo>
                    <a:cubicBezTo>
                      <a:pt x="1" y="24"/>
                      <a:pt x="1" y="24"/>
                      <a:pt x="1" y="24"/>
                    </a:cubicBezTo>
                    <a:cubicBezTo>
                      <a:pt x="1" y="20"/>
                      <a:pt x="0" y="18"/>
                      <a:pt x="0" y="16"/>
                    </a:cubicBezTo>
                    <a:cubicBezTo>
                      <a:pt x="1" y="14"/>
                      <a:pt x="1" y="13"/>
                      <a:pt x="2" y="11"/>
                    </a:cubicBezTo>
                    <a:cubicBezTo>
                      <a:pt x="2" y="10"/>
                      <a:pt x="3" y="9"/>
                      <a:pt x="5" y="7"/>
                    </a:cubicBezTo>
                    <a:cubicBezTo>
                      <a:pt x="6" y="6"/>
                      <a:pt x="8" y="6"/>
                      <a:pt x="10" y="5"/>
                    </a:cubicBezTo>
                    <a:cubicBezTo>
                      <a:pt x="12" y="5"/>
                      <a:pt x="14" y="5"/>
                      <a:pt x="16" y="6"/>
                    </a:cubicBezTo>
                    <a:cubicBezTo>
                      <a:pt x="17" y="7"/>
                      <a:pt x="19" y="8"/>
                      <a:pt x="20" y="10"/>
                    </a:cubicBezTo>
                    <a:cubicBezTo>
                      <a:pt x="20" y="7"/>
                      <a:pt x="21" y="5"/>
                      <a:pt x="23" y="3"/>
                    </a:cubicBezTo>
                    <a:cubicBezTo>
                      <a:pt x="25" y="2"/>
                      <a:pt x="27" y="1"/>
                      <a:pt x="29" y="0"/>
                    </a:cubicBezTo>
                    <a:cubicBezTo>
                      <a:pt x="31" y="0"/>
                      <a:pt x="33" y="0"/>
                      <a:pt x="35" y="1"/>
                    </a:cubicBezTo>
                    <a:cubicBezTo>
                      <a:pt x="37" y="2"/>
                      <a:pt x="39" y="3"/>
                      <a:pt x="40" y="4"/>
                    </a:cubicBezTo>
                    <a:cubicBezTo>
                      <a:pt x="42" y="5"/>
                      <a:pt x="43" y="7"/>
                      <a:pt x="43" y="10"/>
                    </a:cubicBezTo>
                    <a:cubicBezTo>
                      <a:pt x="44" y="11"/>
                      <a:pt x="44" y="15"/>
                      <a:pt x="45" y="20"/>
                    </a:cubicBezTo>
                    <a:cubicBezTo>
                      <a:pt x="47" y="35"/>
                      <a:pt x="47" y="35"/>
                      <a:pt x="47" y="35"/>
                    </a:cubicBezTo>
                    <a:lnTo>
                      <a:pt x="4" y="41"/>
                    </a:lnTo>
                    <a:close/>
                    <a:moveTo>
                      <a:pt x="10" y="31"/>
                    </a:moveTo>
                    <a:cubicBezTo>
                      <a:pt x="20" y="30"/>
                      <a:pt x="20" y="30"/>
                      <a:pt x="20" y="30"/>
                    </a:cubicBezTo>
                    <a:cubicBezTo>
                      <a:pt x="19" y="24"/>
                      <a:pt x="19" y="24"/>
                      <a:pt x="19" y="24"/>
                    </a:cubicBezTo>
                    <a:cubicBezTo>
                      <a:pt x="18" y="21"/>
                      <a:pt x="18" y="19"/>
                      <a:pt x="18" y="18"/>
                    </a:cubicBezTo>
                    <a:cubicBezTo>
                      <a:pt x="17" y="16"/>
                      <a:pt x="17" y="15"/>
                      <a:pt x="16" y="15"/>
                    </a:cubicBezTo>
                    <a:cubicBezTo>
                      <a:pt x="15" y="14"/>
                      <a:pt x="14" y="14"/>
                      <a:pt x="12" y="14"/>
                    </a:cubicBezTo>
                    <a:cubicBezTo>
                      <a:pt x="11" y="14"/>
                      <a:pt x="10" y="14"/>
                      <a:pt x="9" y="15"/>
                    </a:cubicBezTo>
                    <a:cubicBezTo>
                      <a:pt x="8" y="16"/>
                      <a:pt x="8" y="17"/>
                      <a:pt x="8" y="19"/>
                    </a:cubicBezTo>
                    <a:cubicBezTo>
                      <a:pt x="8" y="20"/>
                      <a:pt x="8" y="22"/>
                      <a:pt x="9" y="26"/>
                    </a:cubicBezTo>
                    <a:lnTo>
                      <a:pt x="10" y="31"/>
                    </a:lnTo>
                    <a:close/>
                    <a:moveTo>
                      <a:pt x="27" y="29"/>
                    </a:moveTo>
                    <a:cubicBezTo>
                      <a:pt x="39" y="27"/>
                      <a:pt x="39" y="27"/>
                      <a:pt x="39" y="27"/>
                    </a:cubicBezTo>
                    <a:cubicBezTo>
                      <a:pt x="37" y="19"/>
                      <a:pt x="37" y="19"/>
                      <a:pt x="37" y="19"/>
                    </a:cubicBezTo>
                    <a:cubicBezTo>
                      <a:pt x="37" y="16"/>
                      <a:pt x="37" y="14"/>
                      <a:pt x="36" y="13"/>
                    </a:cubicBezTo>
                    <a:cubicBezTo>
                      <a:pt x="36" y="12"/>
                      <a:pt x="35" y="11"/>
                      <a:pt x="34" y="10"/>
                    </a:cubicBezTo>
                    <a:cubicBezTo>
                      <a:pt x="33" y="10"/>
                      <a:pt x="32" y="9"/>
                      <a:pt x="30" y="10"/>
                    </a:cubicBezTo>
                    <a:cubicBezTo>
                      <a:pt x="29" y="10"/>
                      <a:pt x="28" y="10"/>
                      <a:pt x="27" y="11"/>
                    </a:cubicBezTo>
                    <a:cubicBezTo>
                      <a:pt x="26" y="12"/>
                      <a:pt x="26" y="13"/>
                      <a:pt x="25" y="14"/>
                    </a:cubicBezTo>
                    <a:cubicBezTo>
                      <a:pt x="25" y="15"/>
                      <a:pt x="25" y="18"/>
                      <a:pt x="26" y="22"/>
                    </a:cubicBezTo>
                    <a:lnTo>
                      <a:pt x="27" y="29"/>
                    </a:lnTo>
                    <a:close/>
                  </a:path>
                </a:pathLst>
              </a:custGeom>
              <a:grpFill/>
              <a:ln>
                <a:noFill/>
              </a:ln>
            </p:spPr>
            <p:txBody>
              <a:bodyPr anchor="ctr"/>
              <a:lstStyle/>
              <a:p>
                <a:pPr algn="ctr"/>
                <a:endParaRPr/>
              </a:p>
            </p:txBody>
          </p:sp>
          <p:sp>
            <p:nvSpPr>
              <p:cNvPr id="116" name="PA-îŝ1îḑe">
                <a:extLst>
                  <a:ext uri="{FF2B5EF4-FFF2-40B4-BE49-F238E27FC236}">
                    <a16:creationId xmlns:a16="http://schemas.microsoft.com/office/drawing/2014/main" xmlns="" id="{FDEF1ADE-E9D5-4646-A41C-B1EE2E2BA371}"/>
                  </a:ext>
                </a:extLst>
              </p:cNvPr>
              <p:cNvSpPr/>
              <p:nvPr>
                <p:custDataLst>
                  <p:tags r:id="rId104"/>
                </p:custDataLst>
              </p:nvPr>
            </p:nvSpPr>
            <p:spPr bwMode="auto">
              <a:xfrm>
                <a:off x="3779044" y="3206751"/>
                <a:ext cx="93663" cy="79375"/>
              </a:xfrm>
              <a:custGeom>
                <a:avLst/>
                <a:gdLst>
                  <a:gd name="T0" fmla="*/ 59 w 59"/>
                  <a:gd name="T1" fmla="*/ 37 h 50"/>
                  <a:gd name="T2" fmla="*/ 9 w 59"/>
                  <a:gd name="T3" fmla="*/ 50 h 50"/>
                  <a:gd name="T4" fmla="*/ 0 w 59"/>
                  <a:gd name="T5" fmla="*/ 13 h 50"/>
                  <a:gd name="T6" fmla="*/ 8 w 59"/>
                  <a:gd name="T7" fmla="*/ 10 h 50"/>
                  <a:gd name="T8" fmla="*/ 15 w 59"/>
                  <a:gd name="T9" fmla="*/ 37 h 50"/>
                  <a:gd name="T10" fmla="*/ 25 w 59"/>
                  <a:gd name="T11" fmla="*/ 35 h 50"/>
                  <a:gd name="T12" fmla="*/ 19 w 59"/>
                  <a:gd name="T13" fmla="*/ 9 h 50"/>
                  <a:gd name="T14" fmla="*/ 27 w 59"/>
                  <a:gd name="T15" fmla="*/ 8 h 50"/>
                  <a:gd name="T16" fmla="*/ 34 w 59"/>
                  <a:gd name="T17" fmla="*/ 32 h 50"/>
                  <a:gd name="T18" fmla="*/ 47 w 59"/>
                  <a:gd name="T19" fmla="*/ 29 h 50"/>
                  <a:gd name="T20" fmla="*/ 40 w 59"/>
                  <a:gd name="T21" fmla="*/ 1 h 50"/>
                  <a:gd name="T22" fmla="*/ 49 w 59"/>
                  <a:gd name="T23" fmla="*/ 0 h 50"/>
                  <a:gd name="T24" fmla="*/ 59 w 59"/>
                  <a:gd name="T25"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0">
                    <a:moveTo>
                      <a:pt x="59" y="37"/>
                    </a:moveTo>
                    <a:lnTo>
                      <a:pt x="9" y="50"/>
                    </a:lnTo>
                    <a:lnTo>
                      <a:pt x="0" y="13"/>
                    </a:lnTo>
                    <a:lnTo>
                      <a:pt x="8" y="10"/>
                    </a:lnTo>
                    <a:lnTo>
                      <a:pt x="15" y="37"/>
                    </a:lnTo>
                    <a:lnTo>
                      <a:pt x="25" y="35"/>
                    </a:lnTo>
                    <a:lnTo>
                      <a:pt x="19" y="9"/>
                    </a:lnTo>
                    <a:lnTo>
                      <a:pt x="27" y="8"/>
                    </a:lnTo>
                    <a:lnTo>
                      <a:pt x="34" y="32"/>
                    </a:lnTo>
                    <a:lnTo>
                      <a:pt x="47" y="29"/>
                    </a:lnTo>
                    <a:lnTo>
                      <a:pt x="40" y="1"/>
                    </a:lnTo>
                    <a:lnTo>
                      <a:pt x="49" y="0"/>
                    </a:lnTo>
                    <a:lnTo>
                      <a:pt x="59" y="37"/>
                    </a:lnTo>
                    <a:close/>
                  </a:path>
                </a:pathLst>
              </a:custGeom>
              <a:grpFill/>
              <a:ln>
                <a:noFill/>
              </a:ln>
            </p:spPr>
            <p:txBody>
              <a:bodyPr anchor="ctr"/>
              <a:lstStyle/>
              <a:p>
                <a:pPr algn="ctr"/>
                <a:endParaRPr/>
              </a:p>
            </p:txBody>
          </p:sp>
          <p:sp>
            <p:nvSpPr>
              <p:cNvPr id="117" name="PA-iSľîďé">
                <a:extLst>
                  <a:ext uri="{FF2B5EF4-FFF2-40B4-BE49-F238E27FC236}">
                    <a16:creationId xmlns:a16="http://schemas.microsoft.com/office/drawing/2014/main" xmlns="" id="{FE801F8A-4E5E-4DD9-A3D7-2CD4B9953A80}"/>
                  </a:ext>
                </a:extLst>
              </p:cNvPr>
              <p:cNvSpPr/>
              <p:nvPr>
                <p:custDataLst>
                  <p:tags r:id="rId105"/>
                </p:custDataLst>
              </p:nvPr>
            </p:nvSpPr>
            <p:spPr bwMode="auto">
              <a:xfrm>
                <a:off x="3771106" y="3182938"/>
                <a:ext cx="82550" cy="38100"/>
              </a:xfrm>
              <a:custGeom>
                <a:avLst/>
                <a:gdLst>
                  <a:gd name="T0" fmla="*/ 52 w 52"/>
                  <a:gd name="T1" fmla="*/ 9 h 24"/>
                  <a:gd name="T2" fmla="*/ 3 w 52"/>
                  <a:gd name="T3" fmla="*/ 24 h 24"/>
                  <a:gd name="T4" fmla="*/ 0 w 52"/>
                  <a:gd name="T5" fmla="*/ 15 h 24"/>
                  <a:gd name="T6" fmla="*/ 49 w 52"/>
                  <a:gd name="T7" fmla="*/ 0 h 24"/>
                  <a:gd name="T8" fmla="*/ 52 w 52"/>
                  <a:gd name="T9" fmla="*/ 9 h 24"/>
                </a:gdLst>
                <a:ahLst/>
                <a:cxnLst>
                  <a:cxn ang="0">
                    <a:pos x="T0" y="T1"/>
                  </a:cxn>
                  <a:cxn ang="0">
                    <a:pos x="T2" y="T3"/>
                  </a:cxn>
                  <a:cxn ang="0">
                    <a:pos x="T4" y="T5"/>
                  </a:cxn>
                  <a:cxn ang="0">
                    <a:pos x="T6" y="T7"/>
                  </a:cxn>
                  <a:cxn ang="0">
                    <a:pos x="T8" y="T9"/>
                  </a:cxn>
                </a:cxnLst>
                <a:rect l="0" t="0" r="r" b="b"/>
                <a:pathLst>
                  <a:path w="52" h="24">
                    <a:moveTo>
                      <a:pt x="52" y="9"/>
                    </a:moveTo>
                    <a:lnTo>
                      <a:pt x="3" y="24"/>
                    </a:lnTo>
                    <a:lnTo>
                      <a:pt x="0" y="15"/>
                    </a:lnTo>
                    <a:lnTo>
                      <a:pt x="49" y="0"/>
                    </a:lnTo>
                    <a:lnTo>
                      <a:pt x="52" y="9"/>
                    </a:lnTo>
                    <a:close/>
                  </a:path>
                </a:pathLst>
              </a:custGeom>
              <a:grpFill/>
              <a:ln>
                <a:noFill/>
              </a:ln>
            </p:spPr>
            <p:txBody>
              <a:bodyPr anchor="ctr"/>
              <a:lstStyle/>
              <a:p>
                <a:pPr algn="ctr"/>
                <a:endParaRPr/>
              </a:p>
            </p:txBody>
          </p:sp>
          <p:sp>
            <p:nvSpPr>
              <p:cNvPr id="118" name="PA-ïṡľíde">
                <a:extLst>
                  <a:ext uri="{FF2B5EF4-FFF2-40B4-BE49-F238E27FC236}">
                    <a16:creationId xmlns:a16="http://schemas.microsoft.com/office/drawing/2014/main" xmlns="" id="{C02BC800-C79C-4A20-8006-E73E44EFFF47}"/>
                  </a:ext>
                </a:extLst>
              </p:cNvPr>
              <p:cNvSpPr/>
              <p:nvPr>
                <p:custDataLst>
                  <p:tags r:id="rId106"/>
                </p:custDataLst>
              </p:nvPr>
            </p:nvSpPr>
            <p:spPr bwMode="auto">
              <a:xfrm>
                <a:off x="3753644" y="3133726"/>
                <a:ext cx="88900" cy="52388"/>
              </a:xfrm>
              <a:custGeom>
                <a:avLst/>
                <a:gdLst>
                  <a:gd name="T0" fmla="*/ 3 w 48"/>
                  <a:gd name="T1" fmla="*/ 20 h 28"/>
                  <a:gd name="T2" fmla="*/ 0 w 48"/>
                  <a:gd name="T3" fmla="*/ 12 h 28"/>
                  <a:gd name="T4" fmla="*/ 26 w 48"/>
                  <a:gd name="T5" fmla="*/ 2 h 28"/>
                  <a:gd name="T6" fmla="*/ 34 w 48"/>
                  <a:gd name="T7" fmla="*/ 0 h 28"/>
                  <a:gd name="T8" fmla="*/ 42 w 48"/>
                  <a:gd name="T9" fmla="*/ 3 h 28"/>
                  <a:gd name="T10" fmla="*/ 47 w 48"/>
                  <a:gd name="T11" fmla="*/ 10 h 28"/>
                  <a:gd name="T12" fmla="*/ 47 w 48"/>
                  <a:gd name="T13" fmla="*/ 21 h 28"/>
                  <a:gd name="T14" fmla="*/ 38 w 48"/>
                  <a:gd name="T15" fmla="*/ 28 h 28"/>
                  <a:gd name="T16" fmla="*/ 34 w 48"/>
                  <a:gd name="T17" fmla="*/ 20 h 28"/>
                  <a:gd name="T18" fmla="*/ 39 w 48"/>
                  <a:gd name="T19" fmla="*/ 17 h 28"/>
                  <a:gd name="T20" fmla="*/ 40 w 48"/>
                  <a:gd name="T21" fmla="*/ 13 h 28"/>
                  <a:gd name="T22" fmla="*/ 37 w 48"/>
                  <a:gd name="T23" fmla="*/ 9 h 28"/>
                  <a:gd name="T24" fmla="*/ 30 w 48"/>
                  <a:gd name="T25" fmla="*/ 10 h 28"/>
                  <a:gd name="T26" fmla="*/ 3 w 48"/>
                  <a:gd name="T2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28">
                    <a:moveTo>
                      <a:pt x="3" y="20"/>
                    </a:moveTo>
                    <a:cubicBezTo>
                      <a:pt x="0" y="12"/>
                      <a:pt x="0" y="12"/>
                      <a:pt x="0" y="12"/>
                    </a:cubicBezTo>
                    <a:cubicBezTo>
                      <a:pt x="26" y="2"/>
                      <a:pt x="26" y="2"/>
                      <a:pt x="26" y="2"/>
                    </a:cubicBezTo>
                    <a:cubicBezTo>
                      <a:pt x="29" y="1"/>
                      <a:pt x="32" y="0"/>
                      <a:pt x="34" y="0"/>
                    </a:cubicBezTo>
                    <a:cubicBezTo>
                      <a:pt x="37" y="0"/>
                      <a:pt x="39" y="1"/>
                      <a:pt x="42" y="3"/>
                    </a:cubicBezTo>
                    <a:cubicBezTo>
                      <a:pt x="44" y="4"/>
                      <a:pt x="46" y="7"/>
                      <a:pt x="47" y="10"/>
                    </a:cubicBezTo>
                    <a:cubicBezTo>
                      <a:pt x="48" y="14"/>
                      <a:pt x="48" y="18"/>
                      <a:pt x="47" y="21"/>
                    </a:cubicBezTo>
                    <a:cubicBezTo>
                      <a:pt x="45" y="24"/>
                      <a:pt x="42" y="26"/>
                      <a:pt x="38" y="28"/>
                    </a:cubicBezTo>
                    <a:cubicBezTo>
                      <a:pt x="34" y="20"/>
                      <a:pt x="34" y="20"/>
                      <a:pt x="34" y="20"/>
                    </a:cubicBezTo>
                    <a:cubicBezTo>
                      <a:pt x="37" y="19"/>
                      <a:pt x="38" y="18"/>
                      <a:pt x="39" y="17"/>
                    </a:cubicBezTo>
                    <a:cubicBezTo>
                      <a:pt x="40" y="16"/>
                      <a:pt x="40" y="14"/>
                      <a:pt x="40" y="13"/>
                    </a:cubicBezTo>
                    <a:cubicBezTo>
                      <a:pt x="39" y="11"/>
                      <a:pt x="38" y="10"/>
                      <a:pt x="37" y="9"/>
                    </a:cubicBezTo>
                    <a:cubicBezTo>
                      <a:pt x="35" y="9"/>
                      <a:pt x="33" y="9"/>
                      <a:pt x="30" y="10"/>
                    </a:cubicBezTo>
                    <a:lnTo>
                      <a:pt x="3" y="20"/>
                    </a:lnTo>
                    <a:close/>
                  </a:path>
                </a:pathLst>
              </a:custGeom>
              <a:grpFill/>
              <a:ln>
                <a:noFill/>
              </a:ln>
            </p:spPr>
            <p:txBody>
              <a:bodyPr anchor="ctr"/>
              <a:lstStyle/>
              <a:p>
                <a:pPr algn="ctr"/>
                <a:endParaRPr/>
              </a:p>
            </p:txBody>
          </p:sp>
          <p:sp>
            <p:nvSpPr>
              <p:cNvPr id="119" name="PA-iS1ïḓê">
                <a:extLst>
                  <a:ext uri="{FF2B5EF4-FFF2-40B4-BE49-F238E27FC236}">
                    <a16:creationId xmlns:a16="http://schemas.microsoft.com/office/drawing/2014/main" xmlns="" id="{C5057349-2884-4306-9BE9-0D4F1C54DB29}"/>
                  </a:ext>
                </a:extLst>
              </p:cNvPr>
              <p:cNvSpPr/>
              <p:nvPr>
                <p:custDataLst>
                  <p:tags r:id="rId107"/>
                </p:custDataLst>
              </p:nvPr>
            </p:nvSpPr>
            <p:spPr bwMode="auto">
              <a:xfrm>
                <a:off x="3745706" y="3103563"/>
                <a:ext cx="80963" cy="46038"/>
              </a:xfrm>
              <a:custGeom>
                <a:avLst/>
                <a:gdLst>
                  <a:gd name="T0" fmla="*/ 51 w 51"/>
                  <a:gd name="T1" fmla="*/ 9 h 29"/>
                  <a:gd name="T2" fmla="*/ 3 w 51"/>
                  <a:gd name="T3" fmla="*/ 29 h 29"/>
                  <a:gd name="T4" fmla="*/ 0 w 51"/>
                  <a:gd name="T5" fmla="*/ 19 h 29"/>
                  <a:gd name="T6" fmla="*/ 46 w 51"/>
                  <a:gd name="T7" fmla="*/ 0 h 29"/>
                  <a:gd name="T8" fmla="*/ 51 w 51"/>
                  <a:gd name="T9" fmla="*/ 9 h 29"/>
                </a:gdLst>
                <a:ahLst/>
                <a:cxnLst>
                  <a:cxn ang="0">
                    <a:pos x="T0" y="T1"/>
                  </a:cxn>
                  <a:cxn ang="0">
                    <a:pos x="T2" y="T3"/>
                  </a:cxn>
                  <a:cxn ang="0">
                    <a:pos x="T4" y="T5"/>
                  </a:cxn>
                  <a:cxn ang="0">
                    <a:pos x="T6" y="T7"/>
                  </a:cxn>
                  <a:cxn ang="0">
                    <a:pos x="T8" y="T9"/>
                  </a:cxn>
                </a:cxnLst>
                <a:rect l="0" t="0" r="r" b="b"/>
                <a:pathLst>
                  <a:path w="51" h="29">
                    <a:moveTo>
                      <a:pt x="51" y="9"/>
                    </a:moveTo>
                    <a:lnTo>
                      <a:pt x="3" y="29"/>
                    </a:lnTo>
                    <a:lnTo>
                      <a:pt x="0" y="19"/>
                    </a:lnTo>
                    <a:lnTo>
                      <a:pt x="46" y="0"/>
                    </a:lnTo>
                    <a:lnTo>
                      <a:pt x="51" y="9"/>
                    </a:lnTo>
                    <a:close/>
                  </a:path>
                </a:pathLst>
              </a:custGeom>
              <a:grpFill/>
              <a:ln>
                <a:noFill/>
              </a:ln>
            </p:spPr>
            <p:txBody>
              <a:bodyPr anchor="ctr"/>
              <a:lstStyle/>
              <a:p>
                <a:pPr algn="ctr"/>
                <a:endParaRPr/>
              </a:p>
            </p:txBody>
          </p:sp>
          <p:sp>
            <p:nvSpPr>
              <p:cNvPr id="120" name="PA-iśḻíďe">
                <a:extLst>
                  <a:ext uri="{FF2B5EF4-FFF2-40B4-BE49-F238E27FC236}">
                    <a16:creationId xmlns:a16="http://schemas.microsoft.com/office/drawing/2014/main" xmlns="" id="{6AAA2B00-BB5E-40FF-851B-7E931C174447}"/>
                  </a:ext>
                </a:extLst>
              </p:cNvPr>
              <p:cNvSpPr/>
              <p:nvPr>
                <p:custDataLst>
                  <p:tags r:id="rId108"/>
                </p:custDataLst>
              </p:nvPr>
            </p:nvSpPr>
            <p:spPr bwMode="auto">
              <a:xfrm>
                <a:off x="3713956" y="3035301"/>
                <a:ext cx="101600" cy="93663"/>
              </a:xfrm>
              <a:custGeom>
                <a:avLst/>
                <a:gdLst>
                  <a:gd name="T0" fmla="*/ 64 w 64"/>
                  <a:gd name="T1" fmla="*/ 36 h 59"/>
                  <a:gd name="T2" fmla="*/ 18 w 64"/>
                  <a:gd name="T3" fmla="*/ 59 h 59"/>
                  <a:gd name="T4" fmla="*/ 14 w 64"/>
                  <a:gd name="T5" fmla="*/ 50 h 59"/>
                  <a:gd name="T6" fmla="*/ 35 w 64"/>
                  <a:gd name="T7" fmla="*/ 16 h 59"/>
                  <a:gd name="T8" fmla="*/ 3 w 64"/>
                  <a:gd name="T9" fmla="*/ 31 h 59"/>
                  <a:gd name="T10" fmla="*/ 0 w 64"/>
                  <a:gd name="T11" fmla="*/ 22 h 59"/>
                  <a:gd name="T12" fmla="*/ 45 w 64"/>
                  <a:gd name="T13" fmla="*/ 0 h 59"/>
                  <a:gd name="T14" fmla="*/ 50 w 64"/>
                  <a:gd name="T15" fmla="*/ 8 h 59"/>
                  <a:gd name="T16" fmla="*/ 29 w 64"/>
                  <a:gd name="T17" fmla="*/ 42 h 59"/>
                  <a:gd name="T18" fmla="*/ 59 w 64"/>
                  <a:gd name="T19" fmla="*/ 26 h 59"/>
                  <a:gd name="T20" fmla="*/ 64 w 64"/>
                  <a:gd name="T21"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64" y="36"/>
                    </a:moveTo>
                    <a:lnTo>
                      <a:pt x="18" y="59"/>
                    </a:lnTo>
                    <a:lnTo>
                      <a:pt x="14" y="50"/>
                    </a:lnTo>
                    <a:lnTo>
                      <a:pt x="35" y="16"/>
                    </a:lnTo>
                    <a:lnTo>
                      <a:pt x="3" y="31"/>
                    </a:lnTo>
                    <a:lnTo>
                      <a:pt x="0" y="22"/>
                    </a:lnTo>
                    <a:lnTo>
                      <a:pt x="45" y="0"/>
                    </a:lnTo>
                    <a:lnTo>
                      <a:pt x="50" y="8"/>
                    </a:lnTo>
                    <a:lnTo>
                      <a:pt x="29" y="42"/>
                    </a:lnTo>
                    <a:lnTo>
                      <a:pt x="59" y="26"/>
                    </a:lnTo>
                    <a:lnTo>
                      <a:pt x="64" y="36"/>
                    </a:lnTo>
                    <a:close/>
                  </a:path>
                </a:pathLst>
              </a:custGeom>
              <a:grpFill/>
              <a:ln>
                <a:noFill/>
              </a:ln>
            </p:spPr>
            <p:txBody>
              <a:bodyPr anchor="ctr"/>
              <a:lstStyle/>
              <a:p>
                <a:pPr algn="ctr"/>
                <a:endParaRPr/>
              </a:p>
            </p:txBody>
          </p:sp>
          <p:sp>
            <p:nvSpPr>
              <p:cNvPr id="121" name="PA-i$ḷíḑé">
                <a:extLst>
                  <a:ext uri="{FF2B5EF4-FFF2-40B4-BE49-F238E27FC236}">
                    <a16:creationId xmlns:a16="http://schemas.microsoft.com/office/drawing/2014/main" xmlns="" id="{E684C5ED-1CAB-469B-87C2-538C9173966D}"/>
                  </a:ext>
                </a:extLst>
              </p:cNvPr>
              <p:cNvSpPr/>
              <p:nvPr>
                <p:custDataLst>
                  <p:tags r:id="rId109"/>
                </p:custDataLst>
              </p:nvPr>
            </p:nvSpPr>
            <p:spPr bwMode="auto">
              <a:xfrm>
                <a:off x="3680619" y="2963863"/>
                <a:ext cx="84138" cy="88900"/>
              </a:xfrm>
              <a:custGeom>
                <a:avLst/>
                <a:gdLst>
                  <a:gd name="T0" fmla="*/ 28 w 46"/>
                  <a:gd name="T1" fmla="*/ 21 h 48"/>
                  <a:gd name="T2" fmla="*/ 22 w 46"/>
                  <a:gd name="T3" fmla="*/ 25 h 48"/>
                  <a:gd name="T4" fmla="*/ 11 w 46"/>
                  <a:gd name="T5" fmla="*/ 9 h 48"/>
                  <a:gd name="T6" fmla="*/ 26 w 46"/>
                  <a:gd name="T7" fmla="*/ 0 h 48"/>
                  <a:gd name="T8" fmla="*/ 35 w 46"/>
                  <a:gd name="T9" fmla="*/ 4 h 48"/>
                  <a:gd name="T10" fmla="*/ 42 w 46"/>
                  <a:gd name="T11" fmla="*/ 12 h 48"/>
                  <a:gd name="T12" fmla="*/ 46 w 46"/>
                  <a:gd name="T13" fmla="*/ 24 h 48"/>
                  <a:gd name="T14" fmla="*/ 43 w 46"/>
                  <a:gd name="T15" fmla="*/ 35 h 48"/>
                  <a:gd name="T16" fmla="*/ 35 w 46"/>
                  <a:gd name="T17" fmla="*/ 43 h 48"/>
                  <a:gd name="T18" fmla="*/ 23 w 46"/>
                  <a:gd name="T19" fmla="*/ 47 h 48"/>
                  <a:gd name="T20" fmla="*/ 12 w 46"/>
                  <a:gd name="T21" fmla="*/ 45 h 48"/>
                  <a:gd name="T22" fmla="*/ 4 w 46"/>
                  <a:gd name="T23" fmla="*/ 37 h 48"/>
                  <a:gd name="T24" fmla="*/ 0 w 46"/>
                  <a:gd name="T25" fmla="*/ 24 h 48"/>
                  <a:gd name="T26" fmla="*/ 5 w 46"/>
                  <a:gd name="T27" fmla="*/ 14 h 48"/>
                  <a:gd name="T28" fmla="*/ 11 w 46"/>
                  <a:gd name="T29" fmla="*/ 21 h 48"/>
                  <a:gd name="T30" fmla="*/ 9 w 46"/>
                  <a:gd name="T31" fmla="*/ 27 h 48"/>
                  <a:gd name="T32" fmla="*/ 11 w 46"/>
                  <a:gd name="T33" fmla="*/ 33 h 48"/>
                  <a:gd name="T34" fmla="*/ 19 w 46"/>
                  <a:gd name="T35" fmla="*/ 39 h 48"/>
                  <a:gd name="T36" fmla="*/ 30 w 46"/>
                  <a:gd name="T37" fmla="*/ 36 h 48"/>
                  <a:gd name="T38" fmla="*/ 38 w 46"/>
                  <a:gd name="T39" fmla="*/ 26 h 48"/>
                  <a:gd name="T40" fmla="*/ 36 w 46"/>
                  <a:gd name="T41" fmla="*/ 17 h 48"/>
                  <a:gd name="T42" fmla="*/ 32 w 46"/>
                  <a:gd name="T43" fmla="*/ 13 h 48"/>
                  <a:gd name="T44" fmla="*/ 27 w 46"/>
                  <a:gd name="T45" fmla="*/ 10 h 48"/>
                  <a:gd name="T46" fmla="*/ 23 w 46"/>
                  <a:gd name="T47" fmla="*/ 13 h 48"/>
                  <a:gd name="T48" fmla="*/ 28 w 46"/>
                  <a:gd name="T4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8">
                    <a:moveTo>
                      <a:pt x="28" y="21"/>
                    </a:moveTo>
                    <a:cubicBezTo>
                      <a:pt x="22" y="25"/>
                      <a:pt x="22" y="25"/>
                      <a:pt x="22" y="25"/>
                    </a:cubicBezTo>
                    <a:cubicBezTo>
                      <a:pt x="11" y="9"/>
                      <a:pt x="11" y="9"/>
                      <a:pt x="11" y="9"/>
                    </a:cubicBezTo>
                    <a:cubicBezTo>
                      <a:pt x="26" y="0"/>
                      <a:pt x="26" y="0"/>
                      <a:pt x="26" y="0"/>
                    </a:cubicBezTo>
                    <a:cubicBezTo>
                      <a:pt x="29" y="1"/>
                      <a:pt x="31" y="2"/>
                      <a:pt x="35" y="4"/>
                    </a:cubicBezTo>
                    <a:cubicBezTo>
                      <a:pt x="38" y="6"/>
                      <a:pt x="40" y="9"/>
                      <a:pt x="42" y="12"/>
                    </a:cubicBezTo>
                    <a:cubicBezTo>
                      <a:pt x="45" y="16"/>
                      <a:pt x="46" y="20"/>
                      <a:pt x="46" y="24"/>
                    </a:cubicBezTo>
                    <a:cubicBezTo>
                      <a:pt x="46" y="28"/>
                      <a:pt x="45" y="31"/>
                      <a:pt x="43" y="35"/>
                    </a:cubicBezTo>
                    <a:cubicBezTo>
                      <a:pt x="41" y="38"/>
                      <a:pt x="38" y="41"/>
                      <a:pt x="35" y="43"/>
                    </a:cubicBezTo>
                    <a:cubicBezTo>
                      <a:pt x="31" y="46"/>
                      <a:pt x="27" y="47"/>
                      <a:pt x="23" y="47"/>
                    </a:cubicBezTo>
                    <a:cubicBezTo>
                      <a:pt x="19" y="48"/>
                      <a:pt x="15" y="47"/>
                      <a:pt x="12" y="45"/>
                    </a:cubicBezTo>
                    <a:cubicBezTo>
                      <a:pt x="9" y="43"/>
                      <a:pt x="6" y="41"/>
                      <a:pt x="4" y="37"/>
                    </a:cubicBezTo>
                    <a:cubicBezTo>
                      <a:pt x="1" y="32"/>
                      <a:pt x="0" y="28"/>
                      <a:pt x="0" y="24"/>
                    </a:cubicBezTo>
                    <a:cubicBezTo>
                      <a:pt x="0" y="21"/>
                      <a:pt x="2" y="17"/>
                      <a:pt x="5" y="14"/>
                    </a:cubicBezTo>
                    <a:cubicBezTo>
                      <a:pt x="11" y="21"/>
                      <a:pt x="11" y="21"/>
                      <a:pt x="11" y="21"/>
                    </a:cubicBezTo>
                    <a:cubicBezTo>
                      <a:pt x="10" y="23"/>
                      <a:pt x="9" y="24"/>
                      <a:pt x="9" y="27"/>
                    </a:cubicBezTo>
                    <a:cubicBezTo>
                      <a:pt x="8" y="29"/>
                      <a:pt x="9" y="31"/>
                      <a:pt x="11" y="33"/>
                    </a:cubicBezTo>
                    <a:cubicBezTo>
                      <a:pt x="13" y="36"/>
                      <a:pt x="15" y="38"/>
                      <a:pt x="19" y="39"/>
                    </a:cubicBezTo>
                    <a:cubicBezTo>
                      <a:pt x="22" y="39"/>
                      <a:pt x="26" y="38"/>
                      <a:pt x="30" y="36"/>
                    </a:cubicBezTo>
                    <a:cubicBezTo>
                      <a:pt x="34" y="33"/>
                      <a:pt x="37" y="30"/>
                      <a:pt x="38" y="26"/>
                    </a:cubicBezTo>
                    <a:cubicBezTo>
                      <a:pt x="39" y="23"/>
                      <a:pt x="38" y="20"/>
                      <a:pt x="36" y="17"/>
                    </a:cubicBezTo>
                    <a:cubicBezTo>
                      <a:pt x="35" y="15"/>
                      <a:pt x="34" y="14"/>
                      <a:pt x="32" y="13"/>
                    </a:cubicBezTo>
                    <a:cubicBezTo>
                      <a:pt x="30" y="11"/>
                      <a:pt x="29" y="10"/>
                      <a:pt x="27" y="10"/>
                    </a:cubicBezTo>
                    <a:cubicBezTo>
                      <a:pt x="23" y="13"/>
                      <a:pt x="23" y="13"/>
                      <a:pt x="23" y="13"/>
                    </a:cubicBezTo>
                    <a:lnTo>
                      <a:pt x="28" y="21"/>
                    </a:lnTo>
                    <a:close/>
                  </a:path>
                </a:pathLst>
              </a:custGeom>
              <a:grpFill/>
              <a:ln>
                <a:noFill/>
              </a:ln>
            </p:spPr>
            <p:txBody>
              <a:bodyPr anchor="ctr"/>
              <a:lstStyle/>
              <a:p>
                <a:pPr algn="ctr"/>
                <a:endParaRPr/>
              </a:p>
            </p:txBody>
          </p:sp>
          <p:sp>
            <p:nvSpPr>
              <p:cNvPr id="122" name="PA-îṣḻiďé">
                <a:extLst>
                  <a:ext uri="{FF2B5EF4-FFF2-40B4-BE49-F238E27FC236}">
                    <a16:creationId xmlns:a16="http://schemas.microsoft.com/office/drawing/2014/main" xmlns="" id="{70A543E9-AF65-4867-B6B0-74E47928AB85}"/>
                  </a:ext>
                </a:extLst>
              </p:cNvPr>
              <p:cNvSpPr/>
              <p:nvPr>
                <p:custDataLst>
                  <p:tags r:id="rId110"/>
                </p:custDataLst>
              </p:nvPr>
            </p:nvSpPr>
            <p:spPr bwMode="auto">
              <a:xfrm>
                <a:off x="2613819" y="2994026"/>
                <a:ext cx="931863" cy="969963"/>
              </a:xfrm>
              <a:custGeom>
                <a:avLst/>
                <a:gdLst>
                  <a:gd name="T0" fmla="*/ 488 w 506"/>
                  <a:gd name="T1" fmla="*/ 144 h 525"/>
                  <a:gd name="T2" fmla="*/ 449 w 506"/>
                  <a:gd name="T3" fmla="*/ 161 h 525"/>
                  <a:gd name="T4" fmla="*/ 473 w 506"/>
                  <a:gd name="T5" fmla="*/ 361 h 525"/>
                  <a:gd name="T6" fmla="*/ 434 w 506"/>
                  <a:gd name="T7" fmla="*/ 382 h 525"/>
                  <a:gd name="T8" fmla="*/ 463 w 506"/>
                  <a:gd name="T9" fmla="*/ 392 h 525"/>
                  <a:gd name="T10" fmla="*/ 434 w 506"/>
                  <a:gd name="T11" fmla="*/ 455 h 525"/>
                  <a:gd name="T12" fmla="*/ 418 w 506"/>
                  <a:gd name="T13" fmla="*/ 525 h 525"/>
                  <a:gd name="T14" fmla="*/ 328 w 506"/>
                  <a:gd name="T15" fmla="*/ 392 h 525"/>
                  <a:gd name="T16" fmla="*/ 200 w 506"/>
                  <a:gd name="T17" fmla="*/ 376 h 525"/>
                  <a:gd name="T18" fmla="*/ 179 w 506"/>
                  <a:gd name="T19" fmla="*/ 525 h 525"/>
                  <a:gd name="T20" fmla="*/ 72 w 506"/>
                  <a:gd name="T21" fmla="*/ 510 h 525"/>
                  <a:gd name="T22" fmla="*/ 44 w 506"/>
                  <a:gd name="T23" fmla="*/ 439 h 525"/>
                  <a:gd name="T24" fmla="*/ 72 w 506"/>
                  <a:gd name="T25" fmla="*/ 392 h 525"/>
                  <a:gd name="T26" fmla="*/ 57 w 506"/>
                  <a:gd name="T27" fmla="*/ 382 h 525"/>
                  <a:gd name="T28" fmla="*/ 18 w 506"/>
                  <a:gd name="T29" fmla="*/ 161 h 525"/>
                  <a:gd name="T30" fmla="*/ 56 w 506"/>
                  <a:gd name="T31" fmla="*/ 144 h 525"/>
                  <a:gd name="T32" fmla="*/ 0 w 506"/>
                  <a:gd name="T33" fmla="*/ 21 h 525"/>
                  <a:gd name="T34" fmla="*/ 92 w 506"/>
                  <a:gd name="T35" fmla="*/ 21 h 525"/>
                  <a:gd name="T36" fmla="*/ 403 w 506"/>
                  <a:gd name="T37" fmla="*/ 82 h 525"/>
                  <a:gd name="T38" fmla="*/ 457 w 506"/>
                  <a:gd name="T39" fmla="*/ 0 h 525"/>
                  <a:gd name="T40" fmla="*/ 461 w 506"/>
                  <a:gd name="T41" fmla="*/ 82 h 525"/>
                  <a:gd name="T42" fmla="*/ 455 w 506"/>
                  <a:gd name="T43" fmla="*/ 24 h 525"/>
                  <a:gd name="T44" fmla="*/ 435 w 506"/>
                  <a:gd name="T45" fmla="*/ 82 h 525"/>
                  <a:gd name="T46" fmla="*/ 454 w 506"/>
                  <a:gd name="T47" fmla="*/ 127 h 525"/>
                  <a:gd name="T48" fmla="*/ 49 w 506"/>
                  <a:gd name="T49" fmla="*/ 112 h 525"/>
                  <a:gd name="T50" fmla="*/ 78 w 506"/>
                  <a:gd name="T51" fmla="*/ 127 h 525"/>
                  <a:gd name="T52" fmla="*/ 81 w 506"/>
                  <a:gd name="T53" fmla="*/ 161 h 525"/>
                  <a:gd name="T54" fmla="*/ 426 w 506"/>
                  <a:gd name="T55" fmla="*/ 145 h 525"/>
                  <a:gd name="T56" fmla="*/ 454 w 506"/>
                  <a:gd name="T57" fmla="*/ 127 h 525"/>
                  <a:gd name="T58" fmla="*/ 450 w 506"/>
                  <a:gd name="T59" fmla="*/ 178 h 525"/>
                  <a:gd name="T60" fmla="*/ 65 w 506"/>
                  <a:gd name="T61" fmla="*/ 335 h 525"/>
                  <a:gd name="T62" fmla="*/ 421 w 506"/>
                  <a:gd name="T63" fmla="*/ 349 h 525"/>
                  <a:gd name="T64" fmla="*/ 398 w 506"/>
                  <a:gd name="T65" fmla="*/ 490 h 525"/>
                  <a:gd name="T66" fmla="*/ 356 w 506"/>
                  <a:gd name="T67" fmla="*/ 371 h 525"/>
                  <a:gd name="T68" fmla="*/ 389 w 506"/>
                  <a:gd name="T69" fmla="*/ 496 h 525"/>
                  <a:gd name="T70" fmla="*/ 150 w 506"/>
                  <a:gd name="T71" fmla="*/ 496 h 525"/>
                  <a:gd name="T72" fmla="*/ 108 w 506"/>
                  <a:gd name="T73" fmla="*/ 371 h 525"/>
                  <a:gd name="T74" fmla="*/ 117 w 506"/>
                  <a:gd name="T75" fmla="*/ 496 h 525"/>
                  <a:gd name="T76" fmla="*/ 71 w 506"/>
                  <a:gd name="T77" fmla="*/ 82 h 525"/>
                  <a:gd name="T78" fmla="*/ 51 w 506"/>
                  <a:gd name="T79" fmla="*/ 24 h 525"/>
                  <a:gd name="T80" fmla="*/ 45 w 506"/>
                  <a:gd name="T81" fmla="*/ 8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6" h="525">
                    <a:moveTo>
                      <a:pt x="506" y="21"/>
                    </a:moveTo>
                    <a:cubicBezTo>
                      <a:pt x="488" y="144"/>
                      <a:pt x="488" y="144"/>
                      <a:pt x="488" y="144"/>
                    </a:cubicBezTo>
                    <a:cubicBezTo>
                      <a:pt x="450" y="144"/>
                      <a:pt x="450" y="144"/>
                      <a:pt x="450" y="144"/>
                    </a:cubicBezTo>
                    <a:cubicBezTo>
                      <a:pt x="449" y="161"/>
                      <a:pt x="449" y="161"/>
                      <a:pt x="449" y="161"/>
                    </a:cubicBezTo>
                    <a:cubicBezTo>
                      <a:pt x="488" y="161"/>
                      <a:pt x="488" y="161"/>
                      <a:pt x="488" y="161"/>
                    </a:cubicBezTo>
                    <a:cubicBezTo>
                      <a:pt x="473" y="361"/>
                      <a:pt x="473" y="361"/>
                      <a:pt x="473" y="361"/>
                    </a:cubicBezTo>
                    <a:cubicBezTo>
                      <a:pt x="473" y="372"/>
                      <a:pt x="462" y="382"/>
                      <a:pt x="450" y="382"/>
                    </a:cubicBezTo>
                    <a:cubicBezTo>
                      <a:pt x="434" y="382"/>
                      <a:pt x="434" y="382"/>
                      <a:pt x="434" y="382"/>
                    </a:cubicBezTo>
                    <a:cubicBezTo>
                      <a:pt x="434" y="392"/>
                      <a:pt x="434" y="392"/>
                      <a:pt x="434" y="392"/>
                    </a:cubicBezTo>
                    <a:cubicBezTo>
                      <a:pt x="463" y="392"/>
                      <a:pt x="463" y="392"/>
                      <a:pt x="463" y="392"/>
                    </a:cubicBezTo>
                    <a:cubicBezTo>
                      <a:pt x="463" y="439"/>
                      <a:pt x="463" y="439"/>
                      <a:pt x="463" y="439"/>
                    </a:cubicBezTo>
                    <a:cubicBezTo>
                      <a:pt x="463" y="448"/>
                      <a:pt x="450" y="455"/>
                      <a:pt x="434" y="455"/>
                    </a:cubicBezTo>
                    <a:cubicBezTo>
                      <a:pt x="434" y="510"/>
                      <a:pt x="434" y="510"/>
                      <a:pt x="434" y="510"/>
                    </a:cubicBezTo>
                    <a:cubicBezTo>
                      <a:pt x="434" y="518"/>
                      <a:pt x="427" y="525"/>
                      <a:pt x="418" y="525"/>
                    </a:cubicBezTo>
                    <a:cubicBezTo>
                      <a:pt x="328" y="525"/>
                      <a:pt x="328" y="525"/>
                      <a:pt x="328" y="525"/>
                    </a:cubicBezTo>
                    <a:cubicBezTo>
                      <a:pt x="328" y="392"/>
                      <a:pt x="328" y="392"/>
                      <a:pt x="328" y="392"/>
                    </a:cubicBezTo>
                    <a:cubicBezTo>
                      <a:pt x="328" y="383"/>
                      <a:pt x="318" y="376"/>
                      <a:pt x="307" y="376"/>
                    </a:cubicBezTo>
                    <a:cubicBezTo>
                      <a:pt x="200" y="376"/>
                      <a:pt x="200" y="376"/>
                      <a:pt x="200" y="376"/>
                    </a:cubicBezTo>
                    <a:cubicBezTo>
                      <a:pt x="188" y="376"/>
                      <a:pt x="179" y="383"/>
                      <a:pt x="179" y="392"/>
                    </a:cubicBezTo>
                    <a:cubicBezTo>
                      <a:pt x="179" y="525"/>
                      <a:pt x="179" y="525"/>
                      <a:pt x="179" y="525"/>
                    </a:cubicBezTo>
                    <a:cubicBezTo>
                      <a:pt x="89" y="525"/>
                      <a:pt x="89" y="525"/>
                      <a:pt x="89" y="525"/>
                    </a:cubicBezTo>
                    <a:cubicBezTo>
                      <a:pt x="80" y="525"/>
                      <a:pt x="72" y="518"/>
                      <a:pt x="72" y="510"/>
                    </a:cubicBezTo>
                    <a:cubicBezTo>
                      <a:pt x="72" y="455"/>
                      <a:pt x="72" y="455"/>
                      <a:pt x="72" y="455"/>
                    </a:cubicBezTo>
                    <a:cubicBezTo>
                      <a:pt x="56" y="455"/>
                      <a:pt x="44" y="448"/>
                      <a:pt x="44" y="439"/>
                    </a:cubicBezTo>
                    <a:cubicBezTo>
                      <a:pt x="44" y="392"/>
                      <a:pt x="44" y="392"/>
                      <a:pt x="44" y="392"/>
                    </a:cubicBezTo>
                    <a:cubicBezTo>
                      <a:pt x="72" y="392"/>
                      <a:pt x="72" y="392"/>
                      <a:pt x="72" y="392"/>
                    </a:cubicBezTo>
                    <a:cubicBezTo>
                      <a:pt x="72" y="382"/>
                      <a:pt x="72" y="382"/>
                      <a:pt x="72" y="382"/>
                    </a:cubicBezTo>
                    <a:cubicBezTo>
                      <a:pt x="57" y="382"/>
                      <a:pt x="57" y="382"/>
                      <a:pt x="57" y="382"/>
                    </a:cubicBezTo>
                    <a:cubicBezTo>
                      <a:pt x="44" y="382"/>
                      <a:pt x="34" y="372"/>
                      <a:pt x="34" y="361"/>
                    </a:cubicBezTo>
                    <a:cubicBezTo>
                      <a:pt x="18" y="161"/>
                      <a:pt x="18" y="161"/>
                      <a:pt x="18" y="161"/>
                    </a:cubicBezTo>
                    <a:cubicBezTo>
                      <a:pt x="58" y="161"/>
                      <a:pt x="58" y="161"/>
                      <a:pt x="58" y="161"/>
                    </a:cubicBezTo>
                    <a:cubicBezTo>
                      <a:pt x="56" y="144"/>
                      <a:pt x="56" y="144"/>
                      <a:pt x="56" y="144"/>
                    </a:cubicBezTo>
                    <a:cubicBezTo>
                      <a:pt x="18" y="144"/>
                      <a:pt x="18" y="144"/>
                      <a:pt x="18" y="144"/>
                    </a:cubicBezTo>
                    <a:cubicBezTo>
                      <a:pt x="0" y="21"/>
                      <a:pt x="0" y="21"/>
                      <a:pt x="0" y="21"/>
                    </a:cubicBezTo>
                    <a:cubicBezTo>
                      <a:pt x="2" y="7"/>
                      <a:pt x="31" y="0"/>
                      <a:pt x="49" y="0"/>
                    </a:cubicBezTo>
                    <a:cubicBezTo>
                      <a:pt x="73" y="0"/>
                      <a:pt x="80" y="3"/>
                      <a:pt x="92" y="21"/>
                    </a:cubicBezTo>
                    <a:cubicBezTo>
                      <a:pt x="103" y="82"/>
                      <a:pt x="103" y="82"/>
                      <a:pt x="103" y="82"/>
                    </a:cubicBezTo>
                    <a:cubicBezTo>
                      <a:pt x="403" y="82"/>
                      <a:pt x="403" y="82"/>
                      <a:pt x="403" y="82"/>
                    </a:cubicBezTo>
                    <a:cubicBezTo>
                      <a:pt x="415" y="21"/>
                      <a:pt x="415" y="21"/>
                      <a:pt x="415" y="21"/>
                    </a:cubicBezTo>
                    <a:cubicBezTo>
                      <a:pt x="426" y="3"/>
                      <a:pt x="433" y="0"/>
                      <a:pt x="457" y="0"/>
                    </a:cubicBezTo>
                    <a:cubicBezTo>
                      <a:pt x="475" y="0"/>
                      <a:pt x="504" y="7"/>
                      <a:pt x="506" y="21"/>
                    </a:cubicBezTo>
                    <a:close/>
                    <a:moveTo>
                      <a:pt x="461" y="82"/>
                    </a:moveTo>
                    <a:cubicBezTo>
                      <a:pt x="469" y="32"/>
                      <a:pt x="469" y="32"/>
                      <a:pt x="469" y="32"/>
                    </a:cubicBezTo>
                    <a:cubicBezTo>
                      <a:pt x="469" y="24"/>
                      <a:pt x="463" y="24"/>
                      <a:pt x="455" y="24"/>
                    </a:cubicBezTo>
                    <a:cubicBezTo>
                      <a:pt x="450" y="24"/>
                      <a:pt x="447" y="26"/>
                      <a:pt x="445" y="32"/>
                    </a:cubicBezTo>
                    <a:cubicBezTo>
                      <a:pt x="435" y="82"/>
                      <a:pt x="435" y="82"/>
                      <a:pt x="435" y="82"/>
                    </a:cubicBezTo>
                    <a:lnTo>
                      <a:pt x="461" y="82"/>
                    </a:lnTo>
                    <a:close/>
                    <a:moveTo>
                      <a:pt x="454" y="127"/>
                    </a:moveTo>
                    <a:cubicBezTo>
                      <a:pt x="457" y="112"/>
                      <a:pt x="457" y="112"/>
                      <a:pt x="457" y="112"/>
                    </a:cubicBezTo>
                    <a:cubicBezTo>
                      <a:pt x="49" y="112"/>
                      <a:pt x="49" y="112"/>
                      <a:pt x="49" y="112"/>
                    </a:cubicBezTo>
                    <a:cubicBezTo>
                      <a:pt x="52" y="127"/>
                      <a:pt x="52" y="127"/>
                      <a:pt x="52" y="127"/>
                    </a:cubicBezTo>
                    <a:cubicBezTo>
                      <a:pt x="78" y="127"/>
                      <a:pt x="78" y="127"/>
                      <a:pt x="78" y="127"/>
                    </a:cubicBezTo>
                    <a:cubicBezTo>
                      <a:pt x="80" y="145"/>
                      <a:pt x="80" y="145"/>
                      <a:pt x="80" y="145"/>
                    </a:cubicBezTo>
                    <a:cubicBezTo>
                      <a:pt x="81" y="161"/>
                      <a:pt x="81" y="161"/>
                      <a:pt x="81" y="161"/>
                    </a:cubicBezTo>
                    <a:cubicBezTo>
                      <a:pt x="425" y="161"/>
                      <a:pt x="425" y="161"/>
                      <a:pt x="425" y="161"/>
                    </a:cubicBezTo>
                    <a:cubicBezTo>
                      <a:pt x="426" y="145"/>
                      <a:pt x="426" y="145"/>
                      <a:pt x="426" y="145"/>
                    </a:cubicBezTo>
                    <a:cubicBezTo>
                      <a:pt x="428" y="127"/>
                      <a:pt x="428" y="127"/>
                      <a:pt x="428" y="127"/>
                    </a:cubicBezTo>
                    <a:lnTo>
                      <a:pt x="454" y="127"/>
                    </a:lnTo>
                    <a:close/>
                    <a:moveTo>
                      <a:pt x="441" y="335"/>
                    </a:moveTo>
                    <a:cubicBezTo>
                      <a:pt x="450" y="178"/>
                      <a:pt x="450" y="178"/>
                      <a:pt x="450" y="178"/>
                    </a:cubicBezTo>
                    <a:cubicBezTo>
                      <a:pt x="56" y="178"/>
                      <a:pt x="56" y="178"/>
                      <a:pt x="56" y="178"/>
                    </a:cubicBezTo>
                    <a:cubicBezTo>
                      <a:pt x="65" y="335"/>
                      <a:pt x="65" y="335"/>
                      <a:pt x="65" y="335"/>
                    </a:cubicBezTo>
                    <a:cubicBezTo>
                      <a:pt x="65" y="343"/>
                      <a:pt x="74" y="349"/>
                      <a:pt x="85" y="349"/>
                    </a:cubicBezTo>
                    <a:cubicBezTo>
                      <a:pt x="421" y="349"/>
                      <a:pt x="421" y="349"/>
                      <a:pt x="421" y="349"/>
                    </a:cubicBezTo>
                    <a:cubicBezTo>
                      <a:pt x="432" y="349"/>
                      <a:pt x="441" y="343"/>
                      <a:pt x="441" y="335"/>
                    </a:cubicBezTo>
                    <a:close/>
                    <a:moveTo>
                      <a:pt x="398" y="490"/>
                    </a:moveTo>
                    <a:cubicBezTo>
                      <a:pt x="398" y="371"/>
                      <a:pt x="398" y="371"/>
                      <a:pt x="398" y="371"/>
                    </a:cubicBezTo>
                    <a:cubicBezTo>
                      <a:pt x="356" y="371"/>
                      <a:pt x="356" y="371"/>
                      <a:pt x="356" y="371"/>
                    </a:cubicBezTo>
                    <a:cubicBezTo>
                      <a:pt x="356" y="496"/>
                      <a:pt x="356" y="496"/>
                      <a:pt x="356" y="496"/>
                    </a:cubicBezTo>
                    <a:cubicBezTo>
                      <a:pt x="389" y="496"/>
                      <a:pt x="389" y="496"/>
                      <a:pt x="389" y="496"/>
                    </a:cubicBezTo>
                    <a:cubicBezTo>
                      <a:pt x="394" y="496"/>
                      <a:pt x="398" y="496"/>
                      <a:pt x="398" y="490"/>
                    </a:cubicBezTo>
                    <a:close/>
                    <a:moveTo>
                      <a:pt x="150" y="496"/>
                    </a:moveTo>
                    <a:cubicBezTo>
                      <a:pt x="150" y="371"/>
                      <a:pt x="150" y="371"/>
                      <a:pt x="150" y="371"/>
                    </a:cubicBezTo>
                    <a:cubicBezTo>
                      <a:pt x="108" y="371"/>
                      <a:pt x="108" y="371"/>
                      <a:pt x="108" y="371"/>
                    </a:cubicBezTo>
                    <a:cubicBezTo>
                      <a:pt x="108" y="490"/>
                      <a:pt x="108" y="490"/>
                      <a:pt x="108" y="490"/>
                    </a:cubicBezTo>
                    <a:cubicBezTo>
                      <a:pt x="108" y="496"/>
                      <a:pt x="112" y="496"/>
                      <a:pt x="117" y="496"/>
                    </a:cubicBezTo>
                    <a:lnTo>
                      <a:pt x="150" y="496"/>
                    </a:lnTo>
                    <a:close/>
                    <a:moveTo>
                      <a:pt x="71" y="82"/>
                    </a:moveTo>
                    <a:cubicBezTo>
                      <a:pt x="61" y="32"/>
                      <a:pt x="61" y="32"/>
                      <a:pt x="61" y="32"/>
                    </a:cubicBezTo>
                    <a:cubicBezTo>
                      <a:pt x="60" y="26"/>
                      <a:pt x="57" y="24"/>
                      <a:pt x="51" y="24"/>
                    </a:cubicBezTo>
                    <a:cubicBezTo>
                      <a:pt x="43" y="24"/>
                      <a:pt x="37" y="24"/>
                      <a:pt x="37" y="32"/>
                    </a:cubicBezTo>
                    <a:cubicBezTo>
                      <a:pt x="45" y="82"/>
                      <a:pt x="45" y="82"/>
                      <a:pt x="45" y="82"/>
                    </a:cubicBezTo>
                    <a:lnTo>
                      <a:pt x="71" y="82"/>
                    </a:lnTo>
                    <a:close/>
                  </a:path>
                </a:pathLst>
              </a:custGeom>
              <a:grpFill/>
              <a:ln>
                <a:noFill/>
              </a:ln>
            </p:spPr>
            <p:txBody>
              <a:bodyPr anchor="ctr"/>
              <a:lstStyle/>
              <a:p>
                <a:pPr algn="ctr"/>
                <a:endParaRPr/>
              </a:p>
            </p:txBody>
          </p:sp>
          <p:sp>
            <p:nvSpPr>
              <p:cNvPr id="123" name="PA-iśḻïḑê">
                <a:extLst>
                  <a:ext uri="{FF2B5EF4-FFF2-40B4-BE49-F238E27FC236}">
                    <a16:creationId xmlns:a16="http://schemas.microsoft.com/office/drawing/2014/main" xmlns="" id="{226755F3-14FB-4163-AA19-18DA2892CCA2}"/>
                  </a:ext>
                </a:extLst>
              </p:cNvPr>
              <p:cNvSpPr/>
              <p:nvPr>
                <p:custDataLst>
                  <p:tags r:id="rId111"/>
                </p:custDataLst>
              </p:nvPr>
            </p:nvSpPr>
            <p:spPr bwMode="auto">
              <a:xfrm>
                <a:off x="2777331" y="3228976"/>
                <a:ext cx="604838" cy="31750"/>
              </a:xfrm>
              <a:prstGeom prst="rect">
                <a:avLst/>
              </a:prstGeom>
              <a:grpFill/>
              <a:ln>
                <a:noFill/>
              </a:ln>
            </p:spPr>
            <p:txBody>
              <a:bodyPr anchor="ctr"/>
              <a:lstStyle/>
              <a:p>
                <a:pPr algn="ctr"/>
                <a:endParaRPr/>
              </a:p>
            </p:txBody>
          </p:sp>
        </p:grpSp>
        <p:grpSp>
          <p:nvGrpSpPr>
            <p:cNvPr id="15" name="PA-组合 196">
              <a:extLst>
                <a:ext uri="{FF2B5EF4-FFF2-40B4-BE49-F238E27FC236}">
                  <a16:creationId xmlns:a16="http://schemas.microsoft.com/office/drawing/2014/main" xmlns="" id="{3092ED32-68C7-4491-ABAE-86B7F27433B0}"/>
                </a:ext>
              </a:extLst>
            </p:cNvPr>
            <p:cNvGrpSpPr/>
            <p:nvPr>
              <p:custDataLst>
                <p:tags r:id="rId3"/>
              </p:custDataLst>
            </p:nvPr>
          </p:nvGrpSpPr>
          <p:grpSpPr>
            <a:xfrm>
              <a:off x="768868" y="301016"/>
              <a:ext cx="1094840" cy="225977"/>
              <a:chOff x="4245769" y="2843213"/>
              <a:chExt cx="5753100" cy="1187451"/>
            </a:xfrm>
            <a:gradFill>
              <a:gsLst>
                <a:gs pos="0">
                  <a:srgbClr val="9A5A33"/>
                </a:gs>
                <a:gs pos="100000">
                  <a:srgbClr val="DFB88D"/>
                </a:gs>
              </a:gsLst>
              <a:lin ang="5400000" scaled="1"/>
            </a:gradFill>
          </p:grpSpPr>
          <p:sp>
            <p:nvSpPr>
              <p:cNvPr id="16" name="PA-iṡļîḍè">
                <a:extLst>
                  <a:ext uri="{FF2B5EF4-FFF2-40B4-BE49-F238E27FC236}">
                    <a16:creationId xmlns:a16="http://schemas.microsoft.com/office/drawing/2014/main" xmlns="" id="{F4B2C730-BF3E-43FB-AFA9-A4B19F16CC69}"/>
                  </a:ext>
                </a:extLst>
              </p:cNvPr>
              <p:cNvSpPr/>
              <p:nvPr>
                <p:custDataLst>
                  <p:tags r:id="rId4"/>
                </p:custDataLst>
              </p:nvPr>
            </p:nvSpPr>
            <p:spPr bwMode="auto">
              <a:xfrm>
                <a:off x="9384506" y="2892426"/>
                <a:ext cx="600075" cy="771525"/>
              </a:xfrm>
              <a:custGeom>
                <a:avLst/>
                <a:gdLst>
                  <a:gd name="T0" fmla="*/ 210 w 325"/>
                  <a:gd name="T1" fmla="*/ 140 h 418"/>
                  <a:gd name="T2" fmla="*/ 237 w 325"/>
                  <a:gd name="T3" fmla="*/ 155 h 418"/>
                  <a:gd name="T4" fmla="*/ 161 w 325"/>
                  <a:gd name="T5" fmla="*/ 179 h 418"/>
                  <a:gd name="T6" fmla="*/ 187 w 325"/>
                  <a:gd name="T7" fmla="*/ 68 h 418"/>
                  <a:gd name="T8" fmla="*/ 230 w 325"/>
                  <a:gd name="T9" fmla="*/ 40 h 418"/>
                  <a:gd name="T10" fmla="*/ 199 w 325"/>
                  <a:gd name="T11" fmla="*/ 85 h 418"/>
                  <a:gd name="T12" fmla="*/ 99 w 325"/>
                  <a:gd name="T13" fmla="*/ 132 h 418"/>
                  <a:gd name="T14" fmla="*/ 132 w 325"/>
                  <a:gd name="T15" fmla="*/ 83 h 418"/>
                  <a:gd name="T16" fmla="*/ 174 w 325"/>
                  <a:gd name="T17" fmla="*/ 116 h 418"/>
                  <a:gd name="T18" fmla="*/ 59 w 325"/>
                  <a:gd name="T19" fmla="*/ 198 h 418"/>
                  <a:gd name="T20" fmla="*/ 16 w 325"/>
                  <a:gd name="T21" fmla="*/ 224 h 418"/>
                  <a:gd name="T22" fmla="*/ 17 w 325"/>
                  <a:gd name="T23" fmla="*/ 314 h 418"/>
                  <a:gd name="T24" fmla="*/ 55 w 325"/>
                  <a:gd name="T25" fmla="*/ 244 h 418"/>
                  <a:gd name="T26" fmla="*/ 131 w 325"/>
                  <a:gd name="T27" fmla="*/ 194 h 418"/>
                  <a:gd name="T28" fmla="*/ 111 w 325"/>
                  <a:gd name="T29" fmla="*/ 251 h 418"/>
                  <a:gd name="T30" fmla="*/ 148 w 325"/>
                  <a:gd name="T31" fmla="*/ 246 h 418"/>
                  <a:gd name="T32" fmla="*/ 184 w 325"/>
                  <a:gd name="T33" fmla="*/ 243 h 418"/>
                  <a:gd name="T34" fmla="*/ 131 w 325"/>
                  <a:gd name="T35" fmla="*/ 281 h 418"/>
                  <a:gd name="T36" fmla="*/ 76 w 325"/>
                  <a:gd name="T37" fmla="*/ 299 h 418"/>
                  <a:gd name="T38" fmla="*/ 134 w 325"/>
                  <a:gd name="T39" fmla="*/ 334 h 418"/>
                  <a:gd name="T40" fmla="*/ 203 w 325"/>
                  <a:gd name="T41" fmla="*/ 298 h 418"/>
                  <a:gd name="T42" fmla="*/ 206 w 325"/>
                  <a:gd name="T43" fmla="*/ 350 h 418"/>
                  <a:gd name="T44" fmla="*/ 165 w 325"/>
                  <a:gd name="T45" fmla="*/ 378 h 418"/>
                  <a:gd name="T46" fmla="*/ 144 w 325"/>
                  <a:gd name="T47" fmla="*/ 410 h 418"/>
                  <a:gd name="T48" fmla="*/ 228 w 325"/>
                  <a:gd name="T49" fmla="*/ 408 h 418"/>
                  <a:gd name="T50" fmla="*/ 239 w 325"/>
                  <a:gd name="T51" fmla="*/ 307 h 418"/>
                  <a:gd name="T52" fmla="*/ 273 w 325"/>
                  <a:gd name="T53" fmla="*/ 283 h 418"/>
                  <a:gd name="T54" fmla="*/ 271 w 325"/>
                  <a:gd name="T55" fmla="*/ 239 h 418"/>
                  <a:gd name="T56" fmla="*/ 233 w 325"/>
                  <a:gd name="T57" fmla="*/ 226 h 418"/>
                  <a:gd name="T58" fmla="*/ 261 w 325"/>
                  <a:gd name="T59" fmla="*/ 181 h 418"/>
                  <a:gd name="T60" fmla="*/ 316 w 325"/>
                  <a:gd name="T61" fmla="*/ 167 h 418"/>
                  <a:gd name="T62" fmla="*/ 297 w 325"/>
                  <a:gd name="T63" fmla="*/ 119 h 418"/>
                  <a:gd name="T64" fmla="*/ 251 w 325"/>
                  <a:gd name="T65" fmla="*/ 93 h 418"/>
                  <a:gd name="T66" fmla="*/ 276 w 325"/>
                  <a:gd name="T67" fmla="*/ 34 h 418"/>
                  <a:gd name="T68" fmla="*/ 217 w 325"/>
                  <a:gd name="T69" fmla="*/ 11 h 418"/>
                  <a:gd name="T70" fmla="*/ 164 w 325"/>
                  <a:gd name="T71" fmla="*/ 29 h 418"/>
                  <a:gd name="T72" fmla="*/ 136 w 325"/>
                  <a:gd name="T73" fmla="*/ 43 h 418"/>
                  <a:gd name="T74" fmla="*/ 113 w 325"/>
                  <a:gd name="T75" fmla="*/ 21 h 418"/>
                  <a:gd name="T76" fmla="*/ 78 w 325"/>
                  <a:gd name="T77" fmla="*/ 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5" h="418">
                    <a:moveTo>
                      <a:pt x="161" y="179"/>
                    </a:moveTo>
                    <a:cubicBezTo>
                      <a:pt x="160" y="178"/>
                      <a:pt x="188" y="143"/>
                      <a:pt x="210" y="140"/>
                    </a:cubicBezTo>
                    <a:cubicBezTo>
                      <a:pt x="232" y="137"/>
                      <a:pt x="226" y="133"/>
                      <a:pt x="238" y="138"/>
                    </a:cubicBezTo>
                    <a:cubicBezTo>
                      <a:pt x="250" y="144"/>
                      <a:pt x="252" y="148"/>
                      <a:pt x="237" y="155"/>
                    </a:cubicBezTo>
                    <a:cubicBezTo>
                      <a:pt x="222" y="162"/>
                      <a:pt x="215" y="168"/>
                      <a:pt x="196" y="171"/>
                    </a:cubicBezTo>
                    <a:cubicBezTo>
                      <a:pt x="177" y="175"/>
                      <a:pt x="163" y="181"/>
                      <a:pt x="161" y="179"/>
                    </a:cubicBezTo>
                    <a:close/>
                    <a:moveTo>
                      <a:pt x="199" y="85"/>
                    </a:moveTo>
                    <a:cubicBezTo>
                      <a:pt x="197" y="87"/>
                      <a:pt x="186" y="79"/>
                      <a:pt x="187" y="68"/>
                    </a:cubicBezTo>
                    <a:cubicBezTo>
                      <a:pt x="188" y="57"/>
                      <a:pt x="197" y="38"/>
                      <a:pt x="211" y="34"/>
                    </a:cubicBezTo>
                    <a:cubicBezTo>
                      <a:pt x="225" y="30"/>
                      <a:pt x="230" y="30"/>
                      <a:pt x="230" y="40"/>
                    </a:cubicBezTo>
                    <a:cubicBezTo>
                      <a:pt x="229" y="51"/>
                      <a:pt x="229" y="62"/>
                      <a:pt x="219" y="71"/>
                    </a:cubicBezTo>
                    <a:cubicBezTo>
                      <a:pt x="210" y="80"/>
                      <a:pt x="201" y="84"/>
                      <a:pt x="199" y="85"/>
                    </a:cubicBezTo>
                    <a:close/>
                    <a:moveTo>
                      <a:pt x="79" y="112"/>
                    </a:moveTo>
                    <a:cubicBezTo>
                      <a:pt x="79" y="113"/>
                      <a:pt x="87" y="125"/>
                      <a:pt x="99" y="132"/>
                    </a:cubicBezTo>
                    <a:cubicBezTo>
                      <a:pt x="112" y="138"/>
                      <a:pt x="119" y="135"/>
                      <a:pt x="129" y="127"/>
                    </a:cubicBezTo>
                    <a:cubicBezTo>
                      <a:pt x="139" y="118"/>
                      <a:pt x="130" y="95"/>
                      <a:pt x="132" y="83"/>
                    </a:cubicBezTo>
                    <a:cubicBezTo>
                      <a:pt x="135" y="70"/>
                      <a:pt x="136" y="73"/>
                      <a:pt x="146" y="75"/>
                    </a:cubicBezTo>
                    <a:cubicBezTo>
                      <a:pt x="156" y="76"/>
                      <a:pt x="173" y="108"/>
                      <a:pt x="174" y="116"/>
                    </a:cubicBezTo>
                    <a:cubicBezTo>
                      <a:pt x="174" y="123"/>
                      <a:pt x="170" y="123"/>
                      <a:pt x="128" y="142"/>
                    </a:cubicBezTo>
                    <a:cubicBezTo>
                      <a:pt x="86" y="161"/>
                      <a:pt x="67" y="195"/>
                      <a:pt x="59" y="198"/>
                    </a:cubicBezTo>
                    <a:cubicBezTo>
                      <a:pt x="52" y="202"/>
                      <a:pt x="55" y="191"/>
                      <a:pt x="40" y="188"/>
                    </a:cubicBezTo>
                    <a:cubicBezTo>
                      <a:pt x="26" y="186"/>
                      <a:pt x="23" y="211"/>
                      <a:pt x="16" y="224"/>
                    </a:cubicBezTo>
                    <a:cubicBezTo>
                      <a:pt x="8" y="238"/>
                      <a:pt x="5" y="266"/>
                      <a:pt x="5" y="277"/>
                    </a:cubicBezTo>
                    <a:cubicBezTo>
                      <a:pt x="5" y="288"/>
                      <a:pt x="0" y="301"/>
                      <a:pt x="17" y="314"/>
                    </a:cubicBezTo>
                    <a:cubicBezTo>
                      <a:pt x="33" y="326"/>
                      <a:pt x="49" y="311"/>
                      <a:pt x="53" y="304"/>
                    </a:cubicBezTo>
                    <a:cubicBezTo>
                      <a:pt x="57" y="298"/>
                      <a:pt x="53" y="269"/>
                      <a:pt x="55" y="244"/>
                    </a:cubicBezTo>
                    <a:cubicBezTo>
                      <a:pt x="57" y="220"/>
                      <a:pt x="89" y="204"/>
                      <a:pt x="100" y="197"/>
                    </a:cubicBezTo>
                    <a:cubicBezTo>
                      <a:pt x="115" y="189"/>
                      <a:pt x="129" y="190"/>
                      <a:pt x="131" y="194"/>
                    </a:cubicBezTo>
                    <a:cubicBezTo>
                      <a:pt x="134" y="197"/>
                      <a:pt x="119" y="214"/>
                      <a:pt x="112" y="219"/>
                    </a:cubicBezTo>
                    <a:cubicBezTo>
                      <a:pt x="105" y="224"/>
                      <a:pt x="110" y="244"/>
                      <a:pt x="111" y="251"/>
                    </a:cubicBezTo>
                    <a:cubicBezTo>
                      <a:pt x="113" y="257"/>
                      <a:pt x="111" y="260"/>
                      <a:pt x="125" y="265"/>
                    </a:cubicBezTo>
                    <a:cubicBezTo>
                      <a:pt x="142" y="271"/>
                      <a:pt x="139" y="257"/>
                      <a:pt x="148" y="246"/>
                    </a:cubicBezTo>
                    <a:cubicBezTo>
                      <a:pt x="157" y="236"/>
                      <a:pt x="163" y="224"/>
                      <a:pt x="170" y="224"/>
                    </a:cubicBezTo>
                    <a:cubicBezTo>
                      <a:pt x="177" y="224"/>
                      <a:pt x="180" y="238"/>
                      <a:pt x="184" y="243"/>
                    </a:cubicBezTo>
                    <a:cubicBezTo>
                      <a:pt x="187" y="248"/>
                      <a:pt x="189" y="257"/>
                      <a:pt x="177" y="263"/>
                    </a:cubicBezTo>
                    <a:cubicBezTo>
                      <a:pt x="165" y="269"/>
                      <a:pt x="131" y="281"/>
                      <a:pt x="131" y="281"/>
                    </a:cubicBezTo>
                    <a:cubicBezTo>
                      <a:pt x="131" y="281"/>
                      <a:pt x="112" y="284"/>
                      <a:pt x="101" y="287"/>
                    </a:cubicBezTo>
                    <a:cubicBezTo>
                      <a:pt x="90" y="289"/>
                      <a:pt x="78" y="285"/>
                      <a:pt x="76" y="299"/>
                    </a:cubicBezTo>
                    <a:cubicBezTo>
                      <a:pt x="73" y="312"/>
                      <a:pt x="78" y="305"/>
                      <a:pt x="86" y="319"/>
                    </a:cubicBezTo>
                    <a:cubicBezTo>
                      <a:pt x="94" y="333"/>
                      <a:pt x="119" y="337"/>
                      <a:pt x="134" y="334"/>
                    </a:cubicBezTo>
                    <a:cubicBezTo>
                      <a:pt x="149" y="332"/>
                      <a:pt x="157" y="324"/>
                      <a:pt x="168" y="316"/>
                    </a:cubicBezTo>
                    <a:cubicBezTo>
                      <a:pt x="178" y="308"/>
                      <a:pt x="194" y="298"/>
                      <a:pt x="203" y="298"/>
                    </a:cubicBezTo>
                    <a:cubicBezTo>
                      <a:pt x="211" y="299"/>
                      <a:pt x="211" y="311"/>
                      <a:pt x="211" y="325"/>
                    </a:cubicBezTo>
                    <a:cubicBezTo>
                      <a:pt x="211" y="339"/>
                      <a:pt x="210" y="337"/>
                      <a:pt x="206" y="350"/>
                    </a:cubicBezTo>
                    <a:cubicBezTo>
                      <a:pt x="202" y="364"/>
                      <a:pt x="199" y="368"/>
                      <a:pt x="194" y="372"/>
                    </a:cubicBezTo>
                    <a:cubicBezTo>
                      <a:pt x="189" y="377"/>
                      <a:pt x="184" y="376"/>
                      <a:pt x="165" y="378"/>
                    </a:cubicBezTo>
                    <a:cubicBezTo>
                      <a:pt x="145" y="380"/>
                      <a:pt x="131" y="393"/>
                      <a:pt x="129" y="400"/>
                    </a:cubicBezTo>
                    <a:cubicBezTo>
                      <a:pt x="128" y="407"/>
                      <a:pt x="135" y="405"/>
                      <a:pt x="144" y="410"/>
                    </a:cubicBezTo>
                    <a:cubicBezTo>
                      <a:pt x="152" y="414"/>
                      <a:pt x="163" y="416"/>
                      <a:pt x="185" y="417"/>
                    </a:cubicBezTo>
                    <a:cubicBezTo>
                      <a:pt x="208" y="418"/>
                      <a:pt x="219" y="417"/>
                      <a:pt x="228" y="408"/>
                    </a:cubicBezTo>
                    <a:cubicBezTo>
                      <a:pt x="238" y="400"/>
                      <a:pt x="240" y="373"/>
                      <a:pt x="241" y="354"/>
                    </a:cubicBezTo>
                    <a:cubicBezTo>
                      <a:pt x="243" y="335"/>
                      <a:pt x="239" y="315"/>
                      <a:pt x="239" y="307"/>
                    </a:cubicBezTo>
                    <a:cubicBezTo>
                      <a:pt x="239" y="299"/>
                      <a:pt x="239" y="297"/>
                      <a:pt x="244" y="288"/>
                    </a:cubicBezTo>
                    <a:cubicBezTo>
                      <a:pt x="249" y="280"/>
                      <a:pt x="257" y="284"/>
                      <a:pt x="273" y="283"/>
                    </a:cubicBezTo>
                    <a:cubicBezTo>
                      <a:pt x="288" y="281"/>
                      <a:pt x="286" y="270"/>
                      <a:pt x="287" y="261"/>
                    </a:cubicBezTo>
                    <a:cubicBezTo>
                      <a:pt x="288" y="251"/>
                      <a:pt x="281" y="247"/>
                      <a:pt x="271" y="239"/>
                    </a:cubicBezTo>
                    <a:cubicBezTo>
                      <a:pt x="260" y="231"/>
                      <a:pt x="250" y="236"/>
                      <a:pt x="240" y="236"/>
                    </a:cubicBezTo>
                    <a:cubicBezTo>
                      <a:pt x="230" y="236"/>
                      <a:pt x="233" y="234"/>
                      <a:pt x="233" y="226"/>
                    </a:cubicBezTo>
                    <a:cubicBezTo>
                      <a:pt x="233" y="219"/>
                      <a:pt x="238" y="215"/>
                      <a:pt x="239" y="207"/>
                    </a:cubicBezTo>
                    <a:cubicBezTo>
                      <a:pt x="241" y="200"/>
                      <a:pt x="251" y="192"/>
                      <a:pt x="261" y="181"/>
                    </a:cubicBezTo>
                    <a:cubicBezTo>
                      <a:pt x="270" y="170"/>
                      <a:pt x="276" y="175"/>
                      <a:pt x="289" y="176"/>
                    </a:cubicBezTo>
                    <a:cubicBezTo>
                      <a:pt x="302" y="176"/>
                      <a:pt x="307" y="176"/>
                      <a:pt x="316" y="167"/>
                    </a:cubicBezTo>
                    <a:cubicBezTo>
                      <a:pt x="325" y="157"/>
                      <a:pt x="318" y="138"/>
                      <a:pt x="316" y="132"/>
                    </a:cubicBezTo>
                    <a:cubicBezTo>
                      <a:pt x="315" y="125"/>
                      <a:pt x="309" y="129"/>
                      <a:pt x="297" y="119"/>
                    </a:cubicBezTo>
                    <a:cubicBezTo>
                      <a:pt x="285" y="108"/>
                      <a:pt x="274" y="111"/>
                      <a:pt x="261" y="111"/>
                    </a:cubicBezTo>
                    <a:cubicBezTo>
                      <a:pt x="248" y="111"/>
                      <a:pt x="244" y="100"/>
                      <a:pt x="251" y="93"/>
                    </a:cubicBezTo>
                    <a:cubicBezTo>
                      <a:pt x="259" y="87"/>
                      <a:pt x="265" y="77"/>
                      <a:pt x="272" y="66"/>
                    </a:cubicBezTo>
                    <a:cubicBezTo>
                      <a:pt x="278" y="55"/>
                      <a:pt x="276" y="45"/>
                      <a:pt x="276" y="34"/>
                    </a:cubicBezTo>
                    <a:cubicBezTo>
                      <a:pt x="275" y="24"/>
                      <a:pt x="264" y="20"/>
                      <a:pt x="252" y="10"/>
                    </a:cubicBezTo>
                    <a:cubicBezTo>
                      <a:pt x="240" y="0"/>
                      <a:pt x="225" y="8"/>
                      <a:pt x="217" y="11"/>
                    </a:cubicBezTo>
                    <a:cubicBezTo>
                      <a:pt x="208" y="14"/>
                      <a:pt x="196" y="20"/>
                      <a:pt x="187" y="25"/>
                    </a:cubicBezTo>
                    <a:cubicBezTo>
                      <a:pt x="178" y="30"/>
                      <a:pt x="172" y="30"/>
                      <a:pt x="164" y="29"/>
                    </a:cubicBezTo>
                    <a:cubicBezTo>
                      <a:pt x="157" y="29"/>
                      <a:pt x="150" y="29"/>
                      <a:pt x="147" y="29"/>
                    </a:cubicBezTo>
                    <a:cubicBezTo>
                      <a:pt x="144" y="29"/>
                      <a:pt x="141" y="35"/>
                      <a:pt x="136" y="43"/>
                    </a:cubicBezTo>
                    <a:cubicBezTo>
                      <a:pt x="131" y="51"/>
                      <a:pt x="126" y="47"/>
                      <a:pt x="124" y="43"/>
                    </a:cubicBezTo>
                    <a:cubicBezTo>
                      <a:pt x="121" y="38"/>
                      <a:pt x="116" y="28"/>
                      <a:pt x="113" y="21"/>
                    </a:cubicBezTo>
                    <a:cubicBezTo>
                      <a:pt x="110" y="15"/>
                      <a:pt x="97" y="18"/>
                      <a:pt x="91" y="21"/>
                    </a:cubicBezTo>
                    <a:cubicBezTo>
                      <a:pt x="84" y="25"/>
                      <a:pt x="80" y="41"/>
                      <a:pt x="78" y="52"/>
                    </a:cubicBezTo>
                    <a:cubicBezTo>
                      <a:pt x="75" y="63"/>
                      <a:pt x="78" y="111"/>
                      <a:pt x="7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 name="PA-íšḻïḋè">
                <a:extLst>
                  <a:ext uri="{FF2B5EF4-FFF2-40B4-BE49-F238E27FC236}">
                    <a16:creationId xmlns:a16="http://schemas.microsoft.com/office/drawing/2014/main" xmlns="" id="{FBCD3C5F-B9BE-4C75-9468-ECB8F83F0626}"/>
                  </a:ext>
                </a:extLst>
              </p:cNvPr>
              <p:cNvSpPr/>
              <p:nvPr>
                <p:custDataLst>
                  <p:tags r:id="rId5"/>
                </p:custDataLst>
              </p:nvPr>
            </p:nvSpPr>
            <p:spPr bwMode="auto">
              <a:xfrm>
                <a:off x="8527256" y="3025776"/>
                <a:ext cx="388938" cy="534988"/>
              </a:xfrm>
              <a:custGeom>
                <a:avLst/>
                <a:gdLst>
                  <a:gd name="T0" fmla="*/ 4 w 211"/>
                  <a:gd name="T1" fmla="*/ 137 h 290"/>
                  <a:gd name="T2" fmla="*/ 41 w 211"/>
                  <a:gd name="T3" fmla="*/ 117 h 290"/>
                  <a:gd name="T4" fmla="*/ 75 w 211"/>
                  <a:gd name="T5" fmla="*/ 83 h 290"/>
                  <a:gd name="T6" fmla="*/ 82 w 211"/>
                  <a:gd name="T7" fmla="*/ 29 h 290"/>
                  <a:gd name="T8" fmla="*/ 94 w 211"/>
                  <a:gd name="T9" fmla="*/ 6 h 290"/>
                  <a:gd name="T10" fmla="*/ 126 w 211"/>
                  <a:gd name="T11" fmla="*/ 27 h 290"/>
                  <a:gd name="T12" fmla="*/ 145 w 211"/>
                  <a:gd name="T13" fmla="*/ 65 h 290"/>
                  <a:gd name="T14" fmla="*/ 170 w 211"/>
                  <a:gd name="T15" fmla="*/ 93 h 290"/>
                  <a:gd name="T16" fmla="*/ 164 w 211"/>
                  <a:gd name="T17" fmla="*/ 119 h 290"/>
                  <a:gd name="T18" fmla="*/ 127 w 211"/>
                  <a:gd name="T19" fmla="*/ 151 h 290"/>
                  <a:gd name="T20" fmla="*/ 123 w 211"/>
                  <a:gd name="T21" fmla="*/ 165 h 290"/>
                  <a:gd name="T22" fmla="*/ 181 w 211"/>
                  <a:gd name="T23" fmla="*/ 187 h 290"/>
                  <a:gd name="T24" fmla="*/ 210 w 211"/>
                  <a:gd name="T25" fmla="*/ 231 h 290"/>
                  <a:gd name="T26" fmla="*/ 202 w 211"/>
                  <a:gd name="T27" fmla="*/ 281 h 290"/>
                  <a:gd name="T28" fmla="*/ 185 w 211"/>
                  <a:gd name="T29" fmla="*/ 289 h 290"/>
                  <a:gd name="T30" fmla="*/ 162 w 211"/>
                  <a:gd name="T31" fmla="*/ 267 h 290"/>
                  <a:gd name="T32" fmla="*/ 158 w 211"/>
                  <a:gd name="T33" fmla="*/ 217 h 290"/>
                  <a:gd name="T34" fmla="*/ 134 w 211"/>
                  <a:gd name="T35" fmla="*/ 188 h 290"/>
                  <a:gd name="T36" fmla="*/ 117 w 211"/>
                  <a:gd name="T37" fmla="*/ 183 h 290"/>
                  <a:gd name="T38" fmla="*/ 105 w 211"/>
                  <a:gd name="T39" fmla="*/ 191 h 290"/>
                  <a:gd name="T40" fmla="*/ 95 w 211"/>
                  <a:gd name="T41" fmla="*/ 225 h 290"/>
                  <a:gd name="T42" fmla="*/ 92 w 211"/>
                  <a:gd name="T43" fmla="*/ 251 h 290"/>
                  <a:gd name="T44" fmla="*/ 58 w 211"/>
                  <a:gd name="T45" fmla="*/ 261 h 290"/>
                  <a:gd name="T46" fmla="*/ 37 w 211"/>
                  <a:gd name="T47" fmla="*/ 235 h 290"/>
                  <a:gd name="T48" fmla="*/ 39 w 211"/>
                  <a:gd name="T49" fmla="*/ 205 h 290"/>
                  <a:gd name="T50" fmla="*/ 45 w 211"/>
                  <a:gd name="T51" fmla="*/ 177 h 290"/>
                  <a:gd name="T52" fmla="*/ 18 w 211"/>
                  <a:gd name="T53" fmla="*/ 155 h 290"/>
                  <a:gd name="T54" fmla="*/ 0 w 211"/>
                  <a:gd name="T55" fmla="*/ 147 h 290"/>
                  <a:gd name="T56" fmla="*/ 4 w 211"/>
                  <a:gd name="T57" fmla="*/ 13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290">
                    <a:moveTo>
                      <a:pt x="4" y="137"/>
                    </a:moveTo>
                    <a:cubicBezTo>
                      <a:pt x="4" y="137"/>
                      <a:pt x="32" y="120"/>
                      <a:pt x="41" y="117"/>
                    </a:cubicBezTo>
                    <a:cubicBezTo>
                      <a:pt x="50" y="115"/>
                      <a:pt x="69" y="103"/>
                      <a:pt x="75" y="83"/>
                    </a:cubicBezTo>
                    <a:cubicBezTo>
                      <a:pt x="81" y="63"/>
                      <a:pt x="82" y="39"/>
                      <a:pt x="82" y="29"/>
                    </a:cubicBezTo>
                    <a:cubicBezTo>
                      <a:pt x="82" y="19"/>
                      <a:pt x="76" y="0"/>
                      <a:pt x="94" y="6"/>
                    </a:cubicBezTo>
                    <a:cubicBezTo>
                      <a:pt x="112" y="12"/>
                      <a:pt x="124" y="15"/>
                      <a:pt x="126" y="27"/>
                    </a:cubicBezTo>
                    <a:cubicBezTo>
                      <a:pt x="129" y="39"/>
                      <a:pt x="131" y="55"/>
                      <a:pt x="145" y="65"/>
                    </a:cubicBezTo>
                    <a:cubicBezTo>
                      <a:pt x="159" y="75"/>
                      <a:pt x="168" y="83"/>
                      <a:pt x="170" y="93"/>
                    </a:cubicBezTo>
                    <a:cubicBezTo>
                      <a:pt x="172" y="103"/>
                      <a:pt x="172" y="114"/>
                      <a:pt x="164" y="119"/>
                    </a:cubicBezTo>
                    <a:cubicBezTo>
                      <a:pt x="157" y="123"/>
                      <a:pt x="132" y="147"/>
                      <a:pt x="127" y="151"/>
                    </a:cubicBezTo>
                    <a:cubicBezTo>
                      <a:pt x="121" y="154"/>
                      <a:pt x="119" y="165"/>
                      <a:pt x="123" y="165"/>
                    </a:cubicBezTo>
                    <a:cubicBezTo>
                      <a:pt x="127" y="165"/>
                      <a:pt x="163" y="172"/>
                      <a:pt x="181" y="187"/>
                    </a:cubicBezTo>
                    <a:cubicBezTo>
                      <a:pt x="198" y="202"/>
                      <a:pt x="209" y="216"/>
                      <a:pt x="210" y="231"/>
                    </a:cubicBezTo>
                    <a:cubicBezTo>
                      <a:pt x="211" y="247"/>
                      <a:pt x="210" y="273"/>
                      <a:pt x="202" y="281"/>
                    </a:cubicBezTo>
                    <a:cubicBezTo>
                      <a:pt x="194" y="288"/>
                      <a:pt x="192" y="290"/>
                      <a:pt x="185" y="289"/>
                    </a:cubicBezTo>
                    <a:cubicBezTo>
                      <a:pt x="178" y="288"/>
                      <a:pt x="164" y="279"/>
                      <a:pt x="162" y="267"/>
                    </a:cubicBezTo>
                    <a:cubicBezTo>
                      <a:pt x="160" y="255"/>
                      <a:pt x="164" y="239"/>
                      <a:pt x="158" y="217"/>
                    </a:cubicBezTo>
                    <a:cubicBezTo>
                      <a:pt x="153" y="196"/>
                      <a:pt x="139" y="191"/>
                      <a:pt x="134" y="188"/>
                    </a:cubicBezTo>
                    <a:cubicBezTo>
                      <a:pt x="129" y="186"/>
                      <a:pt x="117" y="183"/>
                      <a:pt x="117" y="183"/>
                    </a:cubicBezTo>
                    <a:cubicBezTo>
                      <a:pt x="117" y="183"/>
                      <a:pt x="108" y="182"/>
                      <a:pt x="105" y="191"/>
                    </a:cubicBezTo>
                    <a:cubicBezTo>
                      <a:pt x="102" y="199"/>
                      <a:pt x="96" y="215"/>
                      <a:pt x="95" y="225"/>
                    </a:cubicBezTo>
                    <a:cubicBezTo>
                      <a:pt x="94" y="235"/>
                      <a:pt x="96" y="247"/>
                      <a:pt x="92" y="251"/>
                    </a:cubicBezTo>
                    <a:cubicBezTo>
                      <a:pt x="87" y="256"/>
                      <a:pt x="77" y="267"/>
                      <a:pt x="58" y="261"/>
                    </a:cubicBezTo>
                    <a:cubicBezTo>
                      <a:pt x="39" y="255"/>
                      <a:pt x="41" y="238"/>
                      <a:pt x="37" y="235"/>
                    </a:cubicBezTo>
                    <a:cubicBezTo>
                      <a:pt x="33" y="231"/>
                      <a:pt x="39" y="211"/>
                      <a:pt x="39" y="205"/>
                    </a:cubicBezTo>
                    <a:cubicBezTo>
                      <a:pt x="39" y="200"/>
                      <a:pt x="47" y="182"/>
                      <a:pt x="45" y="177"/>
                    </a:cubicBezTo>
                    <a:cubicBezTo>
                      <a:pt x="44" y="173"/>
                      <a:pt x="25" y="153"/>
                      <a:pt x="18" y="155"/>
                    </a:cubicBezTo>
                    <a:cubicBezTo>
                      <a:pt x="11" y="157"/>
                      <a:pt x="1" y="155"/>
                      <a:pt x="0" y="147"/>
                    </a:cubicBezTo>
                    <a:cubicBezTo>
                      <a:pt x="0" y="140"/>
                      <a:pt x="4" y="137"/>
                      <a:pt x="4"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 name="PA-ísľîḋe">
                <a:extLst>
                  <a:ext uri="{FF2B5EF4-FFF2-40B4-BE49-F238E27FC236}">
                    <a16:creationId xmlns:a16="http://schemas.microsoft.com/office/drawing/2014/main" xmlns="" id="{11674E7A-2073-4924-86E6-A9A34F3C4869}"/>
                  </a:ext>
                </a:extLst>
              </p:cNvPr>
              <p:cNvSpPr/>
              <p:nvPr>
                <p:custDataLst>
                  <p:tags r:id="rId6"/>
                </p:custDataLst>
              </p:nvPr>
            </p:nvSpPr>
            <p:spPr bwMode="auto">
              <a:xfrm>
                <a:off x="7392194" y="2909888"/>
                <a:ext cx="746125" cy="695325"/>
              </a:xfrm>
              <a:custGeom>
                <a:avLst/>
                <a:gdLst>
                  <a:gd name="T0" fmla="*/ 159 w 405"/>
                  <a:gd name="T1" fmla="*/ 229 h 377"/>
                  <a:gd name="T2" fmla="*/ 218 w 405"/>
                  <a:gd name="T3" fmla="*/ 183 h 377"/>
                  <a:gd name="T4" fmla="*/ 234 w 405"/>
                  <a:gd name="T5" fmla="*/ 247 h 377"/>
                  <a:gd name="T6" fmla="*/ 260 w 405"/>
                  <a:gd name="T7" fmla="*/ 269 h 377"/>
                  <a:gd name="T8" fmla="*/ 209 w 405"/>
                  <a:gd name="T9" fmla="*/ 247 h 377"/>
                  <a:gd name="T10" fmla="*/ 108 w 405"/>
                  <a:gd name="T11" fmla="*/ 215 h 377"/>
                  <a:gd name="T12" fmla="*/ 73 w 405"/>
                  <a:gd name="T13" fmla="*/ 283 h 377"/>
                  <a:gd name="T14" fmla="*/ 43 w 405"/>
                  <a:gd name="T15" fmla="*/ 350 h 377"/>
                  <a:gd name="T16" fmla="*/ 91 w 405"/>
                  <a:gd name="T17" fmla="*/ 347 h 377"/>
                  <a:gd name="T18" fmla="*/ 118 w 405"/>
                  <a:gd name="T19" fmla="*/ 372 h 377"/>
                  <a:gd name="T20" fmla="*/ 136 w 405"/>
                  <a:gd name="T21" fmla="*/ 328 h 377"/>
                  <a:gd name="T22" fmla="*/ 147 w 405"/>
                  <a:gd name="T23" fmla="*/ 265 h 377"/>
                  <a:gd name="T24" fmla="*/ 242 w 405"/>
                  <a:gd name="T25" fmla="*/ 306 h 377"/>
                  <a:gd name="T26" fmla="*/ 186 w 405"/>
                  <a:gd name="T27" fmla="*/ 337 h 377"/>
                  <a:gd name="T28" fmla="*/ 172 w 405"/>
                  <a:gd name="T29" fmla="*/ 367 h 377"/>
                  <a:gd name="T30" fmla="*/ 272 w 405"/>
                  <a:gd name="T31" fmla="*/ 328 h 377"/>
                  <a:gd name="T32" fmla="*/ 352 w 405"/>
                  <a:gd name="T33" fmla="*/ 373 h 377"/>
                  <a:gd name="T34" fmla="*/ 389 w 405"/>
                  <a:gd name="T35" fmla="*/ 333 h 377"/>
                  <a:gd name="T36" fmla="*/ 292 w 405"/>
                  <a:gd name="T37" fmla="*/ 299 h 377"/>
                  <a:gd name="T38" fmla="*/ 291 w 405"/>
                  <a:gd name="T39" fmla="*/ 217 h 377"/>
                  <a:gd name="T40" fmla="*/ 261 w 405"/>
                  <a:gd name="T41" fmla="*/ 173 h 377"/>
                  <a:gd name="T42" fmla="*/ 297 w 405"/>
                  <a:gd name="T43" fmla="*/ 107 h 377"/>
                  <a:gd name="T44" fmla="*/ 283 w 405"/>
                  <a:gd name="T45" fmla="*/ 43 h 377"/>
                  <a:gd name="T46" fmla="*/ 241 w 405"/>
                  <a:gd name="T47" fmla="*/ 1 h 377"/>
                  <a:gd name="T48" fmla="*/ 241 w 405"/>
                  <a:gd name="T49" fmla="*/ 35 h 377"/>
                  <a:gd name="T50" fmla="*/ 245 w 405"/>
                  <a:gd name="T51" fmla="*/ 97 h 377"/>
                  <a:gd name="T52" fmla="*/ 194 w 405"/>
                  <a:gd name="T53" fmla="*/ 129 h 377"/>
                  <a:gd name="T54" fmla="*/ 161 w 405"/>
                  <a:gd name="T55" fmla="*/ 121 h 377"/>
                  <a:gd name="T56" fmla="*/ 150 w 405"/>
                  <a:gd name="T57" fmla="*/ 33 h 377"/>
                  <a:gd name="T58" fmla="*/ 122 w 405"/>
                  <a:gd name="T59" fmla="*/ 56 h 377"/>
                  <a:gd name="T60" fmla="*/ 121 w 405"/>
                  <a:gd name="T61" fmla="*/ 133 h 377"/>
                  <a:gd name="T62" fmla="*/ 30 w 405"/>
                  <a:gd name="T63" fmla="*/ 180 h 377"/>
                  <a:gd name="T64" fmla="*/ 22 w 405"/>
                  <a:gd name="T65" fmla="*/ 21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5" h="377">
                    <a:moveTo>
                      <a:pt x="174" y="243"/>
                    </a:moveTo>
                    <a:cubicBezTo>
                      <a:pt x="172" y="243"/>
                      <a:pt x="154" y="236"/>
                      <a:pt x="159" y="229"/>
                    </a:cubicBezTo>
                    <a:cubicBezTo>
                      <a:pt x="163" y="221"/>
                      <a:pt x="190" y="187"/>
                      <a:pt x="199" y="183"/>
                    </a:cubicBezTo>
                    <a:cubicBezTo>
                      <a:pt x="208" y="178"/>
                      <a:pt x="215" y="172"/>
                      <a:pt x="218" y="183"/>
                    </a:cubicBezTo>
                    <a:cubicBezTo>
                      <a:pt x="221" y="193"/>
                      <a:pt x="215" y="230"/>
                      <a:pt x="220" y="236"/>
                    </a:cubicBezTo>
                    <a:cubicBezTo>
                      <a:pt x="225" y="241"/>
                      <a:pt x="227" y="248"/>
                      <a:pt x="234" y="247"/>
                    </a:cubicBezTo>
                    <a:cubicBezTo>
                      <a:pt x="241" y="246"/>
                      <a:pt x="256" y="238"/>
                      <a:pt x="260" y="245"/>
                    </a:cubicBezTo>
                    <a:cubicBezTo>
                      <a:pt x="263" y="252"/>
                      <a:pt x="268" y="259"/>
                      <a:pt x="260" y="269"/>
                    </a:cubicBezTo>
                    <a:cubicBezTo>
                      <a:pt x="253" y="278"/>
                      <a:pt x="247" y="281"/>
                      <a:pt x="239" y="274"/>
                    </a:cubicBezTo>
                    <a:cubicBezTo>
                      <a:pt x="230" y="267"/>
                      <a:pt x="221" y="250"/>
                      <a:pt x="209" y="247"/>
                    </a:cubicBezTo>
                    <a:cubicBezTo>
                      <a:pt x="198" y="245"/>
                      <a:pt x="176" y="243"/>
                      <a:pt x="174" y="243"/>
                    </a:cubicBezTo>
                    <a:close/>
                    <a:moveTo>
                      <a:pt x="108" y="215"/>
                    </a:moveTo>
                    <a:cubicBezTo>
                      <a:pt x="109" y="216"/>
                      <a:pt x="102" y="238"/>
                      <a:pt x="93" y="254"/>
                    </a:cubicBezTo>
                    <a:cubicBezTo>
                      <a:pt x="84" y="271"/>
                      <a:pt x="81" y="271"/>
                      <a:pt x="73" y="283"/>
                    </a:cubicBezTo>
                    <a:cubicBezTo>
                      <a:pt x="65" y="295"/>
                      <a:pt x="45" y="309"/>
                      <a:pt x="44" y="316"/>
                    </a:cubicBezTo>
                    <a:cubicBezTo>
                      <a:pt x="43" y="323"/>
                      <a:pt x="41" y="343"/>
                      <a:pt x="43" y="350"/>
                    </a:cubicBezTo>
                    <a:cubicBezTo>
                      <a:pt x="44" y="357"/>
                      <a:pt x="61" y="358"/>
                      <a:pt x="69" y="357"/>
                    </a:cubicBezTo>
                    <a:cubicBezTo>
                      <a:pt x="77" y="355"/>
                      <a:pt x="84" y="347"/>
                      <a:pt x="91" y="347"/>
                    </a:cubicBezTo>
                    <a:cubicBezTo>
                      <a:pt x="98" y="347"/>
                      <a:pt x="96" y="355"/>
                      <a:pt x="97" y="361"/>
                    </a:cubicBezTo>
                    <a:cubicBezTo>
                      <a:pt x="97" y="366"/>
                      <a:pt x="101" y="368"/>
                      <a:pt x="118" y="372"/>
                    </a:cubicBezTo>
                    <a:cubicBezTo>
                      <a:pt x="136" y="377"/>
                      <a:pt x="140" y="364"/>
                      <a:pt x="144" y="352"/>
                    </a:cubicBezTo>
                    <a:cubicBezTo>
                      <a:pt x="148" y="339"/>
                      <a:pt x="140" y="339"/>
                      <a:pt x="136" y="328"/>
                    </a:cubicBezTo>
                    <a:cubicBezTo>
                      <a:pt x="133" y="316"/>
                      <a:pt x="136" y="302"/>
                      <a:pt x="136" y="292"/>
                    </a:cubicBezTo>
                    <a:cubicBezTo>
                      <a:pt x="135" y="281"/>
                      <a:pt x="141" y="272"/>
                      <a:pt x="147" y="265"/>
                    </a:cubicBezTo>
                    <a:cubicBezTo>
                      <a:pt x="153" y="258"/>
                      <a:pt x="160" y="248"/>
                      <a:pt x="186" y="258"/>
                    </a:cubicBezTo>
                    <a:cubicBezTo>
                      <a:pt x="212" y="267"/>
                      <a:pt x="239" y="298"/>
                      <a:pt x="242" y="306"/>
                    </a:cubicBezTo>
                    <a:cubicBezTo>
                      <a:pt x="245" y="313"/>
                      <a:pt x="232" y="318"/>
                      <a:pt x="227" y="325"/>
                    </a:cubicBezTo>
                    <a:cubicBezTo>
                      <a:pt x="222" y="332"/>
                      <a:pt x="196" y="338"/>
                      <a:pt x="186" y="337"/>
                    </a:cubicBezTo>
                    <a:cubicBezTo>
                      <a:pt x="175" y="336"/>
                      <a:pt x="172" y="344"/>
                      <a:pt x="167" y="348"/>
                    </a:cubicBezTo>
                    <a:cubicBezTo>
                      <a:pt x="162" y="351"/>
                      <a:pt x="167" y="361"/>
                      <a:pt x="172" y="367"/>
                    </a:cubicBezTo>
                    <a:cubicBezTo>
                      <a:pt x="177" y="373"/>
                      <a:pt x="211" y="373"/>
                      <a:pt x="224" y="364"/>
                    </a:cubicBezTo>
                    <a:cubicBezTo>
                      <a:pt x="237" y="354"/>
                      <a:pt x="272" y="328"/>
                      <a:pt x="272" y="328"/>
                    </a:cubicBezTo>
                    <a:cubicBezTo>
                      <a:pt x="272" y="328"/>
                      <a:pt x="285" y="340"/>
                      <a:pt x="293" y="348"/>
                    </a:cubicBezTo>
                    <a:cubicBezTo>
                      <a:pt x="301" y="357"/>
                      <a:pt x="319" y="369"/>
                      <a:pt x="352" y="373"/>
                    </a:cubicBezTo>
                    <a:cubicBezTo>
                      <a:pt x="385" y="377"/>
                      <a:pt x="398" y="356"/>
                      <a:pt x="401" y="352"/>
                    </a:cubicBezTo>
                    <a:cubicBezTo>
                      <a:pt x="405" y="348"/>
                      <a:pt x="399" y="342"/>
                      <a:pt x="389" y="333"/>
                    </a:cubicBezTo>
                    <a:cubicBezTo>
                      <a:pt x="379" y="323"/>
                      <a:pt x="353" y="312"/>
                      <a:pt x="337" y="313"/>
                    </a:cubicBezTo>
                    <a:cubicBezTo>
                      <a:pt x="321" y="315"/>
                      <a:pt x="303" y="305"/>
                      <a:pt x="292" y="299"/>
                    </a:cubicBezTo>
                    <a:cubicBezTo>
                      <a:pt x="282" y="293"/>
                      <a:pt x="287" y="293"/>
                      <a:pt x="291" y="277"/>
                    </a:cubicBezTo>
                    <a:cubicBezTo>
                      <a:pt x="295" y="261"/>
                      <a:pt x="294" y="231"/>
                      <a:pt x="291" y="217"/>
                    </a:cubicBezTo>
                    <a:cubicBezTo>
                      <a:pt x="287" y="204"/>
                      <a:pt x="269" y="200"/>
                      <a:pt x="264" y="192"/>
                    </a:cubicBezTo>
                    <a:cubicBezTo>
                      <a:pt x="258" y="184"/>
                      <a:pt x="251" y="180"/>
                      <a:pt x="261" y="173"/>
                    </a:cubicBezTo>
                    <a:cubicBezTo>
                      <a:pt x="272" y="166"/>
                      <a:pt x="282" y="146"/>
                      <a:pt x="290" y="135"/>
                    </a:cubicBezTo>
                    <a:cubicBezTo>
                      <a:pt x="298" y="123"/>
                      <a:pt x="305" y="117"/>
                      <a:pt x="297" y="107"/>
                    </a:cubicBezTo>
                    <a:cubicBezTo>
                      <a:pt x="289" y="97"/>
                      <a:pt x="283" y="94"/>
                      <a:pt x="281" y="86"/>
                    </a:cubicBezTo>
                    <a:cubicBezTo>
                      <a:pt x="280" y="79"/>
                      <a:pt x="283" y="57"/>
                      <a:pt x="283" y="43"/>
                    </a:cubicBezTo>
                    <a:cubicBezTo>
                      <a:pt x="283" y="29"/>
                      <a:pt x="285" y="30"/>
                      <a:pt x="272" y="15"/>
                    </a:cubicBezTo>
                    <a:cubicBezTo>
                      <a:pt x="260" y="0"/>
                      <a:pt x="248" y="2"/>
                      <a:pt x="241" y="1"/>
                    </a:cubicBezTo>
                    <a:cubicBezTo>
                      <a:pt x="235" y="0"/>
                      <a:pt x="231" y="21"/>
                      <a:pt x="233" y="26"/>
                    </a:cubicBezTo>
                    <a:cubicBezTo>
                      <a:pt x="235" y="31"/>
                      <a:pt x="239" y="31"/>
                      <a:pt x="241" y="35"/>
                    </a:cubicBezTo>
                    <a:cubicBezTo>
                      <a:pt x="242" y="39"/>
                      <a:pt x="239" y="36"/>
                      <a:pt x="243" y="53"/>
                    </a:cubicBezTo>
                    <a:cubicBezTo>
                      <a:pt x="247" y="70"/>
                      <a:pt x="245" y="91"/>
                      <a:pt x="245" y="97"/>
                    </a:cubicBezTo>
                    <a:cubicBezTo>
                      <a:pt x="245" y="103"/>
                      <a:pt x="240" y="107"/>
                      <a:pt x="234" y="114"/>
                    </a:cubicBezTo>
                    <a:cubicBezTo>
                      <a:pt x="228" y="121"/>
                      <a:pt x="206" y="123"/>
                      <a:pt x="194" y="129"/>
                    </a:cubicBezTo>
                    <a:cubicBezTo>
                      <a:pt x="181" y="135"/>
                      <a:pt x="179" y="146"/>
                      <a:pt x="170" y="149"/>
                    </a:cubicBezTo>
                    <a:cubicBezTo>
                      <a:pt x="161" y="151"/>
                      <a:pt x="157" y="138"/>
                      <a:pt x="161" y="121"/>
                    </a:cubicBezTo>
                    <a:cubicBezTo>
                      <a:pt x="164" y="109"/>
                      <a:pt x="168" y="79"/>
                      <a:pt x="168" y="64"/>
                    </a:cubicBezTo>
                    <a:cubicBezTo>
                      <a:pt x="167" y="54"/>
                      <a:pt x="158" y="40"/>
                      <a:pt x="150" y="33"/>
                    </a:cubicBezTo>
                    <a:cubicBezTo>
                      <a:pt x="142" y="25"/>
                      <a:pt x="136" y="30"/>
                      <a:pt x="131" y="32"/>
                    </a:cubicBezTo>
                    <a:cubicBezTo>
                      <a:pt x="126" y="35"/>
                      <a:pt x="120" y="43"/>
                      <a:pt x="122" y="56"/>
                    </a:cubicBezTo>
                    <a:cubicBezTo>
                      <a:pt x="124" y="70"/>
                      <a:pt x="127" y="72"/>
                      <a:pt x="127" y="82"/>
                    </a:cubicBezTo>
                    <a:cubicBezTo>
                      <a:pt x="128" y="92"/>
                      <a:pt x="124" y="113"/>
                      <a:pt x="121" y="133"/>
                    </a:cubicBezTo>
                    <a:cubicBezTo>
                      <a:pt x="117" y="152"/>
                      <a:pt x="104" y="151"/>
                      <a:pt x="90" y="158"/>
                    </a:cubicBezTo>
                    <a:cubicBezTo>
                      <a:pt x="76" y="165"/>
                      <a:pt x="48" y="175"/>
                      <a:pt x="30" y="180"/>
                    </a:cubicBezTo>
                    <a:cubicBezTo>
                      <a:pt x="13" y="184"/>
                      <a:pt x="0" y="191"/>
                      <a:pt x="0" y="200"/>
                    </a:cubicBezTo>
                    <a:cubicBezTo>
                      <a:pt x="0" y="209"/>
                      <a:pt x="9" y="210"/>
                      <a:pt x="22" y="219"/>
                    </a:cubicBezTo>
                    <a:cubicBezTo>
                      <a:pt x="35" y="228"/>
                      <a:pt x="107" y="215"/>
                      <a:pt x="108"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PA-iṣ1îde">
                <a:extLst>
                  <a:ext uri="{FF2B5EF4-FFF2-40B4-BE49-F238E27FC236}">
                    <a16:creationId xmlns:a16="http://schemas.microsoft.com/office/drawing/2014/main" xmlns="" id="{E752942B-E429-414F-AE6D-D06ABA626D44}"/>
                  </a:ext>
                </a:extLst>
              </p:cNvPr>
              <p:cNvSpPr/>
              <p:nvPr>
                <p:custDataLst>
                  <p:tags r:id="rId7"/>
                </p:custDataLst>
              </p:nvPr>
            </p:nvSpPr>
            <p:spPr bwMode="auto">
              <a:xfrm>
                <a:off x="5285581" y="2843213"/>
                <a:ext cx="627063" cy="793750"/>
              </a:xfrm>
              <a:custGeom>
                <a:avLst/>
                <a:gdLst>
                  <a:gd name="T0" fmla="*/ 194 w 340"/>
                  <a:gd name="T1" fmla="*/ 225 h 430"/>
                  <a:gd name="T2" fmla="*/ 189 w 340"/>
                  <a:gd name="T3" fmla="*/ 204 h 430"/>
                  <a:gd name="T4" fmla="*/ 222 w 340"/>
                  <a:gd name="T5" fmla="*/ 196 h 430"/>
                  <a:gd name="T6" fmla="*/ 234 w 340"/>
                  <a:gd name="T7" fmla="*/ 215 h 430"/>
                  <a:gd name="T8" fmla="*/ 217 w 340"/>
                  <a:gd name="T9" fmla="*/ 231 h 430"/>
                  <a:gd name="T10" fmla="*/ 194 w 340"/>
                  <a:gd name="T11" fmla="*/ 225 h 430"/>
                  <a:gd name="T12" fmla="*/ 33 w 340"/>
                  <a:gd name="T13" fmla="*/ 228 h 430"/>
                  <a:gd name="T14" fmla="*/ 67 w 340"/>
                  <a:gd name="T15" fmla="*/ 224 h 430"/>
                  <a:gd name="T16" fmla="*/ 105 w 340"/>
                  <a:gd name="T17" fmla="*/ 194 h 430"/>
                  <a:gd name="T18" fmla="*/ 164 w 340"/>
                  <a:gd name="T19" fmla="*/ 151 h 430"/>
                  <a:gd name="T20" fmla="*/ 170 w 340"/>
                  <a:gd name="T21" fmla="*/ 163 h 430"/>
                  <a:gd name="T22" fmla="*/ 144 w 340"/>
                  <a:gd name="T23" fmla="*/ 203 h 430"/>
                  <a:gd name="T24" fmla="*/ 142 w 340"/>
                  <a:gd name="T25" fmla="*/ 250 h 430"/>
                  <a:gd name="T26" fmla="*/ 166 w 340"/>
                  <a:gd name="T27" fmla="*/ 278 h 430"/>
                  <a:gd name="T28" fmla="*/ 170 w 340"/>
                  <a:gd name="T29" fmla="*/ 300 h 430"/>
                  <a:gd name="T30" fmla="*/ 132 w 340"/>
                  <a:gd name="T31" fmla="*/ 347 h 430"/>
                  <a:gd name="T32" fmla="*/ 133 w 340"/>
                  <a:gd name="T33" fmla="*/ 397 h 430"/>
                  <a:gd name="T34" fmla="*/ 181 w 340"/>
                  <a:gd name="T35" fmla="*/ 410 h 430"/>
                  <a:gd name="T36" fmla="*/ 184 w 340"/>
                  <a:gd name="T37" fmla="*/ 375 h 430"/>
                  <a:gd name="T38" fmla="*/ 198 w 340"/>
                  <a:gd name="T39" fmla="*/ 374 h 430"/>
                  <a:gd name="T40" fmla="*/ 215 w 340"/>
                  <a:gd name="T41" fmla="*/ 416 h 430"/>
                  <a:gd name="T42" fmla="*/ 240 w 340"/>
                  <a:gd name="T43" fmla="*/ 406 h 430"/>
                  <a:gd name="T44" fmla="*/ 230 w 340"/>
                  <a:gd name="T45" fmla="*/ 341 h 430"/>
                  <a:gd name="T46" fmla="*/ 250 w 340"/>
                  <a:gd name="T47" fmla="*/ 322 h 430"/>
                  <a:gd name="T48" fmla="*/ 268 w 340"/>
                  <a:gd name="T49" fmla="*/ 373 h 430"/>
                  <a:gd name="T50" fmla="*/ 316 w 340"/>
                  <a:gd name="T51" fmla="*/ 385 h 430"/>
                  <a:gd name="T52" fmla="*/ 295 w 340"/>
                  <a:gd name="T53" fmla="*/ 310 h 430"/>
                  <a:gd name="T54" fmla="*/ 263 w 340"/>
                  <a:gd name="T55" fmla="*/ 288 h 430"/>
                  <a:gd name="T56" fmla="*/ 264 w 340"/>
                  <a:gd name="T57" fmla="*/ 259 h 430"/>
                  <a:gd name="T58" fmla="*/ 265 w 340"/>
                  <a:gd name="T59" fmla="*/ 233 h 430"/>
                  <a:gd name="T60" fmla="*/ 300 w 340"/>
                  <a:gd name="T61" fmla="*/ 199 h 430"/>
                  <a:gd name="T62" fmla="*/ 275 w 340"/>
                  <a:gd name="T63" fmla="*/ 161 h 430"/>
                  <a:gd name="T64" fmla="*/ 217 w 340"/>
                  <a:gd name="T65" fmla="*/ 159 h 430"/>
                  <a:gd name="T66" fmla="*/ 270 w 340"/>
                  <a:gd name="T67" fmla="*/ 132 h 430"/>
                  <a:gd name="T68" fmla="*/ 316 w 340"/>
                  <a:gd name="T69" fmla="*/ 126 h 430"/>
                  <a:gd name="T70" fmla="*/ 332 w 340"/>
                  <a:gd name="T71" fmla="*/ 110 h 430"/>
                  <a:gd name="T72" fmla="*/ 321 w 340"/>
                  <a:gd name="T73" fmla="*/ 75 h 430"/>
                  <a:gd name="T74" fmla="*/ 256 w 340"/>
                  <a:gd name="T75" fmla="*/ 74 h 430"/>
                  <a:gd name="T76" fmla="*/ 240 w 340"/>
                  <a:gd name="T77" fmla="*/ 51 h 430"/>
                  <a:gd name="T78" fmla="*/ 212 w 340"/>
                  <a:gd name="T79" fmla="*/ 9 h 430"/>
                  <a:gd name="T80" fmla="*/ 190 w 340"/>
                  <a:gd name="T81" fmla="*/ 6 h 430"/>
                  <a:gd name="T82" fmla="*/ 174 w 340"/>
                  <a:gd name="T83" fmla="*/ 34 h 430"/>
                  <a:gd name="T84" fmla="*/ 183 w 340"/>
                  <a:gd name="T85" fmla="*/ 70 h 430"/>
                  <a:gd name="T86" fmla="*/ 172 w 340"/>
                  <a:gd name="T87" fmla="*/ 98 h 430"/>
                  <a:gd name="T88" fmla="*/ 65 w 340"/>
                  <a:gd name="T89" fmla="*/ 161 h 430"/>
                  <a:gd name="T90" fmla="*/ 21 w 340"/>
                  <a:gd name="T91" fmla="*/ 171 h 430"/>
                  <a:gd name="T92" fmla="*/ 10 w 340"/>
                  <a:gd name="T93" fmla="*/ 198 h 430"/>
                  <a:gd name="T94" fmla="*/ 33 w 340"/>
                  <a:gd name="T95" fmla="*/ 2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0" h="430">
                    <a:moveTo>
                      <a:pt x="194" y="225"/>
                    </a:moveTo>
                    <a:cubicBezTo>
                      <a:pt x="194" y="225"/>
                      <a:pt x="178" y="212"/>
                      <a:pt x="189" y="204"/>
                    </a:cubicBezTo>
                    <a:cubicBezTo>
                      <a:pt x="201" y="196"/>
                      <a:pt x="211" y="188"/>
                      <a:pt x="222" y="196"/>
                    </a:cubicBezTo>
                    <a:cubicBezTo>
                      <a:pt x="234" y="203"/>
                      <a:pt x="238" y="207"/>
                      <a:pt x="234" y="215"/>
                    </a:cubicBezTo>
                    <a:cubicBezTo>
                      <a:pt x="230" y="222"/>
                      <a:pt x="228" y="229"/>
                      <a:pt x="217" y="231"/>
                    </a:cubicBezTo>
                    <a:cubicBezTo>
                      <a:pt x="204" y="230"/>
                      <a:pt x="194" y="225"/>
                      <a:pt x="194" y="225"/>
                    </a:cubicBezTo>
                    <a:close/>
                    <a:moveTo>
                      <a:pt x="33" y="228"/>
                    </a:moveTo>
                    <a:cubicBezTo>
                      <a:pt x="40" y="229"/>
                      <a:pt x="52" y="231"/>
                      <a:pt x="67" y="224"/>
                    </a:cubicBezTo>
                    <a:cubicBezTo>
                      <a:pt x="82" y="216"/>
                      <a:pt x="91" y="208"/>
                      <a:pt x="105" y="194"/>
                    </a:cubicBezTo>
                    <a:cubicBezTo>
                      <a:pt x="119" y="180"/>
                      <a:pt x="153" y="155"/>
                      <a:pt x="164" y="151"/>
                    </a:cubicBezTo>
                    <a:cubicBezTo>
                      <a:pt x="176" y="146"/>
                      <a:pt x="176" y="155"/>
                      <a:pt x="170" y="163"/>
                    </a:cubicBezTo>
                    <a:cubicBezTo>
                      <a:pt x="164" y="171"/>
                      <a:pt x="150" y="188"/>
                      <a:pt x="144" y="203"/>
                    </a:cubicBezTo>
                    <a:cubicBezTo>
                      <a:pt x="139" y="218"/>
                      <a:pt x="134" y="224"/>
                      <a:pt x="142" y="250"/>
                    </a:cubicBezTo>
                    <a:cubicBezTo>
                      <a:pt x="149" y="275"/>
                      <a:pt x="160" y="275"/>
                      <a:pt x="166" y="278"/>
                    </a:cubicBezTo>
                    <a:cubicBezTo>
                      <a:pt x="172" y="281"/>
                      <a:pt x="176" y="301"/>
                      <a:pt x="170" y="300"/>
                    </a:cubicBezTo>
                    <a:cubicBezTo>
                      <a:pt x="164" y="299"/>
                      <a:pt x="136" y="327"/>
                      <a:pt x="132" y="347"/>
                    </a:cubicBezTo>
                    <a:cubicBezTo>
                      <a:pt x="127" y="366"/>
                      <a:pt x="123" y="375"/>
                      <a:pt x="133" y="397"/>
                    </a:cubicBezTo>
                    <a:cubicBezTo>
                      <a:pt x="144" y="419"/>
                      <a:pt x="174" y="413"/>
                      <a:pt x="181" y="410"/>
                    </a:cubicBezTo>
                    <a:cubicBezTo>
                      <a:pt x="189" y="407"/>
                      <a:pt x="185" y="395"/>
                      <a:pt x="184" y="375"/>
                    </a:cubicBezTo>
                    <a:cubicBezTo>
                      <a:pt x="182" y="355"/>
                      <a:pt x="192" y="364"/>
                      <a:pt x="198" y="374"/>
                    </a:cubicBezTo>
                    <a:cubicBezTo>
                      <a:pt x="204" y="384"/>
                      <a:pt x="203" y="402"/>
                      <a:pt x="215" y="416"/>
                    </a:cubicBezTo>
                    <a:cubicBezTo>
                      <a:pt x="226" y="430"/>
                      <a:pt x="235" y="419"/>
                      <a:pt x="240" y="406"/>
                    </a:cubicBezTo>
                    <a:cubicBezTo>
                      <a:pt x="245" y="393"/>
                      <a:pt x="232" y="357"/>
                      <a:pt x="230" y="341"/>
                    </a:cubicBezTo>
                    <a:cubicBezTo>
                      <a:pt x="229" y="326"/>
                      <a:pt x="238" y="322"/>
                      <a:pt x="250" y="322"/>
                    </a:cubicBezTo>
                    <a:cubicBezTo>
                      <a:pt x="262" y="322"/>
                      <a:pt x="248" y="347"/>
                      <a:pt x="268" y="373"/>
                    </a:cubicBezTo>
                    <a:cubicBezTo>
                      <a:pt x="287" y="399"/>
                      <a:pt x="292" y="396"/>
                      <a:pt x="316" y="385"/>
                    </a:cubicBezTo>
                    <a:cubicBezTo>
                      <a:pt x="340" y="375"/>
                      <a:pt x="311" y="327"/>
                      <a:pt x="295" y="310"/>
                    </a:cubicBezTo>
                    <a:cubicBezTo>
                      <a:pt x="279" y="294"/>
                      <a:pt x="263" y="294"/>
                      <a:pt x="263" y="288"/>
                    </a:cubicBezTo>
                    <a:cubicBezTo>
                      <a:pt x="263" y="282"/>
                      <a:pt x="266" y="267"/>
                      <a:pt x="264" y="259"/>
                    </a:cubicBezTo>
                    <a:cubicBezTo>
                      <a:pt x="262" y="251"/>
                      <a:pt x="258" y="239"/>
                      <a:pt x="265" y="233"/>
                    </a:cubicBezTo>
                    <a:cubicBezTo>
                      <a:pt x="273" y="226"/>
                      <a:pt x="301" y="222"/>
                      <a:pt x="300" y="199"/>
                    </a:cubicBezTo>
                    <a:cubicBezTo>
                      <a:pt x="299" y="177"/>
                      <a:pt x="294" y="175"/>
                      <a:pt x="275" y="161"/>
                    </a:cubicBezTo>
                    <a:cubicBezTo>
                      <a:pt x="257" y="148"/>
                      <a:pt x="216" y="168"/>
                      <a:pt x="217" y="159"/>
                    </a:cubicBezTo>
                    <a:cubicBezTo>
                      <a:pt x="218" y="150"/>
                      <a:pt x="250" y="138"/>
                      <a:pt x="270" y="132"/>
                    </a:cubicBezTo>
                    <a:cubicBezTo>
                      <a:pt x="290" y="125"/>
                      <a:pt x="306" y="126"/>
                      <a:pt x="316" y="126"/>
                    </a:cubicBezTo>
                    <a:cubicBezTo>
                      <a:pt x="326" y="126"/>
                      <a:pt x="326" y="118"/>
                      <a:pt x="332" y="110"/>
                    </a:cubicBezTo>
                    <a:cubicBezTo>
                      <a:pt x="337" y="102"/>
                      <a:pt x="334" y="88"/>
                      <a:pt x="321" y="75"/>
                    </a:cubicBezTo>
                    <a:cubicBezTo>
                      <a:pt x="308" y="61"/>
                      <a:pt x="263" y="74"/>
                      <a:pt x="256" y="74"/>
                    </a:cubicBezTo>
                    <a:cubicBezTo>
                      <a:pt x="250" y="74"/>
                      <a:pt x="250" y="63"/>
                      <a:pt x="240" y="51"/>
                    </a:cubicBezTo>
                    <a:cubicBezTo>
                      <a:pt x="229" y="38"/>
                      <a:pt x="220" y="18"/>
                      <a:pt x="212" y="9"/>
                    </a:cubicBezTo>
                    <a:cubicBezTo>
                      <a:pt x="205" y="0"/>
                      <a:pt x="203" y="8"/>
                      <a:pt x="190" y="6"/>
                    </a:cubicBezTo>
                    <a:cubicBezTo>
                      <a:pt x="176" y="3"/>
                      <a:pt x="165" y="15"/>
                      <a:pt x="174" y="34"/>
                    </a:cubicBezTo>
                    <a:cubicBezTo>
                      <a:pt x="183" y="53"/>
                      <a:pt x="183" y="56"/>
                      <a:pt x="183" y="70"/>
                    </a:cubicBezTo>
                    <a:cubicBezTo>
                      <a:pt x="183" y="84"/>
                      <a:pt x="197" y="88"/>
                      <a:pt x="172" y="98"/>
                    </a:cubicBezTo>
                    <a:cubicBezTo>
                      <a:pt x="147" y="108"/>
                      <a:pt x="75" y="152"/>
                      <a:pt x="65" y="161"/>
                    </a:cubicBezTo>
                    <a:cubicBezTo>
                      <a:pt x="55" y="170"/>
                      <a:pt x="26" y="169"/>
                      <a:pt x="21" y="171"/>
                    </a:cubicBezTo>
                    <a:cubicBezTo>
                      <a:pt x="15" y="173"/>
                      <a:pt x="0" y="170"/>
                      <a:pt x="10" y="198"/>
                    </a:cubicBezTo>
                    <a:cubicBezTo>
                      <a:pt x="24" y="238"/>
                      <a:pt x="26" y="227"/>
                      <a:pt x="3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PA-îSľïḑé">
                <a:extLst>
                  <a:ext uri="{FF2B5EF4-FFF2-40B4-BE49-F238E27FC236}">
                    <a16:creationId xmlns:a16="http://schemas.microsoft.com/office/drawing/2014/main" xmlns="" id="{9EE6D9A5-D381-4EF9-9C1E-BEF2BC497EA2}"/>
                  </a:ext>
                </a:extLst>
              </p:cNvPr>
              <p:cNvSpPr/>
              <p:nvPr>
                <p:custDataLst>
                  <p:tags r:id="rId8"/>
                </p:custDataLst>
              </p:nvPr>
            </p:nvSpPr>
            <p:spPr bwMode="auto">
              <a:xfrm>
                <a:off x="6328569" y="2867026"/>
                <a:ext cx="674688" cy="863600"/>
              </a:xfrm>
              <a:custGeom>
                <a:avLst/>
                <a:gdLst>
                  <a:gd name="T0" fmla="*/ 258 w 366"/>
                  <a:gd name="T1" fmla="*/ 136 h 468"/>
                  <a:gd name="T2" fmla="*/ 270 w 366"/>
                  <a:gd name="T3" fmla="*/ 115 h 468"/>
                  <a:gd name="T4" fmla="*/ 287 w 366"/>
                  <a:gd name="T5" fmla="*/ 153 h 468"/>
                  <a:gd name="T6" fmla="*/ 200 w 366"/>
                  <a:gd name="T7" fmla="*/ 103 h 468"/>
                  <a:gd name="T8" fmla="*/ 227 w 366"/>
                  <a:gd name="T9" fmla="*/ 122 h 468"/>
                  <a:gd name="T10" fmla="*/ 225 w 366"/>
                  <a:gd name="T11" fmla="*/ 167 h 468"/>
                  <a:gd name="T12" fmla="*/ 215 w 366"/>
                  <a:gd name="T13" fmla="*/ 201 h 468"/>
                  <a:gd name="T14" fmla="*/ 197 w 366"/>
                  <a:gd name="T15" fmla="*/ 167 h 468"/>
                  <a:gd name="T16" fmla="*/ 204 w 366"/>
                  <a:gd name="T17" fmla="*/ 133 h 468"/>
                  <a:gd name="T18" fmla="*/ 200 w 366"/>
                  <a:gd name="T19" fmla="*/ 103 h 468"/>
                  <a:gd name="T20" fmla="*/ 271 w 366"/>
                  <a:gd name="T21" fmla="*/ 175 h 468"/>
                  <a:gd name="T22" fmla="*/ 286 w 366"/>
                  <a:gd name="T23" fmla="*/ 190 h 468"/>
                  <a:gd name="T24" fmla="*/ 146 w 366"/>
                  <a:gd name="T25" fmla="*/ 109 h 468"/>
                  <a:gd name="T26" fmla="*/ 87 w 366"/>
                  <a:gd name="T27" fmla="*/ 173 h 468"/>
                  <a:gd name="T28" fmla="*/ 7 w 366"/>
                  <a:gd name="T29" fmla="*/ 236 h 468"/>
                  <a:gd name="T30" fmla="*/ 111 w 366"/>
                  <a:gd name="T31" fmla="*/ 239 h 468"/>
                  <a:gd name="T32" fmla="*/ 108 w 366"/>
                  <a:gd name="T33" fmla="*/ 279 h 468"/>
                  <a:gd name="T34" fmla="*/ 110 w 366"/>
                  <a:gd name="T35" fmla="*/ 332 h 468"/>
                  <a:gd name="T36" fmla="*/ 139 w 366"/>
                  <a:gd name="T37" fmla="*/ 316 h 468"/>
                  <a:gd name="T38" fmla="*/ 159 w 366"/>
                  <a:gd name="T39" fmla="*/ 326 h 468"/>
                  <a:gd name="T40" fmla="*/ 189 w 366"/>
                  <a:gd name="T41" fmla="*/ 330 h 468"/>
                  <a:gd name="T42" fmla="*/ 217 w 366"/>
                  <a:gd name="T43" fmla="*/ 281 h 468"/>
                  <a:gd name="T44" fmla="*/ 284 w 366"/>
                  <a:gd name="T45" fmla="*/ 237 h 468"/>
                  <a:gd name="T46" fmla="*/ 287 w 366"/>
                  <a:gd name="T47" fmla="*/ 396 h 468"/>
                  <a:gd name="T48" fmla="*/ 284 w 366"/>
                  <a:gd name="T49" fmla="*/ 461 h 468"/>
                  <a:gd name="T50" fmla="*/ 319 w 366"/>
                  <a:gd name="T51" fmla="*/ 393 h 468"/>
                  <a:gd name="T52" fmla="*/ 327 w 366"/>
                  <a:gd name="T53" fmla="*/ 227 h 468"/>
                  <a:gd name="T54" fmla="*/ 363 w 366"/>
                  <a:gd name="T55" fmla="*/ 202 h 468"/>
                  <a:gd name="T56" fmla="*/ 324 w 366"/>
                  <a:gd name="T57" fmla="*/ 162 h 468"/>
                  <a:gd name="T58" fmla="*/ 330 w 366"/>
                  <a:gd name="T59" fmla="*/ 85 h 468"/>
                  <a:gd name="T60" fmla="*/ 324 w 366"/>
                  <a:gd name="T61" fmla="*/ 23 h 468"/>
                  <a:gd name="T62" fmla="*/ 275 w 366"/>
                  <a:gd name="T63" fmla="*/ 29 h 468"/>
                  <a:gd name="T64" fmla="*/ 286 w 366"/>
                  <a:gd name="T65" fmla="*/ 69 h 468"/>
                  <a:gd name="T66" fmla="*/ 253 w 366"/>
                  <a:gd name="T67" fmla="*/ 65 h 468"/>
                  <a:gd name="T68" fmla="*/ 212 w 366"/>
                  <a:gd name="T69" fmla="*/ 52 h 468"/>
                  <a:gd name="T70" fmla="*/ 115 w 366"/>
                  <a:gd name="T71" fmla="*/ 68 h 468"/>
                  <a:gd name="T72" fmla="*/ 30 w 366"/>
                  <a:gd name="T73" fmla="*/ 163 h 468"/>
                  <a:gd name="T74" fmla="*/ 96 w 366"/>
                  <a:gd name="T75" fmla="*/ 13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6" h="468">
                    <a:moveTo>
                      <a:pt x="270" y="152"/>
                    </a:moveTo>
                    <a:cubicBezTo>
                      <a:pt x="270" y="152"/>
                      <a:pt x="273" y="146"/>
                      <a:pt x="258" y="136"/>
                    </a:cubicBezTo>
                    <a:cubicBezTo>
                      <a:pt x="242" y="126"/>
                      <a:pt x="247" y="126"/>
                      <a:pt x="254" y="122"/>
                    </a:cubicBezTo>
                    <a:cubicBezTo>
                      <a:pt x="261" y="119"/>
                      <a:pt x="262" y="114"/>
                      <a:pt x="270" y="115"/>
                    </a:cubicBezTo>
                    <a:cubicBezTo>
                      <a:pt x="279" y="116"/>
                      <a:pt x="285" y="112"/>
                      <a:pt x="287" y="120"/>
                    </a:cubicBezTo>
                    <a:cubicBezTo>
                      <a:pt x="289" y="128"/>
                      <a:pt x="291" y="151"/>
                      <a:pt x="287" y="153"/>
                    </a:cubicBezTo>
                    <a:cubicBezTo>
                      <a:pt x="284" y="155"/>
                      <a:pt x="271" y="153"/>
                      <a:pt x="270" y="152"/>
                    </a:cubicBezTo>
                    <a:close/>
                    <a:moveTo>
                      <a:pt x="200" y="103"/>
                    </a:moveTo>
                    <a:cubicBezTo>
                      <a:pt x="200" y="99"/>
                      <a:pt x="207" y="96"/>
                      <a:pt x="216" y="102"/>
                    </a:cubicBezTo>
                    <a:cubicBezTo>
                      <a:pt x="225" y="108"/>
                      <a:pt x="228" y="113"/>
                      <a:pt x="227" y="122"/>
                    </a:cubicBezTo>
                    <a:cubicBezTo>
                      <a:pt x="225" y="131"/>
                      <a:pt x="222" y="135"/>
                      <a:pt x="223" y="145"/>
                    </a:cubicBezTo>
                    <a:cubicBezTo>
                      <a:pt x="223" y="156"/>
                      <a:pt x="217" y="162"/>
                      <a:pt x="225" y="167"/>
                    </a:cubicBezTo>
                    <a:cubicBezTo>
                      <a:pt x="232" y="173"/>
                      <a:pt x="235" y="171"/>
                      <a:pt x="233" y="185"/>
                    </a:cubicBezTo>
                    <a:cubicBezTo>
                      <a:pt x="231" y="202"/>
                      <a:pt x="214" y="210"/>
                      <a:pt x="215" y="201"/>
                    </a:cubicBezTo>
                    <a:cubicBezTo>
                      <a:pt x="215" y="192"/>
                      <a:pt x="220" y="185"/>
                      <a:pt x="213" y="176"/>
                    </a:cubicBezTo>
                    <a:cubicBezTo>
                      <a:pt x="205" y="167"/>
                      <a:pt x="204" y="178"/>
                      <a:pt x="197" y="167"/>
                    </a:cubicBezTo>
                    <a:cubicBezTo>
                      <a:pt x="191" y="155"/>
                      <a:pt x="195" y="154"/>
                      <a:pt x="199" y="152"/>
                    </a:cubicBezTo>
                    <a:cubicBezTo>
                      <a:pt x="204" y="149"/>
                      <a:pt x="209" y="147"/>
                      <a:pt x="204" y="133"/>
                    </a:cubicBezTo>
                    <a:cubicBezTo>
                      <a:pt x="199" y="119"/>
                      <a:pt x="198" y="127"/>
                      <a:pt x="197" y="119"/>
                    </a:cubicBezTo>
                    <a:cubicBezTo>
                      <a:pt x="196" y="112"/>
                      <a:pt x="200" y="107"/>
                      <a:pt x="200" y="103"/>
                    </a:cubicBezTo>
                    <a:close/>
                    <a:moveTo>
                      <a:pt x="246" y="206"/>
                    </a:moveTo>
                    <a:cubicBezTo>
                      <a:pt x="243" y="205"/>
                      <a:pt x="264" y="181"/>
                      <a:pt x="271" y="175"/>
                    </a:cubicBezTo>
                    <a:cubicBezTo>
                      <a:pt x="277" y="170"/>
                      <a:pt x="289" y="166"/>
                      <a:pt x="288" y="173"/>
                    </a:cubicBezTo>
                    <a:cubicBezTo>
                      <a:pt x="287" y="180"/>
                      <a:pt x="291" y="185"/>
                      <a:pt x="286" y="190"/>
                    </a:cubicBezTo>
                    <a:cubicBezTo>
                      <a:pt x="282" y="195"/>
                      <a:pt x="250" y="207"/>
                      <a:pt x="246" y="206"/>
                    </a:cubicBezTo>
                    <a:close/>
                    <a:moveTo>
                      <a:pt x="146" y="109"/>
                    </a:moveTo>
                    <a:cubicBezTo>
                      <a:pt x="146" y="114"/>
                      <a:pt x="141" y="124"/>
                      <a:pt x="134" y="134"/>
                    </a:cubicBezTo>
                    <a:cubicBezTo>
                      <a:pt x="127" y="144"/>
                      <a:pt x="103" y="162"/>
                      <a:pt x="87" y="173"/>
                    </a:cubicBezTo>
                    <a:cubicBezTo>
                      <a:pt x="70" y="183"/>
                      <a:pt x="23" y="206"/>
                      <a:pt x="16" y="212"/>
                    </a:cubicBezTo>
                    <a:cubicBezTo>
                      <a:pt x="10" y="218"/>
                      <a:pt x="0" y="213"/>
                      <a:pt x="7" y="236"/>
                    </a:cubicBezTo>
                    <a:cubicBezTo>
                      <a:pt x="13" y="258"/>
                      <a:pt x="24" y="253"/>
                      <a:pt x="55" y="252"/>
                    </a:cubicBezTo>
                    <a:cubicBezTo>
                      <a:pt x="85" y="250"/>
                      <a:pt x="106" y="237"/>
                      <a:pt x="111" y="239"/>
                    </a:cubicBezTo>
                    <a:cubicBezTo>
                      <a:pt x="116" y="242"/>
                      <a:pt x="119" y="251"/>
                      <a:pt x="119" y="259"/>
                    </a:cubicBezTo>
                    <a:cubicBezTo>
                      <a:pt x="120" y="266"/>
                      <a:pt x="116" y="270"/>
                      <a:pt x="108" y="279"/>
                    </a:cubicBezTo>
                    <a:cubicBezTo>
                      <a:pt x="100" y="288"/>
                      <a:pt x="100" y="303"/>
                      <a:pt x="100" y="311"/>
                    </a:cubicBezTo>
                    <a:cubicBezTo>
                      <a:pt x="101" y="318"/>
                      <a:pt x="104" y="325"/>
                      <a:pt x="110" y="332"/>
                    </a:cubicBezTo>
                    <a:cubicBezTo>
                      <a:pt x="117" y="338"/>
                      <a:pt x="119" y="333"/>
                      <a:pt x="127" y="333"/>
                    </a:cubicBezTo>
                    <a:cubicBezTo>
                      <a:pt x="134" y="332"/>
                      <a:pt x="138" y="323"/>
                      <a:pt x="139" y="316"/>
                    </a:cubicBezTo>
                    <a:cubicBezTo>
                      <a:pt x="140" y="308"/>
                      <a:pt x="148" y="313"/>
                      <a:pt x="155" y="314"/>
                    </a:cubicBezTo>
                    <a:cubicBezTo>
                      <a:pt x="161" y="316"/>
                      <a:pt x="158" y="318"/>
                      <a:pt x="159" y="326"/>
                    </a:cubicBezTo>
                    <a:cubicBezTo>
                      <a:pt x="159" y="334"/>
                      <a:pt x="159" y="336"/>
                      <a:pt x="168" y="339"/>
                    </a:cubicBezTo>
                    <a:cubicBezTo>
                      <a:pt x="177" y="343"/>
                      <a:pt x="178" y="342"/>
                      <a:pt x="189" y="330"/>
                    </a:cubicBezTo>
                    <a:cubicBezTo>
                      <a:pt x="199" y="319"/>
                      <a:pt x="187" y="291"/>
                      <a:pt x="193" y="292"/>
                    </a:cubicBezTo>
                    <a:cubicBezTo>
                      <a:pt x="198" y="293"/>
                      <a:pt x="209" y="289"/>
                      <a:pt x="217" y="281"/>
                    </a:cubicBezTo>
                    <a:cubicBezTo>
                      <a:pt x="225" y="273"/>
                      <a:pt x="232" y="272"/>
                      <a:pt x="243" y="263"/>
                    </a:cubicBezTo>
                    <a:cubicBezTo>
                      <a:pt x="253" y="254"/>
                      <a:pt x="278" y="233"/>
                      <a:pt x="284" y="237"/>
                    </a:cubicBezTo>
                    <a:cubicBezTo>
                      <a:pt x="290" y="240"/>
                      <a:pt x="285" y="282"/>
                      <a:pt x="286" y="321"/>
                    </a:cubicBezTo>
                    <a:cubicBezTo>
                      <a:pt x="288" y="361"/>
                      <a:pt x="286" y="379"/>
                      <a:pt x="287" y="396"/>
                    </a:cubicBezTo>
                    <a:cubicBezTo>
                      <a:pt x="289" y="413"/>
                      <a:pt x="278" y="425"/>
                      <a:pt x="278" y="434"/>
                    </a:cubicBezTo>
                    <a:cubicBezTo>
                      <a:pt x="277" y="443"/>
                      <a:pt x="278" y="454"/>
                      <a:pt x="284" y="461"/>
                    </a:cubicBezTo>
                    <a:cubicBezTo>
                      <a:pt x="291" y="468"/>
                      <a:pt x="296" y="458"/>
                      <a:pt x="305" y="449"/>
                    </a:cubicBezTo>
                    <a:cubicBezTo>
                      <a:pt x="314" y="440"/>
                      <a:pt x="315" y="424"/>
                      <a:pt x="319" y="393"/>
                    </a:cubicBezTo>
                    <a:cubicBezTo>
                      <a:pt x="323" y="362"/>
                      <a:pt x="318" y="269"/>
                      <a:pt x="320" y="252"/>
                    </a:cubicBezTo>
                    <a:cubicBezTo>
                      <a:pt x="321" y="236"/>
                      <a:pt x="323" y="232"/>
                      <a:pt x="327" y="227"/>
                    </a:cubicBezTo>
                    <a:cubicBezTo>
                      <a:pt x="332" y="222"/>
                      <a:pt x="332" y="212"/>
                      <a:pt x="340" y="211"/>
                    </a:cubicBezTo>
                    <a:cubicBezTo>
                      <a:pt x="349" y="210"/>
                      <a:pt x="360" y="212"/>
                      <a:pt x="363" y="202"/>
                    </a:cubicBezTo>
                    <a:cubicBezTo>
                      <a:pt x="366" y="192"/>
                      <a:pt x="364" y="182"/>
                      <a:pt x="358" y="177"/>
                    </a:cubicBezTo>
                    <a:cubicBezTo>
                      <a:pt x="352" y="172"/>
                      <a:pt x="326" y="167"/>
                      <a:pt x="324" y="162"/>
                    </a:cubicBezTo>
                    <a:cubicBezTo>
                      <a:pt x="322" y="158"/>
                      <a:pt x="323" y="119"/>
                      <a:pt x="322" y="108"/>
                    </a:cubicBezTo>
                    <a:cubicBezTo>
                      <a:pt x="322" y="96"/>
                      <a:pt x="324" y="98"/>
                      <a:pt x="330" y="85"/>
                    </a:cubicBezTo>
                    <a:cubicBezTo>
                      <a:pt x="336" y="73"/>
                      <a:pt x="333" y="65"/>
                      <a:pt x="334" y="48"/>
                    </a:cubicBezTo>
                    <a:cubicBezTo>
                      <a:pt x="334" y="32"/>
                      <a:pt x="334" y="33"/>
                      <a:pt x="324" y="23"/>
                    </a:cubicBezTo>
                    <a:cubicBezTo>
                      <a:pt x="315" y="14"/>
                      <a:pt x="306" y="6"/>
                      <a:pt x="292" y="3"/>
                    </a:cubicBezTo>
                    <a:cubicBezTo>
                      <a:pt x="278" y="0"/>
                      <a:pt x="274" y="12"/>
                      <a:pt x="275" y="29"/>
                    </a:cubicBezTo>
                    <a:cubicBezTo>
                      <a:pt x="275" y="47"/>
                      <a:pt x="278" y="37"/>
                      <a:pt x="282" y="43"/>
                    </a:cubicBezTo>
                    <a:cubicBezTo>
                      <a:pt x="286" y="49"/>
                      <a:pt x="285" y="62"/>
                      <a:pt x="286" y="69"/>
                    </a:cubicBezTo>
                    <a:cubicBezTo>
                      <a:pt x="287" y="76"/>
                      <a:pt x="283" y="77"/>
                      <a:pt x="274" y="77"/>
                    </a:cubicBezTo>
                    <a:cubicBezTo>
                      <a:pt x="265" y="78"/>
                      <a:pt x="268" y="69"/>
                      <a:pt x="253" y="65"/>
                    </a:cubicBezTo>
                    <a:cubicBezTo>
                      <a:pt x="238" y="60"/>
                      <a:pt x="225" y="74"/>
                      <a:pt x="218" y="72"/>
                    </a:cubicBezTo>
                    <a:cubicBezTo>
                      <a:pt x="212" y="71"/>
                      <a:pt x="215" y="68"/>
                      <a:pt x="212" y="52"/>
                    </a:cubicBezTo>
                    <a:cubicBezTo>
                      <a:pt x="209" y="36"/>
                      <a:pt x="191" y="26"/>
                      <a:pt x="177" y="26"/>
                    </a:cubicBezTo>
                    <a:cubicBezTo>
                      <a:pt x="164" y="26"/>
                      <a:pt x="135" y="52"/>
                      <a:pt x="115" y="68"/>
                    </a:cubicBezTo>
                    <a:cubicBezTo>
                      <a:pt x="96" y="84"/>
                      <a:pt x="55" y="129"/>
                      <a:pt x="47" y="139"/>
                    </a:cubicBezTo>
                    <a:cubicBezTo>
                      <a:pt x="39" y="149"/>
                      <a:pt x="30" y="156"/>
                      <a:pt x="30" y="163"/>
                    </a:cubicBezTo>
                    <a:cubicBezTo>
                      <a:pt x="30" y="170"/>
                      <a:pt x="28" y="170"/>
                      <a:pt x="39" y="172"/>
                    </a:cubicBezTo>
                    <a:cubicBezTo>
                      <a:pt x="49" y="174"/>
                      <a:pt x="64" y="154"/>
                      <a:pt x="96" y="132"/>
                    </a:cubicBezTo>
                    <a:cubicBezTo>
                      <a:pt x="128" y="110"/>
                      <a:pt x="147" y="103"/>
                      <a:pt x="146"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PA-í$liḋê">
                <a:extLst>
                  <a:ext uri="{FF2B5EF4-FFF2-40B4-BE49-F238E27FC236}">
                    <a16:creationId xmlns:a16="http://schemas.microsoft.com/office/drawing/2014/main" xmlns="" id="{F9F2F605-9041-4F30-8E5B-68F7518E8818}"/>
                  </a:ext>
                </a:extLst>
              </p:cNvPr>
              <p:cNvSpPr/>
              <p:nvPr>
                <p:custDataLst>
                  <p:tags r:id="rId9"/>
                </p:custDataLst>
              </p:nvPr>
            </p:nvSpPr>
            <p:spPr bwMode="auto">
              <a:xfrm>
                <a:off x="4245769" y="2932113"/>
                <a:ext cx="635000" cy="660400"/>
              </a:xfrm>
              <a:custGeom>
                <a:avLst/>
                <a:gdLst>
                  <a:gd name="T0" fmla="*/ 5 w 344"/>
                  <a:gd name="T1" fmla="*/ 147 h 358"/>
                  <a:gd name="T2" fmla="*/ 38 w 344"/>
                  <a:gd name="T3" fmla="*/ 142 h 358"/>
                  <a:gd name="T4" fmla="*/ 53 w 344"/>
                  <a:gd name="T5" fmla="*/ 125 h 358"/>
                  <a:gd name="T6" fmla="*/ 43 w 344"/>
                  <a:gd name="T7" fmla="*/ 70 h 358"/>
                  <a:gd name="T8" fmla="*/ 48 w 344"/>
                  <a:gd name="T9" fmla="*/ 43 h 358"/>
                  <a:gd name="T10" fmla="*/ 76 w 344"/>
                  <a:gd name="T11" fmla="*/ 45 h 358"/>
                  <a:gd name="T12" fmla="*/ 122 w 344"/>
                  <a:gd name="T13" fmla="*/ 89 h 358"/>
                  <a:gd name="T14" fmla="*/ 122 w 344"/>
                  <a:gd name="T15" fmla="*/ 185 h 358"/>
                  <a:gd name="T16" fmla="*/ 141 w 344"/>
                  <a:gd name="T17" fmla="*/ 192 h 358"/>
                  <a:gd name="T18" fmla="*/ 231 w 344"/>
                  <a:gd name="T19" fmla="*/ 135 h 358"/>
                  <a:gd name="T20" fmla="*/ 241 w 344"/>
                  <a:gd name="T21" fmla="*/ 87 h 358"/>
                  <a:gd name="T22" fmla="*/ 234 w 344"/>
                  <a:gd name="T23" fmla="*/ 48 h 358"/>
                  <a:gd name="T24" fmla="*/ 263 w 344"/>
                  <a:gd name="T25" fmla="*/ 17 h 358"/>
                  <a:gd name="T26" fmla="*/ 298 w 344"/>
                  <a:gd name="T27" fmla="*/ 76 h 358"/>
                  <a:gd name="T28" fmla="*/ 292 w 344"/>
                  <a:gd name="T29" fmla="*/ 111 h 358"/>
                  <a:gd name="T30" fmla="*/ 317 w 344"/>
                  <a:gd name="T31" fmla="*/ 138 h 358"/>
                  <a:gd name="T32" fmla="*/ 292 w 344"/>
                  <a:gd name="T33" fmla="*/ 181 h 358"/>
                  <a:gd name="T34" fmla="*/ 270 w 344"/>
                  <a:gd name="T35" fmla="*/ 217 h 358"/>
                  <a:gd name="T36" fmla="*/ 276 w 344"/>
                  <a:gd name="T37" fmla="*/ 252 h 358"/>
                  <a:gd name="T38" fmla="*/ 334 w 344"/>
                  <a:gd name="T39" fmla="*/ 270 h 358"/>
                  <a:gd name="T40" fmla="*/ 333 w 344"/>
                  <a:gd name="T41" fmla="*/ 304 h 358"/>
                  <a:gd name="T42" fmla="*/ 226 w 344"/>
                  <a:gd name="T43" fmla="*/ 338 h 358"/>
                  <a:gd name="T44" fmla="*/ 166 w 344"/>
                  <a:gd name="T45" fmla="*/ 352 h 358"/>
                  <a:gd name="T46" fmla="*/ 191 w 344"/>
                  <a:gd name="T47" fmla="*/ 319 h 358"/>
                  <a:gd name="T48" fmla="*/ 228 w 344"/>
                  <a:gd name="T49" fmla="*/ 287 h 358"/>
                  <a:gd name="T50" fmla="*/ 231 w 344"/>
                  <a:gd name="T51" fmla="*/ 223 h 358"/>
                  <a:gd name="T52" fmla="*/ 194 w 344"/>
                  <a:gd name="T53" fmla="*/ 194 h 358"/>
                  <a:gd name="T54" fmla="*/ 152 w 344"/>
                  <a:gd name="T55" fmla="*/ 228 h 358"/>
                  <a:gd name="T56" fmla="*/ 55 w 344"/>
                  <a:gd name="T57" fmla="*/ 337 h 358"/>
                  <a:gd name="T58" fmla="*/ 21 w 344"/>
                  <a:gd name="T59" fmla="*/ 316 h 358"/>
                  <a:gd name="T60" fmla="*/ 30 w 344"/>
                  <a:gd name="T61" fmla="*/ 260 h 358"/>
                  <a:gd name="T62" fmla="*/ 53 w 344"/>
                  <a:gd name="T63" fmla="*/ 228 h 358"/>
                  <a:gd name="T64" fmla="*/ 37 w 344"/>
                  <a:gd name="T65" fmla="*/ 201 h 358"/>
                  <a:gd name="T66" fmla="*/ 1 w 344"/>
                  <a:gd name="T67" fmla="*/ 170 h 358"/>
                  <a:gd name="T68" fmla="*/ 5 w 344"/>
                  <a:gd name="T69" fmla="*/ 14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4" h="358">
                    <a:moveTo>
                      <a:pt x="5" y="147"/>
                    </a:moveTo>
                    <a:cubicBezTo>
                      <a:pt x="6" y="143"/>
                      <a:pt x="22" y="140"/>
                      <a:pt x="38" y="142"/>
                    </a:cubicBezTo>
                    <a:cubicBezTo>
                      <a:pt x="54" y="144"/>
                      <a:pt x="53" y="137"/>
                      <a:pt x="53" y="125"/>
                    </a:cubicBezTo>
                    <a:cubicBezTo>
                      <a:pt x="53" y="112"/>
                      <a:pt x="60" y="89"/>
                      <a:pt x="43" y="70"/>
                    </a:cubicBezTo>
                    <a:cubicBezTo>
                      <a:pt x="25" y="52"/>
                      <a:pt x="48" y="43"/>
                      <a:pt x="48" y="43"/>
                    </a:cubicBezTo>
                    <a:cubicBezTo>
                      <a:pt x="48" y="43"/>
                      <a:pt x="55" y="32"/>
                      <a:pt x="76" y="45"/>
                    </a:cubicBezTo>
                    <a:cubicBezTo>
                      <a:pt x="97" y="58"/>
                      <a:pt x="115" y="74"/>
                      <a:pt x="122" y="89"/>
                    </a:cubicBezTo>
                    <a:cubicBezTo>
                      <a:pt x="129" y="104"/>
                      <a:pt x="118" y="174"/>
                      <a:pt x="122" y="185"/>
                    </a:cubicBezTo>
                    <a:cubicBezTo>
                      <a:pt x="125" y="195"/>
                      <a:pt x="130" y="200"/>
                      <a:pt x="141" y="192"/>
                    </a:cubicBezTo>
                    <a:cubicBezTo>
                      <a:pt x="153" y="183"/>
                      <a:pt x="214" y="138"/>
                      <a:pt x="231" y="135"/>
                    </a:cubicBezTo>
                    <a:cubicBezTo>
                      <a:pt x="249" y="132"/>
                      <a:pt x="241" y="103"/>
                      <a:pt x="241" y="87"/>
                    </a:cubicBezTo>
                    <a:cubicBezTo>
                      <a:pt x="242" y="70"/>
                      <a:pt x="234" y="59"/>
                      <a:pt x="234" y="48"/>
                    </a:cubicBezTo>
                    <a:cubicBezTo>
                      <a:pt x="234" y="36"/>
                      <a:pt x="247" y="0"/>
                      <a:pt x="263" y="17"/>
                    </a:cubicBezTo>
                    <a:cubicBezTo>
                      <a:pt x="279" y="35"/>
                      <a:pt x="303" y="58"/>
                      <a:pt x="298" y="76"/>
                    </a:cubicBezTo>
                    <a:cubicBezTo>
                      <a:pt x="294" y="95"/>
                      <a:pt x="283" y="92"/>
                      <a:pt x="292" y="111"/>
                    </a:cubicBezTo>
                    <a:cubicBezTo>
                      <a:pt x="301" y="129"/>
                      <a:pt x="320" y="117"/>
                      <a:pt x="317" y="138"/>
                    </a:cubicBezTo>
                    <a:cubicBezTo>
                      <a:pt x="315" y="160"/>
                      <a:pt x="321" y="149"/>
                      <a:pt x="292" y="181"/>
                    </a:cubicBezTo>
                    <a:cubicBezTo>
                      <a:pt x="268" y="209"/>
                      <a:pt x="270" y="208"/>
                      <a:pt x="270" y="217"/>
                    </a:cubicBezTo>
                    <a:cubicBezTo>
                      <a:pt x="270" y="226"/>
                      <a:pt x="266" y="249"/>
                      <a:pt x="276" y="252"/>
                    </a:cubicBezTo>
                    <a:cubicBezTo>
                      <a:pt x="287" y="254"/>
                      <a:pt x="325" y="250"/>
                      <a:pt x="334" y="270"/>
                    </a:cubicBezTo>
                    <a:cubicBezTo>
                      <a:pt x="344" y="290"/>
                      <a:pt x="344" y="295"/>
                      <a:pt x="333" y="304"/>
                    </a:cubicBezTo>
                    <a:cubicBezTo>
                      <a:pt x="321" y="312"/>
                      <a:pt x="288" y="320"/>
                      <a:pt x="226" y="338"/>
                    </a:cubicBezTo>
                    <a:cubicBezTo>
                      <a:pt x="180" y="351"/>
                      <a:pt x="168" y="358"/>
                      <a:pt x="166" y="352"/>
                    </a:cubicBezTo>
                    <a:cubicBezTo>
                      <a:pt x="164" y="346"/>
                      <a:pt x="175" y="331"/>
                      <a:pt x="191" y="319"/>
                    </a:cubicBezTo>
                    <a:cubicBezTo>
                      <a:pt x="207" y="307"/>
                      <a:pt x="224" y="304"/>
                      <a:pt x="228" y="287"/>
                    </a:cubicBezTo>
                    <a:cubicBezTo>
                      <a:pt x="232" y="270"/>
                      <a:pt x="235" y="234"/>
                      <a:pt x="231" y="223"/>
                    </a:cubicBezTo>
                    <a:cubicBezTo>
                      <a:pt x="227" y="212"/>
                      <a:pt x="213" y="188"/>
                      <a:pt x="194" y="194"/>
                    </a:cubicBezTo>
                    <a:cubicBezTo>
                      <a:pt x="176" y="200"/>
                      <a:pt x="166" y="210"/>
                      <a:pt x="152" y="228"/>
                    </a:cubicBezTo>
                    <a:cubicBezTo>
                      <a:pt x="138" y="247"/>
                      <a:pt x="66" y="336"/>
                      <a:pt x="55" y="337"/>
                    </a:cubicBezTo>
                    <a:cubicBezTo>
                      <a:pt x="45" y="338"/>
                      <a:pt x="22" y="340"/>
                      <a:pt x="21" y="316"/>
                    </a:cubicBezTo>
                    <a:cubicBezTo>
                      <a:pt x="20" y="292"/>
                      <a:pt x="16" y="285"/>
                      <a:pt x="30" y="260"/>
                    </a:cubicBezTo>
                    <a:cubicBezTo>
                      <a:pt x="44" y="234"/>
                      <a:pt x="53" y="241"/>
                      <a:pt x="53" y="228"/>
                    </a:cubicBezTo>
                    <a:cubicBezTo>
                      <a:pt x="53" y="216"/>
                      <a:pt x="47" y="207"/>
                      <a:pt x="37" y="201"/>
                    </a:cubicBezTo>
                    <a:cubicBezTo>
                      <a:pt x="27" y="195"/>
                      <a:pt x="2" y="182"/>
                      <a:pt x="1" y="170"/>
                    </a:cubicBezTo>
                    <a:cubicBezTo>
                      <a:pt x="0" y="157"/>
                      <a:pt x="4" y="150"/>
                      <a:pt x="5"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PA-iṧlíḋé">
                <a:extLst>
                  <a:ext uri="{FF2B5EF4-FFF2-40B4-BE49-F238E27FC236}">
                    <a16:creationId xmlns:a16="http://schemas.microsoft.com/office/drawing/2014/main" xmlns="" id="{C198053F-38F4-45B3-A8D6-F2DDBB7DE920}"/>
                  </a:ext>
                </a:extLst>
              </p:cNvPr>
              <p:cNvSpPr/>
              <p:nvPr>
                <p:custDataLst>
                  <p:tags r:id="rId10"/>
                </p:custDataLst>
              </p:nvPr>
            </p:nvSpPr>
            <p:spPr bwMode="auto">
              <a:xfrm>
                <a:off x="4296569" y="3762376"/>
                <a:ext cx="161925" cy="211138"/>
              </a:xfrm>
              <a:custGeom>
                <a:avLst/>
                <a:gdLst>
                  <a:gd name="T0" fmla="*/ 73 w 88"/>
                  <a:gd name="T1" fmla="*/ 65 h 114"/>
                  <a:gd name="T2" fmla="*/ 66 w 88"/>
                  <a:gd name="T3" fmla="*/ 93 h 114"/>
                  <a:gd name="T4" fmla="*/ 43 w 88"/>
                  <a:gd name="T5" fmla="*/ 101 h 114"/>
                  <a:gd name="T6" fmla="*/ 27 w 88"/>
                  <a:gd name="T7" fmla="*/ 97 h 114"/>
                  <a:gd name="T8" fmla="*/ 17 w 88"/>
                  <a:gd name="T9" fmla="*/ 86 h 114"/>
                  <a:gd name="T10" fmla="*/ 15 w 88"/>
                  <a:gd name="T11" fmla="*/ 65 h 114"/>
                  <a:gd name="T12" fmla="*/ 15 w 88"/>
                  <a:gd name="T13" fmla="*/ 0 h 114"/>
                  <a:gd name="T14" fmla="*/ 0 w 88"/>
                  <a:gd name="T15" fmla="*/ 0 h 114"/>
                  <a:gd name="T16" fmla="*/ 0 w 88"/>
                  <a:gd name="T17" fmla="*/ 65 h 114"/>
                  <a:gd name="T18" fmla="*/ 4 w 88"/>
                  <a:gd name="T19" fmla="*/ 93 h 114"/>
                  <a:gd name="T20" fmla="*/ 18 w 88"/>
                  <a:gd name="T21" fmla="*/ 109 h 114"/>
                  <a:gd name="T22" fmla="*/ 44 w 88"/>
                  <a:gd name="T23" fmla="*/ 114 h 114"/>
                  <a:gd name="T24" fmla="*/ 70 w 88"/>
                  <a:gd name="T25" fmla="*/ 108 h 114"/>
                  <a:gd name="T26" fmla="*/ 84 w 88"/>
                  <a:gd name="T27" fmla="*/ 92 h 114"/>
                  <a:gd name="T28" fmla="*/ 88 w 88"/>
                  <a:gd name="T29" fmla="*/ 65 h 114"/>
                  <a:gd name="T30" fmla="*/ 88 w 88"/>
                  <a:gd name="T31" fmla="*/ 0 h 114"/>
                  <a:gd name="T32" fmla="*/ 73 w 88"/>
                  <a:gd name="T33" fmla="*/ 0 h 114"/>
                  <a:gd name="T34" fmla="*/ 73 w 88"/>
                  <a:gd name="T35" fmla="*/ 6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114">
                    <a:moveTo>
                      <a:pt x="73" y="65"/>
                    </a:moveTo>
                    <a:cubicBezTo>
                      <a:pt x="73" y="79"/>
                      <a:pt x="71" y="88"/>
                      <a:pt x="66" y="93"/>
                    </a:cubicBezTo>
                    <a:cubicBezTo>
                      <a:pt x="62" y="98"/>
                      <a:pt x="54" y="101"/>
                      <a:pt x="43" y="101"/>
                    </a:cubicBezTo>
                    <a:cubicBezTo>
                      <a:pt x="37" y="101"/>
                      <a:pt x="31" y="100"/>
                      <a:pt x="27" y="97"/>
                    </a:cubicBezTo>
                    <a:cubicBezTo>
                      <a:pt x="22" y="95"/>
                      <a:pt x="19" y="91"/>
                      <a:pt x="17" y="86"/>
                    </a:cubicBezTo>
                    <a:cubicBezTo>
                      <a:pt x="16" y="82"/>
                      <a:pt x="15" y="75"/>
                      <a:pt x="15" y="65"/>
                    </a:cubicBezTo>
                    <a:cubicBezTo>
                      <a:pt x="15" y="0"/>
                      <a:pt x="15" y="0"/>
                      <a:pt x="15" y="0"/>
                    </a:cubicBezTo>
                    <a:cubicBezTo>
                      <a:pt x="0" y="0"/>
                      <a:pt x="0" y="0"/>
                      <a:pt x="0" y="0"/>
                    </a:cubicBezTo>
                    <a:cubicBezTo>
                      <a:pt x="0" y="65"/>
                      <a:pt x="0" y="65"/>
                      <a:pt x="0" y="65"/>
                    </a:cubicBezTo>
                    <a:cubicBezTo>
                      <a:pt x="0" y="77"/>
                      <a:pt x="1" y="86"/>
                      <a:pt x="4" y="93"/>
                    </a:cubicBezTo>
                    <a:cubicBezTo>
                      <a:pt x="7" y="100"/>
                      <a:pt x="12" y="105"/>
                      <a:pt x="18" y="109"/>
                    </a:cubicBezTo>
                    <a:cubicBezTo>
                      <a:pt x="25" y="112"/>
                      <a:pt x="34" y="114"/>
                      <a:pt x="44" y="114"/>
                    </a:cubicBezTo>
                    <a:cubicBezTo>
                      <a:pt x="55" y="114"/>
                      <a:pt x="64" y="112"/>
                      <a:pt x="70" y="108"/>
                    </a:cubicBezTo>
                    <a:cubicBezTo>
                      <a:pt x="77" y="104"/>
                      <a:pt x="82" y="98"/>
                      <a:pt x="84" y="92"/>
                    </a:cubicBezTo>
                    <a:cubicBezTo>
                      <a:pt x="87" y="85"/>
                      <a:pt x="88" y="76"/>
                      <a:pt x="88" y="65"/>
                    </a:cubicBezTo>
                    <a:cubicBezTo>
                      <a:pt x="88" y="0"/>
                      <a:pt x="88" y="0"/>
                      <a:pt x="88" y="0"/>
                    </a:cubicBezTo>
                    <a:cubicBezTo>
                      <a:pt x="73" y="0"/>
                      <a:pt x="73" y="0"/>
                      <a:pt x="73" y="0"/>
                    </a:cubicBezTo>
                    <a:lnTo>
                      <a:pt x="73"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PA-iṣḷiḓè">
                <a:extLst>
                  <a:ext uri="{FF2B5EF4-FFF2-40B4-BE49-F238E27FC236}">
                    <a16:creationId xmlns:a16="http://schemas.microsoft.com/office/drawing/2014/main" xmlns="" id="{2F7F97CF-BB35-4EE7-97D2-B5ADC0E4A961}"/>
                  </a:ext>
                </a:extLst>
              </p:cNvPr>
              <p:cNvSpPr/>
              <p:nvPr>
                <p:custDataLst>
                  <p:tags r:id="rId11"/>
                </p:custDataLst>
              </p:nvPr>
            </p:nvSpPr>
            <p:spPr bwMode="auto">
              <a:xfrm>
                <a:off x="4501356" y="3816351"/>
                <a:ext cx="120650" cy="152400"/>
              </a:xfrm>
              <a:custGeom>
                <a:avLst/>
                <a:gdLst>
                  <a:gd name="T0" fmla="*/ 61 w 66"/>
                  <a:gd name="T1" fmla="*/ 10 h 83"/>
                  <a:gd name="T2" fmla="*/ 52 w 66"/>
                  <a:gd name="T3" fmla="*/ 3 h 83"/>
                  <a:gd name="T4" fmla="*/ 38 w 66"/>
                  <a:gd name="T5" fmla="*/ 0 h 83"/>
                  <a:gd name="T6" fmla="*/ 12 w 66"/>
                  <a:gd name="T7" fmla="*/ 14 h 83"/>
                  <a:gd name="T8" fmla="*/ 12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5 w 66"/>
                  <a:gd name="T21" fmla="*/ 12 h 83"/>
                  <a:gd name="T22" fmla="*/ 45 w 66"/>
                  <a:gd name="T23" fmla="*/ 15 h 83"/>
                  <a:gd name="T24" fmla="*/ 51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5"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 name="PA-ïŝlîḍe">
                <a:extLst>
                  <a:ext uri="{FF2B5EF4-FFF2-40B4-BE49-F238E27FC236}">
                    <a16:creationId xmlns:a16="http://schemas.microsoft.com/office/drawing/2014/main" xmlns="" id="{9DF465F5-3B53-40BA-B271-1169635F433C}"/>
                  </a:ext>
                </a:extLst>
              </p:cNvPr>
              <p:cNvSpPr/>
              <p:nvPr>
                <p:custDataLst>
                  <p:tags r:id="rId12"/>
                </p:custDataLst>
              </p:nvPr>
            </p:nvSpPr>
            <p:spPr bwMode="auto">
              <a:xfrm>
                <a:off x="46616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 name="PA-ïṥlídè">
                <a:extLst>
                  <a:ext uri="{FF2B5EF4-FFF2-40B4-BE49-F238E27FC236}">
                    <a16:creationId xmlns:a16="http://schemas.microsoft.com/office/drawing/2014/main" xmlns="" id="{91C439D5-FC0D-4B0F-8D6C-FE9F031F0CF5}"/>
                  </a:ext>
                </a:extLst>
              </p:cNvPr>
              <p:cNvSpPr/>
              <p:nvPr>
                <p:custDataLst>
                  <p:tags r:id="rId13"/>
                </p:custDataLst>
              </p:nvPr>
            </p:nvSpPr>
            <p:spPr bwMode="auto">
              <a:xfrm>
                <a:off x="46616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 name="PA-iṥlíḓê">
                <a:extLst>
                  <a:ext uri="{FF2B5EF4-FFF2-40B4-BE49-F238E27FC236}">
                    <a16:creationId xmlns:a16="http://schemas.microsoft.com/office/drawing/2014/main" xmlns="" id="{4FAFA0F3-B2C9-4B1F-B7BE-56E9AC45C9A4}"/>
                  </a:ext>
                </a:extLst>
              </p:cNvPr>
              <p:cNvSpPr/>
              <p:nvPr>
                <p:custDataLst>
                  <p:tags r:id="rId14"/>
                </p:custDataLst>
              </p:nvPr>
            </p:nvSpPr>
            <p:spPr bwMode="auto">
              <a:xfrm>
                <a:off x="4710906" y="3819526"/>
                <a:ext cx="136525" cy="149225"/>
              </a:xfrm>
              <a:custGeom>
                <a:avLst/>
                <a:gdLst>
                  <a:gd name="T0" fmla="*/ 42 w 74"/>
                  <a:gd name="T1" fmla="*/ 50 h 81"/>
                  <a:gd name="T2" fmla="*/ 37 w 74"/>
                  <a:gd name="T3" fmla="*/ 65 h 81"/>
                  <a:gd name="T4" fmla="*/ 32 w 74"/>
                  <a:gd name="T5" fmla="*/ 49 h 81"/>
                  <a:gd name="T6" fmla="*/ 14 w 74"/>
                  <a:gd name="T7" fmla="*/ 0 h 81"/>
                  <a:gd name="T8" fmla="*/ 0 w 74"/>
                  <a:gd name="T9" fmla="*/ 0 h 81"/>
                  <a:gd name="T10" fmla="*/ 31 w 74"/>
                  <a:gd name="T11" fmla="*/ 81 h 81"/>
                  <a:gd name="T12" fmla="*/ 44 w 74"/>
                  <a:gd name="T13" fmla="*/ 81 h 81"/>
                  <a:gd name="T14" fmla="*/ 74 w 74"/>
                  <a:gd name="T15" fmla="*/ 0 h 81"/>
                  <a:gd name="T16" fmla="*/ 60 w 74"/>
                  <a:gd name="T17" fmla="*/ 0 h 81"/>
                  <a:gd name="T18" fmla="*/ 42 w 74"/>
                  <a:gd name="T19" fmla="*/ 5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1">
                    <a:moveTo>
                      <a:pt x="42" y="50"/>
                    </a:moveTo>
                    <a:cubicBezTo>
                      <a:pt x="40" y="56"/>
                      <a:pt x="38" y="61"/>
                      <a:pt x="37" y="65"/>
                    </a:cubicBezTo>
                    <a:cubicBezTo>
                      <a:pt x="35" y="59"/>
                      <a:pt x="34" y="54"/>
                      <a:pt x="32" y="49"/>
                    </a:cubicBezTo>
                    <a:cubicBezTo>
                      <a:pt x="14" y="0"/>
                      <a:pt x="14" y="0"/>
                      <a:pt x="14" y="0"/>
                    </a:cubicBezTo>
                    <a:cubicBezTo>
                      <a:pt x="0" y="0"/>
                      <a:pt x="0" y="0"/>
                      <a:pt x="0" y="0"/>
                    </a:cubicBezTo>
                    <a:cubicBezTo>
                      <a:pt x="31" y="81"/>
                      <a:pt x="31" y="81"/>
                      <a:pt x="31" y="81"/>
                    </a:cubicBezTo>
                    <a:cubicBezTo>
                      <a:pt x="44" y="81"/>
                      <a:pt x="44" y="81"/>
                      <a:pt x="44" y="81"/>
                    </a:cubicBezTo>
                    <a:cubicBezTo>
                      <a:pt x="74" y="0"/>
                      <a:pt x="74" y="0"/>
                      <a:pt x="74" y="0"/>
                    </a:cubicBezTo>
                    <a:cubicBezTo>
                      <a:pt x="60" y="0"/>
                      <a:pt x="60" y="0"/>
                      <a:pt x="60" y="0"/>
                    </a:cubicBezTo>
                    <a:lnTo>
                      <a:pt x="42"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PA-ïsḷíḋè">
                <a:extLst>
                  <a:ext uri="{FF2B5EF4-FFF2-40B4-BE49-F238E27FC236}">
                    <a16:creationId xmlns:a16="http://schemas.microsoft.com/office/drawing/2014/main" xmlns="" id="{4E84CBDB-C9C0-46F8-B0F2-0838575CF31E}"/>
                  </a:ext>
                </a:extLst>
              </p:cNvPr>
              <p:cNvSpPr/>
              <p:nvPr>
                <p:custDataLst>
                  <p:tags r:id="rId15"/>
                </p:custDataLst>
              </p:nvPr>
            </p:nvSpPr>
            <p:spPr bwMode="auto">
              <a:xfrm>
                <a:off x="4861719" y="3816351"/>
                <a:ext cx="138113" cy="157163"/>
              </a:xfrm>
              <a:custGeom>
                <a:avLst/>
                <a:gdLst>
                  <a:gd name="T0" fmla="*/ 38 w 75"/>
                  <a:gd name="T1" fmla="*/ 0 h 85"/>
                  <a:gd name="T2" fmla="*/ 10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7" y="4"/>
                      <a:pt x="10" y="12"/>
                    </a:cubicBezTo>
                    <a:cubicBezTo>
                      <a:pt x="3"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1" y="19"/>
                      <a:pt x="64"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PA-ïṧľíḍè">
                <a:extLst>
                  <a:ext uri="{FF2B5EF4-FFF2-40B4-BE49-F238E27FC236}">
                    <a16:creationId xmlns:a16="http://schemas.microsoft.com/office/drawing/2014/main" xmlns="" id="{999B1F70-75C0-4012-9946-37F1C33C9F3F}"/>
                  </a:ext>
                </a:extLst>
              </p:cNvPr>
              <p:cNvSpPr/>
              <p:nvPr>
                <p:custDataLst>
                  <p:tags r:id="rId16"/>
                </p:custDataLst>
              </p:nvPr>
            </p:nvSpPr>
            <p:spPr bwMode="auto">
              <a:xfrm>
                <a:off x="5029994" y="3816351"/>
                <a:ext cx="82550" cy="152400"/>
              </a:xfrm>
              <a:custGeom>
                <a:avLst/>
                <a:gdLst>
                  <a:gd name="T0" fmla="*/ 22 w 45"/>
                  <a:gd name="T1" fmla="*/ 3 h 83"/>
                  <a:gd name="T2" fmla="*/ 13 w 45"/>
                  <a:gd name="T3" fmla="*/ 14 h 83"/>
                  <a:gd name="T4" fmla="*/ 13 w 45"/>
                  <a:gd name="T5" fmla="*/ 2 h 83"/>
                  <a:gd name="T6" fmla="*/ 0 w 45"/>
                  <a:gd name="T7" fmla="*/ 2 h 83"/>
                  <a:gd name="T8" fmla="*/ 0 w 45"/>
                  <a:gd name="T9" fmla="*/ 83 h 83"/>
                  <a:gd name="T10" fmla="*/ 14 w 45"/>
                  <a:gd name="T11" fmla="*/ 83 h 83"/>
                  <a:gd name="T12" fmla="*/ 14 w 45"/>
                  <a:gd name="T13" fmla="*/ 41 h 83"/>
                  <a:gd name="T14" fmla="*/ 17 w 45"/>
                  <a:gd name="T15" fmla="*/ 25 h 83"/>
                  <a:gd name="T16" fmla="*/ 22 w 45"/>
                  <a:gd name="T17" fmla="*/ 17 h 83"/>
                  <a:gd name="T18" fmla="*/ 30 w 45"/>
                  <a:gd name="T19" fmla="*/ 14 h 83"/>
                  <a:gd name="T20" fmla="*/ 40 w 45"/>
                  <a:gd name="T21" fmla="*/ 17 h 83"/>
                  <a:gd name="T22" fmla="*/ 45 w 45"/>
                  <a:gd name="T23" fmla="*/ 5 h 83"/>
                  <a:gd name="T24" fmla="*/ 30 w 45"/>
                  <a:gd name="T25" fmla="*/ 0 h 83"/>
                  <a:gd name="T26" fmla="*/ 22 w 45"/>
                  <a:gd name="T2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3">
                    <a:moveTo>
                      <a:pt x="22" y="3"/>
                    </a:moveTo>
                    <a:cubicBezTo>
                      <a:pt x="19" y="5"/>
                      <a:pt x="16" y="9"/>
                      <a:pt x="13" y="14"/>
                    </a:cubicBezTo>
                    <a:cubicBezTo>
                      <a:pt x="13" y="2"/>
                      <a:pt x="13" y="2"/>
                      <a:pt x="13" y="2"/>
                    </a:cubicBezTo>
                    <a:cubicBezTo>
                      <a:pt x="0" y="2"/>
                      <a:pt x="0" y="2"/>
                      <a:pt x="0" y="2"/>
                    </a:cubicBezTo>
                    <a:cubicBezTo>
                      <a:pt x="0" y="83"/>
                      <a:pt x="0" y="83"/>
                      <a:pt x="0" y="83"/>
                    </a:cubicBezTo>
                    <a:cubicBezTo>
                      <a:pt x="14" y="83"/>
                      <a:pt x="14" y="83"/>
                      <a:pt x="14" y="83"/>
                    </a:cubicBezTo>
                    <a:cubicBezTo>
                      <a:pt x="14" y="41"/>
                      <a:pt x="14" y="41"/>
                      <a:pt x="14" y="41"/>
                    </a:cubicBezTo>
                    <a:cubicBezTo>
                      <a:pt x="14" y="35"/>
                      <a:pt x="15" y="30"/>
                      <a:pt x="17" y="25"/>
                    </a:cubicBezTo>
                    <a:cubicBezTo>
                      <a:pt x="18" y="21"/>
                      <a:pt x="19" y="19"/>
                      <a:pt x="22" y="17"/>
                    </a:cubicBezTo>
                    <a:cubicBezTo>
                      <a:pt x="24" y="15"/>
                      <a:pt x="27" y="14"/>
                      <a:pt x="30" y="14"/>
                    </a:cubicBezTo>
                    <a:cubicBezTo>
                      <a:pt x="33" y="14"/>
                      <a:pt x="37" y="15"/>
                      <a:pt x="40" y="17"/>
                    </a:cubicBezTo>
                    <a:cubicBezTo>
                      <a:pt x="45" y="5"/>
                      <a:pt x="45" y="5"/>
                      <a:pt x="45" y="5"/>
                    </a:cubicBezTo>
                    <a:cubicBezTo>
                      <a:pt x="40" y="2"/>
                      <a:pt x="35" y="0"/>
                      <a:pt x="30" y="0"/>
                    </a:cubicBezTo>
                    <a:cubicBezTo>
                      <a:pt x="27" y="0"/>
                      <a:pt x="24" y="1"/>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PA-íṩlïďê">
                <a:extLst>
                  <a:ext uri="{FF2B5EF4-FFF2-40B4-BE49-F238E27FC236}">
                    <a16:creationId xmlns:a16="http://schemas.microsoft.com/office/drawing/2014/main" xmlns="" id="{DB1EE41A-6832-4DA9-B810-B0AB4F6B0188}"/>
                  </a:ext>
                </a:extLst>
              </p:cNvPr>
              <p:cNvSpPr/>
              <p:nvPr>
                <p:custDataLst>
                  <p:tags r:id="rId17"/>
                </p:custDataLst>
              </p:nvPr>
            </p:nvSpPr>
            <p:spPr bwMode="auto">
              <a:xfrm>
                <a:off x="5115719" y="3816351"/>
                <a:ext cx="125413" cy="157163"/>
              </a:xfrm>
              <a:custGeom>
                <a:avLst/>
                <a:gdLst>
                  <a:gd name="T0" fmla="*/ 55 w 68"/>
                  <a:gd name="T1" fmla="*/ 40 h 85"/>
                  <a:gd name="T2" fmla="*/ 35 w 68"/>
                  <a:gd name="T3" fmla="*/ 34 h 85"/>
                  <a:gd name="T4" fmla="*/ 23 w 68"/>
                  <a:gd name="T5" fmla="*/ 31 h 85"/>
                  <a:gd name="T6" fmla="*/ 18 w 68"/>
                  <a:gd name="T7" fmla="*/ 27 h 85"/>
                  <a:gd name="T8" fmla="*/ 16 w 68"/>
                  <a:gd name="T9" fmla="*/ 22 h 85"/>
                  <a:gd name="T10" fmla="*/ 20 w 68"/>
                  <a:gd name="T11" fmla="*/ 15 h 85"/>
                  <a:gd name="T12" fmla="*/ 34 w 68"/>
                  <a:gd name="T13" fmla="*/ 12 h 85"/>
                  <a:gd name="T14" fmla="*/ 46 w 68"/>
                  <a:gd name="T15" fmla="*/ 15 h 85"/>
                  <a:gd name="T16" fmla="*/ 51 w 68"/>
                  <a:gd name="T17" fmla="*/ 25 h 85"/>
                  <a:gd name="T18" fmla="*/ 65 w 68"/>
                  <a:gd name="T19" fmla="*/ 23 h 85"/>
                  <a:gd name="T20" fmla="*/ 60 w 68"/>
                  <a:gd name="T21" fmla="*/ 10 h 85"/>
                  <a:gd name="T22" fmla="*/ 49 w 68"/>
                  <a:gd name="T23" fmla="*/ 3 h 85"/>
                  <a:gd name="T24" fmla="*/ 33 w 68"/>
                  <a:gd name="T25" fmla="*/ 0 h 85"/>
                  <a:gd name="T26" fmla="*/ 21 w 68"/>
                  <a:gd name="T27" fmla="*/ 2 h 85"/>
                  <a:gd name="T28" fmla="*/ 12 w 68"/>
                  <a:gd name="T29" fmla="*/ 6 h 85"/>
                  <a:gd name="T30" fmla="*/ 5 w 68"/>
                  <a:gd name="T31" fmla="*/ 14 h 85"/>
                  <a:gd name="T32" fmla="*/ 3 w 68"/>
                  <a:gd name="T33" fmla="*/ 24 h 85"/>
                  <a:gd name="T34" fmla="*/ 6 w 68"/>
                  <a:gd name="T35" fmla="*/ 35 h 85"/>
                  <a:gd name="T36" fmla="*/ 15 w 68"/>
                  <a:gd name="T37" fmla="*/ 42 h 85"/>
                  <a:gd name="T38" fmla="*/ 36 w 68"/>
                  <a:gd name="T39" fmla="*/ 49 h 85"/>
                  <a:gd name="T40" fmla="*/ 50 w 68"/>
                  <a:gd name="T41" fmla="*/ 54 h 85"/>
                  <a:gd name="T42" fmla="*/ 54 w 68"/>
                  <a:gd name="T43" fmla="*/ 61 h 85"/>
                  <a:gd name="T44" fmla="*/ 49 w 68"/>
                  <a:gd name="T45" fmla="*/ 70 h 85"/>
                  <a:gd name="T46" fmla="*/ 35 w 68"/>
                  <a:gd name="T47" fmla="*/ 74 h 85"/>
                  <a:gd name="T48" fmla="*/ 20 w 68"/>
                  <a:gd name="T49" fmla="*/ 69 h 85"/>
                  <a:gd name="T50" fmla="*/ 14 w 68"/>
                  <a:gd name="T51" fmla="*/ 57 h 85"/>
                  <a:gd name="T52" fmla="*/ 0 w 68"/>
                  <a:gd name="T53" fmla="*/ 59 h 85"/>
                  <a:gd name="T54" fmla="*/ 11 w 68"/>
                  <a:gd name="T55" fmla="*/ 79 h 85"/>
                  <a:gd name="T56" fmla="*/ 35 w 68"/>
                  <a:gd name="T57" fmla="*/ 85 h 85"/>
                  <a:gd name="T58" fmla="*/ 52 w 68"/>
                  <a:gd name="T59" fmla="*/ 82 h 85"/>
                  <a:gd name="T60" fmla="*/ 64 w 68"/>
                  <a:gd name="T61" fmla="*/ 72 h 85"/>
                  <a:gd name="T62" fmla="*/ 68 w 68"/>
                  <a:gd name="T63" fmla="*/ 59 h 85"/>
                  <a:gd name="T64" fmla="*/ 65 w 68"/>
                  <a:gd name="T65" fmla="*/ 48 h 85"/>
                  <a:gd name="T66" fmla="*/ 55 w 68"/>
                  <a:gd name="T67" fmla="*/ 4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85">
                    <a:moveTo>
                      <a:pt x="55" y="40"/>
                    </a:moveTo>
                    <a:cubicBezTo>
                      <a:pt x="52" y="39"/>
                      <a:pt x="45" y="37"/>
                      <a:pt x="35" y="34"/>
                    </a:cubicBezTo>
                    <a:cubicBezTo>
                      <a:pt x="28" y="32"/>
                      <a:pt x="24" y="31"/>
                      <a:pt x="23" y="31"/>
                    </a:cubicBezTo>
                    <a:cubicBezTo>
                      <a:pt x="20" y="30"/>
                      <a:pt x="19" y="28"/>
                      <a:pt x="18" y="27"/>
                    </a:cubicBezTo>
                    <a:cubicBezTo>
                      <a:pt x="16" y="25"/>
                      <a:pt x="16" y="24"/>
                      <a:pt x="16" y="22"/>
                    </a:cubicBezTo>
                    <a:cubicBezTo>
                      <a:pt x="16" y="19"/>
                      <a:pt x="17" y="17"/>
                      <a:pt x="20" y="15"/>
                    </a:cubicBezTo>
                    <a:cubicBezTo>
                      <a:pt x="23" y="13"/>
                      <a:pt x="27" y="12"/>
                      <a:pt x="34" y="12"/>
                    </a:cubicBezTo>
                    <a:cubicBezTo>
                      <a:pt x="39" y="12"/>
                      <a:pt x="43" y="13"/>
                      <a:pt x="46" y="15"/>
                    </a:cubicBezTo>
                    <a:cubicBezTo>
                      <a:pt x="49" y="17"/>
                      <a:pt x="51" y="21"/>
                      <a:pt x="51" y="25"/>
                    </a:cubicBezTo>
                    <a:cubicBezTo>
                      <a:pt x="65" y="23"/>
                      <a:pt x="65" y="23"/>
                      <a:pt x="65" y="23"/>
                    </a:cubicBezTo>
                    <a:cubicBezTo>
                      <a:pt x="64" y="18"/>
                      <a:pt x="62" y="14"/>
                      <a:pt x="60" y="10"/>
                    </a:cubicBezTo>
                    <a:cubicBezTo>
                      <a:pt x="58" y="7"/>
                      <a:pt x="54" y="5"/>
                      <a:pt x="49" y="3"/>
                    </a:cubicBezTo>
                    <a:cubicBezTo>
                      <a:pt x="44" y="1"/>
                      <a:pt x="39" y="0"/>
                      <a:pt x="33" y="0"/>
                    </a:cubicBezTo>
                    <a:cubicBezTo>
                      <a:pt x="28" y="0"/>
                      <a:pt x="24" y="1"/>
                      <a:pt x="21" y="2"/>
                    </a:cubicBezTo>
                    <a:cubicBezTo>
                      <a:pt x="17" y="3"/>
                      <a:pt x="14" y="4"/>
                      <a:pt x="12" y="6"/>
                    </a:cubicBezTo>
                    <a:cubicBezTo>
                      <a:pt x="9" y="8"/>
                      <a:pt x="7" y="10"/>
                      <a:pt x="5" y="14"/>
                    </a:cubicBezTo>
                    <a:cubicBezTo>
                      <a:pt x="3" y="17"/>
                      <a:pt x="3" y="20"/>
                      <a:pt x="3" y="24"/>
                    </a:cubicBezTo>
                    <a:cubicBezTo>
                      <a:pt x="3" y="28"/>
                      <a:pt x="4" y="31"/>
                      <a:pt x="6" y="35"/>
                    </a:cubicBezTo>
                    <a:cubicBezTo>
                      <a:pt x="8" y="38"/>
                      <a:pt x="11" y="40"/>
                      <a:pt x="15" y="42"/>
                    </a:cubicBezTo>
                    <a:cubicBezTo>
                      <a:pt x="18" y="44"/>
                      <a:pt x="25" y="46"/>
                      <a:pt x="36" y="49"/>
                    </a:cubicBezTo>
                    <a:cubicBezTo>
                      <a:pt x="43" y="51"/>
                      <a:pt x="48" y="52"/>
                      <a:pt x="50" y="54"/>
                    </a:cubicBezTo>
                    <a:cubicBezTo>
                      <a:pt x="52" y="55"/>
                      <a:pt x="54" y="58"/>
                      <a:pt x="54" y="61"/>
                    </a:cubicBezTo>
                    <a:cubicBezTo>
                      <a:pt x="54" y="64"/>
                      <a:pt x="52" y="67"/>
                      <a:pt x="49" y="70"/>
                    </a:cubicBezTo>
                    <a:cubicBezTo>
                      <a:pt x="46" y="73"/>
                      <a:pt x="41" y="74"/>
                      <a:pt x="35" y="74"/>
                    </a:cubicBezTo>
                    <a:cubicBezTo>
                      <a:pt x="29" y="74"/>
                      <a:pt x="24" y="72"/>
                      <a:pt x="20" y="69"/>
                    </a:cubicBezTo>
                    <a:cubicBezTo>
                      <a:pt x="17" y="67"/>
                      <a:pt x="15" y="62"/>
                      <a:pt x="14" y="57"/>
                    </a:cubicBezTo>
                    <a:cubicBezTo>
                      <a:pt x="0" y="59"/>
                      <a:pt x="0" y="59"/>
                      <a:pt x="0" y="59"/>
                    </a:cubicBezTo>
                    <a:cubicBezTo>
                      <a:pt x="2" y="68"/>
                      <a:pt x="5" y="74"/>
                      <a:pt x="11" y="79"/>
                    </a:cubicBezTo>
                    <a:cubicBezTo>
                      <a:pt x="16" y="83"/>
                      <a:pt x="24" y="85"/>
                      <a:pt x="35" y="85"/>
                    </a:cubicBezTo>
                    <a:cubicBezTo>
                      <a:pt x="41" y="85"/>
                      <a:pt x="47" y="84"/>
                      <a:pt x="52" y="82"/>
                    </a:cubicBezTo>
                    <a:cubicBezTo>
                      <a:pt x="57" y="80"/>
                      <a:pt x="61" y="76"/>
                      <a:pt x="64" y="72"/>
                    </a:cubicBezTo>
                    <a:cubicBezTo>
                      <a:pt x="66" y="68"/>
                      <a:pt x="68" y="64"/>
                      <a:pt x="68" y="59"/>
                    </a:cubicBezTo>
                    <a:cubicBezTo>
                      <a:pt x="68" y="55"/>
                      <a:pt x="67" y="51"/>
                      <a:pt x="65" y="48"/>
                    </a:cubicBezTo>
                    <a:cubicBezTo>
                      <a:pt x="62" y="45"/>
                      <a:pt x="59" y="42"/>
                      <a:pt x="5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0" name="PA-íṧḷíḍê">
                <a:extLst>
                  <a:ext uri="{FF2B5EF4-FFF2-40B4-BE49-F238E27FC236}">
                    <a16:creationId xmlns:a16="http://schemas.microsoft.com/office/drawing/2014/main" xmlns="" id="{43FD51C5-E1F2-48EF-8446-E29E8D9B7ED6}"/>
                  </a:ext>
                </a:extLst>
              </p:cNvPr>
              <p:cNvSpPr/>
              <p:nvPr>
                <p:custDataLst>
                  <p:tags r:id="rId18"/>
                </p:custDataLst>
              </p:nvPr>
            </p:nvSpPr>
            <p:spPr bwMode="auto">
              <a:xfrm>
                <a:off x="52712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 name="PA-îšḷïḍé">
                <a:extLst>
                  <a:ext uri="{FF2B5EF4-FFF2-40B4-BE49-F238E27FC236}">
                    <a16:creationId xmlns:a16="http://schemas.microsoft.com/office/drawing/2014/main" xmlns="" id="{03710724-CA34-4FD2-96F2-64CA6842E229}"/>
                  </a:ext>
                </a:extLst>
              </p:cNvPr>
              <p:cNvSpPr/>
              <p:nvPr>
                <p:custDataLst>
                  <p:tags r:id="rId19"/>
                </p:custDataLst>
              </p:nvPr>
            </p:nvSpPr>
            <p:spPr bwMode="auto">
              <a:xfrm>
                <a:off x="52712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 name="PA-išḻïḋé">
                <a:extLst>
                  <a:ext uri="{FF2B5EF4-FFF2-40B4-BE49-F238E27FC236}">
                    <a16:creationId xmlns:a16="http://schemas.microsoft.com/office/drawing/2014/main" xmlns="" id="{85CA7E3A-4073-4813-A5A3-780DD64A3095}"/>
                  </a:ext>
                </a:extLst>
              </p:cNvPr>
              <p:cNvSpPr/>
              <p:nvPr>
                <p:custDataLst>
                  <p:tags r:id="rId20"/>
                </p:custDataLst>
              </p:nvPr>
            </p:nvSpPr>
            <p:spPr bwMode="auto">
              <a:xfrm>
                <a:off x="5320506" y="3767138"/>
                <a:ext cx="74613" cy="203200"/>
              </a:xfrm>
              <a:custGeom>
                <a:avLst/>
                <a:gdLst>
                  <a:gd name="T0" fmla="*/ 32 w 40"/>
                  <a:gd name="T1" fmla="*/ 98 h 110"/>
                  <a:gd name="T2" fmla="*/ 27 w 40"/>
                  <a:gd name="T3" fmla="*/ 97 h 110"/>
                  <a:gd name="T4" fmla="*/ 25 w 40"/>
                  <a:gd name="T5" fmla="*/ 94 h 110"/>
                  <a:gd name="T6" fmla="*/ 24 w 40"/>
                  <a:gd name="T7" fmla="*/ 86 h 110"/>
                  <a:gd name="T8" fmla="*/ 24 w 40"/>
                  <a:gd name="T9" fmla="*/ 39 h 110"/>
                  <a:gd name="T10" fmla="*/ 38 w 40"/>
                  <a:gd name="T11" fmla="*/ 39 h 110"/>
                  <a:gd name="T12" fmla="*/ 38 w 40"/>
                  <a:gd name="T13" fmla="*/ 28 h 110"/>
                  <a:gd name="T14" fmla="*/ 24 w 40"/>
                  <a:gd name="T15" fmla="*/ 28 h 110"/>
                  <a:gd name="T16" fmla="*/ 24 w 40"/>
                  <a:gd name="T17" fmla="*/ 0 h 110"/>
                  <a:gd name="T18" fmla="*/ 11 w 40"/>
                  <a:gd name="T19" fmla="*/ 8 h 110"/>
                  <a:gd name="T20" fmla="*/ 11 w 40"/>
                  <a:gd name="T21" fmla="*/ 28 h 110"/>
                  <a:gd name="T22" fmla="*/ 0 w 40"/>
                  <a:gd name="T23" fmla="*/ 28 h 110"/>
                  <a:gd name="T24" fmla="*/ 0 w 40"/>
                  <a:gd name="T25" fmla="*/ 39 h 110"/>
                  <a:gd name="T26" fmla="*/ 11 w 40"/>
                  <a:gd name="T27" fmla="*/ 39 h 110"/>
                  <a:gd name="T28" fmla="*/ 11 w 40"/>
                  <a:gd name="T29" fmla="*/ 86 h 110"/>
                  <a:gd name="T30" fmla="*/ 12 w 40"/>
                  <a:gd name="T31" fmla="*/ 102 h 110"/>
                  <a:gd name="T32" fmla="*/ 18 w 40"/>
                  <a:gd name="T33" fmla="*/ 108 h 110"/>
                  <a:gd name="T34" fmla="*/ 30 w 40"/>
                  <a:gd name="T35" fmla="*/ 110 h 110"/>
                  <a:gd name="T36" fmla="*/ 40 w 40"/>
                  <a:gd name="T37" fmla="*/ 109 h 110"/>
                  <a:gd name="T38" fmla="*/ 38 w 40"/>
                  <a:gd name="T39" fmla="*/ 97 h 110"/>
                  <a:gd name="T40" fmla="*/ 32 w 40"/>
                  <a:gd name="T41" fmla="*/ 9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10">
                    <a:moveTo>
                      <a:pt x="32" y="98"/>
                    </a:moveTo>
                    <a:cubicBezTo>
                      <a:pt x="30" y="98"/>
                      <a:pt x="28" y="97"/>
                      <a:pt x="27" y="97"/>
                    </a:cubicBezTo>
                    <a:cubicBezTo>
                      <a:pt x="26" y="96"/>
                      <a:pt x="25" y="95"/>
                      <a:pt x="25" y="94"/>
                    </a:cubicBezTo>
                    <a:cubicBezTo>
                      <a:pt x="24" y="93"/>
                      <a:pt x="24" y="90"/>
                      <a:pt x="24" y="86"/>
                    </a:cubicBezTo>
                    <a:cubicBezTo>
                      <a:pt x="24" y="39"/>
                      <a:pt x="24" y="39"/>
                      <a:pt x="24" y="39"/>
                    </a:cubicBezTo>
                    <a:cubicBezTo>
                      <a:pt x="38" y="39"/>
                      <a:pt x="38" y="39"/>
                      <a:pt x="38" y="39"/>
                    </a:cubicBezTo>
                    <a:cubicBezTo>
                      <a:pt x="38" y="28"/>
                      <a:pt x="38" y="28"/>
                      <a:pt x="38" y="28"/>
                    </a:cubicBezTo>
                    <a:cubicBezTo>
                      <a:pt x="24" y="28"/>
                      <a:pt x="24" y="28"/>
                      <a:pt x="24" y="28"/>
                    </a:cubicBezTo>
                    <a:cubicBezTo>
                      <a:pt x="24" y="0"/>
                      <a:pt x="24" y="0"/>
                      <a:pt x="24" y="0"/>
                    </a:cubicBezTo>
                    <a:cubicBezTo>
                      <a:pt x="11" y="8"/>
                      <a:pt x="11" y="8"/>
                      <a:pt x="11" y="8"/>
                    </a:cubicBezTo>
                    <a:cubicBezTo>
                      <a:pt x="11" y="28"/>
                      <a:pt x="11" y="28"/>
                      <a:pt x="11" y="28"/>
                    </a:cubicBezTo>
                    <a:cubicBezTo>
                      <a:pt x="0" y="28"/>
                      <a:pt x="0" y="28"/>
                      <a:pt x="0" y="28"/>
                    </a:cubicBezTo>
                    <a:cubicBezTo>
                      <a:pt x="0" y="39"/>
                      <a:pt x="0" y="39"/>
                      <a:pt x="0" y="39"/>
                    </a:cubicBezTo>
                    <a:cubicBezTo>
                      <a:pt x="11" y="39"/>
                      <a:pt x="11" y="39"/>
                      <a:pt x="11" y="39"/>
                    </a:cubicBezTo>
                    <a:cubicBezTo>
                      <a:pt x="11" y="86"/>
                      <a:pt x="11" y="86"/>
                      <a:pt x="11" y="86"/>
                    </a:cubicBezTo>
                    <a:cubicBezTo>
                      <a:pt x="11" y="94"/>
                      <a:pt x="11" y="99"/>
                      <a:pt x="12" y="102"/>
                    </a:cubicBezTo>
                    <a:cubicBezTo>
                      <a:pt x="13" y="104"/>
                      <a:pt x="15" y="106"/>
                      <a:pt x="18" y="108"/>
                    </a:cubicBezTo>
                    <a:cubicBezTo>
                      <a:pt x="21" y="110"/>
                      <a:pt x="25" y="110"/>
                      <a:pt x="30" y="110"/>
                    </a:cubicBezTo>
                    <a:cubicBezTo>
                      <a:pt x="33" y="110"/>
                      <a:pt x="36" y="110"/>
                      <a:pt x="40" y="109"/>
                    </a:cubicBezTo>
                    <a:cubicBezTo>
                      <a:pt x="38" y="97"/>
                      <a:pt x="38" y="97"/>
                      <a:pt x="38" y="97"/>
                    </a:cubicBezTo>
                    <a:cubicBezTo>
                      <a:pt x="36" y="97"/>
                      <a:pt x="34" y="98"/>
                      <a:pt x="32"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PA-îṡľïḑé">
                <a:extLst>
                  <a:ext uri="{FF2B5EF4-FFF2-40B4-BE49-F238E27FC236}">
                    <a16:creationId xmlns:a16="http://schemas.microsoft.com/office/drawing/2014/main" xmlns="" id="{78B5823B-FE91-4D93-8F93-8452B1DCCF3C}"/>
                  </a:ext>
                </a:extLst>
              </p:cNvPr>
              <p:cNvSpPr/>
              <p:nvPr>
                <p:custDataLst>
                  <p:tags r:id="rId21"/>
                </p:custDataLst>
              </p:nvPr>
            </p:nvSpPr>
            <p:spPr bwMode="auto">
              <a:xfrm>
                <a:off x="5401469" y="3819526"/>
                <a:ext cx="136525" cy="211138"/>
              </a:xfrm>
              <a:custGeom>
                <a:avLst/>
                <a:gdLst>
                  <a:gd name="T0" fmla="*/ 43 w 74"/>
                  <a:gd name="T1" fmla="*/ 47 h 114"/>
                  <a:gd name="T2" fmla="*/ 37 w 74"/>
                  <a:gd name="T3" fmla="*/ 66 h 114"/>
                  <a:gd name="T4" fmla="*/ 32 w 74"/>
                  <a:gd name="T5" fmla="*/ 47 h 114"/>
                  <a:gd name="T6" fmla="*/ 15 w 74"/>
                  <a:gd name="T7" fmla="*/ 0 h 114"/>
                  <a:gd name="T8" fmla="*/ 0 w 74"/>
                  <a:gd name="T9" fmla="*/ 0 h 114"/>
                  <a:gd name="T10" fmla="*/ 31 w 74"/>
                  <a:gd name="T11" fmla="*/ 81 h 114"/>
                  <a:gd name="T12" fmla="*/ 29 w 74"/>
                  <a:gd name="T13" fmla="*/ 85 h 114"/>
                  <a:gd name="T14" fmla="*/ 25 w 74"/>
                  <a:gd name="T15" fmla="*/ 95 h 114"/>
                  <a:gd name="T16" fmla="*/ 21 w 74"/>
                  <a:gd name="T17" fmla="*/ 99 h 114"/>
                  <a:gd name="T18" fmla="*/ 13 w 74"/>
                  <a:gd name="T19" fmla="*/ 101 h 114"/>
                  <a:gd name="T20" fmla="*/ 5 w 74"/>
                  <a:gd name="T21" fmla="*/ 100 h 114"/>
                  <a:gd name="T22" fmla="*/ 7 w 74"/>
                  <a:gd name="T23" fmla="*/ 113 h 114"/>
                  <a:gd name="T24" fmla="*/ 16 w 74"/>
                  <a:gd name="T25" fmla="*/ 114 h 114"/>
                  <a:gd name="T26" fmla="*/ 27 w 74"/>
                  <a:gd name="T27" fmla="*/ 111 h 114"/>
                  <a:gd name="T28" fmla="*/ 36 w 74"/>
                  <a:gd name="T29" fmla="*/ 101 h 114"/>
                  <a:gd name="T30" fmla="*/ 43 w 74"/>
                  <a:gd name="T31" fmla="*/ 83 h 114"/>
                  <a:gd name="T32" fmla="*/ 74 w 74"/>
                  <a:gd name="T33" fmla="*/ 0 h 114"/>
                  <a:gd name="T34" fmla="*/ 60 w 74"/>
                  <a:gd name="T35" fmla="*/ 0 h 114"/>
                  <a:gd name="T36" fmla="*/ 43 w 74"/>
                  <a:gd name="T37" fmla="*/ 4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14">
                    <a:moveTo>
                      <a:pt x="43" y="47"/>
                    </a:moveTo>
                    <a:cubicBezTo>
                      <a:pt x="41" y="53"/>
                      <a:pt x="39" y="60"/>
                      <a:pt x="37" y="66"/>
                    </a:cubicBezTo>
                    <a:cubicBezTo>
                      <a:pt x="36" y="59"/>
                      <a:pt x="34" y="53"/>
                      <a:pt x="32" y="47"/>
                    </a:cubicBezTo>
                    <a:cubicBezTo>
                      <a:pt x="15" y="0"/>
                      <a:pt x="15" y="0"/>
                      <a:pt x="15" y="0"/>
                    </a:cubicBezTo>
                    <a:cubicBezTo>
                      <a:pt x="0" y="0"/>
                      <a:pt x="0" y="0"/>
                      <a:pt x="0" y="0"/>
                    </a:cubicBezTo>
                    <a:cubicBezTo>
                      <a:pt x="31" y="81"/>
                      <a:pt x="31" y="81"/>
                      <a:pt x="31" y="81"/>
                    </a:cubicBezTo>
                    <a:cubicBezTo>
                      <a:pt x="30" y="83"/>
                      <a:pt x="30" y="84"/>
                      <a:pt x="29" y="85"/>
                    </a:cubicBezTo>
                    <a:cubicBezTo>
                      <a:pt x="27" y="90"/>
                      <a:pt x="26" y="94"/>
                      <a:pt x="25" y="95"/>
                    </a:cubicBezTo>
                    <a:cubicBezTo>
                      <a:pt x="24" y="97"/>
                      <a:pt x="22" y="98"/>
                      <a:pt x="21" y="99"/>
                    </a:cubicBezTo>
                    <a:cubicBezTo>
                      <a:pt x="19" y="100"/>
                      <a:pt x="16" y="101"/>
                      <a:pt x="13" y="101"/>
                    </a:cubicBezTo>
                    <a:cubicBezTo>
                      <a:pt x="11" y="101"/>
                      <a:pt x="8" y="101"/>
                      <a:pt x="5" y="100"/>
                    </a:cubicBezTo>
                    <a:cubicBezTo>
                      <a:pt x="7" y="113"/>
                      <a:pt x="7" y="113"/>
                      <a:pt x="7" y="113"/>
                    </a:cubicBezTo>
                    <a:cubicBezTo>
                      <a:pt x="10" y="114"/>
                      <a:pt x="13" y="114"/>
                      <a:pt x="16" y="114"/>
                    </a:cubicBezTo>
                    <a:cubicBezTo>
                      <a:pt x="20" y="114"/>
                      <a:pt x="24" y="113"/>
                      <a:pt x="27" y="111"/>
                    </a:cubicBezTo>
                    <a:cubicBezTo>
                      <a:pt x="30" y="109"/>
                      <a:pt x="33" y="106"/>
                      <a:pt x="36" y="101"/>
                    </a:cubicBezTo>
                    <a:cubicBezTo>
                      <a:pt x="37" y="98"/>
                      <a:pt x="40" y="92"/>
                      <a:pt x="43" y="83"/>
                    </a:cubicBezTo>
                    <a:cubicBezTo>
                      <a:pt x="74" y="0"/>
                      <a:pt x="74" y="0"/>
                      <a:pt x="74" y="0"/>
                    </a:cubicBezTo>
                    <a:cubicBezTo>
                      <a:pt x="60" y="0"/>
                      <a:pt x="60" y="0"/>
                      <a:pt x="60" y="0"/>
                    </a:cubicBezTo>
                    <a:lnTo>
                      <a:pt x="43"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PA-îś1ïďé">
                <a:extLst>
                  <a:ext uri="{FF2B5EF4-FFF2-40B4-BE49-F238E27FC236}">
                    <a16:creationId xmlns:a16="http://schemas.microsoft.com/office/drawing/2014/main" xmlns="" id="{4E3A0883-B43F-476F-B8DB-7AE8B4F0A496}"/>
                  </a:ext>
                </a:extLst>
              </p:cNvPr>
              <p:cNvSpPr/>
              <p:nvPr>
                <p:custDataLst>
                  <p:tags r:id="rId22"/>
                </p:custDataLst>
              </p:nvPr>
            </p:nvSpPr>
            <p:spPr bwMode="auto">
              <a:xfrm>
                <a:off x="5630069" y="3816351"/>
                <a:ext cx="142875"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PA-iSļíďê">
                <a:extLst>
                  <a:ext uri="{FF2B5EF4-FFF2-40B4-BE49-F238E27FC236}">
                    <a16:creationId xmlns:a16="http://schemas.microsoft.com/office/drawing/2014/main" xmlns="" id="{6B65C083-8CE1-470A-9066-2A038A4C3AE6}"/>
                  </a:ext>
                </a:extLst>
              </p:cNvPr>
              <p:cNvSpPr/>
              <p:nvPr>
                <p:custDataLst>
                  <p:tags r:id="rId23"/>
                </p:custDataLst>
              </p:nvPr>
            </p:nvSpPr>
            <p:spPr bwMode="auto">
              <a:xfrm>
                <a:off x="5785644" y="3759201"/>
                <a:ext cx="85725" cy="209550"/>
              </a:xfrm>
              <a:custGeom>
                <a:avLst/>
                <a:gdLst>
                  <a:gd name="T0" fmla="*/ 20 w 47"/>
                  <a:gd name="T1" fmla="*/ 4 h 114"/>
                  <a:gd name="T2" fmla="*/ 13 w 47"/>
                  <a:gd name="T3" fmla="*/ 12 h 114"/>
                  <a:gd name="T4" fmla="*/ 12 w 47"/>
                  <a:gd name="T5" fmla="*/ 24 h 114"/>
                  <a:gd name="T6" fmla="*/ 12 w 47"/>
                  <a:gd name="T7" fmla="*/ 33 h 114"/>
                  <a:gd name="T8" fmla="*/ 0 w 47"/>
                  <a:gd name="T9" fmla="*/ 33 h 114"/>
                  <a:gd name="T10" fmla="*/ 0 w 47"/>
                  <a:gd name="T11" fmla="*/ 44 h 114"/>
                  <a:gd name="T12" fmla="*/ 12 w 47"/>
                  <a:gd name="T13" fmla="*/ 44 h 114"/>
                  <a:gd name="T14" fmla="*/ 12 w 47"/>
                  <a:gd name="T15" fmla="*/ 114 h 114"/>
                  <a:gd name="T16" fmla="*/ 26 w 47"/>
                  <a:gd name="T17" fmla="*/ 114 h 114"/>
                  <a:gd name="T18" fmla="*/ 26 w 47"/>
                  <a:gd name="T19" fmla="*/ 44 h 114"/>
                  <a:gd name="T20" fmla="*/ 41 w 47"/>
                  <a:gd name="T21" fmla="*/ 44 h 114"/>
                  <a:gd name="T22" fmla="*/ 41 w 47"/>
                  <a:gd name="T23" fmla="*/ 33 h 114"/>
                  <a:gd name="T24" fmla="*/ 26 w 47"/>
                  <a:gd name="T25" fmla="*/ 33 h 114"/>
                  <a:gd name="T26" fmla="*/ 26 w 47"/>
                  <a:gd name="T27" fmla="*/ 26 h 114"/>
                  <a:gd name="T28" fmla="*/ 28 w 47"/>
                  <a:gd name="T29" fmla="*/ 16 h 114"/>
                  <a:gd name="T30" fmla="*/ 37 w 47"/>
                  <a:gd name="T31" fmla="*/ 13 h 114"/>
                  <a:gd name="T32" fmla="*/ 45 w 47"/>
                  <a:gd name="T33" fmla="*/ 14 h 114"/>
                  <a:gd name="T34" fmla="*/ 47 w 47"/>
                  <a:gd name="T35" fmla="*/ 2 h 114"/>
                  <a:gd name="T36" fmla="*/ 34 w 47"/>
                  <a:gd name="T37" fmla="*/ 0 h 114"/>
                  <a:gd name="T38" fmla="*/ 20 w 47"/>
                  <a:gd name="T39"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114">
                    <a:moveTo>
                      <a:pt x="20" y="4"/>
                    </a:moveTo>
                    <a:cubicBezTo>
                      <a:pt x="17" y="6"/>
                      <a:pt x="15" y="9"/>
                      <a:pt x="13" y="12"/>
                    </a:cubicBezTo>
                    <a:cubicBezTo>
                      <a:pt x="12" y="15"/>
                      <a:pt x="12" y="19"/>
                      <a:pt x="12" y="24"/>
                    </a:cubicBezTo>
                    <a:cubicBezTo>
                      <a:pt x="12" y="33"/>
                      <a:pt x="12" y="33"/>
                      <a:pt x="12" y="33"/>
                    </a:cubicBezTo>
                    <a:cubicBezTo>
                      <a:pt x="0" y="33"/>
                      <a:pt x="0" y="33"/>
                      <a:pt x="0" y="33"/>
                    </a:cubicBezTo>
                    <a:cubicBezTo>
                      <a:pt x="0" y="44"/>
                      <a:pt x="0" y="44"/>
                      <a:pt x="0" y="44"/>
                    </a:cubicBezTo>
                    <a:cubicBezTo>
                      <a:pt x="12" y="44"/>
                      <a:pt x="12" y="44"/>
                      <a:pt x="12" y="44"/>
                    </a:cubicBezTo>
                    <a:cubicBezTo>
                      <a:pt x="12" y="114"/>
                      <a:pt x="12" y="114"/>
                      <a:pt x="12" y="114"/>
                    </a:cubicBezTo>
                    <a:cubicBezTo>
                      <a:pt x="26" y="114"/>
                      <a:pt x="26" y="114"/>
                      <a:pt x="26" y="114"/>
                    </a:cubicBezTo>
                    <a:cubicBezTo>
                      <a:pt x="26" y="44"/>
                      <a:pt x="26" y="44"/>
                      <a:pt x="26" y="44"/>
                    </a:cubicBezTo>
                    <a:cubicBezTo>
                      <a:pt x="41" y="44"/>
                      <a:pt x="41" y="44"/>
                      <a:pt x="41" y="44"/>
                    </a:cubicBezTo>
                    <a:cubicBezTo>
                      <a:pt x="41" y="33"/>
                      <a:pt x="41" y="33"/>
                      <a:pt x="41" y="33"/>
                    </a:cubicBezTo>
                    <a:cubicBezTo>
                      <a:pt x="26" y="33"/>
                      <a:pt x="26" y="33"/>
                      <a:pt x="26" y="33"/>
                    </a:cubicBezTo>
                    <a:cubicBezTo>
                      <a:pt x="26" y="26"/>
                      <a:pt x="26" y="26"/>
                      <a:pt x="26" y="26"/>
                    </a:cubicBezTo>
                    <a:cubicBezTo>
                      <a:pt x="26" y="21"/>
                      <a:pt x="27" y="17"/>
                      <a:pt x="28" y="16"/>
                    </a:cubicBezTo>
                    <a:cubicBezTo>
                      <a:pt x="30" y="14"/>
                      <a:pt x="33" y="13"/>
                      <a:pt x="37" y="13"/>
                    </a:cubicBezTo>
                    <a:cubicBezTo>
                      <a:pt x="40" y="13"/>
                      <a:pt x="42" y="13"/>
                      <a:pt x="45" y="14"/>
                    </a:cubicBezTo>
                    <a:cubicBezTo>
                      <a:pt x="47" y="2"/>
                      <a:pt x="47" y="2"/>
                      <a:pt x="47" y="2"/>
                    </a:cubicBezTo>
                    <a:cubicBezTo>
                      <a:pt x="43" y="1"/>
                      <a:pt x="38" y="0"/>
                      <a:pt x="34" y="0"/>
                    </a:cubicBezTo>
                    <a:cubicBezTo>
                      <a:pt x="28" y="0"/>
                      <a:pt x="24" y="1"/>
                      <a:pt x="2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PA-iŝḷïďè">
                <a:extLst>
                  <a:ext uri="{FF2B5EF4-FFF2-40B4-BE49-F238E27FC236}">
                    <a16:creationId xmlns:a16="http://schemas.microsoft.com/office/drawing/2014/main" xmlns="" id="{6ABEB576-3FAA-4D3D-8D77-845F1EC8C0A9}"/>
                  </a:ext>
                </a:extLst>
              </p:cNvPr>
              <p:cNvSpPr/>
              <p:nvPr>
                <p:custDataLst>
                  <p:tags r:id="rId24"/>
                </p:custDataLst>
              </p:nvPr>
            </p:nvSpPr>
            <p:spPr bwMode="auto">
              <a:xfrm>
                <a:off x="5955506" y="3759201"/>
                <a:ext cx="165100" cy="214313"/>
              </a:xfrm>
              <a:custGeom>
                <a:avLst/>
                <a:gdLst>
                  <a:gd name="T0" fmla="*/ 71 w 90"/>
                  <a:gd name="T1" fmla="*/ 55 h 116"/>
                  <a:gd name="T2" fmla="*/ 46 w 90"/>
                  <a:gd name="T3" fmla="*/ 48 h 116"/>
                  <a:gd name="T4" fmla="*/ 23 w 90"/>
                  <a:gd name="T5" fmla="*/ 40 h 116"/>
                  <a:gd name="T6" fmla="*/ 19 w 90"/>
                  <a:gd name="T7" fmla="*/ 30 h 116"/>
                  <a:gd name="T8" fmla="*/ 25 w 90"/>
                  <a:gd name="T9" fmla="*/ 18 h 116"/>
                  <a:gd name="T10" fmla="*/ 45 w 90"/>
                  <a:gd name="T11" fmla="*/ 13 h 116"/>
                  <a:gd name="T12" fmla="*/ 64 w 90"/>
                  <a:gd name="T13" fmla="*/ 19 h 116"/>
                  <a:gd name="T14" fmla="*/ 72 w 90"/>
                  <a:gd name="T15" fmla="*/ 35 h 116"/>
                  <a:gd name="T16" fmla="*/ 86 w 90"/>
                  <a:gd name="T17" fmla="*/ 34 h 116"/>
                  <a:gd name="T18" fmla="*/ 81 w 90"/>
                  <a:gd name="T19" fmla="*/ 16 h 116"/>
                  <a:gd name="T20" fmla="*/ 66 w 90"/>
                  <a:gd name="T21" fmla="*/ 4 h 116"/>
                  <a:gd name="T22" fmla="*/ 44 w 90"/>
                  <a:gd name="T23" fmla="*/ 0 h 116"/>
                  <a:gd name="T24" fmla="*/ 24 w 90"/>
                  <a:gd name="T25" fmla="*/ 4 h 116"/>
                  <a:gd name="T26" fmla="*/ 10 w 90"/>
                  <a:gd name="T27" fmla="*/ 15 h 116"/>
                  <a:gd name="T28" fmla="*/ 5 w 90"/>
                  <a:gd name="T29" fmla="*/ 31 h 116"/>
                  <a:gd name="T30" fmla="*/ 9 w 90"/>
                  <a:gd name="T31" fmla="*/ 45 h 116"/>
                  <a:gd name="T32" fmla="*/ 21 w 90"/>
                  <a:gd name="T33" fmla="*/ 56 h 116"/>
                  <a:gd name="T34" fmla="*/ 42 w 90"/>
                  <a:gd name="T35" fmla="*/ 63 h 116"/>
                  <a:gd name="T36" fmla="*/ 62 w 90"/>
                  <a:gd name="T37" fmla="*/ 68 h 116"/>
                  <a:gd name="T38" fmla="*/ 72 w 90"/>
                  <a:gd name="T39" fmla="*/ 75 h 116"/>
                  <a:gd name="T40" fmla="*/ 75 w 90"/>
                  <a:gd name="T41" fmla="*/ 84 h 116"/>
                  <a:gd name="T42" fmla="*/ 72 w 90"/>
                  <a:gd name="T43" fmla="*/ 93 h 116"/>
                  <a:gd name="T44" fmla="*/ 63 w 90"/>
                  <a:gd name="T45" fmla="*/ 100 h 116"/>
                  <a:gd name="T46" fmla="*/ 48 w 90"/>
                  <a:gd name="T47" fmla="*/ 103 h 116"/>
                  <a:gd name="T48" fmla="*/ 30 w 90"/>
                  <a:gd name="T49" fmla="*/ 100 h 116"/>
                  <a:gd name="T50" fmla="*/ 19 w 90"/>
                  <a:gd name="T51" fmla="*/ 91 h 116"/>
                  <a:gd name="T52" fmla="*/ 14 w 90"/>
                  <a:gd name="T53" fmla="*/ 77 h 116"/>
                  <a:gd name="T54" fmla="*/ 0 w 90"/>
                  <a:gd name="T55" fmla="*/ 78 h 116"/>
                  <a:gd name="T56" fmla="*/ 7 w 90"/>
                  <a:gd name="T57" fmla="*/ 98 h 116"/>
                  <a:gd name="T58" fmla="*/ 23 w 90"/>
                  <a:gd name="T59" fmla="*/ 112 h 116"/>
                  <a:gd name="T60" fmla="*/ 48 w 90"/>
                  <a:gd name="T61" fmla="*/ 116 h 116"/>
                  <a:gd name="T62" fmla="*/ 70 w 90"/>
                  <a:gd name="T63" fmla="*/ 112 h 116"/>
                  <a:gd name="T64" fmla="*/ 85 w 90"/>
                  <a:gd name="T65" fmla="*/ 100 h 116"/>
                  <a:gd name="T66" fmla="*/ 90 w 90"/>
                  <a:gd name="T67" fmla="*/ 83 h 116"/>
                  <a:gd name="T68" fmla="*/ 85 w 90"/>
                  <a:gd name="T69" fmla="*/ 67 h 116"/>
                  <a:gd name="T70" fmla="*/ 71 w 90"/>
                  <a:gd name="T71" fmla="*/ 5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116">
                    <a:moveTo>
                      <a:pt x="71" y="55"/>
                    </a:moveTo>
                    <a:cubicBezTo>
                      <a:pt x="66" y="53"/>
                      <a:pt x="58" y="51"/>
                      <a:pt x="46" y="48"/>
                    </a:cubicBezTo>
                    <a:cubicBezTo>
                      <a:pt x="34" y="45"/>
                      <a:pt x="26" y="43"/>
                      <a:pt x="23" y="40"/>
                    </a:cubicBezTo>
                    <a:cubicBezTo>
                      <a:pt x="21" y="38"/>
                      <a:pt x="19" y="34"/>
                      <a:pt x="19" y="30"/>
                    </a:cubicBezTo>
                    <a:cubicBezTo>
                      <a:pt x="19" y="26"/>
                      <a:pt x="21" y="22"/>
                      <a:pt x="25" y="18"/>
                    </a:cubicBezTo>
                    <a:cubicBezTo>
                      <a:pt x="29" y="15"/>
                      <a:pt x="36" y="13"/>
                      <a:pt x="45" y="13"/>
                    </a:cubicBezTo>
                    <a:cubicBezTo>
                      <a:pt x="53" y="13"/>
                      <a:pt x="60" y="15"/>
                      <a:pt x="64" y="19"/>
                    </a:cubicBezTo>
                    <a:cubicBezTo>
                      <a:pt x="69" y="22"/>
                      <a:pt x="71" y="28"/>
                      <a:pt x="72" y="35"/>
                    </a:cubicBezTo>
                    <a:cubicBezTo>
                      <a:pt x="86" y="34"/>
                      <a:pt x="86" y="34"/>
                      <a:pt x="86" y="34"/>
                    </a:cubicBezTo>
                    <a:cubicBezTo>
                      <a:pt x="86" y="27"/>
                      <a:pt x="84" y="21"/>
                      <a:pt x="81" y="16"/>
                    </a:cubicBezTo>
                    <a:cubicBezTo>
                      <a:pt x="77" y="11"/>
                      <a:pt x="73" y="7"/>
                      <a:pt x="66" y="4"/>
                    </a:cubicBezTo>
                    <a:cubicBezTo>
                      <a:pt x="60" y="2"/>
                      <a:pt x="53" y="0"/>
                      <a:pt x="44" y="0"/>
                    </a:cubicBezTo>
                    <a:cubicBezTo>
                      <a:pt x="37" y="0"/>
                      <a:pt x="30" y="1"/>
                      <a:pt x="24" y="4"/>
                    </a:cubicBezTo>
                    <a:cubicBezTo>
                      <a:pt x="17" y="7"/>
                      <a:pt x="13" y="10"/>
                      <a:pt x="10" y="15"/>
                    </a:cubicBezTo>
                    <a:cubicBezTo>
                      <a:pt x="6" y="20"/>
                      <a:pt x="5" y="25"/>
                      <a:pt x="5" y="31"/>
                    </a:cubicBezTo>
                    <a:cubicBezTo>
                      <a:pt x="5" y="36"/>
                      <a:pt x="6" y="41"/>
                      <a:pt x="9" y="45"/>
                    </a:cubicBezTo>
                    <a:cubicBezTo>
                      <a:pt x="11" y="49"/>
                      <a:pt x="15" y="53"/>
                      <a:pt x="21" y="56"/>
                    </a:cubicBezTo>
                    <a:cubicBezTo>
                      <a:pt x="25" y="58"/>
                      <a:pt x="32" y="60"/>
                      <a:pt x="42" y="63"/>
                    </a:cubicBezTo>
                    <a:cubicBezTo>
                      <a:pt x="53" y="65"/>
                      <a:pt x="59" y="67"/>
                      <a:pt x="62" y="68"/>
                    </a:cubicBezTo>
                    <a:cubicBezTo>
                      <a:pt x="67" y="70"/>
                      <a:pt x="70" y="72"/>
                      <a:pt x="72" y="75"/>
                    </a:cubicBezTo>
                    <a:cubicBezTo>
                      <a:pt x="74" y="77"/>
                      <a:pt x="75" y="80"/>
                      <a:pt x="75" y="84"/>
                    </a:cubicBezTo>
                    <a:cubicBezTo>
                      <a:pt x="75" y="87"/>
                      <a:pt x="74" y="91"/>
                      <a:pt x="72" y="93"/>
                    </a:cubicBezTo>
                    <a:cubicBezTo>
                      <a:pt x="70" y="96"/>
                      <a:pt x="67" y="99"/>
                      <a:pt x="63" y="100"/>
                    </a:cubicBezTo>
                    <a:cubicBezTo>
                      <a:pt x="58" y="102"/>
                      <a:pt x="53" y="103"/>
                      <a:pt x="48" y="103"/>
                    </a:cubicBezTo>
                    <a:cubicBezTo>
                      <a:pt x="41" y="103"/>
                      <a:pt x="35" y="102"/>
                      <a:pt x="30" y="100"/>
                    </a:cubicBezTo>
                    <a:cubicBezTo>
                      <a:pt x="25" y="97"/>
                      <a:pt x="22" y="94"/>
                      <a:pt x="19" y="91"/>
                    </a:cubicBezTo>
                    <a:cubicBezTo>
                      <a:pt x="17" y="87"/>
                      <a:pt x="15" y="83"/>
                      <a:pt x="14" y="77"/>
                    </a:cubicBezTo>
                    <a:cubicBezTo>
                      <a:pt x="0" y="78"/>
                      <a:pt x="0" y="78"/>
                      <a:pt x="0" y="78"/>
                    </a:cubicBezTo>
                    <a:cubicBezTo>
                      <a:pt x="1" y="86"/>
                      <a:pt x="3" y="93"/>
                      <a:pt x="7" y="98"/>
                    </a:cubicBezTo>
                    <a:cubicBezTo>
                      <a:pt x="11" y="104"/>
                      <a:pt x="16" y="109"/>
                      <a:pt x="23" y="112"/>
                    </a:cubicBezTo>
                    <a:cubicBezTo>
                      <a:pt x="30" y="115"/>
                      <a:pt x="38" y="116"/>
                      <a:pt x="48" y="116"/>
                    </a:cubicBezTo>
                    <a:cubicBezTo>
                      <a:pt x="56" y="116"/>
                      <a:pt x="64" y="115"/>
                      <a:pt x="70" y="112"/>
                    </a:cubicBezTo>
                    <a:cubicBezTo>
                      <a:pt x="76" y="109"/>
                      <a:pt x="81" y="105"/>
                      <a:pt x="85" y="100"/>
                    </a:cubicBezTo>
                    <a:cubicBezTo>
                      <a:pt x="88" y="94"/>
                      <a:pt x="90" y="89"/>
                      <a:pt x="90" y="83"/>
                    </a:cubicBezTo>
                    <a:cubicBezTo>
                      <a:pt x="90" y="77"/>
                      <a:pt x="88" y="71"/>
                      <a:pt x="85" y="67"/>
                    </a:cubicBezTo>
                    <a:cubicBezTo>
                      <a:pt x="82" y="62"/>
                      <a:pt x="77" y="58"/>
                      <a:pt x="7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PA-ïşľïḋé">
                <a:extLst>
                  <a:ext uri="{FF2B5EF4-FFF2-40B4-BE49-F238E27FC236}">
                    <a16:creationId xmlns:a16="http://schemas.microsoft.com/office/drawing/2014/main" xmlns="" id="{ACE1058F-181F-4830-A1E4-605705ACEC1D}"/>
                  </a:ext>
                </a:extLst>
              </p:cNvPr>
              <p:cNvSpPr/>
              <p:nvPr>
                <p:custDataLst>
                  <p:tags r:id="rId25"/>
                </p:custDataLst>
              </p:nvPr>
            </p:nvSpPr>
            <p:spPr bwMode="auto">
              <a:xfrm>
                <a:off x="6146006" y="3816351"/>
                <a:ext cx="131763" cy="157163"/>
              </a:xfrm>
              <a:custGeom>
                <a:avLst/>
                <a:gdLst>
                  <a:gd name="T0" fmla="*/ 50 w 71"/>
                  <a:gd name="T1" fmla="*/ 69 h 85"/>
                  <a:gd name="T2" fmla="*/ 37 w 71"/>
                  <a:gd name="T3" fmla="*/ 74 h 85"/>
                  <a:gd name="T4" fmla="*/ 21 w 71"/>
                  <a:gd name="T5" fmla="*/ 66 h 85"/>
                  <a:gd name="T6" fmla="*/ 14 w 71"/>
                  <a:gd name="T7" fmla="*/ 43 h 85"/>
                  <a:gd name="T8" fmla="*/ 21 w 71"/>
                  <a:gd name="T9" fmla="*/ 19 h 85"/>
                  <a:gd name="T10" fmla="*/ 38 w 71"/>
                  <a:gd name="T11" fmla="*/ 12 h 85"/>
                  <a:gd name="T12" fmla="*/ 49 w 71"/>
                  <a:gd name="T13" fmla="*/ 16 h 85"/>
                  <a:gd name="T14" fmla="*/ 56 w 71"/>
                  <a:gd name="T15" fmla="*/ 28 h 85"/>
                  <a:gd name="T16" fmla="*/ 70 w 71"/>
                  <a:gd name="T17" fmla="*/ 26 h 85"/>
                  <a:gd name="T18" fmla="*/ 59 w 71"/>
                  <a:gd name="T19" fmla="*/ 7 h 85"/>
                  <a:gd name="T20" fmla="*/ 37 w 71"/>
                  <a:gd name="T21" fmla="*/ 0 h 85"/>
                  <a:gd name="T22" fmla="*/ 18 w 71"/>
                  <a:gd name="T23" fmla="*/ 5 h 85"/>
                  <a:gd name="T24" fmla="*/ 4 w 71"/>
                  <a:gd name="T25" fmla="*/ 20 h 85"/>
                  <a:gd name="T26" fmla="*/ 0 w 71"/>
                  <a:gd name="T27" fmla="*/ 43 h 85"/>
                  <a:gd name="T28" fmla="*/ 10 w 71"/>
                  <a:gd name="T29" fmla="*/ 74 h 85"/>
                  <a:gd name="T30" fmla="*/ 37 w 71"/>
                  <a:gd name="T31" fmla="*/ 85 h 85"/>
                  <a:gd name="T32" fmla="*/ 60 w 71"/>
                  <a:gd name="T33" fmla="*/ 77 h 85"/>
                  <a:gd name="T34" fmla="*/ 71 w 71"/>
                  <a:gd name="T35" fmla="*/ 55 h 85"/>
                  <a:gd name="T36" fmla="*/ 57 w 71"/>
                  <a:gd name="T37" fmla="*/ 54 h 85"/>
                  <a:gd name="T38" fmla="*/ 50 w 71"/>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85">
                    <a:moveTo>
                      <a:pt x="50" y="69"/>
                    </a:moveTo>
                    <a:cubicBezTo>
                      <a:pt x="47" y="72"/>
                      <a:pt x="42" y="74"/>
                      <a:pt x="37" y="74"/>
                    </a:cubicBezTo>
                    <a:cubicBezTo>
                      <a:pt x="30" y="74"/>
                      <a:pt x="25" y="71"/>
                      <a:pt x="21" y="66"/>
                    </a:cubicBezTo>
                    <a:cubicBezTo>
                      <a:pt x="16" y="61"/>
                      <a:pt x="14" y="54"/>
                      <a:pt x="14" y="43"/>
                    </a:cubicBezTo>
                    <a:cubicBezTo>
                      <a:pt x="14" y="32"/>
                      <a:pt x="16" y="24"/>
                      <a:pt x="21" y="19"/>
                    </a:cubicBezTo>
                    <a:cubicBezTo>
                      <a:pt x="25" y="14"/>
                      <a:pt x="31" y="12"/>
                      <a:pt x="38" y="12"/>
                    </a:cubicBezTo>
                    <a:cubicBezTo>
                      <a:pt x="42" y="12"/>
                      <a:pt x="46" y="13"/>
                      <a:pt x="49" y="16"/>
                    </a:cubicBezTo>
                    <a:cubicBezTo>
                      <a:pt x="53" y="18"/>
                      <a:pt x="55" y="23"/>
                      <a:pt x="56" y="28"/>
                    </a:cubicBezTo>
                    <a:cubicBezTo>
                      <a:pt x="70" y="26"/>
                      <a:pt x="70" y="26"/>
                      <a:pt x="70" y="26"/>
                    </a:cubicBezTo>
                    <a:cubicBezTo>
                      <a:pt x="68" y="18"/>
                      <a:pt x="64" y="11"/>
                      <a:pt x="59" y="7"/>
                    </a:cubicBezTo>
                    <a:cubicBezTo>
                      <a:pt x="53" y="2"/>
                      <a:pt x="46" y="0"/>
                      <a:pt x="37" y="0"/>
                    </a:cubicBezTo>
                    <a:cubicBezTo>
                      <a:pt x="30" y="0"/>
                      <a:pt x="24" y="2"/>
                      <a:pt x="18" y="5"/>
                    </a:cubicBezTo>
                    <a:cubicBezTo>
                      <a:pt x="12" y="8"/>
                      <a:pt x="7" y="13"/>
                      <a:pt x="4" y="20"/>
                    </a:cubicBezTo>
                    <a:cubicBezTo>
                      <a:pt x="2" y="27"/>
                      <a:pt x="0" y="34"/>
                      <a:pt x="0" y="43"/>
                    </a:cubicBezTo>
                    <a:cubicBezTo>
                      <a:pt x="0" y="57"/>
                      <a:pt x="3" y="67"/>
                      <a:pt x="10" y="74"/>
                    </a:cubicBezTo>
                    <a:cubicBezTo>
                      <a:pt x="17" y="82"/>
                      <a:pt x="26" y="85"/>
                      <a:pt x="37" y="85"/>
                    </a:cubicBezTo>
                    <a:cubicBezTo>
                      <a:pt x="46" y="85"/>
                      <a:pt x="53" y="83"/>
                      <a:pt x="60" y="77"/>
                    </a:cubicBezTo>
                    <a:cubicBezTo>
                      <a:pt x="66" y="72"/>
                      <a:pt x="69" y="65"/>
                      <a:pt x="71"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8" name="PA-îṥlîḋé">
                <a:extLst>
                  <a:ext uri="{FF2B5EF4-FFF2-40B4-BE49-F238E27FC236}">
                    <a16:creationId xmlns:a16="http://schemas.microsoft.com/office/drawing/2014/main" xmlns="" id="{A84EE906-5653-431E-ADDB-53F51BAF9D94}"/>
                  </a:ext>
                </a:extLst>
              </p:cNvPr>
              <p:cNvSpPr/>
              <p:nvPr>
                <p:custDataLst>
                  <p:tags r:id="rId26"/>
                </p:custDataLst>
              </p:nvPr>
            </p:nvSpPr>
            <p:spPr bwMode="auto">
              <a:xfrm>
                <a:off x="62999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9" name="PA-íŝ1iḓe">
                <a:extLst>
                  <a:ext uri="{FF2B5EF4-FFF2-40B4-BE49-F238E27FC236}">
                    <a16:creationId xmlns:a16="http://schemas.microsoft.com/office/drawing/2014/main" xmlns="" id="{5F588288-EFC4-44B2-ACAB-CDB27CE71B7D}"/>
                  </a:ext>
                </a:extLst>
              </p:cNvPr>
              <p:cNvSpPr/>
              <p:nvPr>
                <p:custDataLst>
                  <p:tags r:id="rId27"/>
                </p:custDataLst>
              </p:nvPr>
            </p:nvSpPr>
            <p:spPr bwMode="auto">
              <a:xfrm>
                <a:off x="62999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0" name="PA-îṧḻiďè">
                <a:extLst>
                  <a:ext uri="{FF2B5EF4-FFF2-40B4-BE49-F238E27FC236}">
                    <a16:creationId xmlns:a16="http://schemas.microsoft.com/office/drawing/2014/main" xmlns="" id="{0B1769FB-252A-4F79-8508-0CC02064C3E9}"/>
                  </a:ext>
                </a:extLst>
              </p:cNvPr>
              <p:cNvSpPr/>
              <p:nvPr>
                <p:custDataLst>
                  <p:tags r:id="rId28"/>
                </p:custDataLst>
              </p:nvPr>
            </p:nvSpPr>
            <p:spPr bwMode="auto">
              <a:xfrm>
                <a:off x="6355556" y="3816351"/>
                <a:ext cx="138113" cy="157163"/>
              </a:xfrm>
              <a:custGeom>
                <a:avLst/>
                <a:gdLst>
                  <a:gd name="T0" fmla="*/ 38 w 75"/>
                  <a:gd name="T1" fmla="*/ 0 h 85"/>
                  <a:gd name="T2" fmla="*/ 10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5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8" y="4"/>
                      <a:pt x="10" y="12"/>
                    </a:cubicBezTo>
                    <a:cubicBezTo>
                      <a:pt x="3"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1" y="19"/>
                      <a:pt x="65"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PA-iŝḻïḓé">
                <a:extLst>
                  <a:ext uri="{FF2B5EF4-FFF2-40B4-BE49-F238E27FC236}">
                    <a16:creationId xmlns:a16="http://schemas.microsoft.com/office/drawing/2014/main" xmlns="" id="{4FE310C8-0C30-437F-A4BA-E3F4A5E3BDFD}"/>
                  </a:ext>
                </a:extLst>
              </p:cNvPr>
              <p:cNvSpPr/>
              <p:nvPr>
                <p:custDataLst>
                  <p:tags r:id="rId29"/>
                </p:custDataLst>
              </p:nvPr>
            </p:nvSpPr>
            <p:spPr bwMode="auto">
              <a:xfrm>
                <a:off x="6523831" y="3816351"/>
                <a:ext cx="122238" cy="152400"/>
              </a:xfrm>
              <a:custGeom>
                <a:avLst/>
                <a:gdLst>
                  <a:gd name="T0" fmla="*/ 61 w 66"/>
                  <a:gd name="T1" fmla="*/ 10 h 83"/>
                  <a:gd name="T2" fmla="*/ 51 w 66"/>
                  <a:gd name="T3" fmla="*/ 3 h 83"/>
                  <a:gd name="T4" fmla="*/ 38 w 66"/>
                  <a:gd name="T5" fmla="*/ 0 h 83"/>
                  <a:gd name="T6" fmla="*/ 12 w 66"/>
                  <a:gd name="T7" fmla="*/ 14 h 83"/>
                  <a:gd name="T8" fmla="*/ 12 w 66"/>
                  <a:gd name="T9" fmla="*/ 2 h 83"/>
                  <a:gd name="T10" fmla="*/ 0 w 66"/>
                  <a:gd name="T11" fmla="*/ 2 h 83"/>
                  <a:gd name="T12" fmla="*/ 0 w 66"/>
                  <a:gd name="T13" fmla="*/ 83 h 83"/>
                  <a:gd name="T14" fmla="*/ 13 w 66"/>
                  <a:gd name="T15" fmla="*/ 83 h 83"/>
                  <a:gd name="T16" fmla="*/ 13 w 66"/>
                  <a:gd name="T17" fmla="*/ 39 h 83"/>
                  <a:gd name="T18" fmla="*/ 20 w 66"/>
                  <a:gd name="T19" fmla="*/ 18 h 83"/>
                  <a:gd name="T20" fmla="*/ 35 w 66"/>
                  <a:gd name="T21" fmla="*/ 12 h 83"/>
                  <a:gd name="T22" fmla="*/ 45 w 66"/>
                  <a:gd name="T23" fmla="*/ 15 h 83"/>
                  <a:gd name="T24" fmla="*/ 50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1" y="3"/>
                    </a:cubicBezTo>
                    <a:cubicBezTo>
                      <a:pt x="47"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3" y="83"/>
                      <a:pt x="13" y="83"/>
                      <a:pt x="13" y="83"/>
                    </a:cubicBezTo>
                    <a:cubicBezTo>
                      <a:pt x="13" y="39"/>
                      <a:pt x="13" y="39"/>
                      <a:pt x="13" y="39"/>
                    </a:cubicBezTo>
                    <a:cubicBezTo>
                      <a:pt x="13" y="29"/>
                      <a:pt x="16" y="21"/>
                      <a:pt x="20" y="18"/>
                    </a:cubicBezTo>
                    <a:cubicBezTo>
                      <a:pt x="24" y="14"/>
                      <a:pt x="29" y="12"/>
                      <a:pt x="35" y="12"/>
                    </a:cubicBezTo>
                    <a:cubicBezTo>
                      <a:pt x="39" y="12"/>
                      <a:pt x="42" y="13"/>
                      <a:pt x="45" y="15"/>
                    </a:cubicBezTo>
                    <a:cubicBezTo>
                      <a:pt x="47" y="16"/>
                      <a:pt x="49" y="19"/>
                      <a:pt x="50" y="21"/>
                    </a:cubicBezTo>
                    <a:cubicBezTo>
                      <a:pt x="51" y="24"/>
                      <a:pt x="52" y="28"/>
                      <a:pt x="52" y="34"/>
                    </a:cubicBezTo>
                    <a:cubicBezTo>
                      <a:pt x="52" y="83"/>
                      <a:pt x="52" y="83"/>
                      <a:pt x="52" y="83"/>
                    </a:cubicBezTo>
                    <a:cubicBezTo>
                      <a:pt x="66" y="83"/>
                      <a:pt x="66" y="83"/>
                      <a:pt x="66" y="83"/>
                    </a:cubicBezTo>
                    <a:cubicBezTo>
                      <a:pt x="66" y="33"/>
                      <a:pt x="66" y="33"/>
                      <a:pt x="66" y="33"/>
                    </a:cubicBezTo>
                    <a:cubicBezTo>
                      <a:pt x="66" y="27"/>
                      <a:pt x="65" y="23"/>
                      <a:pt x="65" y="20"/>
                    </a:cubicBezTo>
                    <a:cubicBezTo>
                      <a:pt x="64"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PA-ïŝľïďé">
                <a:extLst>
                  <a:ext uri="{FF2B5EF4-FFF2-40B4-BE49-F238E27FC236}">
                    <a16:creationId xmlns:a16="http://schemas.microsoft.com/office/drawing/2014/main" xmlns="" id="{FE5E4E4F-C895-49D2-81CE-A00B771A3CA3}"/>
                  </a:ext>
                </a:extLst>
              </p:cNvPr>
              <p:cNvSpPr/>
              <p:nvPr>
                <p:custDataLst>
                  <p:tags r:id="rId30"/>
                </p:custDataLst>
              </p:nvPr>
            </p:nvSpPr>
            <p:spPr bwMode="auto">
              <a:xfrm>
                <a:off x="6677819" y="3816351"/>
                <a:ext cx="128588" cy="157163"/>
              </a:xfrm>
              <a:custGeom>
                <a:avLst/>
                <a:gdLst>
                  <a:gd name="T0" fmla="*/ 50 w 70"/>
                  <a:gd name="T1" fmla="*/ 69 h 85"/>
                  <a:gd name="T2" fmla="*/ 36 w 70"/>
                  <a:gd name="T3" fmla="*/ 74 h 85"/>
                  <a:gd name="T4" fmla="*/ 20 w 70"/>
                  <a:gd name="T5" fmla="*/ 66 h 85"/>
                  <a:gd name="T6" fmla="*/ 14 w 70"/>
                  <a:gd name="T7" fmla="*/ 43 h 85"/>
                  <a:gd name="T8" fmla="*/ 20 w 70"/>
                  <a:gd name="T9" fmla="*/ 19 h 85"/>
                  <a:gd name="T10" fmla="*/ 37 w 70"/>
                  <a:gd name="T11" fmla="*/ 12 h 85"/>
                  <a:gd name="T12" fmla="*/ 49 w 70"/>
                  <a:gd name="T13" fmla="*/ 16 h 85"/>
                  <a:gd name="T14" fmla="*/ 56 w 70"/>
                  <a:gd name="T15" fmla="*/ 28 h 85"/>
                  <a:gd name="T16" fmla="*/ 69 w 70"/>
                  <a:gd name="T17" fmla="*/ 26 h 85"/>
                  <a:gd name="T18" fmla="*/ 58 w 70"/>
                  <a:gd name="T19" fmla="*/ 7 h 85"/>
                  <a:gd name="T20" fmla="*/ 37 w 70"/>
                  <a:gd name="T21" fmla="*/ 0 h 85"/>
                  <a:gd name="T22" fmla="*/ 17 w 70"/>
                  <a:gd name="T23" fmla="*/ 5 h 85"/>
                  <a:gd name="T24" fmla="*/ 4 w 70"/>
                  <a:gd name="T25" fmla="*/ 20 h 85"/>
                  <a:gd name="T26" fmla="*/ 0 w 70"/>
                  <a:gd name="T27" fmla="*/ 43 h 85"/>
                  <a:gd name="T28" fmla="*/ 10 w 70"/>
                  <a:gd name="T29" fmla="*/ 74 h 85"/>
                  <a:gd name="T30" fmla="*/ 37 w 70"/>
                  <a:gd name="T31" fmla="*/ 85 h 85"/>
                  <a:gd name="T32" fmla="*/ 59 w 70"/>
                  <a:gd name="T33" fmla="*/ 77 h 85"/>
                  <a:gd name="T34" fmla="*/ 70 w 70"/>
                  <a:gd name="T35" fmla="*/ 55 h 85"/>
                  <a:gd name="T36" fmla="*/ 57 w 70"/>
                  <a:gd name="T37" fmla="*/ 54 h 85"/>
                  <a:gd name="T38" fmla="*/ 50 w 70"/>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85">
                    <a:moveTo>
                      <a:pt x="50" y="69"/>
                    </a:moveTo>
                    <a:cubicBezTo>
                      <a:pt x="46" y="72"/>
                      <a:pt x="42" y="74"/>
                      <a:pt x="36" y="74"/>
                    </a:cubicBezTo>
                    <a:cubicBezTo>
                      <a:pt x="30" y="74"/>
                      <a:pt x="24" y="71"/>
                      <a:pt x="20" y="66"/>
                    </a:cubicBezTo>
                    <a:cubicBezTo>
                      <a:pt x="16" y="61"/>
                      <a:pt x="14" y="54"/>
                      <a:pt x="14" y="43"/>
                    </a:cubicBezTo>
                    <a:cubicBezTo>
                      <a:pt x="14" y="32"/>
                      <a:pt x="16" y="24"/>
                      <a:pt x="20" y="19"/>
                    </a:cubicBezTo>
                    <a:cubicBezTo>
                      <a:pt x="25" y="14"/>
                      <a:pt x="30" y="12"/>
                      <a:pt x="37" y="12"/>
                    </a:cubicBezTo>
                    <a:cubicBezTo>
                      <a:pt x="42" y="12"/>
                      <a:pt x="46" y="13"/>
                      <a:pt x="49" y="16"/>
                    </a:cubicBezTo>
                    <a:cubicBezTo>
                      <a:pt x="52" y="18"/>
                      <a:pt x="54" y="23"/>
                      <a:pt x="56" y="28"/>
                    </a:cubicBezTo>
                    <a:cubicBezTo>
                      <a:pt x="69" y="26"/>
                      <a:pt x="69" y="26"/>
                      <a:pt x="69" y="26"/>
                    </a:cubicBezTo>
                    <a:cubicBezTo>
                      <a:pt x="68" y="18"/>
                      <a:pt x="64" y="11"/>
                      <a:pt x="58" y="7"/>
                    </a:cubicBezTo>
                    <a:cubicBezTo>
                      <a:pt x="53" y="2"/>
                      <a:pt x="46" y="0"/>
                      <a:pt x="37" y="0"/>
                    </a:cubicBezTo>
                    <a:cubicBezTo>
                      <a:pt x="30" y="0"/>
                      <a:pt x="23" y="2"/>
                      <a:pt x="17" y="5"/>
                    </a:cubicBezTo>
                    <a:cubicBezTo>
                      <a:pt x="11" y="8"/>
                      <a:pt x="7" y="13"/>
                      <a:pt x="4" y="20"/>
                    </a:cubicBezTo>
                    <a:cubicBezTo>
                      <a:pt x="1" y="27"/>
                      <a:pt x="0" y="34"/>
                      <a:pt x="0" y="43"/>
                    </a:cubicBezTo>
                    <a:cubicBezTo>
                      <a:pt x="0" y="57"/>
                      <a:pt x="3" y="67"/>
                      <a:pt x="10" y="74"/>
                    </a:cubicBezTo>
                    <a:cubicBezTo>
                      <a:pt x="17" y="82"/>
                      <a:pt x="26" y="85"/>
                      <a:pt x="37" y="85"/>
                    </a:cubicBezTo>
                    <a:cubicBezTo>
                      <a:pt x="45" y="85"/>
                      <a:pt x="53" y="83"/>
                      <a:pt x="59" y="77"/>
                    </a:cubicBezTo>
                    <a:cubicBezTo>
                      <a:pt x="65" y="72"/>
                      <a:pt x="69" y="65"/>
                      <a:pt x="70"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PA-iṧ1íḋè">
                <a:extLst>
                  <a:ext uri="{FF2B5EF4-FFF2-40B4-BE49-F238E27FC236}">
                    <a16:creationId xmlns:a16="http://schemas.microsoft.com/office/drawing/2014/main" xmlns="" id="{C6DEC231-B536-41D2-9FD3-F659E4324AB4}"/>
                  </a:ext>
                </a:extLst>
              </p:cNvPr>
              <p:cNvSpPr/>
              <p:nvPr>
                <p:custDataLst>
                  <p:tags r:id="rId31"/>
                </p:custDataLst>
              </p:nvPr>
            </p:nvSpPr>
            <p:spPr bwMode="auto">
              <a:xfrm>
                <a:off x="6820694" y="3816351"/>
                <a:ext cx="138113" cy="157163"/>
              </a:xfrm>
              <a:custGeom>
                <a:avLst/>
                <a:gdLst>
                  <a:gd name="T0" fmla="*/ 38 w 75"/>
                  <a:gd name="T1" fmla="*/ 0 h 85"/>
                  <a:gd name="T2" fmla="*/ 10 w 75"/>
                  <a:gd name="T3" fmla="*/ 12 h 85"/>
                  <a:gd name="T4" fmla="*/ 0 w 75"/>
                  <a:gd name="T5" fmla="*/ 43 h 85"/>
                  <a:gd name="T6" fmla="*/ 10 w 75"/>
                  <a:gd name="T7" fmla="*/ 74 h 85"/>
                  <a:gd name="T8" fmla="*/ 38 w 75"/>
                  <a:gd name="T9" fmla="*/ 85 h 85"/>
                  <a:gd name="T10" fmla="*/ 62 w 75"/>
                  <a:gd name="T11" fmla="*/ 78 h 85"/>
                  <a:gd name="T12" fmla="*/ 74 w 75"/>
                  <a:gd name="T13" fmla="*/ 59 h 85"/>
                  <a:gd name="T14" fmla="*/ 60 w 75"/>
                  <a:gd name="T15" fmla="*/ 57 h 85"/>
                  <a:gd name="T16" fmla="*/ 51 w 75"/>
                  <a:gd name="T17" fmla="*/ 70 h 85"/>
                  <a:gd name="T18" fmla="*/ 38 w 75"/>
                  <a:gd name="T19" fmla="*/ 74 h 85"/>
                  <a:gd name="T20" fmla="*/ 21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6" y="0"/>
                      <a:pt x="17" y="4"/>
                      <a:pt x="10" y="12"/>
                    </a:cubicBezTo>
                    <a:cubicBezTo>
                      <a:pt x="3" y="19"/>
                      <a:pt x="0" y="30"/>
                      <a:pt x="0" y="43"/>
                    </a:cubicBezTo>
                    <a:cubicBezTo>
                      <a:pt x="0" y="57"/>
                      <a:pt x="3" y="67"/>
                      <a:pt x="10" y="74"/>
                    </a:cubicBezTo>
                    <a:cubicBezTo>
                      <a:pt x="17" y="81"/>
                      <a:pt x="26" y="85"/>
                      <a:pt x="38" y="85"/>
                    </a:cubicBezTo>
                    <a:cubicBezTo>
                      <a:pt x="48" y="85"/>
                      <a:pt x="56" y="83"/>
                      <a:pt x="62" y="78"/>
                    </a:cubicBezTo>
                    <a:cubicBezTo>
                      <a:pt x="68" y="74"/>
                      <a:pt x="72" y="67"/>
                      <a:pt x="74" y="59"/>
                    </a:cubicBezTo>
                    <a:cubicBezTo>
                      <a:pt x="60" y="57"/>
                      <a:pt x="60" y="57"/>
                      <a:pt x="60" y="57"/>
                    </a:cubicBezTo>
                    <a:cubicBezTo>
                      <a:pt x="58" y="63"/>
                      <a:pt x="55" y="67"/>
                      <a:pt x="51" y="70"/>
                    </a:cubicBezTo>
                    <a:cubicBezTo>
                      <a:pt x="48" y="73"/>
                      <a:pt x="43" y="74"/>
                      <a:pt x="38" y="74"/>
                    </a:cubicBezTo>
                    <a:cubicBezTo>
                      <a:pt x="32" y="74"/>
                      <a:pt x="26" y="71"/>
                      <a:pt x="21" y="67"/>
                    </a:cubicBezTo>
                    <a:cubicBezTo>
                      <a:pt x="17" y="62"/>
                      <a:pt x="14" y="55"/>
                      <a:pt x="14" y="46"/>
                    </a:cubicBezTo>
                    <a:cubicBezTo>
                      <a:pt x="75" y="46"/>
                      <a:pt x="75" y="46"/>
                      <a:pt x="75" y="46"/>
                    </a:cubicBezTo>
                    <a:cubicBezTo>
                      <a:pt x="75" y="45"/>
                      <a:pt x="75" y="43"/>
                      <a:pt x="75" y="43"/>
                    </a:cubicBezTo>
                    <a:cubicBezTo>
                      <a:pt x="75" y="29"/>
                      <a:pt x="71" y="19"/>
                      <a:pt x="64" y="11"/>
                    </a:cubicBezTo>
                    <a:cubicBezTo>
                      <a:pt x="57" y="4"/>
                      <a:pt x="48" y="0"/>
                      <a:pt x="38" y="0"/>
                    </a:cubicBezTo>
                    <a:close/>
                    <a:moveTo>
                      <a:pt x="15" y="35"/>
                    </a:moveTo>
                    <a:cubicBezTo>
                      <a:pt x="15" y="28"/>
                      <a:pt x="17" y="22"/>
                      <a:pt x="22" y="18"/>
                    </a:cubicBezTo>
                    <a:cubicBezTo>
                      <a:pt x="26" y="14"/>
                      <a:pt x="31" y="12"/>
                      <a:pt x="38" y="12"/>
                    </a:cubicBezTo>
                    <a:cubicBezTo>
                      <a:pt x="45" y="12"/>
                      <a:pt x="50" y="14"/>
                      <a:pt x="55" y="20"/>
                    </a:cubicBezTo>
                    <a:cubicBezTo>
                      <a:pt x="58" y="23"/>
                      <a:pt x="59"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PA-íśḷïďe">
                <a:extLst>
                  <a:ext uri="{FF2B5EF4-FFF2-40B4-BE49-F238E27FC236}">
                    <a16:creationId xmlns:a16="http://schemas.microsoft.com/office/drawing/2014/main" xmlns="" id="{10CE84C4-E794-419D-AB3C-1A01ECAC067D}"/>
                  </a:ext>
                </a:extLst>
              </p:cNvPr>
              <p:cNvSpPr/>
              <p:nvPr>
                <p:custDataLst>
                  <p:tags r:id="rId32"/>
                </p:custDataLst>
              </p:nvPr>
            </p:nvSpPr>
            <p:spPr bwMode="auto">
              <a:xfrm>
                <a:off x="7060406" y="3816351"/>
                <a:ext cx="138113" cy="157163"/>
              </a:xfrm>
              <a:custGeom>
                <a:avLst/>
                <a:gdLst>
                  <a:gd name="T0" fmla="*/ 71 w 75"/>
                  <a:gd name="T1" fmla="*/ 49 h 85"/>
                  <a:gd name="T2" fmla="*/ 71 w 75"/>
                  <a:gd name="T3" fmla="*/ 31 h 85"/>
                  <a:gd name="T4" fmla="*/ 70 w 75"/>
                  <a:gd name="T5" fmla="*/ 18 h 85"/>
                  <a:gd name="T6" fmla="*/ 66 w 75"/>
                  <a:gd name="T7" fmla="*/ 9 h 85"/>
                  <a:gd name="T8" fmla="*/ 56 w 75"/>
                  <a:gd name="T9" fmla="*/ 3 h 85"/>
                  <a:gd name="T10" fmla="*/ 39 w 75"/>
                  <a:gd name="T11" fmla="*/ 0 h 85"/>
                  <a:gd name="T12" fmla="*/ 21 w 75"/>
                  <a:gd name="T13" fmla="*/ 3 h 85"/>
                  <a:gd name="T14" fmla="*/ 9 w 75"/>
                  <a:gd name="T15" fmla="*/ 11 h 85"/>
                  <a:gd name="T16" fmla="*/ 3 w 75"/>
                  <a:gd name="T17" fmla="*/ 25 h 85"/>
                  <a:gd name="T18" fmla="*/ 16 w 75"/>
                  <a:gd name="T19" fmla="*/ 27 h 85"/>
                  <a:gd name="T20" fmla="*/ 23 w 75"/>
                  <a:gd name="T21" fmla="*/ 15 h 85"/>
                  <a:gd name="T22" fmla="*/ 37 w 75"/>
                  <a:gd name="T23" fmla="*/ 12 h 85"/>
                  <a:gd name="T24" fmla="*/ 53 w 75"/>
                  <a:gd name="T25" fmla="*/ 16 h 85"/>
                  <a:gd name="T26" fmla="*/ 57 w 75"/>
                  <a:gd name="T27" fmla="*/ 28 h 85"/>
                  <a:gd name="T28" fmla="*/ 57 w 75"/>
                  <a:gd name="T29" fmla="*/ 32 h 85"/>
                  <a:gd name="T30" fmla="*/ 32 w 75"/>
                  <a:gd name="T31" fmla="*/ 36 h 85"/>
                  <a:gd name="T32" fmla="*/ 20 w 75"/>
                  <a:gd name="T33" fmla="*/ 39 h 85"/>
                  <a:gd name="T34" fmla="*/ 10 w 75"/>
                  <a:gd name="T35" fmla="*/ 43 h 85"/>
                  <a:gd name="T36" fmla="*/ 3 w 75"/>
                  <a:gd name="T37" fmla="*/ 51 h 85"/>
                  <a:gd name="T38" fmla="*/ 0 w 75"/>
                  <a:gd name="T39" fmla="*/ 62 h 85"/>
                  <a:gd name="T40" fmla="*/ 7 w 75"/>
                  <a:gd name="T41" fmla="*/ 79 h 85"/>
                  <a:gd name="T42" fmla="*/ 28 w 75"/>
                  <a:gd name="T43" fmla="*/ 85 h 85"/>
                  <a:gd name="T44" fmla="*/ 43 w 75"/>
                  <a:gd name="T45" fmla="*/ 82 h 85"/>
                  <a:gd name="T46" fmla="*/ 58 w 75"/>
                  <a:gd name="T47" fmla="*/ 73 h 85"/>
                  <a:gd name="T48" fmla="*/ 61 w 75"/>
                  <a:gd name="T49" fmla="*/ 83 h 85"/>
                  <a:gd name="T50" fmla="*/ 75 w 75"/>
                  <a:gd name="T51" fmla="*/ 83 h 85"/>
                  <a:gd name="T52" fmla="*/ 72 w 75"/>
                  <a:gd name="T53" fmla="*/ 74 h 85"/>
                  <a:gd name="T54" fmla="*/ 71 w 75"/>
                  <a:gd name="T55" fmla="*/ 49 h 85"/>
                  <a:gd name="T56" fmla="*/ 57 w 75"/>
                  <a:gd name="T57" fmla="*/ 48 h 85"/>
                  <a:gd name="T58" fmla="*/ 55 w 75"/>
                  <a:gd name="T59" fmla="*/ 61 h 85"/>
                  <a:gd name="T60" fmla="*/ 46 w 75"/>
                  <a:gd name="T61" fmla="*/ 71 h 85"/>
                  <a:gd name="T62" fmla="*/ 31 w 75"/>
                  <a:gd name="T63" fmla="*/ 74 h 85"/>
                  <a:gd name="T64" fmla="*/ 19 w 75"/>
                  <a:gd name="T65" fmla="*/ 71 h 85"/>
                  <a:gd name="T66" fmla="*/ 15 w 75"/>
                  <a:gd name="T67" fmla="*/ 62 h 85"/>
                  <a:gd name="T68" fmla="*/ 17 w 75"/>
                  <a:gd name="T69" fmla="*/ 55 h 85"/>
                  <a:gd name="T70" fmla="*/ 22 w 75"/>
                  <a:gd name="T71" fmla="*/ 50 h 85"/>
                  <a:gd name="T72" fmla="*/ 34 w 75"/>
                  <a:gd name="T73" fmla="*/ 48 h 85"/>
                  <a:gd name="T74" fmla="*/ 57 w 75"/>
                  <a:gd name="T75" fmla="*/ 43 h 85"/>
                  <a:gd name="T76" fmla="*/ 57 w 75"/>
                  <a:gd name="T77"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 h="85">
                    <a:moveTo>
                      <a:pt x="71" y="49"/>
                    </a:moveTo>
                    <a:cubicBezTo>
                      <a:pt x="71" y="31"/>
                      <a:pt x="71" y="31"/>
                      <a:pt x="71" y="31"/>
                    </a:cubicBezTo>
                    <a:cubicBezTo>
                      <a:pt x="71" y="25"/>
                      <a:pt x="71" y="21"/>
                      <a:pt x="70" y="18"/>
                    </a:cubicBezTo>
                    <a:cubicBezTo>
                      <a:pt x="69" y="14"/>
                      <a:pt x="68" y="11"/>
                      <a:pt x="66" y="9"/>
                    </a:cubicBezTo>
                    <a:cubicBezTo>
                      <a:pt x="64" y="6"/>
                      <a:pt x="61" y="4"/>
                      <a:pt x="56" y="3"/>
                    </a:cubicBezTo>
                    <a:cubicBezTo>
                      <a:pt x="52" y="1"/>
                      <a:pt x="46" y="0"/>
                      <a:pt x="39" y="0"/>
                    </a:cubicBezTo>
                    <a:cubicBezTo>
                      <a:pt x="32" y="0"/>
                      <a:pt x="26" y="1"/>
                      <a:pt x="21" y="3"/>
                    </a:cubicBezTo>
                    <a:cubicBezTo>
                      <a:pt x="16" y="5"/>
                      <a:pt x="12" y="8"/>
                      <a:pt x="9" y="11"/>
                    </a:cubicBezTo>
                    <a:cubicBezTo>
                      <a:pt x="6" y="15"/>
                      <a:pt x="4" y="19"/>
                      <a:pt x="3" y="25"/>
                    </a:cubicBezTo>
                    <a:cubicBezTo>
                      <a:pt x="16" y="27"/>
                      <a:pt x="16" y="27"/>
                      <a:pt x="16" y="27"/>
                    </a:cubicBezTo>
                    <a:cubicBezTo>
                      <a:pt x="18" y="21"/>
                      <a:pt x="20" y="17"/>
                      <a:pt x="23" y="15"/>
                    </a:cubicBezTo>
                    <a:cubicBezTo>
                      <a:pt x="26" y="13"/>
                      <a:pt x="31" y="12"/>
                      <a:pt x="37" y="12"/>
                    </a:cubicBezTo>
                    <a:cubicBezTo>
                      <a:pt x="44" y="12"/>
                      <a:pt x="50" y="13"/>
                      <a:pt x="53" y="16"/>
                    </a:cubicBezTo>
                    <a:cubicBezTo>
                      <a:pt x="56" y="19"/>
                      <a:pt x="57" y="23"/>
                      <a:pt x="57" y="28"/>
                    </a:cubicBezTo>
                    <a:cubicBezTo>
                      <a:pt x="57" y="29"/>
                      <a:pt x="57" y="30"/>
                      <a:pt x="57" y="32"/>
                    </a:cubicBezTo>
                    <a:cubicBezTo>
                      <a:pt x="52" y="34"/>
                      <a:pt x="43" y="35"/>
                      <a:pt x="32" y="36"/>
                    </a:cubicBezTo>
                    <a:cubicBezTo>
                      <a:pt x="27" y="37"/>
                      <a:pt x="23" y="38"/>
                      <a:pt x="20" y="39"/>
                    </a:cubicBezTo>
                    <a:cubicBezTo>
                      <a:pt x="16" y="40"/>
                      <a:pt x="13" y="41"/>
                      <a:pt x="10" y="43"/>
                    </a:cubicBezTo>
                    <a:cubicBezTo>
                      <a:pt x="7" y="45"/>
                      <a:pt x="5" y="48"/>
                      <a:pt x="3" y="51"/>
                    </a:cubicBezTo>
                    <a:cubicBezTo>
                      <a:pt x="1" y="54"/>
                      <a:pt x="0" y="58"/>
                      <a:pt x="0" y="62"/>
                    </a:cubicBezTo>
                    <a:cubicBezTo>
                      <a:pt x="0" y="69"/>
                      <a:pt x="3" y="74"/>
                      <a:pt x="7" y="79"/>
                    </a:cubicBezTo>
                    <a:cubicBezTo>
                      <a:pt x="12" y="83"/>
                      <a:pt x="19" y="85"/>
                      <a:pt x="28" y="85"/>
                    </a:cubicBezTo>
                    <a:cubicBezTo>
                      <a:pt x="33" y="85"/>
                      <a:pt x="39" y="84"/>
                      <a:pt x="43" y="82"/>
                    </a:cubicBezTo>
                    <a:cubicBezTo>
                      <a:pt x="48" y="81"/>
                      <a:pt x="53" y="78"/>
                      <a:pt x="58" y="73"/>
                    </a:cubicBezTo>
                    <a:cubicBezTo>
                      <a:pt x="58" y="77"/>
                      <a:pt x="59" y="80"/>
                      <a:pt x="61" y="83"/>
                    </a:cubicBezTo>
                    <a:cubicBezTo>
                      <a:pt x="75" y="83"/>
                      <a:pt x="75" y="83"/>
                      <a:pt x="75" y="83"/>
                    </a:cubicBezTo>
                    <a:cubicBezTo>
                      <a:pt x="73" y="80"/>
                      <a:pt x="72" y="77"/>
                      <a:pt x="72" y="74"/>
                    </a:cubicBezTo>
                    <a:cubicBezTo>
                      <a:pt x="71" y="70"/>
                      <a:pt x="71" y="62"/>
                      <a:pt x="71" y="49"/>
                    </a:cubicBezTo>
                    <a:close/>
                    <a:moveTo>
                      <a:pt x="57" y="48"/>
                    </a:moveTo>
                    <a:cubicBezTo>
                      <a:pt x="57" y="54"/>
                      <a:pt x="56" y="58"/>
                      <a:pt x="55" y="61"/>
                    </a:cubicBezTo>
                    <a:cubicBezTo>
                      <a:pt x="53" y="65"/>
                      <a:pt x="50" y="69"/>
                      <a:pt x="46" y="71"/>
                    </a:cubicBezTo>
                    <a:cubicBezTo>
                      <a:pt x="41" y="73"/>
                      <a:pt x="37" y="74"/>
                      <a:pt x="31" y="74"/>
                    </a:cubicBezTo>
                    <a:cubicBezTo>
                      <a:pt x="26" y="74"/>
                      <a:pt x="22" y="73"/>
                      <a:pt x="19" y="71"/>
                    </a:cubicBezTo>
                    <a:cubicBezTo>
                      <a:pt x="16" y="68"/>
                      <a:pt x="15" y="65"/>
                      <a:pt x="15" y="62"/>
                    </a:cubicBezTo>
                    <a:cubicBezTo>
                      <a:pt x="15" y="59"/>
                      <a:pt x="16" y="57"/>
                      <a:pt x="17" y="55"/>
                    </a:cubicBezTo>
                    <a:cubicBezTo>
                      <a:pt x="18" y="53"/>
                      <a:pt x="20" y="52"/>
                      <a:pt x="22" y="50"/>
                    </a:cubicBezTo>
                    <a:cubicBezTo>
                      <a:pt x="25" y="49"/>
                      <a:pt x="29" y="49"/>
                      <a:pt x="34" y="48"/>
                    </a:cubicBezTo>
                    <a:cubicBezTo>
                      <a:pt x="44" y="46"/>
                      <a:pt x="52" y="45"/>
                      <a:pt x="57" y="43"/>
                    </a:cubicBezTo>
                    <a:lnTo>
                      <a:pt x="57"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PA-ïS1îḋe">
                <a:extLst>
                  <a:ext uri="{FF2B5EF4-FFF2-40B4-BE49-F238E27FC236}">
                    <a16:creationId xmlns:a16="http://schemas.microsoft.com/office/drawing/2014/main" xmlns="" id="{C1F358A1-5CD2-4F56-B04E-95D39F6AB11F}"/>
                  </a:ext>
                </a:extLst>
              </p:cNvPr>
              <p:cNvSpPr/>
              <p:nvPr>
                <p:custDataLst>
                  <p:tags r:id="rId33"/>
                </p:custDataLst>
              </p:nvPr>
            </p:nvSpPr>
            <p:spPr bwMode="auto">
              <a:xfrm>
                <a:off x="7230269" y="3816351"/>
                <a:ext cx="122238" cy="152400"/>
              </a:xfrm>
              <a:custGeom>
                <a:avLst/>
                <a:gdLst>
                  <a:gd name="T0" fmla="*/ 61 w 66"/>
                  <a:gd name="T1" fmla="*/ 10 h 83"/>
                  <a:gd name="T2" fmla="*/ 52 w 66"/>
                  <a:gd name="T3" fmla="*/ 3 h 83"/>
                  <a:gd name="T4" fmla="*/ 38 w 66"/>
                  <a:gd name="T5" fmla="*/ 0 h 83"/>
                  <a:gd name="T6" fmla="*/ 13 w 66"/>
                  <a:gd name="T7" fmla="*/ 14 h 83"/>
                  <a:gd name="T8" fmla="*/ 13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6 w 66"/>
                  <a:gd name="T21" fmla="*/ 12 h 83"/>
                  <a:gd name="T22" fmla="*/ 45 w 66"/>
                  <a:gd name="T23" fmla="*/ 15 h 83"/>
                  <a:gd name="T24" fmla="*/ 51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8" y="0"/>
                    </a:cubicBezTo>
                    <a:cubicBezTo>
                      <a:pt x="27" y="0"/>
                      <a:pt x="19" y="5"/>
                      <a:pt x="13" y="14"/>
                    </a:cubicBezTo>
                    <a:cubicBezTo>
                      <a:pt x="13" y="2"/>
                      <a:pt x="13" y="2"/>
                      <a:pt x="13"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6"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PA-îŝḻiḓè">
                <a:extLst>
                  <a:ext uri="{FF2B5EF4-FFF2-40B4-BE49-F238E27FC236}">
                    <a16:creationId xmlns:a16="http://schemas.microsoft.com/office/drawing/2014/main" xmlns="" id="{D4208E17-22E2-494D-88DA-A1E53CEF87D7}"/>
                  </a:ext>
                </a:extLst>
              </p:cNvPr>
              <p:cNvSpPr/>
              <p:nvPr>
                <p:custDataLst>
                  <p:tags r:id="rId34"/>
                </p:custDataLst>
              </p:nvPr>
            </p:nvSpPr>
            <p:spPr bwMode="auto">
              <a:xfrm>
                <a:off x="7381081" y="3762376"/>
                <a:ext cx="131763" cy="211138"/>
              </a:xfrm>
              <a:custGeom>
                <a:avLst/>
                <a:gdLst>
                  <a:gd name="T0" fmla="*/ 57 w 71"/>
                  <a:gd name="T1" fmla="*/ 40 h 114"/>
                  <a:gd name="T2" fmla="*/ 48 w 71"/>
                  <a:gd name="T3" fmla="*/ 32 h 114"/>
                  <a:gd name="T4" fmla="*/ 35 w 71"/>
                  <a:gd name="T5" fmla="*/ 29 h 114"/>
                  <a:gd name="T6" fmla="*/ 17 w 71"/>
                  <a:gd name="T7" fmla="*/ 35 h 114"/>
                  <a:gd name="T8" fmla="*/ 4 w 71"/>
                  <a:gd name="T9" fmla="*/ 50 h 114"/>
                  <a:gd name="T10" fmla="*/ 0 w 71"/>
                  <a:gd name="T11" fmla="*/ 72 h 114"/>
                  <a:gd name="T12" fmla="*/ 5 w 71"/>
                  <a:gd name="T13" fmla="*/ 94 h 114"/>
                  <a:gd name="T14" fmla="*/ 17 w 71"/>
                  <a:gd name="T15" fmla="*/ 109 h 114"/>
                  <a:gd name="T16" fmla="*/ 35 w 71"/>
                  <a:gd name="T17" fmla="*/ 114 h 114"/>
                  <a:gd name="T18" fmla="*/ 58 w 71"/>
                  <a:gd name="T19" fmla="*/ 102 h 114"/>
                  <a:gd name="T20" fmla="*/ 58 w 71"/>
                  <a:gd name="T21" fmla="*/ 112 h 114"/>
                  <a:gd name="T22" fmla="*/ 71 w 71"/>
                  <a:gd name="T23" fmla="*/ 112 h 114"/>
                  <a:gd name="T24" fmla="*/ 71 w 71"/>
                  <a:gd name="T25" fmla="*/ 0 h 114"/>
                  <a:gd name="T26" fmla="*/ 57 w 71"/>
                  <a:gd name="T27" fmla="*/ 0 h 114"/>
                  <a:gd name="T28" fmla="*/ 57 w 71"/>
                  <a:gd name="T29" fmla="*/ 40 h 114"/>
                  <a:gd name="T30" fmla="*/ 52 w 71"/>
                  <a:gd name="T31" fmla="*/ 95 h 114"/>
                  <a:gd name="T32" fmla="*/ 37 w 71"/>
                  <a:gd name="T33" fmla="*/ 103 h 114"/>
                  <a:gd name="T34" fmla="*/ 21 w 71"/>
                  <a:gd name="T35" fmla="*/ 95 h 114"/>
                  <a:gd name="T36" fmla="*/ 15 w 71"/>
                  <a:gd name="T37" fmla="*/ 72 h 114"/>
                  <a:gd name="T38" fmla="*/ 21 w 71"/>
                  <a:gd name="T39" fmla="*/ 48 h 114"/>
                  <a:gd name="T40" fmla="*/ 36 w 71"/>
                  <a:gd name="T41" fmla="*/ 41 h 114"/>
                  <a:gd name="T42" fmla="*/ 52 w 71"/>
                  <a:gd name="T43" fmla="*/ 48 h 114"/>
                  <a:gd name="T44" fmla="*/ 58 w 71"/>
                  <a:gd name="T45" fmla="*/ 73 h 114"/>
                  <a:gd name="T46" fmla="*/ 52 w 71"/>
                  <a:gd name="T47" fmla="*/ 9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114">
                    <a:moveTo>
                      <a:pt x="57" y="40"/>
                    </a:moveTo>
                    <a:cubicBezTo>
                      <a:pt x="55" y="37"/>
                      <a:pt x="52" y="34"/>
                      <a:pt x="48" y="32"/>
                    </a:cubicBezTo>
                    <a:cubicBezTo>
                      <a:pt x="44" y="30"/>
                      <a:pt x="40" y="29"/>
                      <a:pt x="35" y="29"/>
                    </a:cubicBezTo>
                    <a:cubicBezTo>
                      <a:pt x="28" y="29"/>
                      <a:pt x="22" y="31"/>
                      <a:pt x="17" y="35"/>
                    </a:cubicBezTo>
                    <a:cubicBezTo>
                      <a:pt x="11" y="38"/>
                      <a:pt x="7" y="43"/>
                      <a:pt x="4" y="50"/>
                    </a:cubicBezTo>
                    <a:cubicBezTo>
                      <a:pt x="2" y="56"/>
                      <a:pt x="0" y="64"/>
                      <a:pt x="0" y="72"/>
                    </a:cubicBezTo>
                    <a:cubicBezTo>
                      <a:pt x="0" y="80"/>
                      <a:pt x="2" y="87"/>
                      <a:pt x="5" y="94"/>
                    </a:cubicBezTo>
                    <a:cubicBezTo>
                      <a:pt x="8" y="100"/>
                      <a:pt x="12" y="105"/>
                      <a:pt x="17" y="109"/>
                    </a:cubicBezTo>
                    <a:cubicBezTo>
                      <a:pt x="23" y="112"/>
                      <a:pt x="29" y="114"/>
                      <a:pt x="35" y="114"/>
                    </a:cubicBezTo>
                    <a:cubicBezTo>
                      <a:pt x="45" y="114"/>
                      <a:pt x="53" y="110"/>
                      <a:pt x="58" y="102"/>
                    </a:cubicBezTo>
                    <a:cubicBezTo>
                      <a:pt x="58" y="112"/>
                      <a:pt x="58" y="112"/>
                      <a:pt x="58" y="112"/>
                    </a:cubicBezTo>
                    <a:cubicBezTo>
                      <a:pt x="71" y="112"/>
                      <a:pt x="71" y="112"/>
                      <a:pt x="71" y="112"/>
                    </a:cubicBezTo>
                    <a:cubicBezTo>
                      <a:pt x="71" y="0"/>
                      <a:pt x="71" y="0"/>
                      <a:pt x="71" y="0"/>
                    </a:cubicBezTo>
                    <a:cubicBezTo>
                      <a:pt x="57" y="0"/>
                      <a:pt x="57" y="0"/>
                      <a:pt x="57" y="0"/>
                    </a:cubicBezTo>
                    <a:lnTo>
                      <a:pt x="57" y="40"/>
                    </a:lnTo>
                    <a:close/>
                    <a:moveTo>
                      <a:pt x="52" y="95"/>
                    </a:moveTo>
                    <a:cubicBezTo>
                      <a:pt x="48" y="100"/>
                      <a:pt x="43" y="103"/>
                      <a:pt x="37" y="103"/>
                    </a:cubicBezTo>
                    <a:cubicBezTo>
                      <a:pt x="31" y="103"/>
                      <a:pt x="25" y="100"/>
                      <a:pt x="21" y="95"/>
                    </a:cubicBezTo>
                    <a:cubicBezTo>
                      <a:pt x="17" y="90"/>
                      <a:pt x="15" y="82"/>
                      <a:pt x="15" y="72"/>
                    </a:cubicBezTo>
                    <a:cubicBezTo>
                      <a:pt x="15" y="61"/>
                      <a:pt x="17" y="53"/>
                      <a:pt x="21" y="48"/>
                    </a:cubicBezTo>
                    <a:cubicBezTo>
                      <a:pt x="25" y="43"/>
                      <a:pt x="30" y="41"/>
                      <a:pt x="36" y="41"/>
                    </a:cubicBezTo>
                    <a:cubicBezTo>
                      <a:pt x="42" y="41"/>
                      <a:pt x="48" y="43"/>
                      <a:pt x="52" y="48"/>
                    </a:cubicBezTo>
                    <a:cubicBezTo>
                      <a:pt x="56" y="54"/>
                      <a:pt x="58" y="62"/>
                      <a:pt x="58" y="73"/>
                    </a:cubicBezTo>
                    <a:cubicBezTo>
                      <a:pt x="58" y="83"/>
                      <a:pt x="56" y="91"/>
                      <a:pt x="52"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PA-îŝḷîďé">
                <a:extLst>
                  <a:ext uri="{FF2B5EF4-FFF2-40B4-BE49-F238E27FC236}">
                    <a16:creationId xmlns:a16="http://schemas.microsoft.com/office/drawing/2014/main" xmlns="" id="{3EFF6155-79D8-4300-8A1F-03ABF5E333B0}"/>
                  </a:ext>
                </a:extLst>
              </p:cNvPr>
              <p:cNvSpPr/>
              <p:nvPr>
                <p:custDataLst>
                  <p:tags r:id="rId35"/>
                </p:custDataLst>
              </p:nvPr>
            </p:nvSpPr>
            <p:spPr bwMode="auto">
              <a:xfrm>
                <a:off x="7616031" y="3762376"/>
                <a:ext cx="163513" cy="206375"/>
              </a:xfrm>
              <a:custGeom>
                <a:avLst/>
                <a:gdLst>
                  <a:gd name="T0" fmla="*/ 103 w 103"/>
                  <a:gd name="T1" fmla="*/ 0 h 130"/>
                  <a:gd name="T2" fmla="*/ 0 w 103"/>
                  <a:gd name="T3" fmla="*/ 0 h 130"/>
                  <a:gd name="T4" fmla="*/ 0 w 103"/>
                  <a:gd name="T5" fmla="*/ 15 h 130"/>
                  <a:gd name="T6" fmla="*/ 43 w 103"/>
                  <a:gd name="T7" fmla="*/ 15 h 130"/>
                  <a:gd name="T8" fmla="*/ 43 w 103"/>
                  <a:gd name="T9" fmla="*/ 130 h 130"/>
                  <a:gd name="T10" fmla="*/ 59 w 103"/>
                  <a:gd name="T11" fmla="*/ 130 h 130"/>
                  <a:gd name="T12" fmla="*/ 59 w 103"/>
                  <a:gd name="T13" fmla="*/ 15 h 130"/>
                  <a:gd name="T14" fmla="*/ 103 w 103"/>
                  <a:gd name="T15" fmla="*/ 15 h 130"/>
                  <a:gd name="T16" fmla="*/ 103 w 103"/>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30">
                    <a:moveTo>
                      <a:pt x="103" y="0"/>
                    </a:moveTo>
                    <a:lnTo>
                      <a:pt x="0" y="0"/>
                    </a:lnTo>
                    <a:lnTo>
                      <a:pt x="0" y="15"/>
                    </a:lnTo>
                    <a:lnTo>
                      <a:pt x="43" y="15"/>
                    </a:lnTo>
                    <a:lnTo>
                      <a:pt x="43" y="130"/>
                    </a:lnTo>
                    <a:lnTo>
                      <a:pt x="59" y="130"/>
                    </a:lnTo>
                    <a:lnTo>
                      <a:pt x="59" y="15"/>
                    </a:lnTo>
                    <a:lnTo>
                      <a:pt x="103" y="15"/>
                    </a:lnTo>
                    <a:lnTo>
                      <a:pt x="10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 name="PA-iṣḷíďê">
                <a:extLst>
                  <a:ext uri="{FF2B5EF4-FFF2-40B4-BE49-F238E27FC236}">
                    <a16:creationId xmlns:a16="http://schemas.microsoft.com/office/drawing/2014/main" xmlns="" id="{62C271EB-618A-434A-B1BC-4478F8F41BB7}"/>
                  </a:ext>
                </a:extLst>
              </p:cNvPr>
              <p:cNvSpPr/>
              <p:nvPr>
                <p:custDataLst>
                  <p:tags r:id="rId36"/>
                </p:custDataLst>
              </p:nvPr>
            </p:nvSpPr>
            <p:spPr bwMode="auto">
              <a:xfrm>
                <a:off x="7763669" y="3816351"/>
                <a:ext cx="138113" cy="157163"/>
              </a:xfrm>
              <a:custGeom>
                <a:avLst/>
                <a:gdLst>
                  <a:gd name="T0" fmla="*/ 38 w 75"/>
                  <a:gd name="T1" fmla="*/ 0 h 85"/>
                  <a:gd name="T2" fmla="*/ 11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5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8" y="4"/>
                      <a:pt x="11" y="12"/>
                    </a:cubicBezTo>
                    <a:cubicBezTo>
                      <a:pt x="4"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2" y="19"/>
                      <a:pt x="65"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PA-iśļíḑé">
                <a:extLst>
                  <a:ext uri="{FF2B5EF4-FFF2-40B4-BE49-F238E27FC236}">
                    <a16:creationId xmlns:a16="http://schemas.microsoft.com/office/drawing/2014/main" xmlns="" id="{FF54F835-86F5-48AC-8AB8-6560C89EB8C5}"/>
                  </a:ext>
                </a:extLst>
              </p:cNvPr>
              <p:cNvSpPr/>
              <p:nvPr>
                <p:custDataLst>
                  <p:tags r:id="rId37"/>
                </p:custDataLst>
              </p:nvPr>
            </p:nvSpPr>
            <p:spPr bwMode="auto">
              <a:xfrm>
                <a:off x="7925594" y="3816351"/>
                <a:ext cx="128588" cy="157163"/>
              </a:xfrm>
              <a:custGeom>
                <a:avLst/>
                <a:gdLst>
                  <a:gd name="T0" fmla="*/ 50 w 70"/>
                  <a:gd name="T1" fmla="*/ 69 h 85"/>
                  <a:gd name="T2" fmla="*/ 36 w 70"/>
                  <a:gd name="T3" fmla="*/ 74 h 85"/>
                  <a:gd name="T4" fmla="*/ 20 w 70"/>
                  <a:gd name="T5" fmla="*/ 66 h 85"/>
                  <a:gd name="T6" fmla="*/ 14 w 70"/>
                  <a:gd name="T7" fmla="*/ 43 h 85"/>
                  <a:gd name="T8" fmla="*/ 20 w 70"/>
                  <a:gd name="T9" fmla="*/ 19 h 85"/>
                  <a:gd name="T10" fmla="*/ 37 w 70"/>
                  <a:gd name="T11" fmla="*/ 12 h 85"/>
                  <a:gd name="T12" fmla="*/ 49 w 70"/>
                  <a:gd name="T13" fmla="*/ 16 h 85"/>
                  <a:gd name="T14" fmla="*/ 56 w 70"/>
                  <a:gd name="T15" fmla="*/ 28 h 85"/>
                  <a:gd name="T16" fmla="*/ 69 w 70"/>
                  <a:gd name="T17" fmla="*/ 26 h 85"/>
                  <a:gd name="T18" fmla="*/ 58 w 70"/>
                  <a:gd name="T19" fmla="*/ 7 h 85"/>
                  <a:gd name="T20" fmla="*/ 37 w 70"/>
                  <a:gd name="T21" fmla="*/ 0 h 85"/>
                  <a:gd name="T22" fmla="*/ 17 w 70"/>
                  <a:gd name="T23" fmla="*/ 5 h 85"/>
                  <a:gd name="T24" fmla="*/ 4 w 70"/>
                  <a:gd name="T25" fmla="*/ 20 h 85"/>
                  <a:gd name="T26" fmla="*/ 0 w 70"/>
                  <a:gd name="T27" fmla="*/ 43 h 85"/>
                  <a:gd name="T28" fmla="*/ 10 w 70"/>
                  <a:gd name="T29" fmla="*/ 74 h 85"/>
                  <a:gd name="T30" fmla="*/ 37 w 70"/>
                  <a:gd name="T31" fmla="*/ 85 h 85"/>
                  <a:gd name="T32" fmla="*/ 59 w 70"/>
                  <a:gd name="T33" fmla="*/ 77 h 85"/>
                  <a:gd name="T34" fmla="*/ 70 w 70"/>
                  <a:gd name="T35" fmla="*/ 55 h 85"/>
                  <a:gd name="T36" fmla="*/ 57 w 70"/>
                  <a:gd name="T37" fmla="*/ 54 h 85"/>
                  <a:gd name="T38" fmla="*/ 50 w 70"/>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85">
                    <a:moveTo>
                      <a:pt x="50" y="69"/>
                    </a:moveTo>
                    <a:cubicBezTo>
                      <a:pt x="46" y="72"/>
                      <a:pt x="42" y="74"/>
                      <a:pt x="36" y="74"/>
                    </a:cubicBezTo>
                    <a:cubicBezTo>
                      <a:pt x="30" y="74"/>
                      <a:pt x="24" y="71"/>
                      <a:pt x="20" y="66"/>
                    </a:cubicBezTo>
                    <a:cubicBezTo>
                      <a:pt x="16" y="61"/>
                      <a:pt x="14" y="54"/>
                      <a:pt x="14" y="43"/>
                    </a:cubicBezTo>
                    <a:cubicBezTo>
                      <a:pt x="14" y="32"/>
                      <a:pt x="16" y="24"/>
                      <a:pt x="20" y="19"/>
                    </a:cubicBezTo>
                    <a:cubicBezTo>
                      <a:pt x="25" y="14"/>
                      <a:pt x="30" y="12"/>
                      <a:pt x="37" y="12"/>
                    </a:cubicBezTo>
                    <a:cubicBezTo>
                      <a:pt x="42" y="12"/>
                      <a:pt x="46" y="13"/>
                      <a:pt x="49" y="16"/>
                    </a:cubicBezTo>
                    <a:cubicBezTo>
                      <a:pt x="52" y="18"/>
                      <a:pt x="54" y="23"/>
                      <a:pt x="56" y="28"/>
                    </a:cubicBezTo>
                    <a:cubicBezTo>
                      <a:pt x="69" y="26"/>
                      <a:pt x="69" y="26"/>
                      <a:pt x="69" y="26"/>
                    </a:cubicBezTo>
                    <a:cubicBezTo>
                      <a:pt x="67" y="18"/>
                      <a:pt x="64" y="11"/>
                      <a:pt x="58" y="7"/>
                    </a:cubicBezTo>
                    <a:cubicBezTo>
                      <a:pt x="53" y="2"/>
                      <a:pt x="45" y="0"/>
                      <a:pt x="37" y="0"/>
                    </a:cubicBezTo>
                    <a:cubicBezTo>
                      <a:pt x="30" y="0"/>
                      <a:pt x="23" y="2"/>
                      <a:pt x="17" y="5"/>
                    </a:cubicBezTo>
                    <a:cubicBezTo>
                      <a:pt x="11" y="8"/>
                      <a:pt x="7" y="13"/>
                      <a:pt x="4" y="20"/>
                    </a:cubicBezTo>
                    <a:cubicBezTo>
                      <a:pt x="1" y="27"/>
                      <a:pt x="0" y="34"/>
                      <a:pt x="0" y="43"/>
                    </a:cubicBezTo>
                    <a:cubicBezTo>
                      <a:pt x="0" y="57"/>
                      <a:pt x="3" y="67"/>
                      <a:pt x="10" y="74"/>
                    </a:cubicBezTo>
                    <a:cubicBezTo>
                      <a:pt x="16" y="82"/>
                      <a:pt x="25" y="85"/>
                      <a:pt x="37" y="85"/>
                    </a:cubicBezTo>
                    <a:cubicBezTo>
                      <a:pt x="45" y="85"/>
                      <a:pt x="53" y="83"/>
                      <a:pt x="59" y="77"/>
                    </a:cubicBezTo>
                    <a:cubicBezTo>
                      <a:pt x="65" y="72"/>
                      <a:pt x="69" y="65"/>
                      <a:pt x="70"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PA-îSḷïdé">
                <a:extLst>
                  <a:ext uri="{FF2B5EF4-FFF2-40B4-BE49-F238E27FC236}">
                    <a16:creationId xmlns:a16="http://schemas.microsoft.com/office/drawing/2014/main" xmlns="" id="{2736640E-3E8F-4180-BC43-6E2C00B410B2}"/>
                  </a:ext>
                </a:extLst>
              </p:cNvPr>
              <p:cNvSpPr/>
              <p:nvPr>
                <p:custDataLst>
                  <p:tags r:id="rId38"/>
                </p:custDataLst>
              </p:nvPr>
            </p:nvSpPr>
            <p:spPr bwMode="auto">
              <a:xfrm>
                <a:off x="8076406" y="3762376"/>
                <a:ext cx="122238" cy="206375"/>
              </a:xfrm>
              <a:custGeom>
                <a:avLst/>
                <a:gdLst>
                  <a:gd name="T0" fmla="*/ 54 w 66"/>
                  <a:gd name="T1" fmla="*/ 33 h 112"/>
                  <a:gd name="T2" fmla="*/ 38 w 66"/>
                  <a:gd name="T3" fmla="*/ 29 h 112"/>
                  <a:gd name="T4" fmla="*/ 14 w 66"/>
                  <a:gd name="T5" fmla="*/ 40 h 112"/>
                  <a:gd name="T6" fmla="*/ 14 w 66"/>
                  <a:gd name="T7" fmla="*/ 0 h 112"/>
                  <a:gd name="T8" fmla="*/ 0 w 66"/>
                  <a:gd name="T9" fmla="*/ 0 h 112"/>
                  <a:gd name="T10" fmla="*/ 0 w 66"/>
                  <a:gd name="T11" fmla="*/ 112 h 112"/>
                  <a:gd name="T12" fmla="*/ 14 w 66"/>
                  <a:gd name="T13" fmla="*/ 112 h 112"/>
                  <a:gd name="T14" fmla="*/ 14 w 66"/>
                  <a:gd name="T15" fmla="*/ 68 h 112"/>
                  <a:gd name="T16" fmla="*/ 16 w 66"/>
                  <a:gd name="T17" fmla="*/ 53 h 112"/>
                  <a:gd name="T18" fmla="*/ 24 w 66"/>
                  <a:gd name="T19" fmla="*/ 44 h 112"/>
                  <a:gd name="T20" fmla="*/ 35 w 66"/>
                  <a:gd name="T21" fmla="*/ 41 h 112"/>
                  <a:gd name="T22" fmla="*/ 48 w 66"/>
                  <a:gd name="T23" fmla="*/ 46 h 112"/>
                  <a:gd name="T24" fmla="*/ 53 w 66"/>
                  <a:gd name="T25" fmla="*/ 61 h 112"/>
                  <a:gd name="T26" fmla="*/ 53 w 66"/>
                  <a:gd name="T27" fmla="*/ 112 h 112"/>
                  <a:gd name="T28" fmla="*/ 66 w 66"/>
                  <a:gd name="T29" fmla="*/ 112 h 112"/>
                  <a:gd name="T30" fmla="*/ 66 w 66"/>
                  <a:gd name="T31" fmla="*/ 61 h 112"/>
                  <a:gd name="T32" fmla="*/ 63 w 66"/>
                  <a:gd name="T33" fmla="*/ 43 h 112"/>
                  <a:gd name="T34" fmla="*/ 54 w 66"/>
                  <a:gd name="T35"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112">
                    <a:moveTo>
                      <a:pt x="54" y="33"/>
                    </a:moveTo>
                    <a:cubicBezTo>
                      <a:pt x="50" y="30"/>
                      <a:pt x="44" y="29"/>
                      <a:pt x="38" y="29"/>
                    </a:cubicBezTo>
                    <a:cubicBezTo>
                      <a:pt x="28" y="29"/>
                      <a:pt x="20" y="33"/>
                      <a:pt x="14" y="40"/>
                    </a:cubicBezTo>
                    <a:cubicBezTo>
                      <a:pt x="14" y="0"/>
                      <a:pt x="14" y="0"/>
                      <a:pt x="14" y="0"/>
                    </a:cubicBezTo>
                    <a:cubicBezTo>
                      <a:pt x="0" y="0"/>
                      <a:pt x="0" y="0"/>
                      <a:pt x="0" y="0"/>
                    </a:cubicBezTo>
                    <a:cubicBezTo>
                      <a:pt x="0" y="112"/>
                      <a:pt x="0" y="112"/>
                      <a:pt x="0" y="112"/>
                    </a:cubicBezTo>
                    <a:cubicBezTo>
                      <a:pt x="14" y="112"/>
                      <a:pt x="14" y="112"/>
                      <a:pt x="14" y="112"/>
                    </a:cubicBezTo>
                    <a:cubicBezTo>
                      <a:pt x="14" y="68"/>
                      <a:pt x="14" y="68"/>
                      <a:pt x="14" y="68"/>
                    </a:cubicBezTo>
                    <a:cubicBezTo>
                      <a:pt x="14" y="61"/>
                      <a:pt x="15" y="56"/>
                      <a:pt x="16" y="53"/>
                    </a:cubicBezTo>
                    <a:cubicBezTo>
                      <a:pt x="18" y="49"/>
                      <a:pt x="20" y="46"/>
                      <a:pt x="24" y="44"/>
                    </a:cubicBezTo>
                    <a:cubicBezTo>
                      <a:pt x="28" y="42"/>
                      <a:pt x="31" y="41"/>
                      <a:pt x="35" y="41"/>
                    </a:cubicBezTo>
                    <a:cubicBezTo>
                      <a:pt x="41" y="41"/>
                      <a:pt x="45" y="43"/>
                      <a:pt x="48" y="46"/>
                    </a:cubicBezTo>
                    <a:cubicBezTo>
                      <a:pt x="51" y="49"/>
                      <a:pt x="53" y="54"/>
                      <a:pt x="53" y="61"/>
                    </a:cubicBezTo>
                    <a:cubicBezTo>
                      <a:pt x="53" y="112"/>
                      <a:pt x="53" y="112"/>
                      <a:pt x="53" y="112"/>
                    </a:cubicBezTo>
                    <a:cubicBezTo>
                      <a:pt x="66" y="112"/>
                      <a:pt x="66" y="112"/>
                      <a:pt x="66" y="112"/>
                    </a:cubicBezTo>
                    <a:cubicBezTo>
                      <a:pt x="66" y="61"/>
                      <a:pt x="66" y="61"/>
                      <a:pt x="66" y="61"/>
                    </a:cubicBezTo>
                    <a:cubicBezTo>
                      <a:pt x="66" y="53"/>
                      <a:pt x="65" y="47"/>
                      <a:pt x="63" y="43"/>
                    </a:cubicBezTo>
                    <a:cubicBezTo>
                      <a:pt x="62" y="38"/>
                      <a:pt x="58" y="35"/>
                      <a:pt x="5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PA-î$ľíḋè">
                <a:extLst>
                  <a:ext uri="{FF2B5EF4-FFF2-40B4-BE49-F238E27FC236}">
                    <a16:creationId xmlns:a16="http://schemas.microsoft.com/office/drawing/2014/main" xmlns="" id="{FC543946-248A-4283-A4C5-6A2D86F2EF90}"/>
                  </a:ext>
                </a:extLst>
              </p:cNvPr>
              <p:cNvSpPr/>
              <p:nvPr>
                <p:custDataLst>
                  <p:tags r:id="rId39"/>
                </p:custDataLst>
              </p:nvPr>
            </p:nvSpPr>
            <p:spPr bwMode="auto">
              <a:xfrm>
                <a:off x="8236744" y="3816351"/>
                <a:ext cx="122238" cy="152400"/>
              </a:xfrm>
              <a:custGeom>
                <a:avLst/>
                <a:gdLst>
                  <a:gd name="T0" fmla="*/ 61 w 66"/>
                  <a:gd name="T1" fmla="*/ 10 h 83"/>
                  <a:gd name="T2" fmla="*/ 52 w 66"/>
                  <a:gd name="T3" fmla="*/ 3 h 83"/>
                  <a:gd name="T4" fmla="*/ 39 w 66"/>
                  <a:gd name="T5" fmla="*/ 0 h 83"/>
                  <a:gd name="T6" fmla="*/ 13 w 66"/>
                  <a:gd name="T7" fmla="*/ 14 h 83"/>
                  <a:gd name="T8" fmla="*/ 13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6 w 66"/>
                  <a:gd name="T21" fmla="*/ 12 h 83"/>
                  <a:gd name="T22" fmla="*/ 45 w 66"/>
                  <a:gd name="T23" fmla="*/ 15 h 83"/>
                  <a:gd name="T24" fmla="*/ 51 w 66"/>
                  <a:gd name="T25" fmla="*/ 21 h 83"/>
                  <a:gd name="T26" fmla="*/ 53 w 66"/>
                  <a:gd name="T27" fmla="*/ 34 h 83"/>
                  <a:gd name="T28" fmla="*/ 53 w 66"/>
                  <a:gd name="T29" fmla="*/ 83 h 83"/>
                  <a:gd name="T30" fmla="*/ 66 w 66"/>
                  <a:gd name="T31" fmla="*/ 83 h 83"/>
                  <a:gd name="T32" fmla="*/ 66 w 66"/>
                  <a:gd name="T33" fmla="*/ 33 h 83"/>
                  <a:gd name="T34" fmla="*/ 66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9" y="0"/>
                    </a:cubicBezTo>
                    <a:cubicBezTo>
                      <a:pt x="27" y="0"/>
                      <a:pt x="19" y="5"/>
                      <a:pt x="13" y="14"/>
                    </a:cubicBezTo>
                    <a:cubicBezTo>
                      <a:pt x="13" y="2"/>
                      <a:pt x="13" y="2"/>
                      <a:pt x="13"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6" y="12"/>
                    </a:cubicBezTo>
                    <a:cubicBezTo>
                      <a:pt x="39" y="12"/>
                      <a:pt x="43" y="13"/>
                      <a:pt x="45" y="15"/>
                    </a:cubicBezTo>
                    <a:cubicBezTo>
                      <a:pt x="48" y="16"/>
                      <a:pt x="50" y="19"/>
                      <a:pt x="51" y="21"/>
                    </a:cubicBezTo>
                    <a:cubicBezTo>
                      <a:pt x="52" y="24"/>
                      <a:pt x="53" y="28"/>
                      <a:pt x="53" y="34"/>
                    </a:cubicBezTo>
                    <a:cubicBezTo>
                      <a:pt x="53" y="83"/>
                      <a:pt x="53" y="83"/>
                      <a:pt x="53" y="83"/>
                    </a:cubicBezTo>
                    <a:cubicBezTo>
                      <a:pt x="66" y="83"/>
                      <a:pt x="66" y="83"/>
                      <a:pt x="66" y="83"/>
                    </a:cubicBezTo>
                    <a:cubicBezTo>
                      <a:pt x="66" y="33"/>
                      <a:pt x="66" y="33"/>
                      <a:pt x="66" y="33"/>
                    </a:cubicBezTo>
                    <a:cubicBezTo>
                      <a:pt x="66" y="27"/>
                      <a:pt x="66" y="23"/>
                      <a:pt x="66"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PA-îs1îḓé">
                <a:extLst>
                  <a:ext uri="{FF2B5EF4-FFF2-40B4-BE49-F238E27FC236}">
                    <a16:creationId xmlns:a16="http://schemas.microsoft.com/office/drawing/2014/main" xmlns="" id="{1D29BEED-A2F1-4807-AC57-CEFA72E29370}"/>
                  </a:ext>
                </a:extLst>
              </p:cNvPr>
              <p:cNvSpPr/>
              <p:nvPr>
                <p:custDataLst>
                  <p:tags r:id="rId40"/>
                </p:custDataLst>
              </p:nvPr>
            </p:nvSpPr>
            <p:spPr bwMode="auto">
              <a:xfrm>
                <a:off x="8387556" y="3816351"/>
                <a:ext cx="142875"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3" name="PA-îṧľiḓè">
                <a:extLst>
                  <a:ext uri="{FF2B5EF4-FFF2-40B4-BE49-F238E27FC236}">
                    <a16:creationId xmlns:a16="http://schemas.microsoft.com/office/drawing/2014/main" xmlns="" id="{FE56DE81-AFFA-4EA7-B7A1-DAAD62D1D51F}"/>
                  </a:ext>
                </a:extLst>
              </p:cNvPr>
              <p:cNvSpPr/>
              <p:nvPr>
                <p:custDataLst>
                  <p:tags r:id="rId41"/>
                </p:custDataLst>
              </p:nvPr>
            </p:nvSpPr>
            <p:spPr bwMode="auto">
              <a:xfrm>
                <a:off x="8557419" y="3762376"/>
                <a:ext cx="25400" cy="206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 name="PA-îś1iḑê">
                <a:extLst>
                  <a:ext uri="{FF2B5EF4-FFF2-40B4-BE49-F238E27FC236}">
                    <a16:creationId xmlns:a16="http://schemas.microsoft.com/office/drawing/2014/main" xmlns="" id="{93AC5170-C5DF-4426-9C35-2E3FA5E40EF3}"/>
                  </a:ext>
                </a:extLst>
              </p:cNvPr>
              <p:cNvSpPr/>
              <p:nvPr>
                <p:custDataLst>
                  <p:tags r:id="rId42"/>
                </p:custDataLst>
              </p:nvPr>
            </p:nvSpPr>
            <p:spPr bwMode="auto">
              <a:xfrm>
                <a:off x="8612981" y="3816351"/>
                <a:ext cx="141288"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5" name="PA-îś1íḑé">
                <a:extLst>
                  <a:ext uri="{FF2B5EF4-FFF2-40B4-BE49-F238E27FC236}">
                    <a16:creationId xmlns:a16="http://schemas.microsoft.com/office/drawing/2014/main" xmlns="" id="{2DAA59BA-2AFF-4832-A8A4-F715EBB48893}"/>
                  </a:ext>
                </a:extLst>
              </p:cNvPr>
              <p:cNvSpPr/>
              <p:nvPr>
                <p:custDataLst>
                  <p:tags r:id="rId43"/>
                </p:custDataLst>
              </p:nvPr>
            </p:nvSpPr>
            <p:spPr bwMode="auto">
              <a:xfrm>
                <a:off x="8773319" y="3816351"/>
                <a:ext cx="131763" cy="214313"/>
              </a:xfrm>
              <a:custGeom>
                <a:avLst/>
                <a:gdLst>
                  <a:gd name="T0" fmla="*/ 59 w 72"/>
                  <a:gd name="T1" fmla="*/ 12 h 116"/>
                  <a:gd name="T2" fmla="*/ 36 w 72"/>
                  <a:gd name="T3" fmla="*/ 0 h 116"/>
                  <a:gd name="T4" fmla="*/ 17 w 72"/>
                  <a:gd name="T5" fmla="*/ 6 h 116"/>
                  <a:gd name="T6" fmla="*/ 5 w 72"/>
                  <a:gd name="T7" fmla="*/ 21 h 116"/>
                  <a:gd name="T8" fmla="*/ 0 w 72"/>
                  <a:gd name="T9" fmla="*/ 42 h 116"/>
                  <a:gd name="T10" fmla="*/ 10 w 72"/>
                  <a:gd name="T11" fmla="*/ 71 h 116"/>
                  <a:gd name="T12" fmla="*/ 36 w 72"/>
                  <a:gd name="T13" fmla="*/ 83 h 116"/>
                  <a:gd name="T14" fmla="*/ 58 w 72"/>
                  <a:gd name="T15" fmla="*/ 73 h 116"/>
                  <a:gd name="T16" fmla="*/ 57 w 72"/>
                  <a:gd name="T17" fmla="*/ 90 h 116"/>
                  <a:gd name="T18" fmla="*/ 50 w 72"/>
                  <a:gd name="T19" fmla="*/ 101 h 116"/>
                  <a:gd name="T20" fmla="*/ 35 w 72"/>
                  <a:gd name="T21" fmla="*/ 105 h 116"/>
                  <a:gd name="T22" fmla="*/ 21 w 72"/>
                  <a:gd name="T23" fmla="*/ 101 h 116"/>
                  <a:gd name="T24" fmla="*/ 17 w 72"/>
                  <a:gd name="T25" fmla="*/ 92 h 116"/>
                  <a:gd name="T26" fmla="*/ 3 w 72"/>
                  <a:gd name="T27" fmla="*/ 90 h 116"/>
                  <a:gd name="T28" fmla="*/ 12 w 72"/>
                  <a:gd name="T29" fmla="*/ 110 h 116"/>
                  <a:gd name="T30" fmla="*/ 35 w 72"/>
                  <a:gd name="T31" fmla="*/ 116 h 116"/>
                  <a:gd name="T32" fmla="*/ 56 w 72"/>
                  <a:gd name="T33" fmla="*/ 112 h 116"/>
                  <a:gd name="T34" fmla="*/ 68 w 72"/>
                  <a:gd name="T35" fmla="*/ 99 h 116"/>
                  <a:gd name="T36" fmla="*/ 72 w 72"/>
                  <a:gd name="T37" fmla="*/ 72 h 116"/>
                  <a:gd name="T38" fmla="*/ 72 w 72"/>
                  <a:gd name="T39" fmla="*/ 2 h 116"/>
                  <a:gd name="T40" fmla="*/ 59 w 72"/>
                  <a:gd name="T41" fmla="*/ 2 h 116"/>
                  <a:gd name="T42" fmla="*/ 59 w 72"/>
                  <a:gd name="T43" fmla="*/ 12 h 116"/>
                  <a:gd name="T44" fmla="*/ 53 w 72"/>
                  <a:gd name="T45" fmla="*/ 65 h 116"/>
                  <a:gd name="T46" fmla="*/ 37 w 72"/>
                  <a:gd name="T47" fmla="*/ 72 h 116"/>
                  <a:gd name="T48" fmla="*/ 21 w 72"/>
                  <a:gd name="T49" fmla="*/ 65 h 116"/>
                  <a:gd name="T50" fmla="*/ 15 w 72"/>
                  <a:gd name="T51" fmla="*/ 41 h 116"/>
                  <a:gd name="T52" fmla="*/ 21 w 72"/>
                  <a:gd name="T53" fmla="*/ 19 h 116"/>
                  <a:gd name="T54" fmla="*/ 37 w 72"/>
                  <a:gd name="T55" fmla="*/ 12 h 116"/>
                  <a:gd name="T56" fmla="*/ 53 w 72"/>
                  <a:gd name="T57" fmla="*/ 19 h 116"/>
                  <a:gd name="T58" fmla="*/ 59 w 72"/>
                  <a:gd name="T59" fmla="*/ 42 h 116"/>
                  <a:gd name="T60" fmla="*/ 53 w 72"/>
                  <a:gd name="T61" fmla="*/ 6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6">
                    <a:moveTo>
                      <a:pt x="59" y="12"/>
                    </a:moveTo>
                    <a:cubicBezTo>
                      <a:pt x="53" y="4"/>
                      <a:pt x="45" y="0"/>
                      <a:pt x="36" y="0"/>
                    </a:cubicBezTo>
                    <a:cubicBezTo>
                      <a:pt x="28" y="0"/>
                      <a:pt x="22" y="2"/>
                      <a:pt x="17" y="6"/>
                    </a:cubicBezTo>
                    <a:cubicBezTo>
                      <a:pt x="11" y="9"/>
                      <a:pt x="7" y="14"/>
                      <a:pt x="5" y="21"/>
                    </a:cubicBezTo>
                    <a:cubicBezTo>
                      <a:pt x="2" y="27"/>
                      <a:pt x="0" y="34"/>
                      <a:pt x="0" y="42"/>
                    </a:cubicBezTo>
                    <a:cubicBezTo>
                      <a:pt x="0" y="53"/>
                      <a:pt x="3" y="63"/>
                      <a:pt x="10" y="71"/>
                    </a:cubicBezTo>
                    <a:cubicBezTo>
                      <a:pt x="16" y="79"/>
                      <a:pt x="24" y="83"/>
                      <a:pt x="36" y="83"/>
                    </a:cubicBezTo>
                    <a:cubicBezTo>
                      <a:pt x="45" y="83"/>
                      <a:pt x="52" y="80"/>
                      <a:pt x="58" y="73"/>
                    </a:cubicBezTo>
                    <a:cubicBezTo>
                      <a:pt x="58" y="82"/>
                      <a:pt x="58" y="88"/>
                      <a:pt x="57" y="90"/>
                    </a:cubicBezTo>
                    <a:cubicBezTo>
                      <a:pt x="56" y="95"/>
                      <a:pt x="53" y="99"/>
                      <a:pt x="50" y="101"/>
                    </a:cubicBezTo>
                    <a:cubicBezTo>
                      <a:pt x="47" y="104"/>
                      <a:pt x="42" y="105"/>
                      <a:pt x="35" y="105"/>
                    </a:cubicBezTo>
                    <a:cubicBezTo>
                      <a:pt x="29" y="105"/>
                      <a:pt x="25" y="104"/>
                      <a:pt x="21" y="101"/>
                    </a:cubicBezTo>
                    <a:cubicBezTo>
                      <a:pt x="19" y="99"/>
                      <a:pt x="17" y="96"/>
                      <a:pt x="17" y="92"/>
                    </a:cubicBezTo>
                    <a:cubicBezTo>
                      <a:pt x="3" y="90"/>
                      <a:pt x="3" y="90"/>
                      <a:pt x="3" y="90"/>
                    </a:cubicBezTo>
                    <a:cubicBezTo>
                      <a:pt x="3" y="99"/>
                      <a:pt x="6" y="105"/>
                      <a:pt x="12" y="110"/>
                    </a:cubicBezTo>
                    <a:cubicBezTo>
                      <a:pt x="18" y="114"/>
                      <a:pt x="26" y="116"/>
                      <a:pt x="35" y="116"/>
                    </a:cubicBezTo>
                    <a:cubicBezTo>
                      <a:pt x="43" y="116"/>
                      <a:pt x="50" y="115"/>
                      <a:pt x="56" y="112"/>
                    </a:cubicBezTo>
                    <a:cubicBezTo>
                      <a:pt x="62" y="109"/>
                      <a:pt x="66" y="104"/>
                      <a:pt x="68" y="99"/>
                    </a:cubicBezTo>
                    <a:cubicBezTo>
                      <a:pt x="71" y="94"/>
                      <a:pt x="72" y="85"/>
                      <a:pt x="72" y="72"/>
                    </a:cubicBezTo>
                    <a:cubicBezTo>
                      <a:pt x="72" y="2"/>
                      <a:pt x="72" y="2"/>
                      <a:pt x="72" y="2"/>
                    </a:cubicBezTo>
                    <a:cubicBezTo>
                      <a:pt x="59" y="2"/>
                      <a:pt x="59" y="2"/>
                      <a:pt x="59" y="2"/>
                    </a:cubicBezTo>
                    <a:lnTo>
                      <a:pt x="59" y="12"/>
                    </a:lnTo>
                    <a:close/>
                    <a:moveTo>
                      <a:pt x="53" y="65"/>
                    </a:moveTo>
                    <a:cubicBezTo>
                      <a:pt x="48" y="69"/>
                      <a:pt x="43" y="72"/>
                      <a:pt x="37" y="72"/>
                    </a:cubicBezTo>
                    <a:cubicBezTo>
                      <a:pt x="30" y="72"/>
                      <a:pt x="25" y="69"/>
                      <a:pt x="21" y="65"/>
                    </a:cubicBezTo>
                    <a:cubicBezTo>
                      <a:pt x="17" y="60"/>
                      <a:pt x="15" y="52"/>
                      <a:pt x="15" y="41"/>
                    </a:cubicBezTo>
                    <a:cubicBezTo>
                      <a:pt x="15" y="31"/>
                      <a:pt x="17" y="24"/>
                      <a:pt x="21" y="19"/>
                    </a:cubicBezTo>
                    <a:cubicBezTo>
                      <a:pt x="25" y="14"/>
                      <a:pt x="30" y="12"/>
                      <a:pt x="37" y="12"/>
                    </a:cubicBezTo>
                    <a:cubicBezTo>
                      <a:pt x="43" y="12"/>
                      <a:pt x="48" y="14"/>
                      <a:pt x="53" y="19"/>
                    </a:cubicBezTo>
                    <a:cubicBezTo>
                      <a:pt x="57" y="24"/>
                      <a:pt x="59" y="32"/>
                      <a:pt x="59" y="42"/>
                    </a:cubicBezTo>
                    <a:cubicBezTo>
                      <a:pt x="59" y="52"/>
                      <a:pt x="57" y="60"/>
                      <a:pt x="53"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PA-îšļidé">
                <a:extLst>
                  <a:ext uri="{FF2B5EF4-FFF2-40B4-BE49-F238E27FC236}">
                    <a16:creationId xmlns:a16="http://schemas.microsoft.com/office/drawing/2014/main" xmlns="" id="{1625FFE0-2002-4FBA-909D-023C6E13151A}"/>
                  </a:ext>
                </a:extLst>
              </p:cNvPr>
              <p:cNvSpPr/>
              <p:nvPr>
                <p:custDataLst>
                  <p:tags r:id="rId44"/>
                </p:custDataLst>
              </p:nvPr>
            </p:nvSpPr>
            <p:spPr bwMode="auto">
              <a:xfrm>
                <a:off x="8930481" y="3819526"/>
                <a:ext cx="138113" cy="211138"/>
              </a:xfrm>
              <a:custGeom>
                <a:avLst/>
                <a:gdLst>
                  <a:gd name="T0" fmla="*/ 43 w 75"/>
                  <a:gd name="T1" fmla="*/ 47 h 114"/>
                  <a:gd name="T2" fmla="*/ 38 w 75"/>
                  <a:gd name="T3" fmla="*/ 66 h 114"/>
                  <a:gd name="T4" fmla="*/ 32 w 75"/>
                  <a:gd name="T5" fmla="*/ 47 h 114"/>
                  <a:gd name="T6" fmla="*/ 15 w 75"/>
                  <a:gd name="T7" fmla="*/ 0 h 114"/>
                  <a:gd name="T8" fmla="*/ 0 w 75"/>
                  <a:gd name="T9" fmla="*/ 0 h 114"/>
                  <a:gd name="T10" fmla="*/ 31 w 75"/>
                  <a:gd name="T11" fmla="*/ 81 h 114"/>
                  <a:gd name="T12" fmla="*/ 30 w 75"/>
                  <a:gd name="T13" fmla="*/ 85 h 114"/>
                  <a:gd name="T14" fmla="*/ 25 w 75"/>
                  <a:gd name="T15" fmla="*/ 95 h 114"/>
                  <a:gd name="T16" fmla="*/ 21 w 75"/>
                  <a:gd name="T17" fmla="*/ 99 h 114"/>
                  <a:gd name="T18" fmla="*/ 14 w 75"/>
                  <a:gd name="T19" fmla="*/ 101 h 114"/>
                  <a:gd name="T20" fmla="*/ 6 w 75"/>
                  <a:gd name="T21" fmla="*/ 100 h 114"/>
                  <a:gd name="T22" fmla="*/ 7 w 75"/>
                  <a:gd name="T23" fmla="*/ 113 h 114"/>
                  <a:gd name="T24" fmla="*/ 16 w 75"/>
                  <a:gd name="T25" fmla="*/ 114 h 114"/>
                  <a:gd name="T26" fmla="*/ 27 w 75"/>
                  <a:gd name="T27" fmla="*/ 111 h 114"/>
                  <a:gd name="T28" fmla="*/ 36 w 75"/>
                  <a:gd name="T29" fmla="*/ 101 h 114"/>
                  <a:gd name="T30" fmla="*/ 44 w 75"/>
                  <a:gd name="T31" fmla="*/ 83 h 114"/>
                  <a:gd name="T32" fmla="*/ 75 w 75"/>
                  <a:gd name="T33" fmla="*/ 0 h 114"/>
                  <a:gd name="T34" fmla="*/ 61 w 75"/>
                  <a:gd name="T35" fmla="*/ 0 h 114"/>
                  <a:gd name="T36" fmla="*/ 43 w 75"/>
                  <a:gd name="T37" fmla="*/ 4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14">
                    <a:moveTo>
                      <a:pt x="43" y="47"/>
                    </a:moveTo>
                    <a:cubicBezTo>
                      <a:pt x="41" y="53"/>
                      <a:pt x="39" y="60"/>
                      <a:pt x="38" y="66"/>
                    </a:cubicBezTo>
                    <a:cubicBezTo>
                      <a:pt x="36" y="59"/>
                      <a:pt x="34" y="53"/>
                      <a:pt x="32" y="47"/>
                    </a:cubicBezTo>
                    <a:cubicBezTo>
                      <a:pt x="15" y="0"/>
                      <a:pt x="15" y="0"/>
                      <a:pt x="15" y="0"/>
                    </a:cubicBezTo>
                    <a:cubicBezTo>
                      <a:pt x="0" y="0"/>
                      <a:pt x="0" y="0"/>
                      <a:pt x="0" y="0"/>
                    </a:cubicBezTo>
                    <a:cubicBezTo>
                      <a:pt x="31" y="81"/>
                      <a:pt x="31" y="81"/>
                      <a:pt x="31" y="81"/>
                    </a:cubicBezTo>
                    <a:cubicBezTo>
                      <a:pt x="30" y="83"/>
                      <a:pt x="30" y="84"/>
                      <a:pt x="30" y="85"/>
                    </a:cubicBezTo>
                    <a:cubicBezTo>
                      <a:pt x="28" y="90"/>
                      <a:pt x="26" y="94"/>
                      <a:pt x="25" y="95"/>
                    </a:cubicBezTo>
                    <a:cubicBezTo>
                      <a:pt x="24" y="97"/>
                      <a:pt x="23" y="98"/>
                      <a:pt x="21" y="99"/>
                    </a:cubicBezTo>
                    <a:cubicBezTo>
                      <a:pt x="19" y="100"/>
                      <a:pt x="17" y="101"/>
                      <a:pt x="14" y="101"/>
                    </a:cubicBezTo>
                    <a:cubicBezTo>
                      <a:pt x="11" y="101"/>
                      <a:pt x="9" y="101"/>
                      <a:pt x="6" y="100"/>
                    </a:cubicBezTo>
                    <a:cubicBezTo>
                      <a:pt x="7" y="113"/>
                      <a:pt x="7" y="113"/>
                      <a:pt x="7" y="113"/>
                    </a:cubicBezTo>
                    <a:cubicBezTo>
                      <a:pt x="11" y="114"/>
                      <a:pt x="13" y="114"/>
                      <a:pt x="16" y="114"/>
                    </a:cubicBezTo>
                    <a:cubicBezTo>
                      <a:pt x="21" y="114"/>
                      <a:pt x="24" y="113"/>
                      <a:pt x="27" y="111"/>
                    </a:cubicBezTo>
                    <a:cubicBezTo>
                      <a:pt x="31" y="109"/>
                      <a:pt x="33" y="106"/>
                      <a:pt x="36" y="101"/>
                    </a:cubicBezTo>
                    <a:cubicBezTo>
                      <a:pt x="38" y="98"/>
                      <a:pt x="40" y="92"/>
                      <a:pt x="44" y="83"/>
                    </a:cubicBezTo>
                    <a:cubicBezTo>
                      <a:pt x="75" y="0"/>
                      <a:pt x="75" y="0"/>
                      <a:pt x="75" y="0"/>
                    </a:cubicBezTo>
                    <a:cubicBezTo>
                      <a:pt x="61" y="0"/>
                      <a:pt x="61" y="0"/>
                      <a:pt x="61" y="0"/>
                    </a:cubicBezTo>
                    <a:lnTo>
                      <a:pt x="43"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PA-iṧľíḓê">
                <a:extLst>
                  <a:ext uri="{FF2B5EF4-FFF2-40B4-BE49-F238E27FC236}">
                    <a16:creationId xmlns:a16="http://schemas.microsoft.com/office/drawing/2014/main" xmlns="" id="{E4FE4257-BCCA-4B19-96D9-E7A9DEB82F6D}"/>
                  </a:ext>
                </a:extLst>
              </p:cNvPr>
              <p:cNvSpPr/>
              <p:nvPr>
                <p:custDataLst>
                  <p:tags r:id="rId45"/>
                </p:custDataLst>
              </p:nvPr>
            </p:nvSpPr>
            <p:spPr bwMode="auto">
              <a:xfrm>
                <a:off x="9171781" y="3762376"/>
                <a:ext cx="155575" cy="206375"/>
              </a:xfrm>
              <a:custGeom>
                <a:avLst/>
                <a:gdLst>
                  <a:gd name="T0" fmla="*/ 64 w 85"/>
                  <a:gd name="T1" fmla="*/ 53 h 112"/>
                  <a:gd name="T2" fmla="*/ 75 w 85"/>
                  <a:gd name="T3" fmla="*/ 42 h 112"/>
                  <a:gd name="T4" fmla="*/ 79 w 85"/>
                  <a:gd name="T5" fmla="*/ 29 h 112"/>
                  <a:gd name="T6" fmla="*/ 75 w 85"/>
                  <a:gd name="T7" fmla="*/ 14 h 112"/>
                  <a:gd name="T8" fmla="*/ 63 w 85"/>
                  <a:gd name="T9" fmla="*/ 4 h 112"/>
                  <a:gd name="T10" fmla="*/ 42 w 85"/>
                  <a:gd name="T11" fmla="*/ 0 h 112"/>
                  <a:gd name="T12" fmla="*/ 0 w 85"/>
                  <a:gd name="T13" fmla="*/ 0 h 112"/>
                  <a:gd name="T14" fmla="*/ 0 w 85"/>
                  <a:gd name="T15" fmla="*/ 112 h 112"/>
                  <a:gd name="T16" fmla="*/ 43 w 85"/>
                  <a:gd name="T17" fmla="*/ 112 h 112"/>
                  <a:gd name="T18" fmla="*/ 61 w 85"/>
                  <a:gd name="T19" fmla="*/ 110 h 112"/>
                  <a:gd name="T20" fmla="*/ 73 w 85"/>
                  <a:gd name="T21" fmla="*/ 105 h 112"/>
                  <a:gd name="T22" fmla="*/ 81 w 85"/>
                  <a:gd name="T23" fmla="*/ 94 h 112"/>
                  <a:gd name="T24" fmla="*/ 85 w 85"/>
                  <a:gd name="T25" fmla="*/ 80 h 112"/>
                  <a:gd name="T26" fmla="*/ 79 w 85"/>
                  <a:gd name="T27" fmla="*/ 63 h 112"/>
                  <a:gd name="T28" fmla="*/ 64 w 85"/>
                  <a:gd name="T29" fmla="*/ 53 h 112"/>
                  <a:gd name="T30" fmla="*/ 15 w 85"/>
                  <a:gd name="T31" fmla="*/ 13 h 112"/>
                  <a:gd name="T32" fmla="*/ 37 w 85"/>
                  <a:gd name="T33" fmla="*/ 13 h 112"/>
                  <a:gd name="T34" fmla="*/ 54 w 85"/>
                  <a:gd name="T35" fmla="*/ 15 h 112"/>
                  <a:gd name="T36" fmla="*/ 62 w 85"/>
                  <a:gd name="T37" fmla="*/ 21 h 112"/>
                  <a:gd name="T38" fmla="*/ 65 w 85"/>
                  <a:gd name="T39" fmla="*/ 31 h 112"/>
                  <a:gd name="T40" fmla="*/ 62 w 85"/>
                  <a:gd name="T41" fmla="*/ 40 h 112"/>
                  <a:gd name="T42" fmla="*/ 53 w 85"/>
                  <a:gd name="T43" fmla="*/ 46 h 112"/>
                  <a:gd name="T44" fmla="*/ 39 w 85"/>
                  <a:gd name="T45" fmla="*/ 47 h 112"/>
                  <a:gd name="T46" fmla="*/ 15 w 85"/>
                  <a:gd name="T47" fmla="*/ 47 h 112"/>
                  <a:gd name="T48" fmla="*/ 15 w 85"/>
                  <a:gd name="T49" fmla="*/ 13 h 112"/>
                  <a:gd name="T50" fmla="*/ 67 w 85"/>
                  <a:gd name="T51" fmla="*/ 89 h 112"/>
                  <a:gd name="T52" fmla="*/ 61 w 85"/>
                  <a:gd name="T53" fmla="*/ 95 h 112"/>
                  <a:gd name="T54" fmla="*/ 53 w 85"/>
                  <a:gd name="T55" fmla="*/ 99 h 112"/>
                  <a:gd name="T56" fmla="*/ 43 w 85"/>
                  <a:gd name="T57" fmla="*/ 99 h 112"/>
                  <a:gd name="T58" fmla="*/ 15 w 85"/>
                  <a:gd name="T59" fmla="*/ 99 h 112"/>
                  <a:gd name="T60" fmla="*/ 15 w 85"/>
                  <a:gd name="T61" fmla="*/ 61 h 112"/>
                  <a:gd name="T62" fmla="*/ 41 w 85"/>
                  <a:gd name="T63" fmla="*/ 61 h 112"/>
                  <a:gd name="T64" fmla="*/ 57 w 85"/>
                  <a:gd name="T65" fmla="*/ 62 h 112"/>
                  <a:gd name="T66" fmla="*/ 66 w 85"/>
                  <a:gd name="T67" fmla="*/ 69 h 112"/>
                  <a:gd name="T68" fmla="*/ 69 w 85"/>
                  <a:gd name="T69" fmla="*/ 80 h 112"/>
                  <a:gd name="T70" fmla="*/ 67 w 85"/>
                  <a:gd name="T71" fmla="*/ 8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112">
                    <a:moveTo>
                      <a:pt x="64" y="53"/>
                    </a:moveTo>
                    <a:cubicBezTo>
                      <a:pt x="69" y="50"/>
                      <a:pt x="73" y="47"/>
                      <a:pt x="75" y="42"/>
                    </a:cubicBezTo>
                    <a:cubicBezTo>
                      <a:pt x="78" y="38"/>
                      <a:pt x="79" y="34"/>
                      <a:pt x="79" y="29"/>
                    </a:cubicBezTo>
                    <a:cubicBezTo>
                      <a:pt x="79" y="24"/>
                      <a:pt x="78" y="19"/>
                      <a:pt x="75" y="14"/>
                    </a:cubicBezTo>
                    <a:cubicBezTo>
                      <a:pt x="72" y="9"/>
                      <a:pt x="68" y="6"/>
                      <a:pt x="63" y="4"/>
                    </a:cubicBezTo>
                    <a:cubicBezTo>
                      <a:pt x="57" y="1"/>
                      <a:pt x="51" y="0"/>
                      <a:pt x="42" y="0"/>
                    </a:cubicBezTo>
                    <a:cubicBezTo>
                      <a:pt x="0" y="0"/>
                      <a:pt x="0" y="0"/>
                      <a:pt x="0" y="0"/>
                    </a:cubicBezTo>
                    <a:cubicBezTo>
                      <a:pt x="0" y="112"/>
                      <a:pt x="0" y="112"/>
                      <a:pt x="0" y="112"/>
                    </a:cubicBezTo>
                    <a:cubicBezTo>
                      <a:pt x="43" y="112"/>
                      <a:pt x="43" y="112"/>
                      <a:pt x="43" y="112"/>
                    </a:cubicBezTo>
                    <a:cubicBezTo>
                      <a:pt x="50" y="112"/>
                      <a:pt x="56" y="112"/>
                      <a:pt x="61" y="110"/>
                    </a:cubicBezTo>
                    <a:cubicBezTo>
                      <a:pt x="66" y="109"/>
                      <a:pt x="70" y="107"/>
                      <a:pt x="73" y="105"/>
                    </a:cubicBezTo>
                    <a:cubicBezTo>
                      <a:pt x="76" y="102"/>
                      <a:pt x="79" y="99"/>
                      <a:pt x="81" y="94"/>
                    </a:cubicBezTo>
                    <a:cubicBezTo>
                      <a:pt x="84" y="90"/>
                      <a:pt x="85" y="85"/>
                      <a:pt x="85" y="80"/>
                    </a:cubicBezTo>
                    <a:cubicBezTo>
                      <a:pt x="85" y="73"/>
                      <a:pt x="83" y="68"/>
                      <a:pt x="79" y="63"/>
                    </a:cubicBezTo>
                    <a:cubicBezTo>
                      <a:pt x="76" y="58"/>
                      <a:pt x="70" y="55"/>
                      <a:pt x="64" y="53"/>
                    </a:cubicBezTo>
                    <a:close/>
                    <a:moveTo>
                      <a:pt x="15" y="13"/>
                    </a:moveTo>
                    <a:cubicBezTo>
                      <a:pt x="37" y="13"/>
                      <a:pt x="37" y="13"/>
                      <a:pt x="37" y="13"/>
                    </a:cubicBezTo>
                    <a:cubicBezTo>
                      <a:pt x="45" y="13"/>
                      <a:pt x="51" y="14"/>
                      <a:pt x="54" y="15"/>
                    </a:cubicBezTo>
                    <a:cubicBezTo>
                      <a:pt x="58" y="16"/>
                      <a:pt x="60" y="18"/>
                      <a:pt x="62" y="21"/>
                    </a:cubicBezTo>
                    <a:cubicBezTo>
                      <a:pt x="64" y="24"/>
                      <a:pt x="65" y="27"/>
                      <a:pt x="65" y="31"/>
                    </a:cubicBezTo>
                    <a:cubicBezTo>
                      <a:pt x="65" y="35"/>
                      <a:pt x="64" y="38"/>
                      <a:pt x="62" y="40"/>
                    </a:cubicBezTo>
                    <a:cubicBezTo>
                      <a:pt x="60" y="43"/>
                      <a:pt x="57" y="45"/>
                      <a:pt x="53" y="46"/>
                    </a:cubicBezTo>
                    <a:cubicBezTo>
                      <a:pt x="50" y="47"/>
                      <a:pt x="46" y="47"/>
                      <a:pt x="39" y="47"/>
                    </a:cubicBezTo>
                    <a:cubicBezTo>
                      <a:pt x="15" y="47"/>
                      <a:pt x="15" y="47"/>
                      <a:pt x="15" y="47"/>
                    </a:cubicBezTo>
                    <a:lnTo>
                      <a:pt x="15" y="13"/>
                    </a:lnTo>
                    <a:close/>
                    <a:moveTo>
                      <a:pt x="67" y="89"/>
                    </a:moveTo>
                    <a:cubicBezTo>
                      <a:pt x="66" y="92"/>
                      <a:pt x="64" y="94"/>
                      <a:pt x="61" y="95"/>
                    </a:cubicBezTo>
                    <a:cubicBezTo>
                      <a:pt x="59" y="97"/>
                      <a:pt x="56" y="98"/>
                      <a:pt x="53" y="99"/>
                    </a:cubicBezTo>
                    <a:cubicBezTo>
                      <a:pt x="51" y="99"/>
                      <a:pt x="48" y="99"/>
                      <a:pt x="43" y="99"/>
                    </a:cubicBezTo>
                    <a:cubicBezTo>
                      <a:pt x="15" y="99"/>
                      <a:pt x="15" y="99"/>
                      <a:pt x="15" y="99"/>
                    </a:cubicBezTo>
                    <a:cubicBezTo>
                      <a:pt x="15" y="61"/>
                      <a:pt x="15" y="61"/>
                      <a:pt x="15" y="61"/>
                    </a:cubicBezTo>
                    <a:cubicBezTo>
                      <a:pt x="41" y="61"/>
                      <a:pt x="41" y="61"/>
                      <a:pt x="41" y="61"/>
                    </a:cubicBezTo>
                    <a:cubicBezTo>
                      <a:pt x="48" y="61"/>
                      <a:pt x="53" y="61"/>
                      <a:pt x="57" y="62"/>
                    </a:cubicBezTo>
                    <a:cubicBezTo>
                      <a:pt x="61" y="64"/>
                      <a:pt x="64" y="66"/>
                      <a:pt x="66" y="69"/>
                    </a:cubicBezTo>
                    <a:cubicBezTo>
                      <a:pt x="68" y="72"/>
                      <a:pt x="69" y="76"/>
                      <a:pt x="69" y="80"/>
                    </a:cubicBezTo>
                    <a:cubicBezTo>
                      <a:pt x="69" y="83"/>
                      <a:pt x="69" y="87"/>
                      <a:pt x="67"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8" name="PA-ïṩľiḓê">
                <a:extLst>
                  <a:ext uri="{FF2B5EF4-FFF2-40B4-BE49-F238E27FC236}">
                    <a16:creationId xmlns:a16="http://schemas.microsoft.com/office/drawing/2014/main" xmlns="" id="{6E955D6F-DBBF-4D2C-BB9D-64E78ED90C04}"/>
                  </a:ext>
                </a:extLst>
              </p:cNvPr>
              <p:cNvSpPr/>
              <p:nvPr>
                <p:custDataLst>
                  <p:tags r:id="rId46"/>
                </p:custDataLst>
              </p:nvPr>
            </p:nvSpPr>
            <p:spPr bwMode="auto">
              <a:xfrm>
                <a:off x="9354344" y="3816351"/>
                <a:ext cx="138113" cy="157163"/>
              </a:xfrm>
              <a:custGeom>
                <a:avLst/>
                <a:gdLst>
                  <a:gd name="T0" fmla="*/ 38 w 75"/>
                  <a:gd name="T1" fmla="*/ 0 h 85"/>
                  <a:gd name="T2" fmla="*/ 10 w 75"/>
                  <a:gd name="T3" fmla="*/ 12 h 85"/>
                  <a:gd name="T4" fmla="*/ 0 w 75"/>
                  <a:gd name="T5" fmla="*/ 43 h 85"/>
                  <a:gd name="T6" fmla="*/ 10 w 75"/>
                  <a:gd name="T7" fmla="*/ 74 h 85"/>
                  <a:gd name="T8" fmla="*/ 38 w 75"/>
                  <a:gd name="T9" fmla="*/ 85 h 85"/>
                  <a:gd name="T10" fmla="*/ 62 w 75"/>
                  <a:gd name="T11" fmla="*/ 78 h 85"/>
                  <a:gd name="T12" fmla="*/ 74 w 75"/>
                  <a:gd name="T13" fmla="*/ 59 h 85"/>
                  <a:gd name="T14" fmla="*/ 60 w 75"/>
                  <a:gd name="T15" fmla="*/ 57 h 85"/>
                  <a:gd name="T16" fmla="*/ 51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6" y="0"/>
                      <a:pt x="17" y="4"/>
                      <a:pt x="10" y="12"/>
                    </a:cubicBezTo>
                    <a:cubicBezTo>
                      <a:pt x="3" y="19"/>
                      <a:pt x="0" y="30"/>
                      <a:pt x="0" y="43"/>
                    </a:cubicBezTo>
                    <a:cubicBezTo>
                      <a:pt x="0" y="57"/>
                      <a:pt x="3" y="67"/>
                      <a:pt x="10" y="74"/>
                    </a:cubicBezTo>
                    <a:cubicBezTo>
                      <a:pt x="17" y="81"/>
                      <a:pt x="27" y="85"/>
                      <a:pt x="38" y="85"/>
                    </a:cubicBezTo>
                    <a:cubicBezTo>
                      <a:pt x="48" y="85"/>
                      <a:pt x="56" y="83"/>
                      <a:pt x="62" y="78"/>
                    </a:cubicBezTo>
                    <a:cubicBezTo>
                      <a:pt x="68" y="74"/>
                      <a:pt x="72" y="67"/>
                      <a:pt x="74" y="59"/>
                    </a:cubicBezTo>
                    <a:cubicBezTo>
                      <a:pt x="60" y="57"/>
                      <a:pt x="60" y="57"/>
                      <a:pt x="60" y="57"/>
                    </a:cubicBezTo>
                    <a:cubicBezTo>
                      <a:pt x="58" y="63"/>
                      <a:pt x="55" y="67"/>
                      <a:pt x="51" y="70"/>
                    </a:cubicBezTo>
                    <a:cubicBezTo>
                      <a:pt x="48" y="73"/>
                      <a:pt x="44" y="74"/>
                      <a:pt x="39" y="74"/>
                    </a:cubicBezTo>
                    <a:cubicBezTo>
                      <a:pt x="32" y="74"/>
                      <a:pt x="26" y="71"/>
                      <a:pt x="22" y="67"/>
                    </a:cubicBezTo>
                    <a:cubicBezTo>
                      <a:pt x="17" y="62"/>
                      <a:pt x="14" y="55"/>
                      <a:pt x="14" y="46"/>
                    </a:cubicBezTo>
                    <a:cubicBezTo>
                      <a:pt x="75" y="46"/>
                      <a:pt x="75" y="46"/>
                      <a:pt x="75" y="46"/>
                    </a:cubicBezTo>
                    <a:cubicBezTo>
                      <a:pt x="75" y="45"/>
                      <a:pt x="75" y="43"/>
                      <a:pt x="75" y="43"/>
                    </a:cubicBezTo>
                    <a:cubicBezTo>
                      <a:pt x="75" y="29"/>
                      <a:pt x="71" y="19"/>
                      <a:pt x="64" y="11"/>
                    </a:cubicBezTo>
                    <a:cubicBezTo>
                      <a:pt x="57"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9" name="PA-iṡlíḋê">
                <a:extLst>
                  <a:ext uri="{FF2B5EF4-FFF2-40B4-BE49-F238E27FC236}">
                    <a16:creationId xmlns:a16="http://schemas.microsoft.com/office/drawing/2014/main" xmlns="" id="{5DBD2727-B173-4B9C-BAA9-22855EDEEFB6}"/>
                  </a:ext>
                </a:extLst>
              </p:cNvPr>
              <p:cNvSpPr/>
              <p:nvPr>
                <p:custDataLst>
                  <p:tags r:id="rId47"/>
                </p:custDataLst>
              </p:nvPr>
            </p:nvSpPr>
            <p:spPr bwMode="auto">
              <a:xfrm>
                <a:off x="9522619"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0" name="PA-îṩļîḓê">
                <a:extLst>
                  <a:ext uri="{FF2B5EF4-FFF2-40B4-BE49-F238E27FC236}">
                    <a16:creationId xmlns:a16="http://schemas.microsoft.com/office/drawing/2014/main" xmlns="" id="{3665CF0F-9CCB-4579-82B1-D04CE12D9E10}"/>
                  </a:ext>
                </a:extLst>
              </p:cNvPr>
              <p:cNvSpPr/>
              <p:nvPr>
                <p:custDataLst>
                  <p:tags r:id="rId48"/>
                </p:custDataLst>
              </p:nvPr>
            </p:nvSpPr>
            <p:spPr bwMode="auto">
              <a:xfrm>
                <a:off x="9522619"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1" name="PA-iṡļíďê">
                <a:extLst>
                  <a:ext uri="{FF2B5EF4-FFF2-40B4-BE49-F238E27FC236}">
                    <a16:creationId xmlns:a16="http://schemas.microsoft.com/office/drawing/2014/main" xmlns="" id="{0289922E-D780-4C5C-A2E9-315BD6285279}"/>
                  </a:ext>
                </a:extLst>
              </p:cNvPr>
              <p:cNvSpPr/>
              <p:nvPr>
                <p:custDataLst>
                  <p:tags r:id="rId49"/>
                </p:custDataLst>
              </p:nvPr>
            </p:nvSpPr>
            <p:spPr bwMode="auto">
              <a:xfrm>
                <a:off x="9586119"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2" name="PA-iṥḷïdê">
                <a:extLst>
                  <a:ext uri="{FF2B5EF4-FFF2-40B4-BE49-F238E27FC236}">
                    <a16:creationId xmlns:a16="http://schemas.microsoft.com/office/drawing/2014/main" xmlns="" id="{88D1CC83-34B2-441E-82CB-E2E85251B032}"/>
                  </a:ext>
                </a:extLst>
              </p:cNvPr>
              <p:cNvSpPr/>
              <p:nvPr>
                <p:custDataLst>
                  <p:tags r:id="rId50"/>
                </p:custDataLst>
              </p:nvPr>
            </p:nvSpPr>
            <p:spPr bwMode="auto">
              <a:xfrm>
                <a:off x="9554369" y="3819526"/>
                <a:ext cx="57150" cy="211138"/>
              </a:xfrm>
              <a:custGeom>
                <a:avLst/>
                <a:gdLst>
                  <a:gd name="T0" fmla="*/ 17 w 31"/>
                  <a:gd name="T1" fmla="*/ 85 h 114"/>
                  <a:gd name="T2" fmla="*/ 15 w 31"/>
                  <a:gd name="T3" fmla="*/ 99 h 114"/>
                  <a:gd name="T4" fmla="*/ 9 w 31"/>
                  <a:gd name="T5" fmla="*/ 102 h 114"/>
                  <a:gd name="T6" fmla="*/ 2 w 31"/>
                  <a:gd name="T7" fmla="*/ 101 h 114"/>
                  <a:gd name="T8" fmla="*/ 0 w 31"/>
                  <a:gd name="T9" fmla="*/ 113 h 114"/>
                  <a:gd name="T10" fmla="*/ 11 w 31"/>
                  <a:gd name="T11" fmla="*/ 114 h 114"/>
                  <a:gd name="T12" fmla="*/ 27 w 31"/>
                  <a:gd name="T13" fmla="*/ 107 h 114"/>
                  <a:gd name="T14" fmla="*/ 31 w 31"/>
                  <a:gd name="T15" fmla="*/ 86 h 114"/>
                  <a:gd name="T16" fmla="*/ 31 w 31"/>
                  <a:gd name="T17" fmla="*/ 0 h 114"/>
                  <a:gd name="T18" fmla="*/ 17 w 31"/>
                  <a:gd name="T19" fmla="*/ 0 h 114"/>
                  <a:gd name="T20" fmla="*/ 17 w 31"/>
                  <a:gd name="T21"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14">
                    <a:moveTo>
                      <a:pt x="17" y="85"/>
                    </a:moveTo>
                    <a:cubicBezTo>
                      <a:pt x="17" y="93"/>
                      <a:pt x="17" y="98"/>
                      <a:pt x="15" y="99"/>
                    </a:cubicBezTo>
                    <a:cubicBezTo>
                      <a:pt x="14" y="101"/>
                      <a:pt x="12" y="102"/>
                      <a:pt x="9" y="102"/>
                    </a:cubicBezTo>
                    <a:cubicBezTo>
                      <a:pt x="7" y="102"/>
                      <a:pt x="5" y="102"/>
                      <a:pt x="2" y="101"/>
                    </a:cubicBezTo>
                    <a:cubicBezTo>
                      <a:pt x="0" y="113"/>
                      <a:pt x="0" y="113"/>
                      <a:pt x="0" y="113"/>
                    </a:cubicBezTo>
                    <a:cubicBezTo>
                      <a:pt x="3" y="114"/>
                      <a:pt x="7" y="114"/>
                      <a:pt x="11" y="114"/>
                    </a:cubicBezTo>
                    <a:cubicBezTo>
                      <a:pt x="18" y="114"/>
                      <a:pt x="24" y="112"/>
                      <a:pt x="27" y="107"/>
                    </a:cubicBezTo>
                    <a:cubicBezTo>
                      <a:pt x="30" y="103"/>
                      <a:pt x="31" y="96"/>
                      <a:pt x="31" y="86"/>
                    </a:cubicBezTo>
                    <a:cubicBezTo>
                      <a:pt x="31" y="0"/>
                      <a:pt x="31" y="0"/>
                      <a:pt x="31" y="0"/>
                    </a:cubicBezTo>
                    <a:cubicBezTo>
                      <a:pt x="17" y="0"/>
                      <a:pt x="17" y="0"/>
                      <a:pt x="17" y="0"/>
                    </a:cubicBezTo>
                    <a:lnTo>
                      <a:pt x="17"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3" name="PA-ïsļíḋe">
                <a:extLst>
                  <a:ext uri="{FF2B5EF4-FFF2-40B4-BE49-F238E27FC236}">
                    <a16:creationId xmlns:a16="http://schemas.microsoft.com/office/drawing/2014/main" xmlns="" id="{B0638E32-5008-4E33-B470-85EBB8C389D3}"/>
                  </a:ext>
                </a:extLst>
              </p:cNvPr>
              <p:cNvSpPr/>
              <p:nvPr>
                <p:custDataLst>
                  <p:tags r:id="rId51"/>
                </p:custDataLst>
              </p:nvPr>
            </p:nvSpPr>
            <p:spPr bwMode="auto">
              <a:xfrm>
                <a:off x="9651206"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4" name="PA-íṥļíde">
                <a:extLst>
                  <a:ext uri="{FF2B5EF4-FFF2-40B4-BE49-F238E27FC236}">
                    <a16:creationId xmlns:a16="http://schemas.microsoft.com/office/drawing/2014/main" xmlns="" id="{49FFAFAD-5FEC-41E7-9929-F8BE9588FD2D}"/>
                  </a:ext>
                </a:extLst>
              </p:cNvPr>
              <p:cNvSpPr/>
              <p:nvPr>
                <p:custDataLst>
                  <p:tags r:id="rId52"/>
                </p:custDataLst>
              </p:nvPr>
            </p:nvSpPr>
            <p:spPr bwMode="auto">
              <a:xfrm>
                <a:off x="9651206"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5" name="PA-íṡļîḑé">
                <a:extLst>
                  <a:ext uri="{FF2B5EF4-FFF2-40B4-BE49-F238E27FC236}">
                    <a16:creationId xmlns:a16="http://schemas.microsoft.com/office/drawing/2014/main" xmlns="" id="{339B9E53-7325-40E4-837C-A6E29A491FEA}"/>
                  </a:ext>
                </a:extLst>
              </p:cNvPr>
              <p:cNvSpPr/>
              <p:nvPr>
                <p:custDataLst>
                  <p:tags r:id="rId53"/>
                </p:custDataLst>
              </p:nvPr>
            </p:nvSpPr>
            <p:spPr bwMode="auto">
              <a:xfrm>
                <a:off x="9714706" y="3816351"/>
                <a:ext cx="122238" cy="152400"/>
              </a:xfrm>
              <a:custGeom>
                <a:avLst/>
                <a:gdLst>
                  <a:gd name="T0" fmla="*/ 65 w 66"/>
                  <a:gd name="T1" fmla="*/ 20 h 83"/>
                  <a:gd name="T2" fmla="*/ 61 w 66"/>
                  <a:gd name="T3" fmla="*/ 10 h 83"/>
                  <a:gd name="T4" fmla="*/ 52 w 66"/>
                  <a:gd name="T5" fmla="*/ 3 h 83"/>
                  <a:gd name="T6" fmla="*/ 38 w 66"/>
                  <a:gd name="T7" fmla="*/ 0 h 83"/>
                  <a:gd name="T8" fmla="*/ 12 w 66"/>
                  <a:gd name="T9" fmla="*/ 14 h 83"/>
                  <a:gd name="T10" fmla="*/ 12 w 66"/>
                  <a:gd name="T11" fmla="*/ 2 h 83"/>
                  <a:gd name="T12" fmla="*/ 0 w 66"/>
                  <a:gd name="T13" fmla="*/ 2 h 83"/>
                  <a:gd name="T14" fmla="*/ 0 w 66"/>
                  <a:gd name="T15" fmla="*/ 83 h 83"/>
                  <a:gd name="T16" fmla="*/ 14 w 66"/>
                  <a:gd name="T17" fmla="*/ 83 h 83"/>
                  <a:gd name="T18" fmla="*/ 14 w 66"/>
                  <a:gd name="T19" fmla="*/ 39 h 83"/>
                  <a:gd name="T20" fmla="*/ 20 w 66"/>
                  <a:gd name="T21" fmla="*/ 18 h 83"/>
                  <a:gd name="T22" fmla="*/ 35 w 66"/>
                  <a:gd name="T23" fmla="*/ 12 h 83"/>
                  <a:gd name="T24" fmla="*/ 45 w 66"/>
                  <a:gd name="T25" fmla="*/ 15 h 83"/>
                  <a:gd name="T26" fmla="*/ 51 w 66"/>
                  <a:gd name="T27" fmla="*/ 21 h 83"/>
                  <a:gd name="T28" fmla="*/ 52 w 66"/>
                  <a:gd name="T29" fmla="*/ 34 h 83"/>
                  <a:gd name="T30" fmla="*/ 52 w 66"/>
                  <a:gd name="T31" fmla="*/ 83 h 83"/>
                  <a:gd name="T32" fmla="*/ 66 w 66"/>
                  <a:gd name="T33" fmla="*/ 83 h 83"/>
                  <a:gd name="T34" fmla="*/ 66 w 66"/>
                  <a:gd name="T35" fmla="*/ 33 h 83"/>
                  <a:gd name="T36" fmla="*/ 65 w 66"/>
                  <a:gd name="T37" fmla="*/ 2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5" y="20"/>
                    </a:moveTo>
                    <a:cubicBezTo>
                      <a:pt x="64" y="16"/>
                      <a:pt x="63" y="13"/>
                      <a:pt x="61" y="10"/>
                    </a:cubicBezTo>
                    <a:cubicBezTo>
                      <a:pt x="59" y="7"/>
                      <a:pt x="56" y="5"/>
                      <a:pt x="52" y="3"/>
                    </a:cubicBezTo>
                    <a:cubicBezTo>
                      <a:pt x="48"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4" y="14"/>
                      <a:pt x="29" y="12"/>
                      <a:pt x="35"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6" name="PA-iṣ1íḋè">
                <a:extLst>
                  <a:ext uri="{FF2B5EF4-FFF2-40B4-BE49-F238E27FC236}">
                    <a16:creationId xmlns:a16="http://schemas.microsoft.com/office/drawing/2014/main" xmlns="" id="{45A66864-8364-47C5-958E-6B66273AE1DD}"/>
                  </a:ext>
                </a:extLst>
              </p:cNvPr>
              <p:cNvSpPr/>
              <p:nvPr>
                <p:custDataLst>
                  <p:tags r:id="rId54"/>
                </p:custDataLst>
              </p:nvPr>
            </p:nvSpPr>
            <p:spPr bwMode="auto">
              <a:xfrm>
                <a:off x="9865519" y="3816351"/>
                <a:ext cx="133350" cy="214313"/>
              </a:xfrm>
              <a:custGeom>
                <a:avLst/>
                <a:gdLst>
                  <a:gd name="T0" fmla="*/ 59 w 72"/>
                  <a:gd name="T1" fmla="*/ 2 h 116"/>
                  <a:gd name="T2" fmla="*/ 59 w 72"/>
                  <a:gd name="T3" fmla="*/ 12 h 116"/>
                  <a:gd name="T4" fmla="*/ 35 w 72"/>
                  <a:gd name="T5" fmla="*/ 0 h 116"/>
                  <a:gd name="T6" fmla="*/ 16 w 72"/>
                  <a:gd name="T7" fmla="*/ 6 h 116"/>
                  <a:gd name="T8" fmla="*/ 4 w 72"/>
                  <a:gd name="T9" fmla="*/ 21 h 116"/>
                  <a:gd name="T10" fmla="*/ 0 w 72"/>
                  <a:gd name="T11" fmla="*/ 42 h 116"/>
                  <a:gd name="T12" fmla="*/ 9 w 72"/>
                  <a:gd name="T13" fmla="*/ 71 h 116"/>
                  <a:gd name="T14" fmla="*/ 35 w 72"/>
                  <a:gd name="T15" fmla="*/ 83 h 116"/>
                  <a:gd name="T16" fmla="*/ 58 w 72"/>
                  <a:gd name="T17" fmla="*/ 73 h 116"/>
                  <a:gd name="T18" fmla="*/ 57 w 72"/>
                  <a:gd name="T19" fmla="*/ 90 h 116"/>
                  <a:gd name="T20" fmla="*/ 49 w 72"/>
                  <a:gd name="T21" fmla="*/ 101 h 116"/>
                  <a:gd name="T22" fmla="*/ 35 w 72"/>
                  <a:gd name="T23" fmla="*/ 105 h 116"/>
                  <a:gd name="T24" fmla="*/ 21 w 72"/>
                  <a:gd name="T25" fmla="*/ 101 h 116"/>
                  <a:gd name="T26" fmla="*/ 16 w 72"/>
                  <a:gd name="T27" fmla="*/ 92 h 116"/>
                  <a:gd name="T28" fmla="*/ 3 w 72"/>
                  <a:gd name="T29" fmla="*/ 90 h 116"/>
                  <a:gd name="T30" fmla="*/ 11 w 72"/>
                  <a:gd name="T31" fmla="*/ 110 h 116"/>
                  <a:gd name="T32" fmla="*/ 35 w 72"/>
                  <a:gd name="T33" fmla="*/ 116 h 116"/>
                  <a:gd name="T34" fmla="*/ 55 w 72"/>
                  <a:gd name="T35" fmla="*/ 112 h 116"/>
                  <a:gd name="T36" fmla="*/ 68 w 72"/>
                  <a:gd name="T37" fmla="*/ 99 h 116"/>
                  <a:gd name="T38" fmla="*/ 72 w 72"/>
                  <a:gd name="T39" fmla="*/ 72 h 116"/>
                  <a:gd name="T40" fmla="*/ 72 w 72"/>
                  <a:gd name="T41" fmla="*/ 2 h 116"/>
                  <a:gd name="T42" fmla="*/ 59 w 72"/>
                  <a:gd name="T43" fmla="*/ 2 h 116"/>
                  <a:gd name="T44" fmla="*/ 52 w 72"/>
                  <a:gd name="T45" fmla="*/ 65 h 116"/>
                  <a:gd name="T46" fmla="*/ 36 w 72"/>
                  <a:gd name="T47" fmla="*/ 72 h 116"/>
                  <a:gd name="T48" fmla="*/ 20 w 72"/>
                  <a:gd name="T49" fmla="*/ 65 h 116"/>
                  <a:gd name="T50" fmla="*/ 14 w 72"/>
                  <a:gd name="T51" fmla="*/ 41 h 116"/>
                  <a:gd name="T52" fmla="*/ 20 w 72"/>
                  <a:gd name="T53" fmla="*/ 19 h 116"/>
                  <a:gd name="T54" fmla="*/ 36 w 72"/>
                  <a:gd name="T55" fmla="*/ 12 h 116"/>
                  <a:gd name="T56" fmla="*/ 52 w 72"/>
                  <a:gd name="T57" fmla="*/ 19 h 116"/>
                  <a:gd name="T58" fmla="*/ 59 w 72"/>
                  <a:gd name="T59" fmla="*/ 42 h 116"/>
                  <a:gd name="T60" fmla="*/ 52 w 72"/>
                  <a:gd name="T61" fmla="*/ 6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6">
                    <a:moveTo>
                      <a:pt x="59" y="2"/>
                    </a:moveTo>
                    <a:cubicBezTo>
                      <a:pt x="59" y="12"/>
                      <a:pt x="59" y="12"/>
                      <a:pt x="59" y="12"/>
                    </a:cubicBezTo>
                    <a:cubicBezTo>
                      <a:pt x="53" y="4"/>
                      <a:pt x="45" y="0"/>
                      <a:pt x="35" y="0"/>
                    </a:cubicBezTo>
                    <a:cubicBezTo>
                      <a:pt x="28" y="0"/>
                      <a:pt x="22" y="2"/>
                      <a:pt x="16" y="6"/>
                    </a:cubicBezTo>
                    <a:cubicBezTo>
                      <a:pt x="11" y="9"/>
                      <a:pt x="7" y="14"/>
                      <a:pt x="4" y="21"/>
                    </a:cubicBezTo>
                    <a:cubicBezTo>
                      <a:pt x="1" y="27"/>
                      <a:pt x="0" y="34"/>
                      <a:pt x="0" y="42"/>
                    </a:cubicBezTo>
                    <a:cubicBezTo>
                      <a:pt x="0" y="53"/>
                      <a:pt x="3" y="63"/>
                      <a:pt x="9" y="71"/>
                    </a:cubicBezTo>
                    <a:cubicBezTo>
                      <a:pt x="15" y="79"/>
                      <a:pt x="24" y="83"/>
                      <a:pt x="35" y="83"/>
                    </a:cubicBezTo>
                    <a:cubicBezTo>
                      <a:pt x="44" y="83"/>
                      <a:pt x="51" y="80"/>
                      <a:pt x="58" y="73"/>
                    </a:cubicBezTo>
                    <a:cubicBezTo>
                      <a:pt x="58" y="82"/>
                      <a:pt x="57" y="88"/>
                      <a:pt x="57" y="90"/>
                    </a:cubicBezTo>
                    <a:cubicBezTo>
                      <a:pt x="55" y="95"/>
                      <a:pt x="53" y="99"/>
                      <a:pt x="49" y="101"/>
                    </a:cubicBezTo>
                    <a:cubicBezTo>
                      <a:pt x="46" y="104"/>
                      <a:pt x="41" y="105"/>
                      <a:pt x="35" y="105"/>
                    </a:cubicBezTo>
                    <a:cubicBezTo>
                      <a:pt x="29" y="105"/>
                      <a:pt x="24" y="104"/>
                      <a:pt x="21" y="101"/>
                    </a:cubicBezTo>
                    <a:cubicBezTo>
                      <a:pt x="18" y="99"/>
                      <a:pt x="17" y="96"/>
                      <a:pt x="16" y="92"/>
                    </a:cubicBezTo>
                    <a:cubicBezTo>
                      <a:pt x="3" y="90"/>
                      <a:pt x="3" y="90"/>
                      <a:pt x="3" y="90"/>
                    </a:cubicBezTo>
                    <a:cubicBezTo>
                      <a:pt x="2" y="99"/>
                      <a:pt x="5" y="105"/>
                      <a:pt x="11" y="110"/>
                    </a:cubicBezTo>
                    <a:cubicBezTo>
                      <a:pt x="17" y="114"/>
                      <a:pt x="25" y="116"/>
                      <a:pt x="35" y="116"/>
                    </a:cubicBezTo>
                    <a:cubicBezTo>
                      <a:pt x="43" y="116"/>
                      <a:pt x="50" y="115"/>
                      <a:pt x="55" y="112"/>
                    </a:cubicBezTo>
                    <a:cubicBezTo>
                      <a:pt x="61" y="109"/>
                      <a:pt x="65" y="104"/>
                      <a:pt x="68" y="99"/>
                    </a:cubicBezTo>
                    <a:cubicBezTo>
                      <a:pt x="70" y="94"/>
                      <a:pt x="72" y="85"/>
                      <a:pt x="72" y="72"/>
                    </a:cubicBezTo>
                    <a:cubicBezTo>
                      <a:pt x="72" y="2"/>
                      <a:pt x="72" y="2"/>
                      <a:pt x="72" y="2"/>
                    </a:cubicBezTo>
                    <a:lnTo>
                      <a:pt x="59" y="2"/>
                    </a:lnTo>
                    <a:close/>
                    <a:moveTo>
                      <a:pt x="52" y="65"/>
                    </a:moveTo>
                    <a:cubicBezTo>
                      <a:pt x="48" y="69"/>
                      <a:pt x="43" y="72"/>
                      <a:pt x="36" y="72"/>
                    </a:cubicBezTo>
                    <a:cubicBezTo>
                      <a:pt x="30" y="72"/>
                      <a:pt x="25" y="69"/>
                      <a:pt x="20" y="65"/>
                    </a:cubicBezTo>
                    <a:cubicBezTo>
                      <a:pt x="16" y="60"/>
                      <a:pt x="14" y="52"/>
                      <a:pt x="14" y="41"/>
                    </a:cubicBezTo>
                    <a:cubicBezTo>
                      <a:pt x="14" y="31"/>
                      <a:pt x="16" y="24"/>
                      <a:pt x="20" y="19"/>
                    </a:cubicBezTo>
                    <a:cubicBezTo>
                      <a:pt x="25" y="14"/>
                      <a:pt x="30" y="12"/>
                      <a:pt x="36" y="12"/>
                    </a:cubicBezTo>
                    <a:cubicBezTo>
                      <a:pt x="42" y="12"/>
                      <a:pt x="48" y="14"/>
                      <a:pt x="52" y="19"/>
                    </a:cubicBezTo>
                    <a:cubicBezTo>
                      <a:pt x="56" y="24"/>
                      <a:pt x="59" y="32"/>
                      <a:pt x="59" y="42"/>
                    </a:cubicBezTo>
                    <a:cubicBezTo>
                      <a:pt x="59" y="52"/>
                      <a:pt x="57" y="60"/>
                      <a:pt x="52"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grpSp>
      <p:pic>
        <p:nvPicPr>
          <p:cNvPr id="8" name="图片 7"/>
          <p:cNvPicPr>
            <a:picLocks noChangeAspect="1"/>
          </p:cNvPicPr>
          <p:nvPr userDrawn="1"/>
        </p:nvPicPr>
        <p:blipFill rotWithShape="1">
          <a:blip r:embed="rId116" cstate="screen">
            <a:extLst>
              <a:ext uri="{28A0092B-C50C-407E-A947-70E740481C1C}">
                <a14:useLocalDpi xmlns:a14="http://schemas.microsoft.com/office/drawing/2010/main"/>
              </a:ext>
            </a:extLst>
          </a:blip>
          <a:srcRect/>
          <a:stretch/>
        </p:blipFill>
        <p:spPr>
          <a:xfrm>
            <a:off x="6096000" y="0"/>
            <a:ext cx="6096000" cy="6858000"/>
          </a:xfrm>
          <a:prstGeom prst="rect">
            <a:avLst/>
          </a:prstGeom>
        </p:spPr>
      </p:pic>
      <p:sp>
        <p:nvSpPr>
          <p:cNvPr id="3" name="Freeform 21"/>
          <p:cNvSpPr/>
          <p:nvPr userDrawn="1"/>
        </p:nvSpPr>
        <p:spPr bwMode="auto">
          <a:xfrm>
            <a:off x="-1866477" y="3327639"/>
            <a:ext cx="492125" cy="146050"/>
          </a:xfrm>
          <a:custGeom>
            <a:avLst/>
            <a:gdLst>
              <a:gd name="T0" fmla="*/ 0 w 310"/>
              <a:gd name="T1" fmla="*/ 2 h 92"/>
              <a:gd name="T2" fmla="*/ 0 w 310"/>
              <a:gd name="T3" fmla="*/ 2 h 92"/>
              <a:gd name="T4" fmla="*/ 38 w 310"/>
              <a:gd name="T5" fmla="*/ 0 h 92"/>
              <a:gd name="T6" fmla="*/ 58 w 310"/>
              <a:gd name="T7" fmla="*/ 0 h 92"/>
              <a:gd name="T8" fmla="*/ 76 w 310"/>
              <a:gd name="T9" fmla="*/ 4 h 92"/>
              <a:gd name="T10" fmla="*/ 76 w 310"/>
              <a:gd name="T11" fmla="*/ 4 h 92"/>
              <a:gd name="T12" fmla="*/ 110 w 310"/>
              <a:gd name="T13" fmla="*/ 16 h 92"/>
              <a:gd name="T14" fmla="*/ 142 w 310"/>
              <a:gd name="T15" fmla="*/ 30 h 92"/>
              <a:gd name="T16" fmla="*/ 176 w 310"/>
              <a:gd name="T17" fmla="*/ 46 h 92"/>
              <a:gd name="T18" fmla="*/ 192 w 310"/>
              <a:gd name="T19" fmla="*/ 52 h 92"/>
              <a:gd name="T20" fmla="*/ 210 w 310"/>
              <a:gd name="T21" fmla="*/ 58 h 92"/>
              <a:gd name="T22" fmla="*/ 310 w 310"/>
              <a:gd name="T23" fmla="*/ 92 h 92"/>
              <a:gd name="T24" fmla="*/ 310 w 310"/>
              <a:gd name="T25" fmla="*/ 92 h 92"/>
              <a:gd name="T26" fmla="*/ 216 w 310"/>
              <a:gd name="T27" fmla="*/ 92 h 92"/>
              <a:gd name="T28" fmla="*/ 216 w 310"/>
              <a:gd name="T29" fmla="*/ 92 h 92"/>
              <a:gd name="T30" fmla="*/ 200 w 310"/>
              <a:gd name="T31" fmla="*/ 90 h 92"/>
              <a:gd name="T32" fmla="*/ 186 w 310"/>
              <a:gd name="T33" fmla="*/ 88 h 92"/>
              <a:gd name="T34" fmla="*/ 158 w 310"/>
              <a:gd name="T35" fmla="*/ 82 h 92"/>
              <a:gd name="T36" fmla="*/ 128 w 310"/>
              <a:gd name="T37" fmla="*/ 72 h 92"/>
              <a:gd name="T38" fmla="*/ 100 w 310"/>
              <a:gd name="T39" fmla="*/ 60 h 92"/>
              <a:gd name="T40" fmla="*/ 100 w 310"/>
              <a:gd name="T41" fmla="*/ 60 h 92"/>
              <a:gd name="T42" fmla="*/ 76 w 310"/>
              <a:gd name="T43" fmla="*/ 52 h 92"/>
              <a:gd name="T44" fmla="*/ 64 w 310"/>
              <a:gd name="T45" fmla="*/ 48 h 92"/>
              <a:gd name="T46" fmla="*/ 52 w 310"/>
              <a:gd name="T47" fmla="*/ 42 h 92"/>
              <a:gd name="T48" fmla="*/ 52 w 310"/>
              <a:gd name="T49" fmla="*/ 42 h 92"/>
              <a:gd name="T50" fmla="*/ 40 w 310"/>
              <a:gd name="T51" fmla="*/ 32 h 92"/>
              <a:gd name="T52" fmla="*/ 26 w 310"/>
              <a:gd name="T53" fmla="*/ 20 h 92"/>
              <a:gd name="T54" fmla="*/ 14 w 310"/>
              <a:gd name="T55" fmla="*/ 8 h 92"/>
              <a:gd name="T56" fmla="*/ 6 w 310"/>
              <a:gd name="T57" fmla="*/ 4 h 92"/>
              <a:gd name="T58" fmla="*/ 0 w 310"/>
              <a:gd name="T59" fmla="*/ 2 h 92"/>
              <a:gd name="T60" fmla="*/ 0 w 310"/>
              <a:gd name="T61"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0" h="92">
                <a:moveTo>
                  <a:pt x="0" y="2"/>
                </a:moveTo>
                <a:lnTo>
                  <a:pt x="0" y="2"/>
                </a:lnTo>
                <a:lnTo>
                  <a:pt x="38" y="0"/>
                </a:lnTo>
                <a:lnTo>
                  <a:pt x="58" y="0"/>
                </a:lnTo>
                <a:lnTo>
                  <a:pt x="76" y="4"/>
                </a:lnTo>
                <a:lnTo>
                  <a:pt x="76" y="4"/>
                </a:lnTo>
                <a:lnTo>
                  <a:pt x="110" y="16"/>
                </a:lnTo>
                <a:lnTo>
                  <a:pt x="142" y="30"/>
                </a:lnTo>
                <a:lnTo>
                  <a:pt x="176" y="46"/>
                </a:lnTo>
                <a:lnTo>
                  <a:pt x="192" y="52"/>
                </a:lnTo>
                <a:lnTo>
                  <a:pt x="210" y="58"/>
                </a:lnTo>
                <a:lnTo>
                  <a:pt x="310" y="92"/>
                </a:lnTo>
                <a:lnTo>
                  <a:pt x="310" y="92"/>
                </a:lnTo>
                <a:lnTo>
                  <a:pt x="216" y="92"/>
                </a:lnTo>
                <a:lnTo>
                  <a:pt x="216" y="92"/>
                </a:lnTo>
                <a:lnTo>
                  <a:pt x="200" y="90"/>
                </a:lnTo>
                <a:lnTo>
                  <a:pt x="186" y="88"/>
                </a:lnTo>
                <a:lnTo>
                  <a:pt x="158" y="82"/>
                </a:lnTo>
                <a:lnTo>
                  <a:pt x="128" y="72"/>
                </a:lnTo>
                <a:lnTo>
                  <a:pt x="100" y="60"/>
                </a:lnTo>
                <a:lnTo>
                  <a:pt x="100" y="60"/>
                </a:lnTo>
                <a:lnTo>
                  <a:pt x="76" y="52"/>
                </a:lnTo>
                <a:lnTo>
                  <a:pt x="64" y="48"/>
                </a:lnTo>
                <a:lnTo>
                  <a:pt x="52" y="42"/>
                </a:lnTo>
                <a:lnTo>
                  <a:pt x="52" y="42"/>
                </a:lnTo>
                <a:lnTo>
                  <a:pt x="40" y="32"/>
                </a:lnTo>
                <a:lnTo>
                  <a:pt x="26" y="20"/>
                </a:lnTo>
                <a:lnTo>
                  <a:pt x="14" y="8"/>
                </a:lnTo>
                <a:lnTo>
                  <a:pt x="6" y="4"/>
                </a:lnTo>
                <a:lnTo>
                  <a:pt x="0" y="2"/>
                </a:lnTo>
                <a:lnTo>
                  <a:pt x="0" y="2"/>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4" name="Freeform 50"/>
          <p:cNvSpPr/>
          <p:nvPr userDrawn="1"/>
        </p:nvSpPr>
        <p:spPr bwMode="auto">
          <a:xfrm>
            <a:off x="-1773248" y="1727088"/>
            <a:ext cx="209550" cy="384175"/>
          </a:xfrm>
          <a:custGeom>
            <a:avLst/>
            <a:gdLst>
              <a:gd name="T0" fmla="*/ 88 w 132"/>
              <a:gd name="T1" fmla="*/ 0 h 242"/>
              <a:gd name="T2" fmla="*/ 74 w 132"/>
              <a:gd name="T3" fmla="*/ 8 h 242"/>
              <a:gd name="T4" fmla="*/ 58 w 132"/>
              <a:gd name="T5" fmla="*/ 20 h 242"/>
              <a:gd name="T6" fmla="*/ 46 w 132"/>
              <a:gd name="T7" fmla="*/ 42 h 242"/>
              <a:gd name="T8" fmla="*/ 46 w 132"/>
              <a:gd name="T9" fmla="*/ 56 h 242"/>
              <a:gd name="T10" fmla="*/ 42 w 132"/>
              <a:gd name="T11" fmla="*/ 84 h 242"/>
              <a:gd name="T12" fmla="*/ 32 w 132"/>
              <a:gd name="T13" fmla="*/ 120 h 242"/>
              <a:gd name="T14" fmla="*/ 20 w 132"/>
              <a:gd name="T15" fmla="*/ 144 h 242"/>
              <a:gd name="T16" fmla="*/ 6 w 132"/>
              <a:gd name="T17" fmla="*/ 154 h 242"/>
              <a:gd name="T18" fmla="*/ 0 w 132"/>
              <a:gd name="T19" fmla="*/ 156 h 242"/>
              <a:gd name="T20" fmla="*/ 18 w 132"/>
              <a:gd name="T21" fmla="*/ 162 h 242"/>
              <a:gd name="T22" fmla="*/ 32 w 132"/>
              <a:gd name="T23" fmla="*/ 174 h 242"/>
              <a:gd name="T24" fmla="*/ 46 w 132"/>
              <a:gd name="T25" fmla="*/ 196 h 242"/>
              <a:gd name="T26" fmla="*/ 50 w 132"/>
              <a:gd name="T27" fmla="*/ 206 h 242"/>
              <a:gd name="T28" fmla="*/ 64 w 132"/>
              <a:gd name="T29" fmla="*/ 234 h 242"/>
              <a:gd name="T30" fmla="*/ 74 w 132"/>
              <a:gd name="T31" fmla="*/ 242 h 242"/>
              <a:gd name="T32" fmla="*/ 80 w 132"/>
              <a:gd name="T33" fmla="*/ 240 h 242"/>
              <a:gd name="T34" fmla="*/ 84 w 132"/>
              <a:gd name="T35" fmla="*/ 236 h 242"/>
              <a:gd name="T36" fmla="*/ 92 w 132"/>
              <a:gd name="T37" fmla="*/ 224 h 242"/>
              <a:gd name="T38" fmla="*/ 98 w 132"/>
              <a:gd name="T39" fmla="*/ 204 h 242"/>
              <a:gd name="T40" fmla="*/ 94 w 132"/>
              <a:gd name="T41" fmla="*/ 178 h 242"/>
              <a:gd name="T42" fmla="*/ 86 w 132"/>
              <a:gd name="T43" fmla="*/ 162 h 242"/>
              <a:gd name="T44" fmla="*/ 102 w 132"/>
              <a:gd name="T45" fmla="*/ 158 h 242"/>
              <a:gd name="T46" fmla="*/ 118 w 132"/>
              <a:gd name="T47" fmla="*/ 148 h 242"/>
              <a:gd name="T48" fmla="*/ 130 w 132"/>
              <a:gd name="T49" fmla="*/ 128 h 242"/>
              <a:gd name="T50" fmla="*/ 130 w 132"/>
              <a:gd name="T51" fmla="*/ 114 h 242"/>
              <a:gd name="T52" fmla="*/ 132 w 132"/>
              <a:gd name="T53" fmla="*/ 108 h 242"/>
              <a:gd name="T54" fmla="*/ 128 w 132"/>
              <a:gd name="T55" fmla="*/ 94 h 242"/>
              <a:gd name="T56" fmla="*/ 116 w 132"/>
              <a:gd name="T57" fmla="*/ 84 h 242"/>
              <a:gd name="T58" fmla="*/ 86 w 132"/>
              <a:gd name="T59" fmla="*/ 84 h 242"/>
              <a:gd name="T60" fmla="*/ 92 w 132"/>
              <a:gd name="T61" fmla="*/ 74 h 242"/>
              <a:gd name="T62" fmla="*/ 102 w 132"/>
              <a:gd name="T63" fmla="*/ 50 h 242"/>
              <a:gd name="T64" fmla="*/ 104 w 132"/>
              <a:gd name="T65" fmla="*/ 24 h 242"/>
              <a:gd name="T66" fmla="*/ 100 w 132"/>
              <a:gd name="T67" fmla="*/ 12 h 242"/>
              <a:gd name="T68" fmla="*/ 88 w 132"/>
              <a:gd name="T69"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2" h="242">
                <a:moveTo>
                  <a:pt x="88" y="0"/>
                </a:moveTo>
                <a:lnTo>
                  <a:pt x="88" y="0"/>
                </a:lnTo>
                <a:lnTo>
                  <a:pt x="82" y="4"/>
                </a:lnTo>
                <a:lnTo>
                  <a:pt x="74" y="8"/>
                </a:lnTo>
                <a:lnTo>
                  <a:pt x="66" y="14"/>
                </a:lnTo>
                <a:lnTo>
                  <a:pt x="58" y="20"/>
                </a:lnTo>
                <a:lnTo>
                  <a:pt x="50" y="30"/>
                </a:lnTo>
                <a:lnTo>
                  <a:pt x="46" y="42"/>
                </a:lnTo>
                <a:lnTo>
                  <a:pt x="46" y="56"/>
                </a:lnTo>
                <a:lnTo>
                  <a:pt x="46" y="56"/>
                </a:lnTo>
                <a:lnTo>
                  <a:pt x="44" y="70"/>
                </a:lnTo>
                <a:lnTo>
                  <a:pt x="42" y="84"/>
                </a:lnTo>
                <a:lnTo>
                  <a:pt x="38" y="102"/>
                </a:lnTo>
                <a:lnTo>
                  <a:pt x="32" y="120"/>
                </a:lnTo>
                <a:lnTo>
                  <a:pt x="24" y="136"/>
                </a:lnTo>
                <a:lnTo>
                  <a:pt x="20" y="144"/>
                </a:lnTo>
                <a:lnTo>
                  <a:pt x="14" y="150"/>
                </a:lnTo>
                <a:lnTo>
                  <a:pt x="6" y="154"/>
                </a:lnTo>
                <a:lnTo>
                  <a:pt x="0" y="156"/>
                </a:lnTo>
                <a:lnTo>
                  <a:pt x="0" y="156"/>
                </a:lnTo>
                <a:lnTo>
                  <a:pt x="4" y="156"/>
                </a:lnTo>
                <a:lnTo>
                  <a:pt x="18" y="162"/>
                </a:lnTo>
                <a:lnTo>
                  <a:pt x="24" y="166"/>
                </a:lnTo>
                <a:lnTo>
                  <a:pt x="32" y="174"/>
                </a:lnTo>
                <a:lnTo>
                  <a:pt x="40" y="182"/>
                </a:lnTo>
                <a:lnTo>
                  <a:pt x="46" y="196"/>
                </a:lnTo>
                <a:lnTo>
                  <a:pt x="46" y="196"/>
                </a:lnTo>
                <a:lnTo>
                  <a:pt x="50" y="206"/>
                </a:lnTo>
                <a:lnTo>
                  <a:pt x="58" y="224"/>
                </a:lnTo>
                <a:lnTo>
                  <a:pt x="64" y="234"/>
                </a:lnTo>
                <a:lnTo>
                  <a:pt x="70" y="240"/>
                </a:lnTo>
                <a:lnTo>
                  <a:pt x="74" y="242"/>
                </a:lnTo>
                <a:lnTo>
                  <a:pt x="78" y="240"/>
                </a:lnTo>
                <a:lnTo>
                  <a:pt x="80" y="240"/>
                </a:lnTo>
                <a:lnTo>
                  <a:pt x="84" y="236"/>
                </a:lnTo>
                <a:lnTo>
                  <a:pt x="84" y="236"/>
                </a:lnTo>
                <a:lnTo>
                  <a:pt x="88" y="230"/>
                </a:lnTo>
                <a:lnTo>
                  <a:pt x="92" y="224"/>
                </a:lnTo>
                <a:lnTo>
                  <a:pt x="96" y="216"/>
                </a:lnTo>
                <a:lnTo>
                  <a:pt x="98" y="204"/>
                </a:lnTo>
                <a:lnTo>
                  <a:pt x="98" y="192"/>
                </a:lnTo>
                <a:lnTo>
                  <a:pt x="94" y="178"/>
                </a:lnTo>
                <a:lnTo>
                  <a:pt x="86" y="162"/>
                </a:lnTo>
                <a:lnTo>
                  <a:pt x="86" y="162"/>
                </a:lnTo>
                <a:lnTo>
                  <a:pt x="94" y="160"/>
                </a:lnTo>
                <a:lnTo>
                  <a:pt x="102" y="158"/>
                </a:lnTo>
                <a:lnTo>
                  <a:pt x="110" y="154"/>
                </a:lnTo>
                <a:lnTo>
                  <a:pt x="118" y="148"/>
                </a:lnTo>
                <a:lnTo>
                  <a:pt x="126" y="140"/>
                </a:lnTo>
                <a:lnTo>
                  <a:pt x="130" y="128"/>
                </a:lnTo>
                <a:lnTo>
                  <a:pt x="132" y="122"/>
                </a:lnTo>
                <a:lnTo>
                  <a:pt x="130" y="114"/>
                </a:lnTo>
                <a:lnTo>
                  <a:pt x="130" y="114"/>
                </a:lnTo>
                <a:lnTo>
                  <a:pt x="132" y="108"/>
                </a:lnTo>
                <a:lnTo>
                  <a:pt x="130" y="102"/>
                </a:lnTo>
                <a:lnTo>
                  <a:pt x="128" y="94"/>
                </a:lnTo>
                <a:lnTo>
                  <a:pt x="124" y="88"/>
                </a:lnTo>
                <a:lnTo>
                  <a:pt x="116" y="84"/>
                </a:lnTo>
                <a:lnTo>
                  <a:pt x="104" y="82"/>
                </a:lnTo>
                <a:lnTo>
                  <a:pt x="86" y="84"/>
                </a:lnTo>
                <a:lnTo>
                  <a:pt x="86" y="84"/>
                </a:lnTo>
                <a:lnTo>
                  <a:pt x="92" y="74"/>
                </a:lnTo>
                <a:lnTo>
                  <a:pt x="96" y="64"/>
                </a:lnTo>
                <a:lnTo>
                  <a:pt x="102" y="50"/>
                </a:lnTo>
                <a:lnTo>
                  <a:pt x="104" y="38"/>
                </a:lnTo>
                <a:lnTo>
                  <a:pt x="104" y="24"/>
                </a:lnTo>
                <a:lnTo>
                  <a:pt x="102" y="18"/>
                </a:lnTo>
                <a:lnTo>
                  <a:pt x="100" y="12"/>
                </a:lnTo>
                <a:lnTo>
                  <a:pt x="94" y="6"/>
                </a:lnTo>
                <a:lnTo>
                  <a:pt x="88" y="0"/>
                </a:lnTo>
                <a:lnTo>
                  <a:pt x="88" y="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5" name="Freeform 53"/>
          <p:cNvSpPr/>
          <p:nvPr userDrawn="1"/>
        </p:nvSpPr>
        <p:spPr bwMode="auto">
          <a:xfrm>
            <a:off x="-1921972" y="306644"/>
            <a:ext cx="158750" cy="276225"/>
          </a:xfrm>
          <a:custGeom>
            <a:avLst/>
            <a:gdLst>
              <a:gd name="T0" fmla="*/ 0 w 100"/>
              <a:gd name="T1" fmla="*/ 82 h 174"/>
              <a:gd name="T2" fmla="*/ 0 w 100"/>
              <a:gd name="T3" fmla="*/ 82 h 174"/>
              <a:gd name="T4" fmla="*/ 2 w 100"/>
              <a:gd name="T5" fmla="*/ 82 h 174"/>
              <a:gd name="T6" fmla="*/ 4 w 100"/>
              <a:gd name="T7" fmla="*/ 78 h 174"/>
              <a:gd name="T8" fmla="*/ 8 w 100"/>
              <a:gd name="T9" fmla="*/ 70 h 174"/>
              <a:gd name="T10" fmla="*/ 18 w 100"/>
              <a:gd name="T11" fmla="*/ 42 h 174"/>
              <a:gd name="T12" fmla="*/ 22 w 100"/>
              <a:gd name="T13" fmla="*/ 28 h 174"/>
              <a:gd name="T14" fmla="*/ 28 w 100"/>
              <a:gd name="T15" fmla="*/ 16 h 174"/>
              <a:gd name="T16" fmla="*/ 36 w 100"/>
              <a:gd name="T17" fmla="*/ 6 h 174"/>
              <a:gd name="T18" fmla="*/ 38 w 100"/>
              <a:gd name="T19" fmla="*/ 2 h 174"/>
              <a:gd name="T20" fmla="*/ 42 w 100"/>
              <a:gd name="T21" fmla="*/ 0 h 174"/>
              <a:gd name="T22" fmla="*/ 42 w 100"/>
              <a:gd name="T23" fmla="*/ 0 h 174"/>
              <a:gd name="T24" fmla="*/ 48 w 100"/>
              <a:gd name="T25" fmla="*/ 0 h 174"/>
              <a:gd name="T26" fmla="*/ 54 w 100"/>
              <a:gd name="T27" fmla="*/ 0 h 174"/>
              <a:gd name="T28" fmla="*/ 58 w 100"/>
              <a:gd name="T29" fmla="*/ 2 h 174"/>
              <a:gd name="T30" fmla="*/ 62 w 100"/>
              <a:gd name="T31" fmla="*/ 4 h 174"/>
              <a:gd name="T32" fmla="*/ 68 w 100"/>
              <a:gd name="T33" fmla="*/ 12 h 174"/>
              <a:gd name="T34" fmla="*/ 72 w 100"/>
              <a:gd name="T35" fmla="*/ 24 h 174"/>
              <a:gd name="T36" fmla="*/ 76 w 100"/>
              <a:gd name="T37" fmla="*/ 36 h 174"/>
              <a:gd name="T38" fmla="*/ 76 w 100"/>
              <a:gd name="T39" fmla="*/ 48 h 174"/>
              <a:gd name="T40" fmla="*/ 78 w 100"/>
              <a:gd name="T41" fmla="*/ 72 h 174"/>
              <a:gd name="T42" fmla="*/ 78 w 100"/>
              <a:gd name="T43" fmla="*/ 72 h 174"/>
              <a:gd name="T44" fmla="*/ 78 w 100"/>
              <a:gd name="T45" fmla="*/ 98 h 174"/>
              <a:gd name="T46" fmla="*/ 80 w 100"/>
              <a:gd name="T47" fmla="*/ 110 h 174"/>
              <a:gd name="T48" fmla="*/ 82 w 100"/>
              <a:gd name="T49" fmla="*/ 122 h 174"/>
              <a:gd name="T50" fmla="*/ 82 w 100"/>
              <a:gd name="T51" fmla="*/ 122 h 174"/>
              <a:gd name="T52" fmla="*/ 88 w 100"/>
              <a:gd name="T53" fmla="*/ 136 h 174"/>
              <a:gd name="T54" fmla="*/ 92 w 100"/>
              <a:gd name="T55" fmla="*/ 148 h 174"/>
              <a:gd name="T56" fmla="*/ 98 w 100"/>
              <a:gd name="T57" fmla="*/ 160 h 174"/>
              <a:gd name="T58" fmla="*/ 100 w 100"/>
              <a:gd name="T59" fmla="*/ 174 h 174"/>
              <a:gd name="T60" fmla="*/ 100 w 100"/>
              <a:gd name="T61" fmla="*/ 174 h 174"/>
              <a:gd name="T62" fmla="*/ 92 w 100"/>
              <a:gd name="T63" fmla="*/ 166 h 174"/>
              <a:gd name="T64" fmla="*/ 76 w 100"/>
              <a:gd name="T65" fmla="*/ 150 h 174"/>
              <a:gd name="T66" fmla="*/ 58 w 100"/>
              <a:gd name="T67" fmla="*/ 136 h 174"/>
              <a:gd name="T68" fmla="*/ 46 w 100"/>
              <a:gd name="T69" fmla="*/ 124 h 174"/>
              <a:gd name="T70" fmla="*/ 46 w 100"/>
              <a:gd name="T71" fmla="*/ 124 h 174"/>
              <a:gd name="T72" fmla="*/ 36 w 100"/>
              <a:gd name="T73" fmla="*/ 110 h 174"/>
              <a:gd name="T74" fmla="*/ 26 w 100"/>
              <a:gd name="T75" fmla="*/ 96 h 174"/>
              <a:gd name="T76" fmla="*/ 22 w 100"/>
              <a:gd name="T77" fmla="*/ 90 h 174"/>
              <a:gd name="T78" fmla="*/ 16 w 100"/>
              <a:gd name="T79" fmla="*/ 86 h 174"/>
              <a:gd name="T80" fmla="*/ 8 w 100"/>
              <a:gd name="T81" fmla="*/ 82 h 174"/>
              <a:gd name="T82" fmla="*/ 0 w 100"/>
              <a:gd name="T83" fmla="*/ 82 h 174"/>
              <a:gd name="T84" fmla="*/ 0 w 100"/>
              <a:gd name="T85" fmla="*/ 8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174">
                <a:moveTo>
                  <a:pt x="0" y="82"/>
                </a:moveTo>
                <a:lnTo>
                  <a:pt x="0" y="82"/>
                </a:lnTo>
                <a:lnTo>
                  <a:pt x="2" y="82"/>
                </a:lnTo>
                <a:lnTo>
                  <a:pt x="4" y="78"/>
                </a:lnTo>
                <a:lnTo>
                  <a:pt x="8" y="70"/>
                </a:lnTo>
                <a:lnTo>
                  <a:pt x="18" y="42"/>
                </a:lnTo>
                <a:lnTo>
                  <a:pt x="22" y="28"/>
                </a:lnTo>
                <a:lnTo>
                  <a:pt x="28" y="16"/>
                </a:lnTo>
                <a:lnTo>
                  <a:pt x="36" y="6"/>
                </a:lnTo>
                <a:lnTo>
                  <a:pt x="38" y="2"/>
                </a:lnTo>
                <a:lnTo>
                  <a:pt x="42" y="0"/>
                </a:lnTo>
                <a:lnTo>
                  <a:pt x="42" y="0"/>
                </a:lnTo>
                <a:lnTo>
                  <a:pt x="48" y="0"/>
                </a:lnTo>
                <a:lnTo>
                  <a:pt x="54" y="0"/>
                </a:lnTo>
                <a:lnTo>
                  <a:pt x="58" y="2"/>
                </a:lnTo>
                <a:lnTo>
                  <a:pt x="62" y="4"/>
                </a:lnTo>
                <a:lnTo>
                  <a:pt x="68" y="12"/>
                </a:lnTo>
                <a:lnTo>
                  <a:pt x="72" y="24"/>
                </a:lnTo>
                <a:lnTo>
                  <a:pt x="76" y="36"/>
                </a:lnTo>
                <a:lnTo>
                  <a:pt x="76" y="48"/>
                </a:lnTo>
                <a:lnTo>
                  <a:pt x="78" y="72"/>
                </a:lnTo>
                <a:lnTo>
                  <a:pt x="78" y="72"/>
                </a:lnTo>
                <a:lnTo>
                  <a:pt x="78" y="98"/>
                </a:lnTo>
                <a:lnTo>
                  <a:pt x="80" y="110"/>
                </a:lnTo>
                <a:lnTo>
                  <a:pt x="82" y="122"/>
                </a:lnTo>
                <a:lnTo>
                  <a:pt x="82" y="122"/>
                </a:lnTo>
                <a:lnTo>
                  <a:pt x="88" y="136"/>
                </a:lnTo>
                <a:lnTo>
                  <a:pt x="92" y="148"/>
                </a:lnTo>
                <a:lnTo>
                  <a:pt x="98" y="160"/>
                </a:lnTo>
                <a:lnTo>
                  <a:pt x="100" y="174"/>
                </a:lnTo>
                <a:lnTo>
                  <a:pt x="100" y="174"/>
                </a:lnTo>
                <a:lnTo>
                  <a:pt x="92" y="166"/>
                </a:lnTo>
                <a:lnTo>
                  <a:pt x="76" y="150"/>
                </a:lnTo>
                <a:lnTo>
                  <a:pt x="58" y="136"/>
                </a:lnTo>
                <a:lnTo>
                  <a:pt x="46" y="124"/>
                </a:lnTo>
                <a:lnTo>
                  <a:pt x="46" y="124"/>
                </a:lnTo>
                <a:lnTo>
                  <a:pt x="36" y="110"/>
                </a:lnTo>
                <a:lnTo>
                  <a:pt x="26" y="96"/>
                </a:lnTo>
                <a:lnTo>
                  <a:pt x="22" y="90"/>
                </a:lnTo>
                <a:lnTo>
                  <a:pt x="16" y="86"/>
                </a:lnTo>
                <a:lnTo>
                  <a:pt x="8" y="82"/>
                </a:lnTo>
                <a:lnTo>
                  <a:pt x="0" y="82"/>
                </a:lnTo>
                <a:lnTo>
                  <a:pt x="0" y="82"/>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6" name="Freeform 102"/>
          <p:cNvSpPr/>
          <p:nvPr userDrawn="1"/>
        </p:nvSpPr>
        <p:spPr bwMode="auto">
          <a:xfrm>
            <a:off x="-507578" y="79991"/>
            <a:ext cx="193675" cy="304800"/>
          </a:xfrm>
          <a:custGeom>
            <a:avLst/>
            <a:gdLst>
              <a:gd name="T0" fmla="*/ 28 w 122"/>
              <a:gd name="T1" fmla="*/ 30 h 192"/>
              <a:gd name="T2" fmla="*/ 28 w 122"/>
              <a:gd name="T3" fmla="*/ 30 h 192"/>
              <a:gd name="T4" fmla="*/ 18 w 122"/>
              <a:gd name="T5" fmla="*/ 34 h 192"/>
              <a:gd name="T6" fmla="*/ 12 w 122"/>
              <a:gd name="T7" fmla="*/ 42 h 192"/>
              <a:gd name="T8" fmla="*/ 8 w 122"/>
              <a:gd name="T9" fmla="*/ 52 h 192"/>
              <a:gd name="T10" fmla="*/ 6 w 122"/>
              <a:gd name="T11" fmla="*/ 64 h 192"/>
              <a:gd name="T12" fmla="*/ 6 w 122"/>
              <a:gd name="T13" fmla="*/ 76 h 192"/>
              <a:gd name="T14" fmla="*/ 6 w 122"/>
              <a:gd name="T15" fmla="*/ 88 h 192"/>
              <a:gd name="T16" fmla="*/ 12 w 122"/>
              <a:gd name="T17" fmla="*/ 116 h 192"/>
              <a:gd name="T18" fmla="*/ 18 w 122"/>
              <a:gd name="T19" fmla="*/ 144 h 192"/>
              <a:gd name="T20" fmla="*/ 18 w 122"/>
              <a:gd name="T21" fmla="*/ 156 h 192"/>
              <a:gd name="T22" fmla="*/ 20 w 122"/>
              <a:gd name="T23" fmla="*/ 166 h 192"/>
              <a:gd name="T24" fmla="*/ 18 w 122"/>
              <a:gd name="T25" fmla="*/ 176 h 192"/>
              <a:gd name="T26" fmla="*/ 14 w 122"/>
              <a:gd name="T27" fmla="*/ 184 h 192"/>
              <a:gd name="T28" fmla="*/ 8 w 122"/>
              <a:gd name="T29" fmla="*/ 188 h 192"/>
              <a:gd name="T30" fmla="*/ 0 w 122"/>
              <a:gd name="T31" fmla="*/ 192 h 192"/>
              <a:gd name="T32" fmla="*/ 0 w 122"/>
              <a:gd name="T33" fmla="*/ 192 h 192"/>
              <a:gd name="T34" fmla="*/ 18 w 122"/>
              <a:gd name="T35" fmla="*/ 188 h 192"/>
              <a:gd name="T36" fmla="*/ 26 w 122"/>
              <a:gd name="T37" fmla="*/ 186 h 192"/>
              <a:gd name="T38" fmla="*/ 32 w 122"/>
              <a:gd name="T39" fmla="*/ 182 h 192"/>
              <a:gd name="T40" fmla="*/ 40 w 122"/>
              <a:gd name="T41" fmla="*/ 176 h 192"/>
              <a:gd name="T42" fmla="*/ 46 w 122"/>
              <a:gd name="T43" fmla="*/ 170 h 192"/>
              <a:gd name="T44" fmla="*/ 50 w 122"/>
              <a:gd name="T45" fmla="*/ 162 h 192"/>
              <a:gd name="T46" fmla="*/ 56 w 122"/>
              <a:gd name="T47" fmla="*/ 152 h 192"/>
              <a:gd name="T48" fmla="*/ 56 w 122"/>
              <a:gd name="T49" fmla="*/ 152 h 192"/>
              <a:gd name="T50" fmla="*/ 58 w 122"/>
              <a:gd name="T51" fmla="*/ 142 h 192"/>
              <a:gd name="T52" fmla="*/ 60 w 122"/>
              <a:gd name="T53" fmla="*/ 134 h 192"/>
              <a:gd name="T54" fmla="*/ 64 w 122"/>
              <a:gd name="T55" fmla="*/ 124 h 192"/>
              <a:gd name="T56" fmla="*/ 68 w 122"/>
              <a:gd name="T57" fmla="*/ 114 h 192"/>
              <a:gd name="T58" fmla="*/ 68 w 122"/>
              <a:gd name="T59" fmla="*/ 114 h 192"/>
              <a:gd name="T60" fmla="*/ 76 w 122"/>
              <a:gd name="T61" fmla="*/ 106 h 192"/>
              <a:gd name="T62" fmla="*/ 84 w 122"/>
              <a:gd name="T63" fmla="*/ 100 h 192"/>
              <a:gd name="T64" fmla="*/ 90 w 122"/>
              <a:gd name="T65" fmla="*/ 92 h 192"/>
              <a:gd name="T66" fmla="*/ 96 w 122"/>
              <a:gd name="T67" fmla="*/ 82 h 192"/>
              <a:gd name="T68" fmla="*/ 96 w 122"/>
              <a:gd name="T69" fmla="*/ 82 h 192"/>
              <a:gd name="T70" fmla="*/ 100 w 122"/>
              <a:gd name="T71" fmla="*/ 70 h 192"/>
              <a:gd name="T72" fmla="*/ 104 w 122"/>
              <a:gd name="T73" fmla="*/ 58 h 192"/>
              <a:gd name="T74" fmla="*/ 106 w 122"/>
              <a:gd name="T75" fmla="*/ 44 h 192"/>
              <a:gd name="T76" fmla="*/ 110 w 122"/>
              <a:gd name="T77" fmla="*/ 32 h 192"/>
              <a:gd name="T78" fmla="*/ 110 w 122"/>
              <a:gd name="T79" fmla="*/ 32 h 192"/>
              <a:gd name="T80" fmla="*/ 118 w 122"/>
              <a:gd name="T81" fmla="*/ 18 h 192"/>
              <a:gd name="T82" fmla="*/ 122 w 122"/>
              <a:gd name="T83" fmla="*/ 10 h 192"/>
              <a:gd name="T84" fmla="*/ 120 w 122"/>
              <a:gd name="T85" fmla="*/ 0 h 192"/>
              <a:gd name="T86" fmla="*/ 120 w 122"/>
              <a:gd name="T87" fmla="*/ 0 h 192"/>
              <a:gd name="T88" fmla="*/ 122 w 122"/>
              <a:gd name="T89" fmla="*/ 6 h 192"/>
              <a:gd name="T90" fmla="*/ 120 w 122"/>
              <a:gd name="T91" fmla="*/ 12 h 192"/>
              <a:gd name="T92" fmla="*/ 116 w 122"/>
              <a:gd name="T93" fmla="*/ 16 h 192"/>
              <a:gd name="T94" fmla="*/ 112 w 122"/>
              <a:gd name="T95" fmla="*/ 20 h 192"/>
              <a:gd name="T96" fmla="*/ 98 w 122"/>
              <a:gd name="T97" fmla="*/ 24 h 192"/>
              <a:gd name="T98" fmla="*/ 82 w 122"/>
              <a:gd name="T99" fmla="*/ 26 h 192"/>
              <a:gd name="T100" fmla="*/ 50 w 122"/>
              <a:gd name="T101" fmla="*/ 28 h 192"/>
              <a:gd name="T102" fmla="*/ 36 w 122"/>
              <a:gd name="T103" fmla="*/ 28 h 192"/>
              <a:gd name="T104" fmla="*/ 28 w 122"/>
              <a:gd name="T105" fmla="*/ 30 h 192"/>
              <a:gd name="T106" fmla="*/ 28 w 122"/>
              <a:gd name="T107" fmla="*/ 3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 h="192">
                <a:moveTo>
                  <a:pt x="28" y="30"/>
                </a:moveTo>
                <a:lnTo>
                  <a:pt x="28" y="30"/>
                </a:lnTo>
                <a:lnTo>
                  <a:pt x="18" y="34"/>
                </a:lnTo>
                <a:lnTo>
                  <a:pt x="12" y="42"/>
                </a:lnTo>
                <a:lnTo>
                  <a:pt x="8" y="52"/>
                </a:lnTo>
                <a:lnTo>
                  <a:pt x="6" y="64"/>
                </a:lnTo>
                <a:lnTo>
                  <a:pt x="6" y="76"/>
                </a:lnTo>
                <a:lnTo>
                  <a:pt x="6" y="88"/>
                </a:lnTo>
                <a:lnTo>
                  <a:pt x="12" y="116"/>
                </a:lnTo>
                <a:lnTo>
                  <a:pt x="18" y="144"/>
                </a:lnTo>
                <a:lnTo>
                  <a:pt x="18" y="156"/>
                </a:lnTo>
                <a:lnTo>
                  <a:pt x="20" y="166"/>
                </a:lnTo>
                <a:lnTo>
                  <a:pt x="18" y="176"/>
                </a:lnTo>
                <a:lnTo>
                  <a:pt x="14" y="184"/>
                </a:lnTo>
                <a:lnTo>
                  <a:pt x="8" y="188"/>
                </a:lnTo>
                <a:lnTo>
                  <a:pt x="0" y="192"/>
                </a:lnTo>
                <a:lnTo>
                  <a:pt x="0" y="192"/>
                </a:lnTo>
                <a:lnTo>
                  <a:pt x="18" y="188"/>
                </a:lnTo>
                <a:lnTo>
                  <a:pt x="26" y="186"/>
                </a:lnTo>
                <a:lnTo>
                  <a:pt x="32" y="182"/>
                </a:lnTo>
                <a:lnTo>
                  <a:pt x="40" y="176"/>
                </a:lnTo>
                <a:lnTo>
                  <a:pt x="46" y="170"/>
                </a:lnTo>
                <a:lnTo>
                  <a:pt x="50" y="162"/>
                </a:lnTo>
                <a:lnTo>
                  <a:pt x="56" y="152"/>
                </a:lnTo>
                <a:lnTo>
                  <a:pt x="56" y="152"/>
                </a:lnTo>
                <a:lnTo>
                  <a:pt x="58" y="142"/>
                </a:lnTo>
                <a:lnTo>
                  <a:pt x="60" y="134"/>
                </a:lnTo>
                <a:lnTo>
                  <a:pt x="64" y="124"/>
                </a:lnTo>
                <a:lnTo>
                  <a:pt x="68" y="114"/>
                </a:lnTo>
                <a:lnTo>
                  <a:pt x="68" y="114"/>
                </a:lnTo>
                <a:lnTo>
                  <a:pt x="76" y="106"/>
                </a:lnTo>
                <a:lnTo>
                  <a:pt x="84" y="100"/>
                </a:lnTo>
                <a:lnTo>
                  <a:pt x="90" y="92"/>
                </a:lnTo>
                <a:lnTo>
                  <a:pt x="96" y="82"/>
                </a:lnTo>
                <a:lnTo>
                  <a:pt x="96" y="82"/>
                </a:lnTo>
                <a:lnTo>
                  <a:pt x="100" y="70"/>
                </a:lnTo>
                <a:lnTo>
                  <a:pt x="104" y="58"/>
                </a:lnTo>
                <a:lnTo>
                  <a:pt x="106" y="44"/>
                </a:lnTo>
                <a:lnTo>
                  <a:pt x="110" y="32"/>
                </a:lnTo>
                <a:lnTo>
                  <a:pt x="110" y="32"/>
                </a:lnTo>
                <a:lnTo>
                  <a:pt x="118" y="18"/>
                </a:lnTo>
                <a:lnTo>
                  <a:pt x="122" y="10"/>
                </a:lnTo>
                <a:lnTo>
                  <a:pt x="120" y="0"/>
                </a:lnTo>
                <a:lnTo>
                  <a:pt x="120" y="0"/>
                </a:lnTo>
                <a:lnTo>
                  <a:pt x="122" y="6"/>
                </a:lnTo>
                <a:lnTo>
                  <a:pt x="120" y="12"/>
                </a:lnTo>
                <a:lnTo>
                  <a:pt x="116" y="16"/>
                </a:lnTo>
                <a:lnTo>
                  <a:pt x="112" y="20"/>
                </a:lnTo>
                <a:lnTo>
                  <a:pt x="98" y="24"/>
                </a:lnTo>
                <a:lnTo>
                  <a:pt x="82" y="26"/>
                </a:lnTo>
                <a:lnTo>
                  <a:pt x="50" y="28"/>
                </a:lnTo>
                <a:lnTo>
                  <a:pt x="36" y="28"/>
                </a:lnTo>
                <a:lnTo>
                  <a:pt x="28" y="30"/>
                </a:lnTo>
                <a:lnTo>
                  <a:pt x="28" y="3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7" name="Freeform 103"/>
          <p:cNvSpPr/>
          <p:nvPr userDrawn="1"/>
        </p:nvSpPr>
        <p:spPr bwMode="auto">
          <a:xfrm>
            <a:off x="-2409334" y="1598983"/>
            <a:ext cx="215900" cy="187325"/>
          </a:xfrm>
          <a:custGeom>
            <a:avLst/>
            <a:gdLst>
              <a:gd name="T0" fmla="*/ 56 w 136"/>
              <a:gd name="T1" fmla="*/ 0 h 118"/>
              <a:gd name="T2" fmla="*/ 56 w 136"/>
              <a:gd name="T3" fmla="*/ 0 h 118"/>
              <a:gd name="T4" fmla="*/ 46 w 136"/>
              <a:gd name="T5" fmla="*/ 0 h 118"/>
              <a:gd name="T6" fmla="*/ 40 w 136"/>
              <a:gd name="T7" fmla="*/ 4 h 118"/>
              <a:gd name="T8" fmla="*/ 34 w 136"/>
              <a:gd name="T9" fmla="*/ 10 h 118"/>
              <a:gd name="T10" fmla="*/ 30 w 136"/>
              <a:gd name="T11" fmla="*/ 18 h 118"/>
              <a:gd name="T12" fmla="*/ 28 w 136"/>
              <a:gd name="T13" fmla="*/ 28 h 118"/>
              <a:gd name="T14" fmla="*/ 26 w 136"/>
              <a:gd name="T15" fmla="*/ 38 h 118"/>
              <a:gd name="T16" fmla="*/ 24 w 136"/>
              <a:gd name="T17" fmla="*/ 60 h 118"/>
              <a:gd name="T18" fmla="*/ 24 w 136"/>
              <a:gd name="T19" fmla="*/ 82 h 118"/>
              <a:gd name="T20" fmla="*/ 20 w 136"/>
              <a:gd name="T21" fmla="*/ 102 h 118"/>
              <a:gd name="T22" fmla="*/ 18 w 136"/>
              <a:gd name="T23" fmla="*/ 108 h 118"/>
              <a:gd name="T24" fmla="*/ 14 w 136"/>
              <a:gd name="T25" fmla="*/ 112 h 118"/>
              <a:gd name="T26" fmla="*/ 8 w 136"/>
              <a:gd name="T27" fmla="*/ 114 h 118"/>
              <a:gd name="T28" fmla="*/ 0 w 136"/>
              <a:gd name="T29" fmla="*/ 114 h 118"/>
              <a:gd name="T30" fmla="*/ 0 w 136"/>
              <a:gd name="T31" fmla="*/ 114 h 118"/>
              <a:gd name="T32" fmla="*/ 16 w 136"/>
              <a:gd name="T33" fmla="*/ 118 h 118"/>
              <a:gd name="T34" fmla="*/ 28 w 136"/>
              <a:gd name="T35" fmla="*/ 116 h 118"/>
              <a:gd name="T36" fmla="*/ 34 w 136"/>
              <a:gd name="T37" fmla="*/ 116 h 118"/>
              <a:gd name="T38" fmla="*/ 40 w 136"/>
              <a:gd name="T39" fmla="*/ 112 h 118"/>
              <a:gd name="T40" fmla="*/ 52 w 136"/>
              <a:gd name="T41" fmla="*/ 102 h 118"/>
              <a:gd name="T42" fmla="*/ 52 w 136"/>
              <a:gd name="T43" fmla="*/ 102 h 118"/>
              <a:gd name="T44" fmla="*/ 60 w 136"/>
              <a:gd name="T45" fmla="*/ 90 h 118"/>
              <a:gd name="T46" fmla="*/ 66 w 136"/>
              <a:gd name="T47" fmla="*/ 84 h 118"/>
              <a:gd name="T48" fmla="*/ 72 w 136"/>
              <a:gd name="T49" fmla="*/ 78 h 118"/>
              <a:gd name="T50" fmla="*/ 72 w 136"/>
              <a:gd name="T51" fmla="*/ 78 h 118"/>
              <a:gd name="T52" fmla="*/ 78 w 136"/>
              <a:gd name="T53" fmla="*/ 74 h 118"/>
              <a:gd name="T54" fmla="*/ 86 w 136"/>
              <a:gd name="T55" fmla="*/ 70 h 118"/>
              <a:gd name="T56" fmla="*/ 94 w 136"/>
              <a:gd name="T57" fmla="*/ 68 h 118"/>
              <a:gd name="T58" fmla="*/ 100 w 136"/>
              <a:gd name="T59" fmla="*/ 62 h 118"/>
              <a:gd name="T60" fmla="*/ 100 w 136"/>
              <a:gd name="T61" fmla="*/ 62 h 118"/>
              <a:gd name="T62" fmla="*/ 106 w 136"/>
              <a:gd name="T63" fmla="*/ 56 h 118"/>
              <a:gd name="T64" fmla="*/ 112 w 136"/>
              <a:gd name="T65" fmla="*/ 46 h 118"/>
              <a:gd name="T66" fmla="*/ 116 w 136"/>
              <a:gd name="T67" fmla="*/ 36 h 118"/>
              <a:gd name="T68" fmla="*/ 122 w 136"/>
              <a:gd name="T69" fmla="*/ 28 h 118"/>
              <a:gd name="T70" fmla="*/ 122 w 136"/>
              <a:gd name="T71" fmla="*/ 28 h 118"/>
              <a:gd name="T72" fmla="*/ 132 w 136"/>
              <a:gd name="T73" fmla="*/ 20 h 118"/>
              <a:gd name="T74" fmla="*/ 136 w 136"/>
              <a:gd name="T75" fmla="*/ 16 h 118"/>
              <a:gd name="T76" fmla="*/ 136 w 136"/>
              <a:gd name="T77" fmla="*/ 8 h 118"/>
              <a:gd name="T78" fmla="*/ 136 w 136"/>
              <a:gd name="T79" fmla="*/ 8 h 118"/>
              <a:gd name="T80" fmla="*/ 136 w 136"/>
              <a:gd name="T81" fmla="*/ 14 h 118"/>
              <a:gd name="T82" fmla="*/ 134 w 136"/>
              <a:gd name="T83" fmla="*/ 16 h 118"/>
              <a:gd name="T84" fmla="*/ 130 w 136"/>
              <a:gd name="T85" fmla="*/ 18 h 118"/>
              <a:gd name="T86" fmla="*/ 126 w 136"/>
              <a:gd name="T87" fmla="*/ 20 h 118"/>
              <a:gd name="T88" fmla="*/ 114 w 136"/>
              <a:gd name="T89" fmla="*/ 20 h 118"/>
              <a:gd name="T90" fmla="*/ 100 w 136"/>
              <a:gd name="T91" fmla="*/ 16 h 118"/>
              <a:gd name="T92" fmla="*/ 74 w 136"/>
              <a:gd name="T93" fmla="*/ 6 h 118"/>
              <a:gd name="T94" fmla="*/ 62 w 136"/>
              <a:gd name="T95" fmla="*/ 2 h 118"/>
              <a:gd name="T96" fmla="*/ 56 w 136"/>
              <a:gd name="T97" fmla="*/ 0 h 118"/>
              <a:gd name="T98" fmla="*/ 56 w 136"/>
              <a:gd name="T9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18">
                <a:moveTo>
                  <a:pt x="56" y="0"/>
                </a:moveTo>
                <a:lnTo>
                  <a:pt x="56" y="0"/>
                </a:lnTo>
                <a:lnTo>
                  <a:pt x="46" y="0"/>
                </a:lnTo>
                <a:lnTo>
                  <a:pt x="40" y="4"/>
                </a:lnTo>
                <a:lnTo>
                  <a:pt x="34" y="10"/>
                </a:lnTo>
                <a:lnTo>
                  <a:pt x="30" y="18"/>
                </a:lnTo>
                <a:lnTo>
                  <a:pt x="28" y="28"/>
                </a:lnTo>
                <a:lnTo>
                  <a:pt x="26" y="38"/>
                </a:lnTo>
                <a:lnTo>
                  <a:pt x="24" y="60"/>
                </a:lnTo>
                <a:lnTo>
                  <a:pt x="24" y="82"/>
                </a:lnTo>
                <a:lnTo>
                  <a:pt x="20" y="102"/>
                </a:lnTo>
                <a:lnTo>
                  <a:pt x="18" y="108"/>
                </a:lnTo>
                <a:lnTo>
                  <a:pt x="14" y="112"/>
                </a:lnTo>
                <a:lnTo>
                  <a:pt x="8" y="114"/>
                </a:lnTo>
                <a:lnTo>
                  <a:pt x="0" y="114"/>
                </a:lnTo>
                <a:lnTo>
                  <a:pt x="0" y="114"/>
                </a:lnTo>
                <a:lnTo>
                  <a:pt x="16" y="118"/>
                </a:lnTo>
                <a:lnTo>
                  <a:pt x="28" y="116"/>
                </a:lnTo>
                <a:lnTo>
                  <a:pt x="34" y="116"/>
                </a:lnTo>
                <a:lnTo>
                  <a:pt x="40" y="112"/>
                </a:lnTo>
                <a:lnTo>
                  <a:pt x="52" y="102"/>
                </a:lnTo>
                <a:lnTo>
                  <a:pt x="52" y="102"/>
                </a:lnTo>
                <a:lnTo>
                  <a:pt x="60" y="90"/>
                </a:lnTo>
                <a:lnTo>
                  <a:pt x="66" y="84"/>
                </a:lnTo>
                <a:lnTo>
                  <a:pt x="72" y="78"/>
                </a:lnTo>
                <a:lnTo>
                  <a:pt x="72" y="78"/>
                </a:lnTo>
                <a:lnTo>
                  <a:pt x="78" y="74"/>
                </a:lnTo>
                <a:lnTo>
                  <a:pt x="86" y="70"/>
                </a:lnTo>
                <a:lnTo>
                  <a:pt x="94" y="68"/>
                </a:lnTo>
                <a:lnTo>
                  <a:pt x="100" y="62"/>
                </a:lnTo>
                <a:lnTo>
                  <a:pt x="100" y="62"/>
                </a:lnTo>
                <a:lnTo>
                  <a:pt x="106" y="56"/>
                </a:lnTo>
                <a:lnTo>
                  <a:pt x="112" y="46"/>
                </a:lnTo>
                <a:lnTo>
                  <a:pt x="116" y="36"/>
                </a:lnTo>
                <a:lnTo>
                  <a:pt x="122" y="28"/>
                </a:lnTo>
                <a:lnTo>
                  <a:pt x="122" y="28"/>
                </a:lnTo>
                <a:lnTo>
                  <a:pt x="132" y="20"/>
                </a:lnTo>
                <a:lnTo>
                  <a:pt x="136" y="16"/>
                </a:lnTo>
                <a:lnTo>
                  <a:pt x="136" y="8"/>
                </a:lnTo>
                <a:lnTo>
                  <a:pt x="136" y="8"/>
                </a:lnTo>
                <a:lnTo>
                  <a:pt x="136" y="14"/>
                </a:lnTo>
                <a:lnTo>
                  <a:pt x="134" y="16"/>
                </a:lnTo>
                <a:lnTo>
                  <a:pt x="130" y="18"/>
                </a:lnTo>
                <a:lnTo>
                  <a:pt x="126" y="20"/>
                </a:lnTo>
                <a:lnTo>
                  <a:pt x="114" y="20"/>
                </a:lnTo>
                <a:lnTo>
                  <a:pt x="100" y="16"/>
                </a:lnTo>
                <a:lnTo>
                  <a:pt x="74" y="6"/>
                </a:lnTo>
                <a:lnTo>
                  <a:pt x="62" y="2"/>
                </a:lnTo>
                <a:lnTo>
                  <a:pt x="56" y="0"/>
                </a:lnTo>
                <a:lnTo>
                  <a:pt x="56" y="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9" name="Freeform 109"/>
          <p:cNvSpPr/>
          <p:nvPr userDrawn="1"/>
        </p:nvSpPr>
        <p:spPr bwMode="auto">
          <a:xfrm>
            <a:off x="-1188950" y="-227984"/>
            <a:ext cx="142875" cy="307975"/>
          </a:xfrm>
          <a:custGeom>
            <a:avLst/>
            <a:gdLst>
              <a:gd name="T0" fmla="*/ 18 w 90"/>
              <a:gd name="T1" fmla="*/ 26 h 194"/>
              <a:gd name="T2" fmla="*/ 18 w 90"/>
              <a:gd name="T3" fmla="*/ 26 h 194"/>
              <a:gd name="T4" fmla="*/ 10 w 90"/>
              <a:gd name="T5" fmla="*/ 32 h 194"/>
              <a:gd name="T6" fmla="*/ 4 w 90"/>
              <a:gd name="T7" fmla="*/ 40 h 194"/>
              <a:gd name="T8" fmla="*/ 2 w 90"/>
              <a:gd name="T9" fmla="*/ 50 h 194"/>
              <a:gd name="T10" fmla="*/ 0 w 90"/>
              <a:gd name="T11" fmla="*/ 62 h 194"/>
              <a:gd name="T12" fmla="*/ 2 w 90"/>
              <a:gd name="T13" fmla="*/ 88 h 194"/>
              <a:gd name="T14" fmla="*/ 8 w 90"/>
              <a:gd name="T15" fmla="*/ 116 h 194"/>
              <a:gd name="T16" fmla="*/ 12 w 90"/>
              <a:gd name="T17" fmla="*/ 144 h 194"/>
              <a:gd name="T18" fmla="*/ 16 w 90"/>
              <a:gd name="T19" fmla="*/ 168 h 194"/>
              <a:gd name="T20" fmla="*/ 14 w 90"/>
              <a:gd name="T21" fmla="*/ 178 h 194"/>
              <a:gd name="T22" fmla="*/ 12 w 90"/>
              <a:gd name="T23" fmla="*/ 186 h 194"/>
              <a:gd name="T24" fmla="*/ 8 w 90"/>
              <a:gd name="T25" fmla="*/ 190 h 194"/>
              <a:gd name="T26" fmla="*/ 0 w 90"/>
              <a:gd name="T27" fmla="*/ 194 h 194"/>
              <a:gd name="T28" fmla="*/ 0 w 90"/>
              <a:gd name="T29" fmla="*/ 194 h 194"/>
              <a:gd name="T30" fmla="*/ 14 w 90"/>
              <a:gd name="T31" fmla="*/ 190 h 194"/>
              <a:gd name="T32" fmla="*/ 26 w 90"/>
              <a:gd name="T33" fmla="*/ 182 h 194"/>
              <a:gd name="T34" fmla="*/ 32 w 90"/>
              <a:gd name="T35" fmla="*/ 176 h 194"/>
              <a:gd name="T36" fmla="*/ 36 w 90"/>
              <a:gd name="T37" fmla="*/ 170 h 194"/>
              <a:gd name="T38" fmla="*/ 44 w 90"/>
              <a:gd name="T39" fmla="*/ 152 h 194"/>
              <a:gd name="T40" fmla="*/ 44 w 90"/>
              <a:gd name="T41" fmla="*/ 152 h 194"/>
              <a:gd name="T42" fmla="*/ 46 w 90"/>
              <a:gd name="T43" fmla="*/ 148 h 194"/>
              <a:gd name="T44" fmla="*/ 50 w 90"/>
              <a:gd name="T45" fmla="*/ 142 h 194"/>
              <a:gd name="T46" fmla="*/ 62 w 90"/>
              <a:gd name="T47" fmla="*/ 132 h 194"/>
              <a:gd name="T48" fmla="*/ 74 w 90"/>
              <a:gd name="T49" fmla="*/ 122 h 194"/>
              <a:gd name="T50" fmla="*/ 82 w 90"/>
              <a:gd name="T51" fmla="*/ 112 h 194"/>
              <a:gd name="T52" fmla="*/ 82 w 90"/>
              <a:gd name="T53" fmla="*/ 112 h 194"/>
              <a:gd name="T54" fmla="*/ 82 w 90"/>
              <a:gd name="T55" fmla="*/ 106 h 194"/>
              <a:gd name="T56" fmla="*/ 80 w 90"/>
              <a:gd name="T57" fmla="*/ 96 h 194"/>
              <a:gd name="T58" fmla="*/ 76 w 90"/>
              <a:gd name="T59" fmla="*/ 86 h 194"/>
              <a:gd name="T60" fmla="*/ 76 w 90"/>
              <a:gd name="T61" fmla="*/ 78 h 194"/>
              <a:gd name="T62" fmla="*/ 76 w 90"/>
              <a:gd name="T63" fmla="*/ 78 h 194"/>
              <a:gd name="T64" fmla="*/ 76 w 90"/>
              <a:gd name="T65" fmla="*/ 66 h 194"/>
              <a:gd name="T66" fmla="*/ 78 w 90"/>
              <a:gd name="T67" fmla="*/ 54 h 194"/>
              <a:gd name="T68" fmla="*/ 82 w 90"/>
              <a:gd name="T69" fmla="*/ 32 h 194"/>
              <a:gd name="T70" fmla="*/ 82 w 90"/>
              <a:gd name="T71" fmla="*/ 32 h 194"/>
              <a:gd name="T72" fmla="*/ 90 w 90"/>
              <a:gd name="T73" fmla="*/ 16 h 194"/>
              <a:gd name="T74" fmla="*/ 90 w 90"/>
              <a:gd name="T75" fmla="*/ 10 h 194"/>
              <a:gd name="T76" fmla="*/ 90 w 90"/>
              <a:gd name="T77" fmla="*/ 0 h 194"/>
              <a:gd name="T78" fmla="*/ 90 w 90"/>
              <a:gd name="T79" fmla="*/ 0 h 194"/>
              <a:gd name="T80" fmla="*/ 90 w 90"/>
              <a:gd name="T81" fmla="*/ 6 h 194"/>
              <a:gd name="T82" fmla="*/ 90 w 90"/>
              <a:gd name="T83" fmla="*/ 12 h 194"/>
              <a:gd name="T84" fmla="*/ 88 w 90"/>
              <a:gd name="T85" fmla="*/ 16 h 194"/>
              <a:gd name="T86" fmla="*/ 84 w 90"/>
              <a:gd name="T87" fmla="*/ 18 h 194"/>
              <a:gd name="T88" fmla="*/ 74 w 90"/>
              <a:gd name="T89" fmla="*/ 22 h 194"/>
              <a:gd name="T90" fmla="*/ 60 w 90"/>
              <a:gd name="T91" fmla="*/ 24 h 194"/>
              <a:gd name="T92" fmla="*/ 34 w 90"/>
              <a:gd name="T93" fmla="*/ 26 h 194"/>
              <a:gd name="T94" fmla="*/ 24 w 90"/>
              <a:gd name="T95" fmla="*/ 26 h 194"/>
              <a:gd name="T96" fmla="*/ 18 w 90"/>
              <a:gd name="T97" fmla="*/ 26 h 194"/>
              <a:gd name="T98" fmla="*/ 18 w 90"/>
              <a:gd name="T99" fmla="*/ 2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194">
                <a:moveTo>
                  <a:pt x="18" y="26"/>
                </a:moveTo>
                <a:lnTo>
                  <a:pt x="18" y="26"/>
                </a:lnTo>
                <a:lnTo>
                  <a:pt x="10" y="32"/>
                </a:lnTo>
                <a:lnTo>
                  <a:pt x="4" y="40"/>
                </a:lnTo>
                <a:lnTo>
                  <a:pt x="2" y="50"/>
                </a:lnTo>
                <a:lnTo>
                  <a:pt x="0" y="62"/>
                </a:lnTo>
                <a:lnTo>
                  <a:pt x="2" y="88"/>
                </a:lnTo>
                <a:lnTo>
                  <a:pt x="8" y="116"/>
                </a:lnTo>
                <a:lnTo>
                  <a:pt x="12" y="144"/>
                </a:lnTo>
                <a:lnTo>
                  <a:pt x="16" y="168"/>
                </a:lnTo>
                <a:lnTo>
                  <a:pt x="14" y="178"/>
                </a:lnTo>
                <a:lnTo>
                  <a:pt x="12" y="186"/>
                </a:lnTo>
                <a:lnTo>
                  <a:pt x="8" y="190"/>
                </a:lnTo>
                <a:lnTo>
                  <a:pt x="0" y="194"/>
                </a:lnTo>
                <a:lnTo>
                  <a:pt x="0" y="194"/>
                </a:lnTo>
                <a:lnTo>
                  <a:pt x="14" y="190"/>
                </a:lnTo>
                <a:lnTo>
                  <a:pt x="26" y="182"/>
                </a:lnTo>
                <a:lnTo>
                  <a:pt x="32" y="176"/>
                </a:lnTo>
                <a:lnTo>
                  <a:pt x="36" y="170"/>
                </a:lnTo>
                <a:lnTo>
                  <a:pt x="44" y="152"/>
                </a:lnTo>
                <a:lnTo>
                  <a:pt x="44" y="152"/>
                </a:lnTo>
                <a:lnTo>
                  <a:pt x="46" y="148"/>
                </a:lnTo>
                <a:lnTo>
                  <a:pt x="50" y="142"/>
                </a:lnTo>
                <a:lnTo>
                  <a:pt x="62" y="132"/>
                </a:lnTo>
                <a:lnTo>
                  <a:pt x="74" y="122"/>
                </a:lnTo>
                <a:lnTo>
                  <a:pt x="82" y="112"/>
                </a:lnTo>
                <a:lnTo>
                  <a:pt x="82" y="112"/>
                </a:lnTo>
                <a:lnTo>
                  <a:pt x="82" y="106"/>
                </a:lnTo>
                <a:lnTo>
                  <a:pt x="80" y="96"/>
                </a:lnTo>
                <a:lnTo>
                  <a:pt x="76" y="86"/>
                </a:lnTo>
                <a:lnTo>
                  <a:pt x="76" y="78"/>
                </a:lnTo>
                <a:lnTo>
                  <a:pt x="76" y="78"/>
                </a:lnTo>
                <a:lnTo>
                  <a:pt x="76" y="66"/>
                </a:lnTo>
                <a:lnTo>
                  <a:pt x="78" y="54"/>
                </a:lnTo>
                <a:lnTo>
                  <a:pt x="82" y="32"/>
                </a:lnTo>
                <a:lnTo>
                  <a:pt x="82" y="32"/>
                </a:lnTo>
                <a:lnTo>
                  <a:pt x="90" y="16"/>
                </a:lnTo>
                <a:lnTo>
                  <a:pt x="90" y="10"/>
                </a:lnTo>
                <a:lnTo>
                  <a:pt x="90" y="0"/>
                </a:lnTo>
                <a:lnTo>
                  <a:pt x="90" y="0"/>
                </a:lnTo>
                <a:lnTo>
                  <a:pt x="90" y="6"/>
                </a:lnTo>
                <a:lnTo>
                  <a:pt x="90" y="12"/>
                </a:lnTo>
                <a:lnTo>
                  <a:pt x="88" y="16"/>
                </a:lnTo>
                <a:lnTo>
                  <a:pt x="84" y="18"/>
                </a:lnTo>
                <a:lnTo>
                  <a:pt x="74" y="22"/>
                </a:lnTo>
                <a:lnTo>
                  <a:pt x="60" y="24"/>
                </a:lnTo>
                <a:lnTo>
                  <a:pt x="34" y="26"/>
                </a:lnTo>
                <a:lnTo>
                  <a:pt x="24" y="26"/>
                </a:lnTo>
                <a:lnTo>
                  <a:pt x="18" y="26"/>
                </a:lnTo>
                <a:lnTo>
                  <a:pt x="18" y="26"/>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10" name="Freeform 102"/>
          <p:cNvSpPr/>
          <p:nvPr userDrawn="1"/>
        </p:nvSpPr>
        <p:spPr bwMode="auto">
          <a:xfrm rot="10800000">
            <a:off x="-1690596" y="2362766"/>
            <a:ext cx="316244" cy="497695"/>
          </a:xfrm>
          <a:custGeom>
            <a:avLst/>
            <a:gdLst>
              <a:gd name="T0" fmla="*/ 28 w 122"/>
              <a:gd name="T1" fmla="*/ 30 h 192"/>
              <a:gd name="T2" fmla="*/ 28 w 122"/>
              <a:gd name="T3" fmla="*/ 30 h 192"/>
              <a:gd name="T4" fmla="*/ 18 w 122"/>
              <a:gd name="T5" fmla="*/ 34 h 192"/>
              <a:gd name="T6" fmla="*/ 12 w 122"/>
              <a:gd name="T7" fmla="*/ 42 h 192"/>
              <a:gd name="T8" fmla="*/ 8 w 122"/>
              <a:gd name="T9" fmla="*/ 52 h 192"/>
              <a:gd name="T10" fmla="*/ 6 w 122"/>
              <a:gd name="T11" fmla="*/ 64 h 192"/>
              <a:gd name="T12" fmla="*/ 6 w 122"/>
              <a:gd name="T13" fmla="*/ 76 h 192"/>
              <a:gd name="T14" fmla="*/ 6 w 122"/>
              <a:gd name="T15" fmla="*/ 88 h 192"/>
              <a:gd name="T16" fmla="*/ 12 w 122"/>
              <a:gd name="T17" fmla="*/ 116 h 192"/>
              <a:gd name="T18" fmla="*/ 18 w 122"/>
              <a:gd name="T19" fmla="*/ 144 h 192"/>
              <a:gd name="T20" fmla="*/ 18 w 122"/>
              <a:gd name="T21" fmla="*/ 156 h 192"/>
              <a:gd name="T22" fmla="*/ 20 w 122"/>
              <a:gd name="T23" fmla="*/ 166 h 192"/>
              <a:gd name="T24" fmla="*/ 18 w 122"/>
              <a:gd name="T25" fmla="*/ 176 h 192"/>
              <a:gd name="T26" fmla="*/ 14 w 122"/>
              <a:gd name="T27" fmla="*/ 184 h 192"/>
              <a:gd name="T28" fmla="*/ 8 w 122"/>
              <a:gd name="T29" fmla="*/ 188 h 192"/>
              <a:gd name="T30" fmla="*/ 0 w 122"/>
              <a:gd name="T31" fmla="*/ 192 h 192"/>
              <a:gd name="T32" fmla="*/ 0 w 122"/>
              <a:gd name="T33" fmla="*/ 192 h 192"/>
              <a:gd name="T34" fmla="*/ 18 w 122"/>
              <a:gd name="T35" fmla="*/ 188 h 192"/>
              <a:gd name="T36" fmla="*/ 26 w 122"/>
              <a:gd name="T37" fmla="*/ 186 h 192"/>
              <a:gd name="T38" fmla="*/ 32 w 122"/>
              <a:gd name="T39" fmla="*/ 182 h 192"/>
              <a:gd name="T40" fmla="*/ 40 w 122"/>
              <a:gd name="T41" fmla="*/ 176 h 192"/>
              <a:gd name="T42" fmla="*/ 46 w 122"/>
              <a:gd name="T43" fmla="*/ 170 h 192"/>
              <a:gd name="T44" fmla="*/ 50 w 122"/>
              <a:gd name="T45" fmla="*/ 162 h 192"/>
              <a:gd name="T46" fmla="*/ 56 w 122"/>
              <a:gd name="T47" fmla="*/ 152 h 192"/>
              <a:gd name="T48" fmla="*/ 56 w 122"/>
              <a:gd name="T49" fmla="*/ 152 h 192"/>
              <a:gd name="T50" fmla="*/ 58 w 122"/>
              <a:gd name="T51" fmla="*/ 142 h 192"/>
              <a:gd name="T52" fmla="*/ 60 w 122"/>
              <a:gd name="T53" fmla="*/ 134 h 192"/>
              <a:gd name="T54" fmla="*/ 64 w 122"/>
              <a:gd name="T55" fmla="*/ 124 h 192"/>
              <a:gd name="T56" fmla="*/ 68 w 122"/>
              <a:gd name="T57" fmla="*/ 114 h 192"/>
              <a:gd name="T58" fmla="*/ 68 w 122"/>
              <a:gd name="T59" fmla="*/ 114 h 192"/>
              <a:gd name="T60" fmla="*/ 76 w 122"/>
              <a:gd name="T61" fmla="*/ 106 h 192"/>
              <a:gd name="T62" fmla="*/ 84 w 122"/>
              <a:gd name="T63" fmla="*/ 100 h 192"/>
              <a:gd name="T64" fmla="*/ 90 w 122"/>
              <a:gd name="T65" fmla="*/ 92 h 192"/>
              <a:gd name="T66" fmla="*/ 96 w 122"/>
              <a:gd name="T67" fmla="*/ 82 h 192"/>
              <a:gd name="T68" fmla="*/ 96 w 122"/>
              <a:gd name="T69" fmla="*/ 82 h 192"/>
              <a:gd name="T70" fmla="*/ 100 w 122"/>
              <a:gd name="T71" fmla="*/ 70 h 192"/>
              <a:gd name="T72" fmla="*/ 104 w 122"/>
              <a:gd name="T73" fmla="*/ 58 h 192"/>
              <a:gd name="T74" fmla="*/ 106 w 122"/>
              <a:gd name="T75" fmla="*/ 44 h 192"/>
              <a:gd name="T76" fmla="*/ 110 w 122"/>
              <a:gd name="T77" fmla="*/ 32 h 192"/>
              <a:gd name="T78" fmla="*/ 110 w 122"/>
              <a:gd name="T79" fmla="*/ 32 h 192"/>
              <a:gd name="T80" fmla="*/ 118 w 122"/>
              <a:gd name="T81" fmla="*/ 18 h 192"/>
              <a:gd name="T82" fmla="*/ 122 w 122"/>
              <a:gd name="T83" fmla="*/ 10 h 192"/>
              <a:gd name="T84" fmla="*/ 120 w 122"/>
              <a:gd name="T85" fmla="*/ 0 h 192"/>
              <a:gd name="T86" fmla="*/ 120 w 122"/>
              <a:gd name="T87" fmla="*/ 0 h 192"/>
              <a:gd name="T88" fmla="*/ 122 w 122"/>
              <a:gd name="T89" fmla="*/ 6 h 192"/>
              <a:gd name="T90" fmla="*/ 120 w 122"/>
              <a:gd name="T91" fmla="*/ 12 h 192"/>
              <a:gd name="T92" fmla="*/ 116 w 122"/>
              <a:gd name="T93" fmla="*/ 16 h 192"/>
              <a:gd name="T94" fmla="*/ 112 w 122"/>
              <a:gd name="T95" fmla="*/ 20 h 192"/>
              <a:gd name="T96" fmla="*/ 98 w 122"/>
              <a:gd name="T97" fmla="*/ 24 h 192"/>
              <a:gd name="T98" fmla="*/ 82 w 122"/>
              <a:gd name="T99" fmla="*/ 26 h 192"/>
              <a:gd name="T100" fmla="*/ 50 w 122"/>
              <a:gd name="T101" fmla="*/ 28 h 192"/>
              <a:gd name="T102" fmla="*/ 36 w 122"/>
              <a:gd name="T103" fmla="*/ 28 h 192"/>
              <a:gd name="T104" fmla="*/ 28 w 122"/>
              <a:gd name="T105" fmla="*/ 30 h 192"/>
              <a:gd name="T106" fmla="*/ 28 w 122"/>
              <a:gd name="T107" fmla="*/ 3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 h="192">
                <a:moveTo>
                  <a:pt x="28" y="30"/>
                </a:moveTo>
                <a:lnTo>
                  <a:pt x="28" y="30"/>
                </a:lnTo>
                <a:lnTo>
                  <a:pt x="18" y="34"/>
                </a:lnTo>
                <a:lnTo>
                  <a:pt x="12" y="42"/>
                </a:lnTo>
                <a:lnTo>
                  <a:pt x="8" y="52"/>
                </a:lnTo>
                <a:lnTo>
                  <a:pt x="6" y="64"/>
                </a:lnTo>
                <a:lnTo>
                  <a:pt x="6" y="76"/>
                </a:lnTo>
                <a:lnTo>
                  <a:pt x="6" y="88"/>
                </a:lnTo>
                <a:lnTo>
                  <a:pt x="12" y="116"/>
                </a:lnTo>
                <a:lnTo>
                  <a:pt x="18" y="144"/>
                </a:lnTo>
                <a:lnTo>
                  <a:pt x="18" y="156"/>
                </a:lnTo>
                <a:lnTo>
                  <a:pt x="20" y="166"/>
                </a:lnTo>
                <a:lnTo>
                  <a:pt x="18" y="176"/>
                </a:lnTo>
                <a:lnTo>
                  <a:pt x="14" y="184"/>
                </a:lnTo>
                <a:lnTo>
                  <a:pt x="8" y="188"/>
                </a:lnTo>
                <a:lnTo>
                  <a:pt x="0" y="192"/>
                </a:lnTo>
                <a:lnTo>
                  <a:pt x="0" y="192"/>
                </a:lnTo>
                <a:lnTo>
                  <a:pt x="18" y="188"/>
                </a:lnTo>
                <a:lnTo>
                  <a:pt x="26" y="186"/>
                </a:lnTo>
                <a:lnTo>
                  <a:pt x="32" y="182"/>
                </a:lnTo>
                <a:lnTo>
                  <a:pt x="40" y="176"/>
                </a:lnTo>
                <a:lnTo>
                  <a:pt x="46" y="170"/>
                </a:lnTo>
                <a:lnTo>
                  <a:pt x="50" y="162"/>
                </a:lnTo>
                <a:lnTo>
                  <a:pt x="56" y="152"/>
                </a:lnTo>
                <a:lnTo>
                  <a:pt x="56" y="152"/>
                </a:lnTo>
                <a:lnTo>
                  <a:pt x="58" y="142"/>
                </a:lnTo>
                <a:lnTo>
                  <a:pt x="60" y="134"/>
                </a:lnTo>
                <a:lnTo>
                  <a:pt x="64" y="124"/>
                </a:lnTo>
                <a:lnTo>
                  <a:pt x="68" y="114"/>
                </a:lnTo>
                <a:lnTo>
                  <a:pt x="68" y="114"/>
                </a:lnTo>
                <a:lnTo>
                  <a:pt x="76" y="106"/>
                </a:lnTo>
                <a:lnTo>
                  <a:pt x="84" y="100"/>
                </a:lnTo>
                <a:lnTo>
                  <a:pt x="90" y="92"/>
                </a:lnTo>
                <a:lnTo>
                  <a:pt x="96" y="82"/>
                </a:lnTo>
                <a:lnTo>
                  <a:pt x="96" y="82"/>
                </a:lnTo>
                <a:lnTo>
                  <a:pt x="100" y="70"/>
                </a:lnTo>
                <a:lnTo>
                  <a:pt x="104" y="58"/>
                </a:lnTo>
                <a:lnTo>
                  <a:pt x="106" y="44"/>
                </a:lnTo>
                <a:lnTo>
                  <a:pt x="110" y="32"/>
                </a:lnTo>
                <a:lnTo>
                  <a:pt x="110" y="32"/>
                </a:lnTo>
                <a:lnTo>
                  <a:pt x="118" y="18"/>
                </a:lnTo>
                <a:lnTo>
                  <a:pt x="122" y="10"/>
                </a:lnTo>
                <a:lnTo>
                  <a:pt x="120" y="0"/>
                </a:lnTo>
                <a:lnTo>
                  <a:pt x="120" y="0"/>
                </a:lnTo>
                <a:lnTo>
                  <a:pt x="122" y="6"/>
                </a:lnTo>
                <a:lnTo>
                  <a:pt x="120" y="12"/>
                </a:lnTo>
                <a:lnTo>
                  <a:pt x="116" y="16"/>
                </a:lnTo>
                <a:lnTo>
                  <a:pt x="112" y="20"/>
                </a:lnTo>
                <a:lnTo>
                  <a:pt x="98" y="24"/>
                </a:lnTo>
                <a:lnTo>
                  <a:pt x="82" y="26"/>
                </a:lnTo>
                <a:lnTo>
                  <a:pt x="50" y="28"/>
                </a:lnTo>
                <a:lnTo>
                  <a:pt x="36" y="28"/>
                </a:lnTo>
                <a:lnTo>
                  <a:pt x="28" y="30"/>
                </a:lnTo>
                <a:lnTo>
                  <a:pt x="28" y="30"/>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
        <p:nvSpPr>
          <p:cNvPr id="11" name="Freeform 21"/>
          <p:cNvSpPr/>
          <p:nvPr userDrawn="1"/>
        </p:nvSpPr>
        <p:spPr bwMode="auto">
          <a:xfrm rot="1769614">
            <a:off x="-1278980" y="1295202"/>
            <a:ext cx="687386" cy="203998"/>
          </a:xfrm>
          <a:custGeom>
            <a:avLst/>
            <a:gdLst>
              <a:gd name="T0" fmla="*/ 0 w 310"/>
              <a:gd name="T1" fmla="*/ 2 h 92"/>
              <a:gd name="T2" fmla="*/ 0 w 310"/>
              <a:gd name="T3" fmla="*/ 2 h 92"/>
              <a:gd name="T4" fmla="*/ 38 w 310"/>
              <a:gd name="T5" fmla="*/ 0 h 92"/>
              <a:gd name="T6" fmla="*/ 58 w 310"/>
              <a:gd name="T7" fmla="*/ 0 h 92"/>
              <a:gd name="T8" fmla="*/ 76 w 310"/>
              <a:gd name="T9" fmla="*/ 4 h 92"/>
              <a:gd name="T10" fmla="*/ 76 w 310"/>
              <a:gd name="T11" fmla="*/ 4 h 92"/>
              <a:gd name="T12" fmla="*/ 110 w 310"/>
              <a:gd name="T13" fmla="*/ 16 h 92"/>
              <a:gd name="T14" fmla="*/ 142 w 310"/>
              <a:gd name="T15" fmla="*/ 30 h 92"/>
              <a:gd name="T16" fmla="*/ 176 w 310"/>
              <a:gd name="T17" fmla="*/ 46 h 92"/>
              <a:gd name="T18" fmla="*/ 192 w 310"/>
              <a:gd name="T19" fmla="*/ 52 h 92"/>
              <a:gd name="T20" fmla="*/ 210 w 310"/>
              <a:gd name="T21" fmla="*/ 58 h 92"/>
              <a:gd name="T22" fmla="*/ 310 w 310"/>
              <a:gd name="T23" fmla="*/ 92 h 92"/>
              <a:gd name="T24" fmla="*/ 310 w 310"/>
              <a:gd name="T25" fmla="*/ 92 h 92"/>
              <a:gd name="T26" fmla="*/ 216 w 310"/>
              <a:gd name="T27" fmla="*/ 92 h 92"/>
              <a:gd name="T28" fmla="*/ 216 w 310"/>
              <a:gd name="T29" fmla="*/ 92 h 92"/>
              <a:gd name="T30" fmla="*/ 200 w 310"/>
              <a:gd name="T31" fmla="*/ 90 h 92"/>
              <a:gd name="T32" fmla="*/ 186 w 310"/>
              <a:gd name="T33" fmla="*/ 88 h 92"/>
              <a:gd name="T34" fmla="*/ 158 w 310"/>
              <a:gd name="T35" fmla="*/ 82 h 92"/>
              <a:gd name="T36" fmla="*/ 128 w 310"/>
              <a:gd name="T37" fmla="*/ 72 h 92"/>
              <a:gd name="T38" fmla="*/ 100 w 310"/>
              <a:gd name="T39" fmla="*/ 60 h 92"/>
              <a:gd name="T40" fmla="*/ 100 w 310"/>
              <a:gd name="T41" fmla="*/ 60 h 92"/>
              <a:gd name="T42" fmla="*/ 76 w 310"/>
              <a:gd name="T43" fmla="*/ 52 h 92"/>
              <a:gd name="T44" fmla="*/ 64 w 310"/>
              <a:gd name="T45" fmla="*/ 48 h 92"/>
              <a:gd name="T46" fmla="*/ 52 w 310"/>
              <a:gd name="T47" fmla="*/ 42 h 92"/>
              <a:gd name="T48" fmla="*/ 52 w 310"/>
              <a:gd name="T49" fmla="*/ 42 h 92"/>
              <a:gd name="T50" fmla="*/ 40 w 310"/>
              <a:gd name="T51" fmla="*/ 32 h 92"/>
              <a:gd name="T52" fmla="*/ 26 w 310"/>
              <a:gd name="T53" fmla="*/ 20 h 92"/>
              <a:gd name="T54" fmla="*/ 14 w 310"/>
              <a:gd name="T55" fmla="*/ 8 h 92"/>
              <a:gd name="T56" fmla="*/ 6 w 310"/>
              <a:gd name="T57" fmla="*/ 4 h 92"/>
              <a:gd name="T58" fmla="*/ 0 w 310"/>
              <a:gd name="T59" fmla="*/ 2 h 92"/>
              <a:gd name="T60" fmla="*/ 0 w 310"/>
              <a:gd name="T61"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0" h="92">
                <a:moveTo>
                  <a:pt x="0" y="2"/>
                </a:moveTo>
                <a:lnTo>
                  <a:pt x="0" y="2"/>
                </a:lnTo>
                <a:lnTo>
                  <a:pt x="38" y="0"/>
                </a:lnTo>
                <a:lnTo>
                  <a:pt x="58" y="0"/>
                </a:lnTo>
                <a:lnTo>
                  <a:pt x="76" y="4"/>
                </a:lnTo>
                <a:lnTo>
                  <a:pt x="76" y="4"/>
                </a:lnTo>
                <a:lnTo>
                  <a:pt x="110" y="16"/>
                </a:lnTo>
                <a:lnTo>
                  <a:pt x="142" y="30"/>
                </a:lnTo>
                <a:lnTo>
                  <a:pt x="176" y="46"/>
                </a:lnTo>
                <a:lnTo>
                  <a:pt x="192" y="52"/>
                </a:lnTo>
                <a:lnTo>
                  <a:pt x="210" y="58"/>
                </a:lnTo>
                <a:lnTo>
                  <a:pt x="310" y="92"/>
                </a:lnTo>
                <a:lnTo>
                  <a:pt x="310" y="92"/>
                </a:lnTo>
                <a:lnTo>
                  <a:pt x="216" y="92"/>
                </a:lnTo>
                <a:lnTo>
                  <a:pt x="216" y="92"/>
                </a:lnTo>
                <a:lnTo>
                  <a:pt x="200" y="90"/>
                </a:lnTo>
                <a:lnTo>
                  <a:pt x="186" y="88"/>
                </a:lnTo>
                <a:lnTo>
                  <a:pt x="158" y="82"/>
                </a:lnTo>
                <a:lnTo>
                  <a:pt x="128" y="72"/>
                </a:lnTo>
                <a:lnTo>
                  <a:pt x="100" y="60"/>
                </a:lnTo>
                <a:lnTo>
                  <a:pt x="100" y="60"/>
                </a:lnTo>
                <a:lnTo>
                  <a:pt x="76" y="52"/>
                </a:lnTo>
                <a:lnTo>
                  <a:pt x="64" y="48"/>
                </a:lnTo>
                <a:lnTo>
                  <a:pt x="52" y="42"/>
                </a:lnTo>
                <a:lnTo>
                  <a:pt x="52" y="42"/>
                </a:lnTo>
                <a:lnTo>
                  <a:pt x="40" y="32"/>
                </a:lnTo>
                <a:lnTo>
                  <a:pt x="26" y="20"/>
                </a:lnTo>
                <a:lnTo>
                  <a:pt x="14" y="8"/>
                </a:lnTo>
                <a:lnTo>
                  <a:pt x="6" y="4"/>
                </a:lnTo>
                <a:lnTo>
                  <a:pt x="0" y="2"/>
                </a:lnTo>
                <a:lnTo>
                  <a:pt x="0" y="2"/>
                </a:lnTo>
                <a:close/>
              </a:path>
            </a:pathLst>
          </a:custGeom>
          <a:gradFill>
            <a:gsLst>
              <a:gs pos="0">
                <a:srgbClr val="FCA6E5"/>
              </a:gs>
              <a:gs pos="70000">
                <a:srgbClr val="C00000"/>
              </a:gs>
              <a:gs pos="100000">
                <a:srgbClr val="954197"/>
              </a:gs>
            </a:gsLst>
            <a:lin ang="5400000" scaled="1"/>
          </a:gra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grpId="0" nodeType="withEffect">
                                  <p:stCondLst>
                                    <p:cond delay="0"/>
                                  </p:stCondLst>
                                  <p:childTnLst>
                                    <p:animMotion origin="layout" path="M 0.00039 -0.00024 C 0.02278 0.02523 0.08854 0.11689 0.13528 0.15393 C 0.18216 0.19027 0.23789 0.17685 0.28099 0.22106 C 0.32408 0.26412 0.36666 0.34768 0.39427 0.41597 C 0.42187 0.48402 0.42044 0.47291 0.44661 0.62824 C 0.47291 0.7824 0.52994 1.19652 0.55195 1.34583 " pathEditMode="relative" rAng="0" ptsTypes="AAAAAA">
                                      <p:cBhvr>
                                        <p:cTn id="6" dur="3900" fill="hold"/>
                                        <p:tgtEl>
                                          <p:spTgt spid="6"/>
                                        </p:tgtEl>
                                        <p:attrNameLst>
                                          <p:attrName>ppt_x</p:attrName>
                                          <p:attrName>ppt_y</p:attrName>
                                        </p:attrNameLst>
                                      </p:cBhvr>
                                      <p:rCtr x="27578" y="67292"/>
                                    </p:animMotion>
                                  </p:childTnLst>
                                </p:cTn>
                              </p:par>
                              <p:par>
                                <p:cTn id="7" presetID="8" presetClass="emph" presetSubtype="0" repeatCount="indefinite" fill="hold" grpId="1" nodeType="withEffect">
                                  <p:stCondLst>
                                    <p:cond delay="0"/>
                                  </p:stCondLst>
                                  <p:childTnLst>
                                    <p:animRot by="21600000">
                                      <p:cBhvr>
                                        <p:cTn id="8" dur="1500" fill="hold"/>
                                        <p:tgtEl>
                                          <p:spTgt spid="6"/>
                                        </p:tgtEl>
                                        <p:attrNameLst>
                                          <p:attrName>r</p:attrName>
                                        </p:attrNameLst>
                                      </p:cBhvr>
                                    </p:animRot>
                                  </p:childTnLst>
                                </p:cTn>
                              </p:par>
                              <p:par>
                                <p:cTn id="9" presetID="0" presetClass="path" presetSubtype="0" repeatCount="indefinite" accel="50000" decel="50000" fill="hold" grpId="0" nodeType="withEffect">
                                  <p:stCondLst>
                                    <p:cond delay="4800"/>
                                  </p:stCondLst>
                                  <p:childTnLst>
                                    <p:animMotion origin="layout" path="M 0.00039 -0.00023 C 0.05756 0.02732 0.23347 0.12477 0.34271 0.16435 C 0.45196 0.20394 0.55899 0.20417 0.65521 0.23681 C 0.75144 0.26921 0.82774 0.26505 0.9198 0.35903 C 1.01185 0.45301 1.1474 0.70857 1.2073 0.80069 " pathEditMode="relative" rAng="0" ptsTypes="AAAAA">
                                      <p:cBhvr>
                                        <p:cTn id="10" dur="5400" fill="hold"/>
                                        <p:tgtEl>
                                          <p:spTgt spid="9"/>
                                        </p:tgtEl>
                                        <p:attrNameLst>
                                          <p:attrName>ppt_x</p:attrName>
                                          <p:attrName>ppt_y</p:attrName>
                                        </p:attrNameLst>
                                      </p:cBhvr>
                                      <p:rCtr x="60339" y="40046"/>
                                    </p:animMotion>
                                  </p:childTnLst>
                                </p:cTn>
                              </p:par>
                              <p:par>
                                <p:cTn id="11" presetID="8" presetClass="emph" presetSubtype="0" repeatCount="indefinite" fill="hold" grpId="1" nodeType="withEffect">
                                  <p:stCondLst>
                                    <p:cond delay="900"/>
                                  </p:stCondLst>
                                  <p:childTnLst>
                                    <p:animRot by="21600000">
                                      <p:cBhvr>
                                        <p:cTn id="12" dur="1500" fill="hold"/>
                                        <p:tgtEl>
                                          <p:spTgt spid="9"/>
                                        </p:tgtEl>
                                        <p:attrNameLst>
                                          <p:attrName>r</p:attrName>
                                        </p:attrNameLst>
                                      </p:cBhvr>
                                    </p:animRot>
                                  </p:childTnLst>
                                </p:cTn>
                              </p:par>
                              <p:par>
                                <p:cTn id="13" presetID="0" presetClass="path" presetSubtype="0" repeatCount="indefinite" accel="50000" decel="50000" fill="hold" grpId="0" nodeType="withEffect">
                                  <p:stCondLst>
                                    <p:cond delay="1400"/>
                                  </p:stCondLst>
                                  <p:childTnLst>
                                    <p:animMotion origin="layout" path="M 0.00039 -0.00023 C 0.0332 0.05325 0.12656 0.21644 0.19609 0.32292 C 0.26575 0.4294 0.347 0.53102 0.41862 0.6375 C 0.49036 0.74352 0.54245 0.8757 0.62617 0.96227 C 0.70989 1.04862 0.85937 1.11575 0.92096 1.15602 " pathEditMode="relative" rAng="0" ptsTypes="AAAAA">
                                      <p:cBhvr>
                                        <p:cTn id="14" dur="7200" fill="hold"/>
                                        <p:tgtEl>
                                          <p:spTgt spid="5"/>
                                        </p:tgtEl>
                                        <p:attrNameLst>
                                          <p:attrName>ppt_x</p:attrName>
                                          <p:attrName>ppt_y</p:attrName>
                                        </p:attrNameLst>
                                      </p:cBhvr>
                                      <p:rCtr x="46029" y="57801"/>
                                    </p:animMotion>
                                  </p:childTnLst>
                                </p:cTn>
                              </p:par>
                              <p:par>
                                <p:cTn id="15" presetID="8" presetClass="emph" presetSubtype="0" repeatCount="indefinite" fill="hold" grpId="1" nodeType="withEffect">
                                  <p:stCondLst>
                                    <p:cond delay="1500"/>
                                  </p:stCondLst>
                                  <p:childTnLst>
                                    <p:animRot by="21600000">
                                      <p:cBhvr>
                                        <p:cTn id="16" dur="1500" fill="hold"/>
                                        <p:tgtEl>
                                          <p:spTgt spid="5"/>
                                        </p:tgtEl>
                                        <p:attrNameLst>
                                          <p:attrName>r</p:attrName>
                                        </p:attrNameLst>
                                      </p:cBhvr>
                                    </p:animRot>
                                  </p:childTnLst>
                                </p:cTn>
                              </p:par>
                              <p:par>
                                <p:cTn id="17" presetID="0" presetClass="path" presetSubtype="0" repeatCount="indefinite" accel="50000" decel="50000" fill="hold" grpId="0" nodeType="withEffect">
                                  <p:stCondLst>
                                    <p:cond delay="1200"/>
                                  </p:stCondLst>
                                  <p:childTnLst>
                                    <p:animMotion origin="layout" path="M 0.00039 -0.00023 C 0.04414 -0.01088 0.16341 -0.07523 0.2651 -0.06365 C 0.36679 -0.05208 0.50898 0.03727 0.6108 0.06922 C 0.7125 0.10116 0.77643 0.02801 0.87591 0.12801 C 0.97539 0.22801 1.09166 0.44676 1.20742 0.66991 " pathEditMode="relative" rAng="0" ptsTypes="AAAAA">
                                      <p:cBhvr>
                                        <p:cTn id="18" dur="5000" fill="hold"/>
                                        <p:tgtEl>
                                          <p:spTgt spid="11"/>
                                        </p:tgtEl>
                                        <p:attrNameLst>
                                          <p:attrName>ppt_x</p:attrName>
                                          <p:attrName>ppt_y</p:attrName>
                                        </p:attrNameLst>
                                      </p:cBhvr>
                                      <p:rCtr x="60352" y="30255"/>
                                    </p:animMotion>
                                  </p:childTnLst>
                                </p:cTn>
                              </p:par>
                              <p:par>
                                <p:cTn id="19" presetID="8" presetClass="emph" presetSubtype="0" repeatCount="indefinite" fill="hold" grpId="1" nodeType="withEffect">
                                  <p:stCondLst>
                                    <p:cond delay="0"/>
                                  </p:stCondLst>
                                  <p:childTnLst>
                                    <p:animRot by="21600000">
                                      <p:cBhvr>
                                        <p:cTn id="20" dur="1500" fill="hold"/>
                                        <p:tgtEl>
                                          <p:spTgt spid="11"/>
                                        </p:tgtEl>
                                        <p:attrNameLst>
                                          <p:attrName>r</p:attrName>
                                        </p:attrNameLst>
                                      </p:cBhvr>
                                    </p:animRot>
                                  </p:childTnLst>
                                </p:cTn>
                              </p:par>
                              <p:par>
                                <p:cTn id="21" presetID="0" presetClass="path" presetSubtype="0" repeatCount="indefinite" accel="50000" decel="50000" fill="hold" grpId="0" nodeType="withEffect">
                                  <p:stCondLst>
                                    <p:cond delay="7200"/>
                                  </p:stCondLst>
                                  <p:childTnLst>
                                    <p:animMotion origin="layout" path="M -1.04167E-6 0.09699 C 0.07057 0.00972 0.14089 -0.07755 0.22826 -0.0662 C 0.31563 -0.05486 0.43659 0.11852 0.52422 0.16505 C 0.61198 0.21134 0.66836 0.07315 0.7543 0.2125 C 0.84024 0.35185 0.93984 0.67639 1.03971 1.00093 " pathEditMode="relative" rAng="0" ptsTypes="AAAAA">
                                      <p:cBhvr>
                                        <p:cTn id="22" dur="5200" fill="hold"/>
                                        <p:tgtEl>
                                          <p:spTgt spid="4"/>
                                        </p:tgtEl>
                                        <p:attrNameLst>
                                          <p:attrName>ppt_x</p:attrName>
                                          <p:attrName>ppt_y</p:attrName>
                                        </p:attrNameLst>
                                      </p:cBhvr>
                                      <p:rCtr x="51979" y="36968"/>
                                    </p:animMotion>
                                  </p:childTnLst>
                                </p:cTn>
                              </p:par>
                              <p:par>
                                <p:cTn id="23" presetID="8" presetClass="emph" presetSubtype="0" repeatCount="indefinite" fill="hold" grpId="1" nodeType="withEffect">
                                  <p:stCondLst>
                                    <p:cond delay="0"/>
                                  </p:stCondLst>
                                  <p:childTnLst>
                                    <p:animRot by="21600000">
                                      <p:cBhvr>
                                        <p:cTn id="24" dur="1500" fill="hold"/>
                                        <p:tgtEl>
                                          <p:spTgt spid="4"/>
                                        </p:tgtEl>
                                        <p:attrNameLst>
                                          <p:attrName>r</p:attrName>
                                        </p:attrNameLst>
                                      </p:cBhvr>
                                    </p:animRot>
                                  </p:childTnLst>
                                </p:cTn>
                              </p:par>
                              <p:par>
                                <p:cTn id="25" presetID="0" presetClass="path" presetSubtype="0" repeatCount="indefinite" accel="50000" decel="50000" fill="hold" grpId="0" nodeType="withEffect">
                                  <p:stCondLst>
                                    <p:cond delay="0"/>
                                  </p:stCondLst>
                                  <p:childTnLst>
                                    <p:animMotion origin="layout" path="M 0.00039 0.02268 C 0.04726 0.00833 0.17487 -0.07894 0.28359 -0.0632 C 0.39232 -0.04769 0.54466 0.07338 0.65364 0.11666 C 0.76224 0.15995 0.81745 0.08032 0.93711 0.19629 C 1.0569 0.3125 1.28138 0.68402 1.37213 0.8125 " pathEditMode="relative" rAng="0" ptsTypes="AAAAA">
                                      <p:cBhvr>
                                        <p:cTn id="26" dur="3200" fill="hold"/>
                                        <p:tgtEl>
                                          <p:spTgt spid="10"/>
                                        </p:tgtEl>
                                        <p:attrNameLst>
                                          <p:attrName>ppt_x</p:attrName>
                                          <p:attrName>ppt_y</p:attrName>
                                        </p:attrNameLst>
                                      </p:cBhvr>
                                      <p:rCtr x="68581" y="35093"/>
                                    </p:animMotion>
                                  </p:childTnLst>
                                </p:cTn>
                              </p:par>
                              <p:par>
                                <p:cTn id="27" presetID="8" presetClass="emph" presetSubtype="0" repeatCount="indefinite" fill="hold" grpId="1" nodeType="withEffect">
                                  <p:stCondLst>
                                    <p:cond delay="100"/>
                                  </p:stCondLst>
                                  <p:childTnLst>
                                    <p:animRot by="21600000">
                                      <p:cBhvr>
                                        <p:cTn id="28" dur="1500" fill="hold"/>
                                        <p:tgtEl>
                                          <p:spTgt spid="10"/>
                                        </p:tgtEl>
                                        <p:attrNameLst>
                                          <p:attrName>r</p:attrName>
                                        </p:attrNameLst>
                                      </p:cBhvr>
                                    </p:animRot>
                                  </p:childTnLst>
                                </p:cTn>
                              </p:par>
                              <p:par>
                                <p:cTn id="29" presetID="0" presetClass="path" presetSubtype="0" repeatCount="indefinite" accel="50000" decel="50000" fill="hold" grpId="0" nodeType="withEffect">
                                  <p:stCondLst>
                                    <p:cond delay="800"/>
                                  </p:stCondLst>
                                  <p:childTnLst>
                                    <p:animMotion origin="layout" path="M 0.00039 0.02361 C 0.03854 0.00903 0.14218 -0.07916 0.23021 -0.06319 C 0.31901 -0.04745 0.43372 0.05672 0.53086 0.11875 C 0.62851 0.18102 0.71614 0.22361 0.81601 0.30996 C 0.91614 0.39584 1.0651 0.56945 1.13138 0.63727 C 1.19791 0.7051 1.19752 0.7007 1.21484 0.71736 " pathEditMode="relative" rAng="0" ptsTypes="AAAAAA">
                                      <p:cBhvr>
                                        <p:cTn id="30" dur="4500" fill="hold"/>
                                        <p:tgtEl>
                                          <p:spTgt spid="3"/>
                                        </p:tgtEl>
                                        <p:attrNameLst>
                                          <p:attrName>ppt_x</p:attrName>
                                          <p:attrName>ppt_y</p:attrName>
                                        </p:attrNameLst>
                                      </p:cBhvr>
                                      <p:rCtr x="60716" y="30231"/>
                                    </p:animMotion>
                                  </p:childTnLst>
                                </p:cTn>
                              </p:par>
                              <p:par>
                                <p:cTn id="31" presetID="8" presetClass="emph" presetSubtype="0" repeatCount="indefinite" fill="hold" grpId="1" nodeType="withEffect">
                                  <p:stCondLst>
                                    <p:cond delay="700"/>
                                  </p:stCondLst>
                                  <p:childTnLst>
                                    <p:animRot by="21600000">
                                      <p:cBhvr>
                                        <p:cTn id="32" dur="1500" fill="hold"/>
                                        <p:tgtEl>
                                          <p:spTgt spid="3"/>
                                        </p:tgtEl>
                                        <p:attrNameLst>
                                          <p:attrName>r</p:attrName>
                                        </p:attrNameLst>
                                      </p:cBhvr>
                                    </p:animRot>
                                  </p:childTnLst>
                                </p:cTn>
                              </p:par>
                              <p:par>
                                <p:cTn id="33" presetID="0" presetClass="path" presetSubtype="0" repeatCount="indefinite" accel="50000" decel="50000" fill="hold" grpId="0" nodeType="withEffect">
                                  <p:stCondLst>
                                    <p:cond delay="3600"/>
                                  </p:stCondLst>
                                  <p:childTnLst>
                                    <p:animMotion origin="layout" path="M 0.00039 -0.00023 C 0.04414 -0.01088 0.16341 -0.07523 0.26497 -0.06366 C 0.36679 -0.05208 0.50898 0.03727 0.61081 0.06921 C 0.7125 0.10116 0.75156 0.03032 0.87591 0.12801 C 1.00013 0.22569 1.25625 0.54514 1.35638 0.65486 " pathEditMode="relative" rAng="0" ptsTypes="AAAAA">
                                      <p:cBhvr>
                                        <p:cTn id="34" dur="4500" fill="hold"/>
                                        <p:tgtEl>
                                          <p:spTgt spid="7"/>
                                        </p:tgtEl>
                                        <p:attrNameLst>
                                          <p:attrName>ppt_x</p:attrName>
                                          <p:attrName>ppt_y</p:attrName>
                                        </p:attrNameLst>
                                      </p:cBhvr>
                                      <p:rCtr x="67799" y="29514"/>
                                    </p:animMotion>
                                  </p:childTnLst>
                                </p:cTn>
                              </p:par>
                              <p:par>
                                <p:cTn id="35" presetID="8" presetClass="emph" presetSubtype="0" repeatCount="indefinite" fill="hold" grpId="1" nodeType="withEffect">
                                  <p:stCondLst>
                                    <p:cond delay="800"/>
                                  </p:stCondLst>
                                  <p:childTnLst>
                                    <p:animRot by="21600000">
                                      <p:cBhvr>
                                        <p:cTn id="36" dur="1500" fill="hold"/>
                                        <p:tgtEl>
                                          <p:spTgt spid="7"/>
                                        </p:tgtEl>
                                        <p:attrNameLst>
                                          <p:attrName>r</p:attrName>
                                        </p:attrNameLst>
                                      </p:cBhvr>
                                    </p:animRot>
                                  </p:childTnLst>
                                </p:cTn>
                              </p:par>
                              <p:par>
                                <p:cTn id="37" presetID="6" presetClass="emph" presetSubtype="0" autoRev="1" fill="hold" nodeType="withEffect">
                                  <p:stCondLst>
                                    <p:cond delay="800"/>
                                  </p:stCondLst>
                                  <p:childTnLst>
                                    <p:animScale>
                                      <p:cBhvr>
                                        <p:cTn id="38" dur="10000" fill="hold"/>
                                        <p:tgtEl>
                                          <p:spTgt spid="2"/>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4" grpId="1" animBg="1"/>
      <p:bldP spid="5" grpId="0" animBg="1"/>
      <p:bldP spid="5" grpId="1" animBg="1"/>
      <p:bldP spid="6" grpId="0" animBg="1"/>
      <p:bldP spid="6" grpId="1" animBg="1"/>
      <p:bldP spid="7" grpId="0" animBg="1"/>
      <p:bldP spid="7" grpId="1" animBg="1"/>
      <p:bldP spid="9" grpId="0" animBg="1"/>
      <p:bldP spid="9" grpId="1" animBg="1"/>
      <p:bldP spid="10" grpId="0" animBg="1"/>
      <p:bldP spid="10" grpId="1" animBg="1"/>
      <p:bldP spid="11" grpId="0" animBg="1"/>
      <p:bldP spid="11" grpId="1"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10" name="图片 9"/>
          <p:cNvPicPr>
            <a:picLocks noChangeAspect="1"/>
          </p:cNvPicPr>
          <p:nvPr userDrawn="1"/>
        </p:nvPicPr>
        <p:blipFill rotWithShape="1">
          <a:blip r:embed="rId115" cstate="screen">
            <a:extLst>
              <a:ext uri="{28A0092B-C50C-407E-A947-70E740481C1C}">
                <a14:useLocalDpi xmlns:a14="http://schemas.microsoft.com/office/drawing/2010/main"/>
              </a:ext>
            </a:extLst>
          </a:blip>
          <a:srcRect/>
          <a:stretch>
            <a:fillRect/>
          </a:stretch>
        </p:blipFill>
        <p:spPr>
          <a:xfrm>
            <a:off x="0" y="0"/>
            <a:ext cx="12192000" cy="6858000"/>
          </a:xfrm>
          <a:prstGeom prst="rect">
            <a:avLst/>
          </a:prstGeom>
        </p:spPr>
      </p:pic>
      <p:pic>
        <p:nvPicPr>
          <p:cNvPr id="8" name="图片 7"/>
          <p:cNvPicPr>
            <a:picLocks noChangeAspect="1"/>
          </p:cNvPicPr>
          <p:nvPr userDrawn="1"/>
        </p:nvPicPr>
        <p:blipFill>
          <a:blip r:embed="rId116" cstate="screen">
            <a:extLst>
              <a:ext uri="{28A0092B-C50C-407E-A947-70E740481C1C}">
                <a14:useLocalDpi xmlns:a14="http://schemas.microsoft.com/office/drawing/2010/main"/>
              </a:ext>
            </a:extLst>
          </a:blip>
          <a:stretch>
            <a:fillRect/>
          </a:stretch>
        </p:blipFill>
        <p:spPr>
          <a:xfrm>
            <a:off x="0" y="5635511"/>
            <a:ext cx="12192000" cy="3093159"/>
          </a:xfrm>
          <a:prstGeom prst="rect">
            <a:avLst/>
          </a:prstGeom>
        </p:spPr>
      </p:pic>
      <p:grpSp>
        <p:nvGrpSpPr>
          <p:cNvPr id="11" name="组合 10"/>
          <p:cNvGrpSpPr/>
          <p:nvPr userDrawn="1"/>
        </p:nvGrpSpPr>
        <p:grpSpPr>
          <a:xfrm>
            <a:off x="10265427" y="375821"/>
            <a:ext cx="1666729" cy="473753"/>
            <a:chOff x="196979" y="175176"/>
            <a:chExt cx="1666729" cy="473753"/>
          </a:xfrm>
        </p:grpSpPr>
        <p:grpSp>
          <p:nvGrpSpPr>
            <p:cNvPr id="12" name="PA-组合 131"/>
            <p:cNvGrpSpPr/>
            <p:nvPr>
              <p:custDataLst>
                <p:tags r:id="rId1"/>
              </p:custDataLst>
            </p:nvPr>
          </p:nvGrpSpPr>
          <p:grpSpPr>
            <a:xfrm>
              <a:off x="196979" y="175176"/>
              <a:ext cx="473330" cy="473753"/>
              <a:chOff x="2193131" y="2538413"/>
              <a:chExt cx="1776413" cy="1778000"/>
            </a:xfrm>
          </p:grpSpPr>
          <p:sp>
            <p:nvSpPr>
              <p:cNvPr id="123" name="PA-îšļíḋé"/>
              <p:cNvSpPr/>
              <p:nvPr>
                <p:custDataLst>
                  <p:tags r:id="rId112"/>
                </p:custDataLst>
              </p:nvPr>
            </p:nvSpPr>
            <p:spPr bwMode="auto">
              <a:xfrm>
                <a:off x="2193131" y="2538413"/>
                <a:ext cx="1776413" cy="1778000"/>
              </a:xfrm>
              <a:prstGeom prst="ellipse">
                <a:avLst/>
              </a:prstGeom>
              <a:noFill/>
              <a:ln w="3175" cap="flat">
                <a:gradFill>
                  <a:gsLst>
                    <a:gs pos="0">
                      <a:srgbClr val="9A5A33"/>
                    </a:gs>
                    <a:gs pos="100000">
                      <a:srgbClr val="DFB88D"/>
                    </a:gs>
                  </a:gsLst>
                  <a:lin ang="5400000" scaled="1"/>
                </a:gra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24" name="PA-î$ḻîḍe"/>
              <p:cNvSpPr/>
              <p:nvPr>
                <p:custDataLst>
                  <p:tags r:id="rId113"/>
                </p:custDataLst>
              </p:nvPr>
            </p:nvSpPr>
            <p:spPr bwMode="auto">
              <a:xfrm>
                <a:off x="2412206" y="2757488"/>
                <a:ext cx="1336675" cy="1338263"/>
              </a:xfrm>
              <a:prstGeom prst="ellipse">
                <a:avLst/>
              </a:prstGeom>
              <a:noFill/>
              <a:ln w="3175" cap="flat">
                <a:gradFill>
                  <a:gsLst>
                    <a:gs pos="0">
                      <a:srgbClr val="9A5A33"/>
                    </a:gs>
                    <a:gs pos="100000">
                      <a:srgbClr val="DFB88D"/>
                    </a:gs>
                  </a:gsLst>
                  <a:lin ang="5400000" scaled="1"/>
                </a:gra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grpSp>
        <p:grpSp>
          <p:nvGrpSpPr>
            <p:cNvPr id="13" name="PA-组合 132"/>
            <p:cNvGrpSpPr/>
            <p:nvPr>
              <p:custDataLst>
                <p:tags r:id="rId2"/>
              </p:custDataLst>
            </p:nvPr>
          </p:nvGrpSpPr>
          <p:grpSpPr>
            <a:xfrm>
              <a:off x="218763" y="190615"/>
              <a:ext cx="429762" cy="442874"/>
              <a:chOff x="2274094" y="2578101"/>
              <a:chExt cx="1612900" cy="1662113"/>
            </a:xfrm>
            <a:gradFill>
              <a:gsLst>
                <a:gs pos="0">
                  <a:srgbClr val="9A5A33"/>
                </a:gs>
                <a:gs pos="100000">
                  <a:srgbClr val="DFB88D"/>
                </a:gs>
              </a:gsLst>
              <a:lin ang="5400000" scaled="1"/>
            </a:gradFill>
          </p:grpSpPr>
          <p:sp>
            <p:nvSpPr>
              <p:cNvPr id="66" name="PA-iṥļîďe"/>
              <p:cNvSpPr/>
              <p:nvPr>
                <p:custDataLst>
                  <p:tags r:id="rId55"/>
                </p:custDataLst>
              </p:nvPr>
            </p:nvSpPr>
            <p:spPr bwMode="auto">
              <a:xfrm>
                <a:off x="3521869" y="2787651"/>
                <a:ext cx="153988" cy="138113"/>
              </a:xfrm>
              <a:custGeom>
                <a:avLst/>
                <a:gdLst>
                  <a:gd name="T0" fmla="*/ 62 w 83"/>
                  <a:gd name="T1" fmla="*/ 8 h 75"/>
                  <a:gd name="T2" fmla="*/ 53 w 83"/>
                  <a:gd name="T3" fmla="*/ 10 h 75"/>
                  <a:gd name="T4" fmla="*/ 57 w 83"/>
                  <a:gd name="T5" fmla="*/ 0 h 75"/>
                  <a:gd name="T6" fmla="*/ 44 w 83"/>
                  <a:gd name="T7" fmla="*/ 21 h 75"/>
                  <a:gd name="T8" fmla="*/ 58 w 83"/>
                  <a:gd name="T9" fmla="*/ 11 h 75"/>
                  <a:gd name="T10" fmla="*/ 54 w 83"/>
                  <a:gd name="T11" fmla="*/ 18 h 75"/>
                  <a:gd name="T12" fmla="*/ 28 w 83"/>
                  <a:gd name="T13" fmla="*/ 18 h 75"/>
                  <a:gd name="T14" fmla="*/ 19 w 83"/>
                  <a:gd name="T15" fmla="*/ 17 h 75"/>
                  <a:gd name="T16" fmla="*/ 25 w 83"/>
                  <a:gd name="T17" fmla="*/ 12 h 75"/>
                  <a:gd name="T18" fmla="*/ 1 w 83"/>
                  <a:gd name="T19" fmla="*/ 30 h 75"/>
                  <a:gd name="T20" fmla="*/ 13 w 83"/>
                  <a:gd name="T21" fmla="*/ 24 h 75"/>
                  <a:gd name="T22" fmla="*/ 36 w 83"/>
                  <a:gd name="T23" fmla="*/ 28 h 75"/>
                  <a:gd name="T24" fmla="*/ 22 w 83"/>
                  <a:gd name="T25" fmla="*/ 35 h 75"/>
                  <a:gd name="T26" fmla="*/ 45 w 83"/>
                  <a:gd name="T27" fmla="*/ 41 h 75"/>
                  <a:gd name="T28" fmla="*/ 42 w 83"/>
                  <a:gd name="T29" fmla="*/ 41 h 75"/>
                  <a:gd name="T30" fmla="*/ 35 w 83"/>
                  <a:gd name="T31" fmla="*/ 40 h 75"/>
                  <a:gd name="T32" fmla="*/ 37 w 83"/>
                  <a:gd name="T33" fmla="*/ 45 h 75"/>
                  <a:gd name="T34" fmla="*/ 12 w 83"/>
                  <a:gd name="T35" fmla="*/ 34 h 75"/>
                  <a:gd name="T36" fmla="*/ 9 w 83"/>
                  <a:gd name="T37" fmla="*/ 35 h 75"/>
                  <a:gd name="T38" fmla="*/ 20 w 83"/>
                  <a:gd name="T39" fmla="*/ 64 h 75"/>
                  <a:gd name="T40" fmla="*/ 0 w 83"/>
                  <a:gd name="T41" fmla="*/ 57 h 75"/>
                  <a:gd name="T42" fmla="*/ 35 w 83"/>
                  <a:gd name="T43" fmla="*/ 58 h 75"/>
                  <a:gd name="T44" fmla="*/ 46 w 83"/>
                  <a:gd name="T45" fmla="*/ 57 h 75"/>
                  <a:gd name="T46" fmla="*/ 42 w 83"/>
                  <a:gd name="T47" fmla="*/ 48 h 75"/>
                  <a:gd name="T48" fmla="*/ 62 w 83"/>
                  <a:gd name="T49" fmla="*/ 57 h 75"/>
                  <a:gd name="T50" fmla="*/ 61 w 83"/>
                  <a:gd name="T51" fmla="*/ 35 h 75"/>
                  <a:gd name="T52" fmla="*/ 62 w 83"/>
                  <a:gd name="T53" fmla="*/ 34 h 75"/>
                  <a:gd name="T54" fmla="*/ 66 w 83"/>
                  <a:gd name="T55" fmla="*/ 16 h 75"/>
                  <a:gd name="T56" fmla="*/ 63 w 83"/>
                  <a:gd name="T57" fmla="*/ 44 h 75"/>
                  <a:gd name="T58" fmla="*/ 54 w 83"/>
                  <a:gd name="T59" fmla="*/ 32 h 75"/>
                  <a:gd name="T60" fmla="*/ 60 w 83"/>
                  <a:gd name="T61" fmla="*/ 27 h 75"/>
                  <a:gd name="T62" fmla="*/ 67 w 83"/>
                  <a:gd name="T63" fmla="*/ 18 h 75"/>
                  <a:gd name="T64" fmla="*/ 77 w 83"/>
                  <a:gd name="T65" fmla="*/ 23 h 75"/>
                  <a:gd name="T66" fmla="*/ 60 w 83"/>
                  <a:gd name="T67"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5">
                    <a:moveTo>
                      <a:pt x="66" y="16"/>
                    </a:moveTo>
                    <a:cubicBezTo>
                      <a:pt x="65" y="13"/>
                      <a:pt x="63" y="11"/>
                      <a:pt x="62" y="8"/>
                    </a:cubicBezTo>
                    <a:cubicBezTo>
                      <a:pt x="59" y="9"/>
                      <a:pt x="57" y="9"/>
                      <a:pt x="54" y="10"/>
                    </a:cubicBezTo>
                    <a:cubicBezTo>
                      <a:pt x="54" y="10"/>
                      <a:pt x="53" y="10"/>
                      <a:pt x="53" y="10"/>
                    </a:cubicBezTo>
                    <a:cubicBezTo>
                      <a:pt x="54" y="7"/>
                      <a:pt x="57" y="6"/>
                      <a:pt x="59" y="3"/>
                    </a:cubicBezTo>
                    <a:cubicBezTo>
                      <a:pt x="58" y="2"/>
                      <a:pt x="58" y="1"/>
                      <a:pt x="57" y="0"/>
                    </a:cubicBezTo>
                    <a:cubicBezTo>
                      <a:pt x="48" y="1"/>
                      <a:pt x="37" y="9"/>
                      <a:pt x="42" y="19"/>
                    </a:cubicBezTo>
                    <a:cubicBezTo>
                      <a:pt x="42" y="19"/>
                      <a:pt x="43" y="20"/>
                      <a:pt x="44" y="21"/>
                    </a:cubicBezTo>
                    <a:cubicBezTo>
                      <a:pt x="47" y="19"/>
                      <a:pt x="48" y="15"/>
                      <a:pt x="51" y="14"/>
                    </a:cubicBezTo>
                    <a:cubicBezTo>
                      <a:pt x="53" y="13"/>
                      <a:pt x="55" y="13"/>
                      <a:pt x="58" y="11"/>
                    </a:cubicBezTo>
                    <a:cubicBezTo>
                      <a:pt x="58" y="11"/>
                      <a:pt x="59" y="11"/>
                      <a:pt x="59" y="11"/>
                    </a:cubicBezTo>
                    <a:cubicBezTo>
                      <a:pt x="57" y="14"/>
                      <a:pt x="56" y="16"/>
                      <a:pt x="54" y="18"/>
                    </a:cubicBezTo>
                    <a:cubicBezTo>
                      <a:pt x="54" y="21"/>
                      <a:pt x="55" y="24"/>
                      <a:pt x="54" y="27"/>
                    </a:cubicBezTo>
                    <a:cubicBezTo>
                      <a:pt x="54" y="27"/>
                      <a:pt x="30" y="18"/>
                      <a:pt x="28" y="18"/>
                    </a:cubicBezTo>
                    <a:cubicBezTo>
                      <a:pt x="25" y="17"/>
                      <a:pt x="22" y="17"/>
                      <a:pt x="20" y="17"/>
                    </a:cubicBezTo>
                    <a:cubicBezTo>
                      <a:pt x="19" y="17"/>
                      <a:pt x="19" y="17"/>
                      <a:pt x="19" y="17"/>
                    </a:cubicBezTo>
                    <a:cubicBezTo>
                      <a:pt x="22" y="15"/>
                      <a:pt x="23" y="15"/>
                      <a:pt x="25" y="13"/>
                    </a:cubicBezTo>
                    <a:cubicBezTo>
                      <a:pt x="25" y="12"/>
                      <a:pt x="25" y="12"/>
                      <a:pt x="25" y="12"/>
                    </a:cubicBezTo>
                    <a:cubicBezTo>
                      <a:pt x="18" y="12"/>
                      <a:pt x="11" y="16"/>
                      <a:pt x="4" y="18"/>
                    </a:cubicBezTo>
                    <a:cubicBezTo>
                      <a:pt x="0" y="22"/>
                      <a:pt x="0" y="25"/>
                      <a:pt x="1" y="30"/>
                    </a:cubicBezTo>
                    <a:cubicBezTo>
                      <a:pt x="3" y="31"/>
                      <a:pt x="3" y="31"/>
                      <a:pt x="3" y="31"/>
                    </a:cubicBezTo>
                    <a:cubicBezTo>
                      <a:pt x="6" y="29"/>
                      <a:pt x="9" y="26"/>
                      <a:pt x="13" y="24"/>
                    </a:cubicBezTo>
                    <a:cubicBezTo>
                      <a:pt x="19" y="20"/>
                      <a:pt x="30" y="22"/>
                      <a:pt x="37" y="27"/>
                    </a:cubicBezTo>
                    <a:cubicBezTo>
                      <a:pt x="37" y="28"/>
                      <a:pt x="36" y="28"/>
                      <a:pt x="36" y="28"/>
                    </a:cubicBezTo>
                    <a:cubicBezTo>
                      <a:pt x="31" y="29"/>
                      <a:pt x="28" y="28"/>
                      <a:pt x="22" y="32"/>
                    </a:cubicBezTo>
                    <a:cubicBezTo>
                      <a:pt x="22" y="33"/>
                      <a:pt x="22" y="34"/>
                      <a:pt x="22" y="35"/>
                    </a:cubicBezTo>
                    <a:cubicBezTo>
                      <a:pt x="22" y="37"/>
                      <a:pt x="22" y="37"/>
                      <a:pt x="24" y="39"/>
                    </a:cubicBezTo>
                    <a:cubicBezTo>
                      <a:pt x="31" y="37"/>
                      <a:pt x="37" y="36"/>
                      <a:pt x="45" y="41"/>
                    </a:cubicBezTo>
                    <a:cubicBezTo>
                      <a:pt x="44" y="41"/>
                      <a:pt x="44" y="41"/>
                      <a:pt x="44" y="41"/>
                    </a:cubicBezTo>
                    <a:cubicBezTo>
                      <a:pt x="43" y="41"/>
                      <a:pt x="42" y="41"/>
                      <a:pt x="42" y="41"/>
                    </a:cubicBezTo>
                    <a:cubicBezTo>
                      <a:pt x="41" y="40"/>
                      <a:pt x="40" y="39"/>
                      <a:pt x="39" y="39"/>
                    </a:cubicBezTo>
                    <a:cubicBezTo>
                      <a:pt x="37" y="41"/>
                      <a:pt x="37" y="41"/>
                      <a:pt x="35" y="40"/>
                    </a:cubicBezTo>
                    <a:cubicBezTo>
                      <a:pt x="35" y="40"/>
                      <a:pt x="34" y="41"/>
                      <a:pt x="34" y="41"/>
                    </a:cubicBezTo>
                    <a:cubicBezTo>
                      <a:pt x="35" y="43"/>
                      <a:pt x="35" y="43"/>
                      <a:pt x="37" y="45"/>
                    </a:cubicBezTo>
                    <a:cubicBezTo>
                      <a:pt x="36" y="46"/>
                      <a:pt x="36" y="47"/>
                      <a:pt x="35" y="48"/>
                    </a:cubicBezTo>
                    <a:cubicBezTo>
                      <a:pt x="27" y="44"/>
                      <a:pt x="20" y="40"/>
                      <a:pt x="12" y="34"/>
                    </a:cubicBezTo>
                    <a:cubicBezTo>
                      <a:pt x="11" y="34"/>
                      <a:pt x="11" y="34"/>
                      <a:pt x="10" y="34"/>
                    </a:cubicBezTo>
                    <a:cubicBezTo>
                      <a:pt x="9" y="34"/>
                      <a:pt x="9" y="35"/>
                      <a:pt x="9" y="35"/>
                    </a:cubicBezTo>
                    <a:cubicBezTo>
                      <a:pt x="11" y="55"/>
                      <a:pt x="20" y="44"/>
                      <a:pt x="31" y="54"/>
                    </a:cubicBezTo>
                    <a:cubicBezTo>
                      <a:pt x="27" y="58"/>
                      <a:pt x="23" y="61"/>
                      <a:pt x="20" y="64"/>
                    </a:cubicBezTo>
                    <a:cubicBezTo>
                      <a:pt x="15" y="63"/>
                      <a:pt x="6" y="55"/>
                      <a:pt x="1" y="56"/>
                    </a:cubicBezTo>
                    <a:cubicBezTo>
                      <a:pt x="1" y="56"/>
                      <a:pt x="1" y="56"/>
                      <a:pt x="0" y="57"/>
                    </a:cubicBezTo>
                    <a:cubicBezTo>
                      <a:pt x="2" y="62"/>
                      <a:pt x="7" y="67"/>
                      <a:pt x="9" y="72"/>
                    </a:cubicBezTo>
                    <a:cubicBezTo>
                      <a:pt x="17" y="75"/>
                      <a:pt x="26" y="66"/>
                      <a:pt x="35" y="58"/>
                    </a:cubicBezTo>
                    <a:cubicBezTo>
                      <a:pt x="37" y="60"/>
                      <a:pt x="39" y="63"/>
                      <a:pt x="42" y="65"/>
                    </a:cubicBezTo>
                    <a:cubicBezTo>
                      <a:pt x="46" y="63"/>
                      <a:pt x="46" y="60"/>
                      <a:pt x="46" y="57"/>
                    </a:cubicBezTo>
                    <a:cubicBezTo>
                      <a:pt x="45" y="54"/>
                      <a:pt x="43" y="53"/>
                      <a:pt x="40" y="50"/>
                    </a:cubicBezTo>
                    <a:cubicBezTo>
                      <a:pt x="41" y="49"/>
                      <a:pt x="42" y="48"/>
                      <a:pt x="42" y="48"/>
                    </a:cubicBezTo>
                    <a:cubicBezTo>
                      <a:pt x="46" y="48"/>
                      <a:pt x="49" y="48"/>
                      <a:pt x="53" y="46"/>
                    </a:cubicBezTo>
                    <a:cubicBezTo>
                      <a:pt x="56" y="49"/>
                      <a:pt x="59" y="53"/>
                      <a:pt x="62" y="57"/>
                    </a:cubicBezTo>
                    <a:cubicBezTo>
                      <a:pt x="65" y="56"/>
                      <a:pt x="68" y="55"/>
                      <a:pt x="70" y="52"/>
                    </a:cubicBezTo>
                    <a:cubicBezTo>
                      <a:pt x="72" y="47"/>
                      <a:pt x="66" y="40"/>
                      <a:pt x="61" y="35"/>
                    </a:cubicBezTo>
                    <a:cubicBezTo>
                      <a:pt x="61" y="35"/>
                      <a:pt x="61" y="35"/>
                      <a:pt x="61" y="35"/>
                    </a:cubicBezTo>
                    <a:cubicBezTo>
                      <a:pt x="62" y="34"/>
                      <a:pt x="62" y="34"/>
                      <a:pt x="62" y="34"/>
                    </a:cubicBezTo>
                    <a:cubicBezTo>
                      <a:pt x="69" y="34"/>
                      <a:pt x="72" y="37"/>
                      <a:pt x="79" y="32"/>
                    </a:cubicBezTo>
                    <a:cubicBezTo>
                      <a:pt x="83" y="17"/>
                      <a:pt x="74" y="21"/>
                      <a:pt x="66" y="16"/>
                    </a:cubicBezTo>
                    <a:close/>
                    <a:moveTo>
                      <a:pt x="63" y="44"/>
                    </a:moveTo>
                    <a:cubicBezTo>
                      <a:pt x="63" y="44"/>
                      <a:pt x="63" y="44"/>
                      <a:pt x="63" y="44"/>
                    </a:cubicBezTo>
                    <a:cubicBezTo>
                      <a:pt x="55" y="42"/>
                      <a:pt x="46" y="34"/>
                      <a:pt x="38" y="32"/>
                    </a:cubicBezTo>
                    <a:cubicBezTo>
                      <a:pt x="43" y="28"/>
                      <a:pt x="48" y="31"/>
                      <a:pt x="54" y="32"/>
                    </a:cubicBezTo>
                    <a:cubicBezTo>
                      <a:pt x="57" y="36"/>
                      <a:pt x="60" y="40"/>
                      <a:pt x="63" y="44"/>
                    </a:cubicBezTo>
                    <a:close/>
                    <a:moveTo>
                      <a:pt x="60" y="27"/>
                    </a:moveTo>
                    <a:cubicBezTo>
                      <a:pt x="60" y="27"/>
                      <a:pt x="60" y="26"/>
                      <a:pt x="59" y="26"/>
                    </a:cubicBezTo>
                    <a:cubicBezTo>
                      <a:pt x="61" y="23"/>
                      <a:pt x="63" y="20"/>
                      <a:pt x="67" y="18"/>
                    </a:cubicBezTo>
                    <a:cubicBezTo>
                      <a:pt x="69" y="19"/>
                      <a:pt x="71" y="19"/>
                      <a:pt x="74" y="20"/>
                    </a:cubicBezTo>
                    <a:cubicBezTo>
                      <a:pt x="75" y="21"/>
                      <a:pt x="76" y="22"/>
                      <a:pt x="77" y="23"/>
                    </a:cubicBezTo>
                    <a:cubicBezTo>
                      <a:pt x="77" y="24"/>
                      <a:pt x="77" y="24"/>
                      <a:pt x="77" y="25"/>
                    </a:cubicBezTo>
                    <a:cubicBezTo>
                      <a:pt x="72" y="29"/>
                      <a:pt x="66" y="27"/>
                      <a:pt x="60" y="27"/>
                    </a:cubicBezTo>
                    <a:close/>
                  </a:path>
                </a:pathLst>
              </a:custGeom>
              <a:grpFill/>
              <a:ln>
                <a:noFill/>
              </a:ln>
            </p:spPr>
            <p:txBody>
              <a:bodyPr anchor="ctr"/>
              <a:lstStyle/>
              <a:p>
                <a:pPr algn="ctr"/>
                <a:endParaRPr/>
              </a:p>
            </p:txBody>
          </p:sp>
          <p:sp>
            <p:nvSpPr>
              <p:cNvPr id="67" name="PA-iṡľíḍe"/>
              <p:cNvSpPr/>
              <p:nvPr>
                <p:custDataLst>
                  <p:tags r:id="rId56"/>
                </p:custDataLst>
              </p:nvPr>
            </p:nvSpPr>
            <p:spPr bwMode="auto">
              <a:xfrm>
                <a:off x="3361531" y="2668588"/>
                <a:ext cx="101600" cy="147638"/>
              </a:xfrm>
              <a:custGeom>
                <a:avLst/>
                <a:gdLst>
                  <a:gd name="T0" fmla="*/ 47 w 55"/>
                  <a:gd name="T1" fmla="*/ 0 h 80"/>
                  <a:gd name="T2" fmla="*/ 49 w 55"/>
                  <a:gd name="T3" fmla="*/ 20 h 80"/>
                  <a:gd name="T4" fmla="*/ 51 w 55"/>
                  <a:gd name="T5" fmla="*/ 34 h 80"/>
                  <a:gd name="T6" fmla="*/ 28 w 55"/>
                  <a:gd name="T7" fmla="*/ 38 h 80"/>
                  <a:gd name="T8" fmla="*/ 41 w 55"/>
                  <a:gd name="T9" fmla="*/ 68 h 80"/>
                  <a:gd name="T10" fmla="*/ 25 w 55"/>
                  <a:gd name="T11" fmla="*/ 74 h 80"/>
                  <a:gd name="T12" fmla="*/ 26 w 55"/>
                  <a:gd name="T13" fmla="*/ 39 h 80"/>
                  <a:gd name="T14" fmla="*/ 23 w 55"/>
                  <a:gd name="T15" fmla="*/ 40 h 80"/>
                  <a:gd name="T16" fmla="*/ 7 w 55"/>
                  <a:gd name="T17" fmla="*/ 54 h 80"/>
                  <a:gd name="T18" fmla="*/ 0 w 55"/>
                  <a:gd name="T19" fmla="*/ 43 h 80"/>
                  <a:gd name="T20" fmla="*/ 14 w 55"/>
                  <a:gd name="T21" fmla="*/ 28 h 80"/>
                  <a:gd name="T22" fmla="*/ 6 w 55"/>
                  <a:gd name="T23" fmla="*/ 15 h 80"/>
                  <a:gd name="T24" fmla="*/ 7 w 55"/>
                  <a:gd name="T25" fmla="*/ 15 h 80"/>
                  <a:gd name="T26" fmla="*/ 26 w 55"/>
                  <a:gd name="T27" fmla="*/ 18 h 80"/>
                  <a:gd name="T28" fmla="*/ 47 w 55"/>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80">
                    <a:moveTo>
                      <a:pt x="47" y="0"/>
                    </a:moveTo>
                    <a:cubicBezTo>
                      <a:pt x="55" y="7"/>
                      <a:pt x="49" y="11"/>
                      <a:pt x="49" y="20"/>
                    </a:cubicBezTo>
                    <a:cubicBezTo>
                      <a:pt x="49" y="25"/>
                      <a:pt x="55" y="25"/>
                      <a:pt x="51" y="34"/>
                    </a:cubicBezTo>
                    <a:cubicBezTo>
                      <a:pt x="44" y="37"/>
                      <a:pt x="34" y="32"/>
                      <a:pt x="28" y="38"/>
                    </a:cubicBezTo>
                    <a:cubicBezTo>
                      <a:pt x="38" y="44"/>
                      <a:pt x="45" y="59"/>
                      <a:pt x="41" y="68"/>
                    </a:cubicBezTo>
                    <a:cubicBezTo>
                      <a:pt x="39" y="74"/>
                      <a:pt x="28" y="80"/>
                      <a:pt x="25" y="74"/>
                    </a:cubicBezTo>
                    <a:cubicBezTo>
                      <a:pt x="19" y="62"/>
                      <a:pt x="39" y="55"/>
                      <a:pt x="26" y="39"/>
                    </a:cubicBezTo>
                    <a:cubicBezTo>
                      <a:pt x="25" y="39"/>
                      <a:pt x="25" y="39"/>
                      <a:pt x="23" y="40"/>
                    </a:cubicBezTo>
                    <a:cubicBezTo>
                      <a:pt x="17" y="44"/>
                      <a:pt x="14" y="52"/>
                      <a:pt x="7" y="54"/>
                    </a:cubicBezTo>
                    <a:cubicBezTo>
                      <a:pt x="2" y="51"/>
                      <a:pt x="2" y="48"/>
                      <a:pt x="0" y="43"/>
                    </a:cubicBezTo>
                    <a:cubicBezTo>
                      <a:pt x="3" y="39"/>
                      <a:pt x="14" y="30"/>
                      <a:pt x="14" y="28"/>
                    </a:cubicBezTo>
                    <a:cubicBezTo>
                      <a:pt x="14" y="25"/>
                      <a:pt x="7" y="19"/>
                      <a:pt x="6" y="15"/>
                    </a:cubicBezTo>
                    <a:cubicBezTo>
                      <a:pt x="6" y="15"/>
                      <a:pt x="7" y="15"/>
                      <a:pt x="7" y="15"/>
                    </a:cubicBezTo>
                    <a:cubicBezTo>
                      <a:pt x="13" y="15"/>
                      <a:pt x="20" y="18"/>
                      <a:pt x="26" y="18"/>
                    </a:cubicBezTo>
                    <a:cubicBezTo>
                      <a:pt x="34" y="17"/>
                      <a:pt x="41" y="5"/>
                      <a:pt x="47" y="0"/>
                    </a:cubicBezTo>
                    <a:close/>
                  </a:path>
                </a:pathLst>
              </a:custGeom>
              <a:grpFill/>
              <a:ln>
                <a:noFill/>
              </a:ln>
            </p:spPr>
            <p:txBody>
              <a:bodyPr anchor="ctr"/>
              <a:lstStyle/>
              <a:p>
                <a:pPr algn="ctr"/>
                <a:endParaRPr/>
              </a:p>
            </p:txBody>
          </p:sp>
          <p:sp>
            <p:nvSpPr>
              <p:cNvPr id="68" name="PA-íś1ídè"/>
              <p:cNvSpPr/>
              <p:nvPr>
                <p:custDataLst>
                  <p:tags r:id="rId57"/>
                </p:custDataLst>
              </p:nvPr>
            </p:nvSpPr>
            <p:spPr bwMode="auto">
              <a:xfrm>
                <a:off x="3123406" y="2597151"/>
                <a:ext cx="144463" cy="160338"/>
              </a:xfrm>
              <a:custGeom>
                <a:avLst/>
                <a:gdLst>
                  <a:gd name="T0" fmla="*/ 55 w 78"/>
                  <a:gd name="T1" fmla="*/ 64 h 87"/>
                  <a:gd name="T2" fmla="*/ 62 w 78"/>
                  <a:gd name="T3" fmla="*/ 50 h 87"/>
                  <a:gd name="T4" fmla="*/ 54 w 78"/>
                  <a:gd name="T5" fmla="*/ 43 h 87"/>
                  <a:gd name="T6" fmla="*/ 69 w 78"/>
                  <a:gd name="T7" fmla="*/ 29 h 87"/>
                  <a:gd name="T8" fmla="*/ 67 w 78"/>
                  <a:gd name="T9" fmla="*/ 21 h 87"/>
                  <a:gd name="T10" fmla="*/ 70 w 78"/>
                  <a:gd name="T11" fmla="*/ 11 h 87"/>
                  <a:gd name="T12" fmla="*/ 69 w 78"/>
                  <a:gd name="T13" fmla="*/ 3 h 87"/>
                  <a:gd name="T14" fmla="*/ 64 w 78"/>
                  <a:gd name="T15" fmla="*/ 0 h 87"/>
                  <a:gd name="T16" fmla="*/ 63 w 78"/>
                  <a:gd name="T17" fmla="*/ 0 h 87"/>
                  <a:gd name="T18" fmla="*/ 63 w 78"/>
                  <a:gd name="T19" fmla="*/ 12 h 87"/>
                  <a:gd name="T20" fmla="*/ 42 w 78"/>
                  <a:gd name="T21" fmla="*/ 25 h 87"/>
                  <a:gd name="T22" fmla="*/ 42 w 78"/>
                  <a:gd name="T23" fmla="*/ 33 h 87"/>
                  <a:gd name="T24" fmla="*/ 33 w 78"/>
                  <a:gd name="T25" fmla="*/ 36 h 87"/>
                  <a:gd name="T26" fmla="*/ 39 w 78"/>
                  <a:gd name="T27" fmla="*/ 33 h 87"/>
                  <a:gd name="T28" fmla="*/ 39 w 78"/>
                  <a:gd name="T29" fmla="*/ 23 h 87"/>
                  <a:gd name="T30" fmla="*/ 36 w 78"/>
                  <a:gd name="T31" fmla="*/ 0 h 87"/>
                  <a:gd name="T32" fmla="*/ 36 w 78"/>
                  <a:gd name="T33" fmla="*/ 0 h 87"/>
                  <a:gd name="T34" fmla="*/ 36 w 78"/>
                  <a:gd name="T35" fmla="*/ 8 h 87"/>
                  <a:gd name="T36" fmla="*/ 30 w 78"/>
                  <a:gd name="T37" fmla="*/ 24 h 87"/>
                  <a:gd name="T38" fmla="*/ 1 w 78"/>
                  <a:gd name="T39" fmla="*/ 29 h 87"/>
                  <a:gd name="T40" fmla="*/ 0 w 78"/>
                  <a:gd name="T41" fmla="*/ 31 h 87"/>
                  <a:gd name="T42" fmla="*/ 18 w 78"/>
                  <a:gd name="T43" fmla="*/ 39 h 87"/>
                  <a:gd name="T44" fmla="*/ 25 w 78"/>
                  <a:gd name="T45" fmla="*/ 36 h 87"/>
                  <a:gd name="T46" fmla="*/ 25 w 78"/>
                  <a:gd name="T47" fmla="*/ 36 h 87"/>
                  <a:gd name="T48" fmla="*/ 3 w 78"/>
                  <a:gd name="T49" fmla="*/ 62 h 87"/>
                  <a:gd name="T50" fmla="*/ 5 w 78"/>
                  <a:gd name="T51" fmla="*/ 67 h 87"/>
                  <a:gd name="T52" fmla="*/ 12 w 78"/>
                  <a:gd name="T53" fmla="*/ 66 h 87"/>
                  <a:gd name="T54" fmla="*/ 22 w 78"/>
                  <a:gd name="T55" fmla="*/ 74 h 87"/>
                  <a:gd name="T56" fmla="*/ 25 w 78"/>
                  <a:gd name="T57" fmla="*/ 61 h 87"/>
                  <a:gd name="T58" fmla="*/ 30 w 78"/>
                  <a:gd name="T59" fmla="*/ 49 h 87"/>
                  <a:gd name="T60" fmla="*/ 48 w 78"/>
                  <a:gd name="T61" fmla="*/ 63 h 87"/>
                  <a:gd name="T62" fmla="*/ 24 w 78"/>
                  <a:gd name="T63" fmla="*/ 71 h 87"/>
                  <a:gd name="T64" fmla="*/ 48 w 78"/>
                  <a:gd name="T65" fmla="*/ 71 h 87"/>
                  <a:gd name="T66" fmla="*/ 51 w 78"/>
                  <a:gd name="T67" fmla="*/ 69 h 87"/>
                  <a:gd name="T68" fmla="*/ 77 w 78"/>
                  <a:gd name="T69" fmla="*/ 87 h 87"/>
                  <a:gd name="T70" fmla="*/ 78 w 78"/>
                  <a:gd name="T71" fmla="*/ 86 h 87"/>
                  <a:gd name="T72" fmla="*/ 55 w 78"/>
                  <a:gd name="T73" fmla="*/ 64 h 87"/>
                  <a:gd name="T74" fmla="*/ 15 w 78"/>
                  <a:gd name="T75" fmla="*/ 64 h 87"/>
                  <a:gd name="T76" fmla="*/ 15 w 78"/>
                  <a:gd name="T77" fmla="*/ 65 h 87"/>
                  <a:gd name="T78" fmla="*/ 11 w 78"/>
                  <a:gd name="T79" fmla="*/ 63 h 87"/>
                  <a:gd name="T80" fmla="*/ 12 w 78"/>
                  <a:gd name="T81" fmla="*/ 60 h 87"/>
                  <a:gd name="T82" fmla="*/ 15 w 78"/>
                  <a:gd name="T83" fmla="*/ 57 h 87"/>
                  <a:gd name="T84" fmla="*/ 17 w 78"/>
                  <a:gd name="T85" fmla="*/ 58 h 87"/>
                  <a:gd name="T86" fmla="*/ 15 w 78"/>
                  <a:gd name="T87" fmla="*/ 64 h 87"/>
                  <a:gd name="T88" fmla="*/ 32 w 78"/>
                  <a:gd name="T89" fmla="*/ 46 h 87"/>
                  <a:gd name="T90" fmla="*/ 44 w 78"/>
                  <a:gd name="T91" fmla="*/ 34 h 87"/>
                  <a:gd name="T92" fmla="*/ 52 w 78"/>
                  <a:gd name="T93" fmla="*/ 35 h 87"/>
                  <a:gd name="T94" fmla="*/ 46 w 78"/>
                  <a:gd name="T95" fmla="*/ 50 h 87"/>
                  <a:gd name="T96" fmla="*/ 48 w 78"/>
                  <a:gd name="T97" fmla="*/ 52 h 87"/>
                  <a:gd name="T98" fmla="*/ 56 w 78"/>
                  <a:gd name="T99" fmla="*/ 50 h 87"/>
                  <a:gd name="T100" fmla="*/ 52 w 78"/>
                  <a:gd name="T101" fmla="*/ 61 h 87"/>
                  <a:gd name="T102" fmla="*/ 32 w 78"/>
                  <a:gd name="T103"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8" h="87">
                    <a:moveTo>
                      <a:pt x="55" y="64"/>
                    </a:moveTo>
                    <a:cubicBezTo>
                      <a:pt x="58" y="60"/>
                      <a:pt x="60" y="55"/>
                      <a:pt x="62" y="50"/>
                    </a:cubicBezTo>
                    <a:cubicBezTo>
                      <a:pt x="61" y="47"/>
                      <a:pt x="58" y="44"/>
                      <a:pt x="54" y="43"/>
                    </a:cubicBezTo>
                    <a:cubicBezTo>
                      <a:pt x="57" y="36"/>
                      <a:pt x="64" y="33"/>
                      <a:pt x="69" y="29"/>
                    </a:cubicBezTo>
                    <a:cubicBezTo>
                      <a:pt x="69" y="25"/>
                      <a:pt x="67" y="24"/>
                      <a:pt x="67" y="21"/>
                    </a:cubicBezTo>
                    <a:cubicBezTo>
                      <a:pt x="68" y="18"/>
                      <a:pt x="69" y="15"/>
                      <a:pt x="70" y="11"/>
                    </a:cubicBezTo>
                    <a:cubicBezTo>
                      <a:pt x="70" y="9"/>
                      <a:pt x="69" y="6"/>
                      <a:pt x="69" y="3"/>
                    </a:cubicBezTo>
                    <a:cubicBezTo>
                      <a:pt x="68" y="2"/>
                      <a:pt x="67" y="1"/>
                      <a:pt x="64" y="0"/>
                    </a:cubicBezTo>
                    <a:cubicBezTo>
                      <a:pt x="64" y="0"/>
                      <a:pt x="63" y="0"/>
                      <a:pt x="63" y="0"/>
                    </a:cubicBezTo>
                    <a:cubicBezTo>
                      <a:pt x="61" y="5"/>
                      <a:pt x="63" y="8"/>
                      <a:pt x="63" y="12"/>
                    </a:cubicBezTo>
                    <a:cubicBezTo>
                      <a:pt x="63" y="24"/>
                      <a:pt x="52" y="26"/>
                      <a:pt x="42" y="25"/>
                    </a:cubicBezTo>
                    <a:cubicBezTo>
                      <a:pt x="41" y="28"/>
                      <a:pt x="41" y="31"/>
                      <a:pt x="42" y="33"/>
                    </a:cubicBezTo>
                    <a:cubicBezTo>
                      <a:pt x="39" y="34"/>
                      <a:pt x="36" y="35"/>
                      <a:pt x="33" y="36"/>
                    </a:cubicBezTo>
                    <a:cubicBezTo>
                      <a:pt x="34" y="32"/>
                      <a:pt x="36" y="32"/>
                      <a:pt x="39" y="33"/>
                    </a:cubicBezTo>
                    <a:cubicBezTo>
                      <a:pt x="41" y="29"/>
                      <a:pt x="38" y="27"/>
                      <a:pt x="39" y="23"/>
                    </a:cubicBezTo>
                    <a:cubicBezTo>
                      <a:pt x="39" y="14"/>
                      <a:pt x="53" y="6"/>
                      <a:pt x="36" y="0"/>
                    </a:cubicBezTo>
                    <a:cubicBezTo>
                      <a:pt x="36" y="0"/>
                      <a:pt x="36" y="0"/>
                      <a:pt x="36" y="0"/>
                    </a:cubicBezTo>
                    <a:cubicBezTo>
                      <a:pt x="35" y="3"/>
                      <a:pt x="36" y="5"/>
                      <a:pt x="36" y="8"/>
                    </a:cubicBezTo>
                    <a:cubicBezTo>
                      <a:pt x="34" y="14"/>
                      <a:pt x="32" y="19"/>
                      <a:pt x="30" y="24"/>
                    </a:cubicBezTo>
                    <a:cubicBezTo>
                      <a:pt x="22" y="26"/>
                      <a:pt x="9" y="26"/>
                      <a:pt x="1" y="29"/>
                    </a:cubicBezTo>
                    <a:cubicBezTo>
                      <a:pt x="1" y="30"/>
                      <a:pt x="1" y="30"/>
                      <a:pt x="0" y="31"/>
                    </a:cubicBezTo>
                    <a:cubicBezTo>
                      <a:pt x="1" y="35"/>
                      <a:pt x="12" y="39"/>
                      <a:pt x="18" y="39"/>
                    </a:cubicBezTo>
                    <a:cubicBezTo>
                      <a:pt x="20" y="38"/>
                      <a:pt x="22" y="37"/>
                      <a:pt x="25" y="36"/>
                    </a:cubicBezTo>
                    <a:cubicBezTo>
                      <a:pt x="25" y="36"/>
                      <a:pt x="25" y="36"/>
                      <a:pt x="25" y="36"/>
                    </a:cubicBezTo>
                    <a:cubicBezTo>
                      <a:pt x="21" y="52"/>
                      <a:pt x="9" y="50"/>
                      <a:pt x="3" y="62"/>
                    </a:cubicBezTo>
                    <a:cubicBezTo>
                      <a:pt x="4" y="63"/>
                      <a:pt x="4" y="65"/>
                      <a:pt x="5" y="67"/>
                    </a:cubicBezTo>
                    <a:cubicBezTo>
                      <a:pt x="7" y="67"/>
                      <a:pt x="10" y="67"/>
                      <a:pt x="12" y="66"/>
                    </a:cubicBezTo>
                    <a:cubicBezTo>
                      <a:pt x="17" y="68"/>
                      <a:pt x="17" y="72"/>
                      <a:pt x="22" y="74"/>
                    </a:cubicBezTo>
                    <a:cubicBezTo>
                      <a:pt x="25" y="71"/>
                      <a:pt x="24" y="66"/>
                      <a:pt x="25" y="61"/>
                    </a:cubicBezTo>
                    <a:cubicBezTo>
                      <a:pt x="25" y="56"/>
                      <a:pt x="28" y="52"/>
                      <a:pt x="30" y="49"/>
                    </a:cubicBezTo>
                    <a:cubicBezTo>
                      <a:pt x="40" y="53"/>
                      <a:pt x="42" y="58"/>
                      <a:pt x="48" y="63"/>
                    </a:cubicBezTo>
                    <a:cubicBezTo>
                      <a:pt x="44" y="74"/>
                      <a:pt x="29" y="63"/>
                      <a:pt x="24" y="71"/>
                    </a:cubicBezTo>
                    <a:cubicBezTo>
                      <a:pt x="39" y="78"/>
                      <a:pt x="36" y="74"/>
                      <a:pt x="48" y="71"/>
                    </a:cubicBezTo>
                    <a:cubicBezTo>
                      <a:pt x="49" y="70"/>
                      <a:pt x="50" y="70"/>
                      <a:pt x="51" y="69"/>
                    </a:cubicBezTo>
                    <a:cubicBezTo>
                      <a:pt x="58" y="79"/>
                      <a:pt x="58" y="87"/>
                      <a:pt x="77" y="87"/>
                    </a:cubicBezTo>
                    <a:cubicBezTo>
                      <a:pt x="77" y="87"/>
                      <a:pt x="78" y="86"/>
                      <a:pt x="78" y="86"/>
                    </a:cubicBezTo>
                    <a:cubicBezTo>
                      <a:pt x="74" y="76"/>
                      <a:pt x="60" y="73"/>
                      <a:pt x="55" y="64"/>
                    </a:cubicBezTo>
                    <a:close/>
                    <a:moveTo>
                      <a:pt x="15" y="64"/>
                    </a:moveTo>
                    <a:cubicBezTo>
                      <a:pt x="15" y="65"/>
                      <a:pt x="15" y="65"/>
                      <a:pt x="15" y="65"/>
                    </a:cubicBezTo>
                    <a:cubicBezTo>
                      <a:pt x="14" y="64"/>
                      <a:pt x="13" y="64"/>
                      <a:pt x="11" y="63"/>
                    </a:cubicBezTo>
                    <a:cubicBezTo>
                      <a:pt x="11" y="62"/>
                      <a:pt x="12" y="61"/>
                      <a:pt x="12" y="60"/>
                    </a:cubicBezTo>
                    <a:cubicBezTo>
                      <a:pt x="13" y="59"/>
                      <a:pt x="14" y="58"/>
                      <a:pt x="15" y="57"/>
                    </a:cubicBezTo>
                    <a:cubicBezTo>
                      <a:pt x="16" y="57"/>
                      <a:pt x="16" y="58"/>
                      <a:pt x="17" y="58"/>
                    </a:cubicBezTo>
                    <a:cubicBezTo>
                      <a:pt x="16" y="60"/>
                      <a:pt x="16" y="62"/>
                      <a:pt x="15" y="64"/>
                    </a:cubicBezTo>
                    <a:close/>
                    <a:moveTo>
                      <a:pt x="32" y="46"/>
                    </a:moveTo>
                    <a:cubicBezTo>
                      <a:pt x="35" y="43"/>
                      <a:pt x="44" y="37"/>
                      <a:pt x="44" y="34"/>
                    </a:cubicBezTo>
                    <a:cubicBezTo>
                      <a:pt x="47" y="34"/>
                      <a:pt x="49" y="35"/>
                      <a:pt x="52" y="35"/>
                    </a:cubicBezTo>
                    <a:cubicBezTo>
                      <a:pt x="50" y="40"/>
                      <a:pt x="45" y="44"/>
                      <a:pt x="46" y="50"/>
                    </a:cubicBezTo>
                    <a:cubicBezTo>
                      <a:pt x="46" y="51"/>
                      <a:pt x="47" y="51"/>
                      <a:pt x="48" y="52"/>
                    </a:cubicBezTo>
                    <a:cubicBezTo>
                      <a:pt x="50" y="51"/>
                      <a:pt x="53" y="49"/>
                      <a:pt x="56" y="50"/>
                    </a:cubicBezTo>
                    <a:cubicBezTo>
                      <a:pt x="55" y="54"/>
                      <a:pt x="53" y="57"/>
                      <a:pt x="52" y="61"/>
                    </a:cubicBezTo>
                    <a:cubicBezTo>
                      <a:pt x="45" y="56"/>
                      <a:pt x="44" y="49"/>
                      <a:pt x="32" y="46"/>
                    </a:cubicBezTo>
                    <a:close/>
                  </a:path>
                </a:pathLst>
              </a:custGeom>
              <a:grpFill/>
              <a:ln>
                <a:noFill/>
              </a:ln>
            </p:spPr>
            <p:txBody>
              <a:bodyPr anchor="ctr"/>
              <a:lstStyle/>
              <a:p>
                <a:pPr algn="ctr"/>
                <a:endParaRPr/>
              </a:p>
            </p:txBody>
          </p:sp>
          <p:sp>
            <p:nvSpPr>
              <p:cNvPr id="69" name="PA-íšlîḓè"/>
              <p:cNvSpPr/>
              <p:nvPr>
                <p:custDataLst>
                  <p:tags r:id="rId58"/>
                </p:custDataLst>
              </p:nvPr>
            </p:nvSpPr>
            <p:spPr bwMode="auto">
              <a:xfrm>
                <a:off x="2888456" y="2578101"/>
                <a:ext cx="136525" cy="174625"/>
              </a:xfrm>
              <a:custGeom>
                <a:avLst/>
                <a:gdLst>
                  <a:gd name="T0" fmla="*/ 74 w 74"/>
                  <a:gd name="T1" fmla="*/ 41 h 94"/>
                  <a:gd name="T2" fmla="*/ 64 w 74"/>
                  <a:gd name="T3" fmla="*/ 35 h 94"/>
                  <a:gd name="T4" fmla="*/ 51 w 74"/>
                  <a:gd name="T5" fmla="*/ 5 h 94"/>
                  <a:gd name="T6" fmla="*/ 58 w 74"/>
                  <a:gd name="T7" fmla="*/ 39 h 94"/>
                  <a:gd name="T8" fmla="*/ 47 w 74"/>
                  <a:gd name="T9" fmla="*/ 47 h 94"/>
                  <a:gd name="T10" fmla="*/ 55 w 74"/>
                  <a:gd name="T11" fmla="*/ 34 h 94"/>
                  <a:gd name="T12" fmla="*/ 47 w 74"/>
                  <a:gd name="T13" fmla="*/ 29 h 94"/>
                  <a:gd name="T14" fmla="*/ 54 w 74"/>
                  <a:gd name="T15" fmla="*/ 22 h 94"/>
                  <a:gd name="T16" fmla="*/ 54 w 74"/>
                  <a:gd name="T17" fmla="*/ 20 h 94"/>
                  <a:gd name="T18" fmla="*/ 54 w 74"/>
                  <a:gd name="T19" fmla="*/ 19 h 94"/>
                  <a:gd name="T20" fmla="*/ 41 w 74"/>
                  <a:gd name="T21" fmla="*/ 19 h 94"/>
                  <a:gd name="T22" fmla="*/ 44 w 74"/>
                  <a:gd name="T23" fmla="*/ 22 h 94"/>
                  <a:gd name="T24" fmla="*/ 44 w 74"/>
                  <a:gd name="T25" fmla="*/ 32 h 94"/>
                  <a:gd name="T26" fmla="*/ 48 w 74"/>
                  <a:gd name="T27" fmla="*/ 37 h 94"/>
                  <a:gd name="T28" fmla="*/ 40 w 74"/>
                  <a:gd name="T29" fmla="*/ 58 h 94"/>
                  <a:gd name="T30" fmla="*/ 44 w 74"/>
                  <a:gd name="T31" fmla="*/ 61 h 94"/>
                  <a:gd name="T32" fmla="*/ 59 w 74"/>
                  <a:gd name="T33" fmla="*/ 46 h 94"/>
                  <a:gd name="T34" fmla="*/ 59 w 74"/>
                  <a:gd name="T35" fmla="*/ 46 h 94"/>
                  <a:gd name="T36" fmla="*/ 66 w 74"/>
                  <a:gd name="T37" fmla="*/ 93 h 94"/>
                  <a:gd name="T38" fmla="*/ 68 w 74"/>
                  <a:gd name="T39" fmla="*/ 93 h 94"/>
                  <a:gd name="T40" fmla="*/ 65 w 74"/>
                  <a:gd name="T41" fmla="*/ 42 h 94"/>
                  <a:gd name="T42" fmla="*/ 73 w 74"/>
                  <a:gd name="T43" fmla="*/ 41 h 94"/>
                  <a:gd name="T44" fmla="*/ 74 w 74"/>
                  <a:gd name="T45" fmla="*/ 41 h 94"/>
                  <a:gd name="T46" fmla="*/ 43 w 74"/>
                  <a:gd name="T47" fmla="*/ 42 h 94"/>
                  <a:gd name="T48" fmla="*/ 35 w 74"/>
                  <a:gd name="T49" fmla="*/ 48 h 94"/>
                  <a:gd name="T50" fmla="*/ 39 w 74"/>
                  <a:gd name="T51" fmla="*/ 38 h 94"/>
                  <a:gd name="T52" fmla="*/ 37 w 74"/>
                  <a:gd name="T53" fmla="*/ 29 h 94"/>
                  <a:gd name="T54" fmla="*/ 40 w 74"/>
                  <a:gd name="T55" fmla="*/ 27 h 94"/>
                  <a:gd name="T56" fmla="*/ 34 w 74"/>
                  <a:gd name="T57" fmla="*/ 16 h 94"/>
                  <a:gd name="T58" fmla="*/ 32 w 74"/>
                  <a:gd name="T59" fmla="*/ 15 h 94"/>
                  <a:gd name="T60" fmla="*/ 4 w 74"/>
                  <a:gd name="T61" fmla="*/ 46 h 94"/>
                  <a:gd name="T62" fmla="*/ 30 w 74"/>
                  <a:gd name="T63" fmla="*/ 29 h 94"/>
                  <a:gd name="T64" fmla="*/ 8 w 74"/>
                  <a:gd name="T65" fmla="*/ 52 h 94"/>
                  <a:gd name="T66" fmla="*/ 0 w 74"/>
                  <a:gd name="T67" fmla="*/ 56 h 94"/>
                  <a:gd name="T68" fmla="*/ 3 w 74"/>
                  <a:gd name="T69" fmla="*/ 61 h 94"/>
                  <a:gd name="T70" fmla="*/ 23 w 74"/>
                  <a:gd name="T71" fmla="*/ 54 h 94"/>
                  <a:gd name="T72" fmla="*/ 25 w 74"/>
                  <a:gd name="T73" fmla="*/ 53 h 94"/>
                  <a:gd name="T74" fmla="*/ 25 w 74"/>
                  <a:gd name="T75" fmla="*/ 53 h 94"/>
                  <a:gd name="T76" fmla="*/ 20 w 74"/>
                  <a:gd name="T77" fmla="*/ 72 h 94"/>
                  <a:gd name="T78" fmla="*/ 25 w 74"/>
                  <a:gd name="T79" fmla="*/ 76 h 94"/>
                  <a:gd name="T80" fmla="*/ 26 w 74"/>
                  <a:gd name="T81" fmla="*/ 76 h 94"/>
                  <a:gd name="T82" fmla="*/ 30 w 74"/>
                  <a:gd name="T83" fmla="*/ 67 h 94"/>
                  <a:gd name="T84" fmla="*/ 31 w 74"/>
                  <a:gd name="T85" fmla="*/ 66 h 94"/>
                  <a:gd name="T86" fmla="*/ 32 w 74"/>
                  <a:gd name="T87" fmla="*/ 75 h 94"/>
                  <a:gd name="T88" fmla="*/ 35 w 74"/>
                  <a:gd name="T89" fmla="*/ 76 h 94"/>
                  <a:gd name="T90" fmla="*/ 38 w 74"/>
                  <a:gd name="T91" fmla="*/ 76 h 94"/>
                  <a:gd name="T92" fmla="*/ 35 w 74"/>
                  <a:gd name="T93" fmla="*/ 61 h 94"/>
                  <a:gd name="T94" fmla="*/ 43 w 74"/>
                  <a:gd name="T95" fmla="*/ 4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94">
                    <a:moveTo>
                      <a:pt x="74" y="41"/>
                    </a:moveTo>
                    <a:cubicBezTo>
                      <a:pt x="73" y="36"/>
                      <a:pt x="70" y="34"/>
                      <a:pt x="64" y="35"/>
                    </a:cubicBezTo>
                    <a:cubicBezTo>
                      <a:pt x="63" y="24"/>
                      <a:pt x="67" y="0"/>
                      <a:pt x="51" y="5"/>
                    </a:cubicBezTo>
                    <a:cubicBezTo>
                      <a:pt x="50" y="9"/>
                      <a:pt x="61" y="31"/>
                      <a:pt x="58" y="39"/>
                    </a:cubicBezTo>
                    <a:cubicBezTo>
                      <a:pt x="58" y="39"/>
                      <a:pt x="47" y="47"/>
                      <a:pt x="47" y="47"/>
                    </a:cubicBezTo>
                    <a:cubicBezTo>
                      <a:pt x="48" y="41"/>
                      <a:pt x="53" y="39"/>
                      <a:pt x="55" y="34"/>
                    </a:cubicBezTo>
                    <a:cubicBezTo>
                      <a:pt x="56" y="30"/>
                      <a:pt x="49" y="31"/>
                      <a:pt x="47" y="29"/>
                    </a:cubicBezTo>
                    <a:cubicBezTo>
                      <a:pt x="48" y="26"/>
                      <a:pt x="51" y="23"/>
                      <a:pt x="54" y="22"/>
                    </a:cubicBezTo>
                    <a:cubicBezTo>
                      <a:pt x="54" y="21"/>
                      <a:pt x="54" y="21"/>
                      <a:pt x="54" y="20"/>
                    </a:cubicBezTo>
                    <a:cubicBezTo>
                      <a:pt x="54" y="20"/>
                      <a:pt x="54" y="19"/>
                      <a:pt x="54" y="19"/>
                    </a:cubicBezTo>
                    <a:cubicBezTo>
                      <a:pt x="50" y="17"/>
                      <a:pt x="45" y="17"/>
                      <a:pt x="41" y="19"/>
                    </a:cubicBezTo>
                    <a:cubicBezTo>
                      <a:pt x="41" y="22"/>
                      <a:pt x="42" y="22"/>
                      <a:pt x="44" y="22"/>
                    </a:cubicBezTo>
                    <a:cubicBezTo>
                      <a:pt x="44" y="26"/>
                      <a:pt x="44" y="29"/>
                      <a:pt x="44" y="32"/>
                    </a:cubicBezTo>
                    <a:cubicBezTo>
                      <a:pt x="45" y="34"/>
                      <a:pt x="47" y="35"/>
                      <a:pt x="48" y="37"/>
                    </a:cubicBezTo>
                    <a:cubicBezTo>
                      <a:pt x="46" y="41"/>
                      <a:pt x="35" y="51"/>
                      <a:pt x="40" y="58"/>
                    </a:cubicBezTo>
                    <a:cubicBezTo>
                      <a:pt x="41" y="60"/>
                      <a:pt x="42" y="60"/>
                      <a:pt x="44" y="61"/>
                    </a:cubicBezTo>
                    <a:cubicBezTo>
                      <a:pt x="49" y="55"/>
                      <a:pt x="51" y="50"/>
                      <a:pt x="59" y="46"/>
                    </a:cubicBezTo>
                    <a:cubicBezTo>
                      <a:pt x="59" y="46"/>
                      <a:pt x="59" y="46"/>
                      <a:pt x="59" y="46"/>
                    </a:cubicBezTo>
                    <a:cubicBezTo>
                      <a:pt x="61" y="60"/>
                      <a:pt x="59" y="83"/>
                      <a:pt x="66" y="93"/>
                    </a:cubicBezTo>
                    <a:cubicBezTo>
                      <a:pt x="67" y="94"/>
                      <a:pt x="67" y="93"/>
                      <a:pt x="68" y="93"/>
                    </a:cubicBezTo>
                    <a:cubicBezTo>
                      <a:pt x="68" y="78"/>
                      <a:pt x="67" y="60"/>
                      <a:pt x="65" y="42"/>
                    </a:cubicBezTo>
                    <a:cubicBezTo>
                      <a:pt x="68" y="42"/>
                      <a:pt x="72" y="42"/>
                      <a:pt x="73" y="41"/>
                    </a:cubicBezTo>
                    <a:cubicBezTo>
                      <a:pt x="74" y="41"/>
                      <a:pt x="74" y="41"/>
                      <a:pt x="74" y="41"/>
                    </a:cubicBezTo>
                    <a:close/>
                    <a:moveTo>
                      <a:pt x="43" y="42"/>
                    </a:moveTo>
                    <a:cubicBezTo>
                      <a:pt x="39" y="44"/>
                      <a:pt x="38" y="46"/>
                      <a:pt x="35" y="48"/>
                    </a:cubicBezTo>
                    <a:cubicBezTo>
                      <a:pt x="35" y="42"/>
                      <a:pt x="39" y="42"/>
                      <a:pt x="39" y="38"/>
                    </a:cubicBezTo>
                    <a:cubicBezTo>
                      <a:pt x="40" y="35"/>
                      <a:pt x="37" y="33"/>
                      <a:pt x="37" y="29"/>
                    </a:cubicBezTo>
                    <a:cubicBezTo>
                      <a:pt x="38" y="28"/>
                      <a:pt x="39" y="28"/>
                      <a:pt x="40" y="27"/>
                    </a:cubicBezTo>
                    <a:cubicBezTo>
                      <a:pt x="41" y="24"/>
                      <a:pt x="36" y="16"/>
                      <a:pt x="34" y="16"/>
                    </a:cubicBezTo>
                    <a:cubicBezTo>
                      <a:pt x="33" y="16"/>
                      <a:pt x="32" y="15"/>
                      <a:pt x="32" y="15"/>
                    </a:cubicBezTo>
                    <a:cubicBezTo>
                      <a:pt x="22" y="28"/>
                      <a:pt x="10" y="30"/>
                      <a:pt x="4" y="46"/>
                    </a:cubicBezTo>
                    <a:cubicBezTo>
                      <a:pt x="13" y="41"/>
                      <a:pt x="17" y="31"/>
                      <a:pt x="30" y="29"/>
                    </a:cubicBezTo>
                    <a:cubicBezTo>
                      <a:pt x="29" y="39"/>
                      <a:pt x="16" y="48"/>
                      <a:pt x="8" y="52"/>
                    </a:cubicBezTo>
                    <a:cubicBezTo>
                      <a:pt x="4" y="54"/>
                      <a:pt x="2" y="52"/>
                      <a:pt x="0" y="56"/>
                    </a:cubicBezTo>
                    <a:cubicBezTo>
                      <a:pt x="0" y="59"/>
                      <a:pt x="1" y="60"/>
                      <a:pt x="3" y="61"/>
                    </a:cubicBezTo>
                    <a:cubicBezTo>
                      <a:pt x="10" y="63"/>
                      <a:pt x="22" y="58"/>
                      <a:pt x="23" y="54"/>
                    </a:cubicBezTo>
                    <a:cubicBezTo>
                      <a:pt x="24" y="54"/>
                      <a:pt x="24" y="53"/>
                      <a:pt x="25" y="53"/>
                    </a:cubicBezTo>
                    <a:cubicBezTo>
                      <a:pt x="25" y="53"/>
                      <a:pt x="25" y="53"/>
                      <a:pt x="25" y="53"/>
                    </a:cubicBezTo>
                    <a:cubicBezTo>
                      <a:pt x="23" y="59"/>
                      <a:pt x="22" y="66"/>
                      <a:pt x="20" y="72"/>
                    </a:cubicBezTo>
                    <a:cubicBezTo>
                      <a:pt x="21" y="74"/>
                      <a:pt x="23" y="75"/>
                      <a:pt x="25" y="76"/>
                    </a:cubicBezTo>
                    <a:cubicBezTo>
                      <a:pt x="25" y="76"/>
                      <a:pt x="26" y="76"/>
                      <a:pt x="26" y="76"/>
                    </a:cubicBezTo>
                    <a:cubicBezTo>
                      <a:pt x="28" y="73"/>
                      <a:pt x="29" y="70"/>
                      <a:pt x="30" y="67"/>
                    </a:cubicBezTo>
                    <a:cubicBezTo>
                      <a:pt x="31" y="67"/>
                      <a:pt x="31" y="67"/>
                      <a:pt x="31" y="66"/>
                    </a:cubicBezTo>
                    <a:cubicBezTo>
                      <a:pt x="32" y="69"/>
                      <a:pt x="32" y="72"/>
                      <a:pt x="32" y="75"/>
                    </a:cubicBezTo>
                    <a:cubicBezTo>
                      <a:pt x="33" y="75"/>
                      <a:pt x="34" y="76"/>
                      <a:pt x="35" y="76"/>
                    </a:cubicBezTo>
                    <a:cubicBezTo>
                      <a:pt x="36" y="76"/>
                      <a:pt x="37" y="76"/>
                      <a:pt x="38" y="76"/>
                    </a:cubicBezTo>
                    <a:cubicBezTo>
                      <a:pt x="37" y="71"/>
                      <a:pt x="36" y="66"/>
                      <a:pt x="35" y="61"/>
                    </a:cubicBezTo>
                    <a:cubicBezTo>
                      <a:pt x="38" y="54"/>
                      <a:pt x="40" y="48"/>
                      <a:pt x="43" y="42"/>
                    </a:cubicBezTo>
                    <a:close/>
                  </a:path>
                </a:pathLst>
              </a:custGeom>
              <a:grpFill/>
              <a:ln>
                <a:noFill/>
              </a:ln>
            </p:spPr>
            <p:txBody>
              <a:bodyPr anchor="ctr"/>
              <a:lstStyle/>
              <a:p>
                <a:pPr algn="ctr"/>
                <a:endParaRPr/>
              </a:p>
            </p:txBody>
          </p:sp>
          <p:sp>
            <p:nvSpPr>
              <p:cNvPr id="70" name="PA-íṡḻiḓè"/>
              <p:cNvSpPr/>
              <p:nvPr>
                <p:custDataLst>
                  <p:tags r:id="rId59"/>
                </p:custDataLst>
              </p:nvPr>
            </p:nvSpPr>
            <p:spPr bwMode="auto">
              <a:xfrm>
                <a:off x="2688431" y="2652713"/>
                <a:ext cx="136525" cy="150813"/>
              </a:xfrm>
              <a:custGeom>
                <a:avLst/>
                <a:gdLst>
                  <a:gd name="T0" fmla="*/ 55 w 74"/>
                  <a:gd name="T1" fmla="*/ 53 h 82"/>
                  <a:gd name="T2" fmla="*/ 54 w 74"/>
                  <a:gd name="T3" fmla="*/ 51 h 82"/>
                  <a:gd name="T4" fmla="*/ 57 w 74"/>
                  <a:gd name="T5" fmla="*/ 49 h 82"/>
                  <a:gd name="T6" fmla="*/ 56 w 74"/>
                  <a:gd name="T7" fmla="*/ 45 h 82"/>
                  <a:gd name="T8" fmla="*/ 52 w 74"/>
                  <a:gd name="T9" fmla="*/ 45 h 82"/>
                  <a:gd name="T10" fmla="*/ 51 w 74"/>
                  <a:gd name="T11" fmla="*/ 44 h 82"/>
                  <a:gd name="T12" fmla="*/ 60 w 74"/>
                  <a:gd name="T13" fmla="*/ 32 h 82"/>
                  <a:gd name="T14" fmla="*/ 60 w 74"/>
                  <a:gd name="T15" fmla="*/ 30 h 82"/>
                  <a:gd name="T16" fmla="*/ 34 w 74"/>
                  <a:gd name="T17" fmla="*/ 38 h 82"/>
                  <a:gd name="T18" fmla="*/ 33 w 74"/>
                  <a:gd name="T19" fmla="*/ 38 h 82"/>
                  <a:gd name="T20" fmla="*/ 60 w 74"/>
                  <a:gd name="T21" fmla="*/ 16 h 82"/>
                  <a:gd name="T22" fmla="*/ 61 w 74"/>
                  <a:gd name="T23" fmla="*/ 10 h 82"/>
                  <a:gd name="T24" fmla="*/ 42 w 74"/>
                  <a:gd name="T25" fmla="*/ 11 h 82"/>
                  <a:gd name="T26" fmla="*/ 27 w 74"/>
                  <a:gd name="T27" fmla="*/ 0 h 82"/>
                  <a:gd name="T28" fmla="*/ 24 w 74"/>
                  <a:gd name="T29" fmla="*/ 0 h 82"/>
                  <a:gd name="T30" fmla="*/ 29 w 74"/>
                  <a:gd name="T31" fmla="*/ 21 h 82"/>
                  <a:gd name="T32" fmla="*/ 11 w 74"/>
                  <a:gd name="T33" fmla="*/ 39 h 82"/>
                  <a:gd name="T34" fmla="*/ 1 w 74"/>
                  <a:gd name="T35" fmla="*/ 44 h 82"/>
                  <a:gd name="T36" fmla="*/ 0 w 74"/>
                  <a:gd name="T37" fmla="*/ 47 h 82"/>
                  <a:gd name="T38" fmla="*/ 35 w 74"/>
                  <a:gd name="T39" fmla="*/ 26 h 82"/>
                  <a:gd name="T40" fmla="*/ 35 w 74"/>
                  <a:gd name="T41" fmla="*/ 26 h 82"/>
                  <a:gd name="T42" fmla="*/ 30 w 74"/>
                  <a:gd name="T43" fmla="*/ 48 h 82"/>
                  <a:gd name="T44" fmla="*/ 40 w 74"/>
                  <a:gd name="T45" fmla="*/ 57 h 82"/>
                  <a:gd name="T46" fmla="*/ 35 w 74"/>
                  <a:gd name="T47" fmla="*/ 78 h 82"/>
                  <a:gd name="T48" fmla="*/ 45 w 74"/>
                  <a:gd name="T49" fmla="*/ 82 h 82"/>
                  <a:gd name="T50" fmla="*/ 47 w 74"/>
                  <a:gd name="T51" fmla="*/ 80 h 82"/>
                  <a:gd name="T52" fmla="*/ 46 w 74"/>
                  <a:gd name="T53" fmla="*/ 67 h 82"/>
                  <a:gd name="T54" fmla="*/ 47 w 74"/>
                  <a:gd name="T55" fmla="*/ 66 h 82"/>
                  <a:gd name="T56" fmla="*/ 50 w 74"/>
                  <a:gd name="T57" fmla="*/ 73 h 82"/>
                  <a:gd name="T58" fmla="*/ 58 w 74"/>
                  <a:gd name="T59" fmla="*/ 79 h 82"/>
                  <a:gd name="T60" fmla="*/ 59 w 74"/>
                  <a:gd name="T61" fmla="*/ 79 h 82"/>
                  <a:gd name="T62" fmla="*/ 53 w 74"/>
                  <a:gd name="T63" fmla="*/ 57 h 82"/>
                  <a:gd name="T64" fmla="*/ 56 w 74"/>
                  <a:gd name="T65" fmla="*/ 55 h 82"/>
                  <a:gd name="T66" fmla="*/ 56 w 74"/>
                  <a:gd name="T67" fmla="*/ 55 h 82"/>
                  <a:gd name="T68" fmla="*/ 69 w 74"/>
                  <a:gd name="T69" fmla="*/ 69 h 82"/>
                  <a:gd name="T70" fmla="*/ 74 w 74"/>
                  <a:gd name="T71" fmla="*/ 64 h 82"/>
                  <a:gd name="T72" fmla="*/ 55 w 74"/>
                  <a:gd name="T73" fmla="*/ 53 h 82"/>
                  <a:gd name="T74" fmla="*/ 40 w 74"/>
                  <a:gd name="T75" fmla="*/ 46 h 82"/>
                  <a:gd name="T76" fmla="*/ 39 w 74"/>
                  <a:gd name="T77" fmla="*/ 46 h 82"/>
                  <a:gd name="T78" fmla="*/ 38 w 74"/>
                  <a:gd name="T79" fmla="*/ 46 h 82"/>
                  <a:gd name="T80" fmla="*/ 37 w 74"/>
                  <a:gd name="T81" fmla="*/ 44 h 82"/>
                  <a:gd name="T82" fmla="*/ 44 w 74"/>
                  <a:gd name="T83" fmla="*/ 36 h 82"/>
                  <a:gd name="T84" fmla="*/ 46 w 74"/>
                  <a:gd name="T85" fmla="*/ 35 h 82"/>
                  <a:gd name="T86" fmla="*/ 46 w 74"/>
                  <a:gd name="T87" fmla="*/ 35 h 82"/>
                  <a:gd name="T88" fmla="*/ 40 w 74"/>
                  <a:gd name="T89" fmla="*/ 4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82">
                    <a:moveTo>
                      <a:pt x="55" y="53"/>
                    </a:moveTo>
                    <a:cubicBezTo>
                      <a:pt x="55" y="53"/>
                      <a:pt x="54" y="52"/>
                      <a:pt x="54" y="51"/>
                    </a:cubicBezTo>
                    <a:cubicBezTo>
                      <a:pt x="55" y="51"/>
                      <a:pt x="56" y="50"/>
                      <a:pt x="57" y="49"/>
                    </a:cubicBezTo>
                    <a:cubicBezTo>
                      <a:pt x="57" y="48"/>
                      <a:pt x="56" y="47"/>
                      <a:pt x="56" y="45"/>
                    </a:cubicBezTo>
                    <a:cubicBezTo>
                      <a:pt x="54" y="45"/>
                      <a:pt x="53" y="45"/>
                      <a:pt x="52" y="45"/>
                    </a:cubicBezTo>
                    <a:cubicBezTo>
                      <a:pt x="51" y="45"/>
                      <a:pt x="51" y="44"/>
                      <a:pt x="51" y="44"/>
                    </a:cubicBezTo>
                    <a:cubicBezTo>
                      <a:pt x="53" y="40"/>
                      <a:pt x="59" y="36"/>
                      <a:pt x="60" y="32"/>
                    </a:cubicBezTo>
                    <a:cubicBezTo>
                      <a:pt x="60" y="31"/>
                      <a:pt x="60" y="31"/>
                      <a:pt x="60" y="30"/>
                    </a:cubicBezTo>
                    <a:cubicBezTo>
                      <a:pt x="50" y="21"/>
                      <a:pt x="41" y="31"/>
                      <a:pt x="34" y="38"/>
                    </a:cubicBezTo>
                    <a:cubicBezTo>
                      <a:pt x="33" y="38"/>
                      <a:pt x="33" y="38"/>
                      <a:pt x="33" y="38"/>
                    </a:cubicBezTo>
                    <a:cubicBezTo>
                      <a:pt x="34" y="30"/>
                      <a:pt x="48" y="16"/>
                      <a:pt x="60" y="16"/>
                    </a:cubicBezTo>
                    <a:cubicBezTo>
                      <a:pt x="61" y="14"/>
                      <a:pt x="61" y="12"/>
                      <a:pt x="61" y="10"/>
                    </a:cubicBezTo>
                    <a:cubicBezTo>
                      <a:pt x="50" y="3"/>
                      <a:pt x="52" y="11"/>
                      <a:pt x="42" y="11"/>
                    </a:cubicBezTo>
                    <a:cubicBezTo>
                      <a:pt x="38" y="10"/>
                      <a:pt x="32" y="1"/>
                      <a:pt x="27" y="0"/>
                    </a:cubicBezTo>
                    <a:cubicBezTo>
                      <a:pt x="26" y="0"/>
                      <a:pt x="25" y="0"/>
                      <a:pt x="24" y="0"/>
                    </a:cubicBezTo>
                    <a:cubicBezTo>
                      <a:pt x="21" y="5"/>
                      <a:pt x="30" y="14"/>
                      <a:pt x="29" y="21"/>
                    </a:cubicBezTo>
                    <a:cubicBezTo>
                      <a:pt x="19" y="27"/>
                      <a:pt x="17" y="33"/>
                      <a:pt x="11" y="39"/>
                    </a:cubicBezTo>
                    <a:cubicBezTo>
                      <a:pt x="8" y="42"/>
                      <a:pt x="4" y="42"/>
                      <a:pt x="1" y="44"/>
                    </a:cubicBezTo>
                    <a:cubicBezTo>
                      <a:pt x="1" y="45"/>
                      <a:pt x="0" y="46"/>
                      <a:pt x="0" y="47"/>
                    </a:cubicBezTo>
                    <a:cubicBezTo>
                      <a:pt x="11" y="69"/>
                      <a:pt x="23" y="30"/>
                      <a:pt x="35" y="26"/>
                    </a:cubicBezTo>
                    <a:cubicBezTo>
                      <a:pt x="35" y="26"/>
                      <a:pt x="35" y="26"/>
                      <a:pt x="35" y="26"/>
                    </a:cubicBezTo>
                    <a:cubicBezTo>
                      <a:pt x="33" y="33"/>
                      <a:pt x="28" y="39"/>
                      <a:pt x="30" y="48"/>
                    </a:cubicBezTo>
                    <a:cubicBezTo>
                      <a:pt x="30" y="51"/>
                      <a:pt x="37" y="56"/>
                      <a:pt x="40" y="57"/>
                    </a:cubicBezTo>
                    <a:cubicBezTo>
                      <a:pt x="37" y="64"/>
                      <a:pt x="32" y="69"/>
                      <a:pt x="35" y="78"/>
                    </a:cubicBezTo>
                    <a:cubicBezTo>
                      <a:pt x="39" y="79"/>
                      <a:pt x="42" y="80"/>
                      <a:pt x="45" y="82"/>
                    </a:cubicBezTo>
                    <a:cubicBezTo>
                      <a:pt x="46" y="81"/>
                      <a:pt x="46" y="81"/>
                      <a:pt x="47" y="80"/>
                    </a:cubicBezTo>
                    <a:cubicBezTo>
                      <a:pt x="49" y="77"/>
                      <a:pt x="45" y="70"/>
                      <a:pt x="46" y="67"/>
                    </a:cubicBezTo>
                    <a:cubicBezTo>
                      <a:pt x="46" y="66"/>
                      <a:pt x="46" y="66"/>
                      <a:pt x="47" y="66"/>
                    </a:cubicBezTo>
                    <a:cubicBezTo>
                      <a:pt x="48" y="67"/>
                      <a:pt x="49" y="71"/>
                      <a:pt x="50" y="73"/>
                    </a:cubicBezTo>
                    <a:cubicBezTo>
                      <a:pt x="52" y="76"/>
                      <a:pt x="55" y="77"/>
                      <a:pt x="58" y="79"/>
                    </a:cubicBezTo>
                    <a:cubicBezTo>
                      <a:pt x="58" y="79"/>
                      <a:pt x="58" y="79"/>
                      <a:pt x="59" y="79"/>
                    </a:cubicBezTo>
                    <a:cubicBezTo>
                      <a:pt x="60" y="72"/>
                      <a:pt x="53" y="64"/>
                      <a:pt x="53" y="57"/>
                    </a:cubicBezTo>
                    <a:cubicBezTo>
                      <a:pt x="54" y="56"/>
                      <a:pt x="55" y="56"/>
                      <a:pt x="56" y="55"/>
                    </a:cubicBezTo>
                    <a:cubicBezTo>
                      <a:pt x="56" y="55"/>
                      <a:pt x="56" y="55"/>
                      <a:pt x="56" y="55"/>
                    </a:cubicBezTo>
                    <a:cubicBezTo>
                      <a:pt x="63" y="60"/>
                      <a:pt x="59" y="67"/>
                      <a:pt x="69" y="69"/>
                    </a:cubicBezTo>
                    <a:cubicBezTo>
                      <a:pt x="71" y="67"/>
                      <a:pt x="72" y="66"/>
                      <a:pt x="74" y="64"/>
                    </a:cubicBezTo>
                    <a:cubicBezTo>
                      <a:pt x="71" y="56"/>
                      <a:pt x="63" y="51"/>
                      <a:pt x="55" y="53"/>
                    </a:cubicBezTo>
                    <a:close/>
                    <a:moveTo>
                      <a:pt x="40" y="46"/>
                    </a:moveTo>
                    <a:cubicBezTo>
                      <a:pt x="40" y="46"/>
                      <a:pt x="39" y="46"/>
                      <a:pt x="39" y="46"/>
                    </a:cubicBezTo>
                    <a:cubicBezTo>
                      <a:pt x="38" y="46"/>
                      <a:pt x="38" y="46"/>
                      <a:pt x="38" y="46"/>
                    </a:cubicBezTo>
                    <a:cubicBezTo>
                      <a:pt x="38" y="45"/>
                      <a:pt x="37" y="45"/>
                      <a:pt x="37" y="44"/>
                    </a:cubicBezTo>
                    <a:cubicBezTo>
                      <a:pt x="39" y="41"/>
                      <a:pt x="42" y="39"/>
                      <a:pt x="44" y="36"/>
                    </a:cubicBezTo>
                    <a:cubicBezTo>
                      <a:pt x="45" y="36"/>
                      <a:pt x="45" y="35"/>
                      <a:pt x="46" y="35"/>
                    </a:cubicBezTo>
                    <a:cubicBezTo>
                      <a:pt x="46" y="35"/>
                      <a:pt x="46" y="35"/>
                      <a:pt x="46" y="35"/>
                    </a:cubicBezTo>
                    <a:cubicBezTo>
                      <a:pt x="44" y="39"/>
                      <a:pt x="42" y="42"/>
                      <a:pt x="40" y="46"/>
                    </a:cubicBezTo>
                    <a:close/>
                  </a:path>
                </a:pathLst>
              </a:custGeom>
              <a:grpFill/>
              <a:ln>
                <a:noFill/>
              </a:ln>
            </p:spPr>
            <p:txBody>
              <a:bodyPr anchor="ctr"/>
              <a:lstStyle/>
              <a:p>
                <a:pPr algn="ctr"/>
                <a:endParaRPr/>
              </a:p>
            </p:txBody>
          </p:sp>
          <p:sp>
            <p:nvSpPr>
              <p:cNvPr id="71" name="PA-ïṩḷidé"/>
              <p:cNvSpPr/>
              <p:nvPr>
                <p:custDataLst>
                  <p:tags r:id="rId60"/>
                </p:custDataLst>
              </p:nvPr>
            </p:nvSpPr>
            <p:spPr bwMode="auto">
              <a:xfrm>
                <a:off x="2515394" y="2755901"/>
                <a:ext cx="160338" cy="169863"/>
              </a:xfrm>
              <a:custGeom>
                <a:avLst/>
                <a:gdLst>
                  <a:gd name="T0" fmla="*/ 29 w 87"/>
                  <a:gd name="T1" fmla="*/ 8 h 92"/>
                  <a:gd name="T2" fmla="*/ 52 w 87"/>
                  <a:gd name="T3" fmla="*/ 17 h 92"/>
                  <a:gd name="T4" fmla="*/ 61 w 87"/>
                  <a:gd name="T5" fmla="*/ 16 h 92"/>
                  <a:gd name="T6" fmla="*/ 62 w 87"/>
                  <a:gd name="T7" fmla="*/ 17 h 92"/>
                  <a:gd name="T8" fmla="*/ 69 w 87"/>
                  <a:gd name="T9" fmla="*/ 42 h 92"/>
                  <a:gd name="T10" fmla="*/ 86 w 87"/>
                  <a:gd name="T11" fmla="*/ 35 h 92"/>
                  <a:gd name="T12" fmla="*/ 87 w 87"/>
                  <a:gd name="T13" fmla="*/ 39 h 92"/>
                  <a:gd name="T14" fmla="*/ 76 w 87"/>
                  <a:gd name="T15" fmla="*/ 55 h 92"/>
                  <a:gd name="T16" fmla="*/ 67 w 87"/>
                  <a:gd name="T17" fmla="*/ 76 h 92"/>
                  <a:gd name="T18" fmla="*/ 65 w 87"/>
                  <a:gd name="T19" fmla="*/ 74 h 92"/>
                  <a:gd name="T20" fmla="*/ 69 w 87"/>
                  <a:gd name="T21" fmla="*/ 53 h 92"/>
                  <a:gd name="T22" fmla="*/ 55 w 87"/>
                  <a:gd name="T23" fmla="*/ 40 h 92"/>
                  <a:gd name="T24" fmla="*/ 45 w 87"/>
                  <a:gd name="T25" fmla="*/ 44 h 92"/>
                  <a:gd name="T26" fmla="*/ 46 w 87"/>
                  <a:gd name="T27" fmla="*/ 89 h 92"/>
                  <a:gd name="T28" fmla="*/ 38 w 87"/>
                  <a:gd name="T29" fmla="*/ 92 h 92"/>
                  <a:gd name="T30" fmla="*/ 27 w 87"/>
                  <a:gd name="T31" fmla="*/ 68 h 92"/>
                  <a:gd name="T32" fmla="*/ 14 w 87"/>
                  <a:gd name="T33" fmla="*/ 70 h 92"/>
                  <a:gd name="T34" fmla="*/ 12 w 87"/>
                  <a:gd name="T35" fmla="*/ 65 h 92"/>
                  <a:gd name="T36" fmla="*/ 18 w 87"/>
                  <a:gd name="T37" fmla="*/ 58 h 92"/>
                  <a:gd name="T38" fmla="*/ 0 w 87"/>
                  <a:gd name="T39" fmla="*/ 42 h 92"/>
                  <a:gd name="T40" fmla="*/ 0 w 87"/>
                  <a:gd name="T41" fmla="*/ 42 h 92"/>
                  <a:gd name="T42" fmla="*/ 21 w 87"/>
                  <a:gd name="T43" fmla="*/ 39 h 92"/>
                  <a:gd name="T44" fmla="*/ 27 w 87"/>
                  <a:gd name="T45" fmla="*/ 48 h 92"/>
                  <a:gd name="T46" fmla="*/ 34 w 87"/>
                  <a:gd name="T47" fmla="*/ 52 h 92"/>
                  <a:gd name="T48" fmla="*/ 36 w 87"/>
                  <a:gd name="T49" fmla="*/ 62 h 92"/>
                  <a:gd name="T50" fmla="*/ 39 w 87"/>
                  <a:gd name="T51" fmla="*/ 44 h 92"/>
                  <a:gd name="T52" fmla="*/ 46 w 87"/>
                  <a:gd name="T53" fmla="*/ 28 h 92"/>
                  <a:gd name="T54" fmla="*/ 29 w 87"/>
                  <a:gd name="T55"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92">
                    <a:moveTo>
                      <a:pt x="29" y="8"/>
                    </a:moveTo>
                    <a:cubicBezTo>
                      <a:pt x="42" y="0"/>
                      <a:pt x="43" y="12"/>
                      <a:pt x="52" y="17"/>
                    </a:cubicBezTo>
                    <a:cubicBezTo>
                      <a:pt x="55" y="15"/>
                      <a:pt x="58" y="15"/>
                      <a:pt x="61" y="16"/>
                    </a:cubicBezTo>
                    <a:cubicBezTo>
                      <a:pt x="61" y="16"/>
                      <a:pt x="62" y="17"/>
                      <a:pt x="62" y="17"/>
                    </a:cubicBezTo>
                    <a:cubicBezTo>
                      <a:pt x="62" y="26"/>
                      <a:pt x="58" y="33"/>
                      <a:pt x="69" y="42"/>
                    </a:cubicBezTo>
                    <a:cubicBezTo>
                      <a:pt x="75" y="35"/>
                      <a:pt x="80" y="33"/>
                      <a:pt x="86" y="35"/>
                    </a:cubicBezTo>
                    <a:cubicBezTo>
                      <a:pt x="87" y="36"/>
                      <a:pt x="87" y="38"/>
                      <a:pt x="87" y="39"/>
                    </a:cubicBezTo>
                    <a:cubicBezTo>
                      <a:pt x="83" y="45"/>
                      <a:pt x="80" y="50"/>
                      <a:pt x="76" y="55"/>
                    </a:cubicBezTo>
                    <a:cubicBezTo>
                      <a:pt x="71" y="62"/>
                      <a:pt x="71" y="70"/>
                      <a:pt x="67" y="76"/>
                    </a:cubicBezTo>
                    <a:cubicBezTo>
                      <a:pt x="66" y="75"/>
                      <a:pt x="66" y="75"/>
                      <a:pt x="65" y="74"/>
                    </a:cubicBezTo>
                    <a:cubicBezTo>
                      <a:pt x="63" y="66"/>
                      <a:pt x="67" y="60"/>
                      <a:pt x="69" y="53"/>
                    </a:cubicBezTo>
                    <a:cubicBezTo>
                      <a:pt x="64" y="51"/>
                      <a:pt x="60" y="46"/>
                      <a:pt x="55" y="40"/>
                    </a:cubicBezTo>
                    <a:cubicBezTo>
                      <a:pt x="52" y="42"/>
                      <a:pt x="49" y="41"/>
                      <a:pt x="45" y="44"/>
                    </a:cubicBezTo>
                    <a:cubicBezTo>
                      <a:pt x="40" y="59"/>
                      <a:pt x="48" y="75"/>
                      <a:pt x="46" y="89"/>
                    </a:cubicBezTo>
                    <a:cubicBezTo>
                      <a:pt x="43" y="92"/>
                      <a:pt x="41" y="91"/>
                      <a:pt x="38" y="92"/>
                    </a:cubicBezTo>
                    <a:cubicBezTo>
                      <a:pt x="31" y="83"/>
                      <a:pt x="33" y="76"/>
                      <a:pt x="27" y="68"/>
                    </a:cubicBezTo>
                    <a:cubicBezTo>
                      <a:pt x="23" y="71"/>
                      <a:pt x="18" y="71"/>
                      <a:pt x="14" y="70"/>
                    </a:cubicBezTo>
                    <a:cubicBezTo>
                      <a:pt x="12" y="68"/>
                      <a:pt x="12" y="67"/>
                      <a:pt x="12" y="65"/>
                    </a:cubicBezTo>
                    <a:cubicBezTo>
                      <a:pt x="14" y="63"/>
                      <a:pt x="16" y="60"/>
                      <a:pt x="18" y="58"/>
                    </a:cubicBezTo>
                    <a:cubicBezTo>
                      <a:pt x="13" y="49"/>
                      <a:pt x="3" y="48"/>
                      <a:pt x="0" y="42"/>
                    </a:cubicBezTo>
                    <a:cubicBezTo>
                      <a:pt x="0" y="42"/>
                      <a:pt x="0" y="42"/>
                      <a:pt x="0" y="42"/>
                    </a:cubicBezTo>
                    <a:cubicBezTo>
                      <a:pt x="6" y="39"/>
                      <a:pt x="15" y="35"/>
                      <a:pt x="21" y="39"/>
                    </a:cubicBezTo>
                    <a:cubicBezTo>
                      <a:pt x="23" y="42"/>
                      <a:pt x="25" y="45"/>
                      <a:pt x="27" y="48"/>
                    </a:cubicBezTo>
                    <a:cubicBezTo>
                      <a:pt x="29" y="50"/>
                      <a:pt x="31" y="51"/>
                      <a:pt x="34" y="52"/>
                    </a:cubicBezTo>
                    <a:cubicBezTo>
                      <a:pt x="34" y="55"/>
                      <a:pt x="35" y="58"/>
                      <a:pt x="36" y="62"/>
                    </a:cubicBezTo>
                    <a:cubicBezTo>
                      <a:pt x="39" y="56"/>
                      <a:pt x="38" y="50"/>
                      <a:pt x="39" y="44"/>
                    </a:cubicBezTo>
                    <a:cubicBezTo>
                      <a:pt x="42" y="39"/>
                      <a:pt x="44" y="34"/>
                      <a:pt x="46" y="28"/>
                    </a:cubicBezTo>
                    <a:cubicBezTo>
                      <a:pt x="42" y="22"/>
                      <a:pt x="31" y="15"/>
                      <a:pt x="29" y="8"/>
                    </a:cubicBezTo>
                    <a:close/>
                  </a:path>
                </a:pathLst>
              </a:custGeom>
              <a:grpFill/>
              <a:ln>
                <a:noFill/>
              </a:ln>
            </p:spPr>
            <p:txBody>
              <a:bodyPr anchor="ctr"/>
              <a:lstStyle/>
              <a:p>
                <a:pPr algn="ctr"/>
                <a:endParaRPr/>
              </a:p>
            </p:txBody>
          </p:sp>
          <p:sp>
            <p:nvSpPr>
              <p:cNvPr id="72" name="PA-îṣļïdè"/>
              <p:cNvSpPr/>
              <p:nvPr>
                <p:custDataLst>
                  <p:tags r:id="rId61"/>
                </p:custDataLst>
              </p:nvPr>
            </p:nvSpPr>
            <p:spPr bwMode="auto">
              <a:xfrm>
                <a:off x="2875756" y="4152901"/>
                <a:ext cx="22225" cy="25400"/>
              </a:xfrm>
              <a:custGeom>
                <a:avLst/>
                <a:gdLst>
                  <a:gd name="T0" fmla="*/ 0 w 14"/>
                  <a:gd name="T1" fmla="*/ 12 h 16"/>
                  <a:gd name="T2" fmla="*/ 2 w 14"/>
                  <a:gd name="T3" fmla="*/ 0 h 16"/>
                  <a:gd name="T4" fmla="*/ 14 w 14"/>
                  <a:gd name="T5" fmla="*/ 4 h 16"/>
                  <a:gd name="T6" fmla="*/ 11 w 14"/>
                  <a:gd name="T7" fmla="*/ 16 h 16"/>
                  <a:gd name="T8" fmla="*/ 0 w 14"/>
                  <a:gd name="T9" fmla="*/ 12 h 16"/>
                </a:gdLst>
                <a:ahLst/>
                <a:cxnLst>
                  <a:cxn ang="0">
                    <a:pos x="T0" y="T1"/>
                  </a:cxn>
                  <a:cxn ang="0">
                    <a:pos x="T2" y="T3"/>
                  </a:cxn>
                  <a:cxn ang="0">
                    <a:pos x="T4" y="T5"/>
                  </a:cxn>
                  <a:cxn ang="0">
                    <a:pos x="T6" y="T7"/>
                  </a:cxn>
                  <a:cxn ang="0">
                    <a:pos x="T8" y="T9"/>
                  </a:cxn>
                </a:cxnLst>
                <a:rect l="0" t="0" r="r" b="b"/>
                <a:pathLst>
                  <a:path w="14" h="16">
                    <a:moveTo>
                      <a:pt x="0" y="12"/>
                    </a:moveTo>
                    <a:lnTo>
                      <a:pt x="2" y="0"/>
                    </a:lnTo>
                    <a:lnTo>
                      <a:pt x="14" y="4"/>
                    </a:lnTo>
                    <a:lnTo>
                      <a:pt x="11" y="16"/>
                    </a:lnTo>
                    <a:lnTo>
                      <a:pt x="0" y="12"/>
                    </a:lnTo>
                    <a:close/>
                  </a:path>
                </a:pathLst>
              </a:custGeom>
              <a:grpFill/>
              <a:ln>
                <a:noFill/>
              </a:ln>
            </p:spPr>
            <p:txBody>
              <a:bodyPr anchor="ctr"/>
              <a:lstStyle/>
              <a:p>
                <a:pPr algn="ctr"/>
                <a:endParaRPr/>
              </a:p>
            </p:txBody>
          </p:sp>
          <p:sp>
            <p:nvSpPr>
              <p:cNvPr id="73" name="PA-iṣḷiḋé"/>
              <p:cNvSpPr/>
              <p:nvPr>
                <p:custDataLst>
                  <p:tags r:id="rId62"/>
                </p:custDataLst>
              </p:nvPr>
            </p:nvSpPr>
            <p:spPr bwMode="auto">
              <a:xfrm>
                <a:off x="2924969" y="4129088"/>
                <a:ext cx="49213" cy="100013"/>
              </a:xfrm>
              <a:custGeom>
                <a:avLst/>
                <a:gdLst>
                  <a:gd name="T0" fmla="*/ 17 w 27"/>
                  <a:gd name="T1" fmla="*/ 54 h 54"/>
                  <a:gd name="T2" fmla="*/ 7 w 27"/>
                  <a:gd name="T3" fmla="*/ 52 h 54"/>
                  <a:gd name="T4" fmla="*/ 14 w 27"/>
                  <a:gd name="T5" fmla="*/ 15 h 54"/>
                  <a:gd name="T6" fmla="*/ 0 w 27"/>
                  <a:gd name="T7" fmla="*/ 20 h 54"/>
                  <a:gd name="T8" fmla="*/ 1 w 27"/>
                  <a:gd name="T9" fmla="*/ 11 h 54"/>
                  <a:gd name="T10" fmla="*/ 11 w 27"/>
                  <a:gd name="T11" fmla="*/ 7 h 54"/>
                  <a:gd name="T12" fmla="*/ 18 w 27"/>
                  <a:gd name="T13" fmla="*/ 0 h 54"/>
                  <a:gd name="T14" fmla="*/ 27 w 27"/>
                  <a:gd name="T15" fmla="*/ 2 h 54"/>
                  <a:gd name="T16" fmla="*/ 17 w 27"/>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4">
                    <a:moveTo>
                      <a:pt x="17" y="54"/>
                    </a:moveTo>
                    <a:cubicBezTo>
                      <a:pt x="7" y="52"/>
                      <a:pt x="7" y="52"/>
                      <a:pt x="7" y="52"/>
                    </a:cubicBezTo>
                    <a:cubicBezTo>
                      <a:pt x="14" y="15"/>
                      <a:pt x="14" y="15"/>
                      <a:pt x="14" y="15"/>
                    </a:cubicBezTo>
                    <a:cubicBezTo>
                      <a:pt x="10" y="17"/>
                      <a:pt x="5" y="19"/>
                      <a:pt x="0" y="20"/>
                    </a:cubicBezTo>
                    <a:cubicBezTo>
                      <a:pt x="1" y="11"/>
                      <a:pt x="1" y="11"/>
                      <a:pt x="1" y="11"/>
                    </a:cubicBezTo>
                    <a:cubicBezTo>
                      <a:pt x="4" y="10"/>
                      <a:pt x="7" y="9"/>
                      <a:pt x="11" y="7"/>
                    </a:cubicBezTo>
                    <a:cubicBezTo>
                      <a:pt x="14" y="6"/>
                      <a:pt x="17" y="3"/>
                      <a:pt x="18" y="0"/>
                    </a:cubicBezTo>
                    <a:cubicBezTo>
                      <a:pt x="27" y="2"/>
                      <a:pt x="27" y="2"/>
                      <a:pt x="27" y="2"/>
                    </a:cubicBezTo>
                    <a:lnTo>
                      <a:pt x="17" y="54"/>
                    </a:lnTo>
                    <a:close/>
                  </a:path>
                </a:pathLst>
              </a:custGeom>
              <a:grpFill/>
              <a:ln>
                <a:noFill/>
              </a:ln>
            </p:spPr>
            <p:txBody>
              <a:bodyPr anchor="ctr"/>
              <a:lstStyle/>
              <a:p>
                <a:pPr algn="ctr"/>
                <a:endParaRPr/>
              </a:p>
            </p:txBody>
          </p:sp>
          <p:sp>
            <p:nvSpPr>
              <p:cNvPr id="74" name="PA-íSļïḋê"/>
              <p:cNvSpPr/>
              <p:nvPr>
                <p:custDataLst>
                  <p:tags r:id="rId63"/>
                </p:custDataLst>
              </p:nvPr>
            </p:nvSpPr>
            <p:spPr bwMode="auto">
              <a:xfrm>
                <a:off x="2996406" y="4138613"/>
                <a:ext cx="66675" cy="100013"/>
              </a:xfrm>
              <a:custGeom>
                <a:avLst/>
                <a:gdLst>
                  <a:gd name="T0" fmla="*/ 0 w 36"/>
                  <a:gd name="T1" fmla="*/ 40 h 54"/>
                  <a:gd name="T2" fmla="*/ 10 w 36"/>
                  <a:gd name="T3" fmla="*/ 39 h 54"/>
                  <a:gd name="T4" fmla="*/ 11 w 36"/>
                  <a:gd name="T5" fmla="*/ 44 h 54"/>
                  <a:gd name="T6" fmla="*/ 15 w 36"/>
                  <a:gd name="T7" fmla="*/ 46 h 54"/>
                  <a:gd name="T8" fmla="*/ 21 w 36"/>
                  <a:gd name="T9" fmla="*/ 43 h 54"/>
                  <a:gd name="T10" fmla="*/ 24 w 36"/>
                  <a:gd name="T11" fmla="*/ 31 h 54"/>
                  <a:gd name="T12" fmla="*/ 15 w 36"/>
                  <a:gd name="T13" fmla="*/ 35 h 54"/>
                  <a:gd name="T14" fmla="*/ 4 w 36"/>
                  <a:gd name="T15" fmla="*/ 30 h 54"/>
                  <a:gd name="T16" fmla="*/ 0 w 36"/>
                  <a:gd name="T17" fmla="*/ 17 h 54"/>
                  <a:gd name="T18" fmla="*/ 6 w 36"/>
                  <a:gd name="T19" fmla="*/ 4 h 54"/>
                  <a:gd name="T20" fmla="*/ 19 w 36"/>
                  <a:gd name="T21" fmla="*/ 0 h 54"/>
                  <a:gd name="T22" fmla="*/ 31 w 36"/>
                  <a:gd name="T23" fmla="*/ 7 h 54"/>
                  <a:gd name="T24" fmla="*/ 35 w 36"/>
                  <a:gd name="T25" fmla="*/ 28 h 54"/>
                  <a:gd name="T26" fmla="*/ 28 w 36"/>
                  <a:gd name="T27" fmla="*/ 49 h 54"/>
                  <a:gd name="T28" fmla="*/ 14 w 36"/>
                  <a:gd name="T29" fmla="*/ 54 h 54"/>
                  <a:gd name="T30" fmla="*/ 4 w 36"/>
                  <a:gd name="T31" fmla="*/ 50 h 54"/>
                  <a:gd name="T32" fmla="*/ 0 w 36"/>
                  <a:gd name="T33" fmla="*/ 40 h 54"/>
                  <a:gd name="T34" fmla="*/ 24 w 36"/>
                  <a:gd name="T35" fmla="*/ 19 h 54"/>
                  <a:gd name="T36" fmla="*/ 23 w 36"/>
                  <a:gd name="T37" fmla="*/ 11 h 54"/>
                  <a:gd name="T38" fmla="*/ 18 w 36"/>
                  <a:gd name="T39" fmla="*/ 8 h 54"/>
                  <a:gd name="T40" fmla="*/ 13 w 36"/>
                  <a:gd name="T41" fmla="*/ 10 h 54"/>
                  <a:gd name="T42" fmla="*/ 10 w 36"/>
                  <a:gd name="T43" fmla="*/ 17 h 54"/>
                  <a:gd name="T44" fmla="*/ 12 w 36"/>
                  <a:gd name="T45" fmla="*/ 25 h 54"/>
                  <a:gd name="T46" fmla="*/ 17 w 36"/>
                  <a:gd name="T47" fmla="*/ 28 h 54"/>
                  <a:gd name="T48" fmla="*/ 22 w 36"/>
                  <a:gd name="T49" fmla="*/ 26 h 54"/>
                  <a:gd name="T50" fmla="*/ 24 w 36"/>
                  <a:gd name="T5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54">
                    <a:moveTo>
                      <a:pt x="0" y="40"/>
                    </a:moveTo>
                    <a:cubicBezTo>
                      <a:pt x="10" y="39"/>
                      <a:pt x="10" y="39"/>
                      <a:pt x="10" y="39"/>
                    </a:cubicBezTo>
                    <a:cubicBezTo>
                      <a:pt x="10" y="41"/>
                      <a:pt x="10" y="43"/>
                      <a:pt x="11" y="44"/>
                    </a:cubicBezTo>
                    <a:cubicBezTo>
                      <a:pt x="12" y="45"/>
                      <a:pt x="14" y="46"/>
                      <a:pt x="15" y="46"/>
                    </a:cubicBezTo>
                    <a:cubicBezTo>
                      <a:pt x="17" y="46"/>
                      <a:pt x="19" y="45"/>
                      <a:pt x="21" y="43"/>
                    </a:cubicBezTo>
                    <a:cubicBezTo>
                      <a:pt x="22" y="41"/>
                      <a:pt x="24" y="37"/>
                      <a:pt x="24" y="31"/>
                    </a:cubicBezTo>
                    <a:cubicBezTo>
                      <a:pt x="22" y="34"/>
                      <a:pt x="18" y="35"/>
                      <a:pt x="15" y="35"/>
                    </a:cubicBezTo>
                    <a:cubicBezTo>
                      <a:pt x="10" y="35"/>
                      <a:pt x="7" y="33"/>
                      <a:pt x="4" y="30"/>
                    </a:cubicBezTo>
                    <a:cubicBezTo>
                      <a:pt x="1" y="26"/>
                      <a:pt x="0" y="22"/>
                      <a:pt x="0" y="17"/>
                    </a:cubicBezTo>
                    <a:cubicBezTo>
                      <a:pt x="1" y="11"/>
                      <a:pt x="3" y="7"/>
                      <a:pt x="6" y="4"/>
                    </a:cubicBezTo>
                    <a:cubicBezTo>
                      <a:pt x="10" y="1"/>
                      <a:pt x="14" y="0"/>
                      <a:pt x="19" y="0"/>
                    </a:cubicBezTo>
                    <a:cubicBezTo>
                      <a:pt x="24" y="0"/>
                      <a:pt x="28" y="3"/>
                      <a:pt x="31" y="7"/>
                    </a:cubicBezTo>
                    <a:cubicBezTo>
                      <a:pt x="35" y="12"/>
                      <a:pt x="36" y="19"/>
                      <a:pt x="35" y="28"/>
                    </a:cubicBezTo>
                    <a:cubicBezTo>
                      <a:pt x="34" y="38"/>
                      <a:pt x="32" y="44"/>
                      <a:pt x="28" y="49"/>
                    </a:cubicBezTo>
                    <a:cubicBezTo>
                      <a:pt x="24" y="53"/>
                      <a:pt x="20" y="54"/>
                      <a:pt x="14" y="54"/>
                    </a:cubicBezTo>
                    <a:cubicBezTo>
                      <a:pt x="10" y="54"/>
                      <a:pt x="7" y="52"/>
                      <a:pt x="4" y="50"/>
                    </a:cubicBezTo>
                    <a:cubicBezTo>
                      <a:pt x="2" y="48"/>
                      <a:pt x="0" y="44"/>
                      <a:pt x="0" y="40"/>
                    </a:cubicBezTo>
                    <a:close/>
                    <a:moveTo>
                      <a:pt x="24" y="19"/>
                    </a:moveTo>
                    <a:cubicBezTo>
                      <a:pt x="25" y="16"/>
                      <a:pt x="24" y="13"/>
                      <a:pt x="23" y="11"/>
                    </a:cubicBezTo>
                    <a:cubicBezTo>
                      <a:pt x="21" y="10"/>
                      <a:pt x="20" y="9"/>
                      <a:pt x="18" y="8"/>
                    </a:cubicBezTo>
                    <a:cubicBezTo>
                      <a:pt x="16" y="8"/>
                      <a:pt x="14" y="9"/>
                      <a:pt x="13" y="10"/>
                    </a:cubicBezTo>
                    <a:cubicBezTo>
                      <a:pt x="11" y="12"/>
                      <a:pt x="11" y="14"/>
                      <a:pt x="10" y="17"/>
                    </a:cubicBezTo>
                    <a:cubicBezTo>
                      <a:pt x="10" y="21"/>
                      <a:pt x="11" y="23"/>
                      <a:pt x="12" y="25"/>
                    </a:cubicBezTo>
                    <a:cubicBezTo>
                      <a:pt x="13" y="27"/>
                      <a:pt x="15" y="28"/>
                      <a:pt x="17" y="28"/>
                    </a:cubicBezTo>
                    <a:cubicBezTo>
                      <a:pt x="19" y="28"/>
                      <a:pt x="20" y="27"/>
                      <a:pt x="22" y="26"/>
                    </a:cubicBezTo>
                    <a:cubicBezTo>
                      <a:pt x="23" y="24"/>
                      <a:pt x="24" y="22"/>
                      <a:pt x="24" y="19"/>
                    </a:cubicBezTo>
                    <a:close/>
                  </a:path>
                </a:pathLst>
              </a:custGeom>
              <a:grpFill/>
              <a:ln>
                <a:noFill/>
              </a:ln>
            </p:spPr>
            <p:txBody>
              <a:bodyPr anchor="ctr"/>
              <a:lstStyle/>
              <a:p>
                <a:pPr algn="ctr"/>
                <a:endParaRPr/>
              </a:p>
            </p:txBody>
          </p:sp>
          <p:sp>
            <p:nvSpPr>
              <p:cNvPr id="75" name="PA-í$1íḓe"/>
              <p:cNvSpPr/>
              <p:nvPr>
                <p:custDataLst>
                  <p:tags r:id="rId64"/>
                </p:custDataLst>
              </p:nvPr>
            </p:nvSpPr>
            <p:spPr bwMode="auto">
              <a:xfrm>
                <a:off x="3078956" y="4140201"/>
                <a:ext cx="66675" cy="100013"/>
              </a:xfrm>
              <a:custGeom>
                <a:avLst/>
                <a:gdLst>
                  <a:gd name="T0" fmla="*/ 0 w 36"/>
                  <a:gd name="T1" fmla="*/ 40 h 54"/>
                  <a:gd name="T2" fmla="*/ 10 w 36"/>
                  <a:gd name="T3" fmla="*/ 39 h 54"/>
                  <a:gd name="T4" fmla="*/ 13 w 36"/>
                  <a:gd name="T5" fmla="*/ 44 h 54"/>
                  <a:gd name="T6" fmla="*/ 18 w 36"/>
                  <a:gd name="T7" fmla="*/ 46 h 54"/>
                  <a:gd name="T8" fmla="*/ 23 w 36"/>
                  <a:gd name="T9" fmla="*/ 43 h 54"/>
                  <a:gd name="T10" fmla="*/ 25 w 36"/>
                  <a:gd name="T11" fmla="*/ 35 h 54"/>
                  <a:gd name="T12" fmla="*/ 23 w 36"/>
                  <a:gd name="T13" fmla="*/ 28 h 54"/>
                  <a:gd name="T14" fmla="*/ 17 w 36"/>
                  <a:gd name="T15" fmla="*/ 26 h 54"/>
                  <a:gd name="T16" fmla="*/ 9 w 36"/>
                  <a:gd name="T17" fmla="*/ 30 h 54"/>
                  <a:gd name="T18" fmla="*/ 1 w 36"/>
                  <a:gd name="T19" fmla="*/ 29 h 54"/>
                  <a:gd name="T20" fmla="*/ 5 w 36"/>
                  <a:gd name="T21" fmla="*/ 1 h 54"/>
                  <a:gd name="T22" fmla="*/ 32 w 36"/>
                  <a:gd name="T23" fmla="*/ 0 h 54"/>
                  <a:gd name="T24" fmla="*/ 32 w 36"/>
                  <a:gd name="T25" fmla="*/ 10 h 54"/>
                  <a:gd name="T26" fmla="*/ 13 w 36"/>
                  <a:gd name="T27" fmla="*/ 10 h 54"/>
                  <a:gd name="T28" fmla="*/ 12 w 36"/>
                  <a:gd name="T29" fmla="*/ 19 h 54"/>
                  <a:gd name="T30" fmla="*/ 19 w 36"/>
                  <a:gd name="T31" fmla="*/ 17 h 54"/>
                  <a:gd name="T32" fmla="*/ 30 w 36"/>
                  <a:gd name="T33" fmla="*/ 22 h 54"/>
                  <a:gd name="T34" fmla="*/ 36 w 36"/>
                  <a:gd name="T35" fmla="*/ 34 h 54"/>
                  <a:gd name="T36" fmla="*/ 32 w 36"/>
                  <a:gd name="T37" fmla="*/ 46 h 54"/>
                  <a:gd name="T38" fmla="*/ 18 w 36"/>
                  <a:gd name="T39" fmla="*/ 54 h 54"/>
                  <a:gd name="T40" fmla="*/ 6 w 36"/>
                  <a:gd name="T41" fmla="*/ 50 h 54"/>
                  <a:gd name="T42" fmla="*/ 0 w 36"/>
                  <a:gd name="T43"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54">
                    <a:moveTo>
                      <a:pt x="0" y="40"/>
                    </a:moveTo>
                    <a:cubicBezTo>
                      <a:pt x="10" y="39"/>
                      <a:pt x="10" y="39"/>
                      <a:pt x="10" y="39"/>
                    </a:cubicBezTo>
                    <a:cubicBezTo>
                      <a:pt x="11" y="41"/>
                      <a:pt x="11" y="43"/>
                      <a:pt x="13" y="44"/>
                    </a:cubicBezTo>
                    <a:cubicBezTo>
                      <a:pt x="14" y="45"/>
                      <a:pt x="16" y="46"/>
                      <a:pt x="18" y="46"/>
                    </a:cubicBezTo>
                    <a:cubicBezTo>
                      <a:pt x="20" y="46"/>
                      <a:pt x="22" y="45"/>
                      <a:pt x="23" y="43"/>
                    </a:cubicBezTo>
                    <a:cubicBezTo>
                      <a:pt x="25" y="41"/>
                      <a:pt x="25" y="38"/>
                      <a:pt x="25" y="35"/>
                    </a:cubicBezTo>
                    <a:cubicBezTo>
                      <a:pt x="25" y="32"/>
                      <a:pt x="24" y="29"/>
                      <a:pt x="23" y="28"/>
                    </a:cubicBezTo>
                    <a:cubicBezTo>
                      <a:pt x="21" y="26"/>
                      <a:pt x="19" y="25"/>
                      <a:pt x="17" y="26"/>
                    </a:cubicBezTo>
                    <a:cubicBezTo>
                      <a:pt x="14" y="26"/>
                      <a:pt x="11" y="27"/>
                      <a:pt x="9" y="30"/>
                    </a:cubicBezTo>
                    <a:cubicBezTo>
                      <a:pt x="1" y="29"/>
                      <a:pt x="1" y="29"/>
                      <a:pt x="1" y="29"/>
                    </a:cubicBezTo>
                    <a:cubicBezTo>
                      <a:pt x="5" y="1"/>
                      <a:pt x="5" y="1"/>
                      <a:pt x="5" y="1"/>
                    </a:cubicBezTo>
                    <a:cubicBezTo>
                      <a:pt x="32" y="0"/>
                      <a:pt x="32" y="0"/>
                      <a:pt x="32" y="0"/>
                    </a:cubicBezTo>
                    <a:cubicBezTo>
                      <a:pt x="32" y="10"/>
                      <a:pt x="32" y="10"/>
                      <a:pt x="32" y="10"/>
                    </a:cubicBezTo>
                    <a:cubicBezTo>
                      <a:pt x="13" y="10"/>
                      <a:pt x="13" y="10"/>
                      <a:pt x="13" y="10"/>
                    </a:cubicBezTo>
                    <a:cubicBezTo>
                      <a:pt x="12" y="19"/>
                      <a:pt x="12" y="19"/>
                      <a:pt x="12" y="19"/>
                    </a:cubicBezTo>
                    <a:cubicBezTo>
                      <a:pt x="14" y="18"/>
                      <a:pt x="16" y="17"/>
                      <a:pt x="19" y="17"/>
                    </a:cubicBezTo>
                    <a:cubicBezTo>
                      <a:pt x="23" y="17"/>
                      <a:pt x="27" y="19"/>
                      <a:pt x="30" y="22"/>
                    </a:cubicBezTo>
                    <a:cubicBezTo>
                      <a:pt x="34" y="25"/>
                      <a:pt x="35" y="29"/>
                      <a:pt x="36" y="34"/>
                    </a:cubicBezTo>
                    <a:cubicBezTo>
                      <a:pt x="36" y="39"/>
                      <a:pt x="35" y="43"/>
                      <a:pt x="32" y="46"/>
                    </a:cubicBezTo>
                    <a:cubicBezTo>
                      <a:pt x="29" y="51"/>
                      <a:pt x="24" y="54"/>
                      <a:pt x="18" y="54"/>
                    </a:cubicBezTo>
                    <a:cubicBezTo>
                      <a:pt x="13" y="54"/>
                      <a:pt x="9" y="53"/>
                      <a:pt x="6" y="50"/>
                    </a:cubicBezTo>
                    <a:cubicBezTo>
                      <a:pt x="3" y="48"/>
                      <a:pt x="1" y="44"/>
                      <a:pt x="0" y="40"/>
                    </a:cubicBezTo>
                    <a:close/>
                  </a:path>
                </a:pathLst>
              </a:custGeom>
              <a:grpFill/>
              <a:ln>
                <a:noFill/>
              </a:ln>
            </p:spPr>
            <p:txBody>
              <a:bodyPr anchor="ctr"/>
              <a:lstStyle/>
              <a:p>
                <a:pPr algn="ctr"/>
                <a:endParaRPr/>
              </a:p>
            </p:txBody>
          </p:sp>
          <p:sp>
            <p:nvSpPr>
              <p:cNvPr id="76" name="PA-îsḷîḓé"/>
              <p:cNvSpPr/>
              <p:nvPr>
                <p:custDataLst>
                  <p:tags r:id="rId65"/>
                </p:custDataLst>
              </p:nvPr>
            </p:nvSpPr>
            <p:spPr bwMode="auto">
              <a:xfrm>
                <a:off x="3155156" y="4132263"/>
                <a:ext cx="74613" cy="103188"/>
              </a:xfrm>
              <a:custGeom>
                <a:avLst/>
                <a:gdLst>
                  <a:gd name="T0" fmla="*/ 39 w 40"/>
                  <a:gd name="T1" fmla="*/ 42 h 56"/>
                  <a:gd name="T2" fmla="*/ 40 w 40"/>
                  <a:gd name="T3" fmla="*/ 51 h 56"/>
                  <a:gd name="T4" fmla="*/ 5 w 40"/>
                  <a:gd name="T5" fmla="*/ 56 h 56"/>
                  <a:gd name="T6" fmla="*/ 7 w 40"/>
                  <a:gd name="T7" fmla="*/ 46 h 56"/>
                  <a:gd name="T8" fmla="*/ 16 w 40"/>
                  <a:gd name="T9" fmla="*/ 32 h 56"/>
                  <a:gd name="T10" fmla="*/ 23 w 40"/>
                  <a:gd name="T11" fmla="*/ 22 h 56"/>
                  <a:gd name="T12" fmla="*/ 24 w 40"/>
                  <a:gd name="T13" fmla="*/ 15 h 56"/>
                  <a:gd name="T14" fmla="*/ 22 w 40"/>
                  <a:gd name="T15" fmla="*/ 10 h 56"/>
                  <a:gd name="T16" fmla="*/ 17 w 40"/>
                  <a:gd name="T17" fmla="*/ 9 h 56"/>
                  <a:gd name="T18" fmla="*/ 12 w 40"/>
                  <a:gd name="T19" fmla="*/ 12 h 56"/>
                  <a:gd name="T20" fmla="*/ 11 w 40"/>
                  <a:gd name="T21" fmla="*/ 19 h 56"/>
                  <a:gd name="T22" fmla="*/ 1 w 40"/>
                  <a:gd name="T23" fmla="*/ 19 h 56"/>
                  <a:gd name="T24" fmla="*/ 4 w 40"/>
                  <a:gd name="T25" fmla="*/ 6 h 56"/>
                  <a:gd name="T26" fmla="*/ 16 w 40"/>
                  <a:gd name="T27" fmla="*/ 1 h 56"/>
                  <a:gd name="T28" fmla="*/ 28 w 40"/>
                  <a:gd name="T29" fmla="*/ 3 h 56"/>
                  <a:gd name="T30" fmla="*/ 34 w 40"/>
                  <a:gd name="T31" fmla="*/ 13 h 56"/>
                  <a:gd name="T32" fmla="*/ 34 w 40"/>
                  <a:gd name="T33" fmla="*/ 20 h 56"/>
                  <a:gd name="T34" fmla="*/ 31 w 40"/>
                  <a:gd name="T35" fmla="*/ 27 h 56"/>
                  <a:gd name="T36" fmla="*/ 26 w 40"/>
                  <a:gd name="T37" fmla="*/ 35 h 56"/>
                  <a:gd name="T38" fmla="*/ 20 w 40"/>
                  <a:gd name="T39" fmla="*/ 42 h 56"/>
                  <a:gd name="T40" fmla="*/ 19 w 40"/>
                  <a:gd name="T41" fmla="*/ 45 h 56"/>
                  <a:gd name="T42" fmla="*/ 39 w 40"/>
                  <a:gd name="T4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56">
                    <a:moveTo>
                      <a:pt x="39" y="42"/>
                    </a:moveTo>
                    <a:cubicBezTo>
                      <a:pt x="40" y="51"/>
                      <a:pt x="40" y="51"/>
                      <a:pt x="40" y="51"/>
                    </a:cubicBezTo>
                    <a:cubicBezTo>
                      <a:pt x="5" y="56"/>
                      <a:pt x="5" y="56"/>
                      <a:pt x="5" y="56"/>
                    </a:cubicBezTo>
                    <a:cubicBezTo>
                      <a:pt x="5" y="53"/>
                      <a:pt x="5" y="49"/>
                      <a:pt x="7" y="46"/>
                    </a:cubicBezTo>
                    <a:cubicBezTo>
                      <a:pt x="8" y="42"/>
                      <a:pt x="11" y="38"/>
                      <a:pt x="16" y="32"/>
                    </a:cubicBezTo>
                    <a:cubicBezTo>
                      <a:pt x="20" y="27"/>
                      <a:pt x="22" y="23"/>
                      <a:pt x="23" y="22"/>
                    </a:cubicBezTo>
                    <a:cubicBezTo>
                      <a:pt x="24" y="19"/>
                      <a:pt x="25" y="17"/>
                      <a:pt x="24" y="15"/>
                    </a:cubicBezTo>
                    <a:cubicBezTo>
                      <a:pt x="24" y="13"/>
                      <a:pt x="23" y="11"/>
                      <a:pt x="22" y="10"/>
                    </a:cubicBezTo>
                    <a:cubicBezTo>
                      <a:pt x="21" y="9"/>
                      <a:pt x="19" y="9"/>
                      <a:pt x="17" y="9"/>
                    </a:cubicBezTo>
                    <a:cubicBezTo>
                      <a:pt x="15" y="10"/>
                      <a:pt x="13" y="11"/>
                      <a:pt x="12" y="12"/>
                    </a:cubicBezTo>
                    <a:cubicBezTo>
                      <a:pt x="11" y="13"/>
                      <a:pt x="10" y="16"/>
                      <a:pt x="11" y="19"/>
                    </a:cubicBezTo>
                    <a:cubicBezTo>
                      <a:pt x="1" y="19"/>
                      <a:pt x="1" y="19"/>
                      <a:pt x="1" y="19"/>
                    </a:cubicBezTo>
                    <a:cubicBezTo>
                      <a:pt x="0" y="13"/>
                      <a:pt x="2" y="9"/>
                      <a:pt x="4" y="6"/>
                    </a:cubicBezTo>
                    <a:cubicBezTo>
                      <a:pt x="7" y="3"/>
                      <a:pt x="11" y="2"/>
                      <a:pt x="16" y="1"/>
                    </a:cubicBezTo>
                    <a:cubicBezTo>
                      <a:pt x="21" y="0"/>
                      <a:pt x="25" y="1"/>
                      <a:pt x="28" y="3"/>
                    </a:cubicBezTo>
                    <a:cubicBezTo>
                      <a:pt x="32" y="6"/>
                      <a:pt x="34" y="9"/>
                      <a:pt x="34" y="13"/>
                    </a:cubicBezTo>
                    <a:cubicBezTo>
                      <a:pt x="35" y="15"/>
                      <a:pt x="35" y="18"/>
                      <a:pt x="34" y="20"/>
                    </a:cubicBezTo>
                    <a:cubicBezTo>
                      <a:pt x="34" y="22"/>
                      <a:pt x="33" y="25"/>
                      <a:pt x="31" y="27"/>
                    </a:cubicBezTo>
                    <a:cubicBezTo>
                      <a:pt x="30" y="29"/>
                      <a:pt x="28" y="32"/>
                      <a:pt x="26" y="35"/>
                    </a:cubicBezTo>
                    <a:cubicBezTo>
                      <a:pt x="23" y="38"/>
                      <a:pt x="21" y="41"/>
                      <a:pt x="20" y="42"/>
                    </a:cubicBezTo>
                    <a:cubicBezTo>
                      <a:pt x="20" y="43"/>
                      <a:pt x="19" y="44"/>
                      <a:pt x="19" y="45"/>
                    </a:cubicBezTo>
                    <a:lnTo>
                      <a:pt x="39" y="42"/>
                    </a:lnTo>
                    <a:close/>
                  </a:path>
                </a:pathLst>
              </a:custGeom>
              <a:grpFill/>
              <a:ln>
                <a:noFill/>
              </a:ln>
            </p:spPr>
            <p:txBody>
              <a:bodyPr anchor="ctr"/>
              <a:lstStyle/>
              <a:p>
                <a:pPr algn="ctr"/>
                <a:endParaRPr/>
              </a:p>
            </p:txBody>
          </p:sp>
          <p:sp>
            <p:nvSpPr>
              <p:cNvPr id="77" name="PA-îṧḻïḑe"/>
              <p:cNvSpPr/>
              <p:nvPr>
                <p:custDataLst>
                  <p:tags r:id="rId66"/>
                </p:custDataLst>
              </p:nvPr>
            </p:nvSpPr>
            <p:spPr bwMode="auto">
              <a:xfrm>
                <a:off x="3244056" y="4159251"/>
                <a:ext cx="22225" cy="23813"/>
              </a:xfrm>
              <a:custGeom>
                <a:avLst/>
                <a:gdLst>
                  <a:gd name="T0" fmla="*/ 3 w 14"/>
                  <a:gd name="T1" fmla="*/ 15 h 15"/>
                  <a:gd name="T2" fmla="*/ 0 w 14"/>
                  <a:gd name="T3" fmla="*/ 3 h 15"/>
                  <a:gd name="T4" fmla="*/ 11 w 14"/>
                  <a:gd name="T5" fmla="*/ 0 h 15"/>
                  <a:gd name="T6" fmla="*/ 14 w 14"/>
                  <a:gd name="T7" fmla="*/ 12 h 15"/>
                  <a:gd name="T8" fmla="*/ 3 w 14"/>
                  <a:gd name="T9" fmla="*/ 15 h 15"/>
                </a:gdLst>
                <a:ahLst/>
                <a:cxnLst>
                  <a:cxn ang="0">
                    <a:pos x="T0" y="T1"/>
                  </a:cxn>
                  <a:cxn ang="0">
                    <a:pos x="T2" y="T3"/>
                  </a:cxn>
                  <a:cxn ang="0">
                    <a:pos x="T4" y="T5"/>
                  </a:cxn>
                  <a:cxn ang="0">
                    <a:pos x="T6" y="T7"/>
                  </a:cxn>
                  <a:cxn ang="0">
                    <a:pos x="T8" y="T9"/>
                  </a:cxn>
                </a:cxnLst>
                <a:rect l="0" t="0" r="r" b="b"/>
                <a:pathLst>
                  <a:path w="14" h="15">
                    <a:moveTo>
                      <a:pt x="3" y="15"/>
                    </a:moveTo>
                    <a:lnTo>
                      <a:pt x="0" y="3"/>
                    </a:lnTo>
                    <a:lnTo>
                      <a:pt x="11" y="0"/>
                    </a:lnTo>
                    <a:lnTo>
                      <a:pt x="14" y="12"/>
                    </a:lnTo>
                    <a:lnTo>
                      <a:pt x="3" y="15"/>
                    </a:lnTo>
                    <a:close/>
                  </a:path>
                </a:pathLst>
              </a:custGeom>
              <a:grpFill/>
              <a:ln>
                <a:noFill/>
              </a:ln>
            </p:spPr>
            <p:txBody>
              <a:bodyPr anchor="ctr"/>
              <a:lstStyle/>
              <a:p>
                <a:pPr algn="ctr"/>
                <a:endParaRPr/>
              </a:p>
            </p:txBody>
          </p:sp>
          <p:sp>
            <p:nvSpPr>
              <p:cNvPr id="78" name="PA-ï$ľídé"/>
              <p:cNvSpPr/>
              <p:nvPr>
                <p:custDataLst>
                  <p:tags r:id="rId67"/>
                </p:custDataLst>
              </p:nvPr>
            </p:nvSpPr>
            <p:spPr bwMode="auto">
              <a:xfrm>
                <a:off x="2740819" y="3348038"/>
                <a:ext cx="141288" cy="257175"/>
              </a:xfrm>
              <a:custGeom>
                <a:avLst/>
                <a:gdLst>
                  <a:gd name="T0" fmla="*/ 12 w 77"/>
                  <a:gd name="T1" fmla="*/ 25 h 139"/>
                  <a:gd name="T2" fmla="*/ 9 w 77"/>
                  <a:gd name="T3" fmla="*/ 21 h 139"/>
                  <a:gd name="T4" fmla="*/ 12 w 77"/>
                  <a:gd name="T5" fmla="*/ 17 h 139"/>
                  <a:gd name="T6" fmla="*/ 39 w 77"/>
                  <a:gd name="T7" fmla="*/ 21 h 139"/>
                  <a:gd name="T8" fmla="*/ 46 w 77"/>
                  <a:gd name="T9" fmla="*/ 36 h 139"/>
                  <a:gd name="T10" fmla="*/ 46 w 77"/>
                  <a:gd name="T11" fmla="*/ 39 h 139"/>
                  <a:gd name="T12" fmla="*/ 61 w 77"/>
                  <a:gd name="T13" fmla="*/ 33 h 139"/>
                  <a:gd name="T14" fmla="*/ 57 w 77"/>
                  <a:gd name="T15" fmla="*/ 16 h 139"/>
                  <a:gd name="T16" fmla="*/ 35 w 77"/>
                  <a:gd name="T17" fmla="*/ 9 h 139"/>
                  <a:gd name="T18" fmla="*/ 27 w 77"/>
                  <a:gd name="T19" fmla="*/ 3 h 139"/>
                  <a:gd name="T20" fmla="*/ 32 w 77"/>
                  <a:gd name="T21" fmla="*/ 0 h 139"/>
                  <a:gd name="T22" fmla="*/ 61 w 77"/>
                  <a:gd name="T23" fmla="*/ 9 h 139"/>
                  <a:gd name="T24" fmla="*/ 72 w 77"/>
                  <a:gd name="T25" fmla="*/ 30 h 139"/>
                  <a:gd name="T26" fmla="*/ 48 w 77"/>
                  <a:gd name="T27" fmla="*/ 45 h 139"/>
                  <a:gd name="T28" fmla="*/ 45 w 77"/>
                  <a:gd name="T29" fmla="*/ 46 h 139"/>
                  <a:gd name="T30" fmla="*/ 45 w 77"/>
                  <a:gd name="T31" fmla="*/ 54 h 139"/>
                  <a:gd name="T32" fmla="*/ 59 w 77"/>
                  <a:gd name="T33" fmla="*/ 61 h 139"/>
                  <a:gd name="T34" fmla="*/ 77 w 77"/>
                  <a:gd name="T35" fmla="*/ 80 h 139"/>
                  <a:gd name="T36" fmla="*/ 75 w 77"/>
                  <a:gd name="T37" fmla="*/ 84 h 139"/>
                  <a:gd name="T38" fmla="*/ 71 w 77"/>
                  <a:gd name="T39" fmla="*/ 83 h 139"/>
                  <a:gd name="T40" fmla="*/ 59 w 77"/>
                  <a:gd name="T41" fmla="*/ 70 h 139"/>
                  <a:gd name="T42" fmla="*/ 45 w 77"/>
                  <a:gd name="T43" fmla="*/ 63 h 139"/>
                  <a:gd name="T44" fmla="*/ 45 w 77"/>
                  <a:gd name="T45" fmla="*/ 77 h 139"/>
                  <a:gd name="T46" fmla="*/ 53 w 77"/>
                  <a:gd name="T47" fmla="*/ 83 h 139"/>
                  <a:gd name="T48" fmla="*/ 66 w 77"/>
                  <a:gd name="T49" fmla="*/ 102 h 139"/>
                  <a:gd name="T50" fmla="*/ 72 w 77"/>
                  <a:gd name="T51" fmla="*/ 121 h 139"/>
                  <a:gd name="T52" fmla="*/ 70 w 77"/>
                  <a:gd name="T53" fmla="*/ 124 h 139"/>
                  <a:gd name="T54" fmla="*/ 67 w 77"/>
                  <a:gd name="T55" fmla="*/ 122 h 139"/>
                  <a:gd name="T56" fmla="*/ 64 w 77"/>
                  <a:gd name="T57" fmla="*/ 115 h 139"/>
                  <a:gd name="T58" fmla="*/ 55 w 77"/>
                  <a:gd name="T59" fmla="*/ 97 h 139"/>
                  <a:gd name="T60" fmla="*/ 45 w 77"/>
                  <a:gd name="T61" fmla="*/ 87 h 139"/>
                  <a:gd name="T62" fmla="*/ 45 w 77"/>
                  <a:gd name="T63" fmla="*/ 102 h 139"/>
                  <a:gd name="T64" fmla="*/ 44 w 77"/>
                  <a:gd name="T65" fmla="*/ 136 h 139"/>
                  <a:gd name="T66" fmla="*/ 41 w 77"/>
                  <a:gd name="T67" fmla="*/ 139 h 139"/>
                  <a:gd name="T68" fmla="*/ 38 w 77"/>
                  <a:gd name="T69" fmla="*/ 137 h 139"/>
                  <a:gd name="T70" fmla="*/ 37 w 77"/>
                  <a:gd name="T71" fmla="*/ 103 h 139"/>
                  <a:gd name="T72" fmla="*/ 37 w 77"/>
                  <a:gd name="T73" fmla="*/ 86 h 139"/>
                  <a:gd name="T74" fmla="*/ 28 w 77"/>
                  <a:gd name="T75" fmla="*/ 92 h 139"/>
                  <a:gd name="T76" fmla="*/ 19 w 77"/>
                  <a:gd name="T77" fmla="*/ 109 h 139"/>
                  <a:gd name="T78" fmla="*/ 12 w 77"/>
                  <a:gd name="T79" fmla="*/ 121 h 139"/>
                  <a:gd name="T80" fmla="*/ 8 w 77"/>
                  <a:gd name="T81" fmla="*/ 122 h 139"/>
                  <a:gd name="T82" fmla="*/ 7 w 77"/>
                  <a:gd name="T83" fmla="*/ 120 h 139"/>
                  <a:gd name="T84" fmla="*/ 8 w 77"/>
                  <a:gd name="T85" fmla="*/ 117 h 139"/>
                  <a:gd name="T86" fmla="*/ 11 w 77"/>
                  <a:gd name="T87" fmla="*/ 106 h 139"/>
                  <a:gd name="T88" fmla="*/ 22 w 77"/>
                  <a:gd name="T89" fmla="*/ 86 h 139"/>
                  <a:gd name="T90" fmla="*/ 37 w 77"/>
                  <a:gd name="T91" fmla="*/ 76 h 139"/>
                  <a:gd name="T92" fmla="*/ 37 w 77"/>
                  <a:gd name="T93" fmla="*/ 68 h 139"/>
                  <a:gd name="T94" fmla="*/ 37 w 77"/>
                  <a:gd name="T95" fmla="*/ 63 h 139"/>
                  <a:gd name="T96" fmla="*/ 24 w 77"/>
                  <a:gd name="T97" fmla="*/ 69 h 139"/>
                  <a:gd name="T98" fmla="*/ 16 w 77"/>
                  <a:gd name="T99" fmla="*/ 77 h 139"/>
                  <a:gd name="T100" fmla="*/ 9 w 77"/>
                  <a:gd name="T101" fmla="*/ 85 h 139"/>
                  <a:gd name="T102" fmla="*/ 6 w 77"/>
                  <a:gd name="T103" fmla="*/ 86 h 139"/>
                  <a:gd name="T104" fmla="*/ 5 w 77"/>
                  <a:gd name="T105" fmla="*/ 82 h 139"/>
                  <a:gd name="T106" fmla="*/ 22 w 77"/>
                  <a:gd name="T107" fmla="*/ 60 h 139"/>
                  <a:gd name="T108" fmla="*/ 37 w 77"/>
                  <a:gd name="T109" fmla="*/ 54 h 139"/>
                  <a:gd name="T110" fmla="*/ 37 w 77"/>
                  <a:gd name="T111" fmla="*/ 47 h 139"/>
                  <a:gd name="T112" fmla="*/ 3 w 77"/>
                  <a:gd name="T113" fmla="*/ 45 h 139"/>
                  <a:gd name="T114" fmla="*/ 0 w 77"/>
                  <a:gd name="T115" fmla="*/ 40 h 139"/>
                  <a:gd name="T116" fmla="*/ 5 w 77"/>
                  <a:gd name="T117" fmla="*/ 38 h 139"/>
                  <a:gd name="T118" fmla="*/ 37 w 77"/>
                  <a:gd name="T119" fmla="*/ 39 h 139"/>
                  <a:gd name="T120" fmla="*/ 37 w 77"/>
                  <a:gd name="T121" fmla="*/ 39 h 139"/>
                  <a:gd name="T122" fmla="*/ 33 w 77"/>
                  <a:gd name="T123" fmla="*/ 28 h 139"/>
                  <a:gd name="T124" fmla="*/ 12 w 77"/>
                  <a:gd name="T125" fmla="*/ 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39">
                    <a:moveTo>
                      <a:pt x="12" y="25"/>
                    </a:moveTo>
                    <a:cubicBezTo>
                      <a:pt x="10" y="25"/>
                      <a:pt x="9" y="24"/>
                      <a:pt x="9" y="21"/>
                    </a:cubicBezTo>
                    <a:cubicBezTo>
                      <a:pt x="9" y="18"/>
                      <a:pt x="10" y="17"/>
                      <a:pt x="12" y="17"/>
                    </a:cubicBezTo>
                    <a:cubicBezTo>
                      <a:pt x="24" y="17"/>
                      <a:pt x="33" y="18"/>
                      <a:pt x="39" y="21"/>
                    </a:cubicBezTo>
                    <a:cubicBezTo>
                      <a:pt x="45" y="24"/>
                      <a:pt x="47" y="28"/>
                      <a:pt x="46" y="36"/>
                    </a:cubicBezTo>
                    <a:cubicBezTo>
                      <a:pt x="46" y="37"/>
                      <a:pt x="46" y="38"/>
                      <a:pt x="46" y="39"/>
                    </a:cubicBezTo>
                    <a:cubicBezTo>
                      <a:pt x="53" y="38"/>
                      <a:pt x="58" y="35"/>
                      <a:pt x="61" y="33"/>
                    </a:cubicBezTo>
                    <a:cubicBezTo>
                      <a:pt x="65" y="27"/>
                      <a:pt x="64" y="22"/>
                      <a:pt x="57" y="16"/>
                    </a:cubicBezTo>
                    <a:cubicBezTo>
                      <a:pt x="52" y="12"/>
                      <a:pt x="44" y="9"/>
                      <a:pt x="35" y="9"/>
                    </a:cubicBezTo>
                    <a:cubicBezTo>
                      <a:pt x="30" y="8"/>
                      <a:pt x="28" y="6"/>
                      <a:pt x="27" y="3"/>
                    </a:cubicBezTo>
                    <a:cubicBezTo>
                      <a:pt x="27" y="1"/>
                      <a:pt x="29" y="0"/>
                      <a:pt x="32" y="0"/>
                    </a:cubicBezTo>
                    <a:cubicBezTo>
                      <a:pt x="44" y="0"/>
                      <a:pt x="53" y="3"/>
                      <a:pt x="61" y="9"/>
                    </a:cubicBezTo>
                    <a:cubicBezTo>
                      <a:pt x="69" y="16"/>
                      <a:pt x="73" y="23"/>
                      <a:pt x="72" y="30"/>
                    </a:cubicBezTo>
                    <a:cubicBezTo>
                      <a:pt x="68" y="37"/>
                      <a:pt x="60" y="43"/>
                      <a:pt x="48" y="45"/>
                    </a:cubicBezTo>
                    <a:cubicBezTo>
                      <a:pt x="47" y="46"/>
                      <a:pt x="46" y="46"/>
                      <a:pt x="45" y="46"/>
                    </a:cubicBezTo>
                    <a:cubicBezTo>
                      <a:pt x="45" y="48"/>
                      <a:pt x="45" y="51"/>
                      <a:pt x="45" y="54"/>
                    </a:cubicBezTo>
                    <a:cubicBezTo>
                      <a:pt x="49" y="54"/>
                      <a:pt x="54" y="57"/>
                      <a:pt x="59" y="61"/>
                    </a:cubicBezTo>
                    <a:cubicBezTo>
                      <a:pt x="66" y="66"/>
                      <a:pt x="72" y="72"/>
                      <a:pt x="77" y="80"/>
                    </a:cubicBezTo>
                    <a:cubicBezTo>
                      <a:pt x="77" y="82"/>
                      <a:pt x="77" y="83"/>
                      <a:pt x="75" y="84"/>
                    </a:cubicBezTo>
                    <a:cubicBezTo>
                      <a:pt x="74" y="85"/>
                      <a:pt x="72" y="85"/>
                      <a:pt x="71" y="83"/>
                    </a:cubicBezTo>
                    <a:cubicBezTo>
                      <a:pt x="69" y="80"/>
                      <a:pt x="65" y="76"/>
                      <a:pt x="59" y="70"/>
                    </a:cubicBezTo>
                    <a:cubicBezTo>
                      <a:pt x="54" y="66"/>
                      <a:pt x="49" y="64"/>
                      <a:pt x="45" y="63"/>
                    </a:cubicBezTo>
                    <a:cubicBezTo>
                      <a:pt x="45" y="77"/>
                      <a:pt x="45" y="77"/>
                      <a:pt x="45" y="77"/>
                    </a:cubicBezTo>
                    <a:cubicBezTo>
                      <a:pt x="48" y="78"/>
                      <a:pt x="51" y="80"/>
                      <a:pt x="53" y="83"/>
                    </a:cubicBezTo>
                    <a:cubicBezTo>
                      <a:pt x="59" y="88"/>
                      <a:pt x="63" y="94"/>
                      <a:pt x="66" y="102"/>
                    </a:cubicBezTo>
                    <a:cubicBezTo>
                      <a:pt x="71" y="109"/>
                      <a:pt x="73" y="116"/>
                      <a:pt x="72" y="121"/>
                    </a:cubicBezTo>
                    <a:cubicBezTo>
                      <a:pt x="72" y="122"/>
                      <a:pt x="72" y="123"/>
                      <a:pt x="70" y="124"/>
                    </a:cubicBezTo>
                    <a:cubicBezTo>
                      <a:pt x="69" y="124"/>
                      <a:pt x="68" y="124"/>
                      <a:pt x="67" y="122"/>
                    </a:cubicBezTo>
                    <a:cubicBezTo>
                      <a:pt x="67" y="121"/>
                      <a:pt x="66" y="118"/>
                      <a:pt x="64" y="115"/>
                    </a:cubicBezTo>
                    <a:cubicBezTo>
                      <a:pt x="60" y="107"/>
                      <a:pt x="57" y="102"/>
                      <a:pt x="55" y="97"/>
                    </a:cubicBezTo>
                    <a:cubicBezTo>
                      <a:pt x="51" y="91"/>
                      <a:pt x="48" y="88"/>
                      <a:pt x="45" y="87"/>
                    </a:cubicBezTo>
                    <a:cubicBezTo>
                      <a:pt x="45" y="102"/>
                      <a:pt x="45" y="102"/>
                      <a:pt x="45" y="102"/>
                    </a:cubicBezTo>
                    <a:cubicBezTo>
                      <a:pt x="45" y="117"/>
                      <a:pt x="45" y="128"/>
                      <a:pt x="44" y="136"/>
                    </a:cubicBezTo>
                    <a:cubicBezTo>
                      <a:pt x="43" y="137"/>
                      <a:pt x="42" y="138"/>
                      <a:pt x="41" y="139"/>
                    </a:cubicBezTo>
                    <a:cubicBezTo>
                      <a:pt x="40" y="139"/>
                      <a:pt x="39" y="139"/>
                      <a:pt x="38" y="137"/>
                    </a:cubicBezTo>
                    <a:cubicBezTo>
                      <a:pt x="37" y="135"/>
                      <a:pt x="37" y="123"/>
                      <a:pt x="37" y="103"/>
                    </a:cubicBezTo>
                    <a:cubicBezTo>
                      <a:pt x="37" y="97"/>
                      <a:pt x="37" y="92"/>
                      <a:pt x="37" y="86"/>
                    </a:cubicBezTo>
                    <a:cubicBezTo>
                      <a:pt x="34" y="87"/>
                      <a:pt x="31" y="89"/>
                      <a:pt x="28" y="92"/>
                    </a:cubicBezTo>
                    <a:cubicBezTo>
                      <a:pt x="24" y="98"/>
                      <a:pt x="21" y="103"/>
                      <a:pt x="19" y="109"/>
                    </a:cubicBezTo>
                    <a:cubicBezTo>
                      <a:pt x="17" y="113"/>
                      <a:pt x="15" y="117"/>
                      <a:pt x="12" y="121"/>
                    </a:cubicBezTo>
                    <a:cubicBezTo>
                      <a:pt x="11" y="122"/>
                      <a:pt x="9" y="122"/>
                      <a:pt x="8" y="122"/>
                    </a:cubicBezTo>
                    <a:cubicBezTo>
                      <a:pt x="7" y="122"/>
                      <a:pt x="7" y="121"/>
                      <a:pt x="7" y="120"/>
                    </a:cubicBezTo>
                    <a:cubicBezTo>
                      <a:pt x="7" y="119"/>
                      <a:pt x="7" y="118"/>
                      <a:pt x="8" y="117"/>
                    </a:cubicBezTo>
                    <a:cubicBezTo>
                      <a:pt x="9" y="112"/>
                      <a:pt x="10" y="108"/>
                      <a:pt x="11" y="106"/>
                    </a:cubicBezTo>
                    <a:cubicBezTo>
                      <a:pt x="13" y="101"/>
                      <a:pt x="17" y="94"/>
                      <a:pt x="22" y="86"/>
                    </a:cubicBezTo>
                    <a:cubicBezTo>
                      <a:pt x="27" y="80"/>
                      <a:pt x="32" y="77"/>
                      <a:pt x="37" y="76"/>
                    </a:cubicBezTo>
                    <a:cubicBezTo>
                      <a:pt x="37" y="68"/>
                      <a:pt x="37" y="68"/>
                      <a:pt x="37" y="68"/>
                    </a:cubicBezTo>
                    <a:cubicBezTo>
                      <a:pt x="37" y="63"/>
                      <a:pt x="37" y="63"/>
                      <a:pt x="37" y="63"/>
                    </a:cubicBezTo>
                    <a:cubicBezTo>
                      <a:pt x="33" y="64"/>
                      <a:pt x="29" y="66"/>
                      <a:pt x="24" y="69"/>
                    </a:cubicBezTo>
                    <a:cubicBezTo>
                      <a:pt x="23" y="70"/>
                      <a:pt x="20" y="72"/>
                      <a:pt x="16" y="77"/>
                    </a:cubicBezTo>
                    <a:cubicBezTo>
                      <a:pt x="13" y="81"/>
                      <a:pt x="11" y="83"/>
                      <a:pt x="9" y="85"/>
                    </a:cubicBezTo>
                    <a:cubicBezTo>
                      <a:pt x="8" y="86"/>
                      <a:pt x="7" y="87"/>
                      <a:pt x="6" y="86"/>
                    </a:cubicBezTo>
                    <a:cubicBezTo>
                      <a:pt x="5" y="86"/>
                      <a:pt x="5" y="84"/>
                      <a:pt x="5" y="82"/>
                    </a:cubicBezTo>
                    <a:cubicBezTo>
                      <a:pt x="10" y="73"/>
                      <a:pt x="15" y="65"/>
                      <a:pt x="22" y="60"/>
                    </a:cubicBezTo>
                    <a:cubicBezTo>
                      <a:pt x="27" y="56"/>
                      <a:pt x="32" y="54"/>
                      <a:pt x="37" y="54"/>
                    </a:cubicBezTo>
                    <a:cubicBezTo>
                      <a:pt x="37" y="47"/>
                      <a:pt x="37" y="47"/>
                      <a:pt x="37" y="47"/>
                    </a:cubicBezTo>
                    <a:cubicBezTo>
                      <a:pt x="22" y="49"/>
                      <a:pt x="10" y="48"/>
                      <a:pt x="3" y="45"/>
                    </a:cubicBezTo>
                    <a:cubicBezTo>
                      <a:pt x="1" y="44"/>
                      <a:pt x="0" y="42"/>
                      <a:pt x="0" y="40"/>
                    </a:cubicBezTo>
                    <a:cubicBezTo>
                      <a:pt x="1" y="38"/>
                      <a:pt x="3" y="38"/>
                      <a:pt x="5" y="38"/>
                    </a:cubicBezTo>
                    <a:cubicBezTo>
                      <a:pt x="12" y="40"/>
                      <a:pt x="22" y="40"/>
                      <a:pt x="37" y="39"/>
                    </a:cubicBezTo>
                    <a:cubicBezTo>
                      <a:pt x="37" y="39"/>
                      <a:pt x="37" y="39"/>
                      <a:pt x="37" y="39"/>
                    </a:cubicBezTo>
                    <a:cubicBezTo>
                      <a:pt x="38" y="32"/>
                      <a:pt x="36" y="29"/>
                      <a:pt x="33" y="28"/>
                    </a:cubicBezTo>
                    <a:cubicBezTo>
                      <a:pt x="26" y="25"/>
                      <a:pt x="19" y="24"/>
                      <a:pt x="12" y="25"/>
                    </a:cubicBezTo>
                    <a:close/>
                  </a:path>
                </a:pathLst>
              </a:custGeom>
              <a:grpFill/>
              <a:ln>
                <a:noFill/>
              </a:ln>
            </p:spPr>
            <p:txBody>
              <a:bodyPr anchor="ctr"/>
              <a:lstStyle/>
              <a:p>
                <a:pPr algn="ctr"/>
                <a:endParaRPr/>
              </a:p>
            </p:txBody>
          </p:sp>
          <p:sp>
            <p:nvSpPr>
              <p:cNvPr id="79" name="PA-ïṥḷïde"/>
              <p:cNvSpPr/>
              <p:nvPr>
                <p:custDataLst>
                  <p:tags r:id="rId68"/>
                </p:custDataLst>
              </p:nvPr>
            </p:nvSpPr>
            <p:spPr bwMode="auto">
              <a:xfrm>
                <a:off x="2905919" y="3341688"/>
                <a:ext cx="163513" cy="263525"/>
              </a:xfrm>
              <a:custGeom>
                <a:avLst/>
                <a:gdLst>
                  <a:gd name="T0" fmla="*/ 47 w 88"/>
                  <a:gd name="T1" fmla="*/ 8 h 143"/>
                  <a:gd name="T2" fmla="*/ 74 w 88"/>
                  <a:gd name="T3" fmla="*/ 14 h 143"/>
                  <a:gd name="T4" fmla="*/ 82 w 88"/>
                  <a:gd name="T5" fmla="*/ 26 h 143"/>
                  <a:gd name="T6" fmla="*/ 79 w 88"/>
                  <a:gd name="T7" fmla="*/ 75 h 143"/>
                  <a:gd name="T8" fmla="*/ 86 w 88"/>
                  <a:gd name="T9" fmla="*/ 136 h 143"/>
                  <a:gd name="T10" fmla="*/ 73 w 88"/>
                  <a:gd name="T11" fmla="*/ 45 h 143"/>
                  <a:gd name="T12" fmla="*/ 67 w 88"/>
                  <a:gd name="T13" fmla="*/ 44 h 143"/>
                  <a:gd name="T14" fmla="*/ 54 w 88"/>
                  <a:gd name="T15" fmla="*/ 58 h 143"/>
                  <a:gd name="T16" fmla="*/ 22 w 88"/>
                  <a:gd name="T17" fmla="*/ 54 h 143"/>
                  <a:gd name="T18" fmla="*/ 15 w 88"/>
                  <a:gd name="T19" fmla="*/ 45 h 143"/>
                  <a:gd name="T20" fmla="*/ 11 w 88"/>
                  <a:gd name="T21" fmla="*/ 91 h 143"/>
                  <a:gd name="T22" fmla="*/ 9 w 88"/>
                  <a:gd name="T23" fmla="*/ 118 h 143"/>
                  <a:gd name="T24" fmla="*/ 2 w 88"/>
                  <a:gd name="T25" fmla="*/ 139 h 143"/>
                  <a:gd name="T26" fmla="*/ 6 w 88"/>
                  <a:gd name="T27" fmla="*/ 80 h 143"/>
                  <a:gd name="T28" fmla="*/ 2 w 88"/>
                  <a:gd name="T29" fmla="*/ 26 h 143"/>
                  <a:gd name="T30" fmla="*/ 32 w 88"/>
                  <a:gd name="T31" fmla="*/ 10 h 143"/>
                  <a:gd name="T32" fmla="*/ 39 w 88"/>
                  <a:gd name="T33" fmla="*/ 0 h 143"/>
                  <a:gd name="T34" fmla="*/ 24 w 88"/>
                  <a:gd name="T35" fmla="*/ 23 h 143"/>
                  <a:gd name="T36" fmla="*/ 66 w 88"/>
                  <a:gd name="T37" fmla="*/ 29 h 143"/>
                  <a:gd name="T38" fmla="*/ 67 w 88"/>
                  <a:gd name="T39" fmla="*/ 37 h 143"/>
                  <a:gd name="T40" fmla="*/ 73 w 88"/>
                  <a:gd name="T41" fmla="*/ 34 h 143"/>
                  <a:gd name="T42" fmla="*/ 66 w 88"/>
                  <a:gd name="T43" fmla="*/ 20 h 143"/>
                  <a:gd name="T44" fmla="*/ 13 w 88"/>
                  <a:gd name="T45" fmla="*/ 21 h 143"/>
                  <a:gd name="T46" fmla="*/ 12 w 88"/>
                  <a:gd name="T47" fmla="*/ 32 h 143"/>
                  <a:gd name="T48" fmla="*/ 17 w 88"/>
                  <a:gd name="T49" fmla="*/ 38 h 143"/>
                  <a:gd name="T50" fmla="*/ 24 w 88"/>
                  <a:gd name="T51" fmla="*/ 23 h 143"/>
                  <a:gd name="T52" fmla="*/ 61 w 88"/>
                  <a:gd name="T53" fmla="*/ 64 h 143"/>
                  <a:gd name="T54" fmla="*/ 66 w 88"/>
                  <a:gd name="T55" fmla="*/ 96 h 143"/>
                  <a:gd name="T56" fmla="*/ 61 w 88"/>
                  <a:gd name="T57" fmla="*/ 136 h 143"/>
                  <a:gd name="T58" fmla="*/ 59 w 88"/>
                  <a:gd name="T59" fmla="*/ 143 h 143"/>
                  <a:gd name="T60" fmla="*/ 46 w 88"/>
                  <a:gd name="T61" fmla="*/ 105 h 143"/>
                  <a:gd name="T62" fmla="*/ 30 w 88"/>
                  <a:gd name="T63" fmla="*/ 140 h 143"/>
                  <a:gd name="T64" fmla="*/ 26 w 88"/>
                  <a:gd name="T65" fmla="*/ 137 h 143"/>
                  <a:gd name="T66" fmla="*/ 32 w 88"/>
                  <a:gd name="T67" fmla="*/ 121 h 143"/>
                  <a:gd name="T68" fmla="*/ 35 w 88"/>
                  <a:gd name="T69" fmla="*/ 105 h 143"/>
                  <a:gd name="T70" fmla="*/ 18 w 88"/>
                  <a:gd name="T71" fmla="*/ 75 h 143"/>
                  <a:gd name="T72" fmla="*/ 24 w 88"/>
                  <a:gd name="T73" fmla="*/ 35 h 143"/>
                  <a:gd name="T74" fmla="*/ 39 w 88"/>
                  <a:gd name="T75" fmla="*/ 37 h 143"/>
                  <a:gd name="T76" fmla="*/ 34 w 88"/>
                  <a:gd name="T77" fmla="*/ 29 h 143"/>
                  <a:gd name="T78" fmla="*/ 24 w 88"/>
                  <a:gd name="T79" fmla="*/ 35 h 143"/>
                  <a:gd name="T80" fmla="*/ 62 w 88"/>
                  <a:gd name="T81" fmla="*/ 84 h 143"/>
                  <a:gd name="T82" fmla="*/ 43 w 88"/>
                  <a:gd name="T83" fmla="*/ 81 h 143"/>
                  <a:gd name="T84" fmla="*/ 25 w 88"/>
                  <a:gd name="T85" fmla="*/ 87 h 143"/>
                  <a:gd name="T86" fmla="*/ 26 w 88"/>
                  <a:gd name="T87" fmla="*/ 48 h 143"/>
                  <a:gd name="T88" fmla="*/ 38 w 88"/>
                  <a:gd name="T89" fmla="*/ 52 h 143"/>
                  <a:gd name="T90" fmla="*/ 25 w 88"/>
                  <a:gd name="T91" fmla="*/ 44 h 143"/>
                  <a:gd name="T92" fmla="*/ 32 w 88"/>
                  <a:gd name="T93" fmla="*/ 69 h 143"/>
                  <a:gd name="T94" fmla="*/ 41 w 88"/>
                  <a:gd name="T95" fmla="*/ 75 h 143"/>
                  <a:gd name="T96" fmla="*/ 57 w 88"/>
                  <a:gd name="T97" fmla="*/ 70 h 143"/>
                  <a:gd name="T98" fmla="*/ 56 w 88"/>
                  <a:gd name="T99" fmla="*/ 98 h 143"/>
                  <a:gd name="T100" fmla="*/ 54 w 88"/>
                  <a:gd name="T101" fmla="*/ 93 h 143"/>
                  <a:gd name="T102" fmla="*/ 36 w 88"/>
                  <a:gd name="T103" fmla="*/ 93 h 143"/>
                  <a:gd name="T104" fmla="*/ 32 w 88"/>
                  <a:gd name="T105" fmla="*/ 98 h 143"/>
                  <a:gd name="T106" fmla="*/ 56 w 88"/>
                  <a:gd name="T107" fmla="*/ 29 h 143"/>
                  <a:gd name="T108" fmla="*/ 46 w 88"/>
                  <a:gd name="T109" fmla="*/ 29 h 143"/>
                  <a:gd name="T110" fmla="*/ 60 w 88"/>
                  <a:gd name="T111" fmla="*/ 37 h 143"/>
                  <a:gd name="T112" fmla="*/ 56 w 88"/>
                  <a:gd name="T113" fmla="*/ 29 h 143"/>
                  <a:gd name="T114" fmla="*/ 60 w 88"/>
                  <a:gd name="T115" fmla="*/ 43 h 143"/>
                  <a:gd name="T116" fmla="*/ 46 w 88"/>
                  <a:gd name="T117" fmla="*/ 52 h 143"/>
                  <a:gd name="T118" fmla="*/ 59 w 88"/>
                  <a:gd name="T119" fmla="*/ 4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143">
                    <a:moveTo>
                      <a:pt x="43" y="2"/>
                    </a:moveTo>
                    <a:cubicBezTo>
                      <a:pt x="45" y="3"/>
                      <a:pt x="47" y="6"/>
                      <a:pt x="47" y="8"/>
                    </a:cubicBezTo>
                    <a:cubicBezTo>
                      <a:pt x="47" y="9"/>
                      <a:pt x="48" y="10"/>
                      <a:pt x="49" y="10"/>
                    </a:cubicBezTo>
                    <a:cubicBezTo>
                      <a:pt x="57" y="10"/>
                      <a:pt x="66" y="12"/>
                      <a:pt x="74" y="14"/>
                    </a:cubicBezTo>
                    <a:cubicBezTo>
                      <a:pt x="78" y="16"/>
                      <a:pt x="81" y="18"/>
                      <a:pt x="81" y="19"/>
                    </a:cubicBezTo>
                    <a:cubicBezTo>
                      <a:pt x="82" y="21"/>
                      <a:pt x="82" y="24"/>
                      <a:pt x="82" y="26"/>
                    </a:cubicBezTo>
                    <a:cubicBezTo>
                      <a:pt x="82" y="27"/>
                      <a:pt x="82" y="27"/>
                      <a:pt x="82" y="28"/>
                    </a:cubicBezTo>
                    <a:cubicBezTo>
                      <a:pt x="79" y="39"/>
                      <a:pt x="78" y="55"/>
                      <a:pt x="79" y="75"/>
                    </a:cubicBezTo>
                    <a:cubicBezTo>
                      <a:pt x="80" y="87"/>
                      <a:pt x="83" y="106"/>
                      <a:pt x="87" y="131"/>
                    </a:cubicBezTo>
                    <a:cubicBezTo>
                      <a:pt x="88" y="134"/>
                      <a:pt x="87" y="135"/>
                      <a:pt x="86" y="136"/>
                    </a:cubicBezTo>
                    <a:cubicBezTo>
                      <a:pt x="84" y="137"/>
                      <a:pt x="82" y="136"/>
                      <a:pt x="82" y="133"/>
                    </a:cubicBezTo>
                    <a:cubicBezTo>
                      <a:pt x="74" y="106"/>
                      <a:pt x="71" y="76"/>
                      <a:pt x="73" y="45"/>
                    </a:cubicBezTo>
                    <a:cubicBezTo>
                      <a:pt x="72" y="45"/>
                      <a:pt x="71" y="44"/>
                      <a:pt x="70" y="44"/>
                    </a:cubicBezTo>
                    <a:cubicBezTo>
                      <a:pt x="69" y="44"/>
                      <a:pt x="68" y="44"/>
                      <a:pt x="67" y="44"/>
                    </a:cubicBezTo>
                    <a:cubicBezTo>
                      <a:pt x="67" y="48"/>
                      <a:pt x="66" y="51"/>
                      <a:pt x="64" y="54"/>
                    </a:cubicBezTo>
                    <a:cubicBezTo>
                      <a:pt x="62" y="57"/>
                      <a:pt x="59" y="59"/>
                      <a:pt x="54" y="58"/>
                    </a:cubicBezTo>
                    <a:cubicBezTo>
                      <a:pt x="47" y="58"/>
                      <a:pt x="39" y="58"/>
                      <a:pt x="32" y="58"/>
                    </a:cubicBezTo>
                    <a:cubicBezTo>
                      <a:pt x="28" y="59"/>
                      <a:pt x="25" y="58"/>
                      <a:pt x="22" y="54"/>
                    </a:cubicBezTo>
                    <a:cubicBezTo>
                      <a:pt x="20" y="51"/>
                      <a:pt x="19" y="48"/>
                      <a:pt x="18" y="45"/>
                    </a:cubicBezTo>
                    <a:cubicBezTo>
                      <a:pt x="17" y="45"/>
                      <a:pt x="16" y="45"/>
                      <a:pt x="15" y="45"/>
                    </a:cubicBezTo>
                    <a:cubicBezTo>
                      <a:pt x="14" y="45"/>
                      <a:pt x="13" y="45"/>
                      <a:pt x="13" y="45"/>
                    </a:cubicBezTo>
                    <a:cubicBezTo>
                      <a:pt x="13" y="60"/>
                      <a:pt x="13" y="75"/>
                      <a:pt x="11" y="91"/>
                    </a:cubicBezTo>
                    <a:cubicBezTo>
                      <a:pt x="11" y="95"/>
                      <a:pt x="11" y="102"/>
                      <a:pt x="10" y="111"/>
                    </a:cubicBezTo>
                    <a:cubicBezTo>
                      <a:pt x="10" y="108"/>
                      <a:pt x="10" y="111"/>
                      <a:pt x="9" y="118"/>
                    </a:cubicBezTo>
                    <a:cubicBezTo>
                      <a:pt x="9" y="124"/>
                      <a:pt x="8" y="130"/>
                      <a:pt x="6" y="134"/>
                    </a:cubicBezTo>
                    <a:cubicBezTo>
                      <a:pt x="5" y="138"/>
                      <a:pt x="3" y="139"/>
                      <a:pt x="2" y="139"/>
                    </a:cubicBezTo>
                    <a:cubicBezTo>
                      <a:pt x="0" y="139"/>
                      <a:pt x="0" y="137"/>
                      <a:pt x="0" y="133"/>
                    </a:cubicBezTo>
                    <a:cubicBezTo>
                      <a:pt x="3" y="112"/>
                      <a:pt x="5" y="94"/>
                      <a:pt x="6" y="80"/>
                    </a:cubicBezTo>
                    <a:cubicBezTo>
                      <a:pt x="8" y="64"/>
                      <a:pt x="7" y="51"/>
                      <a:pt x="6" y="38"/>
                    </a:cubicBezTo>
                    <a:cubicBezTo>
                      <a:pt x="5" y="34"/>
                      <a:pt x="4" y="30"/>
                      <a:pt x="2" y="26"/>
                    </a:cubicBezTo>
                    <a:cubicBezTo>
                      <a:pt x="0" y="21"/>
                      <a:pt x="1" y="17"/>
                      <a:pt x="6" y="16"/>
                    </a:cubicBezTo>
                    <a:cubicBezTo>
                      <a:pt x="14" y="12"/>
                      <a:pt x="23" y="11"/>
                      <a:pt x="32" y="10"/>
                    </a:cubicBezTo>
                    <a:cubicBezTo>
                      <a:pt x="36" y="9"/>
                      <a:pt x="38" y="7"/>
                      <a:pt x="38" y="4"/>
                    </a:cubicBezTo>
                    <a:cubicBezTo>
                      <a:pt x="38" y="2"/>
                      <a:pt x="38" y="1"/>
                      <a:pt x="39" y="0"/>
                    </a:cubicBezTo>
                    <a:cubicBezTo>
                      <a:pt x="41" y="0"/>
                      <a:pt x="42" y="0"/>
                      <a:pt x="43" y="2"/>
                    </a:cubicBezTo>
                    <a:close/>
                    <a:moveTo>
                      <a:pt x="24" y="23"/>
                    </a:moveTo>
                    <a:cubicBezTo>
                      <a:pt x="33" y="22"/>
                      <a:pt x="44" y="22"/>
                      <a:pt x="58" y="23"/>
                    </a:cubicBezTo>
                    <a:cubicBezTo>
                      <a:pt x="63" y="24"/>
                      <a:pt x="66" y="26"/>
                      <a:pt x="66" y="29"/>
                    </a:cubicBezTo>
                    <a:cubicBezTo>
                      <a:pt x="66" y="30"/>
                      <a:pt x="66" y="30"/>
                      <a:pt x="67" y="31"/>
                    </a:cubicBezTo>
                    <a:cubicBezTo>
                      <a:pt x="67" y="33"/>
                      <a:pt x="67" y="35"/>
                      <a:pt x="67" y="37"/>
                    </a:cubicBezTo>
                    <a:cubicBezTo>
                      <a:pt x="69" y="38"/>
                      <a:pt x="71" y="38"/>
                      <a:pt x="73" y="38"/>
                    </a:cubicBezTo>
                    <a:cubicBezTo>
                      <a:pt x="73" y="37"/>
                      <a:pt x="73" y="36"/>
                      <a:pt x="73" y="34"/>
                    </a:cubicBezTo>
                    <a:cubicBezTo>
                      <a:pt x="73" y="32"/>
                      <a:pt x="73" y="30"/>
                      <a:pt x="74" y="29"/>
                    </a:cubicBezTo>
                    <a:cubicBezTo>
                      <a:pt x="75" y="25"/>
                      <a:pt x="72" y="21"/>
                      <a:pt x="66" y="20"/>
                    </a:cubicBezTo>
                    <a:cubicBezTo>
                      <a:pt x="58" y="17"/>
                      <a:pt x="50" y="16"/>
                      <a:pt x="40" y="16"/>
                    </a:cubicBezTo>
                    <a:cubicBezTo>
                      <a:pt x="29" y="16"/>
                      <a:pt x="20" y="18"/>
                      <a:pt x="13" y="21"/>
                    </a:cubicBezTo>
                    <a:cubicBezTo>
                      <a:pt x="11" y="22"/>
                      <a:pt x="11" y="24"/>
                      <a:pt x="11" y="26"/>
                    </a:cubicBezTo>
                    <a:cubicBezTo>
                      <a:pt x="11" y="28"/>
                      <a:pt x="12" y="30"/>
                      <a:pt x="12" y="32"/>
                    </a:cubicBezTo>
                    <a:cubicBezTo>
                      <a:pt x="12" y="35"/>
                      <a:pt x="12" y="37"/>
                      <a:pt x="12" y="38"/>
                    </a:cubicBezTo>
                    <a:cubicBezTo>
                      <a:pt x="14" y="38"/>
                      <a:pt x="15" y="38"/>
                      <a:pt x="17" y="38"/>
                    </a:cubicBezTo>
                    <a:cubicBezTo>
                      <a:pt x="17" y="35"/>
                      <a:pt x="17" y="32"/>
                      <a:pt x="17" y="30"/>
                    </a:cubicBezTo>
                    <a:cubicBezTo>
                      <a:pt x="18" y="26"/>
                      <a:pt x="20" y="24"/>
                      <a:pt x="24" y="23"/>
                    </a:cubicBezTo>
                    <a:close/>
                    <a:moveTo>
                      <a:pt x="28" y="64"/>
                    </a:moveTo>
                    <a:cubicBezTo>
                      <a:pt x="39" y="62"/>
                      <a:pt x="50" y="62"/>
                      <a:pt x="61" y="64"/>
                    </a:cubicBezTo>
                    <a:cubicBezTo>
                      <a:pt x="65" y="65"/>
                      <a:pt x="67" y="67"/>
                      <a:pt x="67" y="71"/>
                    </a:cubicBezTo>
                    <a:cubicBezTo>
                      <a:pt x="69" y="79"/>
                      <a:pt x="68" y="88"/>
                      <a:pt x="66" y="96"/>
                    </a:cubicBezTo>
                    <a:cubicBezTo>
                      <a:pt x="65" y="102"/>
                      <a:pt x="61" y="105"/>
                      <a:pt x="54" y="105"/>
                    </a:cubicBezTo>
                    <a:cubicBezTo>
                      <a:pt x="55" y="115"/>
                      <a:pt x="57" y="125"/>
                      <a:pt x="61" y="136"/>
                    </a:cubicBezTo>
                    <a:cubicBezTo>
                      <a:pt x="63" y="138"/>
                      <a:pt x="63" y="140"/>
                      <a:pt x="61" y="142"/>
                    </a:cubicBezTo>
                    <a:cubicBezTo>
                      <a:pt x="60" y="142"/>
                      <a:pt x="59" y="143"/>
                      <a:pt x="59" y="143"/>
                    </a:cubicBezTo>
                    <a:cubicBezTo>
                      <a:pt x="58" y="143"/>
                      <a:pt x="57" y="142"/>
                      <a:pt x="57" y="141"/>
                    </a:cubicBezTo>
                    <a:cubicBezTo>
                      <a:pt x="52" y="131"/>
                      <a:pt x="48" y="120"/>
                      <a:pt x="46" y="105"/>
                    </a:cubicBezTo>
                    <a:cubicBezTo>
                      <a:pt x="41" y="105"/>
                      <a:pt x="41" y="105"/>
                      <a:pt x="41" y="105"/>
                    </a:cubicBezTo>
                    <a:cubicBezTo>
                      <a:pt x="40" y="120"/>
                      <a:pt x="37" y="131"/>
                      <a:pt x="30" y="140"/>
                    </a:cubicBezTo>
                    <a:cubicBezTo>
                      <a:pt x="29" y="141"/>
                      <a:pt x="27" y="142"/>
                      <a:pt x="26" y="142"/>
                    </a:cubicBezTo>
                    <a:cubicBezTo>
                      <a:pt x="25" y="141"/>
                      <a:pt x="25" y="139"/>
                      <a:pt x="26" y="137"/>
                    </a:cubicBezTo>
                    <a:cubicBezTo>
                      <a:pt x="26" y="137"/>
                      <a:pt x="26" y="135"/>
                      <a:pt x="28" y="132"/>
                    </a:cubicBezTo>
                    <a:cubicBezTo>
                      <a:pt x="30" y="127"/>
                      <a:pt x="32" y="123"/>
                      <a:pt x="32" y="121"/>
                    </a:cubicBezTo>
                    <a:cubicBezTo>
                      <a:pt x="33" y="118"/>
                      <a:pt x="34" y="113"/>
                      <a:pt x="35" y="107"/>
                    </a:cubicBezTo>
                    <a:cubicBezTo>
                      <a:pt x="35" y="106"/>
                      <a:pt x="35" y="106"/>
                      <a:pt x="35" y="105"/>
                    </a:cubicBezTo>
                    <a:cubicBezTo>
                      <a:pt x="29" y="105"/>
                      <a:pt x="25" y="103"/>
                      <a:pt x="22" y="98"/>
                    </a:cubicBezTo>
                    <a:cubicBezTo>
                      <a:pt x="19" y="93"/>
                      <a:pt x="17" y="85"/>
                      <a:pt x="18" y="75"/>
                    </a:cubicBezTo>
                    <a:cubicBezTo>
                      <a:pt x="19" y="68"/>
                      <a:pt x="22" y="65"/>
                      <a:pt x="28" y="64"/>
                    </a:cubicBezTo>
                    <a:close/>
                    <a:moveTo>
                      <a:pt x="24" y="35"/>
                    </a:moveTo>
                    <a:cubicBezTo>
                      <a:pt x="24" y="36"/>
                      <a:pt x="24" y="36"/>
                      <a:pt x="24" y="37"/>
                    </a:cubicBezTo>
                    <a:cubicBezTo>
                      <a:pt x="29" y="37"/>
                      <a:pt x="34" y="37"/>
                      <a:pt x="39" y="37"/>
                    </a:cubicBezTo>
                    <a:cubicBezTo>
                      <a:pt x="39" y="34"/>
                      <a:pt x="38" y="31"/>
                      <a:pt x="38" y="29"/>
                    </a:cubicBezTo>
                    <a:cubicBezTo>
                      <a:pt x="37" y="29"/>
                      <a:pt x="36" y="29"/>
                      <a:pt x="34" y="29"/>
                    </a:cubicBezTo>
                    <a:cubicBezTo>
                      <a:pt x="31" y="29"/>
                      <a:pt x="30" y="29"/>
                      <a:pt x="28" y="29"/>
                    </a:cubicBezTo>
                    <a:cubicBezTo>
                      <a:pt x="25" y="31"/>
                      <a:pt x="24" y="32"/>
                      <a:pt x="24" y="35"/>
                    </a:cubicBezTo>
                    <a:close/>
                    <a:moveTo>
                      <a:pt x="61" y="87"/>
                    </a:moveTo>
                    <a:cubicBezTo>
                      <a:pt x="61" y="86"/>
                      <a:pt x="62" y="85"/>
                      <a:pt x="62" y="84"/>
                    </a:cubicBezTo>
                    <a:cubicBezTo>
                      <a:pt x="62" y="83"/>
                      <a:pt x="62" y="82"/>
                      <a:pt x="62" y="82"/>
                    </a:cubicBezTo>
                    <a:cubicBezTo>
                      <a:pt x="56" y="81"/>
                      <a:pt x="50" y="80"/>
                      <a:pt x="43" y="81"/>
                    </a:cubicBezTo>
                    <a:cubicBezTo>
                      <a:pt x="37" y="81"/>
                      <a:pt x="31" y="82"/>
                      <a:pt x="24" y="83"/>
                    </a:cubicBezTo>
                    <a:cubicBezTo>
                      <a:pt x="25" y="87"/>
                      <a:pt x="25" y="87"/>
                      <a:pt x="25" y="87"/>
                    </a:cubicBezTo>
                    <a:cubicBezTo>
                      <a:pt x="35" y="86"/>
                      <a:pt x="48" y="86"/>
                      <a:pt x="61" y="87"/>
                    </a:cubicBezTo>
                    <a:close/>
                    <a:moveTo>
                      <a:pt x="26" y="48"/>
                    </a:moveTo>
                    <a:cubicBezTo>
                      <a:pt x="28" y="51"/>
                      <a:pt x="30" y="52"/>
                      <a:pt x="35" y="52"/>
                    </a:cubicBezTo>
                    <a:cubicBezTo>
                      <a:pt x="38" y="52"/>
                      <a:pt x="38" y="52"/>
                      <a:pt x="38" y="52"/>
                    </a:cubicBezTo>
                    <a:cubicBezTo>
                      <a:pt x="38" y="49"/>
                      <a:pt x="39" y="46"/>
                      <a:pt x="39" y="44"/>
                    </a:cubicBezTo>
                    <a:cubicBezTo>
                      <a:pt x="34" y="44"/>
                      <a:pt x="30" y="44"/>
                      <a:pt x="25" y="44"/>
                    </a:cubicBezTo>
                    <a:cubicBezTo>
                      <a:pt x="25" y="46"/>
                      <a:pt x="25" y="47"/>
                      <a:pt x="26" y="48"/>
                    </a:cubicBezTo>
                    <a:close/>
                    <a:moveTo>
                      <a:pt x="32" y="69"/>
                    </a:moveTo>
                    <a:cubicBezTo>
                      <a:pt x="28" y="70"/>
                      <a:pt x="25" y="72"/>
                      <a:pt x="25" y="76"/>
                    </a:cubicBezTo>
                    <a:cubicBezTo>
                      <a:pt x="30" y="75"/>
                      <a:pt x="35" y="75"/>
                      <a:pt x="41" y="75"/>
                    </a:cubicBezTo>
                    <a:cubicBezTo>
                      <a:pt x="46" y="74"/>
                      <a:pt x="53" y="74"/>
                      <a:pt x="61" y="75"/>
                    </a:cubicBezTo>
                    <a:cubicBezTo>
                      <a:pt x="61" y="72"/>
                      <a:pt x="59" y="71"/>
                      <a:pt x="57" y="70"/>
                    </a:cubicBezTo>
                    <a:cubicBezTo>
                      <a:pt x="49" y="68"/>
                      <a:pt x="40" y="68"/>
                      <a:pt x="32" y="69"/>
                    </a:cubicBezTo>
                    <a:close/>
                    <a:moveTo>
                      <a:pt x="56" y="98"/>
                    </a:moveTo>
                    <a:cubicBezTo>
                      <a:pt x="59" y="97"/>
                      <a:pt x="60" y="96"/>
                      <a:pt x="61" y="93"/>
                    </a:cubicBezTo>
                    <a:cubicBezTo>
                      <a:pt x="60" y="93"/>
                      <a:pt x="57" y="93"/>
                      <a:pt x="54" y="93"/>
                    </a:cubicBezTo>
                    <a:cubicBezTo>
                      <a:pt x="48" y="92"/>
                      <a:pt x="44" y="92"/>
                      <a:pt x="41" y="92"/>
                    </a:cubicBezTo>
                    <a:cubicBezTo>
                      <a:pt x="40" y="92"/>
                      <a:pt x="38" y="92"/>
                      <a:pt x="36" y="93"/>
                    </a:cubicBezTo>
                    <a:cubicBezTo>
                      <a:pt x="31" y="93"/>
                      <a:pt x="28" y="94"/>
                      <a:pt x="26" y="94"/>
                    </a:cubicBezTo>
                    <a:cubicBezTo>
                      <a:pt x="27" y="96"/>
                      <a:pt x="29" y="98"/>
                      <a:pt x="32" y="98"/>
                    </a:cubicBezTo>
                    <a:cubicBezTo>
                      <a:pt x="39" y="99"/>
                      <a:pt x="47" y="99"/>
                      <a:pt x="56" y="98"/>
                    </a:cubicBezTo>
                    <a:close/>
                    <a:moveTo>
                      <a:pt x="56" y="29"/>
                    </a:moveTo>
                    <a:cubicBezTo>
                      <a:pt x="55" y="29"/>
                      <a:pt x="53" y="29"/>
                      <a:pt x="51" y="29"/>
                    </a:cubicBezTo>
                    <a:cubicBezTo>
                      <a:pt x="49" y="29"/>
                      <a:pt x="47" y="29"/>
                      <a:pt x="46" y="29"/>
                    </a:cubicBezTo>
                    <a:cubicBezTo>
                      <a:pt x="46" y="31"/>
                      <a:pt x="46" y="34"/>
                      <a:pt x="46" y="37"/>
                    </a:cubicBezTo>
                    <a:cubicBezTo>
                      <a:pt x="50" y="37"/>
                      <a:pt x="55" y="37"/>
                      <a:pt x="60" y="37"/>
                    </a:cubicBezTo>
                    <a:cubicBezTo>
                      <a:pt x="60" y="35"/>
                      <a:pt x="60" y="35"/>
                      <a:pt x="60" y="35"/>
                    </a:cubicBezTo>
                    <a:cubicBezTo>
                      <a:pt x="60" y="32"/>
                      <a:pt x="58" y="30"/>
                      <a:pt x="56" y="29"/>
                    </a:cubicBezTo>
                    <a:close/>
                    <a:moveTo>
                      <a:pt x="59" y="48"/>
                    </a:moveTo>
                    <a:cubicBezTo>
                      <a:pt x="59" y="47"/>
                      <a:pt x="59" y="45"/>
                      <a:pt x="60" y="43"/>
                    </a:cubicBezTo>
                    <a:cubicBezTo>
                      <a:pt x="55" y="43"/>
                      <a:pt x="51" y="43"/>
                      <a:pt x="46" y="43"/>
                    </a:cubicBezTo>
                    <a:cubicBezTo>
                      <a:pt x="46" y="52"/>
                      <a:pt x="46" y="52"/>
                      <a:pt x="46" y="52"/>
                    </a:cubicBezTo>
                    <a:cubicBezTo>
                      <a:pt x="48" y="52"/>
                      <a:pt x="51" y="52"/>
                      <a:pt x="54" y="52"/>
                    </a:cubicBezTo>
                    <a:cubicBezTo>
                      <a:pt x="57" y="51"/>
                      <a:pt x="59" y="49"/>
                      <a:pt x="59" y="48"/>
                    </a:cubicBezTo>
                    <a:close/>
                  </a:path>
                </a:pathLst>
              </a:custGeom>
              <a:grpFill/>
              <a:ln>
                <a:noFill/>
              </a:ln>
            </p:spPr>
            <p:txBody>
              <a:bodyPr anchor="ctr"/>
              <a:lstStyle/>
              <a:p>
                <a:pPr algn="ctr"/>
                <a:endParaRPr/>
              </a:p>
            </p:txBody>
          </p:sp>
          <p:sp>
            <p:nvSpPr>
              <p:cNvPr id="80" name="PA-iṧḻïḋe"/>
              <p:cNvSpPr/>
              <p:nvPr>
                <p:custDataLst>
                  <p:tags r:id="rId69"/>
                </p:custDataLst>
              </p:nvPr>
            </p:nvSpPr>
            <p:spPr bwMode="auto">
              <a:xfrm>
                <a:off x="3082131" y="3343276"/>
                <a:ext cx="139700" cy="265113"/>
              </a:xfrm>
              <a:custGeom>
                <a:avLst/>
                <a:gdLst>
                  <a:gd name="T0" fmla="*/ 56 w 76"/>
                  <a:gd name="T1" fmla="*/ 3 h 144"/>
                  <a:gd name="T2" fmla="*/ 61 w 76"/>
                  <a:gd name="T3" fmla="*/ 45 h 144"/>
                  <a:gd name="T4" fmla="*/ 50 w 76"/>
                  <a:gd name="T5" fmla="*/ 74 h 144"/>
                  <a:gd name="T6" fmla="*/ 68 w 76"/>
                  <a:gd name="T7" fmla="*/ 65 h 144"/>
                  <a:gd name="T8" fmla="*/ 70 w 76"/>
                  <a:gd name="T9" fmla="*/ 31 h 144"/>
                  <a:gd name="T10" fmla="*/ 74 w 76"/>
                  <a:gd name="T11" fmla="*/ 31 h 144"/>
                  <a:gd name="T12" fmla="*/ 74 w 76"/>
                  <a:gd name="T13" fmla="*/ 64 h 144"/>
                  <a:gd name="T14" fmla="*/ 50 w 76"/>
                  <a:gd name="T15" fmla="*/ 81 h 144"/>
                  <a:gd name="T16" fmla="*/ 69 w 76"/>
                  <a:gd name="T17" fmla="*/ 103 h 144"/>
                  <a:gd name="T18" fmla="*/ 74 w 76"/>
                  <a:gd name="T19" fmla="*/ 140 h 144"/>
                  <a:gd name="T20" fmla="*/ 63 w 76"/>
                  <a:gd name="T21" fmla="*/ 105 h 144"/>
                  <a:gd name="T22" fmla="*/ 52 w 76"/>
                  <a:gd name="T23" fmla="*/ 138 h 144"/>
                  <a:gd name="T24" fmla="*/ 46 w 76"/>
                  <a:gd name="T25" fmla="*/ 139 h 144"/>
                  <a:gd name="T26" fmla="*/ 42 w 76"/>
                  <a:gd name="T27" fmla="*/ 57 h 144"/>
                  <a:gd name="T28" fmla="*/ 35 w 76"/>
                  <a:gd name="T29" fmla="*/ 132 h 144"/>
                  <a:gd name="T30" fmla="*/ 27 w 76"/>
                  <a:gd name="T31" fmla="*/ 136 h 144"/>
                  <a:gd name="T32" fmla="*/ 29 w 76"/>
                  <a:gd name="T33" fmla="*/ 95 h 144"/>
                  <a:gd name="T34" fmla="*/ 5 w 76"/>
                  <a:gd name="T35" fmla="*/ 135 h 144"/>
                  <a:gd name="T36" fmla="*/ 0 w 76"/>
                  <a:gd name="T37" fmla="*/ 135 h 144"/>
                  <a:gd name="T38" fmla="*/ 30 w 76"/>
                  <a:gd name="T39" fmla="*/ 86 h 144"/>
                  <a:gd name="T40" fmla="*/ 26 w 76"/>
                  <a:gd name="T41" fmla="*/ 80 h 144"/>
                  <a:gd name="T42" fmla="*/ 5 w 76"/>
                  <a:gd name="T43" fmla="*/ 66 h 144"/>
                  <a:gd name="T44" fmla="*/ 3 w 76"/>
                  <a:gd name="T45" fmla="*/ 29 h 144"/>
                  <a:gd name="T46" fmla="*/ 9 w 76"/>
                  <a:gd name="T47" fmla="*/ 59 h 144"/>
                  <a:gd name="T48" fmla="*/ 31 w 76"/>
                  <a:gd name="T49" fmla="*/ 74 h 144"/>
                  <a:gd name="T50" fmla="*/ 32 w 76"/>
                  <a:gd name="T51" fmla="*/ 57 h 144"/>
                  <a:gd name="T52" fmla="*/ 16 w 76"/>
                  <a:gd name="T53" fmla="*/ 14 h 144"/>
                  <a:gd name="T54" fmla="*/ 22 w 76"/>
                  <a:gd name="T55" fmla="*/ 19 h 144"/>
                  <a:gd name="T56" fmla="*/ 57 w 76"/>
                  <a:gd name="T57" fmla="*/ 19 h 144"/>
                  <a:gd name="T58" fmla="*/ 50 w 76"/>
                  <a:gd name="T59" fmla="*/ 9 h 144"/>
                  <a:gd name="T60" fmla="*/ 22 w 76"/>
                  <a:gd name="T61" fmla="*/ 19 h 144"/>
                  <a:gd name="T62" fmla="*/ 23 w 76"/>
                  <a:gd name="T63" fmla="*/ 31 h 144"/>
                  <a:gd name="T64" fmla="*/ 57 w 76"/>
                  <a:gd name="T65" fmla="*/ 34 h 144"/>
                  <a:gd name="T66" fmla="*/ 22 w 76"/>
                  <a:gd name="T67" fmla="*/ 27 h 144"/>
                  <a:gd name="T68" fmla="*/ 48 w 76"/>
                  <a:gd name="T69" fmla="*/ 50 h 144"/>
                  <a:gd name="T70" fmla="*/ 57 w 76"/>
                  <a:gd name="T71" fmla="*/ 41 h 144"/>
                  <a:gd name="T72" fmla="*/ 25 w 76"/>
                  <a:gd name="T73" fmla="*/ 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144">
                    <a:moveTo>
                      <a:pt x="27" y="2"/>
                    </a:moveTo>
                    <a:cubicBezTo>
                      <a:pt x="37" y="0"/>
                      <a:pt x="47" y="0"/>
                      <a:pt x="56" y="3"/>
                    </a:cubicBezTo>
                    <a:cubicBezTo>
                      <a:pt x="60" y="3"/>
                      <a:pt x="62" y="7"/>
                      <a:pt x="63" y="15"/>
                    </a:cubicBezTo>
                    <a:cubicBezTo>
                      <a:pt x="65" y="25"/>
                      <a:pt x="64" y="35"/>
                      <a:pt x="61" y="45"/>
                    </a:cubicBezTo>
                    <a:cubicBezTo>
                      <a:pt x="60" y="53"/>
                      <a:pt x="55" y="56"/>
                      <a:pt x="49" y="57"/>
                    </a:cubicBezTo>
                    <a:cubicBezTo>
                      <a:pt x="49" y="62"/>
                      <a:pt x="50" y="68"/>
                      <a:pt x="50" y="74"/>
                    </a:cubicBezTo>
                    <a:cubicBezTo>
                      <a:pt x="53" y="74"/>
                      <a:pt x="56" y="74"/>
                      <a:pt x="58" y="74"/>
                    </a:cubicBezTo>
                    <a:cubicBezTo>
                      <a:pt x="62" y="75"/>
                      <a:pt x="66" y="72"/>
                      <a:pt x="68" y="65"/>
                    </a:cubicBezTo>
                    <a:cubicBezTo>
                      <a:pt x="69" y="62"/>
                      <a:pt x="70" y="53"/>
                      <a:pt x="70" y="39"/>
                    </a:cubicBezTo>
                    <a:cubicBezTo>
                      <a:pt x="70" y="35"/>
                      <a:pt x="70" y="32"/>
                      <a:pt x="70" y="31"/>
                    </a:cubicBezTo>
                    <a:cubicBezTo>
                      <a:pt x="71" y="31"/>
                      <a:pt x="71" y="30"/>
                      <a:pt x="72" y="30"/>
                    </a:cubicBezTo>
                    <a:cubicBezTo>
                      <a:pt x="73" y="30"/>
                      <a:pt x="74" y="30"/>
                      <a:pt x="74" y="31"/>
                    </a:cubicBezTo>
                    <a:cubicBezTo>
                      <a:pt x="75" y="33"/>
                      <a:pt x="76" y="36"/>
                      <a:pt x="76" y="41"/>
                    </a:cubicBezTo>
                    <a:cubicBezTo>
                      <a:pt x="76" y="49"/>
                      <a:pt x="75" y="56"/>
                      <a:pt x="74" y="64"/>
                    </a:cubicBezTo>
                    <a:cubicBezTo>
                      <a:pt x="72" y="75"/>
                      <a:pt x="67" y="81"/>
                      <a:pt x="58" y="81"/>
                    </a:cubicBezTo>
                    <a:cubicBezTo>
                      <a:pt x="50" y="81"/>
                      <a:pt x="50" y="81"/>
                      <a:pt x="50" y="81"/>
                    </a:cubicBezTo>
                    <a:cubicBezTo>
                      <a:pt x="50" y="87"/>
                      <a:pt x="50" y="87"/>
                      <a:pt x="50" y="87"/>
                    </a:cubicBezTo>
                    <a:cubicBezTo>
                      <a:pt x="60" y="87"/>
                      <a:pt x="66" y="92"/>
                      <a:pt x="69" y="103"/>
                    </a:cubicBezTo>
                    <a:cubicBezTo>
                      <a:pt x="72" y="112"/>
                      <a:pt x="74" y="122"/>
                      <a:pt x="76" y="134"/>
                    </a:cubicBezTo>
                    <a:cubicBezTo>
                      <a:pt x="76" y="138"/>
                      <a:pt x="75" y="140"/>
                      <a:pt x="74" y="140"/>
                    </a:cubicBezTo>
                    <a:cubicBezTo>
                      <a:pt x="72" y="141"/>
                      <a:pt x="71" y="139"/>
                      <a:pt x="70" y="136"/>
                    </a:cubicBezTo>
                    <a:cubicBezTo>
                      <a:pt x="68" y="126"/>
                      <a:pt x="66" y="116"/>
                      <a:pt x="63" y="105"/>
                    </a:cubicBezTo>
                    <a:cubicBezTo>
                      <a:pt x="61" y="98"/>
                      <a:pt x="57" y="95"/>
                      <a:pt x="50" y="95"/>
                    </a:cubicBezTo>
                    <a:cubicBezTo>
                      <a:pt x="50" y="109"/>
                      <a:pt x="51" y="123"/>
                      <a:pt x="52" y="138"/>
                    </a:cubicBezTo>
                    <a:cubicBezTo>
                      <a:pt x="52" y="141"/>
                      <a:pt x="51" y="143"/>
                      <a:pt x="49" y="144"/>
                    </a:cubicBezTo>
                    <a:cubicBezTo>
                      <a:pt x="47" y="144"/>
                      <a:pt x="46" y="142"/>
                      <a:pt x="46" y="139"/>
                    </a:cubicBezTo>
                    <a:cubicBezTo>
                      <a:pt x="44" y="134"/>
                      <a:pt x="43" y="118"/>
                      <a:pt x="43" y="92"/>
                    </a:cubicBezTo>
                    <a:cubicBezTo>
                      <a:pt x="43" y="76"/>
                      <a:pt x="43" y="64"/>
                      <a:pt x="42" y="57"/>
                    </a:cubicBezTo>
                    <a:cubicBezTo>
                      <a:pt x="38" y="57"/>
                      <a:pt x="38" y="57"/>
                      <a:pt x="38" y="57"/>
                    </a:cubicBezTo>
                    <a:cubicBezTo>
                      <a:pt x="36" y="88"/>
                      <a:pt x="35" y="113"/>
                      <a:pt x="35" y="132"/>
                    </a:cubicBezTo>
                    <a:cubicBezTo>
                      <a:pt x="35" y="138"/>
                      <a:pt x="33" y="142"/>
                      <a:pt x="31" y="142"/>
                    </a:cubicBezTo>
                    <a:cubicBezTo>
                      <a:pt x="29" y="142"/>
                      <a:pt x="27" y="140"/>
                      <a:pt x="27" y="136"/>
                    </a:cubicBezTo>
                    <a:cubicBezTo>
                      <a:pt x="27" y="136"/>
                      <a:pt x="27" y="134"/>
                      <a:pt x="27" y="132"/>
                    </a:cubicBezTo>
                    <a:cubicBezTo>
                      <a:pt x="28" y="118"/>
                      <a:pt x="29" y="105"/>
                      <a:pt x="29" y="95"/>
                    </a:cubicBezTo>
                    <a:cubicBezTo>
                      <a:pt x="19" y="95"/>
                      <a:pt x="14" y="98"/>
                      <a:pt x="13" y="105"/>
                    </a:cubicBezTo>
                    <a:cubicBezTo>
                      <a:pt x="10" y="114"/>
                      <a:pt x="7" y="124"/>
                      <a:pt x="5" y="135"/>
                    </a:cubicBezTo>
                    <a:cubicBezTo>
                      <a:pt x="4" y="137"/>
                      <a:pt x="3" y="139"/>
                      <a:pt x="2" y="139"/>
                    </a:cubicBezTo>
                    <a:cubicBezTo>
                      <a:pt x="1" y="140"/>
                      <a:pt x="0" y="138"/>
                      <a:pt x="0" y="135"/>
                    </a:cubicBezTo>
                    <a:cubicBezTo>
                      <a:pt x="0" y="125"/>
                      <a:pt x="2" y="115"/>
                      <a:pt x="7" y="104"/>
                    </a:cubicBezTo>
                    <a:cubicBezTo>
                      <a:pt x="11" y="92"/>
                      <a:pt x="18" y="86"/>
                      <a:pt x="30" y="86"/>
                    </a:cubicBezTo>
                    <a:cubicBezTo>
                      <a:pt x="30" y="85"/>
                      <a:pt x="30" y="83"/>
                      <a:pt x="31" y="80"/>
                    </a:cubicBezTo>
                    <a:cubicBezTo>
                      <a:pt x="29" y="81"/>
                      <a:pt x="28" y="81"/>
                      <a:pt x="26" y="80"/>
                    </a:cubicBezTo>
                    <a:cubicBezTo>
                      <a:pt x="24" y="80"/>
                      <a:pt x="23" y="80"/>
                      <a:pt x="22" y="80"/>
                    </a:cubicBezTo>
                    <a:cubicBezTo>
                      <a:pt x="14" y="81"/>
                      <a:pt x="8" y="76"/>
                      <a:pt x="5" y="66"/>
                    </a:cubicBezTo>
                    <a:cubicBezTo>
                      <a:pt x="2" y="59"/>
                      <a:pt x="0" y="49"/>
                      <a:pt x="0" y="37"/>
                    </a:cubicBezTo>
                    <a:cubicBezTo>
                      <a:pt x="0" y="32"/>
                      <a:pt x="1" y="29"/>
                      <a:pt x="3" y="29"/>
                    </a:cubicBezTo>
                    <a:cubicBezTo>
                      <a:pt x="6" y="31"/>
                      <a:pt x="8" y="35"/>
                      <a:pt x="8" y="39"/>
                    </a:cubicBezTo>
                    <a:cubicBezTo>
                      <a:pt x="7" y="45"/>
                      <a:pt x="7" y="52"/>
                      <a:pt x="9" y="59"/>
                    </a:cubicBezTo>
                    <a:cubicBezTo>
                      <a:pt x="10" y="68"/>
                      <a:pt x="16" y="73"/>
                      <a:pt x="24" y="74"/>
                    </a:cubicBezTo>
                    <a:cubicBezTo>
                      <a:pt x="26" y="74"/>
                      <a:pt x="29" y="74"/>
                      <a:pt x="31" y="74"/>
                    </a:cubicBezTo>
                    <a:cubicBezTo>
                      <a:pt x="31" y="72"/>
                      <a:pt x="31" y="69"/>
                      <a:pt x="31" y="65"/>
                    </a:cubicBezTo>
                    <a:cubicBezTo>
                      <a:pt x="31" y="61"/>
                      <a:pt x="32" y="58"/>
                      <a:pt x="32" y="57"/>
                    </a:cubicBezTo>
                    <a:cubicBezTo>
                      <a:pt x="25" y="56"/>
                      <a:pt x="20" y="53"/>
                      <a:pt x="19" y="48"/>
                    </a:cubicBezTo>
                    <a:cubicBezTo>
                      <a:pt x="15" y="36"/>
                      <a:pt x="14" y="25"/>
                      <a:pt x="16" y="14"/>
                    </a:cubicBezTo>
                    <a:cubicBezTo>
                      <a:pt x="17" y="6"/>
                      <a:pt x="21" y="2"/>
                      <a:pt x="27" y="2"/>
                    </a:cubicBezTo>
                    <a:close/>
                    <a:moveTo>
                      <a:pt x="22" y="19"/>
                    </a:moveTo>
                    <a:cubicBezTo>
                      <a:pt x="22" y="20"/>
                      <a:pt x="22" y="20"/>
                      <a:pt x="22" y="20"/>
                    </a:cubicBezTo>
                    <a:cubicBezTo>
                      <a:pt x="30" y="20"/>
                      <a:pt x="42" y="19"/>
                      <a:pt x="57" y="19"/>
                    </a:cubicBezTo>
                    <a:cubicBezTo>
                      <a:pt x="57" y="18"/>
                      <a:pt x="57" y="17"/>
                      <a:pt x="57" y="16"/>
                    </a:cubicBezTo>
                    <a:cubicBezTo>
                      <a:pt x="56" y="13"/>
                      <a:pt x="54" y="10"/>
                      <a:pt x="50" y="9"/>
                    </a:cubicBezTo>
                    <a:cubicBezTo>
                      <a:pt x="44" y="8"/>
                      <a:pt x="37" y="7"/>
                      <a:pt x="31" y="9"/>
                    </a:cubicBezTo>
                    <a:cubicBezTo>
                      <a:pt x="25" y="11"/>
                      <a:pt x="22" y="14"/>
                      <a:pt x="22" y="19"/>
                    </a:cubicBezTo>
                    <a:close/>
                    <a:moveTo>
                      <a:pt x="22" y="27"/>
                    </a:moveTo>
                    <a:cubicBezTo>
                      <a:pt x="22" y="28"/>
                      <a:pt x="22" y="29"/>
                      <a:pt x="23" y="31"/>
                    </a:cubicBezTo>
                    <a:cubicBezTo>
                      <a:pt x="23" y="32"/>
                      <a:pt x="23" y="33"/>
                      <a:pt x="23" y="34"/>
                    </a:cubicBezTo>
                    <a:cubicBezTo>
                      <a:pt x="57" y="34"/>
                      <a:pt x="57" y="34"/>
                      <a:pt x="57" y="34"/>
                    </a:cubicBezTo>
                    <a:cubicBezTo>
                      <a:pt x="57" y="27"/>
                      <a:pt x="57" y="27"/>
                      <a:pt x="57" y="27"/>
                    </a:cubicBezTo>
                    <a:cubicBezTo>
                      <a:pt x="45" y="26"/>
                      <a:pt x="33" y="26"/>
                      <a:pt x="22" y="27"/>
                    </a:cubicBezTo>
                    <a:close/>
                    <a:moveTo>
                      <a:pt x="35" y="50"/>
                    </a:moveTo>
                    <a:cubicBezTo>
                      <a:pt x="48" y="50"/>
                      <a:pt x="48" y="50"/>
                      <a:pt x="48" y="50"/>
                    </a:cubicBezTo>
                    <a:cubicBezTo>
                      <a:pt x="53" y="50"/>
                      <a:pt x="55" y="47"/>
                      <a:pt x="57" y="42"/>
                    </a:cubicBezTo>
                    <a:cubicBezTo>
                      <a:pt x="57" y="41"/>
                      <a:pt x="57" y="41"/>
                      <a:pt x="57" y="41"/>
                    </a:cubicBezTo>
                    <a:cubicBezTo>
                      <a:pt x="43" y="41"/>
                      <a:pt x="32" y="41"/>
                      <a:pt x="24" y="42"/>
                    </a:cubicBezTo>
                    <a:cubicBezTo>
                      <a:pt x="24" y="43"/>
                      <a:pt x="24" y="43"/>
                      <a:pt x="25" y="44"/>
                    </a:cubicBezTo>
                    <a:cubicBezTo>
                      <a:pt x="27" y="48"/>
                      <a:pt x="30" y="50"/>
                      <a:pt x="35" y="50"/>
                    </a:cubicBezTo>
                    <a:close/>
                  </a:path>
                </a:pathLst>
              </a:custGeom>
              <a:grpFill/>
              <a:ln>
                <a:noFill/>
              </a:ln>
            </p:spPr>
            <p:txBody>
              <a:bodyPr anchor="ctr"/>
              <a:lstStyle/>
              <a:p>
                <a:pPr algn="ctr"/>
                <a:endParaRPr/>
              </a:p>
            </p:txBody>
          </p:sp>
          <p:sp>
            <p:nvSpPr>
              <p:cNvPr id="81" name="PA-iSḻídê"/>
              <p:cNvSpPr/>
              <p:nvPr>
                <p:custDataLst>
                  <p:tags r:id="rId70"/>
                </p:custDataLst>
              </p:nvPr>
            </p:nvSpPr>
            <p:spPr bwMode="auto">
              <a:xfrm>
                <a:off x="3237706" y="3346451"/>
                <a:ext cx="177800" cy="255588"/>
              </a:xfrm>
              <a:custGeom>
                <a:avLst/>
                <a:gdLst>
                  <a:gd name="T0" fmla="*/ 5 w 96"/>
                  <a:gd name="T1" fmla="*/ 37 h 138"/>
                  <a:gd name="T2" fmla="*/ 24 w 96"/>
                  <a:gd name="T3" fmla="*/ 49 h 138"/>
                  <a:gd name="T4" fmla="*/ 7 w 96"/>
                  <a:gd name="T5" fmla="*/ 26 h 138"/>
                  <a:gd name="T6" fmla="*/ 0 w 96"/>
                  <a:gd name="T7" fmla="*/ 22 h 138"/>
                  <a:gd name="T8" fmla="*/ 44 w 96"/>
                  <a:gd name="T9" fmla="*/ 19 h 138"/>
                  <a:gd name="T10" fmla="*/ 40 w 96"/>
                  <a:gd name="T11" fmla="*/ 26 h 138"/>
                  <a:gd name="T12" fmla="*/ 29 w 96"/>
                  <a:gd name="T13" fmla="*/ 49 h 138"/>
                  <a:gd name="T14" fmla="*/ 42 w 96"/>
                  <a:gd name="T15" fmla="*/ 39 h 138"/>
                  <a:gd name="T16" fmla="*/ 36 w 96"/>
                  <a:gd name="T17" fmla="*/ 64 h 138"/>
                  <a:gd name="T18" fmla="*/ 44 w 96"/>
                  <a:gd name="T19" fmla="*/ 70 h 138"/>
                  <a:gd name="T20" fmla="*/ 30 w 96"/>
                  <a:gd name="T21" fmla="*/ 78 h 138"/>
                  <a:gd name="T22" fmla="*/ 48 w 96"/>
                  <a:gd name="T23" fmla="*/ 111 h 138"/>
                  <a:gd name="T24" fmla="*/ 42 w 96"/>
                  <a:gd name="T25" fmla="*/ 124 h 138"/>
                  <a:gd name="T26" fmla="*/ 33 w 96"/>
                  <a:gd name="T27" fmla="*/ 93 h 138"/>
                  <a:gd name="T28" fmla="*/ 30 w 96"/>
                  <a:gd name="T29" fmla="*/ 116 h 138"/>
                  <a:gd name="T30" fmla="*/ 24 w 96"/>
                  <a:gd name="T31" fmla="*/ 133 h 138"/>
                  <a:gd name="T32" fmla="*/ 20 w 96"/>
                  <a:gd name="T33" fmla="*/ 93 h 138"/>
                  <a:gd name="T34" fmla="*/ 11 w 96"/>
                  <a:gd name="T35" fmla="*/ 122 h 138"/>
                  <a:gd name="T36" fmla="*/ 8 w 96"/>
                  <a:gd name="T37" fmla="*/ 102 h 138"/>
                  <a:gd name="T38" fmla="*/ 24 w 96"/>
                  <a:gd name="T39" fmla="*/ 81 h 138"/>
                  <a:gd name="T40" fmla="*/ 3 w 96"/>
                  <a:gd name="T41" fmla="*/ 77 h 138"/>
                  <a:gd name="T42" fmla="*/ 14 w 96"/>
                  <a:gd name="T43" fmla="*/ 70 h 138"/>
                  <a:gd name="T44" fmla="*/ 20 w 96"/>
                  <a:gd name="T45" fmla="*/ 65 h 138"/>
                  <a:gd name="T46" fmla="*/ 2 w 96"/>
                  <a:gd name="T47" fmla="*/ 37 h 138"/>
                  <a:gd name="T48" fmla="*/ 40 w 96"/>
                  <a:gd name="T49" fmla="*/ 3 h 138"/>
                  <a:gd name="T50" fmla="*/ 14 w 96"/>
                  <a:gd name="T51" fmla="*/ 11 h 138"/>
                  <a:gd name="T52" fmla="*/ 5 w 96"/>
                  <a:gd name="T53" fmla="*/ 6 h 138"/>
                  <a:gd name="T54" fmla="*/ 33 w 96"/>
                  <a:gd name="T55" fmla="*/ 26 h 138"/>
                  <a:gd name="T56" fmla="*/ 27 w 96"/>
                  <a:gd name="T57" fmla="*/ 45 h 138"/>
                  <a:gd name="T58" fmla="*/ 54 w 96"/>
                  <a:gd name="T59" fmla="*/ 2 h 138"/>
                  <a:gd name="T60" fmla="*/ 58 w 96"/>
                  <a:gd name="T61" fmla="*/ 10 h 138"/>
                  <a:gd name="T62" fmla="*/ 88 w 96"/>
                  <a:gd name="T63" fmla="*/ 22 h 138"/>
                  <a:gd name="T64" fmla="*/ 74 w 96"/>
                  <a:gd name="T65" fmla="*/ 37 h 138"/>
                  <a:gd name="T66" fmla="*/ 62 w 96"/>
                  <a:gd name="T67" fmla="*/ 66 h 138"/>
                  <a:gd name="T68" fmla="*/ 53 w 96"/>
                  <a:gd name="T69" fmla="*/ 136 h 138"/>
                  <a:gd name="T70" fmla="*/ 48 w 96"/>
                  <a:gd name="T71" fmla="*/ 130 h 138"/>
                  <a:gd name="T72" fmla="*/ 55 w 96"/>
                  <a:gd name="T73" fmla="*/ 48 h 138"/>
                  <a:gd name="T74" fmla="*/ 76 w 96"/>
                  <a:gd name="T75" fmla="*/ 31 h 138"/>
                  <a:gd name="T76" fmla="*/ 65 w 96"/>
                  <a:gd name="T77" fmla="*/ 18 h 138"/>
                  <a:gd name="T78" fmla="*/ 52 w 96"/>
                  <a:gd name="T79" fmla="*/ 13 h 138"/>
                  <a:gd name="T80" fmla="*/ 94 w 96"/>
                  <a:gd name="T81" fmla="*/ 74 h 138"/>
                  <a:gd name="T82" fmla="*/ 76 w 96"/>
                  <a:gd name="T83" fmla="*/ 54 h 138"/>
                  <a:gd name="T84" fmla="*/ 83 w 96"/>
                  <a:gd name="T85" fmla="*/ 119 h 138"/>
                  <a:gd name="T86" fmla="*/ 88 w 96"/>
                  <a:gd name="T87" fmla="*/ 133 h 138"/>
                  <a:gd name="T88" fmla="*/ 70 w 96"/>
                  <a:gd name="T89" fmla="*/ 93 h 138"/>
                  <a:gd name="T90" fmla="*/ 70 w 96"/>
                  <a:gd name="T91" fmla="*/ 42 h 138"/>
                  <a:gd name="T92" fmla="*/ 95 w 96"/>
                  <a:gd name="T93"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138">
                    <a:moveTo>
                      <a:pt x="2" y="37"/>
                    </a:moveTo>
                    <a:cubicBezTo>
                      <a:pt x="2" y="36"/>
                      <a:pt x="2" y="35"/>
                      <a:pt x="3" y="35"/>
                    </a:cubicBezTo>
                    <a:cubicBezTo>
                      <a:pt x="4" y="35"/>
                      <a:pt x="5" y="36"/>
                      <a:pt x="5" y="37"/>
                    </a:cubicBezTo>
                    <a:cubicBezTo>
                      <a:pt x="9" y="49"/>
                      <a:pt x="14" y="56"/>
                      <a:pt x="21" y="59"/>
                    </a:cubicBezTo>
                    <a:cubicBezTo>
                      <a:pt x="21" y="59"/>
                      <a:pt x="22" y="60"/>
                      <a:pt x="24" y="60"/>
                    </a:cubicBezTo>
                    <a:cubicBezTo>
                      <a:pt x="24" y="56"/>
                      <a:pt x="24" y="53"/>
                      <a:pt x="24" y="49"/>
                    </a:cubicBezTo>
                    <a:cubicBezTo>
                      <a:pt x="21" y="48"/>
                      <a:pt x="18" y="46"/>
                      <a:pt x="16" y="42"/>
                    </a:cubicBezTo>
                    <a:cubicBezTo>
                      <a:pt x="13" y="38"/>
                      <a:pt x="12" y="33"/>
                      <a:pt x="12" y="26"/>
                    </a:cubicBezTo>
                    <a:cubicBezTo>
                      <a:pt x="9" y="26"/>
                      <a:pt x="8" y="26"/>
                      <a:pt x="7" y="26"/>
                    </a:cubicBezTo>
                    <a:cubicBezTo>
                      <a:pt x="4" y="27"/>
                      <a:pt x="2" y="27"/>
                      <a:pt x="1" y="25"/>
                    </a:cubicBezTo>
                    <a:cubicBezTo>
                      <a:pt x="0" y="24"/>
                      <a:pt x="0" y="23"/>
                      <a:pt x="0" y="22"/>
                    </a:cubicBezTo>
                    <a:cubicBezTo>
                      <a:pt x="0" y="22"/>
                      <a:pt x="0" y="22"/>
                      <a:pt x="0" y="22"/>
                    </a:cubicBezTo>
                    <a:cubicBezTo>
                      <a:pt x="1" y="19"/>
                      <a:pt x="2" y="18"/>
                      <a:pt x="4" y="19"/>
                    </a:cubicBezTo>
                    <a:cubicBezTo>
                      <a:pt x="6" y="19"/>
                      <a:pt x="8" y="19"/>
                      <a:pt x="11" y="19"/>
                    </a:cubicBezTo>
                    <a:cubicBezTo>
                      <a:pt x="44" y="19"/>
                      <a:pt x="44" y="19"/>
                      <a:pt x="44" y="19"/>
                    </a:cubicBezTo>
                    <a:cubicBezTo>
                      <a:pt x="46" y="19"/>
                      <a:pt x="48" y="20"/>
                      <a:pt x="48" y="23"/>
                    </a:cubicBezTo>
                    <a:cubicBezTo>
                      <a:pt x="47" y="25"/>
                      <a:pt x="45" y="26"/>
                      <a:pt x="42" y="26"/>
                    </a:cubicBezTo>
                    <a:cubicBezTo>
                      <a:pt x="42" y="26"/>
                      <a:pt x="41" y="26"/>
                      <a:pt x="40" y="26"/>
                    </a:cubicBezTo>
                    <a:cubicBezTo>
                      <a:pt x="40" y="26"/>
                      <a:pt x="40" y="26"/>
                      <a:pt x="40" y="26"/>
                    </a:cubicBezTo>
                    <a:cubicBezTo>
                      <a:pt x="39" y="34"/>
                      <a:pt x="38" y="39"/>
                      <a:pt x="37" y="42"/>
                    </a:cubicBezTo>
                    <a:cubicBezTo>
                      <a:pt x="34" y="46"/>
                      <a:pt x="32" y="49"/>
                      <a:pt x="29" y="49"/>
                    </a:cubicBezTo>
                    <a:cubicBezTo>
                      <a:pt x="30" y="53"/>
                      <a:pt x="30" y="56"/>
                      <a:pt x="30" y="60"/>
                    </a:cubicBezTo>
                    <a:cubicBezTo>
                      <a:pt x="31" y="60"/>
                      <a:pt x="32" y="59"/>
                      <a:pt x="33" y="58"/>
                    </a:cubicBezTo>
                    <a:cubicBezTo>
                      <a:pt x="39" y="56"/>
                      <a:pt x="42" y="49"/>
                      <a:pt x="42" y="39"/>
                    </a:cubicBezTo>
                    <a:cubicBezTo>
                      <a:pt x="43" y="37"/>
                      <a:pt x="44" y="36"/>
                      <a:pt x="46" y="36"/>
                    </a:cubicBezTo>
                    <a:cubicBezTo>
                      <a:pt x="47" y="36"/>
                      <a:pt x="48" y="37"/>
                      <a:pt x="48" y="39"/>
                    </a:cubicBezTo>
                    <a:cubicBezTo>
                      <a:pt x="49" y="49"/>
                      <a:pt x="45" y="57"/>
                      <a:pt x="36" y="64"/>
                    </a:cubicBezTo>
                    <a:cubicBezTo>
                      <a:pt x="34" y="65"/>
                      <a:pt x="32" y="66"/>
                      <a:pt x="30" y="66"/>
                    </a:cubicBezTo>
                    <a:cubicBezTo>
                      <a:pt x="30" y="70"/>
                      <a:pt x="30" y="70"/>
                      <a:pt x="30" y="70"/>
                    </a:cubicBezTo>
                    <a:cubicBezTo>
                      <a:pt x="44" y="70"/>
                      <a:pt x="44" y="70"/>
                      <a:pt x="44" y="70"/>
                    </a:cubicBezTo>
                    <a:cubicBezTo>
                      <a:pt x="47" y="70"/>
                      <a:pt x="49" y="71"/>
                      <a:pt x="49" y="73"/>
                    </a:cubicBezTo>
                    <a:cubicBezTo>
                      <a:pt x="49" y="76"/>
                      <a:pt x="47" y="77"/>
                      <a:pt x="43" y="77"/>
                    </a:cubicBezTo>
                    <a:cubicBezTo>
                      <a:pt x="37" y="77"/>
                      <a:pt x="33" y="77"/>
                      <a:pt x="30" y="78"/>
                    </a:cubicBezTo>
                    <a:cubicBezTo>
                      <a:pt x="30" y="80"/>
                      <a:pt x="30" y="82"/>
                      <a:pt x="30" y="84"/>
                    </a:cubicBezTo>
                    <a:cubicBezTo>
                      <a:pt x="34" y="84"/>
                      <a:pt x="37" y="87"/>
                      <a:pt x="40" y="91"/>
                    </a:cubicBezTo>
                    <a:cubicBezTo>
                      <a:pt x="44" y="96"/>
                      <a:pt x="46" y="103"/>
                      <a:pt x="48" y="111"/>
                    </a:cubicBezTo>
                    <a:cubicBezTo>
                      <a:pt x="49" y="116"/>
                      <a:pt x="49" y="120"/>
                      <a:pt x="48" y="124"/>
                    </a:cubicBezTo>
                    <a:cubicBezTo>
                      <a:pt x="47" y="125"/>
                      <a:pt x="46" y="125"/>
                      <a:pt x="45" y="125"/>
                    </a:cubicBezTo>
                    <a:cubicBezTo>
                      <a:pt x="44" y="125"/>
                      <a:pt x="43" y="125"/>
                      <a:pt x="42" y="124"/>
                    </a:cubicBezTo>
                    <a:cubicBezTo>
                      <a:pt x="42" y="123"/>
                      <a:pt x="42" y="121"/>
                      <a:pt x="42" y="118"/>
                    </a:cubicBezTo>
                    <a:cubicBezTo>
                      <a:pt x="41" y="116"/>
                      <a:pt x="41" y="114"/>
                      <a:pt x="41" y="113"/>
                    </a:cubicBezTo>
                    <a:cubicBezTo>
                      <a:pt x="40" y="104"/>
                      <a:pt x="37" y="97"/>
                      <a:pt x="33" y="93"/>
                    </a:cubicBezTo>
                    <a:cubicBezTo>
                      <a:pt x="33" y="92"/>
                      <a:pt x="32" y="91"/>
                      <a:pt x="30" y="91"/>
                    </a:cubicBezTo>
                    <a:cubicBezTo>
                      <a:pt x="31" y="97"/>
                      <a:pt x="31" y="101"/>
                      <a:pt x="31" y="105"/>
                    </a:cubicBezTo>
                    <a:cubicBezTo>
                      <a:pt x="31" y="107"/>
                      <a:pt x="31" y="111"/>
                      <a:pt x="30" y="116"/>
                    </a:cubicBezTo>
                    <a:cubicBezTo>
                      <a:pt x="30" y="124"/>
                      <a:pt x="30" y="129"/>
                      <a:pt x="29" y="133"/>
                    </a:cubicBezTo>
                    <a:cubicBezTo>
                      <a:pt x="29" y="136"/>
                      <a:pt x="28" y="137"/>
                      <a:pt x="27" y="137"/>
                    </a:cubicBezTo>
                    <a:cubicBezTo>
                      <a:pt x="26" y="137"/>
                      <a:pt x="25" y="136"/>
                      <a:pt x="24" y="133"/>
                    </a:cubicBezTo>
                    <a:cubicBezTo>
                      <a:pt x="24" y="120"/>
                      <a:pt x="24" y="111"/>
                      <a:pt x="24" y="105"/>
                    </a:cubicBezTo>
                    <a:cubicBezTo>
                      <a:pt x="24" y="100"/>
                      <a:pt x="24" y="95"/>
                      <a:pt x="24" y="90"/>
                    </a:cubicBezTo>
                    <a:cubicBezTo>
                      <a:pt x="22" y="91"/>
                      <a:pt x="21" y="92"/>
                      <a:pt x="20" y="93"/>
                    </a:cubicBezTo>
                    <a:cubicBezTo>
                      <a:pt x="18" y="94"/>
                      <a:pt x="16" y="98"/>
                      <a:pt x="14" y="102"/>
                    </a:cubicBezTo>
                    <a:cubicBezTo>
                      <a:pt x="13" y="104"/>
                      <a:pt x="13" y="104"/>
                      <a:pt x="13" y="104"/>
                    </a:cubicBezTo>
                    <a:cubicBezTo>
                      <a:pt x="12" y="108"/>
                      <a:pt x="11" y="114"/>
                      <a:pt x="11" y="122"/>
                    </a:cubicBezTo>
                    <a:cubicBezTo>
                      <a:pt x="10" y="124"/>
                      <a:pt x="9" y="125"/>
                      <a:pt x="7" y="125"/>
                    </a:cubicBezTo>
                    <a:cubicBezTo>
                      <a:pt x="6" y="125"/>
                      <a:pt x="5" y="124"/>
                      <a:pt x="5" y="122"/>
                    </a:cubicBezTo>
                    <a:cubicBezTo>
                      <a:pt x="6" y="115"/>
                      <a:pt x="7" y="108"/>
                      <a:pt x="8" y="102"/>
                    </a:cubicBezTo>
                    <a:cubicBezTo>
                      <a:pt x="9" y="97"/>
                      <a:pt x="11" y="92"/>
                      <a:pt x="14" y="89"/>
                    </a:cubicBezTo>
                    <a:cubicBezTo>
                      <a:pt x="17" y="86"/>
                      <a:pt x="20" y="84"/>
                      <a:pt x="24" y="84"/>
                    </a:cubicBezTo>
                    <a:cubicBezTo>
                      <a:pt x="24" y="81"/>
                      <a:pt x="24" y="81"/>
                      <a:pt x="24" y="81"/>
                    </a:cubicBezTo>
                    <a:cubicBezTo>
                      <a:pt x="24" y="80"/>
                      <a:pt x="24" y="79"/>
                      <a:pt x="24" y="78"/>
                    </a:cubicBezTo>
                    <a:cubicBezTo>
                      <a:pt x="14" y="78"/>
                      <a:pt x="9" y="78"/>
                      <a:pt x="9" y="78"/>
                    </a:cubicBezTo>
                    <a:cubicBezTo>
                      <a:pt x="6" y="79"/>
                      <a:pt x="4" y="79"/>
                      <a:pt x="3" y="77"/>
                    </a:cubicBezTo>
                    <a:cubicBezTo>
                      <a:pt x="2" y="76"/>
                      <a:pt x="2" y="74"/>
                      <a:pt x="3" y="72"/>
                    </a:cubicBezTo>
                    <a:cubicBezTo>
                      <a:pt x="3" y="70"/>
                      <a:pt x="4" y="70"/>
                      <a:pt x="7" y="70"/>
                    </a:cubicBezTo>
                    <a:cubicBezTo>
                      <a:pt x="8" y="70"/>
                      <a:pt x="10" y="70"/>
                      <a:pt x="14" y="70"/>
                    </a:cubicBezTo>
                    <a:cubicBezTo>
                      <a:pt x="24" y="70"/>
                      <a:pt x="24" y="70"/>
                      <a:pt x="24" y="70"/>
                    </a:cubicBezTo>
                    <a:cubicBezTo>
                      <a:pt x="24" y="66"/>
                      <a:pt x="24" y="66"/>
                      <a:pt x="24" y="66"/>
                    </a:cubicBezTo>
                    <a:cubicBezTo>
                      <a:pt x="22" y="66"/>
                      <a:pt x="21" y="66"/>
                      <a:pt x="20" y="65"/>
                    </a:cubicBezTo>
                    <a:cubicBezTo>
                      <a:pt x="12" y="62"/>
                      <a:pt x="6" y="56"/>
                      <a:pt x="2" y="46"/>
                    </a:cubicBezTo>
                    <a:cubicBezTo>
                      <a:pt x="2" y="46"/>
                      <a:pt x="2" y="43"/>
                      <a:pt x="2" y="40"/>
                    </a:cubicBezTo>
                    <a:cubicBezTo>
                      <a:pt x="2" y="39"/>
                      <a:pt x="2" y="38"/>
                      <a:pt x="2" y="37"/>
                    </a:cubicBezTo>
                    <a:close/>
                    <a:moveTo>
                      <a:pt x="9" y="3"/>
                    </a:moveTo>
                    <a:cubicBezTo>
                      <a:pt x="11" y="3"/>
                      <a:pt x="15" y="3"/>
                      <a:pt x="19" y="3"/>
                    </a:cubicBezTo>
                    <a:cubicBezTo>
                      <a:pt x="40" y="3"/>
                      <a:pt x="40" y="3"/>
                      <a:pt x="40" y="3"/>
                    </a:cubicBezTo>
                    <a:cubicBezTo>
                      <a:pt x="43" y="3"/>
                      <a:pt x="44" y="5"/>
                      <a:pt x="44" y="7"/>
                    </a:cubicBezTo>
                    <a:cubicBezTo>
                      <a:pt x="44" y="9"/>
                      <a:pt x="42" y="10"/>
                      <a:pt x="39" y="10"/>
                    </a:cubicBezTo>
                    <a:cubicBezTo>
                      <a:pt x="34" y="10"/>
                      <a:pt x="25" y="10"/>
                      <a:pt x="14" y="11"/>
                    </a:cubicBezTo>
                    <a:cubicBezTo>
                      <a:pt x="13" y="11"/>
                      <a:pt x="12" y="11"/>
                      <a:pt x="11" y="11"/>
                    </a:cubicBezTo>
                    <a:cubicBezTo>
                      <a:pt x="7" y="11"/>
                      <a:pt x="5" y="11"/>
                      <a:pt x="5" y="9"/>
                    </a:cubicBezTo>
                    <a:cubicBezTo>
                      <a:pt x="5" y="9"/>
                      <a:pt x="4" y="8"/>
                      <a:pt x="5" y="6"/>
                    </a:cubicBezTo>
                    <a:cubicBezTo>
                      <a:pt x="5" y="5"/>
                      <a:pt x="5" y="5"/>
                      <a:pt x="5" y="5"/>
                    </a:cubicBezTo>
                    <a:cubicBezTo>
                      <a:pt x="5" y="3"/>
                      <a:pt x="6" y="3"/>
                      <a:pt x="9" y="3"/>
                    </a:cubicBezTo>
                    <a:close/>
                    <a:moveTo>
                      <a:pt x="33" y="26"/>
                    </a:moveTo>
                    <a:cubicBezTo>
                      <a:pt x="28" y="26"/>
                      <a:pt x="23" y="26"/>
                      <a:pt x="17" y="26"/>
                    </a:cubicBezTo>
                    <a:cubicBezTo>
                      <a:pt x="18" y="32"/>
                      <a:pt x="20" y="38"/>
                      <a:pt x="24" y="42"/>
                    </a:cubicBezTo>
                    <a:cubicBezTo>
                      <a:pt x="25" y="44"/>
                      <a:pt x="26" y="45"/>
                      <a:pt x="27" y="45"/>
                    </a:cubicBezTo>
                    <a:cubicBezTo>
                      <a:pt x="28" y="45"/>
                      <a:pt x="29" y="44"/>
                      <a:pt x="29" y="42"/>
                    </a:cubicBezTo>
                    <a:cubicBezTo>
                      <a:pt x="32" y="38"/>
                      <a:pt x="33" y="33"/>
                      <a:pt x="33" y="26"/>
                    </a:cubicBezTo>
                    <a:close/>
                    <a:moveTo>
                      <a:pt x="54" y="2"/>
                    </a:moveTo>
                    <a:cubicBezTo>
                      <a:pt x="55" y="0"/>
                      <a:pt x="57" y="0"/>
                      <a:pt x="58" y="1"/>
                    </a:cubicBezTo>
                    <a:cubicBezTo>
                      <a:pt x="59" y="2"/>
                      <a:pt x="60" y="4"/>
                      <a:pt x="59" y="6"/>
                    </a:cubicBezTo>
                    <a:cubicBezTo>
                      <a:pt x="57" y="8"/>
                      <a:pt x="57" y="9"/>
                      <a:pt x="58" y="10"/>
                    </a:cubicBezTo>
                    <a:cubicBezTo>
                      <a:pt x="59" y="11"/>
                      <a:pt x="61" y="12"/>
                      <a:pt x="63" y="11"/>
                    </a:cubicBezTo>
                    <a:cubicBezTo>
                      <a:pt x="67" y="9"/>
                      <a:pt x="73" y="9"/>
                      <a:pt x="80" y="11"/>
                    </a:cubicBezTo>
                    <a:cubicBezTo>
                      <a:pt x="84" y="13"/>
                      <a:pt x="87" y="16"/>
                      <a:pt x="88" y="22"/>
                    </a:cubicBezTo>
                    <a:cubicBezTo>
                      <a:pt x="89" y="27"/>
                      <a:pt x="88" y="32"/>
                      <a:pt x="85" y="35"/>
                    </a:cubicBezTo>
                    <a:cubicBezTo>
                      <a:pt x="84" y="38"/>
                      <a:pt x="81" y="39"/>
                      <a:pt x="75" y="37"/>
                    </a:cubicBezTo>
                    <a:cubicBezTo>
                      <a:pt x="75" y="37"/>
                      <a:pt x="74" y="37"/>
                      <a:pt x="74" y="37"/>
                    </a:cubicBezTo>
                    <a:cubicBezTo>
                      <a:pt x="69" y="37"/>
                      <a:pt x="66" y="37"/>
                      <a:pt x="63" y="38"/>
                    </a:cubicBezTo>
                    <a:cubicBezTo>
                      <a:pt x="62" y="38"/>
                      <a:pt x="61" y="40"/>
                      <a:pt x="61" y="43"/>
                    </a:cubicBezTo>
                    <a:cubicBezTo>
                      <a:pt x="62" y="48"/>
                      <a:pt x="62" y="56"/>
                      <a:pt x="62" y="66"/>
                    </a:cubicBezTo>
                    <a:cubicBezTo>
                      <a:pt x="62" y="70"/>
                      <a:pt x="61" y="76"/>
                      <a:pt x="61" y="84"/>
                    </a:cubicBezTo>
                    <a:cubicBezTo>
                      <a:pt x="59" y="99"/>
                      <a:pt x="58" y="110"/>
                      <a:pt x="57" y="116"/>
                    </a:cubicBezTo>
                    <a:cubicBezTo>
                      <a:pt x="57" y="122"/>
                      <a:pt x="55" y="128"/>
                      <a:pt x="53" y="136"/>
                    </a:cubicBezTo>
                    <a:cubicBezTo>
                      <a:pt x="52" y="137"/>
                      <a:pt x="51" y="138"/>
                      <a:pt x="50" y="138"/>
                    </a:cubicBezTo>
                    <a:cubicBezTo>
                      <a:pt x="48" y="138"/>
                      <a:pt x="48" y="137"/>
                      <a:pt x="48" y="136"/>
                    </a:cubicBezTo>
                    <a:cubicBezTo>
                      <a:pt x="48" y="135"/>
                      <a:pt x="48" y="133"/>
                      <a:pt x="48" y="130"/>
                    </a:cubicBezTo>
                    <a:cubicBezTo>
                      <a:pt x="49" y="127"/>
                      <a:pt x="49" y="126"/>
                      <a:pt x="49" y="125"/>
                    </a:cubicBezTo>
                    <a:cubicBezTo>
                      <a:pt x="53" y="104"/>
                      <a:pt x="55" y="85"/>
                      <a:pt x="55" y="68"/>
                    </a:cubicBezTo>
                    <a:cubicBezTo>
                      <a:pt x="56" y="60"/>
                      <a:pt x="56" y="54"/>
                      <a:pt x="55" y="48"/>
                    </a:cubicBezTo>
                    <a:cubicBezTo>
                      <a:pt x="54" y="45"/>
                      <a:pt x="53" y="42"/>
                      <a:pt x="52" y="40"/>
                    </a:cubicBezTo>
                    <a:cubicBezTo>
                      <a:pt x="50" y="38"/>
                      <a:pt x="51" y="36"/>
                      <a:pt x="54" y="34"/>
                    </a:cubicBezTo>
                    <a:cubicBezTo>
                      <a:pt x="58" y="30"/>
                      <a:pt x="66" y="29"/>
                      <a:pt x="76" y="31"/>
                    </a:cubicBezTo>
                    <a:cubicBezTo>
                      <a:pt x="81" y="32"/>
                      <a:pt x="83" y="30"/>
                      <a:pt x="83" y="25"/>
                    </a:cubicBezTo>
                    <a:cubicBezTo>
                      <a:pt x="83" y="21"/>
                      <a:pt x="81" y="18"/>
                      <a:pt x="77" y="18"/>
                    </a:cubicBezTo>
                    <a:cubicBezTo>
                      <a:pt x="70" y="17"/>
                      <a:pt x="66" y="17"/>
                      <a:pt x="65" y="18"/>
                    </a:cubicBezTo>
                    <a:cubicBezTo>
                      <a:pt x="63" y="19"/>
                      <a:pt x="60" y="19"/>
                      <a:pt x="57" y="19"/>
                    </a:cubicBezTo>
                    <a:cubicBezTo>
                      <a:pt x="57" y="18"/>
                      <a:pt x="55" y="17"/>
                      <a:pt x="53" y="15"/>
                    </a:cubicBezTo>
                    <a:cubicBezTo>
                      <a:pt x="53" y="14"/>
                      <a:pt x="52" y="14"/>
                      <a:pt x="52" y="13"/>
                    </a:cubicBezTo>
                    <a:cubicBezTo>
                      <a:pt x="50" y="10"/>
                      <a:pt x="51" y="6"/>
                      <a:pt x="54" y="2"/>
                    </a:cubicBezTo>
                    <a:close/>
                    <a:moveTo>
                      <a:pt x="95" y="70"/>
                    </a:moveTo>
                    <a:cubicBezTo>
                      <a:pt x="96" y="72"/>
                      <a:pt x="95" y="73"/>
                      <a:pt x="94" y="74"/>
                    </a:cubicBezTo>
                    <a:cubicBezTo>
                      <a:pt x="92" y="74"/>
                      <a:pt x="91" y="74"/>
                      <a:pt x="90" y="72"/>
                    </a:cubicBezTo>
                    <a:cubicBezTo>
                      <a:pt x="88" y="67"/>
                      <a:pt x="84" y="62"/>
                      <a:pt x="78" y="56"/>
                    </a:cubicBezTo>
                    <a:cubicBezTo>
                      <a:pt x="77" y="55"/>
                      <a:pt x="76" y="54"/>
                      <a:pt x="76" y="54"/>
                    </a:cubicBezTo>
                    <a:cubicBezTo>
                      <a:pt x="75" y="56"/>
                      <a:pt x="75" y="56"/>
                      <a:pt x="75" y="56"/>
                    </a:cubicBezTo>
                    <a:cubicBezTo>
                      <a:pt x="75" y="61"/>
                      <a:pt x="75" y="73"/>
                      <a:pt x="77" y="93"/>
                    </a:cubicBezTo>
                    <a:cubicBezTo>
                      <a:pt x="78" y="99"/>
                      <a:pt x="80" y="107"/>
                      <a:pt x="83" y="119"/>
                    </a:cubicBezTo>
                    <a:cubicBezTo>
                      <a:pt x="84" y="122"/>
                      <a:pt x="85" y="124"/>
                      <a:pt x="85" y="124"/>
                    </a:cubicBezTo>
                    <a:cubicBezTo>
                      <a:pt x="86" y="126"/>
                      <a:pt x="86" y="128"/>
                      <a:pt x="87" y="131"/>
                    </a:cubicBezTo>
                    <a:cubicBezTo>
                      <a:pt x="88" y="132"/>
                      <a:pt x="88" y="133"/>
                      <a:pt x="88" y="133"/>
                    </a:cubicBezTo>
                    <a:cubicBezTo>
                      <a:pt x="88" y="135"/>
                      <a:pt x="88" y="136"/>
                      <a:pt x="86" y="136"/>
                    </a:cubicBezTo>
                    <a:cubicBezTo>
                      <a:pt x="84" y="136"/>
                      <a:pt x="83" y="135"/>
                      <a:pt x="82" y="133"/>
                    </a:cubicBezTo>
                    <a:cubicBezTo>
                      <a:pt x="77" y="123"/>
                      <a:pt x="73" y="110"/>
                      <a:pt x="70" y="93"/>
                    </a:cubicBezTo>
                    <a:cubicBezTo>
                      <a:pt x="69" y="79"/>
                      <a:pt x="68" y="68"/>
                      <a:pt x="68" y="58"/>
                    </a:cubicBezTo>
                    <a:cubicBezTo>
                      <a:pt x="68" y="51"/>
                      <a:pt x="68" y="46"/>
                      <a:pt x="68" y="44"/>
                    </a:cubicBezTo>
                    <a:cubicBezTo>
                      <a:pt x="68" y="43"/>
                      <a:pt x="69" y="42"/>
                      <a:pt x="70" y="42"/>
                    </a:cubicBezTo>
                    <a:cubicBezTo>
                      <a:pt x="71" y="41"/>
                      <a:pt x="71" y="41"/>
                      <a:pt x="72" y="42"/>
                    </a:cubicBezTo>
                    <a:cubicBezTo>
                      <a:pt x="76" y="45"/>
                      <a:pt x="78" y="48"/>
                      <a:pt x="80" y="49"/>
                    </a:cubicBezTo>
                    <a:cubicBezTo>
                      <a:pt x="86" y="54"/>
                      <a:pt x="91" y="61"/>
                      <a:pt x="95" y="70"/>
                    </a:cubicBezTo>
                    <a:close/>
                  </a:path>
                </a:pathLst>
              </a:custGeom>
              <a:grpFill/>
              <a:ln>
                <a:noFill/>
              </a:ln>
            </p:spPr>
            <p:txBody>
              <a:bodyPr anchor="ctr"/>
              <a:lstStyle/>
              <a:p>
                <a:pPr algn="ctr"/>
                <a:endParaRPr/>
              </a:p>
            </p:txBody>
          </p:sp>
          <p:sp>
            <p:nvSpPr>
              <p:cNvPr id="82" name="PA-îṥḻiḑè"/>
              <p:cNvSpPr/>
              <p:nvPr>
                <p:custDataLst>
                  <p:tags r:id="rId71"/>
                </p:custDataLst>
              </p:nvPr>
            </p:nvSpPr>
            <p:spPr bwMode="auto">
              <a:xfrm>
                <a:off x="2383631" y="2992438"/>
                <a:ext cx="93663" cy="87313"/>
              </a:xfrm>
              <a:custGeom>
                <a:avLst/>
                <a:gdLst>
                  <a:gd name="T0" fmla="*/ 51 w 51"/>
                  <a:gd name="T1" fmla="*/ 17 h 47"/>
                  <a:gd name="T2" fmla="*/ 46 w 51"/>
                  <a:gd name="T3" fmla="*/ 25 h 47"/>
                  <a:gd name="T4" fmla="*/ 26 w 51"/>
                  <a:gd name="T5" fmla="*/ 13 h 47"/>
                  <a:gd name="T6" fmla="*/ 20 w 51"/>
                  <a:gd name="T7" fmla="*/ 9 h 47"/>
                  <a:gd name="T8" fmla="*/ 14 w 51"/>
                  <a:gd name="T9" fmla="*/ 9 h 47"/>
                  <a:gd name="T10" fmla="*/ 10 w 51"/>
                  <a:gd name="T11" fmla="*/ 13 h 47"/>
                  <a:gd name="T12" fmla="*/ 8 w 51"/>
                  <a:gd name="T13" fmla="*/ 19 h 47"/>
                  <a:gd name="T14" fmla="*/ 10 w 51"/>
                  <a:gd name="T15" fmla="*/ 23 h 47"/>
                  <a:gd name="T16" fmla="*/ 17 w 51"/>
                  <a:gd name="T17" fmla="*/ 27 h 47"/>
                  <a:gd name="T18" fmla="*/ 37 w 51"/>
                  <a:gd name="T19" fmla="*/ 40 h 47"/>
                  <a:gd name="T20" fmla="*/ 33 w 51"/>
                  <a:gd name="T21" fmla="*/ 47 h 47"/>
                  <a:gd name="T22" fmla="*/ 13 w 51"/>
                  <a:gd name="T23" fmla="*/ 35 h 47"/>
                  <a:gd name="T24" fmla="*/ 4 w 51"/>
                  <a:gd name="T25" fmla="*/ 29 h 47"/>
                  <a:gd name="T26" fmla="*/ 1 w 51"/>
                  <a:gd name="T27" fmla="*/ 24 h 47"/>
                  <a:gd name="T28" fmla="*/ 0 w 51"/>
                  <a:gd name="T29" fmla="*/ 18 h 47"/>
                  <a:gd name="T30" fmla="*/ 3 w 51"/>
                  <a:gd name="T31" fmla="*/ 10 h 47"/>
                  <a:gd name="T32" fmla="*/ 10 w 51"/>
                  <a:gd name="T33" fmla="*/ 2 h 47"/>
                  <a:gd name="T34" fmla="*/ 15 w 51"/>
                  <a:gd name="T35" fmla="*/ 0 h 47"/>
                  <a:gd name="T36" fmla="*/ 21 w 51"/>
                  <a:gd name="T37" fmla="*/ 0 h 47"/>
                  <a:gd name="T38" fmla="*/ 31 w 51"/>
                  <a:gd name="T39" fmla="*/ 5 h 47"/>
                  <a:gd name="T40" fmla="*/ 51 w 51"/>
                  <a:gd name="T41"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47">
                    <a:moveTo>
                      <a:pt x="51" y="17"/>
                    </a:moveTo>
                    <a:cubicBezTo>
                      <a:pt x="46" y="25"/>
                      <a:pt x="46" y="25"/>
                      <a:pt x="46" y="25"/>
                    </a:cubicBezTo>
                    <a:cubicBezTo>
                      <a:pt x="26" y="13"/>
                      <a:pt x="26" y="13"/>
                      <a:pt x="26" y="13"/>
                    </a:cubicBezTo>
                    <a:cubicBezTo>
                      <a:pt x="23" y="11"/>
                      <a:pt x="21" y="10"/>
                      <a:pt x="20" y="9"/>
                    </a:cubicBezTo>
                    <a:cubicBezTo>
                      <a:pt x="18" y="9"/>
                      <a:pt x="16" y="9"/>
                      <a:pt x="14" y="9"/>
                    </a:cubicBezTo>
                    <a:cubicBezTo>
                      <a:pt x="13" y="10"/>
                      <a:pt x="11" y="11"/>
                      <a:pt x="10" y="13"/>
                    </a:cubicBezTo>
                    <a:cubicBezTo>
                      <a:pt x="9" y="16"/>
                      <a:pt x="8" y="17"/>
                      <a:pt x="8" y="19"/>
                    </a:cubicBezTo>
                    <a:cubicBezTo>
                      <a:pt x="9" y="21"/>
                      <a:pt x="9" y="22"/>
                      <a:pt x="10" y="23"/>
                    </a:cubicBezTo>
                    <a:cubicBezTo>
                      <a:pt x="12" y="24"/>
                      <a:pt x="14" y="25"/>
                      <a:pt x="17" y="27"/>
                    </a:cubicBezTo>
                    <a:cubicBezTo>
                      <a:pt x="37" y="40"/>
                      <a:pt x="37" y="40"/>
                      <a:pt x="37" y="40"/>
                    </a:cubicBezTo>
                    <a:cubicBezTo>
                      <a:pt x="33" y="47"/>
                      <a:pt x="33" y="47"/>
                      <a:pt x="33" y="47"/>
                    </a:cubicBezTo>
                    <a:cubicBezTo>
                      <a:pt x="13" y="35"/>
                      <a:pt x="13" y="35"/>
                      <a:pt x="13" y="35"/>
                    </a:cubicBezTo>
                    <a:cubicBezTo>
                      <a:pt x="9" y="33"/>
                      <a:pt x="6" y="31"/>
                      <a:pt x="4" y="29"/>
                    </a:cubicBezTo>
                    <a:cubicBezTo>
                      <a:pt x="2" y="28"/>
                      <a:pt x="1" y="26"/>
                      <a:pt x="1" y="24"/>
                    </a:cubicBezTo>
                    <a:cubicBezTo>
                      <a:pt x="0" y="22"/>
                      <a:pt x="0" y="20"/>
                      <a:pt x="0" y="18"/>
                    </a:cubicBezTo>
                    <a:cubicBezTo>
                      <a:pt x="0" y="15"/>
                      <a:pt x="2" y="13"/>
                      <a:pt x="3" y="10"/>
                    </a:cubicBezTo>
                    <a:cubicBezTo>
                      <a:pt x="6" y="6"/>
                      <a:pt x="8" y="4"/>
                      <a:pt x="10" y="2"/>
                    </a:cubicBezTo>
                    <a:cubicBezTo>
                      <a:pt x="11" y="1"/>
                      <a:pt x="13" y="0"/>
                      <a:pt x="15" y="0"/>
                    </a:cubicBezTo>
                    <a:cubicBezTo>
                      <a:pt x="17" y="0"/>
                      <a:pt x="19" y="0"/>
                      <a:pt x="21" y="0"/>
                    </a:cubicBezTo>
                    <a:cubicBezTo>
                      <a:pt x="23" y="1"/>
                      <a:pt x="27" y="3"/>
                      <a:pt x="31" y="5"/>
                    </a:cubicBezTo>
                    <a:lnTo>
                      <a:pt x="51" y="17"/>
                    </a:lnTo>
                    <a:close/>
                  </a:path>
                </a:pathLst>
              </a:custGeom>
              <a:grpFill/>
              <a:ln>
                <a:noFill/>
              </a:ln>
            </p:spPr>
            <p:txBody>
              <a:bodyPr anchor="ctr"/>
              <a:lstStyle/>
              <a:p>
                <a:pPr algn="ctr"/>
                <a:endParaRPr/>
              </a:p>
            </p:txBody>
          </p:sp>
          <p:sp>
            <p:nvSpPr>
              <p:cNvPr id="83" name="PA-îṩļíde"/>
              <p:cNvSpPr/>
              <p:nvPr>
                <p:custDataLst>
                  <p:tags r:id="rId72"/>
                </p:custDataLst>
              </p:nvPr>
            </p:nvSpPr>
            <p:spPr bwMode="auto">
              <a:xfrm>
                <a:off x="2337594" y="3057526"/>
                <a:ext cx="100013" cy="92075"/>
              </a:xfrm>
              <a:custGeom>
                <a:avLst/>
                <a:gdLst>
                  <a:gd name="T0" fmla="*/ 17 w 63"/>
                  <a:gd name="T1" fmla="*/ 0 h 58"/>
                  <a:gd name="T2" fmla="*/ 63 w 63"/>
                  <a:gd name="T3" fmla="*/ 21 h 58"/>
                  <a:gd name="T4" fmla="*/ 59 w 63"/>
                  <a:gd name="T5" fmla="*/ 30 h 58"/>
                  <a:gd name="T6" fmla="*/ 19 w 63"/>
                  <a:gd name="T7" fmla="*/ 35 h 58"/>
                  <a:gd name="T8" fmla="*/ 50 w 63"/>
                  <a:gd name="T9" fmla="*/ 50 h 58"/>
                  <a:gd name="T10" fmla="*/ 46 w 63"/>
                  <a:gd name="T11" fmla="*/ 58 h 58"/>
                  <a:gd name="T12" fmla="*/ 0 w 63"/>
                  <a:gd name="T13" fmla="*/ 37 h 58"/>
                  <a:gd name="T14" fmla="*/ 4 w 63"/>
                  <a:gd name="T15" fmla="*/ 26 h 58"/>
                  <a:gd name="T16" fmla="*/ 43 w 63"/>
                  <a:gd name="T17" fmla="*/ 22 h 58"/>
                  <a:gd name="T18" fmla="*/ 12 w 63"/>
                  <a:gd name="T19" fmla="*/ 8 h 58"/>
                  <a:gd name="T20" fmla="*/ 17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17" y="0"/>
                    </a:moveTo>
                    <a:lnTo>
                      <a:pt x="63" y="21"/>
                    </a:lnTo>
                    <a:lnTo>
                      <a:pt x="59" y="30"/>
                    </a:lnTo>
                    <a:lnTo>
                      <a:pt x="19" y="35"/>
                    </a:lnTo>
                    <a:lnTo>
                      <a:pt x="50" y="50"/>
                    </a:lnTo>
                    <a:lnTo>
                      <a:pt x="46" y="58"/>
                    </a:lnTo>
                    <a:lnTo>
                      <a:pt x="0" y="37"/>
                    </a:lnTo>
                    <a:lnTo>
                      <a:pt x="4" y="26"/>
                    </a:lnTo>
                    <a:lnTo>
                      <a:pt x="43" y="22"/>
                    </a:lnTo>
                    <a:lnTo>
                      <a:pt x="12" y="8"/>
                    </a:lnTo>
                    <a:lnTo>
                      <a:pt x="17" y="0"/>
                    </a:lnTo>
                    <a:close/>
                  </a:path>
                </a:pathLst>
              </a:custGeom>
              <a:grpFill/>
              <a:ln>
                <a:noFill/>
              </a:ln>
            </p:spPr>
            <p:txBody>
              <a:bodyPr anchor="ctr"/>
              <a:lstStyle/>
              <a:p>
                <a:pPr algn="ctr"/>
                <a:endParaRPr/>
              </a:p>
            </p:txBody>
          </p:sp>
          <p:sp>
            <p:nvSpPr>
              <p:cNvPr id="84" name="PA-îš1îḑe"/>
              <p:cNvSpPr/>
              <p:nvPr>
                <p:custDataLst>
                  <p:tags r:id="rId73"/>
                </p:custDataLst>
              </p:nvPr>
            </p:nvSpPr>
            <p:spPr bwMode="auto">
              <a:xfrm>
                <a:off x="2323306" y="3132138"/>
                <a:ext cx="84138" cy="44450"/>
              </a:xfrm>
              <a:custGeom>
                <a:avLst/>
                <a:gdLst>
                  <a:gd name="T0" fmla="*/ 5 w 53"/>
                  <a:gd name="T1" fmla="*/ 0 h 28"/>
                  <a:gd name="T2" fmla="*/ 53 w 53"/>
                  <a:gd name="T3" fmla="*/ 19 h 28"/>
                  <a:gd name="T4" fmla="*/ 49 w 53"/>
                  <a:gd name="T5" fmla="*/ 28 h 28"/>
                  <a:gd name="T6" fmla="*/ 0 w 53"/>
                  <a:gd name="T7" fmla="*/ 10 h 28"/>
                  <a:gd name="T8" fmla="*/ 5 w 53"/>
                  <a:gd name="T9" fmla="*/ 0 h 28"/>
                </a:gdLst>
                <a:ahLst/>
                <a:cxnLst>
                  <a:cxn ang="0">
                    <a:pos x="T0" y="T1"/>
                  </a:cxn>
                  <a:cxn ang="0">
                    <a:pos x="T2" y="T3"/>
                  </a:cxn>
                  <a:cxn ang="0">
                    <a:pos x="T4" y="T5"/>
                  </a:cxn>
                  <a:cxn ang="0">
                    <a:pos x="T6" y="T7"/>
                  </a:cxn>
                  <a:cxn ang="0">
                    <a:pos x="T8" y="T9"/>
                  </a:cxn>
                </a:cxnLst>
                <a:rect l="0" t="0" r="r" b="b"/>
                <a:pathLst>
                  <a:path w="53" h="28">
                    <a:moveTo>
                      <a:pt x="5" y="0"/>
                    </a:moveTo>
                    <a:lnTo>
                      <a:pt x="53" y="19"/>
                    </a:lnTo>
                    <a:lnTo>
                      <a:pt x="49" y="28"/>
                    </a:lnTo>
                    <a:lnTo>
                      <a:pt x="0" y="10"/>
                    </a:lnTo>
                    <a:lnTo>
                      <a:pt x="5" y="0"/>
                    </a:lnTo>
                    <a:close/>
                  </a:path>
                </a:pathLst>
              </a:custGeom>
              <a:grpFill/>
              <a:ln>
                <a:noFill/>
              </a:ln>
            </p:spPr>
            <p:txBody>
              <a:bodyPr anchor="ctr"/>
              <a:lstStyle/>
              <a:p>
                <a:pPr algn="ctr"/>
                <a:endParaRPr/>
              </a:p>
            </p:txBody>
          </p:sp>
          <p:sp>
            <p:nvSpPr>
              <p:cNvPr id="85" name="PA-íṧ1îḍê"/>
              <p:cNvSpPr/>
              <p:nvPr>
                <p:custDataLst>
                  <p:tags r:id="rId74"/>
                </p:custDataLst>
              </p:nvPr>
            </p:nvSpPr>
            <p:spPr bwMode="auto">
              <a:xfrm>
                <a:off x="2307431" y="3178176"/>
                <a:ext cx="92075" cy="73025"/>
              </a:xfrm>
              <a:custGeom>
                <a:avLst/>
                <a:gdLst>
                  <a:gd name="T0" fmla="*/ 4 w 58"/>
                  <a:gd name="T1" fmla="*/ 3 h 46"/>
                  <a:gd name="T2" fmla="*/ 58 w 58"/>
                  <a:gd name="T3" fmla="*/ 0 h 46"/>
                  <a:gd name="T4" fmla="*/ 55 w 58"/>
                  <a:gd name="T5" fmla="*/ 11 h 46"/>
                  <a:gd name="T6" fmla="*/ 14 w 58"/>
                  <a:gd name="T7" fmla="*/ 13 h 46"/>
                  <a:gd name="T8" fmla="*/ 46 w 58"/>
                  <a:gd name="T9" fmla="*/ 35 h 46"/>
                  <a:gd name="T10" fmla="*/ 44 w 58"/>
                  <a:gd name="T11" fmla="*/ 46 h 46"/>
                  <a:gd name="T12" fmla="*/ 0 w 58"/>
                  <a:gd name="T13" fmla="*/ 14 h 46"/>
                  <a:gd name="T14" fmla="*/ 4 w 58"/>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6">
                    <a:moveTo>
                      <a:pt x="4" y="3"/>
                    </a:moveTo>
                    <a:lnTo>
                      <a:pt x="58" y="0"/>
                    </a:lnTo>
                    <a:lnTo>
                      <a:pt x="55" y="11"/>
                    </a:lnTo>
                    <a:lnTo>
                      <a:pt x="14" y="13"/>
                    </a:lnTo>
                    <a:lnTo>
                      <a:pt x="46" y="35"/>
                    </a:lnTo>
                    <a:lnTo>
                      <a:pt x="44" y="46"/>
                    </a:lnTo>
                    <a:lnTo>
                      <a:pt x="0" y="14"/>
                    </a:lnTo>
                    <a:lnTo>
                      <a:pt x="4" y="3"/>
                    </a:lnTo>
                    <a:close/>
                  </a:path>
                </a:pathLst>
              </a:custGeom>
              <a:grpFill/>
              <a:ln>
                <a:noFill/>
              </a:ln>
            </p:spPr>
            <p:txBody>
              <a:bodyPr anchor="ctr"/>
              <a:lstStyle/>
              <a:p>
                <a:pPr algn="ctr"/>
                <a:endParaRPr/>
              </a:p>
            </p:txBody>
          </p:sp>
          <p:sp>
            <p:nvSpPr>
              <p:cNvPr id="86" name="PA-îṥļïḓè"/>
              <p:cNvSpPr/>
              <p:nvPr>
                <p:custDataLst>
                  <p:tags r:id="rId75"/>
                </p:custDataLst>
              </p:nvPr>
            </p:nvSpPr>
            <p:spPr bwMode="auto">
              <a:xfrm>
                <a:off x="2285206" y="3240088"/>
                <a:ext cx="90488" cy="73025"/>
              </a:xfrm>
              <a:custGeom>
                <a:avLst/>
                <a:gdLst>
                  <a:gd name="T0" fmla="*/ 7 w 57"/>
                  <a:gd name="T1" fmla="*/ 0 h 46"/>
                  <a:gd name="T2" fmla="*/ 57 w 57"/>
                  <a:gd name="T3" fmla="*/ 10 h 46"/>
                  <a:gd name="T4" fmla="*/ 50 w 57"/>
                  <a:gd name="T5" fmla="*/ 46 h 46"/>
                  <a:gd name="T6" fmla="*/ 42 w 57"/>
                  <a:gd name="T7" fmla="*/ 45 h 46"/>
                  <a:gd name="T8" fmla="*/ 47 w 57"/>
                  <a:gd name="T9" fmla="*/ 18 h 46"/>
                  <a:gd name="T10" fmla="*/ 36 w 57"/>
                  <a:gd name="T11" fmla="*/ 16 h 46"/>
                  <a:gd name="T12" fmla="*/ 30 w 57"/>
                  <a:gd name="T13" fmla="*/ 40 h 46"/>
                  <a:gd name="T14" fmla="*/ 22 w 57"/>
                  <a:gd name="T15" fmla="*/ 39 h 46"/>
                  <a:gd name="T16" fmla="*/ 27 w 57"/>
                  <a:gd name="T17" fmla="*/ 14 h 46"/>
                  <a:gd name="T18" fmla="*/ 14 w 57"/>
                  <a:gd name="T19" fmla="*/ 11 h 46"/>
                  <a:gd name="T20" fmla="*/ 8 w 57"/>
                  <a:gd name="T21" fmla="*/ 39 h 46"/>
                  <a:gd name="T22" fmla="*/ 0 w 57"/>
                  <a:gd name="T23" fmla="*/ 38 h 46"/>
                  <a:gd name="T24" fmla="*/ 7 w 57"/>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6">
                    <a:moveTo>
                      <a:pt x="7" y="0"/>
                    </a:moveTo>
                    <a:lnTo>
                      <a:pt x="57" y="10"/>
                    </a:lnTo>
                    <a:lnTo>
                      <a:pt x="50" y="46"/>
                    </a:lnTo>
                    <a:lnTo>
                      <a:pt x="42" y="45"/>
                    </a:lnTo>
                    <a:lnTo>
                      <a:pt x="47" y="18"/>
                    </a:lnTo>
                    <a:lnTo>
                      <a:pt x="36" y="16"/>
                    </a:lnTo>
                    <a:lnTo>
                      <a:pt x="30" y="40"/>
                    </a:lnTo>
                    <a:lnTo>
                      <a:pt x="22" y="39"/>
                    </a:lnTo>
                    <a:lnTo>
                      <a:pt x="27" y="14"/>
                    </a:lnTo>
                    <a:lnTo>
                      <a:pt x="14" y="11"/>
                    </a:lnTo>
                    <a:lnTo>
                      <a:pt x="8" y="39"/>
                    </a:lnTo>
                    <a:lnTo>
                      <a:pt x="0" y="38"/>
                    </a:lnTo>
                    <a:lnTo>
                      <a:pt x="7" y="0"/>
                    </a:lnTo>
                    <a:close/>
                  </a:path>
                </a:pathLst>
              </a:custGeom>
              <a:grpFill/>
              <a:ln>
                <a:noFill/>
              </a:ln>
            </p:spPr>
            <p:txBody>
              <a:bodyPr anchor="ctr"/>
              <a:lstStyle/>
              <a:p>
                <a:pPr algn="ctr"/>
                <a:endParaRPr/>
              </a:p>
            </p:txBody>
          </p:sp>
          <p:sp>
            <p:nvSpPr>
              <p:cNvPr id="87" name="PA-íṥ1íḓè"/>
              <p:cNvSpPr/>
              <p:nvPr>
                <p:custDataLst>
                  <p:tags r:id="rId76"/>
                </p:custDataLst>
              </p:nvPr>
            </p:nvSpPr>
            <p:spPr bwMode="auto">
              <a:xfrm>
                <a:off x="2274094" y="3317876"/>
                <a:ext cx="88900" cy="71438"/>
              </a:xfrm>
              <a:custGeom>
                <a:avLst/>
                <a:gdLst>
                  <a:gd name="T0" fmla="*/ 4 w 48"/>
                  <a:gd name="T1" fmla="*/ 0 h 39"/>
                  <a:gd name="T2" fmla="*/ 48 w 48"/>
                  <a:gd name="T3" fmla="*/ 4 h 39"/>
                  <a:gd name="T4" fmla="*/ 46 w 48"/>
                  <a:gd name="T5" fmla="*/ 23 h 39"/>
                  <a:gd name="T6" fmla="*/ 44 w 48"/>
                  <a:gd name="T7" fmla="*/ 33 h 39"/>
                  <a:gd name="T8" fmla="*/ 39 w 48"/>
                  <a:gd name="T9" fmla="*/ 38 h 39"/>
                  <a:gd name="T10" fmla="*/ 32 w 48"/>
                  <a:gd name="T11" fmla="*/ 39 h 39"/>
                  <a:gd name="T12" fmla="*/ 24 w 48"/>
                  <a:gd name="T13" fmla="*/ 35 h 39"/>
                  <a:gd name="T14" fmla="*/ 21 w 48"/>
                  <a:gd name="T15" fmla="*/ 26 h 39"/>
                  <a:gd name="T16" fmla="*/ 17 w 48"/>
                  <a:gd name="T17" fmla="*/ 30 h 39"/>
                  <a:gd name="T18" fmla="*/ 9 w 48"/>
                  <a:gd name="T19" fmla="*/ 35 h 39"/>
                  <a:gd name="T20" fmla="*/ 0 w 48"/>
                  <a:gd name="T21" fmla="*/ 39 h 39"/>
                  <a:gd name="T22" fmla="*/ 1 w 48"/>
                  <a:gd name="T23" fmla="*/ 29 h 39"/>
                  <a:gd name="T24" fmla="*/ 12 w 48"/>
                  <a:gd name="T25" fmla="*/ 23 h 39"/>
                  <a:gd name="T26" fmla="*/ 18 w 48"/>
                  <a:gd name="T27" fmla="*/ 19 h 39"/>
                  <a:gd name="T28" fmla="*/ 20 w 48"/>
                  <a:gd name="T29" fmla="*/ 17 h 39"/>
                  <a:gd name="T30" fmla="*/ 21 w 48"/>
                  <a:gd name="T31" fmla="*/ 12 h 39"/>
                  <a:gd name="T32" fmla="*/ 22 w 48"/>
                  <a:gd name="T33" fmla="*/ 11 h 39"/>
                  <a:gd name="T34" fmla="*/ 3 w 48"/>
                  <a:gd name="T35" fmla="*/ 9 h 39"/>
                  <a:gd name="T36" fmla="*/ 4 w 48"/>
                  <a:gd name="T37" fmla="*/ 0 h 39"/>
                  <a:gd name="T38" fmla="*/ 29 w 48"/>
                  <a:gd name="T39" fmla="*/ 11 h 39"/>
                  <a:gd name="T40" fmla="*/ 28 w 48"/>
                  <a:gd name="T41" fmla="*/ 18 h 39"/>
                  <a:gd name="T42" fmla="*/ 28 w 48"/>
                  <a:gd name="T43" fmla="*/ 26 h 39"/>
                  <a:gd name="T44" fmla="*/ 29 w 48"/>
                  <a:gd name="T45" fmla="*/ 28 h 39"/>
                  <a:gd name="T46" fmla="*/ 32 w 48"/>
                  <a:gd name="T47" fmla="*/ 30 h 39"/>
                  <a:gd name="T48" fmla="*/ 36 w 48"/>
                  <a:gd name="T49" fmla="*/ 29 h 39"/>
                  <a:gd name="T50" fmla="*/ 38 w 48"/>
                  <a:gd name="T51" fmla="*/ 26 h 39"/>
                  <a:gd name="T52" fmla="*/ 39 w 48"/>
                  <a:gd name="T53" fmla="*/ 19 h 39"/>
                  <a:gd name="T54" fmla="*/ 40 w 48"/>
                  <a:gd name="T55" fmla="*/ 12 h 39"/>
                  <a:gd name="T56" fmla="*/ 29 w 48"/>
                  <a:gd name="T57"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39">
                    <a:moveTo>
                      <a:pt x="4" y="0"/>
                    </a:moveTo>
                    <a:cubicBezTo>
                      <a:pt x="48" y="4"/>
                      <a:pt x="48" y="4"/>
                      <a:pt x="48" y="4"/>
                    </a:cubicBezTo>
                    <a:cubicBezTo>
                      <a:pt x="46" y="23"/>
                      <a:pt x="46" y="23"/>
                      <a:pt x="46" y="23"/>
                    </a:cubicBezTo>
                    <a:cubicBezTo>
                      <a:pt x="46" y="27"/>
                      <a:pt x="45" y="31"/>
                      <a:pt x="44" y="33"/>
                    </a:cubicBezTo>
                    <a:cubicBezTo>
                      <a:pt x="43" y="35"/>
                      <a:pt x="41" y="36"/>
                      <a:pt x="39" y="38"/>
                    </a:cubicBezTo>
                    <a:cubicBezTo>
                      <a:pt x="37" y="39"/>
                      <a:pt x="35" y="39"/>
                      <a:pt x="32" y="39"/>
                    </a:cubicBezTo>
                    <a:cubicBezTo>
                      <a:pt x="29" y="38"/>
                      <a:pt x="26" y="37"/>
                      <a:pt x="24" y="35"/>
                    </a:cubicBezTo>
                    <a:cubicBezTo>
                      <a:pt x="22" y="33"/>
                      <a:pt x="21" y="30"/>
                      <a:pt x="21" y="26"/>
                    </a:cubicBezTo>
                    <a:cubicBezTo>
                      <a:pt x="20" y="28"/>
                      <a:pt x="18" y="29"/>
                      <a:pt x="17" y="30"/>
                    </a:cubicBezTo>
                    <a:cubicBezTo>
                      <a:pt x="16" y="32"/>
                      <a:pt x="13" y="33"/>
                      <a:pt x="9" y="35"/>
                    </a:cubicBezTo>
                    <a:cubicBezTo>
                      <a:pt x="0" y="39"/>
                      <a:pt x="0" y="39"/>
                      <a:pt x="0" y="39"/>
                    </a:cubicBezTo>
                    <a:cubicBezTo>
                      <a:pt x="1" y="29"/>
                      <a:pt x="1" y="29"/>
                      <a:pt x="1" y="29"/>
                    </a:cubicBezTo>
                    <a:cubicBezTo>
                      <a:pt x="12" y="23"/>
                      <a:pt x="12" y="23"/>
                      <a:pt x="12" y="23"/>
                    </a:cubicBezTo>
                    <a:cubicBezTo>
                      <a:pt x="15" y="21"/>
                      <a:pt x="17" y="20"/>
                      <a:pt x="18" y="19"/>
                    </a:cubicBezTo>
                    <a:cubicBezTo>
                      <a:pt x="19" y="18"/>
                      <a:pt x="20" y="18"/>
                      <a:pt x="20" y="17"/>
                    </a:cubicBezTo>
                    <a:cubicBezTo>
                      <a:pt x="21" y="16"/>
                      <a:pt x="21" y="14"/>
                      <a:pt x="21" y="12"/>
                    </a:cubicBezTo>
                    <a:cubicBezTo>
                      <a:pt x="22" y="11"/>
                      <a:pt x="22" y="11"/>
                      <a:pt x="22" y="11"/>
                    </a:cubicBezTo>
                    <a:cubicBezTo>
                      <a:pt x="3" y="9"/>
                      <a:pt x="3" y="9"/>
                      <a:pt x="3" y="9"/>
                    </a:cubicBezTo>
                    <a:lnTo>
                      <a:pt x="4" y="0"/>
                    </a:lnTo>
                    <a:close/>
                    <a:moveTo>
                      <a:pt x="29" y="11"/>
                    </a:moveTo>
                    <a:cubicBezTo>
                      <a:pt x="28" y="18"/>
                      <a:pt x="28" y="18"/>
                      <a:pt x="28" y="18"/>
                    </a:cubicBezTo>
                    <a:cubicBezTo>
                      <a:pt x="28" y="22"/>
                      <a:pt x="27" y="25"/>
                      <a:pt x="28" y="26"/>
                    </a:cubicBezTo>
                    <a:cubicBezTo>
                      <a:pt x="28" y="27"/>
                      <a:pt x="28" y="28"/>
                      <a:pt x="29" y="28"/>
                    </a:cubicBezTo>
                    <a:cubicBezTo>
                      <a:pt x="30" y="29"/>
                      <a:pt x="31" y="30"/>
                      <a:pt x="32" y="30"/>
                    </a:cubicBezTo>
                    <a:cubicBezTo>
                      <a:pt x="34" y="30"/>
                      <a:pt x="35" y="30"/>
                      <a:pt x="36" y="29"/>
                    </a:cubicBezTo>
                    <a:cubicBezTo>
                      <a:pt x="37" y="28"/>
                      <a:pt x="38" y="27"/>
                      <a:pt x="38" y="26"/>
                    </a:cubicBezTo>
                    <a:cubicBezTo>
                      <a:pt x="38" y="25"/>
                      <a:pt x="39" y="23"/>
                      <a:pt x="39" y="19"/>
                    </a:cubicBezTo>
                    <a:cubicBezTo>
                      <a:pt x="40" y="12"/>
                      <a:pt x="40" y="12"/>
                      <a:pt x="40" y="12"/>
                    </a:cubicBezTo>
                    <a:lnTo>
                      <a:pt x="29" y="11"/>
                    </a:lnTo>
                    <a:close/>
                  </a:path>
                </a:pathLst>
              </a:custGeom>
              <a:grpFill/>
              <a:ln>
                <a:noFill/>
              </a:ln>
            </p:spPr>
            <p:txBody>
              <a:bodyPr anchor="ctr"/>
              <a:lstStyle/>
              <a:p>
                <a:pPr algn="ctr"/>
                <a:endParaRPr/>
              </a:p>
            </p:txBody>
          </p:sp>
          <p:sp>
            <p:nvSpPr>
              <p:cNvPr id="88" name="PA-îṣḻíḋé"/>
              <p:cNvSpPr/>
              <p:nvPr>
                <p:custDataLst>
                  <p:tags r:id="rId77"/>
                </p:custDataLst>
              </p:nvPr>
            </p:nvSpPr>
            <p:spPr bwMode="auto">
              <a:xfrm>
                <a:off x="2274094" y="3398838"/>
                <a:ext cx="82550" cy="66675"/>
              </a:xfrm>
              <a:custGeom>
                <a:avLst/>
                <a:gdLst>
                  <a:gd name="T0" fmla="*/ 15 w 45"/>
                  <a:gd name="T1" fmla="*/ 0 h 36"/>
                  <a:gd name="T2" fmla="*/ 16 w 45"/>
                  <a:gd name="T3" fmla="*/ 8 h 36"/>
                  <a:gd name="T4" fmla="*/ 9 w 45"/>
                  <a:gd name="T5" fmla="*/ 12 h 36"/>
                  <a:gd name="T6" fmla="*/ 7 w 45"/>
                  <a:gd name="T7" fmla="*/ 18 h 36"/>
                  <a:gd name="T8" fmla="*/ 9 w 45"/>
                  <a:gd name="T9" fmla="*/ 25 h 36"/>
                  <a:gd name="T10" fmla="*/ 13 w 45"/>
                  <a:gd name="T11" fmla="*/ 27 h 36"/>
                  <a:gd name="T12" fmla="*/ 16 w 45"/>
                  <a:gd name="T13" fmla="*/ 26 h 36"/>
                  <a:gd name="T14" fmla="*/ 18 w 45"/>
                  <a:gd name="T15" fmla="*/ 23 h 36"/>
                  <a:gd name="T16" fmla="*/ 20 w 45"/>
                  <a:gd name="T17" fmla="*/ 15 h 36"/>
                  <a:gd name="T18" fmla="*/ 24 w 45"/>
                  <a:gd name="T19" fmla="*/ 5 h 36"/>
                  <a:gd name="T20" fmla="*/ 33 w 45"/>
                  <a:gd name="T21" fmla="*/ 1 h 36"/>
                  <a:gd name="T22" fmla="*/ 39 w 45"/>
                  <a:gd name="T23" fmla="*/ 3 h 36"/>
                  <a:gd name="T24" fmla="*/ 44 w 45"/>
                  <a:gd name="T25" fmla="*/ 9 h 36"/>
                  <a:gd name="T26" fmla="*/ 45 w 45"/>
                  <a:gd name="T27" fmla="*/ 17 h 36"/>
                  <a:gd name="T28" fmla="*/ 42 w 45"/>
                  <a:gd name="T29" fmla="*/ 30 h 36"/>
                  <a:gd name="T30" fmla="*/ 32 w 45"/>
                  <a:gd name="T31" fmla="*/ 34 h 36"/>
                  <a:gd name="T32" fmla="*/ 31 w 45"/>
                  <a:gd name="T33" fmla="*/ 25 h 36"/>
                  <a:gd name="T34" fmla="*/ 36 w 45"/>
                  <a:gd name="T35" fmla="*/ 23 h 36"/>
                  <a:gd name="T36" fmla="*/ 38 w 45"/>
                  <a:gd name="T37" fmla="*/ 17 h 36"/>
                  <a:gd name="T38" fmla="*/ 36 w 45"/>
                  <a:gd name="T39" fmla="*/ 11 h 36"/>
                  <a:gd name="T40" fmla="*/ 33 w 45"/>
                  <a:gd name="T41" fmla="*/ 10 h 36"/>
                  <a:gd name="T42" fmla="*/ 31 w 45"/>
                  <a:gd name="T43" fmla="*/ 11 h 36"/>
                  <a:gd name="T44" fmla="*/ 28 w 45"/>
                  <a:gd name="T45" fmla="*/ 19 h 36"/>
                  <a:gd name="T46" fmla="*/ 25 w 45"/>
                  <a:gd name="T47" fmla="*/ 29 h 36"/>
                  <a:gd name="T48" fmla="*/ 20 w 45"/>
                  <a:gd name="T49" fmla="*/ 34 h 36"/>
                  <a:gd name="T50" fmla="*/ 13 w 45"/>
                  <a:gd name="T51" fmla="*/ 36 h 36"/>
                  <a:gd name="T52" fmla="*/ 6 w 45"/>
                  <a:gd name="T53" fmla="*/ 33 h 36"/>
                  <a:gd name="T54" fmla="*/ 1 w 45"/>
                  <a:gd name="T55" fmla="*/ 28 h 36"/>
                  <a:gd name="T56" fmla="*/ 0 w 45"/>
                  <a:gd name="T57" fmla="*/ 18 h 36"/>
                  <a:gd name="T58" fmla="*/ 3 w 45"/>
                  <a:gd name="T59" fmla="*/ 5 h 36"/>
                  <a:gd name="T60" fmla="*/ 15 w 45"/>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6">
                    <a:moveTo>
                      <a:pt x="15" y="0"/>
                    </a:moveTo>
                    <a:cubicBezTo>
                      <a:pt x="16" y="8"/>
                      <a:pt x="16" y="8"/>
                      <a:pt x="16" y="8"/>
                    </a:cubicBezTo>
                    <a:cubicBezTo>
                      <a:pt x="13" y="9"/>
                      <a:pt x="10" y="10"/>
                      <a:pt x="9" y="12"/>
                    </a:cubicBezTo>
                    <a:cubicBezTo>
                      <a:pt x="8" y="13"/>
                      <a:pt x="7" y="15"/>
                      <a:pt x="7" y="18"/>
                    </a:cubicBezTo>
                    <a:cubicBezTo>
                      <a:pt x="7" y="21"/>
                      <a:pt x="8" y="23"/>
                      <a:pt x="9" y="25"/>
                    </a:cubicBezTo>
                    <a:cubicBezTo>
                      <a:pt x="10" y="26"/>
                      <a:pt x="12" y="27"/>
                      <a:pt x="13" y="27"/>
                    </a:cubicBezTo>
                    <a:cubicBezTo>
                      <a:pt x="14" y="27"/>
                      <a:pt x="15" y="26"/>
                      <a:pt x="16" y="26"/>
                    </a:cubicBezTo>
                    <a:cubicBezTo>
                      <a:pt x="17" y="25"/>
                      <a:pt x="17" y="24"/>
                      <a:pt x="18" y="23"/>
                    </a:cubicBezTo>
                    <a:cubicBezTo>
                      <a:pt x="18" y="22"/>
                      <a:pt x="19" y="19"/>
                      <a:pt x="20" y="15"/>
                    </a:cubicBezTo>
                    <a:cubicBezTo>
                      <a:pt x="21" y="11"/>
                      <a:pt x="22" y="7"/>
                      <a:pt x="24" y="5"/>
                    </a:cubicBezTo>
                    <a:cubicBezTo>
                      <a:pt x="26" y="3"/>
                      <a:pt x="29" y="1"/>
                      <a:pt x="33" y="1"/>
                    </a:cubicBezTo>
                    <a:cubicBezTo>
                      <a:pt x="35" y="1"/>
                      <a:pt x="37" y="2"/>
                      <a:pt x="39" y="3"/>
                    </a:cubicBezTo>
                    <a:cubicBezTo>
                      <a:pt x="41" y="4"/>
                      <a:pt x="43" y="6"/>
                      <a:pt x="44" y="9"/>
                    </a:cubicBezTo>
                    <a:cubicBezTo>
                      <a:pt x="45" y="11"/>
                      <a:pt x="45" y="14"/>
                      <a:pt x="45" y="17"/>
                    </a:cubicBezTo>
                    <a:cubicBezTo>
                      <a:pt x="45" y="23"/>
                      <a:pt x="44" y="27"/>
                      <a:pt x="42" y="30"/>
                    </a:cubicBezTo>
                    <a:cubicBezTo>
                      <a:pt x="39" y="33"/>
                      <a:pt x="36" y="34"/>
                      <a:pt x="32" y="34"/>
                    </a:cubicBezTo>
                    <a:cubicBezTo>
                      <a:pt x="31" y="25"/>
                      <a:pt x="31" y="25"/>
                      <a:pt x="31" y="25"/>
                    </a:cubicBezTo>
                    <a:cubicBezTo>
                      <a:pt x="34" y="25"/>
                      <a:pt x="35" y="24"/>
                      <a:pt x="36" y="23"/>
                    </a:cubicBezTo>
                    <a:cubicBezTo>
                      <a:pt x="37" y="22"/>
                      <a:pt x="38" y="20"/>
                      <a:pt x="38" y="17"/>
                    </a:cubicBezTo>
                    <a:cubicBezTo>
                      <a:pt x="38" y="15"/>
                      <a:pt x="37" y="13"/>
                      <a:pt x="36" y="11"/>
                    </a:cubicBezTo>
                    <a:cubicBezTo>
                      <a:pt x="35" y="10"/>
                      <a:pt x="35" y="10"/>
                      <a:pt x="33" y="10"/>
                    </a:cubicBezTo>
                    <a:cubicBezTo>
                      <a:pt x="32" y="10"/>
                      <a:pt x="31" y="10"/>
                      <a:pt x="31" y="11"/>
                    </a:cubicBezTo>
                    <a:cubicBezTo>
                      <a:pt x="30" y="12"/>
                      <a:pt x="29" y="15"/>
                      <a:pt x="28" y="19"/>
                    </a:cubicBezTo>
                    <a:cubicBezTo>
                      <a:pt x="27" y="24"/>
                      <a:pt x="26" y="27"/>
                      <a:pt x="25" y="29"/>
                    </a:cubicBezTo>
                    <a:cubicBezTo>
                      <a:pt x="24" y="31"/>
                      <a:pt x="22" y="33"/>
                      <a:pt x="20" y="34"/>
                    </a:cubicBezTo>
                    <a:cubicBezTo>
                      <a:pt x="18" y="35"/>
                      <a:pt x="16" y="36"/>
                      <a:pt x="13" y="36"/>
                    </a:cubicBezTo>
                    <a:cubicBezTo>
                      <a:pt x="11" y="36"/>
                      <a:pt x="8" y="35"/>
                      <a:pt x="6" y="33"/>
                    </a:cubicBezTo>
                    <a:cubicBezTo>
                      <a:pt x="4" y="32"/>
                      <a:pt x="2" y="30"/>
                      <a:pt x="1" y="28"/>
                    </a:cubicBezTo>
                    <a:cubicBezTo>
                      <a:pt x="0" y="25"/>
                      <a:pt x="0" y="22"/>
                      <a:pt x="0" y="18"/>
                    </a:cubicBezTo>
                    <a:cubicBezTo>
                      <a:pt x="0" y="12"/>
                      <a:pt x="1" y="8"/>
                      <a:pt x="3" y="5"/>
                    </a:cubicBezTo>
                    <a:cubicBezTo>
                      <a:pt x="6" y="2"/>
                      <a:pt x="10" y="0"/>
                      <a:pt x="15" y="0"/>
                    </a:cubicBezTo>
                    <a:close/>
                  </a:path>
                </a:pathLst>
              </a:custGeom>
              <a:grpFill/>
              <a:ln>
                <a:noFill/>
              </a:ln>
            </p:spPr>
            <p:txBody>
              <a:bodyPr anchor="ctr"/>
              <a:lstStyle/>
              <a:p>
                <a:pPr algn="ctr"/>
                <a:endParaRPr/>
              </a:p>
            </p:txBody>
          </p:sp>
          <p:sp>
            <p:nvSpPr>
              <p:cNvPr id="89" name="PA-îṧḷïḍè"/>
              <p:cNvSpPr/>
              <p:nvPr>
                <p:custDataLst>
                  <p:tags r:id="rId78"/>
                </p:custDataLst>
              </p:nvPr>
            </p:nvSpPr>
            <p:spPr bwMode="auto">
              <a:xfrm>
                <a:off x="2275681" y="3471863"/>
                <a:ext cx="84138" cy="22225"/>
              </a:xfrm>
              <a:custGeom>
                <a:avLst/>
                <a:gdLst>
                  <a:gd name="T0" fmla="*/ 0 w 53"/>
                  <a:gd name="T1" fmla="*/ 5 h 14"/>
                  <a:gd name="T2" fmla="*/ 51 w 53"/>
                  <a:gd name="T3" fmla="*/ 0 h 14"/>
                  <a:gd name="T4" fmla="*/ 53 w 53"/>
                  <a:gd name="T5" fmla="*/ 11 h 14"/>
                  <a:gd name="T6" fmla="*/ 1 w 53"/>
                  <a:gd name="T7" fmla="*/ 14 h 14"/>
                  <a:gd name="T8" fmla="*/ 0 w 53"/>
                  <a:gd name="T9" fmla="*/ 5 h 14"/>
                </a:gdLst>
                <a:ahLst/>
                <a:cxnLst>
                  <a:cxn ang="0">
                    <a:pos x="T0" y="T1"/>
                  </a:cxn>
                  <a:cxn ang="0">
                    <a:pos x="T2" y="T3"/>
                  </a:cxn>
                  <a:cxn ang="0">
                    <a:pos x="T4" y="T5"/>
                  </a:cxn>
                  <a:cxn ang="0">
                    <a:pos x="T6" y="T7"/>
                  </a:cxn>
                  <a:cxn ang="0">
                    <a:pos x="T8" y="T9"/>
                  </a:cxn>
                </a:cxnLst>
                <a:rect l="0" t="0" r="r" b="b"/>
                <a:pathLst>
                  <a:path w="53" h="14">
                    <a:moveTo>
                      <a:pt x="0" y="5"/>
                    </a:moveTo>
                    <a:lnTo>
                      <a:pt x="51" y="0"/>
                    </a:lnTo>
                    <a:lnTo>
                      <a:pt x="53" y="11"/>
                    </a:lnTo>
                    <a:lnTo>
                      <a:pt x="1" y="14"/>
                    </a:lnTo>
                    <a:lnTo>
                      <a:pt x="0" y="5"/>
                    </a:lnTo>
                    <a:close/>
                  </a:path>
                </a:pathLst>
              </a:custGeom>
              <a:grpFill/>
              <a:ln>
                <a:noFill/>
              </a:ln>
            </p:spPr>
            <p:txBody>
              <a:bodyPr anchor="ctr"/>
              <a:lstStyle/>
              <a:p>
                <a:pPr algn="ctr"/>
                <a:endParaRPr/>
              </a:p>
            </p:txBody>
          </p:sp>
          <p:sp>
            <p:nvSpPr>
              <p:cNvPr id="90" name="PA-iṩľîďe"/>
              <p:cNvSpPr/>
              <p:nvPr>
                <p:custDataLst>
                  <p:tags r:id="rId79"/>
                </p:custDataLst>
              </p:nvPr>
            </p:nvSpPr>
            <p:spPr bwMode="auto">
              <a:xfrm>
                <a:off x="2282031" y="3494088"/>
                <a:ext cx="84138" cy="66675"/>
              </a:xfrm>
              <a:custGeom>
                <a:avLst/>
                <a:gdLst>
                  <a:gd name="T0" fmla="*/ 0 w 53"/>
                  <a:gd name="T1" fmla="*/ 22 h 42"/>
                  <a:gd name="T2" fmla="*/ 42 w 53"/>
                  <a:gd name="T3" fmla="*/ 17 h 42"/>
                  <a:gd name="T4" fmla="*/ 39 w 53"/>
                  <a:gd name="T5" fmla="*/ 1 h 42"/>
                  <a:gd name="T6" fmla="*/ 49 w 53"/>
                  <a:gd name="T7" fmla="*/ 0 h 42"/>
                  <a:gd name="T8" fmla="*/ 53 w 53"/>
                  <a:gd name="T9" fmla="*/ 41 h 42"/>
                  <a:gd name="T10" fmla="*/ 45 w 53"/>
                  <a:gd name="T11" fmla="*/ 42 h 42"/>
                  <a:gd name="T12" fmla="*/ 43 w 53"/>
                  <a:gd name="T13" fmla="*/ 27 h 42"/>
                  <a:gd name="T14" fmla="*/ 1 w 53"/>
                  <a:gd name="T15" fmla="*/ 33 h 42"/>
                  <a:gd name="T16" fmla="*/ 0 w 5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42">
                    <a:moveTo>
                      <a:pt x="0" y="22"/>
                    </a:moveTo>
                    <a:lnTo>
                      <a:pt x="42" y="17"/>
                    </a:lnTo>
                    <a:lnTo>
                      <a:pt x="39" y="1"/>
                    </a:lnTo>
                    <a:lnTo>
                      <a:pt x="49" y="0"/>
                    </a:lnTo>
                    <a:lnTo>
                      <a:pt x="53" y="41"/>
                    </a:lnTo>
                    <a:lnTo>
                      <a:pt x="45" y="42"/>
                    </a:lnTo>
                    <a:lnTo>
                      <a:pt x="43" y="27"/>
                    </a:lnTo>
                    <a:lnTo>
                      <a:pt x="1" y="33"/>
                    </a:lnTo>
                    <a:lnTo>
                      <a:pt x="0" y="22"/>
                    </a:lnTo>
                    <a:close/>
                  </a:path>
                </a:pathLst>
              </a:custGeom>
              <a:grpFill/>
              <a:ln>
                <a:noFill/>
              </a:ln>
            </p:spPr>
            <p:txBody>
              <a:bodyPr anchor="ctr"/>
              <a:lstStyle/>
              <a:p>
                <a:pPr algn="ctr"/>
                <a:endParaRPr/>
              </a:p>
            </p:txBody>
          </p:sp>
          <p:sp>
            <p:nvSpPr>
              <p:cNvPr id="91" name="PA-ïslïḑe"/>
              <p:cNvSpPr/>
              <p:nvPr>
                <p:custDataLst>
                  <p:tags r:id="rId80"/>
                </p:custDataLst>
              </p:nvPr>
            </p:nvSpPr>
            <p:spPr bwMode="auto">
              <a:xfrm>
                <a:off x="2294731" y="3557588"/>
                <a:ext cx="90488" cy="73025"/>
              </a:xfrm>
              <a:custGeom>
                <a:avLst/>
                <a:gdLst>
                  <a:gd name="T0" fmla="*/ 0 w 57"/>
                  <a:gd name="T1" fmla="*/ 29 h 46"/>
                  <a:gd name="T2" fmla="*/ 21 w 57"/>
                  <a:gd name="T3" fmla="*/ 24 h 46"/>
                  <a:gd name="T4" fmla="*/ 45 w 57"/>
                  <a:gd name="T5" fmla="*/ 0 h 46"/>
                  <a:gd name="T6" fmla="*/ 49 w 57"/>
                  <a:gd name="T7" fmla="*/ 11 h 46"/>
                  <a:gd name="T8" fmla="*/ 31 w 57"/>
                  <a:gd name="T9" fmla="*/ 28 h 46"/>
                  <a:gd name="T10" fmla="*/ 53 w 57"/>
                  <a:gd name="T11" fmla="*/ 35 h 46"/>
                  <a:gd name="T12" fmla="*/ 57 w 57"/>
                  <a:gd name="T13" fmla="*/ 46 h 46"/>
                  <a:gd name="T14" fmla="*/ 23 w 57"/>
                  <a:gd name="T15" fmla="*/ 35 h 46"/>
                  <a:gd name="T16" fmla="*/ 2 w 57"/>
                  <a:gd name="T17" fmla="*/ 39 h 46"/>
                  <a:gd name="T18" fmla="*/ 0 w 57"/>
                  <a:gd name="T19"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
                    <a:moveTo>
                      <a:pt x="0" y="29"/>
                    </a:moveTo>
                    <a:lnTo>
                      <a:pt x="21" y="24"/>
                    </a:lnTo>
                    <a:lnTo>
                      <a:pt x="45" y="0"/>
                    </a:lnTo>
                    <a:lnTo>
                      <a:pt x="49" y="11"/>
                    </a:lnTo>
                    <a:lnTo>
                      <a:pt x="31" y="28"/>
                    </a:lnTo>
                    <a:lnTo>
                      <a:pt x="53" y="35"/>
                    </a:lnTo>
                    <a:lnTo>
                      <a:pt x="57" y="46"/>
                    </a:lnTo>
                    <a:lnTo>
                      <a:pt x="23" y="35"/>
                    </a:lnTo>
                    <a:lnTo>
                      <a:pt x="2" y="39"/>
                    </a:lnTo>
                    <a:lnTo>
                      <a:pt x="0" y="29"/>
                    </a:lnTo>
                    <a:close/>
                  </a:path>
                </a:pathLst>
              </a:custGeom>
              <a:grpFill/>
              <a:ln>
                <a:noFill/>
              </a:ln>
            </p:spPr>
            <p:txBody>
              <a:bodyPr anchor="ctr"/>
              <a:lstStyle/>
              <a:p>
                <a:pPr algn="ctr"/>
                <a:endParaRPr/>
              </a:p>
            </p:txBody>
          </p:sp>
          <p:sp>
            <p:nvSpPr>
              <p:cNvPr id="92" name="PA-ïṧḷidè"/>
              <p:cNvSpPr/>
              <p:nvPr>
                <p:custDataLst>
                  <p:tags r:id="rId81"/>
                </p:custDataLst>
              </p:nvPr>
            </p:nvSpPr>
            <p:spPr bwMode="auto">
              <a:xfrm>
                <a:off x="2337594" y="3695701"/>
                <a:ext cx="85725" cy="80963"/>
              </a:xfrm>
              <a:custGeom>
                <a:avLst/>
                <a:gdLst>
                  <a:gd name="T0" fmla="*/ 15 w 47"/>
                  <a:gd name="T1" fmla="*/ 2 h 44"/>
                  <a:gd name="T2" fmla="*/ 26 w 47"/>
                  <a:gd name="T3" fmla="*/ 0 h 44"/>
                  <a:gd name="T4" fmla="*/ 33 w 47"/>
                  <a:gd name="T5" fmla="*/ 1 h 44"/>
                  <a:gd name="T6" fmla="*/ 39 w 47"/>
                  <a:gd name="T7" fmla="*/ 4 h 44"/>
                  <a:gd name="T8" fmla="*/ 44 w 47"/>
                  <a:gd name="T9" fmla="*/ 12 h 44"/>
                  <a:gd name="T10" fmla="*/ 45 w 47"/>
                  <a:gd name="T11" fmla="*/ 29 h 44"/>
                  <a:gd name="T12" fmla="*/ 32 w 47"/>
                  <a:gd name="T13" fmla="*/ 41 h 44"/>
                  <a:gd name="T14" fmla="*/ 15 w 47"/>
                  <a:gd name="T15" fmla="*/ 43 h 44"/>
                  <a:gd name="T16" fmla="*/ 3 w 47"/>
                  <a:gd name="T17" fmla="*/ 31 h 44"/>
                  <a:gd name="T18" fmla="*/ 2 w 47"/>
                  <a:gd name="T19" fmla="*/ 14 h 44"/>
                  <a:gd name="T20" fmla="*/ 15 w 47"/>
                  <a:gd name="T21" fmla="*/ 2 h 44"/>
                  <a:gd name="T22" fmla="*/ 19 w 47"/>
                  <a:gd name="T23" fmla="*/ 10 h 44"/>
                  <a:gd name="T24" fmla="*/ 10 w 47"/>
                  <a:gd name="T25" fmla="*/ 18 h 44"/>
                  <a:gd name="T26" fmla="*/ 10 w 47"/>
                  <a:gd name="T27" fmla="*/ 28 h 44"/>
                  <a:gd name="T28" fmla="*/ 17 w 47"/>
                  <a:gd name="T29" fmla="*/ 34 h 44"/>
                  <a:gd name="T30" fmla="*/ 29 w 47"/>
                  <a:gd name="T31" fmla="*/ 33 h 44"/>
                  <a:gd name="T32" fmla="*/ 38 w 47"/>
                  <a:gd name="T33" fmla="*/ 25 h 44"/>
                  <a:gd name="T34" fmla="*/ 37 w 47"/>
                  <a:gd name="T35" fmla="*/ 16 h 44"/>
                  <a:gd name="T36" fmla="*/ 30 w 47"/>
                  <a:gd name="T37" fmla="*/ 9 h 44"/>
                  <a:gd name="T38" fmla="*/ 19 w 47"/>
                  <a:gd name="T3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4">
                    <a:moveTo>
                      <a:pt x="15" y="2"/>
                    </a:moveTo>
                    <a:cubicBezTo>
                      <a:pt x="19" y="0"/>
                      <a:pt x="23" y="0"/>
                      <a:pt x="26" y="0"/>
                    </a:cubicBezTo>
                    <a:cubicBezTo>
                      <a:pt x="28" y="0"/>
                      <a:pt x="31" y="0"/>
                      <a:pt x="33" y="1"/>
                    </a:cubicBezTo>
                    <a:cubicBezTo>
                      <a:pt x="35" y="2"/>
                      <a:pt x="37" y="3"/>
                      <a:pt x="39" y="4"/>
                    </a:cubicBezTo>
                    <a:cubicBezTo>
                      <a:pt x="41" y="6"/>
                      <a:pt x="43" y="9"/>
                      <a:pt x="44" y="12"/>
                    </a:cubicBezTo>
                    <a:cubicBezTo>
                      <a:pt x="47" y="18"/>
                      <a:pt x="47" y="24"/>
                      <a:pt x="45" y="29"/>
                    </a:cubicBezTo>
                    <a:cubicBezTo>
                      <a:pt x="43" y="34"/>
                      <a:pt x="39" y="38"/>
                      <a:pt x="32" y="41"/>
                    </a:cubicBezTo>
                    <a:cubicBezTo>
                      <a:pt x="26" y="44"/>
                      <a:pt x="20" y="44"/>
                      <a:pt x="15" y="43"/>
                    </a:cubicBezTo>
                    <a:cubicBezTo>
                      <a:pt x="9" y="41"/>
                      <a:pt x="5" y="37"/>
                      <a:pt x="3" y="31"/>
                    </a:cubicBezTo>
                    <a:cubicBezTo>
                      <a:pt x="0" y="25"/>
                      <a:pt x="0" y="19"/>
                      <a:pt x="2" y="14"/>
                    </a:cubicBezTo>
                    <a:cubicBezTo>
                      <a:pt x="4" y="9"/>
                      <a:pt x="8" y="5"/>
                      <a:pt x="15" y="2"/>
                    </a:cubicBezTo>
                    <a:close/>
                    <a:moveTo>
                      <a:pt x="19" y="10"/>
                    </a:moveTo>
                    <a:cubicBezTo>
                      <a:pt x="14" y="12"/>
                      <a:pt x="11" y="15"/>
                      <a:pt x="10" y="18"/>
                    </a:cubicBezTo>
                    <a:cubicBezTo>
                      <a:pt x="8" y="21"/>
                      <a:pt x="8" y="24"/>
                      <a:pt x="10" y="28"/>
                    </a:cubicBezTo>
                    <a:cubicBezTo>
                      <a:pt x="11" y="31"/>
                      <a:pt x="13" y="33"/>
                      <a:pt x="17" y="34"/>
                    </a:cubicBezTo>
                    <a:cubicBezTo>
                      <a:pt x="20" y="35"/>
                      <a:pt x="24" y="35"/>
                      <a:pt x="29" y="33"/>
                    </a:cubicBezTo>
                    <a:cubicBezTo>
                      <a:pt x="33" y="31"/>
                      <a:pt x="36" y="28"/>
                      <a:pt x="38" y="25"/>
                    </a:cubicBezTo>
                    <a:cubicBezTo>
                      <a:pt x="39" y="22"/>
                      <a:pt x="39" y="19"/>
                      <a:pt x="37" y="16"/>
                    </a:cubicBezTo>
                    <a:cubicBezTo>
                      <a:pt x="36" y="12"/>
                      <a:pt x="34" y="10"/>
                      <a:pt x="30" y="9"/>
                    </a:cubicBezTo>
                    <a:cubicBezTo>
                      <a:pt x="27" y="8"/>
                      <a:pt x="23" y="8"/>
                      <a:pt x="19" y="10"/>
                    </a:cubicBezTo>
                    <a:close/>
                  </a:path>
                </a:pathLst>
              </a:custGeom>
              <a:grpFill/>
              <a:ln>
                <a:noFill/>
              </a:ln>
            </p:spPr>
            <p:txBody>
              <a:bodyPr anchor="ctr"/>
              <a:lstStyle/>
              <a:p>
                <a:pPr algn="ctr"/>
                <a:endParaRPr/>
              </a:p>
            </p:txBody>
          </p:sp>
          <p:sp>
            <p:nvSpPr>
              <p:cNvPr id="93" name="PA-ïslîdê"/>
              <p:cNvSpPr/>
              <p:nvPr>
                <p:custDataLst>
                  <p:tags r:id="rId82"/>
                </p:custDataLst>
              </p:nvPr>
            </p:nvSpPr>
            <p:spPr bwMode="auto">
              <a:xfrm>
                <a:off x="2366169" y="3762376"/>
                <a:ext cx="98425" cy="66675"/>
              </a:xfrm>
              <a:custGeom>
                <a:avLst/>
                <a:gdLst>
                  <a:gd name="T0" fmla="*/ 0 w 62"/>
                  <a:gd name="T1" fmla="*/ 26 h 42"/>
                  <a:gd name="T2" fmla="*/ 45 w 62"/>
                  <a:gd name="T3" fmla="*/ 0 h 42"/>
                  <a:gd name="T4" fmla="*/ 62 w 62"/>
                  <a:gd name="T5" fmla="*/ 30 h 42"/>
                  <a:gd name="T6" fmla="*/ 55 w 62"/>
                  <a:gd name="T7" fmla="*/ 35 h 42"/>
                  <a:gd name="T8" fmla="*/ 43 w 62"/>
                  <a:gd name="T9" fmla="*/ 14 h 42"/>
                  <a:gd name="T10" fmla="*/ 32 w 62"/>
                  <a:gd name="T11" fmla="*/ 20 h 42"/>
                  <a:gd name="T12" fmla="*/ 43 w 62"/>
                  <a:gd name="T13" fmla="*/ 38 h 42"/>
                  <a:gd name="T14" fmla="*/ 35 w 62"/>
                  <a:gd name="T15" fmla="*/ 42 h 42"/>
                  <a:gd name="T16" fmla="*/ 25 w 62"/>
                  <a:gd name="T17" fmla="*/ 23 h 42"/>
                  <a:gd name="T18" fmla="*/ 6 w 62"/>
                  <a:gd name="T19" fmla="*/ 35 h 42"/>
                  <a:gd name="T20" fmla="*/ 0 w 62"/>
                  <a:gd name="T21"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2">
                    <a:moveTo>
                      <a:pt x="0" y="26"/>
                    </a:moveTo>
                    <a:lnTo>
                      <a:pt x="45" y="0"/>
                    </a:lnTo>
                    <a:lnTo>
                      <a:pt x="62" y="30"/>
                    </a:lnTo>
                    <a:lnTo>
                      <a:pt x="55" y="35"/>
                    </a:lnTo>
                    <a:lnTo>
                      <a:pt x="43" y="14"/>
                    </a:lnTo>
                    <a:lnTo>
                      <a:pt x="32" y="20"/>
                    </a:lnTo>
                    <a:lnTo>
                      <a:pt x="43" y="38"/>
                    </a:lnTo>
                    <a:lnTo>
                      <a:pt x="35" y="42"/>
                    </a:lnTo>
                    <a:lnTo>
                      <a:pt x="25" y="23"/>
                    </a:lnTo>
                    <a:lnTo>
                      <a:pt x="6" y="35"/>
                    </a:lnTo>
                    <a:lnTo>
                      <a:pt x="0" y="26"/>
                    </a:lnTo>
                    <a:close/>
                  </a:path>
                </a:pathLst>
              </a:custGeom>
              <a:grpFill/>
              <a:ln>
                <a:noFill/>
              </a:ln>
            </p:spPr>
            <p:txBody>
              <a:bodyPr anchor="ctr"/>
              <a:lstStyle/>
              <a:p>
                <a:pPr algn="ctr"/>
                <a:endParaRPr/>
              </a:p>
            </p:txBody>
          </p:sp>
          <p:sp>
            <p:nvSpPr>
              <p:cNvPr id="94" name="PA-i$ļîďé"/>
              <p:cNvSpPr/>
              <p:nvPr>
                <p:custDataLst>
                  <p:tags r:id="rId83"/>
                </p:custDataLst>
              </p:nvPr>
            </p:nvSpPr>
            <p:spPr bwMode="auto">
              <a:xfrm>
                <a:off x="2445544" y="3871913"/>
                <a:ext cx="85725" cy="82550"/>
              </a:xfrm>
              <a:custGeom>
                <a:avLst/>
                <a:gdLst>
                  <a:gd name="T0" fmla="*/ 6 w 46"/>
                  <a:gd name="T1" fmla="*/ 13 h 45"/>
                  <a:gd name="T2" fmla="*/ 12 w 46"/>
                  <a:gd name="T3" fmla="*/ 19 h 45"/>
                  <a:gd name="T4" fmla="*/ 9 w 46"/>
                  <a:gd name="T5" fmla="*/ 26 h 45"/>
                  <a:gd name="T6" fmla="*/ 11 w 46"/>
                  <a:gd name="T7" fmla="*/ 32 h 45"/>
                  <a:gd name="T8" fmla="*/ 17 w 46"/>
                  <a:gd name="T9" fmla="*/ 36 h 45"/>
                  <a:gd name="T10" fmla="*/ 22 w 46"/>
                  <a:gd name="T11" fmla="*/ 35 h 45"/>
                  <a:gd name="T12" fmla="*/ 23 w 46"/>
                  <a:gd name="T13" fmla="*/ 32 h 45"/>
                  <a:gd name="T14" fmla="*/ 22 w 46"/>
                  <a:gd name="T15" fmla="*/ 29 h 45"/>
                  <a:gd name="T16" fmla="*/ 19 w 46"/>
                  <a:gd name="T17" fmla="*/ 22 h 45"/>
                  <a:gd name="T18" fmla="*/ 16 w 46"/>
                  <a:gd name="T19" fmla="*/ 12 h 45"/>
                  <a:gd name="T20" fmla="*/ 21 w 46"/>
                  <a:gd name="T21" fmla="*/ 3 h 45"/>
                  <a:gd name="T22" fmla="*/ 27 w 46"/>
                  <a:gd name="T23" fmla="*/ 0 h 45"/>
                  <a:gd name="T24" fmla="*/ 34 w 46"/>
                  <a:gd name="T25" fmla="*/ 2 h 45"/>
                  <a:gd name="T26" fmla="*/ 40 w 46"/>
                  <a:gd name="T27" fmla="*/ 8 h 45"/>
                  <a:gd name="T28" fmla="*/ 45 w 46"/>
                  <a:gd name="T29" fmla="*/ 19 h 45"/>
                  <a:gd name="T30" fmla="*/ 41 w 46"/>
                  <a:gd name="T31" fmla="*/ 29 h 45"/>
                  <a:gd name="T32" fmla="*/ 35 w 46"/>
                  <a:gd name="T33" fmla="*/ 22 h 45"/>
                  <a:gd name="T34" fmla="*/ 37 w 46"/>
                  <a:gd name="T35" fmla="*/ 17 h 45"/>
                  <a:gd name="T36" fmla="*/ 35 w 46"/>
                  <a:gd name="T37" fmla="*/ 12 h 45"/>
                  <a:gd name="T38" fmla="*/ 30 w 46"/>
                  <a:gd name="T39" fmla="*/ 8 h 45"/>
                  <a:gd name="T40" fmla="*/ 27 w 46"/>
                  <a:gd name="T41" fmla="*/ 9 h 45"/>
                  <a:gd name="T42" fmla="*/ 25 w 46"/>
                  <a:gd name="T43" fmla="*/ 12 h 45"/>
                  <a:gd name="T44" fmla="*/ 28 w 46"/>
                  <a:gd name="T45" fmla="*/ 20 h 45"/>
                  <a:gd name="T46" fmla="*/ 32 w 46"/>
                  <a:gd name="T47" fmla="*/ 29 h 45"/>
                  <a:gd name="T48" fmla="*/ 31 w 46"/>
                  <a:gd name="T49" fmla="*/ 36 h 45"/>
                  <a:gd name="T50" fmla="*/ 27 w 46"/>
                  <a:gd name="T51" fmla="*/ 42 h 45"/>
                  <a:gd name="T52" fmla="*/ 20 w 46"/>
                  <a:gd name="T53" fmla="*/ 45 h 45"/>
                  <a:gd name="T54" fmla="*/ 13 w 46"/>
                  <a:gd name="T55" fmla="*/ 43 h 45"/>
                  <a:gd name="T56" fmla="*/ 6 w 46"/>
                  <a:gd name="T57" fmla="*/ 37 h 45"/>
                  <a:gd name="T58" fmla="*/ 0 w 46"/>
                  <a:gd name="T59" fmla="*/ 24 h 45"/>
                  <a:gd name="T60" fmla="*/ 6 w 46"/>
                  <a:gd name="T61"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45">
                    <a:moveTo>
                      <a:pt x="6" y="13"/>
                    </a:moveTo>
                    <a:cubicBezTo>
                      <a:pt x="12" y="19"/>
                      <a:pt x="12" y="19"/>
                      <a:pt x="12" y="19"/>
                    </a:cubicBezTo>
                    <a:cubicBezTo>
                      <a:pt x="10" y="21"/>
                      <a:pt x="9" y="24"/>
                      <a:pt x="9" y="26"/>
                    </a:cubicBezTo>
                    <a:cubicBezTo>
                      <a:pt x="9" y="28"/>
                      <a:pt x="10" y="30"/>
                      <a:pt x="11" y="32"/>
                    </a:cubicBezTo>
                    <a:cubicBezTo>
                      <a:pt x="13" y="34"/>
                      <a:pt x="15" y="35"/>
                      <a:pt x="17" y="36"/>
                    </a:cubicBezTo>
                    <a:cubicBezTo>
                      <a:pt x="19" y="36"/>
                      <a:pt x="20" y="36"/>
                      <a:pt x="22" y="35"/>
                    </a:cubicBezTo>
                    <a:cubicBezTo>
                      <a:pt x="22" y="34"/>
                      <a:pt x="23" y="33"/>
                      <a:pt x="23" y="32"/>
                    </a:cubicBezTo>
                    <a:cubicBezTo>
                      <a:pt x="23" y="32"/>
                      <a:pt x="23" y="30"/>
                      <a:pt x="22" y="29"/>
                    </a:cubicBezTo>
                    <a:cubicBezTo>
                      <a:pt x="22" y="28"/>
                      <a:pt x="21" y="26"/>
                      <a:pt x="19" y="22"/>
                    </a:cubicBezTo>
                    <a:cubicBezTo>
                      <a:pt x="17" y="18"/>
                      <a:pt x="16" y="14"/>
                      <a:pt x="16" y="12"/>
                    </a:cubicBezTo>
                    <a:cubicBezTo>
                      <a:pt x="17" y="8"/>
                      <a:pt x="18" y="5"/>
                      <a:pt x="21" y="3"/>
                    </a:cubicBezTo>
                    <a:cubicBezTo>
                      <a:pt x="23" y="1"/>
                      <a:pt x="25" y="1"/>
                      <a:pt x="27" y="0"/>
                    </a:cubicBezTo>
                    <a:cubicBezTo>
                      <a:pt x="29" y="0"/>
                      <a:pt x="31" y="1"/>
                      <a:pt x="34" y="2"/>
                    </a:cubicBezTo>
                    <a:cubicBezTo>
                      <a:pt x="36" y="3"/>
                      <a:pt x="38" y="5"/>
                      <a:pt x="40" y="8"/>
                    </a:cubicBezTo>
                    <a:cubicBezTo>
                      <a:pt x="44" y="12"/>
                      <a:pt x="46" y="16"/>
                      <a:pt x="45" y="19"/>
                    </a:cubicBezTo>
                    <a:cubicBezTo>
                      <a:pt x="45" y="23"/>
                      <a:pt x="44" y="26"/>
                      <a:pt x="41" y="29"/>
                    </a:cubicBezTo>
                    <a:cubicBezTo>
                      <a:pt x="35" y="22"/>
                      <a:pt x="35" y="22"/>
                      <a:pt x="35" y="22"/>
                    </a:cubicBezTo>
                    <a:cubicBezTo>
                      <a:pt x="36" y="21"/>
                      <a:pt x="37" y="19"/>
                      <a:pt x="37" y="17"/>
                    </a:cubicBezTo>
                    <a:cubicBezTo>
                      <a:pt x="37" y="16"/>
                      <a:pt x="36" y="14"/>
                      <a:pt x="35" y="12"/>
                    </a:cubicBezTo>
                    <a:cubicBezTo>
                      <a:pt x="33" y="10"/>
                      <a:pt x="31" y="9"/>
                      <a:pt x="30" y="8"/>
                    </a:cubicBezTo>
                    <a:cubicBezTo>
                      <a:pt x="28" y="8"/>
                      <a:pt x="27" y="8"/>
                      <a:pt x="27" y="9"/>
                    </a:cubicBezTo>
                    <a:cubicBezTo>
                      <a:pt x="26" y="10"/>
                      <a:pt x="25" y="11"/>
                      <a:pt x="25" y="12"/>
                    </a:cubicBezTo>
                    <a:cubicBezTo>
                      <a:pt x="25" y="13"/>
                      <a:pt x="26" y="16"/>
                      <a:pt x="28" y="20"/>
                    </a:cubicBezTo>
                    <a:cubicBezTo>
                      <a:pt x="30" y="24"/>
                      <a:pt x="31" y="27"/>
                      <a:pt x="32" y="29"/>
                    </a:cubicBezTo>
                    <a:cubicBezTo>
                      <a:pt x="32" y="32"/>
                      <a:pt x="32" y="34"/>
                      <a:pt x="31" y="36"/>
                    </a:cubicBezTo>
                    <a:cubicBezTo>
                      <a:pt x="31" y="38"/>
                      <a:pt x="29" y="40"/>
                      <a:pt x="27" y="42"/>
                    </a:cubicBezTo>
                    <a:cubicBezTo>
                      <a:pt x="25" y="43"/>
                      <a:pt x="23" y="44"/>
                      <a:pt x="20" y="45"/>
                    </a:cubicBezTo>
                    <a:cubicBezTo>
                      <a:pt x="18" y="45"/>
                      <a:pt x="15" y="44"/>
                      <a:pt x="13" y="43"/>
                    </a:cubicBezTo>
                    <a:cubicBezTo>
                      <a:pt x="10" y="42"/>
                      <a:pt x="8" y="40"/>
                      <a:pt x="6" y="37"/>
                    </a:cubicBezTo>
                    <a:cubicBezTo>
                      <a:pt x="2" y="32"/>
                      <a:pt x="0" y="28"/>
                      <a:pt x="0" y="24"/>
                    </a:cubicBezTo>
                    <a:cubicBezTo>
                      <a:pt x="1" y="20"/>
                      <a:pt x="2" y="17"/>
                      <a:pt x="6" y="13"/>
                    </a:cubicBezTo>
                    <a:close/>
                  </a:path>
                </a:pathLst>
              </a:custGeom>
              <a:grpFill/>
              <a:ln>
                <a:noFill/>
              </a:ln>
            </p:spPr>
            <p:txBody>
              <a:bodyPr anchor="ctr"/>
              <a:lstStyle/>
              <a:p>
                <a:pPr algn="ctr"/>
                <a:endParaRPr/>
              </a:p>
            </p:txBody>
          </p:sp>
          <p:sp>
            <p:nvSpPr>
              <p:cNvPr id="95" name="PA-íš1iḓe"/>
              <p:cNvSpPr/>
              <p:nvPr>
                <p:custDataLst>
                  <p:tags r:id="rId84"/>
                </p:custDataLst>
              </p:nvPr>
            </p:nvSpPr>
            <p:spPr bwMode="auto">
              <a:xfrm>
                <a:off x="2501106" y="3930651"/>
                <a:ext cx="82550" cy="82550"/>
              </a:xfrm>
              <a:custGeom>
                <a:avLst/>
                <a:gdLst>
                  <a:gd name="T0" fmla="*/ 25 w 45"/>
                  <a:gd name="T1" fmla="*/ 33 h 45"/>
                  <a:gd name="T2" fmla="*/ 29 w 45"/>
                  <a:gd name="T3" fmla="*/ 41 h 45"/>
                  <a:gd name="T4" fmla="*/ 17 w 45"/>
                  <a:gd name="T5" fmla="*/ 44 h 45"/>
                  <a:gd name="T6" fmla="*/ 6 w 45"/>
                  <a:gd name="T7" fmla="*/ 38 h 45"/>
                  <a:gd name="T8" fmla="*/ 0 w 45"/>
                  <a:gd name="T9" fmla="*/ 24 h 45"/>
                  <a:gd name="T10" fmla="*/ 8 w 45"/>
                  <a:gd name="T11" fmla="*/ 8 h 45"/>
                  <a:gd name="T12" fmla="*/ 24 w 45"/>
                  <a:gd name="T13" fmla="*/ 0 h 45"/>
                  <a:gd name="T14" fmla="*/ 39 w 45"/>
                  <a:gd name="T15" fmla="*/ 7 h 45"/>
                  <a:gd name="T16" fmla="*/ 45 w 45"/>
                  <a:gd name="T17" fmla="*/ 19 h 45"/>
                  <a:gd name="T18" fmla="*/ 42 w 45"/>
                  <a:gd name="T19" fmla="*/ 28 h 45"/>
                  <a:gd name="T20" fmla="*/ 34 w 45"/>
                  <a:gd name="T21" fmla="*/ 23 h 45"/>
                  <a:gd name="T22" fmla="*/ 36 w 45"/>
                  <a:gd name="T23" fmla="*/ 17 h 45"/>
                  <a:gd name="T24" fmla="*/ 33 w 45"/>
                  <a:gd name="T25" fmla="*/ 12 h 45"/>
                  <a:gd name="T26" fmla="*/ 25 w 45"/>
                  <a:gd name="T27" fmla="*/ 9 h 45"/>
                  <a:gd name="T28" fmla="*/ 15 w 45"/>
                  <a:gd name="T29" fmla="*/ 14 h 45"/>
                  <a:gd name="T30" fmla="*/ 8 w 45"/>
                  <a:gd name="T31" fmla="*/ 25 h 45"/>
                  <a:gd name="T32" fmla="*/ 11 w 45"/>
                  <a:gd name="T33" fmla="*/ 33 h 45"/>
                  <a:gd name="T34" fmla="*/ 17 w 45"/>
                  <a:gd name="T35" fmla="*/ 36 h 45"/>
                  <a:gd name="T36" fmla="*/ 25 w 45"/>
                  <a:gd name="T37"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5">
                    <a:moveTo>
                      <a:pt x="25" y="33"/>
                    </a:moveTo>
                    <a:cubicBezTo>
                      <a:pt x="29" y="41"/>
                      <a:pt x="29" y="41"/>
                      <a:pt x="29" y="41"/>
                    </a:cubicBezTo>
                    <a:cubicBezTo>
                      <a:pt x="25" y="44"/>
                      <a:pt x="21" y="45"/>
                      <a:pt x="17" y="44"/>
                    </a:cubicBezTo>
                    <a:cubicBezTo>
                      <a:pt x="13" y="44"/>
                      <a:pt x="9" y="42"/>
                      <a:pt x="6" y="38"/>
                    </a:cubicBezTo>
                    <a:cubicBezTo>
                      <a:pt x="2" y="34"/>
                      <a:pt x="0" y="29"/>
                      <a:pt x="0" y="24"/>
                    </a:cubicBezTo>
                    <a:cubicBezTo>
                      <a:pt x="0" y="19"/>
                      <a:pt x="3" y="13"/>
                      <a:pt x="8" y="8"/>
                    </a:cubicBezTo>
                    <a:cubicBezTo>
                      <a:pt x="13" y="3"/>
                      <a:pt x="18" y="1"/>
                      <a:pt x="24" y="0"/>
                    </a:cubicBezTo>
                    <a:cubicBezTo>
                      <a:pt x="29" y="0"/>
                      <a:pt x="34" y="2"/>
                      <a:pt x="39" y="7"/>
                    </a:cubicBezTo>
                    <a:cubicBezTo>
                      <a:pt x="42" y="10"/>
                      <a:pt x="44" y="15"/>
                      <a:pt x="45" y="19"/>
                    </a:cubicBezTo>
                    <a:cubicBezTo>
                      <a:pt x="45" y="22"/>
                      <a:pt x="44" y="25"/>
                      <a:pt x="42" y="28"/>
                    </a:cubicBezTo>
                    <a:cubicBezTo>
                      <a:pt x="34" y="23"/>
                      <a:pt x="34" y="23"/>
                      <a:pt x="34" y="23"/>
                    </a:cubicBezTo>
                    <a:cubicBezTo>
                      <a:pt x="36" y="21"/>
                      <a:pt x="36" y="19"/>
                      <a:pt x="36" y="17"/>
                    </a:cubicBezTo>
                    <a:cubicBezTo>
                      <a:pt x="36" y="15"/>
                      <a:pt x="35" y="13"/>
                      <a:pt x="33" y="12"/>
                    </a:cubicBezTo>
                    <a:cubicBezTo>
                      <a:pt x="31" y="9"/>
                      <a:pt x="28" y="8"/>
                      <a:pt x="25" y="9"/>
                    </a:cubicBezTo>
                    <a:cubicBezTo>
                      <a:pt x="22" y="9"/>
                      <a:pt x="18" y="11"/>
                      <a:pt x="15" y="14"/>
                    </a:cubicBezTo>
                    <a:cubicBezTo>
                      <a:pt x="11" y="18"/>
                      <a:pt x="9" y="22"/>
                      <a:pt x="8" y="25"/>
                    </a:cubicBezTo>
                    <a:cubicBezTo>
                      <a:pt x="8" y="28"/>
                      <a:pt x="9" y="31"/>
                      <a:pt x="11" y="33"/>
                    </a:cubicBezTo>
                    <a:cubicBezTo>
                      <a:pt x="13" y="35"/>
                      <a:pt x="15" y="36"/>
                      <a:pt x="17" y="36"/>
                    </a:cubicBezTo>
                    <a:cubicBezTo>
                      <a:pt x="20" y="36"/>
                      <a:pt x="22" y="35"/>
                      <a:pt x="25" y="33"/>
                    </a:cubicBezTo>
                    <a:close/>
                  </a:path>
                </a:pathLst>
              </a:custGeom>
              <a:grpFill/>
              <a:ln>
                <a:noFill/>
              </a:ln>
            </p:spPr>
            <p:txBody>
              <a:bodyPr anchor="ctr"/>
              <a:lstStyle/>
              <a:p>
                <a:pPr algn="ctr"/>
                <a:endParaRPr/>
              </a:p>
            </p:txBody>
          </p:sp>
          <p:sp>
            <p:nvSpPr>
              <p:cNvPr id="96" name="PA-ïṣḷïḑé"/>
              <p:cNvSpPr/>
              <p:nvPr>
                <p:custDataLst>
                  <p:tags r:id="rId85"/>
                </p:custDataLst>
              </p:nvPr>
            </p:nvSpPr>
            <p:spPr bwMode="auto">
              <a:xfrm>
                <a:off x="2548731" y="3973513"/>
                <a:ext cx="65088" cy="71438"/>
              </a:xfrm>
              <a:custGeom>
                <a:avLst/>
                <a:gdLst>
                  <a:gd name="T0" fmla="*/ 0 w 41"/>
                  <a:gd name="T1" fmla="*/ 38 h 45"/>
                  <a:gd name="T2" fmla="*/ 34 w 41"/>
                  <a:gd name="T3" fmla="*/ 0 h 45"/>
                  <a:gd name="T4" fmla="*/ 41 w 41"/>
                  <a:gd name="T5" fmla="*/ 6 h 45"/>
                  <a:gd name="T6" fmla="*/ 8 w 41"/>
                  <a:gd name="T7" fmla="*/ 45 h 45"/>
                  <a:gd name="T8" fmla="*/ 0 w 41"/>
                  <a:gd name="T9" fmla="*/ 38 h 45"/>
                </a:gdLst>
                <a:ahLst/>
                <a:cxnLst>
                  <a:cxn ang="0">
                    <a:pos x="T0" y="T1"/>
                  </a:cxn>
                  <a:cxn ang="0">
                    <a:pos x="T2" y="T3"/>
                  </a:cxn>
                  <a:cxn ang="0">
                    <a:pos x="T4" y="T5"/>
                  </a:cxn>
                  <a:cxn ang="0">
                    <a:pos x="T6" y="T7"/>
                  </a:cxn>
                  <a:cxn ang="0">
                    <a:pos x="T8" y="T9"/>
                  </a:cxn>
                </a:cxnLst>
                <a:rect l="0" t="0" r="r" b="b"/>
                <a:pathLst>
                  <a:path w="41" h="45">
                    <a:moveTo>
                      <a:pt x="0" y="38"/>
                    </a:moveTo>
                    <a:lnTo>
                      <a:pt x="34" y="0"/>
                    </a:lnTo>
                    <a:lnTo>
                      <a:pt x="41" y="6"/>
                    </a:lnTo>
                    <a:lnTo>
                      <a:pt x="8" y="45"/>
                    </a:lnTo>
                    <a:lnTo>
                      <a:pt x="0" y="38"/>
                    </a:lnTo>
                    <a:close/>
                  </a:path>
                </a:pathLst>
              </a:custGeom>
              <a:grpFill/>
              <a:ln>
                <a:noFill/>
              </a:ln>
            </p:spPr>
            <p:txBody>
              <a:bodyPr anchor="ctr"/>
              <a:lstStyle/>
              <a:p>
                <a:pPr algn="ctr"/>
                <a:endParaRPr/>
              </a:p>
            </p:txBody>
          </p:sp>
          <p:sp>
            <p:nvSpPr>
              <p:cNvPr id="97" name="PA-íŝ1ïḍè"/>
              <p:cNvSpPr/>
              <p:nvPr>
                <p:custDataLst>
                  <p:tags r:id="rId86"/>
                </p:custDataLst>
              </p:nvPr>
            </p:nvSpPr>
            <p:spPr bwMode="auto">
              <a:xfrm>
                <a:off x="2574131" y="3990976"/>
                <a:ext cx="96838" cy="101600"/>
              </a:xfrm>
              <a:custGeom>
                <a:avLst/>
                <a:gdLst>
                  <a:gd name="T0" fmla="*/ 0 w 61"/>
                  <a:gd name="T1" fmla="*/ 41 h 64"/>
                  <a:gd name="T2" fmla="*/ 31 w 61"/>
                  <a:gd name="T3" fmla="*/ 0 h 64"/>
                  <a:gd name="T4" fmla="*/ 61 w 61"/>
                  <a:gd name="T5" fmla="*/ 22 h 64"/>
                  <a:gd name="T6" fmla="*/ 56 w 61"/>
                  <a:gd name="T7" fmla="*/ 29 h 64"/>
                  <a:gd name="T8" fmla="*/ 34 w 61"/>
                  <a:gd name="T9" fmla="*/ 13 h 64"/>
                  <a:gd name="T10" fmla="*/ 27 w 61"/>
                  <a:gd name="T11" fmla="*/ 22 h 64"/>
                  <a:gd name="T12" fmla="*/ 47 w 61"/>
                  <a:gd name="T13" fmla="*/ 37 h 64"/>
                  <a:gd name="T14" fmla="*/ 42 w 61"/>
                  <a:gd name="T15" fmla="*/ 44 h 64"/>
                  <a:gd name="T16" fmla="*/ 21 w 61"/>
                  <a:gd name="T17" fmla="*/ 29 h 64"/>
                  <a:gd name="T18" fmla="*/ 13 w 61"/>
                  <a:gd name="T19" fmla="*/ 40 h 64"/>
                  <a:gd name="T20" fmla="*/ 36 w 61"/>
                  <a:gd name="T21" fmla="*/ 57 h 64"/>
                  <a:gd name="T22" fmla="*/ 31 w 61"/>
                  <a:gd name="T23" fmla="*/ 64 h 64"/>
                  <a:gd name="T24" fmla="*/ 0 w 61"/>
                  <a:gd name="T25"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4">
                    <a:moveTo>
                      <a:pt x="0" y="41"/>
                    </a:moveTo>
                    <a:lnTo>
                      <a:pt x="31" y="0"/>
                    </a:lnTo>
                    <a:lnTo>
                      <a:pt x="61" y="22"/>
                    </a:lnTo>
                    <a:lnTo>
                      <a:pt x="56" y="29"/>
                    </a:lnTo>
                    <a:lnTo>
                      <a:pt x="34" y="13"/>
                    </a:lnTo>
                    <a:lnTo>
                      <a:pt x="27" y="22"/>
                    </a:lnTo>
                    <a:lnTo>
                      <a:pt x="47" y="37"/>
                    </a:lnTo>
                    <a:lnTo>
                      <a:pt x="42" y="44"/>
                    </a:lnTo>
                    <a:lnTo>
                      <a:pt x="21" y="29"/>
                    </a:lnTo>
                    <a:lnTo>
                      <a:pt x="13" y="40"/>
                    </a:lnTo>
                    <a:lnTo>
                      <a:pt x="36" y="57"/>
                    </a:lnTo>
                    <a:lnTo>
                      <a:pt x="31" y="64"/>
                    </a:lnTo>
                    <a:lnTo>
                      <a:pt x="0" y="41"/>
                    </a:lnTo>
                    <a:close/>
                  </a:path>
                </a:pathLst>
              </a:custGeom>
              <a:grpFill/>
              <a:ln>
                <a:noFill/>
              </a:ln>
            </p:spPr>
            <p:txBody>
              <a:bodyPr anchor="ctr"/>
              <a:lstStyle/>
              <a:p>
                <a:pPr algn="ctr"/>
                <a:endParaRPr/>
              </a:p>
            </p:txBody>
          </p:sp>
          <p:sp>
            <p:nvSpPr>
              <p:cNvPr id="98" name="PA-ïṥļiḓè"/>
              <p:cNvSpPr/>
              <p:nvPr>
                <p:custDataLst>
                  <p:tags r:id="rId87"/>
                </p:custDataLst>
              </p:nvPr>
            </p:nvSpPr>
            <p:spPr bwMode="auto">
              <a:xfrm>
                <a:off x="2637631" y="4033838"/>
                <a:ext cx="96838" cy="101600"/>
              </a:xfrm>
              <a:custGeom>
                <a:avLst/>
                <a:gdLst>
                  <a:gd name="T0" fmla="*/ 0 w 61"/>
                  <a:gd name="T1" fmla="*/ 43 h 64"/>
                  <a:gd name="T2" fmla="*/ 27 w 61"/>
                  <a:gd name="T3" fmla="*/ 0 h 64"/>
                  <a:gd name="T4" fmla="*/ 35 w 61"/>
                  <a:gd name="T5" fmla="*/ 5 h 64"/>
                  <a:gd name="T6" fmla="*/ 36 w 61"/>
                  <a:gd name="T7" fmla="*/ 45 h 64"/>
                  <a:gd name="T8" fmla="*/ 53 w 61"/>
                  <a:gd name="T9" fmla="*/ 15 h 64"/>
                  <a:gd name="T10" fmla="*/ 61 w 61"/>
                  <a:gd name="T11" fmla="*/ 21 h 64"/>
                  <a:gd name="T12" fmla="*/ 35 w 61"/>
                  <a:gd name="T13" fmla="*/ 64 h 64"/>
                  <a:gd name="T14" fmla="*/ 27 w 61"/>
                  <a:gd name="T15" fmla="*/ 59 h 64"/>
                  <a:gd name="T16" fmla="*/ 25 w 61"/>
                  <a:gd name="T17" fmla="*/ 20 h 64"/>
                  <a:gd name="T18" fmla="*/ 8 w 61"/>
                  <a:gd name="T19" fmla="*/ 49 h 64"/>
                  <a:gd name="T20" fmla="*/ 0 w 61"/>
                  <a:gd name="T21"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64">
                    <a:moveTo>
                      <a:pt x="0" y="43"/>
                    </a:moveTo>
                    <a:lnTo>
                      <a:pt x="27" y="0"/>
                    </a:lnTo>
                    <a:lnTo>
                      <a:pt x="35" y="5"/>
                    </a:lnTo>
                    <a:lnTo>
                      <a:pt x="36" y="45"/>
                    </a:lnTo>
                    <a:lnTo>
                      <a:pt x="53" y="15"/>
                    </a:lnTo>
                    <a:lnTo>
                      <a:pt x="61" y="21"/>
                    </a:lnTo>
                    <a:lnTo>
                      <a:pt x="35" y="64"/>
                    </a:lnTo>
                    <a:lnTo>
                      <a:pt x="27" y="59"/>
                    </a:lnTo>
                    <a:lnTo>
                      <a:pt x="25" y="20"/>
                    </a:lnTo>
                    <a:lnTo>
                      <a:pt x="8" y="49"/>
                    </a:lnTo>
                    <a:lnTo>
                      <a:pt x="0" y="43"/>
                    </a:lnTo>
                    <a:close/>
                  </a:path>
                </a:pathLst>
              </a:custGeom>
              <a:grpFill/>
              <a:ln>
                <a:noFill/>
              </a:ln>
            </p:spPr>
            <p:txBody>
              <a:bodyPr anchor="ctr"/>
              <a:lstStyle/>
              <a:p>
                <a:pPr algn="ctr"/>
                <a:endParaRPr/>
              </a:p>
            </p:txBody>
          </p:sp>
          <p:sp>
            <p:nvSpPr>
              <p:cNvPr id="99" name="PA-iśľîḍé"/>
              <p:cNvSpPr/>
              <p:nvPr>
                <p:custDataLst>
                  <p:tags r:id="rId88"/>
                </p:custDataLst>
              </p:nvPr>
            </p:nvSpPr>
            <p:spPr bwMode="auto">
              <a:xfrm>
                <a:off x="2720181" y="4079876"/>
                <a:ext cx="79375" cy="87313"/>
              </a:xfrm>
              <a:custGeom>
                <a:avLst/>
                <a:gdLst>
                  <a:gd name="T0" fmla="*/ 28 w 43"/>
                  <a:gd name="T1" fmla="*/ 33 h 47"/>
                  <a:gd name="T2" fmla="*/ 34 w 43"/>
                  <a:gd name="T3" fmla="*/ 39 h 47"/>
                  <a:gd name="T4" fmla="*/ 24 w 43"/>
                  <a:gd name="T5" fmla="*/ 46 h 47"/>
                  <a:gd name="T6" fmla="*/ 12 w 43"/>
                  <a:gd name="T7" fmla="*/ 44 h 47"/>
                  <a:gd name="T8" fmla="*/ 1 w 43"/>
                  <a:gd name="T9" fmla="*/ 33 h 47"/>
                  <a:gd name="T10" fmla="*/ 3 w 43"/>
                  <a:gd name="T11" fmla="*/ 15 h 47"/>
                  <a:gd name="T12" fmla="*/ 15 w 43"/>
                  <a:gd name="T13" fmla="*/ 2 h 47"/>
                  <a:gd name="T14" fmla="*/ 32 w 43"/>
                  <a:gd name="T15" fmla="*/ 3 h 47"/>
                  <a:gd name="T16" fmla="*/ 41 w 43"/>
                  <a:gd name="T17" fmla="*/ 13 h 47"/>
                  <a:gd name="T18" fmla="*/ 42 w 43"/>
                  <a:gd name="T19" fmla="*/ 22 h 47"/>
                  <a:gd name="T20" fmla="*/ 33 w 43"/>
                  <a:gd name="T21" fmla="*/ 20 h 47"/>
                  <a:gd name="T22" fmla="*/ 33 w 43"/>
                  <a:gd name="T23" fmla="*/ 14 h 47"/>
                  <a:gd name="T24" fmla="*/ 28 w 43"/>
                  <a:gd name="T25" fmla="*/ 10 h 47"/>
                  <a:gd name="T26" fmla="*/ 19 w 43"/>
                  <a:gd name="T27" fmla="*/ 10 h 47"/>
                  <a:gd name="T28" fmla="*/ 12 w 43"/>
                  <a:gd name="T29" fmla="*/ 19 h 47"/>
                  <a:gd name="T30" fmla="*/ 9 w 43"/>
                  <a:gd name="T31" fmla="*/ 31 h 47"/>
                  <a:gd name="T32" fmla="*/ 15 w 43"/>
                  <a:gd name="T33" fmla="*/ 37 h 47"/>
                  <a:gd name="T34" fmla="*/ 22 w 43"/>
                  <a:gd name="T35" fmla="*/ 38 h 47"/>
                  <a:gd name="T36" fmla="*/ 28 w 43"/>
                  <a:gd name="T37" fmla="*/ 3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7">
                    <a:moveTo>
                      <a:pt x="28" y="33"/>
                    </a:moveTo>
                    <a:cubicBezTo>
                      <a:pt x="34" y="39"/>
                      <a:pt x="34" y="39"/>
                      <a:pt x="34" y="39"/>
                    </a:cubicBezTo>
                    <a:cubicBezTo>
                      <a:pt x="31" y="43"/>
                      <a:pt x="28" y="45"/>
                      <a:pt x="24" y="46"/>
                    </a:cubicBezTo>
                    <a:cubicBezTo>
                      <a:pt x="20" y="47"/>
                      <a:pt x="16" y="46"/>
                      <a:pt x="12" y="44"/>
                    </a:cubicBezTo>
                    <a:cubicBezTo>
                      <a:pt x="7" y="42"/>
                      <a:pt x="3" y="38"/>
                      <a:pt x="1" y="33"/>
                    </a:cubicBezTo>
                    <a:cubicBezTo>
                      <a:pt x="0" y="27"/>
                      <a:pt x="0" y="22"/>
                      <a:pt x="3" y="15"/>
                    </a:cubicBezTo>
                    <a:cubicBezTo>
                      <a:pt x="6" y="9"/>
                      <a:pt x="10" y="4"/>
                      <a:pt x="15" y="2"/>
                    </a:cubicBezTo>
                    <a:cubicBezTo>
                      <a:pt x="21" y="0"/>
                      <a:pt x="26" y="1"/>
                      <a:pt x="32" y="3"/>
                    </a:cubicBezTo>
                    <a:cubicBezTo>
                      <a:pt x="36" y="5"/>
                      <a:pt x="40" y="9"/>
                      <a:pt x="41" y="13"/>
                    </a:cubicBezTo>
                    <a:cubicBezTo>
                      <a:pt x="42" y="16"/>
                      <a:pt x="43" y="19"/>
                      <a:pt x="42" y="22"/>
                    </a:cubicBezTo>
                    <a:cubicBezTo>
                      <a:pt x="33" y="20"/>
                      <a:pt x="33" y="20"/>
                      <a:pt x="33" y="20"/>
                    </a:cubicBezTo>
                    <a:cubicBezTo>
                      <a:pt x="34" y="18"/>
                      <a:pt x="34" y="16"/>
                      <a:pt x="33" y="14"/>
                    </a:cubicBezTo>
                    <a:cubicBezTo>
                      <a:pt x="32" y="12"/>
                      <a:pt x="30" y="11"/>
                      <a:pt x="28" y="10"/>
                    </a:cubicBezTo>
                    <a:cubicBezTo>
                      <a:pt x="25" y="8"/>
                      <a:pt x="22" y="8"/>
                      <a:pt x="19" y="10"/>
                    </a:cubicBezTo>
                    <a:cubicBezTo>
                      <a:pt x="16" y="11"/>
                      <a:pt x="14" y="14"/>
                      <a:pt x="12" y="19"/>
                    </a:cubicBezTo>
                    <a:cubicBezTo>
                      <a:pt x="9" y="24"/>
                      <a:pt x="9" y="28"/>
                      <a:pt x="9" y="31"/>
                    </a:cubicBezTo>
                    <a:cubicBezTo>
                      <a:pt x="10" y="34"/>
                      <a:pt x="12" y="36"/>
                      <a:pt x="15" y="37"/>
                    </a:cubicBezTo>
                    <a:cubicBezTo>
                      <a:pt x="17" y="38"/>
                      <a:pt x="19" y="38"/>
                      <a:pt x="22" y="38"/>
                    </a:cubicBezTo>
                    <a:cubicBezTo>
                      <a:pt x="24" y="37"/>
                      <a:pt x="26" y="35"/>
                      <a:pt x="28" y="33"/>
                    </a:cubicBezTo>
                    <a:close/>
                  </a:path>
                </a:pathLst>
              </a:custGeom>
              <a:grpFill/>
              <a:ln>
                <a:noFill/>
              </a:ln>
            </p:spPr>
            <p:txBody>
              <a:bodyPr anchor="ctr"/>
              <a:lstStyle/>
              <a:p>
                <a:pPr algn="ctr"/>
                <a:endParaRPr/>
              </a:p>
            </p:txBody>
          </p:sp>
          <p:sp>
            <p:nvSpPr>
              <p:cNvPr id="100" name="PA-îś1îḑé"/>
              <p:cNvSpPr/>
              <p:nvPr>
                <p:custDataLst>
                  <p:tags r:id="rId89"/>
                </p:custDataLst>
              </p:nvPr>
            </p:nvSpPr>
            <p:spPr bwMode="auto">
              <a:xfrm>
                <a:off x="2790031" y="4103688"/>
                <a:ext cx="82550" cy="96838"/>
              </a:xfrm>
              <a:custGeom>
                <a:avLst/>
                <a:gdLst>
                  <a:gd name="T0" fmla="*/ 0 w 52"/>
                  <a:gd name="T1" fmla="*/ 49 h 61"/>
                  <a:gd name="T2" fmla="*/ 16 w 52"/>
                  <a:gd name="T3" fmla="*/ 0 h 61"/>
                  <a:gd name="T4" fmla="*/ 52 w 52"/>
                  <a:gd name="T5" fmla="*/ 13 h 61"/>
                  <a:gd name="T6" fmla="*/ 50 w 52"/>
                  <a:gd name="T7" fmla="*/ 21 h 61"/>
                  <a:gd name="T8" fmla="*/ 23 w 52"/>
                  <a:gd name="T9" fmla="*/ 12 h 61"/>
                  <a:gd name="T10" fmla="*/ 20 w 52"/>
                  <a:gd name="T11" fmla="*/ 22 h 61"/>
                  <a:gd name="T12" fmla="*/ 44 w 52"/>
                  <a:gd name="T13" fmla="*/ 30 h 61"/>
                  <a:gd name="T14" fmla="*/ 41 w 52"/>
                  <a:gd name="T15" fmla="*/ 38 h 61"/>
                  <a:gd name="T16" fmla="*/ 18 w 52"/>
                  <a:gd name="T17" fmla="*/ 30 h 61"/>
                  <a:gd name="T18" fmla="*/ 13 w 52"/>
                  <a:gd name="T19" fmla="*/ 43 h 61"/>
                  <a:gd name="T20" fmla="*/ 40 w 52"/>
                  <a:gd name="T21" fmla="*/ 52 h 61"/>
                  <a:gd name="T22" fmla="*/ 36 w 52"/>
                  <a:gd name="T23" fmla="*/ 61 h 61"/>
                  <a:gd name="T24" fmla="*/ 0 w 52"/>
                  <a:gd name="T25"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61">
                    <a:moveTo>
                      <a:pt x="0" y="49"/>
                    </a:moveTo>
                    <a:lnTo>
                      <a:pt x="16" y="0"/>
                    </a:lnTo>
                    <a:lnTo>
                      <a:pt x="52" y="13"/>
                    </a:lnTo>
                    <a:lnTo>
                      <a:pt x="50" y="21"/>
                    </a:lnTo>
                    <a:lnTo>
                      <a:pt x="23" y="12"/>
                    </a:lnTo>
                    <a:lnTo>
                      <a:pt x="20" y="22"/>
                    </a:lnTo>
                    <a:lnTo>
                      <a:pt x="44" y="30"/>
                    </a:lnTo>
                    <a:lnTo>
                      <a:pt x="41" y="38"/>
                    </a:lnTo>
                    <a:lnTo>
                      <a:pt x="18" y="30"/>
                    </a:lnTo>
                    <a:lnTo>
                      <a:pt x="13" y="43"/>
                    </a:lnTo>
                    <a:lnTo>
                      <a:pt x="40" y="52"/>
                    </a:lnTo>
                    <a:lnTo>
                      <a:pt x="36" y="61"/>
                    </a:lnTo>
                    <a:lnTo>
                      <a:pt x="0" y="49"/>
                    </a:lnTo>
                    <a:close/>
                  </a:path>
                </a:pathLst>
              </a:custGeom>
              <a:grpFill/>
              <a:ln>
                <a:noFill/>
              </a:ln>
            </p:spPr>
            <p:txBody>
              <a:bodyPr anchor="ctr"/>
              <a:lstStyle/>
              <a:p>
                <a:pPr algn="ctr"/>
                <a:endParaRPr/>
              </a:p>
            </p:txBody>
          </p:sp>
          <p:sp>
            <p:nvSpPr>
              <p:cNvPr id="101" name="PA-ïŝḻîdé"/>
              <p:cNvSpPr/>
              <p:nvPr>
                <p:custDataLst>
                  <p:tags r:id="rId90"/>
                </p:custDataLst>
              </p:nvPr>
            </p:nvSpPr>
            <p:spPr bwMode="auto">
              <a:xfrm>
                <a:off x="3296444" y="4113213"/>
                <a:ext cx="77788" cy="92075"/>
              </a:xfrm>
              <a:custGeom>
                <a:avLst/>
                <a:gdLst>
                  <a:gd name="T0" fmla="*/ 49 w 49"/>
                  <a:gd name="T1" fmla="*/ 42 h 58"/>
                  <a:gd name="T2" fmla="*/ 39 w 49"/>
                  <a:gd name="T3" fmla="*/ 45 h 58"/>
                  <a:gd name="T4" fmla="*/ 31 w 49"/>
                  <a:gd name="T5" fmla="*/ 36 h 58"/>
                  <a:gd name="T6" fmla="*/ 11 w 49"/>
                  <a:gd name="T7" fmla="*/ 43 h 58"/>
                  <a:gd name="T8" fmla="*/ 11 w 49"/>
                  <a:gd name="T9" fmla="*/ 55 h 58"/>
                  <a:gd name="T10" fmla="*/ 0 w 49"/>
                  <a:gd name="T11" fmla="*/ 58 h 58"/>
                  <a:gd name="T12" fmla="*/ 3 w 49"/>
                  <a:gd name="T13" fmla="*/ 3 h 58"/>
                  <a:gd name="T14" fmla="*/ 13 w 49"/>
                  <a:gd name="T15" fmla="*/ 0 h 58"/>
                  <a:gd name="T16" fmla="*/ 49 w 49"/>
                  <a:gd name="T17" fmla="*/ 42 h 58"/>
                  <a:gd name="T18" fmla="*/ 25 w 49"/>
                  <a:gd name="T19" fmla="*/ 29 h 58"/>
                  <a:gd name="T20" fmla="*/ 12 w 49"/>
                  <a:gd name="T21" fmla="*/ 14 h 58"/>
                  <a:gd name="T22" fmla="*/ 11 w 49"/>
                  <a:gd name="T23" fmla="*/ 34 h 58"/>
                  <a:gd name="T24" fmla="*/ 25 w 49"/>
                  <a:gd name="T2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8">
                    <a:moveTo>
                      <a:pt x="49" y="42"/>
                    </a:moveTo>
                    <a:lnTo>
                      <a:pt x="39" y="45"/>
                    </a:lnTo>
                    <a:lnTo>
                      <a:pt x="31" y="36"/>
                    </a:lnTo>
                    <a:lnTo>
                      <a:pt x="11" y="43"/>
                    </a:lnTo>
                    <a:lnTo>
                      <a:pt x="11" y="55"/>
                    </a:lnTo>
                    <a:lnTo>
                      <a:pt x="0" y="58"/>
                    </a:lnTo>
                    <a:lnTo>
                      <a:pt x="3" y="3"/>
                    </a:lnTo>
                    <a:lnTo>
                      <a:pt x="13" y="0"/>
                    </a:lnTo>
                    <a:lnTo>
                      <a:pt x="49" y="42"/>
                    </a:lnTo>
                    <a:close/>
                    <a:moveTo>
                      <a:pt x="25" y="29"/>
                    </a:moveTo>
                    <a:lnTo>
                      <a:pt x="12" y="14"/>
                    </a:lnTo>
                    <a:lnTo>
                      <a:pt x="11" y="34"/>
                    </a:lnTo>
                    <a:lnTo>
                      <a:pt x="25" y="29"/>
                    </a:lnTo>
                    <a:close/>
                  </a:path>
                </a:pathLst>
              </a:custGeom>
              <a:grpFill/>
              <a:ln>
                <a:noFill/>
              </a:ln>
            </p:spPr>
            <p:txBody>
              <a:bodyPr anchor="ctr"/>
              <a:lstStyle/>
              <a:p>
                <a:pPr algn="ctr"/>
                <a:endParaRPr/>
              </a:p>
            </p:txBody>
          </p:sp>
          <p:sp>
            <p:nvSpPr>
              <p:cNvPr id="102" name="PA-ïsļîḍè"/>
              <p:cNvSpPr/>
              <p:nvPr>
                <p:custDataLst>
                  <p:tags r:id="rId91"/>
                </p:custDataLst>
              </p:nvPr>
            </p:nvSpPr>
            <p:spPr bwMode="auto">
              <a:xfrm>
                <a:off x="3347244" y="4076701"/>
                <a:ext cx="92075" cy="101600"/>
              </a:xfrm>
              <a:custGeom>
                <a:avLst/>
                <a:gdLst>
                  <a:gd name="T0" fmla="*/ 21 w 58"/>
                  <a:gd name="T1" fmla="*/ 64 h 64"/>
                  <a:gd name="T2" fmla="*/ 0 w 58"/>
                  <a:gd name="T3" fmla="*/ 17 h 64"/>
                  <a:gd name="T4" fmla="*/ 9 w 58"/>
                  <a:gd name="T5" fmla="*/ 12 h 64"/>
                  <a:gd name="T6" fmla="*/ 43 w 58"/>
                  <a:gd name="T7" fmla="*/ 36 h 64"/>
                  <a:gd name="T8" fmla="*/ 29 w 58"/>
                  <a:gd name="T9" fmla="*/ 4 h 64"/>
                  <a:gd name="T10" fmla="*/ 37 w 58"/>
                  <a:gd name="T11" fmla="*/ 0 h 64"/>
                  <a:gd name="T12" fmla="*/ 58 w 58"/>
                  <a:gd name="T13" fmla="*/ 46 h 64"/>
                  <a:gd name="T14" fmla="*/ 49 w 58"/>
                  <a:gd name="T15" fmla="*/ 51 h 64"/>
                  <a:gd name="T16" fmla="*/ 16 w 58"/>
                  <a:gd name="T17" fmla="*/ 29 h 64"/>
                  <a:gd name="T18" fmla="*/ 30 w 58"/>
                  <a:gd name="T19" fmla="*/ 59 h 64"/>
                  <a:gd name="T20" fmla="*/ 21 w 58"/>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64">
                    <a:moveTo>
                      <a:pt x="21" y="64"/>
                    </a:moveTo>
                    <a:lnTo>
                      <a:pt x="0" y="17"/>
                    </a:lnTo>
                    <a:lnTo>
                      <a:pt x="9" y="12"/>
                    </a:lnTo>
                    <a:lnTo>
                      <a:pt x="43" y="36"/>
                    </a:lnTo>
                    <a:lnTo>
                      <a:pt x="29" y="4"/>
                    </a:lnTo>
                    <a:lnTo>
                      <a:pt x="37" y="0"/>
                    </a:lnTo>
                    <a:lnTo>
                      <a:pt x="58" y="46"/>
                    </a:lnTo>
                    <a:lnTo>
                      <a:pt x="49" y="51"/>
                    </a:lnTo>
                    <a:lnTo>
                      <a:pt x="16" y="29"/>
                    </a:lnTo>
                    <a:lnTo>
                      <a:pt x="30" y="59"/>
                    </a:lnTo>
                    <a:lnTo>
                      <a:pt x="21" y="64"/>
                    </a:lnTo>
                    <a:close/>
                  </a:path>
                </a:pathLst>
              </a:custGeom>
              <a:grpFill/>
              <a:ln>
                <a:noFill/>
              </a:ln>
            </p:spPr>
            <p:txBody>
              <a:bodyPr anchor="ctr"/>
              <a:lstStyle/>
              <a:p>
                <a:pPr algn="ctr"/>
                <a:endParaRPr/>
              </a:p>
            </p:txBody>
          </p:sp>
          <p:sp>
            <p:nvSpPr>
              <p:cNvPr id="103" name="PA-ïśḷiḓè"/>
              <p:cNvSpPr/>
              <p:nvPr>
                <p:custDataLst>
                  <p:tags r:id="rId92"/>
                </p:custDataLst>
              </p:nvPr>
            </p:nvSpPr>
            <p:spPr bwMode="auto">
              <a:xfrm>
                <a:off x="3413919" y="4049713"/>
                <a:ext cx="85725" cy="95250"/>
              </a:xfrm>
              <a:custGeom>
                <a:avLst/>
                <a:gdLst>
                  <a:gd name="T0" fmla="*/ 0 w 47"/>
                  <a:gd name="T1" fmla="*/ 13 h 51"/>
                  <a:gd name="T2" fmla="*/ 14 w 47"/>
                  <a:gd name="T3" fmla="*/ 4 h 51"/>
                  <a:gd name="T4" fmla="*/ 22 w 47"/>
                  <a:gd name="T5" fmla="*/ 1 h 51"/>
                  <a:gd name="T6" fmla="*/ 29 w 47"/>
                  <a:gd name="T7" fmla="*/ 1 h 51"/>
                  <a:gd name="T8" fmla="*/ 37 w 47"/>
                  <a:gd name="T9" fmla="*/ 5 h 51"/>
                  <a:gd name="T10" fmla="*/ 43 w 47"/>
                  <a:gd name="T11" fmla="*/ 14 h 51"/>
                  <a:gd name="T12" fmla="*/ 47 w 47"/>
                  <a:gd name="T13" fmla="*/ 22 h 51"/>
                  <a:gd name="T14" fmla="*/ 46 w 47"/>
                  <a:gd name="T15" fmla="*/ 31 h 51"/>
                  <a:gd name="T16" fmla="*/ 43 w 47"/>
                  <a:gd name="T17" fmla="*/ 38 h 51"/>
                  <a:gd name="T18" fmla="*/ 36 w 47"/>
                  <a:gd name="T19" fmla="*/ 42 h 51"/>
                  <a:gd name="T20" fmla="*/ 22 w 47"/>
                  <a:gd name="T21" fmla="*/ 51 h 51"/>
                  <a:gd name="T22" fmla="*/ 0 w 47"/>
                  <a:gd name="T23" fmla="*/ 13 h 51"/>
                  <a:gd name="T24" fmla="*/ 11 w 47"/>
                  <a:gd name="T25" fmla="*/ 15 h 51"/>
                  <a:gd name="T26" fmla="*/ 26 w 47"/>
                  <a:gd name="T27" fmla="*/ 40 h 51"/>
                  <a:gd name="T28" fmla="*/ 32 w 47"/>
                  <a:gd name="T29" fmla="*/ 37 h 51"/>
                  <a:gd name="T30" fmla="*/ 36 w 47"/>
                  <a:gd name="T31" fmla="*/ 33 h 51"/>
                  <a:gd name="T32" fmla="*/ 38 w 47"/>
                  <a:gd name="T33" fmla="*/ 30 h 51"/>
                  <a:gd name="T34" fmla="*/ 38 w 47"/>
                  <a:gd name="T35" fmla="*/ 25 h 51"/>
                  <a:gd name="T36" fmla="*/ 35 w 47"/>
                  <a:gd name="T37" fmla="*/ 18 h 51"/>
                  <a:gd name="T38" fmla="*/ 30 w 47"/>
                  <a:gd name="T39" fmla="*/ 11 h 51"/>
                  <a:gd name="T40" fmla="*/ 26 w 47"/>
                  <a:gd name="T41" fmla="*/ 9 h 51"/>
                  <a:gd name="T42" fmla="*/ 21 w 47"/>
                  <a:gd name="T43" fmla="*/ 9 h 51"/>
                  <a:gd name="T44" fmla="*/ 15 w 47"/>
                  <a:gd name="T45" fmla="*/ 13 h 51"/>
                  <a:gd name="T46" fmla="*/ 11 w 47"/>
                  <a:gd name="T47"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51">
                    <a:moveTo>
                      <a:pt x="0" y="13"/>
                    </a:moveTo>
                    <a:cubicBezTo>
                      <a:pt x="14" y="4"/>
                      <a:pt x="14" y="4"/>
                      <a:pt x="14" y="4"/>
                    </a:cubicBezTo>
                    <a:cubicBezTo>
                      <a:pt x="17" y="3"/>
                      <a:pt x="20" y="1"/>
                      <a:pt x="22" y="1"/>
                    </a:cubicBezTo>
                    <a:cubicBezTo>
                      <a:pt x="24" y="0"/>
                      <a:pt x="27" y="0"/>
                      <a:pt x="29" y="1"/>
                    </a:cubicBezTo>
                    <a:cubicBezTo>
                      <a:pt x="32" y="2"/>
                      <a:pt x="34" y="3"/>
                      <a:pt x="37" y="5"/>
                    </a:cubicBezTo>
                    <a:cubicBezTo>
                      <a:pt x="39" y="7"/>
                      <a:pt x="41" y="10"/>
                      <a:pt x="43" y="14"/>
                    </a:cubicBezTo>
                    <a:cubicBezTo>
                      <a:pt x="45" y="17"/>
                      <a:pt x="46" y="20"/>
                      <a:pt x="47" y="22"/>
                    </a:cubicBezTo>
                    <a:cubicBezTo>
                      <a:pt x="47" y="26"/>
                      <a:pt x="47" y="29"/>
                      <a:pt x="46" y="31"/>
                    </a:cubicBezTo>
                    <a:cubicBezTo>
                      <a:pt x="46" y="34"/>
                      <a:pt x="45" y="36"/>
                      <a:pt x="43" y="38"/>
                    </a:cubicBezTo>
                    <a:cubicBezTo>
                      <a:pt x="41" y="39"/>
                      <a:pt x="39" y="41"/>
                      <a:pt x="36" y="42"/>
                    </a:cubicBezTo>
                    <a:cubicBezTo>
                      <a:pt x="22" y="51"/>
                      <a:pt x="22" y="51"/>
                      <a:pt x="22" y="51"/>
                    </a:cubicBezTo>
                    <a:lnTo>
                      <a:pt x="0" y="13"/>
                    </a:lnTo>
                    <a:close/>
                    <a:moveTo>
                      <a:pt x="11" y="15"/>
                    </a:moveTo>
                    <a:cubicBezTo>
                      <a:pt x="26" y="40"/>
                      <a:pt x="26" y="40"/>
                      <a:pt x="26" y="40"/>
                    </a:cubicBezTo>
                    <a:cubicBezTo>
                      <a:pt x="32" y="37"/>
                      <a:pt x="32" y="37"/>
                      <a:pt x="32" y="37"/>
                    </a:cubicBezTo>
                    <a:cubicBezTo>
                      <a:pt x="34" y="35"/>
                      <a:pt x="35" y="34"/>
                      <a:pt x="36" y="33"/>
                    </a:cubicBezTo>
                    <a:cubicBezTo>
                      <a:pt x="37" y="32"/>
                      <a:pt x="38" y="31"/>
                      <a:pt x="38" y="30"/>
                    </a:cubicBezTo>
                    <a:cubicBezTo>
                      <a:pt x="39" y="29"/>
                      <a:pt x="39" y="27"/>
                      <a:pt x="38" y="25"/>
                    </a:cubicBezTo>
                    <a:cubicBezTo>
                      <a:pt x="38" y="23"/>
                      <a:pt x="37" y="21"/>
                      <a:pt x="35" y="18"/>
                    </a:cubicBezTo>
                    <a:cubicBezTo>
                      <a:pt x="33" y="15"/>
                      <a:pt x="32" y="13"/>
                      <a:pt x="30" y="11"/>
                    </a:cubicBezTo>
                    <a:cubicBezTo>
                      <a:pt x="29" y="10"/>
                      <a:pt x="27" y="9"/>
                      <a:pt x="26" y="9"/>
                    </a:cubicBezTo>
                    <a:cubicBezTo>
                      <a:pt x="25" y="9"/>
                      <a:pt x="23" y="9"/>
                      <a:pt x="21" y="9"/>
                    </a:cubicBezTo>
                    <a:cubicBezTo>
                      <a:pt x="20" y="10"/>
                      <a:pt x="18" y="11"/>
                      <a:pt x="15" y="13"/>
                    </a:cubicBezTo>
                    <a:lnTo>
                      <a:pt x="11" y="15"/>
                    </a:lnTo>
                    <a:close/>
                  </a:path>
                </a:pathLst>
              </a:custGeom>
              <a:grpFill/>
              <a:ln>
                <a:noFill/>
              </a:ln>
            </p:spPr>
            <p:txBody>
              <a:bodyPr anchor="ctr"/>
              <a:lstStyle/>
              <a:p>
                <a:pPr algn="ctr"/>
                <a:endParaRPr/>
              </a:p>
            </p:txBody>
          </p:sp>
          <p:sp>
            <p:nvSpPr>
              <p:cNvPr id="104" name="PA-ïS1ïďé"/>
              <p:cNvSpPr/>
              <p:nvPr>
                <p:custDataLst>
                  <p:tags r:id="rId93"/>
                </p:custDataLst>
              </p:nvPr>
            </p:nvSpPr>
            <p:spPr bwMode="auto">
              <a:xfrm>
                <a:off x="3509169" y="3975101"/>
                <a:ext cx="80963" cy="88900"/>
              </a:xfrm>
              <a:custGeom>
                <a:avLst/>
                <a:gdLst>
                  <a:gd name="T0" fmla="*/ 43 w 51"/>
                  <a:gd name="T1" fmla="*/ 56 h 56"/>
                  <a:gd name="T2" fmla="*/ 16 w 51"/>
                  <a:gd name="T3" fmla="*/ 22 h 56"/>
                  <a:gd name="T4" fmla="*/ 5 w 51"/>
                  <a:gd name="T5" fmla="*/ 31 h 56"/>
                  <a:gd name="T6" fmla="*/ 0 w 51"/>
                  <a:gd name="T7" fmla="*/ 25 h 56"/>
                  <a:gd name="T8" fmla="*/ 31 w 51"/>
                  <a:gd name="T9" fmla="*/ 0 h 56"/>
                  <a:gd name="T10" fmla="*/ 37 w 51"/>
                  <a:gd name="T11" fmla="*/ 7 h 56"/>
                  <a:gd name="T12" fmla="*/ 24 w 51"/>
                  <a:gd name="T13" fmla="*/ 16 h 56"/>
                  <a:gd name="T14" fmla="*/ 51 w 51"/>
                  <a:gd name="T15" fmla="*/ 49 h 56"/>
                  <a:gd name="T16" fmla="*/ 43 w 51"/>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6">
                    <a:moveTo>
                      <a:pt x="43" y="56"/>
                    </a:moveTo>
                    <a:lnTo>
                      <a:pt x="16" y="22"/>
                    </a:lnTo>
                    <a:lnTo>
                      <a:pt x="5" y="31"/>
                    </a:lnTo>
                    <a:lnTo>
                      <a:pt x="0" y="25"/>
                    </a:lnTo>
                    <a:lnTo>
                      <a:pt x="31" y="0"/>
                    </a:lnTo>
                    <a:lnTo>
                      <a:pt x="37" y="7"/>
                    </a:lnTo>
                    <a:lnTo>
                      <a:pt x="24" y="16"/>
                    </a:lnTo>
                    <a:lnTo>
                      <a:pt x="51" y="49"/>
                    </a:lnTo>
                    <a:lnTo>
                      <a:pt x="43" y="56"/>
                    </a:lnTo>
                    <a:close/>
                  </a:path>
                </a:pathLst>
              </a:custGeom>
              <a:grpFill/>
              <a:ln>
                <a:noFill/>
              </a:ln>
            </p:spPr>
            <p:txBody>
              <a:bodyPr anchor="ctr"/>
              <a:lstStyle/>
              <a:p>
                <a:pPr algn="ctr"/>
                <a:endParaRPr/>
              </a:p>
            </p:txBody>
          </p:sp>
          <p:sp>
            <p:nvSpPr>
              <p:cNvPr id="105" name="PA-ïṡlïḋe"/>
              <p:cNvSpPr/>
              <p:nvPr>
                <p:custDataLst>
                  <p:tags r:id="rId94"/>
                </p:custDataLst>
              </p:nvPr>
            </p:nvSpPr>
            <p:spPr bwMode="auto">
              <a:xfrm>
                <a:off x="3558381" y="3932238"/>
                <a:ext cx="101600" cy="100013"/>
              </a:xfrm>
              <a:custGeom>
                <a:avLst/>
                <a:gdLst>
                  <a:gd name="T0" fmla="*/ 36 w 64"/>
                  <a:gd name="T1" fmla="*/ 63 h 63"/>
                  <a:gd name="T2" fmla="*/ 0 w 64"/>
                  <a:gd name="T3" fmla="*/ 26 h 63"/>
                  <a:gd name="T4" fmla="*/ 28 w 64"/>
                  <a:gd name="T5" fmla="*/ 0 h 63"/>
                  <a:gd name="T6" fmla="*/ 34 w 64"/>
                  <a:gd name="T7" fmla="*/ 6 h 63"/>
                  <a:gd name="T8" fmla="*/ 14 w 64"/>
                  <a:gd name="T9" fmla="*/ 26 h 63"/>
                  <a:gd name="T10" fmla="*/ 22 w 64"/>
                  <a:gd name="T11" fmla="*/ 34 h 63"/>
                  <a:gd name="T12" fmla="*/ 41 w 64"/>
                  <a:gd name="T13" fmla="*/ 16 h 63"/>
                  <a:gd name="T14" fmla="*/ 47 w 64"/>
                  <a:gd name="T15" fmla="*/ 22 h 63"/>
                  <a:gd name="T16" fmla="*/ 28 w 64"/>
                  <a:gd name="T17" fmla="*/ 39 h 63"/>
                  <a:gd name="T18" fmla="*/ 38 w 64"/>
                  <a:gd name="T19" fmla="*/ 50 h 63"/>
                  <a:gd name="T20" fmla="*/ 58 w 64"/>
                  <a:gd name="T21" fmla="*/ 30 h 63"/>
                  <a:gd name="T22" fmla="*/ 64 w 64"/>
                  <a:gd name="T23" fmla="*/ 36 h 63"/>
                  <a:gd name="T24" fmla="*/ 36 w 64"/>
                  <a:gd name="T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3">
                    <a:moveTo>
                      <a:pt x="36" y="63"/>
                    </a:moveTo>
                    <a:lnTo>
                      <a:pt x="0" y="26"/>
                    </a:lnTo>
                    <a:lnTo>
                      <a:pt x="28" y="0"/>
                    </a:lnTo>
                    <a:lnTo>
                      <a:pt x="34" y="6"/>
                    </a:lnTo>
                    <a:lnTo>
                      <a:pt x="14" y="26"/>
                    </a:lnTo>
                    <a:lnTo>
                      <a:pt x="22" y="34"/>
                    </a:lnTo>
                    <a:lnTo>
                      <a:pt x="41" y="16"/>
                    </a:lnTo>
                    <a:lnTo>
                      <a:pt x="47" y="22"/>
                    </a:lnTo>
                    <a:lnTo>
                      <a:pt x="28" y="39"/>
                    </a:lnTo>
                    <a:lnTo>
                      <a:pt x="38" y="50"/>
                    </a:lnTo>
                    <a:lnTo>
                      <a:pt x="58" y="30"/>
                    </a:lnTo>
                    <a:lnTo>
                      <a:pt x="64" y="36"/>
                    </a:lnTo>
                    <a:lnTo>
                      <a:pt x="36" y="63"/>
                    </a:lnTo>
                    <a:close/>
                  </a:path>
                </a:pathLst>
              </a:custGeom>
              <a:grpFill/>
              <a:ln>
                <a:noFill/>
              </a:ln>
            </p:spPr>
            <p:txBody>
              <a:bodyPr anchor="ctr"/>
              <a:lstStyle/>
              <a:p>
                <a:pPr algn="ctr"/>
                <a:endParaRPr/>
              </a:p>
            </p:txBody>
          </p:sp>
          <p:sp>
            <p:nvSpPr>
              <p:cNvPr id="106" name="PA-íŝ1ídê"/>
              <p:cNvSpPr/>
              <p:nvPr>
                <p:custDataLst>
                  <p:tags r:id="rId95"/>
                </p:custDataLst>
              </p:nvPr>
            </p:nvSpPr>
            <p:spPr bwMode="auto">
              <a:xfrm>
                <a:off x="3618706" y="3887788"/>
                <a:ext cx="82550" cy="80963"/>
              </a:xfrm>
              <a:custGeom>
                <a:avLst/>
                <a:gdLst>
                  <a:gd name="T0" fmla="*/ 34 w 45"/>
                  <a:gd name="T1" fmla="*/ 19 h 44"/>
                  <a:gd name="T2" fmla="*/ 41 w 45"/>
                  <a:gd name="T3" fmla="*/ 14 h 44"/>
                  <a:gd name="T4" fmla="*/ 45 w 45"/>
                  <a:gd name="T5" fmla="*/ 26 h 44"/>
                  <a:gd name="T6" fmla="*/ 40 w 45"/>
                  <a:gd name="T7" fmla="*/ 37 h 44"/>
                  <a:gd name="T8" fmla="*/ 26 w 45"/>
                  <a:gd name="T9" fmla="*/ 44 h 44"/>
                  <a:gd name="T10" fmla="*/ 10 w 45"/>
                  <a:gd name="T11" fmla="*/ 38 h 44"/>
                  <a:gd name="T12" fmla="*/ 1 w 45"/>
                  <a:gd name="T13" fmla="*/ 22 h 44"/>
                  <a:gd name="T14" fmla="*/ 6 w 45"/>
                  <a:gd name="T15" fmla="*/ 7 h 44"/>
                  <a:gd name="T16" fmla="*/ 18 w 45"/>
                  <a:gd name="T17" fmla="*/ 0 h 44"/>
                  <a:gd name="T18" fmla="*/ 27 w 45"/>
                  <a:gd name="T19" fmla="*/ 2 h 44"/>
                  <a:gd name="T20" fmla="*/ 23 w 45"/>
                  <a:gd name="T21" fmla="*/ 10 h 44"/>
                  <a:gd name="T22" fmla="*/ 17 w 45"/>
                  <a:gd name="T23" fmla="*/ 9 h 44"/>
                  <a:gd name="T24" fmla="*/ 11 w 45"/>
                  <a:gd name="T25" fmla="*/ 12 h 44"/>
                  <a:gd name="T26" fmla="*/ 9 w 45"/>
                  <a:gd name="T27" fmla="*/ 21 h 44"/>
                  <a:gd name="T28" fmla="*/ 15 w 45"/>
                  <a:gd name="T29" fmla="*/ 30 h 44"/>
                  <a:gd name="T30" fmla="*/ 26 w 45"/>
                  <a:gd name="T31" fmla="*/ 36 h 44"/>
                  <a:gd name="T32" fmla="*/ 34 w 45"/>
                  <a:gd name="T33" fmla="*/ 32 h 44"/>
                  <a:gd name="T34" fmla="*/ 36 w 45"/>
                  <a:gd name="T35" fmla="*/ 26 h 44"/>
                  <a:gd name="T36" fmla="*/ 34 w 45"/>
                  <a:gd name="T37"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4">
                    <a:moveTo>
                      <a:pt x="34" y="19"/>
                    </a:moveTo>
                    <a:cubicBezTo>
                      <a:pt x="41" y="14"/>
                      <a:pt x="41" y="14"/>
                      <a:pt x="41" y="14"/>
                    </a:cubicBezTo>
                    <a:cubicBezTo>
                      <a:pt x="44" y="18"/>
                      <a:pt x="45" y="22"/>
                      <a:pt x="45" y="26"/>
                    </a:cubicBezTo>
                    <a:cubicBezTo>
                      <a:pt x="45" y="30"/>
                      <a:pt x="43" y="34"/>
                      <a:pt x="40" y="37"/>
                    </a:cubicBezTo>
                    <a:cubicBezTo>
                      <a:pt x="36" y="42"/>
                      <a:pt x="31" y="44"/>
                      <a:pt x="26" y="44"/>
                    </a:cubicBezTo>
                    <a:cubicBezTo>
                      <a:pt x="21" y="44"/>
                      <a:pt x="15" y="42"/>
                      <a:pt x="10" y="38"/>
                    </a:cubicBezTo>
                    <a:cubicBezTo>
                      <a:pt x="4" y="33"/>
                      <a:pt x="1" y="28"/>
                      <a:pt x="1" y="22"/>
                    </a:cubicBezTo>
                    <a:cubicBezTo>
                      <a:pt x="0" y="17"/>
                      <a:pt x="2" y="12"/>
                      <a:pt x="6" y="7"/>
                    </a:cubicBezTo>
                    <a:cubicBezTo>
                      <a:pt x="10" y="3"/>
                      <a:pt x="14" y="1"/>
                      <a:pt x="18" y="0"/>
                    </a:cubicBezTo>
                    <a:cubicBezTo>
                      <a:pt x="21" y="0"/>
                      <a:pt x="24" y="1"/>
                      <a:pt x="27" y="2"/>
                    </a:cubicBezTo>
                    <a:cubicBezTo>
                      <a:pt x="23" y="10"/>
                      <a:pt x="23" y="10"/>
                      <a:pt x="23" y="10"/>
                    </a:cubicBezTo>
                    <a:cubicBezTo>
                      <a:pt x="21" y="9"/>
                      <a:pt x="19" y="9"/>
                      <a:pt x="17" y="9"/>
                    </a:cubicBezTo>
                    <a:cubicBezTo>
                      <a:pt x="15" y="9"/>
                      <a:pt x="13" y="11"/>
                      <a:pt x="11" y="12"/>
                    </a:cubicBezTo>
                    <a:cubicBezTo>
                      <a:pt x="9" y="15"/>
                      <a:pt x="8" y="18"/>
                      <a:pt x="9" y="21"/>
                    </a:cubicBezTo>
                    <a:cubicBezTo>
                      <a:pt x="9" y="24"/>
                      <a:pt x="12" y="27"/>
                      <a:pt x="15" y="30"/>
                    </a:cubicBezTo>
                    <a:cubicBezTo>
                      <a:pt x="20" y="34"/>
                      <a:pt x="23" y="36"/>
                      <a:pt x="26" y="36"/>
                    </a:cubicBezTo>
                    <a:cubicBezTo>
                      <a:pt x="29" y="36"/>
                      <a:pt x="32" y="35"/>
                      <a:pt x="34" y="32"/>
                    </a:cubicBezTo>
                    <a:cubicBezTo>
                      <a:pt x="36" y="31"/>
                      <a:pt x="36" y="29"/>
                      <a:pt x="36" y="26"/>
                    </a:cubicBezTo>
                    <a:cubicBezTo>
                      <a:pt x="36" y="24"/>
                      <a:pt x="35" y="22"/>
                      <a:pt x="34" y="19"/>
                    </a:cubicBezTo>
                    <a:close/>
                  </a:path>
                </a:pathLst>
              </a:custGeom>
              <a:grpFill/>
              <a:ln>
                <a:noFill/>
              </a:ln>
            </p:spPr>
            <p:txBody>
              <a:bodyPr anchor="ctr"/>
              <a:lstStyle/>
              <a:p>
                <a:pPr algn="ctr"/>
                <a:endParaRPr/>
              </a:p>
            </p:txBody>
          </p:sp>
          <p:sp>
            <p:nvSpPr>
              <p:cNvPr id="107" name="PA-î$ľiḍé"/>
              <p:cNvSpPr/>
              <p:nvPr>
                <p:custDataLst>
                  <p:tags r:id="rId96"/>
                </p:custDataLst>
              </p:nvPr>
            </p:nvSpPr>
            <p:spPr bwMode="auto">
              <a:xfrm>
                <a:off x="3655219" y="3819526"/>
                <a:ext cx="103188" cy="101600"/>
              </a:xfrm>
              <a:custGeom>
                <a:avLst/>
                <a:gdLst>
                  <a:gd name="T0" fmla="*/ 42 w 65"/>
                  <a:gd name="T1" fmla="*/ 64 h 64"/>
                  <a:gd name="T2" fmla="*/ 0 w 65"/>
                  <a:gd name="T3" fmla="*/ 34 h 64"/>
                  <a:gd name="T4" fmla="*/ 6 w 65"/>
                  <a:gd name="T5" fmla="*/ 26 h 64"/>
                  <a:gd name="T6" fmla="*/ 22 w 65"/>
                  <a:gd name="T7" fmla="*/ 37 h 64"/>
                  <a:gd name="T8" fmla="*/ 33 w 65"/>
                  <a:gd name="T9" fmla="*/ 21 h 64"/>
                  <a:gd name="T10" fmla="*/ 17 w 65"/>
                  <a:gd name="T11" fmla="*/ 9 h 64"/>
                  <a:gd name="T12" fmla="*/ 23 w 65"/>
                  <a:gd name="T13" fmla="*/ 0 h 64"/>
                  <a:gd name="T14" fmla="*/ 65 w 65"/>
                  <a:gd name="T15" fmla="*/ 30 h 64"/>
                  <a:gd name="T16" fmla="*/ 59 w 65"/>
                  <a:gd name="T17" fmla="*/ 38 h 64"/>
                  <a:gd name="T18" fmla="*/ 40 w 65"/>
                  <a:gd name="T19" fmla="*/ 26 h 64"/>
                  <a:gd name="T20" fmla="*/ 29 w 65"/>
                  <a:gd name="T21" fmla="*/ 42 h 64"/>
                  <a:gd name="T22" fmla="*/ 47 w 65"/>
                  <a:gd name="T23" fmla="*/ 55 h 64"/>
                  <a:gd name="T24" fmla="*/ 42 w 65"/>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64">
                    <a:moveTo>
                      <a:pt x="42" y="64"/>
                    </a:moveTo>
                    <a:lnTo>
                      <a:pt x="0" y="34"/>
                    </a:lnTo>
                    <a:lnTo>
                      <a:pt x="6" y="26"/>
                    </a:lnTo>
                    <a:lnTo>
                      <a:pt x="22" y="37"/>
                    </a:lnTo>
                    <a:lnTo>
                      <a:pt x="33" y="21"/>
                    </a:lnTo>
                    <a:lnTo>
                      <a:pt x="17" y="9"/>
                    </a:lnTo>
                    <a:lnTo>
                      <a:pt x="23" y="0"/>
                    </a:lnTo>
                    <a:lnTo>
                      <a:pt x="65" y="30"/>
                    </a:lnTo>
                    <a:lnTo>
                      <a:pt x="59" y="38"/>
                    </a:lnTo>
                    <a:lnTo>
                      <a:pt x="40" y="26"/>
                    </a:lnTo>
                    <a:lnTo>
                      <a:pt x="29" y="42"/>
                    </a:lnTo>
                    <a:lnTo>
                      <a:pt x="47" y="55"/>
                    </a:lnTo>
                    <a:lnTo>
                      <a:pt x="42" y="64"/>
                    </a:lnTo>
                    <a:close/>
                  </a:path>
                </a:pathLst>
              </a:custGeom>
              <a:grpFill/>
              <a:ln>
                <a:noFill/>
              </a:ln>
            </p:spPr>
            <p:txBody>
              <a:bodyPr anchor="ctr"/>
              <a:lstStyle/>
              <a:p>
                <a:pPr algn="ctr"/>
                <a:endParaRPr/>
              </a:p>
            </p:txBody>
          </p:sp>
          <p:sp>
            <p:nvSpPr>
              <p:cNvPr id="108" name="PA-îṥḻiḓe"/>
              <p:cNvSpPr/>
              <p:nvPr>
                <p:custDataLst>
                  <p:tags r:id="rId97"/>
                </p:custDataLst>
              </p:nvPr>
            </p:nvSpPr>
            <p:spPr bwMode="auto">
              <a:xfrm>
                <a:off x="3694906" y="3759201"/>
                <a:ext cx="103188" cy="95250"/>
              </a:xfrm>
              <a:custGeom>
                <a:avLst/>
                <a:gdLst>
                  <a:gd name="T0" fmla="*/ 44 w 65"/>
                  <a:gd name="T1" fmla="*/ 60 h 60"/>
                  <a:gd name="T2" fmla="*/ 0 w 65"/>
                  <a:gd name="T3" fmla="*/ 34 h 60"/>
                  <a:gd name="T4" fmla="*/ 5 w 65"/>
                  <a:gd name="T5" fmla="*/ 26 h 60"/>
                  <a:gd name="T6" fmla="*/ 46 w 65"/>
                  <a:gd name="T7" fmla="*/ 24 h 60"/>
                  <a:gd name="T8" fmla="*/ 15 w 65"/>
                  <a:gd name="T9" fmla="*/ 8 h 60"/>
                  <a:gd name="T10" fmla="*/ 20 w 65"/>
                  <a:gd name="T11" fmla="*/ 0 h 60"/>
                  <a:gd name="T12" fmla="*/ 65 w 65"/>
                  <a:gd name="T13" fmla="*/ 24 h 60"/>
                  <a:gd name="T14" fmla="*/ 59 w 65"/>
                  <a:gd name="T15" fmla="*/ 33 h 60"/>
                  <a:gd name="T16" fmla="*/ 20 w 65"/>
                  <a:gd name="T17" fmla="*/ 34 h 60"/>
                  <a:gd name="T18" fmla="*/ 49 w 65"/>
                  <a:gd name="T19" fmla="*/ 52 h 60"/>
                  <a:gd name="T20" fmla="*/ 44 w 65"/>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0">
                    <a:moveTo>
                      <a:pt x="44" y="60"/>
                    </a:moveTo>
                    <a:lnTo>
                      <a:pt x="0" y="34"/>
                    </a:lnTo>
                    <a:lnTo>
                      <a:pt x="5" y="26"/>
                    </a:lnTo>
                    <a:lnTo>
                      <a:pt x="46" y="24"/>
                    </a:lnTo>
                    <a:lnTo>
                      <a:pt x="15" y="8"/>
                    </a:lnTo>
                    <a:lnTo>
                      <a:pt x="20" y="0"/>
                    </a:lnTo>
                    <a:lnTo>
                      <a:pt x="65" y="24"/>
                    </a:lnTo>
                    <a:lnTo>
                      <a:pt x="59" y="33"/>
                    </a:lnTo>
                    <a:lnTo>
                      <a:pt x="20" y="34"/>
                    </a:lnTo>
                    <a:lnTo>
                      <a:pt x="49" y="52"/>
                    </a:lnTo>
                    <a:lnTo>
                      <a:pt x="44" y="60"/>
                    </a:lnTo>
                    <a:close/>
                  </a:path>
                </a:pathLst>
              </a:custGeom>
              <a:grpFill/>
              <a:ln>
                <a:noFill/>
              </a:ln>
            </p:spPr>
            <p:txBody>
              <a:bodyPr anchor="ctr"/>
              <a:lstStyle/>
              <a:p>
                <a:pPr algn="ctr"/>
                <a:endParaRPr/>
              </a:p>
            </p:txBody>
          </p:sp>
          <p:sp>
            <p:nvSpPr>
              <p:cNvPr id="109" name="PA-ïṣļîḑé"/>
              <p:cNvSpPr/>
              <p:nvPr>
                <p:custDataLst>
                  <p:tags r:id="rId98"/>
                </p:custDataLst>
              </p:nvPr>
            </p:nvSpPr>
            <p:spPr bwMode="auto">
              <a:xfrm>
                <a:off x="3739356" y="3692526"/>
                <a:ext cx="87313" cy="84138"/>
              </a:xfrm>
              <a:custGeom>
                <a:avLst/>
                <a:gdLst>
                  <a:gd name="T0" fmla="*/ 15 w 47"/>
                  <a:gd name="T1" fmla="*/ 43 h 46"/>
                  <a:gd name="T2" fmla="*/ 5 w 47"/>
                  <a:gd name="T3" fmla="*/ 36 h 46"/>
                  <a:gd name="T4" fmla="*/ 2 w 47"/>
                  <a:gd name="T5" fmla="*/ 30 h 46"/>
                  <a:gd name="T6" fmla="*/ 0 w 47"/>
                  <a:gd name="T7" fmla="*/ 23 h 46"/>
                  <a:gd name="T8" fmla="*/ 2 w 47"/>
                  <a:gd name="T9" fmla="*/ 14 h 46"/>
                  <a:gd name="T10" fmla="*/ 14 w 47"/>
                  <a:gd name="T11" fmla="*/ 2 h 46"/>
                  <a:gd name="T12" fmla="*/ 32 w 47"/>
                  <a:gd name="T13" fmla="*/ 3 h 46"/>
                  <a:gd name="T14" fmla="*/ 45 w 47"/>
                  <a:gd name="T15" fmla="*/ 15 h 46"/>
                  <a:gd name="T16" fmla="*/ 44 w 47"/>
                  <a:gd name="T17" fmla="*/ 32 h 46"/>
                  <a:gd name="T18" fmla="*/ 32 w 47"/>
                  <a:gd name="T19" fmla="*/ 44 h 46"/>
                  <a:gd name="T20" fmla="*/ 15 w 47"/>
                  <a:gd name="T21" fmla="*/ 43 h 46"/>
                  <a:gd name="T22" fmla="*/ 18 w 47"/>
                  <a:gd name="T23" fmla="*/ 34 h 46"/>
                  <a:gd name="T24" fmla="*/ 30 w 47"/>
                  <a:gd name="T25" fmla="*/ 35 h 46"/>
                  <a:gd name="T26" fmla="*/ 37 w 47"/>
                  <a:gd name="T27" fmla="*/ 29 h 46"/>
                  <a:gd name="T28" fmla="*/ 37 w 47"/>
                  <a:gd name="T29" fmla="*/ 19 h 46"/>
                  <a:gd name="T30" fmla="*/ 28 w 47"/>
                  <a:gd name="T31" fmla="*/ 12 h 46"/>
                  <a:gd name="T32" fmla="*/ 16 w 47"/>
                  <a:gd name="T33" fmla="*/ 10 h 46"/>
                  <a:gd name="T34" fmla="*/ 9 w 47"/>
                  <a:gd name="T35" fmla="*/ 17 h 46"/>
                  <a:gd name="T36" fmla="*/ 9 w 47"/>
                  <a:gd name="T37" fmla="*/ 27 h 46"/>
                  <a:gd name="T38" fmla="*/ 18 w 47"/>
                  <a:gd name="T39"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6">
                    <a:moveTo>
                      <a:pt x="15" y="43"/>
                    </a:moveTo>
                    <a:cubicBezTo>
                      <a:pt x="11" y="41"/>
                      <a:pt x="8" y="39"/>
                      <a:pt x="5" y="36"/>
                    </a:cubicBezTo>
                    <a:cubicBezTo>
                      <a:pt x="4" y="34"/>
                      <a:pt x="2" y="32"/>
                      <a:pt x="2" y="30"/>
                    </a:cubicBezTo>
                    <a:cubicBezTo>
                      <a:pt x="1" y="28"/>
                      <a:pt x="0" y="26"/>
                      <a:pt x="0" y="23"/>
                    </a:cubicBezTo>
                    <a:cubicBezTo>
                      <a:pt x="0" y="20"/>
                      <a:pt x="1" y="17"/>
                      <a:pt x="2" y="14"/>
                    </a:cubicBezTo>
                    <a:cubicBezTo>
                      <a:pt x="5" y="8"/>
                      <a:pt x="9" y="4"/>
                      <a:pt x="14" y="2"/>
                    </a:cubicBezTo>
                    <a:cubicBezTo>
                      <a:pt x="19" y="0"/>
                      <a:pt x="25" y="1"/>
                      <a:pt x="32" y="3"/>
                    </a:cubicBezTo>
                    <a:cubicBezTo>
                      <a:pt x="38" y="6"/>
                      <a:pt x="43" y="10"/>
                      <a:pt x="45" y="15"/>
                    </a:cubicBezTo>
                    <a:cubicBezTo>
                      <a:pt x="47" y="21"/>
                      <a:pt x="47" y="26"/>
                      <a:pt x="44" y="32"/>
                    </a:cubicBezTo>
                    <a:cubicBezTo>
                      <a:pt x="41" y="38"/>
                      <a:pt x="38" y="42"/>
                      <a:pt x="32" y="44"/>
                    </a:cubicBezTo>
                    <a:cubicBezTo>
                      <a:pt x="27" y="46"/>
                      <a:pt x="21" y="45"/>
                      <a:pt x="15" y="43"/>
                    </a:cubicBezTo>
                    <a:close/>
                    <a:moveTo>
                      <a:pt x="18" y="34"/>
                    </a:moveTo>
                    <a:cubicBezTo>
                      <a:pt x="23" y="36"/>
                      <a:pt x="27" y="37"/>
                      <a:pt x="30" y="35"/>
                    </a:cubicBezTo>
                    <a:cubicBezTo>
                      <a:pt x="33" y="34"/>
                      <a:pt x="36" y="32"/>
                      <a:pt x="37" y="29"/>
                    </a:cubicBezTo>
                    <a:cubicBezTo>
                      <a:pt x="39" y="26"/>
                      <a:pt x="39" y="23"/>
                      <a:pt x="37" y="19"/>
                    </a:cubicBezTo>
                    <a:cubicBezTo>
                      <a:pt x="36" y="16"/>
                      <a:pt x="33" y="14"/>
                      <a:pt x="28" y="12"/>
                    </a:cubicBezTo>
                    <a:cubicBezTo>
                      <a:pt x="23" y="10"/>
                      <a:pt x="19" y="9"/>
                      <a:pt x="16" y="10"/>
                    </a:cubicBezTo>
                    <a:cubicBezTo>
                      <a:pt x="13" y="11"/>
                      <a:pt x="11" y="14"/>
                      <a:pt x="9" y="17"/>
                    </a:cubicBezTo>
                    <a:cubicBezTo>
                      <a:pt x="8" y="20"/>
                      <a:pt x="8" y="23"/>
                      <a:pt x="9" y="27"/>
                    </a:cubicBezTo>
                    <a:cubicBezTo>
                      <a:pt x="11" y="30"/>
                      <a:pt x="14" y="32"/>
                      <a:pt x="18" y="34"/>
                    </a:cubicBezTo>
                    <a:close/>
                  </a:path>
                </a:pathLst>
              </a:custGeom>
              <a:grpFill/>
              <a:ln>
                <a:noFill/>
              </a:ln>
            </p:spPr>
            <p:txBody>
              <a:bodyPr anchor="ctr"/>
              <a:lstStyle/>
              <a:p>
                <a:pPr algn="ctr"/>
                <a:endParaRPr/>
              </a:p>
            </p:txBody>
          </p:sp>
          <p:sp>
            <p:nvSpPr>
              <p:cNvPr id="110" name="PA-îşḷíḓé"/>
              <p:cNvSpPr/>
              <p:nvPr>
                <p:custDataLst>
                  <p:tags r:id="rId99"/>
                </p:custDataLst>
              </p:nvPr>
            </p:nvSpPr>
            <p:spPr bwMode="auto">
              <a:xfrm>
                <a:off x="3761581" y="3646488"/>
                <a:ext cx="93663" cy="57150"/>
              </a:xfrm>
              <a:custGeom>
                <a:avLst/>
                <a:gdLst>
                  <a:gd name="T0" fmla="*/ 49 w 59"/>
                  <a:gd name="T1" fmla="*/ 36 h 36"/>
                  <a:gd name="T2" fmla="*/ 0 w 59"/>
                  <a:gd name="T3" fmla="*/ 21 h 36"/>
                  <a:gd name="T4" fmla="*/ 4 w 59"/>
                  <a:gd name="T5" fmla="*/ 10 h 36"/>
                  <a:gd name="T6" fmla="*/ 43 w 59"/>
                  <a:gd name="T7" fmla="*/ 24 h 36"/>
                  <a:gd name="T8" fmla="*/ 51 w 59"/>
                  <a:gd name="T9" fmla="*/ 0 h 36"/>
                  <a:gd name="T10" fmla="*/ 59 w 59"/>
                  <a:gd name="T11" fmla="*/ 2 h 36"/>
                  <a:gd name="T12" fmla="*/ 49 w 5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59" h="36">
                    <a:moveTo>
                      <a:pt x="49" y="36"/>
                    </a:moveTo>
                    <a:lnTo>
                      <a:pt x="0" y="21"/>
                    </a:lnTo>
                    <a:lnTo>
                      <a:pt x="4" y="10"/>
                    </a:lnTo>
                    <a:lnTo>
                      <a:pt x="43" y="24"/>
                    </a:lnTo>
                    <a:lnTo>
                      <a:pt x="51" y="0"/>
                    </a:lnTo>
                    <a:lnTo>
                      <a:pt x="59" y="2"/>
                    </a:lnTo>
                    <a:lnTo>
                      <a:pt x="49" y="36"/>
                    </a:lnTo>
                    <a:close/>
                  </a:path>
                </a:pathLst>
              </a:custGeom>
              <a:grpFill/>
              <a:ln>
                <a:noFill/>
              </a:ln>
            </p:spPr>
            <p:txBody>
              <a:bodyPr anchor="ctr"/>
              <a:lstStyle/>
              <a:p>
                <a:pPr algn="ctr"/>
                <a:endParaRPr/>
              </a:p>
            </p:txBody>
          </p:sp>
          <p:sp>
            <p:nvSpPr>
              <p:cNvPr id="111" name="PA-íṧḻíḋé"/>
              <p:cNvSpPr/>
              <p:nvPr>
                <p:custDataLst>
                  <p:tags r:id="rId100"/>
                </p:custDataLst>
              </p:nvPr>
            </p:nvSpPr>
            <p:spPr bwMode="auto">
              <a:xfrm>
                <a:off x="3785394" y="3556001"/>
                <a:ext cx="85725" cy="80963"/>
              </a:xfrm>
              <a:custGeom>
                <a:avLst/>
                <a:gdLst>
                  <a:gd name="T0" fmla="*/ 18 w 46"/>
                  <a:gd name="T1" fmla="*/ 43 h 44"/>
                  <a:gd name="T2" fmla="*/ 8 w 46"/>
                  <a:gd name="T3" fmla="*/ 38 h 44"/>
                  <a:gd name="T4" fmla="*/ 3 w 46"/>
                  <a:gd name="T5" fmla="*/ 33 h 44"/>
                  <a:gd name="T6" fmla="*/ 0 w 46"/>
                  <a:gd name="T7" fmla="*/ 27 h 44"/>
                  <a:gd name="T8" fmla="*/ 1 w 46"/>
                  <a:gd name="T9" fmla="*/ 17 h 44"/>
                  <a:gd name="T10" fmla="*/ 10 w 46"/>
                  <a:gd name="T11" fmla="*/ 3 h 44"/>
                  <a:gd name="T12" fmla="*/ 28 w 46"/>
                  <a:gd name="T13" fmla="*/ 1 h 44"/>
                  <a:gd name="T14" fmla="*/ 43 w 46"/>
                  <a:gd name="T15" fmla="*/ 11 h 44"/>
                  <a:gd name="T16" fmla="*/ 45 w 46"/>
                  <a:gd name="T17" fmla="*/ 27 h 44"/>
                  <a:gd name="T18" fmla="*/ 36 w 46"/>
                  <a:gd name="T19" fmla="*/ 41 h 44"/>
                  <a:gd name="T20" fmla="*/ 18 w 46"/>
                  <a:gd name="T21" fmla="*/ 43 h 44"/>
                  <a:gd name="T22" fmla="*/ 20 w 46"/>
                  <a:gd name="T23" fmla="*/ 34 h 44"/>
                  <a:gd name="T24" fmla="*/ 32 w 46"/>
                  <a:gd name="T25" fmla="*/ 33 h 44"/>
                  <a:gd name="T26" fmla="*/ 38 w 46"/>
                  <a:gd name="T27" fmla="*/ 25 h 44"/>
                  <a:gd name="T28" fmla="*/ 36 w 46"/>
                  <a:gd name="T29" fmla="*/ 16 h 44"/>
                  <a:gd name="T30" fmla="*/ 25 w 46"/>
                  <a:gd name="T31" fmla="*/ 10 h 44"/>
                  <a:gd name="T32" fmla="*/ 14 w 46"/>
                  <a:gd name="T33" fmla="*/ 11 h 44"/>
                  <a:gd name="T34" fmla="*/ 8 w 46"/>
                  <a:gd name="T35" fmla="*/ 19 h 44"/>
                  <a:gd name="T36" fmla="*/ 10 w 46"/>
                  <a:gd name="T37" fmla="*/ 28 h 44"/>
                  <a:gd name="T38" fmla="*/ 20 w 46"/>
                  <a:gd name="T39"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44">
                    <a:moveTo>
                      <a:pt x="18" y="43"/>
                    </a:moveTo>
                    <a:cubicBezTo>
                      <a:pt x="14" y="42"/>
                      <a:pt x="10" y="40"/>
                      <a:pt x="8" y="38"/>
                    </a:cubicBezTo>
                    <a:cubicBezTo>
                      <a:pt x="6" y="37"/>
                      <a:pt x="4" y="35"/>
                      <a:pt x="3" y="33"/>
                    </a:cubicBezTo>
                    <a:cubicBezTo>
                      <a:pt x="1" y="31"/>
                      <a:pt x="1" y="29"/>
                      <a:pt x="0" y="27"/>
                    </a:cubicBezTo>
                    <a:cubicBezTo>
                      <a:pt x="0" y="24"/>
                      <a:pt x="0" y="21"/>
                      <a:pt x="1" y="17"/>
                    </a:cubicBezTo>
                    <a:cubicBezTo>
                      <a:pt x="2" y="11"/>
                      <a:pt x="5" y="6"/>
                      <a:pt x="10" y="3"/>
                    </a:cubicBezTo>
                    <a:cubicBezTo>
                      <a:pt x="15" y="0"/>
                      <a:pt x="21" y="0"/>
                      <a:pt x="28" y="1"/>
                    </a:cubicBezTo>
                    <a:cubicBezTo>
                      <a:pt x="34" y="3"/>
                      <a:pt x="39" y="6"/>
                      <a:pt x="43" y="11"/>
                    </a:cubicBezTo>
                    <a:cubicBezTo>
                      <a:pt x="46" y="15"/>
                      <a:pt x="46" y="21"/>
                      <a:pt x="45" y="27"/>
                    </a:cubicBezTo>
                    <a:cubicBezTo>
                      <a:pt x="44" y="33"/>
                      <a:pt x="40" y="38"/>
                      <a:pt x="36" y="41"/>
                    </a:cubicBezTo>
                    <a:cubicBezTo>
                      <a:pt x="31" y="44"/>
                      <a:pt x="25" y="44"/>
                      <a:pt x="18" y="43"/>
                    </a:cubicBezTo>
                    <a:close/>
                    <a:moveTo>
                      <a:pt x="20" y="34"/>
                    </a:moveTo>
                    <a:cubicBezTo>
                      <a:pt x="25" y="35"/>
                      <a:pt x="29" y="35"/>
                      <a:pt x="32" y="33"/>
                    </a:cubicBezTo>
                    <a:cubicBezTo>
                      <a:pt x="35" y="31"/>
                      <a:pt x="37" y="29"/>
                      <a:pt x="38" y="25"/>
                    </a:cubicBezTo>
                    <a:cubicBezTo>
                      <a:pt x="38" y="22"/>
                      <a:pt x="38" y="19"/>
                      <a:pt x="36" y="16"/>
                    </a:cubicBezTo>
                    <a:cubicBezTo>
                      <a:pt x="34" y="13"/>
                      <a:pt x="30" y="11"/>
                      <a:pt x="25" y="10"/>
                    </a:cubicBezTo>
                    <a:cubicBezTo>
                      <a:pt x="20" y="9"/>
                      <a:pt x="16" y="9"/>
                      <a:pt x="14" y="11"/>
                    </a:cubicBezTo>
                    <a:cubicBezTo>
                      <a:pt x="11" y="13"/>
                      <a:pt x="9" y="15"/>
                      <a:pt x="8" y="19"/>
                    </a:cubicBezTo>
                    <a:cubicBezTo>
                      <a:pt x="7" y="22"/>
                      <a:pt x="8" y="25"/>
                      <a:pt x="10" y="28"/>
                    </a:cubicBezTo>
                    <a:cubicBezTo>
                      <a:pt x="12" y="31"/>
                      <a:pt x="15" y="33"/>
                      <a:pt x="20" y="34"/>
                    </a:cubicBezTo>
                    <a:close/>
                  </a:path>
                </a:pathLst>
              </a:custGeom>
              <a:grpFill/>
              <a:ln>
                <a:noFill/>
              </a:ln>
            </p:spPr>
            <p:txBody>
              <a:bodyPr anchor="ctr"/>
              <a:lstStyle/>
              <a:p>
                <a:pPr algn="ctr"/>
                <a:endParaRPr/>
              </a:p>
            </p:txBody>
          </p:sp>
          <p:sp>
            <p:nvSpPr>
              <p:cNvPr id="112" name="PA-iṥ1ïḑé"/>
              <p:cNvSpPr/>
              <p:nvPr>
                <p:custDataLst>
                  <p:tags r:id="rId101"/>
                </p:custDataLst>
              </p:nvPr>
            </p:nvSpPr>
            <p:spPr bwMode="auto">
              <a:xfrm>
                <a:off x="3798094" y="3476626"/>
                <a:ext cx="85725" cy="77788"/>
              </a:xfrm>
              <a:custGeom>
                <a:avLst/>
                <a:gdLst>
                  <a:gd name="T0" fmla="*/ 29 w 46"/>
                  <a:gd name="T1" fmla="*/ 21 h 42"/>
                  <a:gd name="T2" fmla="*/ 22 w 46"/>
                  <a:gd name="T3" fmla="*/ 20 h 42"/>
                  <a:gd name="T4" fmla="*/ 24 w 46"/>
                  <a:gd name="T5" fmla="*/ 1 h 42"/>
                  <a:gd name="T6" fmla="*/ 41 w 46"/>
                  <a:gd name="T7" fmla="*/ 3 h 42"/>
                  <a:gd name="T8" fmla="*/ 45 w 46"/>
                  <a:gd name="T9" fmla="*/ 11 h 42"/>
                  <a:gd name="T10" fmla="*/ 46 w 46"/>
                  <a:gd name="T11" fmla="*/ 22 h 42"/>
                  <a:gd name="T12" fmla="*/ 42 w 46"/>
                  <a:gd name="T13" fmla="*/ 34 h 42"/>
                  <a:gd name="T14" fmla="*/ 33 w 46"/>
                  <a:gd name="T15" fmla="*/ 41 h 42"/>
                  <a:gd name="T16" fmla="*/ 21 w 46"/>
                  <a:gd name="T17" fmla="*/ 42 h 42"/>
                  <a:gd name="T18" fmla="*/ 9 w 46"/>
                  <a:gd name="T19" fmla="*/ 38 h 42"/>
                  <a:gd name="T20" fmla="*/ 2 w 46"/>
                  <a:gd name="T21" fmla="*/ 28 h 42"/>
                  <a:gd name="T22" fmla="*/ 1 w 46"/>
                  <a:gd name="T23" fmla="*/ 18 h 42"/>
                  <a:gd name="T24" fmla="*/ 6 w 46"/>
                  <a:gd name="T25" fmla="*/ 5 h 42"/>
                  <a:gd name="T26" fmla="*/ 16 w 46"/>
                  <a:gd name="T27" fmla="*/ 0 h 42"/>
                  <a:gd name="T28" fmla="*/ 16 w 46"/>
                  <a:gd name="T29" fmla="*/ 9 h 42"/>
                  <a:gd name="T30" fmla="*/ 11 w 46"/>
                  <a:gd name="T31" fmla="*/ 12 h 42"/>
                  <a:gd name="T32" fmla="*/ 8 w 46"/>
                  <a:gd name="T33" fmla="*/ 18 h 42"/>
                  <a:gd name="T34" fmla="*/ 11 w 46"/>
                  <a:gd name="T35" fmla="*/ 28 h 42"/>
                  <a:gd name="T36" fmla="*/ 21 w 46"/>
                  <a:gd name="T37" fmla="*/ 33 h 42"/>
                  <a:gd name="T38" fmla="*/ 34 w 46"/>
                  <a:gd name="T39" fmla="*/ 31 h 42"/>
                  <a:gd name="T40" fmla="*/ 38 w 46"/>
                  <a:gd name="T41" fmla="*/ 22 h 42"/>
                  <a:gd name="T42" fmla="*/ 38 w 46"/>
                  <a:gd name="T43" fmla="*/ 16 h 42"/>
                  <a:gd name="T44" fmla="*/ 36 w 46"/>
                  <a:gd name="T45" fmla="*/ 11 h 42"/>
                  <a:gd name="T46" fmla="*/ 30 w 46"/>
                  <a:gd name="T47" fmla="*/ 11 h 42"/>
                  <a:gd name="T48" fmla="*/ 29 w 46"/>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2">
                    <a:moveTo>
                      <a:pt x="29" y="21"/>
                    </a:moveTo>
                    <a:cubicBezTo>
                      <a:pt x="22" y="20"/>
                      <a:pt x="22" y="20"/>
                      <a:pt x="22" y="20"/>
                    </a:cubicBezTo>
                    <a:cubicBezTo>
                      <a:pt x="24" y="1"/>
                      <a:pt x="24" y="1"/>
                      <a:pt x="24" y="1"/>
                    </a:cubicBezTo>
                    <a:cubicBezTo>
                      <a:pt x="41" y="3"/>
                      <a:pt x="41" y="3"/>
                      <a:pt x="41" y="3"/>
                    </a:cubicBezTo>
                    <a:cubicBezTo>
                      <a:pt x="43" y="5"/>
                      <a:pt x="44" y="8"/>
                      <a:pt x="45" y="11"/>
                    </a:cubicBezTo>
                    <a:cubicBezTo>
                      <a:pt x="46" y="15"/>
                      <a:pt x="46" y="19"/>
                      <a:pt x="46" y="22"/>
                    </a:cubicBezTo>
                    <a:cubicBezTo>
                      <a:pt x="46" y="27"/>
                      <a:pt x="44" y="31"/>
                      <a:pt x="42" y="34"/>
                    </a:cubicBezTo>
                    <a:cubicBezTo>
                      <a:pt x="39" y="37"/>
                      <a:pt x="36" y="39"/>
                      <a:pt x="33" y="41"/>
                    </a:cubicBezTo>
                    <a:cubicBezTo>
                      <a:pt x="29" y="42"/>
                      <a:pt x="25" y="42"/>
                      <a:pt x="21" y="42"/>
                    </a:cubicBezTo>
                    <a:cubicBezTo>
                      <a:pt x="16" y="41"/>
                      <a:pt x="12" y="40"/>
                      <a:pt x="9" y="38"/>
                    </a:cubicBezTo>
                    <a:cubicBezTo>
                      <a:pt x="6" y="35"/>
                      <a:pt x="3" y="32"/>
                      <a:pt x="2" y="28"/>
                    </a:cubicBezTo>
                    <a:cubicBezTo>
                      <a:pt x="1" y="25"/>
                      <a:pt x="0" y="22"/>
                      <a:pt x="1" y="18"/>
                    </a:cubicBezTo>
                    <a:cubicBezTo>
                      <a:pt x="1" y="12"/>
                      <a:pt x="3" y="8"/>
                      <a:pt x="6" y="5"/>
                    </a:cubicBezTo>
                    <a:cubicBezTo>
                      <a:pt x="8" y="2"/>
                      <a:pt x="12" y="1"/>
                      <a:pt x="16" y="0"/>
                    </a:cubicBezTo>
                    <a:cubicBezTo>
                      <a:pt x="16" y="9"/>
                      <a:pt x="16" y="9"/>
                      <a:pt x="16" y="9"/>
                    </a:cubicBezTo>
                    <a:cubicBezTo>
                      <a:pt x="14" y="10"/>
                      <a:pt x="12" y="11"/>
                      <a:pt x="11" y="12"/>
                    </a:cubicBezTo>
                    <a:cubicBezTo>
                      <a:pt x="10" y="14"/>
                      <a:pt x="9" y="16"/>
                      <a:pt x="8" y="18"/>
                    </a:cubicBezTo>
                    <a:cubicBezTo>
                      <a:pt x="8" y="22"/>
                      <a:pt x="9" y="25"/>
                      <a:pt x="11" y="28"/>
                    </a:cubicBezTo>
                    <a:cubicBezTo>
                      <a:pt x="13" y="31"/>
                      <a:pt x="17" y="32"/>
                      <a:pt x="21" y="33"/>
                    </a:cubicBezTo>
                    <a:cubicBezTo>
                      <a:pt x="27" y="33"/>
                      <a:pt x="31" y="33"/>
                      <a:pt x="34" y="31"/>
                    </a:cubicBezTo>
                    <a:cubicBezTo>
                      <a:pt x="36" y="29"/>
                      <a:pt x="38" y="26"/>
                      <a:pt x="38" y="22"/>
                    </a:cubicBezTo>
                    <a:cubicBezTo>
                      <a:pt x="39" y="20"/>
                      <a:pt x="39" y="18"/>
                      <a:pt x="38" y="16"/>
                    </a:cubicBezTo>
                    <a:cubicBezTo>
                      <a:pt x="37" y="14"/>
                      <a:pt x="37" y="13"/>
                      <a:pt x="36" y="11"/>
                    </a:cubicBezTo>
                    <a:cubicBezTo>
                      <a:pt x="30" y="11"/>
                      <a:pt x="30" y="11"/>
                      <a:pt x="30" y="11"/>
                    </a:cubicBezTo>
                    <a:lnTo>
                      <a:pt x="29" y="21"/>
                    </a:lnTo>
                    <a:close/>
                  </a:path>
                </a:pathLst>
              </a:custGeom>
              <a:grpFill/>
              <a:ln>
                <a:noFill/>
              </a:ln>
            </p:spPr>
            <p:txBody>
              <a:bodyPr anchor="ctr"/>
              <a:lstStyle/>
              <a:p>
                <a:pPr algn="ctr"/>
                <a:endParaRPr/>
              </a:p>
            </p:txBody>
          </p:sp>
          <p:sp>
            <p:nvSpPr>
              <p:cNvPr id="113" name="PA-išļídè"/>
              <p:cNvSpPr/>
              <p:nvPr>
                <p:custDataLst>
                  <p:tags r:id="rId102"/>
                </p:custDataLst>
              </p:nvPr>
            </p:nvSpPr>
            <p:spPr bwMode="auto">
              <a:xfrm>
                <a:off x="3806031" y="3400426"/>
                <a:ext cx="80963" cy="76200"/>
              </a:xfrm>
              <a:custGeom>
                <a:avLst/>
                <a:gdLst>
                  <a:gd name="T0" fmla="*/ 51 w 51"/>
                  <a:gd name="T1" fmla="*/ 30 h 48"/>
                  <a:gd name="T2" fmla="*/ 29 w 51"/>
                  <a:gd name="T3" fmla="*/ 29 h 48"/>
                  <a:gd name="T4" fmla="*/ 0 w 51"/>
                  <a:gd name="T5" fmla="*/ 48 h 48"/>
                  <a:gd name="T6" fmla="*/ 0 w 51"/>
                  <a:gd name="T7" fmla="*/ 36 h 48"/>
                  <a:gd name="T8" fmla="*/ 20 w 51"/>
                  <a:gd name="T9" fmla="*/ 24 h 48"/>
                  <a:gd name="T10" fmla="*/ 0 w 51"/>
                  <a:gd name="T11" fmla="*/ 12 h 48"/>
                  <a:gd name="T12" fmla="*/ 0 w 51"/>
                  <a:gd name="T13" fmla="*/ 0 h 48"/>
                  <a:gd name="T14" fmla="*/ 30 w 51"/>
                  <a:gd name="T15" fmla="*/ 20 h 48"/>
                  <a:gd name="T16" fmla="*/ 51 w 51"/>
                  <a:gd name="T17" fmla="*/ 20 h 48"/>
                  <a:gd name="T18" fmla="*/ 51 w 51"/>
                  <a:gd name="T19"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8">
                    <a:moveTo>
                      <a:pt x="51" y="30"/>
                    </a:moveTo>
                    <a:lnTo>
                      <a:pt x="29" y="29"/>
                    </a:lnTo>
                    <a:lnTo>
                      <a:pt x="0" y="48"/>
                    </a:lnTo>
                    <a:lnTo>
                      <a:pt x="0" y="36"/>
                    </a:lnTo>
                    <a:lnTo>
                      <a:pt x="20" y="24"/>
                    </a:lnTo>
                    <a:lnTo>
                      <a:pt x="0" y="12"/>
                    </a:lnTo>
                    <a:lnTo>
                      <a:pt x="0" y="0"/>
                    </a:lnTo>
                    <a:lnTo>
                      <a:pt x="30" y="20"/>
                    </a:lnTo>
                    <a:lnTo>
                      <a:pt x="51" y="20"/>
                    </a:lnTo>
                    <a:lnTo>
                      <a:pt x="51" y="30"/>
                    </a:lnTo>
                    <a:close/>
                  </a:path>
                </a:pathLst>
              </a:custGeom>
              <a:grpFill/>
              <a:ln>
                <a:noFill/>
              </a:ln>
            </p:spPr>
            <p:txBody>
              <a:bodyPr anchor="ctr"/>
              <a:lstStyle/>
              <a:p>
                <a:pPr algn="ctr"/>
                <a:endParaRPr/>
              </a:p>
            </p:txBody>
          </p:sp>
          <p:sp>
            <p:nvSpPr>
              <p:cNvPr id="114" name="PA-îṣļidé"/>
              <p:cNvSpPr/>
              <p:nvPr>
                <p:custDataLst>
                  <p:tags r:id="rId103"/>
                </p:custDataLst>
              </p:nvPr>
            </p:nvSpPr>
            <p:spPr bwMode="auto">
              <a:xfrm>
                <a:off x="3796506" y="3279776"/>
                <a:ext cx="87313" cy="76200"/>
              </a:xfrm>
              <a:custGeom>
                <a:avLst/>
                <a:gdLst>
                  <a:gd name="T0" fmla="*/ 4 w 47"/>
                  <a:gd name="T1" fmla="*/ 41 h 41"/>
                  <a:gd name="T2" fmla="*/ 1 w 47"/>
                  <a:gd name="T3" fmla="*/ 24 h 41"/>
                  <a:gd name="T4" fmla="*/ 0 w 47"/>
                  <a:gd name="T5" fmla="*/ 16 h 41"/>
                  <a:gd name="T6" fmla="*/ 2 w 47"/>
                  <a:gd name="T7" fmla="*/ 11 h 41"/>
                  <a:gd name="T8" fmla="*/ 5 w 47"/>
                  <a:gd name="T9" fmla="*/ 7 h 41"/>
                  <a:gd name="T10" fmla="*/ 10 w 47"/>
                  <a:gd name="T11" fmla="*/ 5 h 41"/>
                  <a:gd name="T12" fmla="*/ 16 w 47"/>
                  <a:gd name="T13" fmla="*/ 6 h 41"/>
                  <a:gd name="T14" fmla="*/ 20 w 47"/>
                  <a:gd name="T15" fmla="*/ 10 h 41"/>
                  <a:gd name="T16" fmla="*/ 23 w 47"/>
                  <a:gd name="T17" fmla="*/ 3 h 41"/>
                  <a:gd name="T18" fmla="*/ 29 w 47"/>
                  <a:gd name="T19" fmla="*/ 0 h 41"/>
                  <a:gd name="T20" fmla="*/ 35 w 47"/>
                  <a:gd name="T21" fmla="*/ 1 h 41"/>
                  <a:gd name="T22" fmla="*/ 40 w 47"/>
                  <a:gd name="T23" fmla="*/ 4 h 41"/>
                  <a:gd name="T24" fmla="*/ 43 w 47"/>
                  <a:gd name="T25" fmla="*/ 10 h 41"/>
                  <a:gd name="T26" fmla="*/ 45 w 47"/>
                  <a:gd name="T27" fmla="*/ 20 h 41"/>
                  <a:gd name="T28" fmla="*/ 47 w 47"/>
                  <a:gd name="T29" fmla="*/ 35 h 41"/>
                  <a:gd name="T30" fmla="*/ 4 w 47"/>
                  <a:gd name="T31" fmla="*/ 41 h 41"/>
                  <a:gd name="T32" fmla="*/ 10 w 47"/>
                  <a:gd name="T33" fmla="*/ 31 h 41"/>
                  <a:gd name="T34" fmla="*/ 20 w 47"/>
                  <a:gd name="T35" fmla="*/ 30 h 41"/>
                  <a:gd name="T36" fmla="*/ 19 w 47"/>
                  <a:gd name="T37" fmla="*/ 24 h 41"/>
                  <a:gd name="T38" fmla="*/ 18 w 47"/>
                  <a:gd name="T39" fmla="*/ 18 h 41"/>
                  <a:gd name="T40" fmla="*/ 16 w 47"/>
                  <a:gd name="T41" fmla="*/ 15 h 41"/>
                  <a:gd name="T42" fmla="*/ 12 w 47"/>
                  <a:gd name="T43" fmla="*/ 14 h 41"/>
                  <a:gd name="T44" fmla="*/ 9 w 47"/>
                  <a:gd name="T45" fmla="*/ 15 h 41"/>
                  <a:gd name="T46" fmla="*/ 8 w 47"/>
                  <a:gd name="T47" fmla="*/ 19 h 41"/>
                  <a:gd name="T48" fmla="*/ 9 w 47"/>
                  <a:gd name="T49" fmla="*/ 26 h 41"/>
                  <a:gd name="T50" fmla="*/ 10 w 47"/>
                  <a:gd name="T51" fmla="*/ 31 h 41"/>
                  <a:gd name="T52" fmla="*/ 27 w 47"/>
                  <a:gd name="T53" fmla="*/ 29 h 41"/>
                  <a:gd name="T54" fmla="*/ 39 w 47"/>
                  <a:gd name="T55" fmla="*/ 27 h 41"/>
                  <a:gd name="T56" fmla="*/ 37 w 47"/>
                  <a:gd name="T57" fmla="*/ 19 h 41"/>
                  <a:gd name="T58" fmla="*/ 36 w 47"/>
                  <a:gd name="T59" fmla="*/ 13 h 41"/>
                  <a:gd name="T60" fmla="*/ 34 w 47"/>
                  <a:gd name="T61" fmla="*/ 10 h 41"/>
                  <a:gd name="T62" fmla="*/ 30 w 47"/>
                  <a:gd name="T63" fmla="*/ 10 h 41"/>
                  <a:gd name="T64" fmla="*/ 27 w 47"/>
                  <a:gd name="T65" fmla="*/ 11 h 41"/>
                  <a:gd name="T66" fmla="*/ 25 w 47"/>
                  <a:gd name="T67" fmla="*/ 14 h 41"/>
                  <a:gd name="T68" fmla="*/ 26 w 47"/>
                  <a:gd name="T69" fmla="*/ 22 h 41"/>
                  <a:gd name="T70" fmla="*/ 27 w 47"/>
                  <a:gd name="T7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41">
                    <a:moveTo>
                      <a:pt x="4" y="41"/>
                    </a:moveTo>
                    <a:cubicBezTo>
                      <a:pt x="1" y="24"/>
                      <a:pt x="1" y="24"/>
                      <a:pt x="1" y="24"/>
                    </a:cubicBezTo>
                    <a:cubicBezTo>
                      <a:pt x="1" y="20"/>
                      <a:pt x="0" y="18"/>
                      <a:pt x="0" y="16"/>
                    </a:cubicBezTo>
                    <a:cubicBezTo>
                      <a:pt x="1" y="14"/>
                      <a:pt x="1" y="13"/>
                      <a:pt x="2" y="11"/>
                    </a:cubicBezTo>
                    <a:cubicBezTo>
                      <a:pt x="2" y="10"/>
                      <a:pt x="3" y="9"/>
                      <a:pt x="5" y="7"/>
                    </a:cubicBezTo>
                    <a:cubicBezTo>
                      <a:pt x="6" y="6"/>
                      <a:pt x="8" y="6"/>
                      <a:pt x="10" y="5"/>
                    </a:cubicBezTo>
                    <a:cubicBezTo>
                      <a:pt x="12" y="5"/>
                      <a:pt x="14" y="5"/>
                      <a:pt x="16" y="6"/>
                    </a:cubicBezTo>
                    <a:cubicBezTo>
                      <a:pt x="17" y="7"/>
                      <a:pt x="19" y="8"/>
                      <a:pt x="20" y="10"/>
                    </a:cubicBezTo>
                    <a:cubicBezTo>
                      <a:pt x="20" y="7"/>
                      <a:pt x="21" y="5"/>
                      <a:pt x="23" y="3"/>
                    </a:cubicBezTo>
                    <a:cubicBezTo>
                      <a:pt x="25" y="2"/>
                      <a:pt x="27" y="1"/>
                      <a:pt x="29" y="0"/>
                    </a:cubicBezTo>
                    <a:cubicBezTo>
                      <a:pt x="31" y="0"/>
                      <a:pt x="33" y="0"/>
                      <a:pt x="35" y="1"/>
                    </a:cubicBezTo>
                    <a:cubicBezTo>
                      <a:pt x="37" y="2"/>
                      <a:pt x="39" y="3"/>
                      <a:pt x="40" y="4"/>
                    </a:cubicBezTo>
                    <a:cubicBezTo>
                      <a:pt x="42" y="5"/>
                      <a:pt x="43" y="7"/>
                      <a:pt x="43" y="10"/>
                    </a:cubicBezTo>
                    <a:cubicBezTo>
                      <a:pt x="44" y="11"/>
                      <a:pt x="44" y="15"/>
                      <a:pt x="45" y="20"/>
                    </a:cubicBezTo>
                    <a:cubicBezTo>
                      <a:pt x="47" y="35"/>
                      <a:pt x="47" y="35"/>
                      <a:pt x="47" y="35"/>
                    </a:cubicBezTo>
                    <a:lnTo>
                      <a:pt x="4" y="41"/>
                    </a:lnTo>
                    <a:close/>
                    <a:moveTo>
                      <a:pt x="10" y="31"/>
                    </a:moveTo>
                    <a:cubicBezTo>
                      <a:pt x="20" y="30"/>
                      <a:pt x="20" y="30"/>
                      <a:pt x="20" y="30"/>
                    </a:cubicBezTo>
                    <a:cubicBezTo>
                      <a:pt x="19" y="24"/>
                      <a:pt x="19" y="24"/>
                      <a:pt x="19" y="24"/>
                    </a:cubicBezTo>
                    <a:cubicBezTo>
                      <a:pt x="18" y="21"/>
                      <a:pt x="18" y="19"/>
                      <a:pt x="18" y="18"/>
                    </a:cubicBezTo>
                    <a:cubicBezTo>
                      <a:pt x="17" y="16"/>
                      <a:pt x="17" y="15"/>
                      <a:pt x="16" y="15"/>
                    </a:cubicBezTo>
                    <a:cubicBezTo>
                      <a:pt x="15" y="14"/>
                      <a:pt x="14" y="14"/>
                      <a:pt x="12" y="14"/>
                    </a:cubicBezTo>
                    <a:cubicBezTo>
                      <a:pt x="11" y="14"/>
                      <a:pt x="10" y="14"/>
                      <a:pt x="9" y="15"/>
                    </a:cubicBezTo>
                    <a:cubicBezTo>
                      <a:pt x="8" y="16"/>
                      <a:pt x="8" y="17"/>
                      <a:pt x="8" y="19"/>
                    </a:cubicBezTo>
                    <a:cubicBezTo>
                      <a:pt x="8" y="20"/>
                      <a:pt x="8" y="22"/>
                      <a:pt x="9" y="26"/>
                    </a:cubicBezTo>
                    <a:lnTo>
                      <a:pt x="10" y="31"/>
                    </a:lnTo>
                    <a:close/>
                    <a:moveTo>
                      <a:pt x="27" y="29"/>
                    </a:moveTo>
                    <a:cubicBezTo>
                      <a:pt x="39" y="27"/>
                      <a:pt x="39" y="27"/>
                      <a:pt x="39" y="27"/>
                    </a:cubicBezTo>
                    <a:cubicBezTo>
                      <a:pt x="37" y="19"/>
                      <a:pt x="37" y="19"/>
                      <a:pt x="37" y="19"/>
                    </a:cubicBezTo>
                    <a:cubicBezTo>
                      <a:pt x="37" y="16"/>
                      <a:pt x="37" y="14"/>
                      <a:pt x="36" y="13"/>
                    </a:cubicBezTo>
                    <a:cubicBezTo>
                      <a:pt x="36" y="12"/>
                      <a:pt x="35" y="11"/>
                      <a:pt x="34" y="10"/>
                    </a:cubicBezTo>
                    <a:cubicBezTo>
                      <a:pt x="33" y="10"/>
                      <a:pt x="32" y="9"/>
                      <a:pt x="30" y="10"/>
                    </a:cubicBezTo>
                    <a:cubicBezTo>
                      <a:pt x="29" y="10"/>
                      <a:pt x="28" y="10"/>
                      <a:pt x="27" y="11"/>
                    </a:cubicBezTo>
                    <a:cubicBezTo>
                      <a:pt x="26" y="12"/>
                      <a:pt x="26" y="13"/>
                      <a:pt x="25" y="14"/>
                    </a:cubicBezTo>
                    <a:cubicBezTo>
                      <a:pt x="25" y="15"/>
                      <a:pt x="25" y="18"/>
                      <a:pt x="26" y="22"/>
                    </a:cubicBezTo>
                    <a:lnTo>
                      <a:pt x="27" y="29"/>
                    </a:lnTo>
                    <a:close/>
                  </a:path>
                </a:pathLst>
              </a:custGeom>
              <a:grpFill/>
              <a:ln>
                <a:noFill/>
              </a:ln>
            </p:spPr>
            <p:txBody>
              <a:bodyPr anchor="ctr"/>
              <a:lstStyle/>
              <a:p>
                <a:pPr algn="ctr"/>
                <a:endParaRPr/>
              </a:p>
            </p:txBody>
          </p:sp>
          <p:sp>
            <p:nvSpPr>
              <p:cNvPr id="115" name="PA-îŝ1îḑe"/>
              <p:cNvSpPr/>
              <p:nvPr>
                <p:custDataLst>
                  <p:tags r:id="rId104"/>
                </p:custDataLst>
              </p:nvPr>
            </p:nvSpPr>
            <p:spPr bwMode="auto">
              <a:xfrm>
                <a:off x="3779044" y="3206751"/>
                <a:ext cx="93663" cy="79375"/>
              </a:xfrm>
              <a:custGeom>
                <a:avLst/>
                <a:gdLst>
                  <a:gd name="T0" fmla="*/ 59 w 59"/>
                  <a:gd name="T1" fmla="*/ 37 h 50"/>
                  <a:gd name="T2" fmla="*/ 9 w 59"/>
                  <a:gd name="T3" fmla="*/ 50 h 50"/>
                  <a:gd name="T4" fmla="*/ 0 w 59"/>
                  <a:gd name="T5" fmla="*/ 13 h 50"/>
                  <a:gd name="T6" fmla="*/ 8 w 59"/>
                  <a:gd name="T7" fmla="*/ 10 h 50"/>
                  <a:gd name="T8" fmla="*/ 15 w 59"/>
                  <a:gd name="T9" fmla="*/ 37 h 50"/>
                  <a:gd name="T10" fmla="*/ 25 w 59"/>
                  <a:gd name="T11" fmla="*/ 35 h 50"/>
                  <a:gd name="T12" fmla="*/ 19 w 59"/>
                  <a:gd name="T13" fmla="*/ 9 h 50"/>
                  <a:gd name="T14" fmla="*/ 27 w 59"/>
                  <a:gd name="T15" fmla="*/ 8 h 50"/>
                  <a:gd name="T16" fmla="*/ 34 w 59"/>
                  <a:gd name="T17" fmla="*/ 32 h 50"/>
                  <a:gd name="T18" fmla="*/ 47 w 59"/>
                  <a:gd name="T19" fmla="*/ 29 h 50"/>
                  <a:gd name="T20" fmla="*/ 40 w 59"/>
                  <a:gd name="T21" fmla="*/ 1 h 50"/>
                  <a:gd name="T22" fmla="*/ 49 w 59"/>
                  <a:gd name="T23" fmla="*/ 0 h 50"/>
                  <a:gd name="T24" fmla="*/ 59 w 59"/>
                  <a:gd name="T25"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0">
                    <a:moveTo>
                      <a:pt x="59" y="37"/>
                    </a:moveTo>
                    <a:lnTo>
                      <a:pt x="9" y="50"/>
                    </a:lnTo>
                    <a:lnTo>
                      <a:pt x="0" y="13"/>
                    </a:lnTo>
                    <a:lnTo>
                      <a:pt x="8" y="10"/>
                    </a:lnTo>
                    <a:lnTo>
                      <a:pt x="15" y="37"/>
                    </a:lnTo>
                    <a:lnTo>
                      <a:pt x="25" y="35"/>
                    </a:lnTo>
                    <a:lnTo>
                      <a:pt x="19" y="9"/>
                    </a:lnTo>
                    <a:lnTo>
                      <a:pt x="27" y="8"/>
                    </a:lnTo>
                    <a:lnTo>
                      <a:pt x="34" y="32"/>
                    </a:lnTo>
                    <a:lnTo>
                      <a:pt x="47" y="29"/>
                    </a:lnTo>
                    <a:lnTo>
                      <a:pt x="40" y="1"/>
                    </a:lnTo>
                    <a:lnTo>
                      <a:pt x="49" y="0"/>
                    </a:lnTo>
                    <a:lnTo>
                      <a:pt x="59" y="37"/>
                    </a:lnTo>
                    <a:close/>
                  </a:path>
                </a:pathLst>
              </a:custGeom>
              <a:grpFill/>
              <a:ln>
                <a:noFill/>
              </a:ln>
            </p:spPr>
            <p:txBody>
              <a:bodyPr anchor="ctr"/>
              <a:lstStyle/>
              <a:p>
                <a:pPr algn="ctr"/>
                <a:endParaRPr/>
              </a:p>
            </p:txBody>
          </p:sp>
          <p:sp>
            <p:nvSpPr>
              <p:cNvPr id="116" name="PA-iSľîďé"/>
              <p:cNvSpPr/>
              <p:nvPr>
                <p:custDataLst>
                  <p:tags r:id="rId105"/>
                </p:custDataLst>
              </p:nvPr>
            </p:nvSpPr>
            <p:spPr bwMode="auto">
              <a:xfrm>
                <a:off x="3771106" y="3182938"/>
                <a:ext cx="82550" cy="38100"/>
              </a:xfrm>
              <a:custGeom>
                <a:avLst/>
                <a:gdLst>
                  <a:gd name="T0" fmla="*/ 52 w 52"/>
                  <a:gd name="T1" fmla="*/ 9 h 24"/>
                  <a:gd name="T2" fmla="*/ 3 w 52"/>
                  <a:gd name="T3" fmla="*/ 24 h 24"/>
                  <a:gd name="T4" fmla="*/ 0 w 52"/>
                  <a:gd name="T5" fmla="*/ 15 h 24"/>
                  <a:gd name="T6" fmla="*/ 49 w 52"/>
                  <a:gd name="T7" fmla="*/ 0 h 24"/>
                  <a:gd name="T8" fmla="*/ 52 w 52"/>
                  <a:gd name="T9" fmla="*/ 9 h 24"/>
                </a:gdLst>
                <a:ahLst/>
                <a:cxnLst>
                  <a:cxn ang="0">
                    <a:pos x="T0" y="T1"/>
                  </a:cxn>
                  <a:cxn ang="0">
                    <a:pos x="T2" y="T3"/>
                  </a:cxn>
                  <a:cxn ang="0">
                    <a:pos x="T4" y="T5"/>
                  </a:cxn>
                  <a:cxn ang="0">
                    <a:pos x="T6" y="T7"/>
                  </a:cxn>
                  <a:cxn ang="0">
                    <a:pos x="T8" y="T9"/>
                  </a:cxn>
                </a:cxnLst>
                <a:rect l="0" t="0" r="r" b="b"/>
                <a:pathLst>
                  <a:path w="52" h="24">
                    <a:moveTo>
                      <a:pt x="52" y="9"/>
                    </a:moveTo>
                    <a:lnTo>
                      <a:pt x="3" y="24"/>
                    </a:lnTo>
                    <a:lnTo>
                      <a:pt x="0" y="15"/>
                    </a:lnTo>
                    <a:lnTo>
                      <a:pt x="49" y="0"/>
                    </a:lnTo>
                    <a:lnTo>
                      <a:pt x="52" y="9"/>
                    </a:lnTo>
                    <a:close/>
                  </a:path>
                </a:pathLst>
              </a:custGeom>
              <a:grpFill/>
              <a:ln>
                <a:noFill/>
              </a:ln>
            </p:spPr>
            <p:txBody>
              <a:bodyPr anchor="ctr"/>
              <a:lstStyle/>
              <a:p>
                <a:pPr algn="ctr"/>
                <a:endParaRPr/>
              </a:p>
            </p:txBody>
          </p:sp>
          <p:sp>
            <p:nvSpPr>
              <p:cNvPr id="117" name="PA-ïṡľíde"/>
              <p:cNvSpPr/>
              <p:nvPr>
                <p:custDataLst>
                  <p:tags r:id="rId106"/>
                </p:custDataLst>
              </p:nvPr>
            </p:nvSpPr>
            <p:spPr bwMode="auto">
              <a:xfrm>
                <a:off x="3753644" y="3133726"/>
                <a:ext cx="88900" cy="52388"/>
              </a:xfrm>
              <a:custGeom>
                <a:avLst/>
                <a:gdLst>
                  <a:gd name="T0" fmla="*/ 3 w 48"/>
                  <a:gd name="T1" fmla="*/ 20 h 28"/>
                  <a:gd name="T2" fmla="*/ 0 w 48"/>
                  <a:gd name="T3" fmla="*/ 12 h 28"/>
                  <a:gd name="T4" fmla="*/ 26 w 48"/>
                  <a:gd name="T5" fmla="*/ 2 h 28"/>
                  <a:gd name="T6" fmla="*/ 34 w 48"/>
                  <a:gd name="T7" fmla="*/ 0 h 28"/>
                  <a:gd name="T8" fmla="*/ 42 w 48"/>
                  <a:gd name="T9" fmla="*/ 3 h 28"/>
                  <a:gd name="T10" fmla="*/ 47 w 48"/>
                  <a:gd name="T11" fmla="*/ 10 h 28"/>
                  <a:gd name="T12" fmla="*/ 47 w 48"/>
                  <a:gd name="T13" fmla="*/ 21 h 28"/>
                  <a:gd name="T14" fmla="*/ 38 w 48"/>
                  <a:gd name="T15" fmla="*/ 28 h 28"/>
                  <a:gd name="T16" fmla="*/ 34 w 48"/>
                  <a:gd name="T17" fmla="*/ 20 h 28"/>
                  <a:gd name="T18" fmla="*/ 39 w 48"/>
                  <a:gd name="T19" fmla="*/ 17 h 28"/>
                  <a:gd name="T20" fmla="*/ 40 w 48"/>
                  <a:gd name="T21" fmla="*/ 13 h 28"/>
                  <a:gd name="T22" fmla="*/ 37 w 48"/>
                  <a:gd name="T23" fmla="*/ 9 h 28"/>
                  <a:gd name="T24" fmla="*/ 30 w 48"/>
                  <a:gd name="T25" fmla="*/ 10 h 28"/>
                  <a:gd name="T26" fmla="*/ 3 w 48"/>
                  <a:gd name="T2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28">
                    <a:moveTo>
                      <a:pt x="3" y="20"/>
                    </a:moveTo>
                    <a:cubicBezTo>
                      <a:pt x="0" y="12"/>
                      <a:pt x="0" y="12"/>
                      <a:pt x="0" y="12"/>
                    </a:cubicBezTo>
                    <a:cubicBezTo>
                      <a:pt x="26" y="2"/>
                      <a:pt x="26" y="2"/>
                      <a:pt x="26" y="2"/>
                    </a:cubicBezTo>
                    <a:cubicBezTo>
                      <a:pt x="29" y="1"/>
                      <a:pt x="32" y="0"/>
                      <a:pt x="34" y="0"/>
                    </a:cubicBezTo>
                    <a:cubicBezTo>
                      <a:pt x="37" y="0"/>
                      <a:pt x="39" y="1"/>
                      <a:pt x="42" y="3"/>
                    </a:cubicBezTo>
                    <a:cubicBezTo>
                      <a:pt x="44" y="4"/>
                      <a:pt x="46" y="7"/>
                      <a:pt x="47" y="10"/>
                    </a:cubicBezTo>
                    <a:cubicBezTo>
                      <a:pt x="48" y="14"/>
                      <a:pt x="48" y="18"/>
                      <a:pt x="47" y="21"/>
                    </a:cubicBezTo>
                    <a:cubicBezTo>
                      <a:pt x="45" y="24"/>
                      <a:pt x="42" y="26"/>
                      <a:pt x="38" y="28"/>
                    </a:cubicBezTo>
                    <a:cubicBezTo>
                      <a:pt x="34" y="20"/>
                      <a:pt x="34" y="20"/>
                      <a:pt x="34" y="20"/>
                    </a:cubicBezTo>
                    <a:cubicBezTo>
                      <a:pt x="37" y="19"/>
                      <a:pt x="38" y="18"/>
                      <a:pt x="39" y="17"/>
                    </a:cubicBezTo>
                    <a:cubicBezTo>
                      <a:pt x="40" y="16"/>
                      <a:pt x="40" y="14"/>
                      <a:pt x="40" y="13"/>
                    </a:cubicBezTo>
                    <a:cubicBezTo>
                      <a:pt x="39" y="11"/>
                      <a:pt x="38" y="10"/>
                      <a:pt x="37" y="9"/>
                    </a:cubicBezTo>
                    <a:cubicBezTo>
                      <a:pt x="35" y="9"/>
                      <a:pt x="33" y="9"/>
                      <a:pt x="30" y="10"/>
                    </a:cubicBezTo>
                    <a:lnTo>
                      <a:pt x="3" y="20"/>
                    </a:lnTo>
                    <a:close/>
                  </a:path>
                </a:pathLst>
              </a:custGeom>
              <a:grpFill/>
              <a:ln>
                <a:noFill/>
              </a:ln>
            </p:spPr>
            <p:txBody>
              <a:bodyPr anchor="ctr"/>
              <a:lstStyle/>
              <a:p>
                <a:pPr algn="ctr"/>
                <a:endParaRPr/>
              </a:p>
            </p:txBody>
          </p:sp>
          <p:sp>
            <p:nvSpPr>
              <p:cNvPr id="118" name="PA-iS1ïḓê"/>
              <p:cNvSpPr/>
              <p:nvPr>
                <p:custDataLst>
                  <p:tags r:id="rId107"/>
                </p:custDataLst>
              </p:nvPr>
            </p:nvSpPr>
            <p:spPr bwMode="auto">
              <a:xfrm>
                <a:off x="3745706" y="3103563"/>
                <a:ext cx="80963" cy="46038"/>
              </a:xfrm>
              <a:custGeom>
                <a:avLst/>
                <a:gdLst>
                  <a:gd name="T0" fmla="*/ 51 w 51"/>
                  <a:gd name="T1" fmla="*/ 9 h 29"/>
                  <a:gd name="T2" fmla="*/ 3 w 51"/>
                  <a:gd name="T3" fmla="*/ 29 h 29"/>
                  <a:gd name="T4" fmla="*/ 0 w 51"/>
                  <a:gd name="T5" fmla="*/ 19 h 29"/>
                  <a:gd name="T6" fmla="*/ 46 w 51"/>
                  <a:gd name="T7" fmla="*/ 0 h 29"/>
                  <a:gd name="T8" fmla="*/ 51 w 51"/>
                  <a:gd name="T9" fmla="*/ 9 h 29"/>
                </a:gdLst>
                <a:ahLst/>
                <a:cxnLst>
                  <a:cxn ang="0">
                    <a:pos x="T0" y="T1"/>
                  </a:cxn>
                  <a:cxn ang="0">
                    <a:pos x="T2" y="T3"/>
                  </a:cxn>
                  <a:cxn ang="0">
                    <a:pos x="T4" y="T5"/>
                  </a:cxn>
                  <a:cxn ang="0">
                    <a:pos x="T6" y="T7"/>
                  </a:cxn>
                  <a:cxn ang="0">
                    <a:pos x="T8" y="T9"/>
                  </a:cxn>
                </a:cxnLst>
                <a:rect l="0" t="0" r="r" b="b"/>
                <a:pathLst>
                  <a:path w="51" h="29">
                    <a:moveTo>
                      <a:pt x="51" y="9"/>
                    </a:moveTo>
                    <a:lnTo>
                      <a:pt x="3" y="29"/>
                    </a:lnTo>
                    <a:lnTo>
                      <a:pt x="0" y="19"/>
                    </a:lnTo>
                    <a:lnTo>
                      <a:pt x="46" y="0"/>
                    </a:lnTo>
                    <a:lnTo>
                      <a:pt x="51" y="9"/>
                    </a:lnTo>
                    <a:close/>
                  </a:path>
                </a:pathLst>
              </a:custGeom>
              <a:grpFill/>
              <a:ln>
                <a:noFill/>
              </a:ln>
            </p:spPr>
            <p:txBody>
              <a:bodyPr anchor="ctr"/>
              <a:lstStyle/>
              <a:p>
                <a:pPr algn="ctr"/>
                <a:endParaRPr/>
              </a:p>
            </p:txBody>
          </p:sp>
          <p:sp>
            <p:nvSpPr>
              <p:cNvPr id="119" name="PA-iśḻíďe"/>
              <p:cNvSpPr/>
              <p:nvPr>
                <p:custDataLst>
                  <p:tags r:id="rId108"/>
                </p:custDataLst>
              </p:nvPr>
            </p:nvSpPr>
            <p:spPr bwMode="auto">
              <a:xfrm>
                <a:off x="3713956" y="3035301"/>
                <a:ext cx="101600" cy="93663"/>
              </a:xfrm>
              <a:custGeom>
                <a:avLst/>
                <a:gdLst>
                  <a:gd name="T0" fmla="*/ 64 w 64"/>
                  <a:gd name="T1" fmla="*/ 36 h 59"/>
                  <a:gd name="T2" fmla="*/ 18 w 64"/>
                  <a:gd name="T3" fmla="*/ 59 h 59"/>
                  <a:gd name="T4" fmla="*/ 14 w 64"/>
                  <a:gd name="T5" fmla="*/ 50 h 59"/>
                  <a:gd name="T6" fmla="*/ 35 w 64"/>
                  <a:gd name="T7" fmla="*/ 16 h 59"/>
                  <a:gd name="T8" fmla="*/ 3 w 64"/>
                  <a:gd name="T9" fmla="*/ 31 h 59"/>
                  <a:gd name="T10" fmla="*/ 0 w 64"/>
                  <a:gd name="T11" fmla="*/ 22 h 59"/>
                  <a:gd name="T12" fmla="*/ 45 w 64"/>
                  <a:gd name="T13" fmla="*/ 0 h 59"/>
                  <a:gd name="T14" fmla="*/ 50 w 64"/>
                  <a:gd name="T15" fmla="*/ 8 h 59"/>
                  <a:gd name="T16" fmla="*/ 29 w 64"/>
                  <a:gd name="T17" fmla="*/ 42 h 59"/>
                  <a:gd name="T18" fmla="*/ 59 w 64"/>
                  <a:gd name="T19" fmla="*/ 26 h 59"/>
                  <a:gd name="T20" fmla="*/ 64 w 64"/>
                  <a:gd name="T21"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64" y="36"/>
                    </a:moveTo>
                    <a:lnTo>
                      <a:pt x="18" y="59"/>
                    </a:lnTo>
                    <a:lnTo>
                      <a:pt x="14" y="50"/>
                    </a:lnTo>
                    <a:lnTo>
                      <a:pt x="35" y="16"/>
                    </a:lnTo>
                    <a:lnTo>
                      <a:pt x="3" y="31"/>
                    </a:lnTo>
                    <a:lnTo>
                      <a:pt x="0" y="22"/>
                    </a:lnTo>
                    <a:lnTo>
                      <a:pt x="45" y="0"/>
                    </a:lnTo>
                    <a:lnTo>
                      <a:pt x="50" y="8"/>
                    </a:lnTo>
                    <a:lnTo>
                      <a:pt x="29" y="42"/>
                    </a:lnTo>
                    <a:lnTo>
                      <a:pt x="59" y="26"/>
                    </a:lnTo>
                    <a:lnTo>
                      <a:pt x="64" y="36"/>
                    </a:lnTo>
                    <a:close/>
                  </a:path>
                </a:pathLst>
              </a:custGeom>
              <a:grpFill/>
              <a:ln>
                <a:noFill/>
              </a:ln>
            </p:spPr>
            <p:txBody>
              <a:bodyPr anchor="ctr"/>
              <a:lstStyle/>
              <a:p>
                <a:pPr algn="ctr"/>
                <a:endParaRPr/>
              </a:p>
            </p:txBody>
          </p:sp>
          <p:sp>
            <p:nvSpPr>
              <p:cNvPr id="120" name="PA-i$ḷíḑé"/>
              <p:cNvSpPr/>
              <p:nvPr>
                <p:custDataLst>
                  <p:tags r:id="rId109"/>
                </p:custDataLst>
              </p:nvPr>
            </p:nvSpPr>
            <p:spPr bwMode="auto">
              <a:xfrm>
                <a:off x="3680619" y="2963863"/>
                <a:ext cx="84138" cy="88900"/>
              </a:xfrm>
              <a:custGeom>
                <a:avLst/>
                <a:gdLst>
                  <a:gd name="T0" fmla="*/ 28 w 46"/>
                  <a:gd name="T1" fmla="*/ 21 h 48"/>
                  <a:gd name="T2" fmla="*/ 22 w 46"/>
                  <a:gd name="T3" fmla="*/ 25 h 48"/>
                  <a:gd name="T4" fmla="*/ 11 w 46"/>
                  <a:gd name="T5" fmla="*/ 9 h 48"/>
                  <a:gd name="T6" fmla="*/ 26 w 46"/>
                  <a:gd name="T7" fmla="*/ 0 h 48"/>
                  <a:gd name="T8" fmla="*/ 35 w 46"/>
                  <a:gd name="T9" fmla="*/ 4 h 48"/>
                  <a:gd name="T10" fmla="*/ 42 w 46"/>
                  <a:gd name="T11" fmla="*/ 12 h 48"/>
                  <a:gd name="T12" fmla="*/ 46 w 46"/>
                  <a:gd name="T13" fmla="*/ 24 h 48"/>
                  <a:gd name="T14" fmla="*/ 43 w 46"/>
                  <a:gd name="T15" fmla="*/ 35 h 48"/>
                  <a:gd name="T16" fmla="*/ 35 w 46"/>
                  <a:gd name="T17" fmla="*/ 43 h 48"/>
                  <a:gd name="T18" fmla="*/ 23 w 46"/>
                  <a:gd name="T19" fmla="*/ 47 h 48"/>
                  <a:gd name="T20" fmla="*/ 12 w 46"/>
                  <a:gd name="T21" fmla="*/ 45 h 48"/>
                  <a:gd name="T22" fmla="*/ 4 w 46"/>
                  <a:gd name="T23" fmla="*/ 37 h 48"/>
                  <a:gd name="T24" fmla="*/ 0 w 46"/>
                  <a:gd name="T25" fmla="*/ 24 h 48"/>
                  <a:gd name="T26" fmla="*/ 5 w 46"/>
                  <a:gd name="T27" fmla="*/ 14 h 48"/>
                  <a:gd name="T28" fmla="*/ 11 w 46"/>
                  <a:gd name="T29" fmla="*/ 21 h 48"/>
                  <a:gd name="T30" fmla="*/ 9 w 46"/>
                  <a:gd name="T31" fmla="*/ 27 h 48"/>
                  <a:gd name="T32" fmla="*/ 11 w 46"/>
                  <a:gd name="T33" fmla="*/ 33 h 48"/>
                  <a:gd name="T34" fmla="*/ 19 w 46"/>
                  <a:gd name="T35" fmla="*/ 39 h 48"/>
                  <a:gd name="T36" fmla="*/ 30 w 46"/>
                  <a:gd name="T37" fmla="*/ 36 h 48"/>
                  <a:gd name="T38" fmla="*/ 38 w 46"/>
                  <a:gd name="T39" fmla="*/ 26 h 48"/>
                  <a:gd name="T40" fmla="*/ 36 w 46"/>
                  <a:gd name="T41" fmla="*/ 17 h 48"/>
                  <a:gd name="T42" fmla="*/ 32 w 46"/>
                  <a:gd name="T43" fmla="*/ 13 h 48"/>
                  <a:gd name="T44" fmla="*/ 27 w 46"/>
                  <a:gd name="T45" fmla="*/ 10 h 48"/>
                  <a:gd name="T46" fmla="*/ 23 w 46"/>
                  <a:gd name="T47" fmla="*/ 13 h 48"/>
                  <a:gd name="T48" fmla="*/ 28 w 46"/>
                  <a:gd name="T4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8">
                    <a:moveTo>
                      <a:pt x="28" y="21"/>
                    </a:moveTo>
                    <a:cubicBezTo>
                      <a:pt x="22" y="25"/>
                      <a:pt x="22" y="25"/>
                      <a:pt x="22" y="25"/>
                    </a:cubicBezTo>
                    <a:cubicBezTo>
                      <a:pt x="11" y="9"/>
                      <a:pt x="11" y="9"/>
                      <a:pt x="11" y="9"/>
                    </a:cubicBezTo>
                    <a:cubicBezTo>
                      <a:pt x="26" y="0"/>
                      <a:pt x="26" y="0"/>
                      <a:pt x="26" y="0"/>
                    </a:cubicBezTo>
                    <a:cubicBezTo>
                      <a:pt x="29" y="1"/>
                      <a:pt x="31" y="2"/>
                      <a:pt x="35" y="4"/>
                    </a:cubicBezTo>
                    <a:cubicBezTo>
                      <a:pt x="38" y="6"/>
                      <a:pt x="40" y="9"/>
                      <a:pt x="42" y="12"/>
                    </a:cubicBezTo>
                    <a:cubicBezTo>
                      <a:pt x="45" y="16"/>
                      <a:pt x="46" y="20"/>
                      <a:pt x="46" y="24"/>
                    </a:cubicBezTo>
                    <a:cubicBezTo>
                      <a:pt x="46" y="28"/>
                      <a:pt x="45" y="31"/>
                      <a:pt x="43" y="35"/>
                    </a:cubicBezTo>
                    <a:cubicBezTo>
                      <a:pt x="41" y="38"/>
                      <a:pt x="38" y="41"/>
                      <a:pt x="35" y="43"/>
                    </a:cubicBezTo>
                    <a:cubicBezTo>
                      <a:pt x="31" y="46"/>
                      <a:pt x="27" y="47"/>
                      <a:pt x="23" y="47"/>
                    </a:cubicBezTo>
                    <a:cubicBezTo>
                      <a:pt x="19" y="48"/>
                      <a:pt x="15" y="47"/>
                      <a:pt x="12" y="45"/>
                    </a:cubicBezTo>
                    <a:cubicBezTo>
                      <a:pt x="9" y="43"/>
                      <a:pt x="6" y="41"/>
                      <a:pt x="4" y="37"/>
                    </a:cubicBezTo>
                    <a:cubicBezTo>
                      <a:pt x="1" y="32"/>
                      <a:pt x="0" y="28"/>
                      <a:pt x="0" y="24"/>
                    </a:cubicBezTo>
                    <a:cubicBezTo>
                      <a:pt x="0" y="21"/>
                      <a:pt x="2" y="17"/>
                      <a:pt x="5" y="14"/>
                    </a:cubicBezTo>
                    <a:cubicBezTo>
                      <a:pt x="11" y="21"/>
                      <a:pt x="11" y="21"/>
                      <a:pt x="11" y="21"/>
                    </a:cubicBezTo>
                    <a:cubicBezTo>
                      <a:pt x="10" y="23"/>
                      <a:pt x="9" y="24"/>
                      <a:pt x="9" y="27"/>
                    </a:cubicBezTo>
                    <a:cubicBezTo>
                      <a:pt x="8" y="29"/>
                      <a:pt x="9" y="31"/>
                      <a:pt x="11" y="33"/>
                    </a:cubicBezTo>
                    <a:cubicBezTo>
                      <a:pt x="13" y="36"/>
                      <a:pt x="15" y="38"/>
                      <a:pt x="19" y="39"/>
                    </a:cubicBezTo>
                    <a:cubicBezTo>
                      <a:pt x="22" y="39"/>
                      <a:pt x="26" y="38"/>
                      <a:pt x="30" y="36"/>
                    </a:cubicBezTo>
                    <a:cubicBezTo>
                      <a:pt x="34" y="33"/>
                      <a:pt x="37" y="30"/>
                      <a:pt x="38" y="26"/>
                    </a:cubicBezTo>
                    <a:cubicBezTo>
                      <a:pt x="39" y="23"/>
                      <a:pt x="38" y="20"/>
                      <a:pt x="36" y="17"/>
                    </a:cubicBezTo>
                    <a:cubicBezTo>
                      <a:pt x="35" y="15"/>
                      <a:pt x="34" y="14"/>
                      <a:pt x="32" y="13"/>
                    </a:cubicBezTo>
                    <a:cubicBezTo>
                      <a:pt x="30" y="11"/>
                      <a:pt x="29" y="10"/>
                      <a:pt x="27" y="10"/>
                    </a:cubicBezTo>
                    <a:cubicBezTo>
                      <a:pt x="23" y="13"/>
                      <a:pt x="23" y="13"/>
                      <a:pt x="23" y="13"/>
                    </a:cubicBezTo>
                    <a:lnTo>
                      <a:pt x="28" y="21"/>
                    </a:lnTo>
                    <a:close/>
                  </a:path>
                </a:pathLst>
              </a:custGeom>
              <a:grpFill/>
              <a:ln>
                <a:noFill/>
              </a:ln>
            </p:spPr>
            <p:txBody>
              <a:bodyPr anchor="ctr"/>
              <a:lstStyle/>
              <a:p>
                <a:pPr algn="ctr"/>
                <a:endParaRPr/>
              </a:p>
            </p:txBody>
          </p:sp>
          <p:sp>
            <p:nvSpPr>
              <p:cNvPr id="121" name="PA-îṣḻiďé"/>
              <p:cNvSpPr/>
              <p:nvPr>
                <p:custDataLst>
                  <p:tags r:id="rId110"/>
                </p:custDataLst>
              </p:nvPr>
            </p:nvSpPr>
            <p:spPr bwMode="auto">
              <a:xfrm>
                <a:off x="2613819" y="2994026"/>
                <a:ext cx="931863" cy="969963"/>
              </a:xfrm>
              <a:custGeom>
                <a:avLst/>
                <a:gdLst>
                  <a:gd name="T0" fmla="*/ 488 w 506"/>
                  <a:gd name="T1" fmla="*/ 144 h 525"/>
                  <a:gd name="T2" fmla="*/ 449 w 506"/>
                  <a:gd name="T3" fmla="*/ 161 h 525"/>
                  <a:gd name="T4" fmla="*/ 473 w 506"/>
                  <a:gd name="T5" fmla="*/ 361 h 525"/>
                  <a:gd name="T6" fmla="*/ 434 w 506"/>
                  <a:gd name="T7" fmla="*/ 382 h 525"/>
                  <a:gd name="T8" fmla="*/ 463 w 506"/>
                  <a:gd name="T9" fmla="*/ 392 h 525"/>
                  <a:gd name="T10" fmla="*/ 434 w 506"/>
                  <a:gd name="T11" fmla="*/ 455 h 525"/>
                  <a:gd name="T12" fmla="*/ 418 w 506"/>
                  <a:gd name="T13" fmla="*/ 525 h 525"/>
                  <a:gd name="T14" fmla="*/ 328 w 506"/>
                  <a:gd name="T15" fmla="*/ 392 h 525"/>
                  <a:gd name="T16" fmla="*/ 200 w 506"/>
                  <a:gd name="T17" fmla="*/ 376 h 525"/>
                  <a:gd name="T18" fmla="*/ 179 w 506"/>
                  <a:gd name="T19" fmla="*/ 525 h 525"/>
                  <a:gd name="T20" fmla="*/ 72 w 506"/>
                  <a:gd name="T21" fmla="*/ 510 h 525"/>
                  <a:gd name="T22" fmla="*/ 44 w 506"/>
                  <a:gd name="T23" fmla="*/ 439 h 525"/>
                  <a:gd name="T24" fmla="*/ 72 w 506"/>
                  <a:gd name="T25" fmla="*/ 392 h 525"/>
                  <a:gd name="T26" fmla="*/ 57 w 506"/>
                  <a:gd name="T27" fmla="*/ 382 h 525"/>
                  <a:gd name="T28" fmla="*/ 18 w 506"/>
                  <a:gd name="T29" fmla="*/ 161 h 525"/>
                  <a:gd name="T30" fmla="*/ 56 w 506"/>
                  <a:gd name="T31" fmla="*/ 144 h 525"/>
                  <a:gd name="T32" fmla="*/ 0 w 506"/>
                  <a:gd name="T33" fmla="*/ 21 h 525"/>
                  <a:gd name="T34" fmla="*/ 92 w 506"/>
                  <a:gd name="T35" fmla="*/ 21 h 525"/>
                  <a:gd name="T36" fmla="*/ 403 w 506"/>
                  <a:gd name="T37" fmla="*/ 82 h 525"/>
                  <a:gd name="T38" fmla="*/ 457 w 506"/>
                  <a:gd name="T39" fmla="*/ 0 h 525"/>
                  <a:gd name="T40" fmla="*/ 461 w 506"/>
                  <a:gd name="T41" fmla="*/ 82 h 525"/>
                  <a:gd name="T42" fmla="*/ 455 w 506"/>
                  <a:gd name="T43" fmla="*/ 24 h 525"/>
                  <a:gd name="T44" fmla="*/ 435 w 506"/>
                  <a:gd name="T45" fmla="*/ 82 h 525"/>
                  <a:gd name="T46" fmla="*/ 454 w 506"/>
                  <a:gd name="T47" fmla="*/ 127 h 525"/>
                  <a:gd name="T48" fmla="*/ 49 w 506"/>
                  <a:gd name="T49" fmla="*/ 112 h 525"/>
                  <a:gd name="T50" fmla="*/ 78 w 506"/>
                  <a:gd name="T51" fmla="*/ 127 h 525"/>
                  <a:gd name="T52" fmla="*/ 81 w 506"/>
                  <a:gd name="T53" fmla="*/ 161 h 525"/>
                  <a:gd name="T54" fmla="*/ 426 w 506"/>
                  <a:gd name="T55" fmla="*/ 145 h 525"/>
                  <a:gd name="T56" fmla="*/ 454 w 506"/>
                  <a:gd name="T57" fmla="*/ 127 h 525"/>
                  <a:gd name="T58" fmla="*/ 450 w 506"/>
                  <a:gd name="T59" fmla="*/ 178 h 525"/>
                  <a:gd name="T60" fmla="*/ 65 w 506"/>
                  <a:gd name="T61" fmla="*/ 335 h 525"/>
                  <a:gd name="T62" fmla="*/ 421 w 506"/>
                  <a:gd name="T63" fmla="*/ 349 h 525"/>
                  <a:gd name="T64" fmla="*/ 398 w 506"/>
                  <a:gd name="T65" fmla="*/ 490 h 525"/>
                  <a:gd name="T66" fmla="*/ 356 w 506"/>
                  <a:gd name="T67" fmla="*/ 371 h 525"/>
                  <a:gd name="T68" fmla="*/ 389 w 506"/>
                  <a:gd name="T69" fmla="*/ 496 h 525"/>
                  <a:gd name="T70" fmla="*/ 150 w 506"/>
                  <a:gd name="T71" fmla="*/ 496 h 525"/>
                  <a:gd name="T72" fmla="*/ 108 w 506"/>
                  <a:gd name="T73" fmla="*/ 371 h 525"/>
                  <a:gd name="T74" fmla="*/ 117 w 506"/>
                  <a:gd name="T75" fmla="*/ 496 h 525"/>
                  <a:gd name="T76" fmla="*/ 71 w 506"/>
                  <a:gd name="T77" fmla="*/ 82 h 525"/>
                  <a:gd name="T78" fmla="*/ 51 w 506"/>
                  <a:gd name="T79" fmla="*/ 24 h 525"/>
                  <a:gd name="T80" fmla="*/ 45 w 506"/>
                  <a:gd name="T81" fmla="*/ 8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6" h="525">
                    <a:moveTo>
                      <a:pt x="506" y="21"/>
                    </a:moveTo>
                    <a:cubicBezTo>
                      <a:pt x="488" y="144"/>
                      <a:pt x="488" y="144"/>
                      <a:pt x="488" y="144"/>
                    </a:cubicBezTo>
                    <a:cubicBezTo>
                      <a:pt x="450" y="144"/>
                      <a:pt x="450" y="144"/>
                      <a:pt x="450" y="144"/>
                    </a:cubicBezTo>
                    <a:cubicBezTo>
                      <a:pt x="449" y="161"/>
                      <a:pt x="449" y="161"/>
                      <a:pt x="449" y="161"/>
                    </a:cubicBezTo>
                    <a:cubicBezTo>
                      <a:pt x="488" y="161"/>
                      <a:pt x="488" y="161"/>
                      <a:pt x="488" y="161"/>
                    </a:cubicBezTo>
                    <a:cubicBezTo>
                      <a:pt x="473" y="361"/>
                      <a:pt x="473" y="361"/>
                      <a:pt x="473" y="361"/>
                    </a:cubicBezTo>
                    <a:cubicBezTo>
                      <a:pt x="473" y="372"/>
                      <a:pt x="462" y="382"/>
                      <a:pt x="450" y="382"/>
                    </a:cubicBezTo>
                    <a:cubicBezTo>
                      <a:pt x="434" y="382"/>
                      <a:pt x="434" y="382"/>
                      <a:pt x="434" y="382"/>
                    </a:cubicBezTo>
                    <a:cubicBezTo>
                      <a:pt x="434" y="392"/>
                      <a:pt x="434" y="392"/>
                      <a:pt x="434" y="392"/>
                    </a:cubicBezTo>
                    <a:cubicBezTo>
                      <a:pt x="463" y="392"/>
                      <a:pt x="463" y="392"/>
                      <a:pt x="463" y="392"/>
                    </a:cubicBezTo>
                    <a:cubicBezTo>
                      <a:pt x="463" y="439"/>
                      <a:pt x="463" y="439"/>
                      <a:pt x="463" y="439"/>
                    </a:cubicBezTo>
                    <a:cubicBezTo>
                      <a:pt x="463" y="448"/>
                      <a:pt x="450" y="455"/>
                      <a:pt x="434" y="455"/>
                    </a:cubicBezTo>
                    <a:cubicBezTo>
                      <a:pt x="434" y="510"/>
                      <a:pt x="434" y="510"/>
                      <a:pt x="434" y="510"/>
                    </a:cubicBezTo>
                    <a:cubicBezTo>
                      <a:pt x="434" y="518"/>
                      <a:pt x="427" y="525"/>
                      <a:pt x="418" y="525"/>
                    </a:cubicBezTo>
                    <a:cubicBezTo>
                      <a:pt x="328" y="525"/>
                      <a:pt x="328" y="525"/>
                      <a:pt x="328" y="525"/>
                    </a:cubicBezTo>
                    <a:cubicBezTo>
                      <a:pt x="328" y="392"/>
                      <a:pt x="328" y="392"/>
                      <a:pt x="328" y="392"/>
                    </a:cubicBezTo>
                    <a:cubicBezTo>
                      <a:pt x="328" y="383"/>
                      <a:pt x="318" y="376"/>
                      <a:pt x="307" y="376"/>
                    </a:cubicBezTo>
                    <a:cubicBezTo>
                      <a:pt x="200" y="376"/>
                      <a:pt x="200" y="376"/>
                      <a:pt x="200" y="376"/>
                    </a:cubicBezTo>
                    <a:cubicBezTo>
                      <a:pt x="188" y="376"/>
                      <a:pt x="179" y="383"/>
                      <a:pt x="179" y="392"/>
                    </a:cubicBezTo>
                    <a:cubicBezTo>
                      <a:pt x="179" y="525"/>
                      <a:pt x="179" y="525"/>
                      <a:pt x="179" y="525"/>
                    </a:cubicBezTo>
                    <a:cubicBezTo>
                      <a:pt x="89" y="525"/>
                      <a:pt x="89" y="525"/>
                      <a:pt x="89" y="525"/>
                    </a:cubicBezTo>
                    <a:cubicBezTo>
                      <a:pt x="80" y="525"/>
                      <a:pt x="72" y="518"/>
                      <a:pt x="72" y="510"/>
                    </a:cubicBezTo>
                    <a:cubicBezTo>
                      <a:pt x="72" y="455"/>
                      <a:pt x="72" y="455"/>
                      <a:pt x="72" y="455"/>
                    </a:cubicBezTo>
                    <a:cubicBezTo>
                      <a:pt x="56" y="455"/>
                      <a:pt x="44" y="448"/>
                      <a:pt x="44" y="439"/>
                    </a:cubicBezTo>
                    <a:cubicBezTo>
                      <a:pt x="44" y="392"/>
                      <a:pt x="44" y="392"/>
                      <a:pt x="44" y="392"/>
                    </a:cubicBezTo>
                    <a:cubicBezTo>
                      <a:pt x="72" y="392"/>
                      <a:pt x="72" y="392"/>
                      <a:pt x="72" y="392"/>
                    </a:cubicBezTo>
                    <a:cubicBezTo>
                      <a:pt x="72" y="382"/>
                      <a:pt x="72" y="382"/>
                      <a:pt x="72" y="382"/>
                    </a:cubicBezTo>
                    <a:cubicBezTo>
                      <a:pt x="57" y="382"/>
                      <a:pt x="57" y="382"/>
                      <a:pt x="57" y="382"/>
                    </a:cubicBezTo>
                    <a:cubicBezTo>
                      <a:pt x="44" y="382"/>
                      <a:pt x="34" y="372"/>
                      <a:pt x="34" y="361"/>
                    </a:cubicBezTo>
                    <a:cubicBezTo>
                      <a:pt x="18" y="161"/>
                      <a:pt x="18" y="161"/>
                      <a:pt x="18" y="161"/>
                    </a:cubicBezTo>
                    <a:cubicBezTo>
                      <a:pt x="58" y="161"/>
                      <a:pt x="58" y="161"/>
                      <a:pt x="58" y="161"/>
                    </a:cubicBezTo>
                    <a:cubicBezTo>
                      <a:pt x="56" y="144"/>
                      <a:pt x="56" y="144"/>
                      <a:pt x="56" y="144"/>
                    </a:cubicBezTo>
                    <a:cubicBezTo>
                      <a:pt x="18" y="144"/>
                      <a:pt x="18" y="144"/>
                      <a:pt x="18" y="144"/>
                    </a:cubicBezTo>
                    <a:cubicBezTo>
                      <a:pt x="0" y="21"/>
                      <a:pt x="0" y="21"/>
                      <a:pt x="0" y="21"/>
                    </a:cubicBezTo>
                    <a:cubicBezTo>
                      <a:pt x="2" y="7"/>
                      <a:pt x="31" y="0"/>
                      <a:pt x="49" y="0"/>
                    </a:cubicBezTo>
                    <a:cubicBezTo>
                      <a:pt x="73" y="0"/>
                      <a:pt x="80" y="3"/>
                      <a:pt x="92" y="21"/>
                    </a:cubicBezTo>
                    <a:cubicBezTo>
                      <a:pt x="103" y="82"/>
                      <a:pt x="103" y="82"/>
                      <a:pt x="103" y="82"/>
                    </a:cubicBezTo>
                    <a:cubicBezTo>
                      <a:pt x="403" y="82"/>
                      <a:pt x="403" y="82"/>
                      <a:pt x="403" y="82"/>
                    </a:cubicBezTo>
                    <a:cubicBezTo>
                      <a:pt x="415" y="21"/>
                      <a:pt x="415" y="21"/>
                      <a:pt x="415" y="21"/>
                    </a:cubicBezTo>
                    <a:cubicBezTo>
                      <a:pt x="426" y="3"/>
                      <a:pt x="433" y="0"/>
                      <a:pt x="457" y="0"/>
                    </a:cubicBezTo>
                    <a:cubicBezTo>
                      <a:pt x="475" y="0"/>
                      <a:pt x="504" y="7"/>
                      <a:pt x="506" y="21"/>
                    </a:cubicBezTo>
                    <a:close/>
                    <a:moveTo>
                      <a:pt x="461" y="82"/>
                    </a:moveTo>
                    <a:cubicBezTo>
                      <a:pt x="469" y="32"/>
                      <a:pt x="469" y="32"/>
                      <a:pt x="469" y="32"/>
                    </a:cubicBezTo>
                    <a:cubicBezTo>
                      <a:pt x="469" y="24"/>
                      <a:pt x="463" y="24"/>
                      <a:pt x="455" y="24"/>
                    </a:cubicBezTo>
                    <a:cubicBezTo>
                      <a:pt x="450" y="24"/>
                      <a:pt x="447" y="26"/>
                      <a:pt x="445" y="32"/>
                    </a:cubicBezTo>
                    <a:cubicBezTo>
                      <a:pt x="435" y="82"/>
                      <a:pt x="435" y="82"/>
                      <a:pt x="435" y="82"/>
                    </a:cubicBezTo>
                    <a:lnTo>
                      <a:pt x="461" y="82"/>
                    </a:lnTo>
                    <a:close/>
                    <a:moveTo>
                      <a:pt x="454" y="127"/>
                    </a:moveTo>
                    <a:cubicBezTo>
                      <a:pt x="457" y="112"/>
                      <a:pt x="457" y="112"/>
                      <a:pt x="457" y="112"/>
                    </a:cubicBezTo>
                    <a:cubicBezTo>
                      <a:pt x="49" y="112"/>
                      <a:pt x="49" y="112"/>
                      <a:pt x="49" y="112"/>
                    </a:cubicBezTo>
                    <a:cubicBezTo>
                      <a:pt x="52" y="127"/>
                      <a:pt x="52" y="127"/>
                      <a:pt x="52" y="127"/>
                    </a:cubicBezTo>
                    <a:cubicBezTo>
                      <a:pt x="78" y="127"/>
                      <a:pt x="78" y="127"/>
                      <a:pt x="78" y="127"/>
                    </a:cubicBezTo>
                    <a:cubicBezTo>
                      <a:pt x="80" y="145"/>
                      <a:pt x="80" y="145"/>
                      <a:pt x="80" y="145"/>
                    </a:cubicBezTo>
                    <a:cubicBezTo>
                      <a:pt x="81" y="161"/>
                      <a:pt x="81" y="161"/>
                      <a:pt x="81" y="161"/>
                    </a:cubicBezTo>
                    <a:cubicBezTo>
                      <a:pt x="425" y="161"/>
                      <a:pt x="425" y="161"/>
                      <a:pt x="425" y="161"/>
                    </a:cubicBezTo>
                    <a:cubicBezTo>
                      <a:pt x="426" y="145"/>
                      <a:pt x="426" y="145"/>
                      <a:pt x="426" y="145"/>
                    </a:cubicBezTo>
                    <a:cubicBezTo>
                      <a:pt x="428" y="127"/>
                      <a:pt x="428" y="127"/>
                      <a:pt x="428" y="127"/>
                    </a:cubicBezTo>
                    <a:lnTo>
                      <a:pt x="454" y="127"/>
                    </a:lnTo>
                    <a:close/>
                    <a:moveTo>
                      <a:pt x="441" y="335"/>
                    </a:moveTo>
                    <a:cubicBezTo>
                      <a:pt x="450" y="178"/>
                      <a:pt x="450" y="178"/>
                      <a:pt x="450" y="178"/>
                    </a:cubicBezTo>
                    <a:cubicBezTo>
                      <a:pt x="56" y="178"/>
                      <a:pt x="56" y="178"/>
                      <a:pt x="56" y="178"/>
                    </a:cubicBezTo>
                    <a:cubicBezTo>
                      <a:pt x="65" y="335"/>
                      <a:pt x="65" y="335"/>
                      <a:pt x="65" y="335"/>
                    </a:cubicBezTo>
                    <a:cubicBezTo>
                      <a:pt x="65" y="343"/>
                      <a:pt x="74" y="349"/>
                      <a:pt x="85" y="349"/>
                    </a:cubicBezTo>
                    <a:cubicBezTo>
                      <a:pt x="421" y="349"/>
                      <a:pt x="421" y="349"/>
                      <a:pt x="421" y="349"/>
                    </a:cubicBezTo>
                    <a:cubicBezTo>
                      <a:pt x="432" y="349"/>
                      <a:pt x="441" y="343"/>
                      <a:pt x="441" y="335"/>
                    </a:cubicBezTo>
                    <a:close/>
                    <a:moveTo>
                      <a:pt x="398" y="490"/>
                    </a:moveTo>
                    <a:cubicBezTo>
                      <a:pt x="398" y="371"/>
                      <a:pt x="398" y="371"/>
                      <a:pt x="398" y="371"/>
                    </a:cubicBezTo>
                    <a:cubicBezTo>
                      <a:pt x="356" y="371"/>
                      <a:pt x="356" y="371"/>
                      <a:pt x="356" y="371"/>
                    </a:cubicBezTo>
                    <a:cubicBezTo>
                      <a:pt x="356" y="496"/>
                      <a:pt x="356" y="496"/>
                      <a:pt x="356" y="496"/>
                    </a:cubicBezTo>
                    <a:cubicBezTo>
                      <a:pt x="389" y="496"/>
                      <a:pt x="389" y="496"/>
                      <a:pt x="389" y="496"/>
                    </a:cubicBezTo>
                    <a:cubicBezTo>
                      <a:pt x="394" y="496"/>
                      <a:pt x="398" y="496"/>
                      <a:pt x="398" y="490"/>
                    </a:cubicBezTo>
                    <a:close/>
                    <a:moveTo>
                      <a:pt x="150" y="496"/>
                    </a:moveTo>
                    <a:cubicBezTo>
                      <a:pt x="150" y="371"/>
                      <a:pt x="150" y="371"/>
                      <a:pt x="150" y="371"/>
                    </a:cubicBezTo>
                    <a:cubicBezTo>
                      <a:pt x="108" y="371"/>
                      <a:pt x="108" y="371"/>
                      <a:pt x="108" y="371"/>
                    </a:cubicBezTo>
                    <a:cubicBezTo>
                      <a:pt x="108" y="490"/>
                      <a:pt x="108" y="490"/>
                      <a:pt x="108" y="490"/>
                    </a:cubicBezTo>
                    <a:cubicBezTo>
                      <a:pt x="108" y="496"/>
                      <a:pt x="112" y="496"/>
                      <a:pt x="117" y="496"/>
                    </a:cubicBezTo>
                    <a:lnTo>
                      <a:pt x="150" y="496"/>
                    </a:lnTo>
                    <a:close/>
                    <a:moveTo>
                      <a:pt x="71" y="82"/>
                    </a:moveTo>
                    <a:cubicBezTo>
                      <a:pt x="61" y="32"/>
                      <a:pt x="61" y="32"/>
                      <a:pt x="61" y="32"/>
                    </a:cubicBezTo>
                    <a:cubicBezTo>
                      <a:pt x="60" y="26"/>
                      <a:pt x="57" y="24"/>
                      <a:pt x="51" y="24"/>
                    </a:cubicBezTo>
                    <a:cubicBezTo>
                      <a:pt x="43" y="24"/>
                      <a:pt x="37" y="24"/>
                      <a:pt x="37" y="32"/>
                    </a:cubicBezTo>
                    <a:cubicBezTo>
                      <a:pt x="45" y="82"/>
                      <a:pt x="45" y="82"/>
                      <a:pt x="45" y="82"/>
                    </a:cubicBezTo>
                    <a:lnTo>
                      <a:pt x="71" y="82"/>
                    </a:lnTo>
                    <a:close/>
                  </a:path>
                </a:pathLst>
              </a:custGeom>
              <a:grpFill/>
              <a:ln>
                <a:noFill/>
              </a:ln>
            </p:spPr>
            <p:txBody>
              <a:bodyPr anchor="ctr"/>
              <a:lstStyle/>
              <a:p>
                <a:pPr algn="ctr"/>
                <a:endParaRPr/>
              </a:p>
            </p:txBody>
          </p:sp>
          <p:sp>
            <p:nvSpPr>
              <p:cNvPr id="122" name="PA-iśḻïḑê"/>
              <p:cNvSpPr/>
              <p:nvPr>
                <p:custDataLst>
                  <p:tags r:id="rId111"/>
                </p:custDataLst>
              </p:nvPr>
            </p:nvSpPr>
            <p:spPr bwMode="auto">
              <a:xfrm>
                <a:off x="2777331" y="3228976"/>
                <a:ext cx="604838" cy="31750"/>
              </a:xfrm>
              <a:prstGeom prst="rect">
                <a:avLst/>
              </a:prstGeom>
              <a:grpFill/>
              <a:ln>
                <a:noFill/>
              </a:ln>
            </p:spPr>
            <p:txBody>
              <a:bodyPr anchor="ctr"/>
              <a:lstStyle/>
              <a:p>
                <a:pPr algn="ctr"/>
                <a:endParaRPr/>
              </a:p>
            </p:txBody>
          </p:sp>
        </p:grpSp>
        <p:grpSp>
          <p:nvGrpSpPr>
            <p:cNvPr id="14" name="PA-组合 196"/>
            <p:cNvGrpSpPr/>
            <p:nvPr>
              <p:custDataLst>
                <p:tags r:id="rId3"/>
              </p:custDataLst>
            </p:nvPr>
          </p:nvGrpSpPr>
          <p:grpSpPr>
            <a:xfrm>
              <a:off x="768868" y="301016"/>
              <a:ext cx="1094840" cy="225977"/>
              <a:chOff x="4245769" y="2843213"/>
              <a:chExt cx="5753100" cy="1187451"/>
            </a:xfrm>
            <a:gradFill>
              <a:gsLst>
                <a:gs pos="0">
                  <a:srgbClr val="9A5A33"/>
                </a:gs>
                <a:gs pos="100000">
                  <a:srgbClr val="DFB88D"/>
                </a:gs>
              </a:gsLst>
              <a:lin ang="5400000" scaled="1"/>
            </a:gradFill>
          </p:grpSpPr>
          <p:sp>
            <p:nvSpPr>
              <p:cNvPr id="15" name="PA-iṡļîḍè"/>
              <p:cNvSpPr/>
              <p:nvPr>
                <p:custDataLst>
                  <p:tags r:id="rId4"/>
                </p:custDataLst>
              </p:nvPr>
            </p:nvSpPr>
            <p:spPr bwMode="auto">
              <a:xfrm>
                <a:off x="9384506" y="2892426"/>
                <a:ext cx="600075" cy="771525"/>
              </a:xfrm>
              <a:custGeom>
                <a:avLst/>
                <a:gdLst>
                  <a:gd name="T0" fmla="*/ 210 w 325"/>
                  <a:gd name="T1" fmla="*/ 140 h 418"/>
                  <a:gd name="T2" fmla="*/ 237 w 325"/>
                  <a:gd name="T3" fmla="*/ 155 h 418"/>
                  <a:gd name="T4" fmla="*/ 161 w 325"/>
                  <a:gd name="T5" fmla="*/ 179 h 418"/>
                  <a:gd name="T6" fmla="*/ 187 w 325"/>
                  <a:gd name="T7" fmla="*/ 68 h 418"/>
                  <a:gd name="T8" fmla="*/ 230 w 325"/>
                  <a:gd name="T9" fmla="*/ 40 h 418"/>
                  <a:gd name="T10" fmla="*/ 199 w 325"/>
                  <a:gd name="T11" fmla="*/ 85 h 418"/>
                  <a:gd name="T12" fmla="*/ 99 w 325"/>
                  <a:gd name="T13" fmla="*/ 132 h 418"/>
                  <a:gd name="T14" fmla="*/ 132 w 325"/>
                  <a:gd name="T15" fmla="*/ 83 h 418"/>
                  <a:gd name="T16" fmla="*/ 174 w 325"/>
                  <a:gd name="T17" fmla="*/ 116 h 418"/>
                  <a:gd name="T18" fmla="*/ 59 w 325"/>
                  <a:gd name="T19" fmla="*/ 198 h 418"/>
                  <a:gd name="T20" fmla="*/ 16 w 325"/>
                  <a:gd name="T21" fmla="*/ 224 h 418"/>
                  <a:gd name="T22" fmla="*/ 17 w 325"/>
                  <a:gd name="T23" fmla="*/ 314 h 418"/>
                  <a:gd name="T24" fmla="*/ 55 w 325"/>
                  <a:gd name="T25" fmla="*/ 244 h 418"/>
                  <a:gd name="T26" fmla="*/ 131 w 325"/>
                  <a:gd name="T27" fmla="*/ 194 h 418"/>
                  <a:gd name="T28" fmla="*/ 111 w 325"/>
                  <a:gd name="T29" fmla="*/ 251 h 418"/>
                  <a:gd name="T30" fmla="*/ 148 w 325"/>
                  <a:gd name="T31" fmla="*/ 246 h 418"/>
                  <a:gd name="T32" fmla="*/ 184 w 325"/>
                  <a:gd name="T33" fmla="*/ 243 h 418"/>
                  <a:gd name="T34" fmla="*/ 131 w 325"/>
                  <a:gd name="T35" fmla="*/ 281 h 418"/>
                  <a:gd name="T36" fmla="*/ 76 w 325"/>
                  <a:gd name="T37" fmla="*/ 299 h 418"/>
                  <a:gd name="T38" fmla="*/ 134 w 325"/>
                  <a:gd name="T39" fmla="*/ 334 h 418"/>
                  <a:gd name="T40" fmla="*/ 203 w 325"/>
                  <a:gd name="T41" fmla="*/ 298 h 418"/>
                  <a:gd name="T42" fmla="*/ 206 w 325"/>
                  <a:gd name="T43" fmla="*/ 350 h 418"/>
                  <a:gd name="T44" fmla="*/ 165 w 325"/>
                  <a:gd name="T45" fmla="*/ 378 h 418"/>
                  <a:gd name="T46" fmla="*/ 144 w 325"/>
                  <a:gd name="T47" fmla="*/ 410 h 418"/>
                  <a:gd name="T48" fmla="*/ 228 w 325"/>
                  <a:gd name="T49" fmla="*/ 408 h 418"/>
                  <a:gd name="T50" fmla="*/ 239 w 325"/>
                  <a:gd name="T51" fmla="*/ 307 h 418"/>
                  <a:gd name="T52" fmla="*/ 273 w 325"/>
                  <a:gd name="T53" fmla="*/ 283 h 418"/>
                  <a:gd name="T54" fmla="*/ 271 w 325"/>
                  <a:gd name="T55" fmla="*/ 239 h 418"/>
                  <a:gd name="T56" fmla="*/ 233 w 325"/>
                  <a:gd name="T57" fmla="*/ 226 h 418"/>
                  <a:gd name="T58" fmla="*/ 261 w 325"/>
                  <a:gd name="T59" fmla="*/ 181 h 418"/>
                  <a:gd name="T60" fmla="*/ 316 w 325"/>
                  <a:gd name="T61" fmla="*/ 167 h 418"/>
                  <a:gd name="T62" fmla="*/ 297 w 325"/>
                  <a:gd name="T63" fmla="*/ 119 h 418"/>
                  <a:gd name="T64" fmla="*/ 251 w 325"/>
                  <a:gd name="T65" fmla="*/ 93 h 418"/>
                  <a:gd name="T66" fmla="*/ 276 w 325"/>
                  <a:gd name="T67" fmla="*/ 34 h 418"/>
                  <a:gd name="T68" fmla="*/ 217 w 325"/>
                  <a:gd name="T69" fmla="*/ 11 h 418"/>
                  <a:gd name="T70" fmla="*/ 164 w 325"/>
                  <a:gd name="T71" fmla="*/ 29 h 418"/>
                  <a:gd name="T72" fmla="*/ 136 w 325"/>
                  <a:gd name="T73" fmla="*/ 43 h 418"/>
                  <a:gd name="T74" fmla="*/ 113 w 325"/>
                  <a:gd name="T75" fmla="*/ 21 h 418"/>
                  <a:gd name="T76" fmla="*/ 78 w 325"/>
                  <a:gd name="T77" fmla="*/ 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5" h="418">
                    <a:moveTo>
                      <a:pt x="161" y="179"/>
                    </a:moveTo>
                    <a:cubicBezTo>
                      <a:pt x="160" y="178"/>
                      <a:pt x="188" y="143"/>
                      <a:pt x="210" y="140"/>
                    </a:cubicBezTo>
                    <a:cubicBezTo>
                      <a:pt x="232" y="137"/>
                      <a:pt x="226" y="133"/>
                      <a:pt x="238" y="138"/>
                    </a:cubicBezTo>
                    <a:cubicBezTo>
                      <a:pt x="250" y="144"/>
                      <a:pt x="252" y="148"/>
                      <a:pt x="237" y="155"/>
                    </a:cubicBezTo>
                    <a:cubicBezTo>
                      <a:pt x="222" y="162"/>
                      <a:pt x="215" y="168"/>
                      <a:pt x="196" y="171"/>
                    </a:cubicBezTo>
                    <a:cubicBezTo>
                      <a:pt x="177" y="175"/>
                      <a:pt x="163" y="181"/>
                      <a:pt x="161" y="179"/>
                    </a:cubicBezTo>
                    <a:close/>
                    <a:moveTo>
                      <a:pt x="199" y="85"/>
                    </a:moveTo>
                    <a:cubicBezTo>
                      <a:pt x="197" y="87"/>
                      <a:pt x="186" y="79"/>
                      <a:pt x="187" y="68"/>
                    </a:cubicBezTo>
                    <a:cubicBezTo>
                      <a:pt x="188" y="57"/>
                      <a:pt x="197" y="38"/>
                      <a:pt x="211" y="34"/>
                    </a:cubicBezTo>
                    <a:cubicBezTo>
                      <a:pt x="225" y="30"/>
                      <a:pt x="230" y="30"/>
                      <a:pt x="230" y="40"/>
                    </a:cubicBezTo>
                    <a:cubicBezTo>
                      <a:pt x="229" y="51"/>
                      <a:pt x="229" y="62"/>
                      <a:pt x="219" y="71"/>
                    </a:cubicBezTo>
                    <a:cubicBezTo>
                      <a:pt x="210" y="80"/>
                      <a:pt x="201" y="84"/>
                      <a:pt x="199" y="85"/>
                    </a:cubicBezTo>
                    <a:close/>
                    <a:moveTo>
                      <a:pt x="79" y="112"/>
                    </a:moveTo>
                    <a:cubicBezTo>
                      <a:pt x="79" y="113"/>
                      <a:pt x="87" y="125"/>
                      <a:pt x="99" y="132"/>
                    </a:cubicBezTo>
                    <a:cubicBezTo>
                      <a:pt x="112" y="138"/>
                      <a:pt x="119" y="135"/>
                      <a:pt x="129" y="127"/>
                    </a:cubicBezTo>
                    <a:cubicBezTo>
                      <a:pt x="139" y="118"/>
                      <a:pt x="130" y="95"/>
                      <a:pt x="132" y="83"/>
                    </a:cubicBezTo>
                    <a:cubicBezTo>
                      <a:pt x="135" y="70"/>
                      <a:pt x="136" y="73"/>
                      <a:pt x="146" y="75"/>
                    </a:cubicBezTo>
                    <a:cubicBezTo>
                      <a:pt x="156" y="76"/>
                      <a:pt x="173" y="108"/>
                      <a:pt x="174" y="116"/>
                    </a:cubicBezTo>
                    <a:cubicBezTo>
                      <a:pt x="174" y="123"/>
                      <a:pt x="170" y="123"/>
                      <a:pt x="128" y="142"/>
                    </a:cubicBezTo>
                    <a:cubicBezTo>
                      <a:pt x="86" y="161"/>
                      <a:pt x="67" y="195"/>
                      <a:pt x="59" y="198"/>
                    </a:cubicBezTo>
                    <a:cubicBezTo>
                      <a:pt x="52" y="202"/>
                      <a:pt x="55" y="191"/>
                      <a:pt x="40" y="188"/>
                    </a:cubicBezTo>
                    <a:cubicBezTo>
                      <a:pt x="26" y="186"/>
                      <a:pt x="23" y="211"/>
                      <a:pt x="16" y="224"/>
                    </a:cubicBezTo>
                    <a:cubicBezTo>
                      <a:pt x="8" y="238"/>
                      <a:pt x="5" y="266"/>
                      <a:pt x="5" y="277"/>
                    </a:cubicBezTo>
                    <a:cubicBezTo>
                      <a:pt x="5" y="288"/>
                      <a:pt x="0" y="301"/>
                      <a:pt x="17" y="314"/>
                    </a:cubicBezTo>
                    <a:cubicBezTo>
                      <a:pt x="33" y="326"/>
                      <a:pt x="49" y="311"/>
                      <a:pt x="53" y="304"/>
                    </a:cubicBezTo>
                    <a:cubicBezTo>
                      <a:pt x="57" y="298"/>
                      <a:pt x="53" y="269"/>
                      <a:pt x="55" y="244"/>
                    </a:cubicBezTo>
                    <a:cubicBezTo>
                      <a:pt x="57" y="220"/>
                      <a:pt x="89" y="204"/>
                      <a:pt x="100" y="197"/>
                    </a:cubicBezTo>
                    <a:cubicBezTo>
                      <a:pt x="115" y="189"/>
                      <a:pt x="129" y="190"/>
                      <a:pt x="131" y="194"/>
                    </a:cubicBezTo>
                    <a:cubicBezTo>
                      <a:pt x="134" y="197"/>
                      <a:pt x="119" y="214"/>
                      <a:pt x="112" y="219"/>
                    </a:cubicBezTo>
                    <a:cubicBezTo>
                      <a:pt x="105" y="224"/>
                      <a:pt x="110" y="244"/>
                      <a:pt x="111" y="251"/>
                    </a:cubicBezTo>
                    <a:cubicBezTo>
                      <a:pt x="113" y="257"/>
                      <a:pt x="111" y="260"/>
                      <a:pt x="125" y="265"/>
                    </a:cubicBezTo>
                    <a:cubicBezTo>
                      <a:pt x="142" y="271"/>
                      <a:pt x="139" y="257"/>
                      <a:pt x="148" y="246"/>
                    </a:cubicBezTo>
                    <a:cubicBezTo>
                      <a:pt x="157" y="236"/>
                      <a:pt x="163" y="224"/>
                      <a:pt x="170" y="224"/>
                    </a:cubicBezTo>
                    <a:cubicBezTo>
                      <a:pt x="177" y="224"/>
                      <a:pt x="180" y="238"/>
                      <a:pt x="184" y="243"/>
                    </a:cubicBezTo>
                    <a:cubicBezTo>
                      <a:pt x="187" y="248"/>
                      <a:pt x="189" y="257"/>
                      <a:pt x="177" y="263"/>
                    </a:cubicBezTo>
                    <a:cubicBezTo>
                      <a:pt x="165" y="269"/>
                      <a:pt x="131" y="281"/>
                      <a:pt x="131" y="281"/>
                    </a:cubicBezTo>
                    <a:cubicBezTo>
                      <a:pt x="131" y="281"/>
                      <a:pt x="112" y="284"/>
                      <a:pt x="101" y="287"/>
                    </a:cubicBezTo>
                    <a:cubicBezTo>
                      <a:pt x="90" y="289"/>
                      <a:pt x="78" y="285"/>
                      <a:pt x="76" y="299"/>
                    </a:cubicBezTo>
                    <a:cubicBezTo>
                      <a:pt x="73" y="312"/>
                      <a:pt x="78" y="305"/>
                      <a:pt x="86" y="319"/>
                    </a:cubicBezTo>
                    <a:cubicBezTo>
                      <a:pt x="94" y="333"/>
                      <a:pt x="119" y="337"/>
                      <a:pt x="134" y="334"/>
                    </a:cubicBezTo>
                    <a:cubicBezTo>
                      <a:pt x="149" y="332"/>
                      <a:pt x="157" y="324"/>
                      <a:pt x="168" y="316"/>
                    </a:cubicBezTo>
                    <a:cubicBezTo>
                      <a:pt x="178" y="308"/>
                      <a:pt x="194" y="298"/>
                      <a:pt x="203" y="298"/>
                    </a:cubicBezTo>
                    <a:cubicBezTo>
                      <a:pt x="211" y="299"/>
                      <a:pt x="211" y="311"/>
                      <a:pt x="211" y="325"/>
                    </a:cubicBezTo>
                    <a:cubicBezTo>
                      <a:pt x="211" y="339"/>
                      <a:pt x="210" y="337"/>
                      <a:pt x="206" y="350"/>
                    </a:cubicBezTo>
                    <a:cubicBezTo>
                      <a:pt x="202" y="364"/>
                      <a:pt x="199" y="368"/>
                      <a:pt x="194" y="372"/>
                    </a:cubicBezTo>
                    <a:cubicBezTo>
                      <a:pt x="189" y="377"/>
                      <a:pt x="184" y="376"/>
                      <a:pt x="165" y="378"/>
                    </a:cubicBezTo>
                    <a:cubicBezTo>
                      <a:pt x="145" y="380"/>
                      <a:pt x="131" y="393"/>
                      <a:pt x="129" y="400"/>
                    </a:cubicBezTo>
                    <a:cubicBezTo>
                      <a:pt x="128" y="407"/>
                      <a:pt x="135" y="405"/>
                      <a:pt x="144" y="410"/>
                    </a:cubicBezTo>
                    <a:cubicBezTo>
                      <a:pt x="152" y="414"/>
                      <a:pt x="163" y="416"/>
                      <a:pt x="185" y="417"/>
                    </a:cubicBezTo>
                    <a:cubicBezTo>
                      <a:pt x="208" y="418"/>
                      <a:pt x="219" y="417"/>
                      <a:pt x="228" y="408"/>
                    </a:cubicBezTo>
                    <a:cubicBezTo>
                      <a:pt x="238" y="400"/>
                      <a:pt x="240" y="373"/>
                      <a:pt x="241" y="354"/>
                    </a:cubicBezTo>
                    <a:cubicBezTo>
                      <a:pt x="243" y="335"/>
                      <a:pt x="239" y="315"/>
                      <a:pt x="239" y="307"/>
                    </a:cubicBezTo>
                    <a:cubicBezTo>
                      <a:pt x="239" y="299"/>
                      <a:pt x="239" y="297"/>
                      <a:pt x="244" y="288"/>
                    </a:cubicBezTo>
                    <a:cubicBezTo>
                      <a:pt x="249" y="280"/>
                      <a:pt x="257" y="284"/>
                      <a:pt x="273" y="283"/>
                    </a:cubicBezTo>
                    <a:cubicBezTo>
                      <a:pt x="288" y="281"/>
                      <a:pt x="286" y="270"/>
                      <a:pt x="287" y="261"/>
                    </a:cubicBezTo>
                    <a:cubicBezTo>
                      <a:pt x="288" y="251"/>
                      <a:pt x="281" y="247"/>
                      <a:pt x="271" y="239"/>
                    </a:cubicBezTo>
                    <a:cubicBezTo>
                      <a:pt x="260" y="231"/>
                      <a:pt x="250" y="236"/>
                      <a:pt x="240" y="236"/>
                    </a:cubicBezTo>
                    <a:cubicBezTo>
                      <a:pt x="230" y="236"/>
                      <a:pt x="233" y="234"/>
                      <a:pt x="233" y="226"/>
                    </a:cubicBezTo>
                    <a:cubicBezTo>
                      <a:pt x="233" y="219"/>
                      <a:pt x="238" y="215"/>
                      <a:pt x="239" y="207"/>
                    </a:cubicBezTo>
                    <a:cubicBezTo>
                      <a:pt x="241" y="200"/>
                      <a:pt x="251" y="192"/>
                      <a:pt x="261" y="181"/>
                    </a:cubicBezTo>
                    <a:cubicBezTo>
                      <a:pt x="270" y="170"/>
                      <a:pt x="276" y="175"/>
                      <a:pt x="289" y="176"/>
                    </a:cubicBezTo>
                    <a:cubicBezTo>
                      <a:pt x="302" y="176"/>
                      <a:pt x="307" y="176"/>
                      <a:pt x="316" y="167"/>
                    </a:cubicBezTo>
                    <a:cubicBezTo>
                      <a:pt x="325" y="157"/>
                      <a:pt x="318" y="138"/>
                      <a:pt x="316" y="132"/>
                    </a:cubicBezTo>
                    <a:cubicBezTo>
                      <a:pt x="315" y="125"/>
                      <a:pt x="309" y="129"/>
                      <a:pt x="297" y="119"/>
                    </a:cubicBezTo>
                    <a:cubicBezTo>
                      <a:pt x="285" y="108"/>
                      <a:pt x="274" y="111"/>
                      <a:pt x="261" y="111"/>
                    </a:cubicBezTo>
                    <a:cubicBezTo>
                      <a:pt x="248" y="111"/>
                      <a:pt x="244" y="100"/>
                      <a:pt x="251" y="93"/>
                    </a:cubicBezTo>
                    <a:cubicBezTo>
                      <a:pt x="259" y="87"/>
                      <a:pt x="265" y="77"/>
                      <a:pt x="272" y="66"/>
                    </a:cubicBezTo>
                    <a:cubicBezTo>
                      <a:pt x="278" y="55"/>
                      <a:pt x="276" y="45"/>
                      <a:pt x="276" y="34"/>
                    </a:cubicBezTo>
                    <a:cubicBezTo>
                      <a:pt x="275" y="24"/>
                      <a:pt x="264" y="20"/>
                      <a:pt x="252" y="10"/>
                    </a:cubicBezTo>
                    <a:cubicBezTo>
                      <a:pt x="240" y="0"/>
                      <a:pt x="225" y="8"/>
                      <a:pt x="217" y="11"/>
                    </a:cubicBezTo>
                    <a:cubicBezTo>
                      <a:pt x="208" y="14"/>
                      <a:pt x="196" y="20"/>
                      <a:pt x="187" y="25"/>
                    </a:cubicBezTo>
                    <a:cubicBezTo>
                      <a:pt x="178" y="30"/>
                      <a:pt x="172" y="30"/>
                      <a:pt x="164" y="29"/>
                    </a:cubicBezTo>
                    <a:cubicBezTo>
                      <a:pt x="157" y="29"/>
                      <a:pt x="150" y="29"/>
                      <a:pt x="147" y="29"/>
                    </a:cubicBezTo>
                    <a:cubicBezTo>
                      <a:pt x="144" y="29"/>
                      <a:pt x="141" y="35"/>
                      <a:pt x="136" y="43"/>
                    </a:cubicBezTo>
                    <a:cubicBezTo>
                      <a:pt x="131" y="51"/>
                      <a:pt x="126" y="47"/>
                      <a:pt x="124" y="43"/>
                    </a:cubicBezTo>
                    <a:cubicBezTo>
                      <a:pt x="121" y="38"/>
                      <a:pt x="116" y="28"/>
                      <a:pt x="113" y="21"/>
                    </a:cubicBezTo>
                    <a:cubicBezTo>
                      <a:pt x="110" y="15"/>
                      <a:pt x="97" y="18"/>
                      <a:pt x="91" y="21"/>
                    </a:cubicBezTo>
                    <a:cubicBezTo>
                      <a:pt x="84" y="25"/>
                      <a:pt x="80" y="41"/>
                      <a:pt x="78" y="52"/>
                    </a:cubicBezTo>
                    <a:cubicBezTo>
                      <a:pt x="75" y="63"/>
                      <a:pt x="78" y="111"/>
                      <a:pt x="7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6" name="PA-íšḻïḋè"/>
              <p:cNvSpPr/>
              <p:nvPr>
                <p:custDataLst>
                  <p:tags r:id="rId5"/>
                </p:custDataLst>
              </p:nvPr>
            </p:nvSpPr>
            <p:spPr bwMode="auto">
              <a:xfrm>
                <a:off x="8527256" y="3025776"/>
                <a:ext cx="388938" cy="534988"/>
              </a:xfrm>
              <a:custGeom>
                <a:avLst/>
                <a:gdLst>
                  <a:gd name="T0" fmla="*/ 4 w 211"/>
                  <a:gd name="T1" fmla="*/ 137 h 290"/>
                  <a:gd name="T2" fmla="*/ 41 w 211"/>
                  <a:gd name="T3" fmla="*/ 117 h 290"/>
                  <a:gd name="T4" fmla="*/ 75 w 211"/>
                  <a:gd name="T5" fmla="*/ 83 h 290"/>
                  <a:gd name="T6" fmla="*/ 82 w 211"/>
                  <a:gd name="T7" fmla="*/ 29 h 290"/>
                  <a:gd name="T8" fmla="*/ 94 w 211"/>
                  <a:gd name="T9" fmla="*/ 6 h 290"/>
                  <a:gd name="T10" fmla="*/ 126 w 211"/>
                  <a:gd name="T11" fmla="*/ 27 h 290"/>
                  <a:gd name="T12" fmla="*/ 145 w 211"/>
                  <a:gd name="T13" fmla="*/ 65 h 290"/>
                  <a:gd name="T14" fmla="*/ 170 w 211"/>
                  <a:gd name="T15" fmla="*/ 93 h 290"/>
                  <a:gd name="T16" fmla="*/ 164 w 211"/>
                  <a:gd name="T17" fmla="*/ 119 h 290"/>
                  <a:gd name="T18" fmla="*/ 127 w 211"/>
                  <a:gd name="T19" fmla="*/ 151 h 290"/>
                  <a:gd name="T20" fmla="*/ 123 w 211"/>
                  <a:gd name="T21" fmla="*/ 165 h 290"/>
                  <a:gd name="T22" fmla="*/ 181 w 211"/>
                  <a:gd name="T23" fmla="*/ 187 h 290"/>
                  <a:gd name="T24" fmla="*/ 210 w 211"/>
                  <a:gd name="T25" fmla="*/ 231 h 290"/>
                  <a:gd name="T26" fmla="*/ 202 w 211"/>
                  <a:gd name="T27" fmla="*/ 281 h 290"/>
                  <a:gd name="T28" fmla="*/ 185 w 211"/>
                  <a:gd name="T29" fmla="*/ 289 h 290"/>
                  <a:gd name="T30" fmla="*/ 162 w 211"/>
                  <a:gd name="T31" fmla="*/ 267 h 290"/>
                  <a:gd name="T32" fmla="*/ 158 w 211"/>
                  <a:gd name="T33" fmla="*/ 217 h 290"/>
                  <a:gd name="T34" fmla="*/ 134 w 211"/>
                  <a:gd name="T35" fmla="*/ 188 h 290"/>
                  <a:gd name="T36" fmla="*/ 117 w 211"/>
                  <a:gd name="T37" fmla="*/ 183 h 290"/>
                  <a:gd name="T38" fmla="*/ 105 w 211"/>
                  <a:gd name="T39" fmla="*/ 191 h 290"/>
                  <a:gd name="T40" fmla="*/ 95 w 211"/>
                  <a:gd name="T41" fmla="*/ 225 h 290"/>
                  <a:gd name="T42" fmla="*/ 92 w 211"/>
                  <a:gd name="T43" fmla="*/ 251 h 290"/>
                  <a:gd name="T44" fmla="*/ 58 w 211"/>
                  <a:gd name="T45" fmla="*/ 261 h 290"/>
                  <a:gd name="T46" fmla="*/ 37 w 211"/>
                  <a:gd name="T47" fmla="*/ 235 h 290"/>
                  <a:gd name="T48" fmla="*/ 39 w 211"/>
                  <a:gd name="T49" fmla="*/ 205 h 290"/>
                  <a:gd name="T50" fmla="*/ 45 w 211"/>
                  <a:gd name="T51" fmla="*/ 177 h 290"/>
                  <a:gd name="T52" fmla="*/ 18 w 211"/>
                  <a:gd name="T53" fmla="*/ 155 h 290"/>
                  <a:gd name="T54" fmla="*/ 0 w 211"/>
                  <a:gd name="T55" fmla="*/ 147 h 290"/>
                  <a:gd name="T56" fmla="*/ 4 w 211"/>
                  <a:gd name="T57" fmla="*/ 13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290">
                    <a:moveTo>
                      <a:pt x="4" y="137"/>
                    </a:moveTo>
                    <a:cubicBezTo>
                      <a:pt x="4" y="137"/>
                      <a:pt x="32" y="120"/>
                      <a:pt x="41" y="117"/>
                    </a:cubicBezTo>
                    <a:cubicBezTo>
                      <a:pt x="50" y="115"/>
                      <a:pt x="69" y="103"/>
                      <a:pt x="75" y="83"/>
                    </a:cubicBezTo>
                    <a:cubicBezTo>
                      <a:pt x="81" y="63"/>
                      <a:pt x="82" y="39"/>
                      <a:pt x="82" y="29"/>
                    </a:cubicBezTo>
                    <a:cubicBezTo>
                      <a:pt x="82" y="19"/>
                      <a:pt x="76" y="0"/>
                      <a:pt x="94" y="6"/>
                    </a:cubicBezTo>
                    <a:cubicBezTo>
                      <a:pt x="112" y="12"/>
                      <a:pt x="124" y="15"/>
                      <a:pt x="126" y="27"/>
                    </a:cubicBezTo>
                    <a:cubicBezTo>
                      <a:pt x="129" y="39"/>
                      <a:pt x="131" y="55"/>
                      <a:pt x="145" y="65"/>
                    </a:cubicBezTo>
                    <a:cubicBezTo>
                      <a:pt x="159" y="75"/>
                      <a:pt x="168" y="83"/>
                      <a:pt x="170" y="93"/>
                    </a:cubicBezTo>
                    <a:cubicBezTo>
                      <a:pt x="172" y="103"/>
                      <a:pt x="172" y="114"/>
                      <a:pt x="164" y="119"/>
                    </a:cubicBezTo>
                    <a:cubicBezTo>
                      <a:pt x="157" y="123"/>
                      <a:pt x="132" y="147"/>
                      <a:pt x="127" y="151"/>
                    </a:cubicBezTo>
                    <a:cubicBezTo>
                      <a:pt x="121" y="154"/>
                      <a:pt x="119" y="165"/>
                      <a:pt x="123" y="165"/>
                    </a:cubicBezTo>
                    <a:cubicBezTo>
                      <a:pt x="127" y="165"/>
                      <a:pt x="163" y="172"/>
                      <a:pt x="181" y="187"/>
                    </a:cubicBezTo>
                    <a:cubicBezTo>
                      <a:pt x="198" y="202"/>
                      <a:pt x="209" y="216"/>
                      <a:pt x="210" y="231"/>
                    </a:cubicBezTo>
                    <a:cubicBezTo>
                      <a:pt x="211" y="247"/>
                      <a:pt x="210" y="273"/>
                      <a:pt x="202" y="281"/>
                    </a:cubicBezTo>
                    <a:cubicBezTo>
                      <a:pt x="194" y="288"/>
                      <a:pt x="192" y="290"/>
                      <a:pt x="185" y="289"/>
                    </a:cubicBezTo>
                    <a:cubicBezTo>
                      <a:pt x="178" y="288"/>
                      <a:pt x="164" y="279"/>
                      <a:pt x="162" y="267"/>
                    </a:cubicBezTo>
                    <a:cubicBezTo>
                      <a:pt x="160" y="255"/>
                      <a:pt x="164" y="239"/>
                      <a:pt x="158" y="217"/>
                    </a:cubicBezTo>
                    <a:cubicBezTo>
                      <a:pt x="153" y="196"/>
                      <a:pt x="139" y="191"/>
                      <a:pt x="134" y="188"/>
                    </a:cubicBezTo>
                    <a:cubicBezTo>
                      <a:pt x="129" y="186"/>
                      <a:pt x="117" y="183"/>
                      <a:pt x="117" y="183"/>
                    </a:cubicBezTo>
                    <a:cubicBezTo>
                      <a:pt x="117" y="183"/>
                      <a:pt x="108" y="182"/>
                      <a:pt x="105" y="191"/>
                    </a:cubicBezTo>
                    <a:cubicBezTo>
                      <a:pt x="102" y="199"/>
                      <a:pt x="96" y="215"/>
                      <a:pt x="95" y="225"/>
                    </a:cubicBezTo>
                    <a:cubicBezTo>
                      <a:pt x="94" y="235"/>
                      <a:pt x="96" y="247"/>
                      <a:pt x="92" y="251"/>
                    </a:cubicBezTo>
                    <a:cubicBezTo>
                      <a:pt x="87" y="256"/>
                      <a:pt x="77" y="267"/>
                      <a:pt x="58" y="261"/>
                    </a:cubicBezTo>
                    <a:cubicBezTo>
                      <a:pt x="39" y="255"/>
                      <a:pt x="41" y="238"/>
                      <a:pt x="37" y="235"/>
                    </a:cubicBezTo>
                    <a:cubicBezTo>
                      <a:pt x="33" y="231"/>
                      <a:pt x="39" y="211"/>
                      <a:pt x="39" y="205"/>
                    </a:cubicBezTo>
                    <a:cubicBezTo>
                      <a:pt x="39" y="200"/>
                      <a:pt x="47" y="182"/>
                      <a:pt x="45" y="177"/>
                    </a:cubicBezTo>
                    <a:cubicBezTo>
                      <a:pt x="44" y="173"/>
                      <a:pt x="25" y="153"/>
                      <a:pt x="18" y="155"/>
                    </a:cubicBezTo>
                    <a:cubicBezTo>
                      <a:pt x="11" y="157"/>
                      <a:pt x="1" y="155"/>
                      <a:pt x="0" y="147"/>
                    </a:cubicBezTo>
                    <a:cubicBezTo>
                      <a:pt x="0" y="140"/>
                      <a:pt x="4" y="137"/>
                      <a:pt x="4"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7" name="PA-ísľîḋe"/>
              <p:cNvSpPr/>
              <p:nvPr>
                <p:custDataLst>
                  <p:tags r:id="rId6"/>
                </p:custDataLst>
              </p:nvPr>
            </p:nvSpPr>
            <p:spPr bwMode="auto">
              <a:xfrm>
                <a:off x="7392194" y="2909888"/>
                <a:ext cx="746125" cy="695325"/>
              </a:xfrm>
              <a:custGeom>
                <a:avLst/>
                <a:gdLst>
                  <a:gd name="T0" fmla="*/ 159 w 405"/>
                  <a:gd name="T1" fmla="*/ 229 h 377"/>
                  <a:gd name="T2" fmla="*/ 218 w 405"/>
                  <a:gd name="T3" fmla="*/ 183 h 377"/>
                  <a:gd name="T4" fmla="*/ 234 w 405"/>
                  <a:gd name="T5" fmla="*/ 247 h 377"/>
                  <a:gd name="T6" fmla="*/ 260 w 405"/>
                  <a:gd name="T7" fmla="*/ 269 h 377"/>
                  <a:gd name="T8" fmla="*/ 209 w 405"/>
                  <a:gd name="T9" fmla="*/ 247 h 377"/>
                  <a:gd name="T10" fmla="*/ 108 w 405"/>
                  <a:gd name="T11" fmla="*/ 215 h 377"/>
                  <a:gd name="T12" fmla="*/ 73 w 405"/>
                  <a:gd name="T13" fmla="*/ 283 h 377"/>
                  <a:gd name="T14" fmla="*/ 43 w 405"/>
                  <a:gd name="T15" fmla="*/ 350 h 377"/>
                  <a:gd name="T16" fmla="*/ 91 w 405"/>
                  <a:gd name="T17" fmla="*/ 347 h 377"/>
                  <a:gd name="T18" fmla="*/ 118 w 405"/>
                  <a:gd name="T19" fmla="*/ 372 h 377"/>
                  <a:gd name="T20" fmla="*/ 136 w 405"/>
                  <a:gd name="T21" fmla="*/ 328 h 377"/>
                  <a:gd name="T22" fmla="*/ 147 w 405"/>
                  <a:gd name="T23" fmla="*/ 265 h 377"/>
                  <a:gd name="T24" fmla="*/ 242 w 405"/>
                  <a:gd name="T25" fmla="*/ 306 h 377"/>
                  <a:gd name="T26" fmla="*/ 186 w 405"/>
                  <a:gd name="T27" fmla="*/ 337 h 377"/>
                  <a:gd name="T28" fmla="*/ 172 w 405"/>
                  <a:gd name="T29" fmla="*/ 367 h 377"/>
                  <a:gd name="T30" fmla="*/ 272 w 405"/>
                  <a:gd name="T31" fmla="*/ 328 h 377"/>
                  <a:gd name="T32" fmla="*/ 352 w 405"/>
                  <a:gd name="T33" fmla="*/ 373 h 377"/>
                  <a:gd name="T34" fmla="*/ 389 w 405"/>
                  <a:gd name="T35" fmla="*/ 333 h 377"/>
                  <a:gd name="T36" fmla="*/ 292 w 405"/>
                  <a:gd name="T37" fmla="*/ 299 h 377"/>
                  <a:gd name="T38" fmla="*/ 291 w 405"/>
                  <a:gd name="T39" fmla="*/ 217 h 377"/>
                  <a:gd name="T40" fmla="*/ 261 w 405"/>
                  <a:gd name="T41" fmla="*/ 173 h 377"/>
                  <a:gd name="T42" fmla="*/ 297 w 405"/>
                  <a:gd name="T43" fmla="*/ 107 h 377"/>
                  <a:gd name="T44" fmla="*/ 283 w 405"/>
                  <a:gd name="T45" fmla="*/ 43 h 377"/>
                  <a:gd name="T46" fmla="*/ 241 w 405"/>
                  <a:gd name="T47" fmla="*/ 1 h 377"/>
                  <a:gd name="T48" fmla="*/ 241 w 405"/>
                  <a:gd name="T49" fmla="*/ 35 h 377"/>
                  <a:gd name="T50" fmla="*/ 245 w 405"/>
                  <a:gd name="T51" fmla="*/ 97 h 377"/>
                  <a:gd name="T52" fmla="*/ 194 w 405"/>
                  <a:gd name="T53" fmla="*/ 129 h 377"/>
                  <a:gd name="T54" fmla="*/ 161 w 405"/>
                  <a:gd name="T55" fmla="*/ 121 h 377"/>
                  <a:gd name="T56" fmla="*/ 150 w 405"/>
                  <a:gd name="T57" fmla="*/ 33 h 377"/>
                  <a:gd name="T58" fmla="*/ 122 w 405"/>
                  <a:gd name="T59" fmla="*/ 56 h 377"/>
                  <a:gd name="T60" fmla="*/ 121 w 405"/>
                  <a:gd name="T61" fmla="*/ 133 h 377"/>
                  <a:gd name="T62" fmla="*/ 30 w 405"/>
                  <a:gd name="T63" fmla="*/ 180 h 377"/>
                  <a:gd name="T64" fmla="*/ 22 w 405"/>
                  <a:gd name="T65" fmla="*/ 21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5" h="377">
                    <a:moveTo>
                      <a:pt x="174" y="243"/>
                    </a:moveTo>
                    <a:cubicBezTo>
                      <a:pt x="172" y="243"/>
                      <a:pt x="154" y="236"/>
                      <a:pt x="159" y="229"/>
                    </a:cubicBezTo>
                    <a:cubicBezTo>
                      <a:pt x="163" y="221"/>
                      <a:pt x="190" y="187"/>
                      <a:pt x="199" y="183"/>
                    </a:cubicBezTo>
                    <a:cubicBezTo>
                      <a:pt x="208" y="178"/>
                      <a:pt x="215" y="172"/>
                      <a:pt x="218" y="183"/>
                    </a:cubicBezTo>
                    <a:cubicBezTo>
                      <a:pt x="221" y="193"/>
                      <a:pt x="215" y="230"/>
                      <a:pt x="220" y="236"/>
                    </a:cubicBezTo>
                    <a:cubicBezTo>
                      <a:pt x="225" y="241"/>
                      <a:pt x="227" y="248"/>
                      <a:pt x="234" y="247"/>
                    </a:cubicBezTo>
                    <a:cubicBezTo>
                      <a:pt x="241" y="246"/>
                      <a:pt x="256" y="238"/>
                      <a:pt x="260" y="245"/>
                    </a:cubicBezTo>
                    <a:cubicBezTo>
                      <a:pt x="263" y="252"/>
                      <a:pt x="268" y="259"/>
                      <a:pt x="260" y="269"/>
                    </a:cubicBezTo>
                    <a:cubicBezTo>
                      <a:pt x="253" y="278"/>
                      <a:pt x="247" y="281"/>
                      <a:pt x="239" y="274"/>
                    </a:cubicBezTo>
                    <a:cubicBezTo>
                      <a:pt x="230" y="267"/>
                      <a:pt x="221" y="250"/>
                      <a:pt x="209" y="247"/>
                    </a:cubicBezTo>
                    <a:cubicBezTo>
                      <a:pt x="198" y="245"/>
                      <a:pt x="176" y="243"/>
                      <a:pt x="174" y="243"/>
                    </a:cubicBezTo>
                    <a:close/>
                    <a:moveTo>
                      <a:pt x="108" y="215"/>
                    </a:moveTo>
                    <a:cubicBezTo>
                      <a:pt x="109" y="216"/>
                      <a:pt x="102" y="238"/>
                      <a:pt x="93" y="254"/>
                    </a:cubicBezTo>
                    <a:cubicBezTo>
                      <a:pt x="84" y="271"/>
                      <a:pt x="81" y="271"/>
                      <a:pt x="73" y="283"/>
                    </a:cubicBezTo>
                    <a:cubicBezTo>
                      <a:pt x="65" y="295"/>
                      <a:pt x="45" y="309"/>
                      <a:pt x="44" y="316"/>
                    </a:cubicBezTo>
                    <a:cubicBezTo>
                      <a:pt x="43" y="323"/>
                      <a:pt x="41" y="343"/>
                      <a:pt x="43" y="350"/>
                    </a:cubicBezTo>
                    <a:cubicBezTo>
                      <a:pt x="44" y="357"/>
                      <a:pt x="61" y="358"/>
                      <a:pt x="69" y="357"/>
                    </a:cubicBezTo>
                    <a:cubicBezTo>
                      <a:pt x="77" y="355"/>
                      <a:pt x="84" y="347"/>
                      <a:pt x="91" y="347"/>
                    </a:cubicBezTo>
                    <a:cubicBezTo>
                      <a:pt x="98" y="347"/>
                      <a:pt x="96" y="355"/>
                      <a:pt x="97" y="361"/>
                    </a:cubicBezTo>
                    <a:cubicBezTo>
                      <a:pt x="97" y="366"/>
                      <a:pt x="101" y="368"/>
                      <a:pt x="118" y="372"/>
                    </a:cubicBezTo>
                    <a:cubicBezTo>
                      <a:pt x="136" y="377"/>
                      <a:pt x="140" y="364"/>
                      <a:pt x="144" y="352"/>
                    </a:cubicBezTo>
                    <a:cubicBezTo>
                      <a:pt x="148" y="339"/>
                      <a:pt x="140" y="339"/>
                      <a:pt x="136" y="328"/>
                    </a:cubicBezTo>
                    <a:cubicBezTo>
                      <a:pt x="133" y="316"/>
                      <a:pt x="136" y="302"/>
                      <a:pt x="136" y="292"/>
                    </a:cubicBezTo>
                    <a:cubicBezTo>
                      <a:pt x="135" y="281"/>
                      <a:pt x="141" y="272"/>
                      <a:pt x="147" y="265"/>
                    </a:cubicBezTo>
                    <a:cubicBezTo>
                      <a:pt x="153" y="258"/>
                      <a:pt x="160" y="248"/>
                      <a:pt x="186" y="258"/>
                    </a:cubicBezTo>
                    <a:cubicBezTo>
                      <a:pt x="212" y="267"/>
                      <a:pt x="239" y="298"/>
                      <a:pt x="242" y="306"/>
                    </a:cubicBezTo>
                    <a:cubicBezTo>
                      <a:pt x="245" y="313"/>
                      <a:pt x="232" y="318"/>
                      <a:pt x="227" y="325"/>
                    </a:cubicBezTo>
                    <a:cubicBezTo>
                      <a:pt x="222" y="332"/>
                      <a:pt x="196" y="338"/>
                      <a:pt x="186" y="337"/>
                    </a:cubicBezTo>
                    <a:cubicBezTo>
                      <a:pt x="175" y="336"/>
                      <a:pt x="172" y="344"/>
                      <a:pt x="167" y="348"/>
                    </a:cubicBezTo>
                    <a:cubicBezTo>
                      <a:pt x="162" y="351"/>
                      <a:pt x="167" y="361"/>
                      <a:pt x="172" y="367"/>
                    </a:cubicBezTo>
                    <a:cubicBezTo>
                      <a:pt x="177" y="373"/>
                      <a:pt x="211" y="373"/>
                      <a:pt x="224" y="364"/>
                    </a:cubicBezTo>
                    <a:cubicBezTo>
                      <a:pt x="237" y="354"/>
                      <a:pt x="272" y="328"/>
                      <a:pt x="272" y="328"/>
                    </a:cubicBezTo>
                    <a:cubicBezTo>
                      <a:pt x="272" y="328"/>
                      <a:pt x="285" y="340"/>
                      <a:pt x="293" y="348"/>
                    </a:cubicBezTo>
                    <a:cubicBezTo>
                      <a:pt x="301" y="357"/>
                      <a:pt x="319" y="369"/>
                      <a:pt x="352" y="373"/>
                    </a:cubicBezTo>
                    <a:cubicBezTo>
                      <a:pt x="385" y="377"/>
                      <a:pt x="398" y="356"/>
                      <a:pt x="401" y="352"/>
                    </a:cubicBezTo>
                    <a:cubicBezTo>
                      <a:pt x="405" y="348"/>
                      <a:pt x="399" y="342"/>
                      <a:pt x="389" y="333"/>
                    </a:cubicBezTo>
                    <a:cubicBezTo>
                      <a:pt x="379" y="323"/>
                      <a:pt x="353" y="312"/>
                      <a:pt x="337" y="313"/>
                    </a:cubicBezTo>
                    <a:cubicBezTo>
                      <a:pt x="321" y="315"/>
                      <a:pt x="303" y="305"/>
                      <a:pt x="292" y="299"/>
                    </a:cubicBezTo>
                    <a:cubicBezTo>
                      <a:pt x="282" y="293"/>
                      <a:pt x="287" y="293"/>
                      <a:pt x="291" y="277"/>
                    </a:cubicBezTo>
                    <a:cubicBezTo>
                      <a:pt x="295" y="261"/>
                      <a:pt x="294" y="231"/>
                      <a:pt x="291" y="217"/>
                    </a:cubicBezTo>
                    <a:cubicBezTo>
                      <a:pt x="287" y="204"/>
                      <a:pt x="269" y="200"/>
                      <a:pt x="264" y="192"/>
                    </a:cubicBezTo>
                    <a:cubicBezTo>
                      <a:pt x="258" y="184"/>
                      <a:pt x="251" y="180"/>
                      <a:pt x="261" y="173"/>
                    </a:cubicBezTo>
                    <a:cubicBezTo>
                      <a:pt x="272" y="166"/>
                      <a:pt x="282" y="146"/>
                      <a:pt x="290" y="135"/>
                    </a:cubicBezTo>
                    <a:cubicBezTo>
                      <a:pt x="298" y="123"/>
                      <a:pt x="305" y="117"/>
                      <a:pt x="297" y="107"/>
                    </a:cubicBezTo>
                    <a:cubicBezTo>
                      <a:pt x="289" y="97"/>
                      <a:pt x="283" y="94"/>
                      <a:pt x="281" y="86"/>
                    </a:cubicBezTo>
                    <a:cubicBezTo>
                      <a:pt x="280" y="79"/>
                      <a:pt x="283" y="57"/>
                      <a:pt x="283" y="43"/>
                    </a:cubicBezTo>
                    <a:cubicBezTo>
                      <a:pt x="283" y="29"/>
                      <a:pt x="285" y="30"/>
                      <a:pt x="272" y="15"/>
                    </a:cubicBezTo>
                    <a:cubicBezTo>
                      <a:pt x="260" y="0"/>
                      <a:pt x="248" y="2"/>
                      <a:pt x="241" y="1"/>
                    </a:cubicBezTo>
                    <a:cubicBezTo>
                      <a:pt x="235" y="0"/>
                      <a:pt x="231" y="21"/>
                      <a:pt x="233" y="26"/>
                    </a:cubicBezTo>
                    <a:cubicBezTo>
                      <a:pt x="235" y="31"/>
                      <a:pt x="239" y="31"/>
                      <a:pt x="241" y="35"/>
                    </a:cubicBezTo>
                    <a:cubicBezTo>
                      <a:pt x="242" y="39"/>
                      <a:pt x="239" y="36"/>
                      <a:pt x="243" y="53"/>
                    </a:cubicBezTo>
                    <a:cubicBezTo>
                      <a:pt x="247" y="70"/>
                      <a:pt x="245" y="91"/>
                      <a:pt x="245" y="97"/>
                    </a:cubicBezTo>
                    <a:cubicBezTo>
                      <a:pt x="245" y="103"/>
                      <a:pt x="240" y="107"/>
                      <a:pt x="234" y="114"/>
                    </a:cubicBezTo>
                    <a:cubicBezTo>
                      <a:pt x="228" y="121"/>
                      <a:pt x="206" y="123"/>
                      <a:pt x="194" y="129"/>
                    </a:cubicBezTo>
                    <a:cubicBezTo>
                      <a:pt x="181" y="135"/>
                      <a:pt x="179" y="146"/>
                      <a:pt x="170" y="149"/>
                    </a:cubicBezTo>
                    <a:cubicBezTo>
                      <a:pt x="161" y="151"/>
                      <a:pt x="157" y="138"/>
                      <a:pt x="161" y="121"/>
                    </a:cubicBezTo>
                    <a:cubicBezTo>
                      <a:pt x="164" y="109"/>
                      <a:pt x="168" y="79"/>
                      <a:pt x="168" y="64"/>
                    </a:cubicBezTo>
                    <a:cubicBezTo>
                      <a:pt x="167" y="54"/>
                      <a:pt x="158" y="40"/>
                      <a:pt x="150" y="33"/>
                    </a:cubicBezTo>
                    <a:cubicBezTo>
                      <a:pt x="142" y="25"/>
                      <a:pt x="136" y="30"/>
                      <a:pt x="131" y="32"/>
                    </a:cubicBezTo>
                    <a:cubicBezTo>
                      <a:pt x="126" y="35"/>
                      <a:pt x="120" y="43"/>
                      <a:pt x="122" y="56"/>
                    </a:cubicBezTo>
                    <a:cubicBezTo>
                      <a:pt x="124" y="70"/>
                      <a:pt x="127" y="72"/>
                      <a:pt x="127" y="82"/>
                    </a:cubicBezTo>
                    <a:cubicBezTo>
                      <a:pt x="128" y="92"/>
                      <a:pt x="124" y="113"/>
                      <a:pt x="121" y="133"/>
                    </a:cubicBezTo>
                    <a:cubicBezTo>
                      <a:pt x="117" y="152"/>
                      <a:pt x="104" y="151"/>
                      <a:pt x="90" y="158"/>
                    </a:cubicBezTo>
                    <a:cubicBezTo>
                      <a:pt x="76" y="165"/>
                      <a:pt x="48" y="175"/>
                      <a:pt x="30" y="180"/>
                    </a:cubicBezTo>
                    <a:cubicBezTo>
                      <a:pt x="13" y="184"/>
                      <a:pt x="0" y="191"/>
                      <a:pt x="0" y="200"/>
                    </a:cubicBezTo>
                    <a:cubicBezTo>
                      <a:pt x="0" y="209"/>
                      <a:pt x="9" y="210"/>
                      <a:pt x="22" y="219"/>
                    </a:cubicBezTo>
                    <a:cubicBezTo>
                      <a:pt x="35" y="228"/>
                      <a:pt x="107" y="215"/>
                      <a:pt x="108"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8" name="PA-iṣ1îde"/>
              <p:cNvSpPr/>
              <p:nvPr>
                <p:custDataLst>
                  <p:tags r:id="rId7"/>
                </p:custDataLst>
              </p:nvPr>
            </p:nvSpPr>
            <p:spPr bwMode="auto">
              <a:xfrm>
                <a:off x="5285581" y="2843213"/>
                <a:ext cx="627063" cy="793750"/>
              </a:xfrm>
              <a:custGeom>
                <a:avLst/>
                <a:gdLst>
                  <a:gd name="T0" fmla="*/ 194 w 340"/>
                  <a:gd name="T1" fmla="*/ 225 h 430"/>
                  <a:gd name="T2" fmla="*/ 189 w 340"/>
                  <a:gd name="T3" fmla="*/ 204 h 430"/>
                  <a:gd name="T4" fmla="*/ 222 w 340"/>
                  <a:gd name="T5" fmla="*/ 196 h 430"/>
                  <a:gd name="T6" fmla="*/ 234 w 340"/>
                  <a:gd name="T7" fmla="*/ 215 h 430"/>
                  <a:gd name="T8" fmla="*/ 217 w 340"/>
                  <a:gd name="T9" fmla="*/ 231 h 430"/>
                  <a:gd name="T10" fmla="*/ 194 w 340"/>
                  <a:gd name="T11" fmla="*/ 225 h 430"/>
                  <a:gd name="T12" fmla="*/ 33 w 340"/>
                  <a:gd name="T13" fmla="*/ 228 h 430"/>
                  <a:gd name="T14" fmla="*/ 67 w 340"/>
                  <a:gd name="T15" fmla="*/ 224 h 430"/>
                  <a:gd name="T16" fmla="*/ 105 w 340"/>
                  <a:gd name="T17" fmla="*/ 194 h 430"/>
                  <a:gd name="T18" fmla="*/ 164 w 340"/>
                  <a:gd name="T19" fmla="*/ 151 h 430"/>
                  <a:gd name="T20" fmla="*/ 170 w 340"/>
                  <a:gd name="T21" fmla="*/ 163 h 430"/>
                  <a:gd name="T22" fmla="*/ 144 w 340"/>
                  <a:gd name="T23" fmla="*/ 203 h 430"/>
                  <a:gd name="T24" fmla="*/ 142 w 340"/>
                  <a:gd name="T25" fmla="*/ 250 h 430"/>
                  <a:gd name="T26" fmla="*/ 166 w 340"/>
                  <a:gd name="T27" fmla="*/ 278 h 430"/>
                  <a:gd name="T28" fmla="*/ 170 w 340"/>
                  <a:gd name="T29" fmla="*/ 300 h 430"/>
                  <a:gd name="T30" fmla="*/ 132 w 340"/>
                  <a:gd name="T31" fmla="*/ 347 h 430"/>
                  <a:gd name="T32" fmla="*/ 133 w 340"/>
                  <a:gd name="T33" fmla="*/ 397 h 430"/>
                  <a:gd name="T34" fmla="*/ 181 w 340"/>
                  <a:gd name="T35" fmla="*/ 410 h 430"/>
                  <a:gd name="T36" fmla="*/ 184 w 340"/>
                  <a:gd name="T37" fmla="*/ 375 h 430"/>
                  <a:gd name="T38" fmla="*/ 198 w 340"/>
                  <a:gd name="T39" fmla="*/ 374 h 430"/>
                  <a:gd name="T40" fmla="*/ 215 w 340"/>
                  <a:gd name="T41" fmla="*/ 416 h 430"/>
                  <a:gd name="T42" fmla="*/ 240 w 340"/>
                  <a:gd name="T43" fmla="*/ 406 h 430"/>
                  <a:gd name="T44" fmla="*/ 230 w 340"/>
                  <a:gd name="T45" fmla="*/ 341 h 430"/>
                  <a:gd name="T46" fmla="*/ 250 w 340"/>
                  <a:gd name="T47" fmla="*/ 322 h 430"/>
                  <a:gd name="T48" fmla="*/ 268 w 340"/>
                  <a:gd name="T49" fmla="*/ 373 h 430"/>
                  <a:gd name="T50" fmla="*/ 316 w 340"/>
                  <a:gd name="T51" fmla="*/ 385 h 430"/>
                  <a:gd name="T52" fmla="*/ 295 w 340"/>
                  <a:gd name="T53" fmla="*/ 310 h 430"/>
                  <a:gd name="T54" fmla="*/ 263 w 340"/>
                  <a:gd name="T55" fmla="*/ 288 h 430"/>
                  <a:gd name="T56" fmla="*/ 264 w 340"/>
                  <a:gd name="T57" fmla="*/ 259 h 430"/>
                  <a:gd name="T58" fmla="*/ 265 w 340"/>
                  <a:gd name="T59" fmla="*/ 233 h 430"/>
                  <a:gd name="T60" fmla="*/ 300 w 340"/>
                  <a:gd name="T61" fmla="*/ 199 h 430"/>
                  <a:gd name="T62" fmla="*/ 275 w 340"/>
                  <a:gd name="T63" fmla="*/ 161 h 430"/>
                  <a:gd name="T64" fmla="*/ 217 w 340"/>
                  <a:gd name="T65" fmla="*/ 159 h 430"/>
                  <a:gd name="T66" fmla="*/ 270 w 340"/>
                  <a:gd name="T67" fmla="*/ 132 h 430"/>
                  <a:gd name="T68" fmla="*/ 316 w 340"/>
                  <a:gd name="T69" fmla="*/ 126 h 430"/>
                  <a:gd name="T70" fmla="*/ 332 w 340"/>
                  <a:gd name="T71" fmla="*/ 110 h 430"/>
                  <a:gd name="T72" fmla="*/ 321 w 340"/>
                  <a:gd name="T73" fmla="*/ 75 h 430"/>
                  <a:gd name="T74" fmla="*/ 256 w 340"/>
                  <a:gd name="T75" fmla="*/ 74 h 430"/>
                  <a:gd name="T76" fmla="*/ 240 w 340"/>
                  <a:gd name="T77" fmla="*/ 51 h 430"/>
                  <a:gd name="T78" fmla="*/ 212 w 340"/>
                  <a:gd name="T79" fmla="*/ 9 h 430"/>
                  <a:gd name="T80" fmla="*/ 190 w 340"/>
                  <a:gd name="T81" fmla="*/ 6 h 430"/>
                  <a:gd name="T82" fmla="*/ 174 w 340"/>
                  <a:gd name="T83" fmla="*/ 34 h 430"/>
                  <a:gd name="T84" fmla="*/ 183 w 340"/>
                  <a:gd name="T85" fmla="*/ 70 h 430"/>
                  <a:gd name="T86" fmla="*/ 172 w 340"/>
                  <a:gd name="T87" fmla="*/ 98 h 430"/>
                  <a:gd name="T88" fmla="*/ 65 w 340"/>
                  <a:gd name="T89" fmla="*/ 161 h 430"/>
                  <a:gd name="T90" fmla="*/ 21 w 340"/>
                  <a:gd name="T91" fmla="*/ 171 h 430"/>
                  <a:gd name="T92" fmla="*/ 10 w 340"/>
                  <a:gd name="T93" fmla="*/ 198 h 430"/>
                  <a:gd name="T94" fmla="*/ 33 w 340"/>
                  <a:gd name="T95" fmla="*/ 2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0" h="430">
                    <a:moveTo>
                      <a:pt x="194" y="225"/>
                    </a:moveTo>
                    <a:cubicBezTo>
                      <a:pt x="194" y="225"/>
                      <a:pt x="178" y="212"/>
                      <a:pt x="189" y="204"/>
                    </a:cubicBezTo>
                    <a:cubicBezTo>
                      <a:pt x="201" y="196"/>
                      <a:pt x="211" y="188"/>
                      <a:pt x="222" y="196"/>
                    </a:cubicBezTo>
                    <a:cubicBezTo>
                      <a:pt x="234" y="203"/>
                      <a:pt x="238" y="207"/>
                      <a:pt x="234" y="215"/>
                    </a:cubicBezTo>
                    <a:cubicBezTo>
                      <a:pt x="230" y="222"/>
                      <a:pt x="228" y="229"/>
                      <a:pt x="217" y="231"/>
                    </a:cubicBezTo>
                    <a:cubicBezTo>
                      <a:pt x="204" y="230"/>
                      <a:pt x="194" y="225"/>
                      <a:pt x="194" y="225"/>
                    </a:cubicBezTo>
                    <a:close/>
                    <a:moveTo>
                      <a:pt x="33" y="228"/>
                    </a:moveTo>
                    <a:cubicBezTo>
                      <a:pt x="40" y="229"/>
                      <a:pt x="52" y="231"/>
                      <a:pt x="67" y="224"/>
                    </a:cubicBezTo>
                    <a:cubicBezTo>
                      <a:pt x="82" y="216"/>
                      <a:pt x="91" y="208"/>
                      <a:pt x="105" y="194"/>
                    </a:cubicBezTo>
                    <a:cubicBezTo>
                      <a:pt x="119" y="180"/>
                      <a:pt x="153" y="155"/>
                      <a:pt x="164" y="151"/>
                    </a:cubicBezTo>
                    <a:cubicBezTo>
                      <a:pt x="176" y="146"/>
                      <a:pt x="176" y="155"/>
                      <a:pt x="170" y="163"/>
                    </a:cubicBezTo>
                    <a:cubicBezTo>
                      <a:pt x="164" y="171"/>
                      <a:pt x="150" y="188"/>
                      <a:pt x="144" y="203"/>
                    </a:cubicBezTo>
                    <a:cubicBezTo>
                      <a:pt x="139" y="218"/>
                      <a:pt x="134" y="224"/>
                      <a:pt x="142" y="250"/>
                    </a:cubicBezTo>
                    <a:cubicBezTo>
                      <a:pt x="149" y="275"/>
                      <a:pt x="160" y="275"/>
                      <a:pt x="166" y="278"/>
                    </a:cubicBezTo>
                    <a:cubicBezTo>
                      <a:pt x="172" y="281"/>
                      <a:pt x="176" y="301"/>
                      <a:pt x="170" y="300"/>
                    </a:cubicBezTo>
                    <a:cubicBezTo>
                      <a:pt x="164" y="299"/>
                      <a:pt x="136" y="327"/>
                      <a:pt x="132" y="347"/>
                    </a:cubicBezTo>
                    <a:cubicBezTo>
                      <a:pt x="127" y="366"/>
                      <a:pt x="123" y="375"/>
                      <a:pt x="133" y="397"/>
                    </a:cubicBezTo>
                    <a:cubicBezTo>
                      <a:pt x="144" y="419"/>
                      <a:pt x="174" y="413"/>
                      <a:pt x="181" y="410"/>
                    </a:cubicBezTo>
                    <a:cubicBezTo>
                      <a:pt x="189" y="407"/>
                      <a:pt x="185" y="395"/>
                      <a:pt x="184" y="375"/>
                    </a:cubicBezTo>
                    <a:cubicBezTo>
                      <a:pt x="182" y="355"/>
                      <a:pt x="192" y="364"/>
                      <a:pt x="198" y="374"/>
                    </a:cubicBezTo>
                    <a:cubicBezTo>
                      <a:pt x="204" y="384"/>
                      <a:pt x="203" y="402"/>
                      <a:pt x="215" y="416"/>
                    </a:cubicBezTo>
                    <a:cubicBezTo>
                      <a:pt x="226" y="430"/>
                      <a:pt x="235" y="419"/>
                      <a:pt x="240" y="406"/>
                    </a:cubicBezTo>
                    <a:cubicBezTo>
                      <a:pt x="245" y="393"/>
                      <a:pt x="232" y="357"/>
                      <a:pt x="230" y="341"/>
                    </a:cubicBezTo>
                    <a:cubicBezTo>
                      <a:pt x="229" y="326"/>
                      <a:pt x="238" y="322"/>
                      <a:pt x="250" y="322"/>
                    </a:cubicBezTo>
                    <a:cubicBezTo>
                      <a:pt x="262" y="322"/>
                      <a:pt x="248" y="347"/>
                      <a:pt x="268" y="373"/>
                    </a:cubicBezTo>
                    <a:cubicBezTo>
                      <a:pt x="287" y="399"/>
                      <a:pt x="292" y="396"/>
                      <a:pt x="316" y="385"/>
                    </a:cubicBezTo>
                    <a:cubicBezTo>
                      <a:pt x="340" y="375"/>
                      <a:pt x="311" y="327"/>
                      <a:pt x="295" y="310"/>
                    </a:cubicBezTo>
                    <a:cubicBezTo>
                      <a:pt x="279" y="294"/>
                      <a:pt x="263" y="294"/>
                      <a:pt x="263" y="288"/>
                    </a:cubicBezTo>
                    <a:cubicBezTo>
                      <a:pt x="263" y="282"/>
                      <a:pt x="266" y="267"/>
                      <a:pt x="264" y="259"/>
                    </a:cubicBezTo>
                    <a:cubicBezTo>
                      <a:pt x="262" y="251"/>
                      <a:pt x="258" y="239"/>
                      <a:pt x="265" y="233"/>
                    </a:cubicBezTo>
                    <a:cubicBezTo>
                      <a:pt x="273" y="226"/>
                      <a:pt x="301" y="222"/>
                      <a:pt x="300" y="199"/>
                    </a:cubicBezTo>
                    <a:cubicBezTo>
                      <a:pt x="299" y="177"/>
                      <a:pt x="294" y="175"/>
                      <a:pt x="275" y="161"/>
                    </a:cubicBezTo>
                    <a:cubicBezTo>
                      <a:pt x="257" y="148"/>
                      <a:pt x="216" y="168"/>
                      <a:pt x="217" y="159"/>
                    </a:cubicBezTo>
                    <a:cubicBezTo>
                      <a:pt x="218" y="150"/>
                      <a:pt x="250" y="138"/>
                      <a:pt x="270" y="132"/>
                    </a:cubicBezTo>
                    <a:cubicBezTo>
                      <a:pt x="290" y="125"/>
                      <a:pt x="306" y="126"/>
                      <a:pt x="316" y="126"/>
                    </a:cubicBezTo>
                    <a:cubicBezTo>
                      <a:pt x="326" y="126"/>
                      <a:pt x="326" y="118"/>
                      <a:pt x="332" y="110"/>
                    </a:cubicBezTo>
                    <a:cubicBezTo>
                      <a:pt x="337" y="102"/>
                      <a:pt x="334" y="88"/>
                      <a:pt x="321" y="75"/>
                    </a:cubicBezTo>
                    <a:cubicBezTo>
                      <a:pt x="308" y="61"/>
                      <a:pt x="263" y="74"/>
                      <a:pt x="256" y="74"/>
                    </a:cubicBezTo>
                    <a:cubicBezTo>
                      <a:pt x="250" y="74"/>
                      <a:pt x="250" y="63"/>
                      <a:pt x="240" y="51"/>
                    </a:cubicBezTo>
                    <a:cubicBezTo>
                      <a:pt x="229" y="38"/>
                      <a:pt x="220" y="18"/>
                      <a:pt x="212" y="9"/>
                    </a:cubicBezTo>
                    <a:cubicBezTo>
                      <a:pt x="205" y="0"/>
                      <a:pt x="203" y="8"/>
                      <a:pt x="190" y="6"/>
                    </a:cubicBezTo>
                    <a:cubicBezTo>
                      <a:pt x="176" y="3"/>
                      <a:pt x="165" y="15"/>
                      <a:pt x="174" y="34"/>
                    </a:cubicBezTo>
                    <a:cubicBezTo>
                      <a:pt x="183" y="53"/>
                      <a:pt x="183" y="56"/>
                      <a:pt x="183" y="70"/>
                    </a:cubicBezTo>
                    <a:cubicBezTo>
                      <a:pt x="183" y="84"/>
                      <a:pt x="197" y="88"/>
                      <a:pt x="172" y="98"/>
                    </a:cubicBezTo>
                    <a:cubicBezTo>
                      <a:pt x="147" y="108"/>
                      <a:pt x="75" y="152"/>
                      <a:pt x="65" y="161"/>
                    </a:cubicBezTo>
                    <a:cubicBezTo>
                      <a:pt x="55" y="170"/>
                      <a:pt x="26" y="169"/>
                      <a:pt x="21" y="171"/>
                    </a:cubicBezTo>
                    <a:cubicBezTo>
                      <a:pt x="15" y="173"/>
                      <a:pt x="0" y="170"/>
                      <a:pt x="10" y="198"/>
                    </a:cubicBezTo>
                    <a:cubicBezTo>
                      <a:pt x="24" y="238"/>
                      <a:pt x="26" y="227"/>
                      <a:pt x="3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 name="PA-îSľïḑé"/>
              <p:cNvSpPr/>
              <p:nvPr>
                <p:custDataLst>
                  <p:tags r:id="rId8"/>
                </p:custDataLst>
              </p:nvPr>
            </p:nvSpPr>
            <p:spPr bwMode="auto">
              <a:xfrm>
                <a:off x="6328569" y="2867026"/>
                <a:ext cx="674688" cy="863600"/>
              </a:xfrm>
              <a:custGeom>
                <a:avLst/>
                <a:gdLst>
                  <a:gd name="T0" fmla="*/ 258 w 366"/>
                  <a:gd name="T1" fmla="*/ 136 h 468"/>
                  <a:gd name="T2" fmla="*/ 270 w 366"/>
                  <a:gd name="T3" fmla="*/ 115 h 468"/>
                  <a:gd name="T4" fmla="*/ 287 w 366"/>
                  <a:gd name="T5" fmla="*/ 153 h 468"/>
                  <a:gd name="T6" fmla="*/ 200 w 366"/>
                  <a:gd name="T7" fmla="*/ 103 h 468"/>
                  <a:gd name="T8" fmla="*/ 227 w 366"/>
                  <a:gd name="T9" fmla="*/ 122 h 468"/>
                  <a:gd name="T10" fmla="*/ 225 w 366"/>
                  <a:gd name="T11" fmla="*/ 167 h 468"/>
                  <a:gd name="T12" fmla="*/ 215 w 366"/>
                  <a:gd name="T13" fmla="*/ 201 h 468"/>
                  <a:gd name="T14" fmla="*/ 197 w 366"/>
                  <a:gd name="T15" fmla="*/ 167 h 468"/>
                  <a:gd name="T16" fmla="*/ 204 w 366"/>
                  <a:gd name="T17" fmla="*/ 133 h 468"/>
                  <a:gd name="T18" fmla="*/ 200 w 366"/>
                  <a:gd name="T19" fmla="*/ 103 h 468"/>
                  <a:gd name="T20" fmla="*/ 271 w 366"/>
                  <a:gd name="T21" fmla="*/ 175 h 468"/>
                  <a:gd name="T22" fmla="*/ 286 w 366"/>
                  <a:gd name="T23" fmla="*/ 190 h 468"/>
                  <a:gd name="T24" fmla="*/ 146 w 366"/>
                  <a:gd name="T25" fmla="*/ 109 h 468"/>
                  <a:gd name="T26" fmla="*/ 87 w 366"/>
                  <a:gd name="T27" fmla="*/ 173 h 468"/>
                  <a:gd name="T28" fmla="*/ 7 w 366"/>
                  <a:gd name="T29" fmla="*/ 236 h 468"/>
                  <a:gd name="T30" fmla="*/ 111 w 366"/>
                  <a:gd name="T31" fmla="*/ 239 h 468"/>
                  <a:gd name="T32" fmla="*/ 108 w 366"/>
                  <a:gd name="T33" fmla="*/ 279 h 468"/>
                  <a:gd name="T34" fmla="*/ 110 w 366"/>
                  <a:gd name="T35" fmla="*/ 332 h 468"/>
                  <a:gd name="T36" fmla="*/ 139 w 366"/>
                  <a:gd name="T37" fmla="*/ 316 h 468"/>
                  <a:gd name="T38" fmla="*/ 159 w 366"/>
                  <a:gd name="T39" fmla="*/ 326 h 468"/>
                  <a:gd name="T40" fmla="*/ 189 w 366"/>
                  <a:gd name="T41" fmla="*/ 330 h 468"/>
                  <a:gd name="T42" fmla="*/ 217 w 366"/>
                  <a:gd name="T43" fmla="*/ 281 h 468"/>
                  <a:gd name="T44" fmla="*/ 284 w 366"/>
                  <a:gd name="T45" fmla="*/ 237 h 468"/>
                  <a:gd name="T46" fmla="*/ 287 w 366"/>
                  <a:gd name="T47" fmla="*/ 396 h 468"/>
                  <a:gd name="T48" fmla="*/ 284 w 366"/>
                  <a:gd name="T49" fmla="*/ 461 h 468"/>
                  <a:gd name="T50" fmla="*/ 319 w 366"/>
                  <a:gd name="T51" fmla="*/ 393 h 468"/>
                  <a:gd name="T52" fmla="*/ 327 w 366"/>
                  <a:gd name="T53" fmla="*/ 227 h 468"/>
                  <a:gd name="T54" fmla="*/ 363 w 366"/>
                  <a:gd name="T55" fmla="*/ 202 h 468"/>
                  <a:gd name="T56" fmla="*/ 324 w 366"/>
                  <a:gd name="T57" fmla="*/ 162 h 468"/>
                  <a:gd name="T58" fmla="*/ 330 w 366"/>
                  <a:gd name="T59" fmla="*/ 85 h 468"/>
                  <a:gd name="T60" fmla="*/ 324 w 366"/>
                  <a:gd name="T61" fmla="*/ 23 h 468"/>
                  <a:gd name="T62" fmla="*/ 275 w 366"/>
                  <a:gd name="T63" fmla="*/ 29 h 468"/>
                  <a:gd name="T64" fmla="*/ 286 w 366"/>
                  <a:gd name="T65" fmla="*/ 69 h 468"/>
                  <a:gd name="T66" fmla="*/ 253 w 366"/>
                  <a:gd name="T67" fmla="*/ 65 h 468"/>
                  <a:gd name="T68" fmla="*/ 212 w 366"/>
                  <a:gd name="T69" fmla="*/ 52 h 468"/>
                  <a:gd name="T70" fmla="*/ 115 w 366"/>
                  <a:gd name="T71" fmla="*/ 68 h 468"/>
                  <a:gd name="T72" fmla="*/ 30 w 366"/>
                  <a:gd name="T73" fmla="*/ 163 h 468"/>
                  <a:gd name="T74" fmla="*/ 96 w 366"/>
                  <a:gd name="T75" fmla="*/ 13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6" h="468">
                    <a:moveTo>
                      <a:pt x="270" y="152"/>
                    </a:moveTo>
                    <a:cubicBezTo>
                      <a:pt x="270" y="152"/>
                      <a:pt x="273" y="146"/>
                      <a:pt x="258" y="136"/>
                    </a:cubicBezTo>
                    <a:cubicBezTo>
                      <a:pt x="242" y="126"/>
                      <a:pt x="247" y="126"/>
                      <a:pt x="254" y="122"/>
                    </a:cubicBezTo>
                    <a:cubicBezTo>
                      <a:pt x="261" y="119"/>
                      <a:pt x="262" y="114"/>
                      <a:pt x="270" y="115"/>
                    </a:cubicBezTo>
                    <a:cubicBezTo>
                      <a:pt x="279" y="116"/>
                      <a:pt x="285" y="112"/>
                      <a:pt x="287" y="120"/>
                    </a:cubicBezTo>
                    <a:cubicBezTo>
                      <a:pt x="289" y="128"/>
                      <a:pt x="291" y="151"/>
                      <a:pt x="287" y="153"/>
                    </a:cubicBezTo>
                    <a:cubicBezTo>
                      <a:pt x="284" y="155"/>
                      <a:pt x="271" y="153"/>
                      <a:pt x="270" y="152"/>
                    </a:cubicBezTo>
                    <a:close/>
                    <a:moveTo>
                      <a:pt x="200" y="103"/>
                    </a:moveTo>
                    <a:cubicBezTo>
                      <a:pt x="200" y="99"/>
                      <a:pt x="207" y="96"/>
                      <a:pt x="216" y="102"/>
                    </a:cubicBezTo>
                    <a:cubicBezTo>
                      <a:pt x="225" y="108"/>
                      <a:pt x="228" y="113"/>
                      <a:pt x="227" y="122"/>
                    </a:cubicBezTo>
                    <a:cubicBezTo>
                      <a:pt x="225" y="131"/>
                      <a:pt x="222" y="135"/>
                      <a:pt x="223" y="145"/>
                    </a:cubicBezTo>
                    <a:cubicBezTo>
                      <a:pt x="223" y="156"/>
                      <a:pt x="217" y="162"/>
                      <a:pt x="225" y="167"/>
                    </a:cubicBezTo>
                    <a:cubicBezTo>
                      <a:pt x="232" y="173"/>
                      <a:pt x="235" y="171"/>
                      <a:pt x="233" y="185"/>
                    </a:cubicBezTo>
                    <a:cubicBezTo>
                      <a:pt x="231" y="202"/>
                      <a:pt x="214" y="210"/>
                      <a:pt x="215" y="201"/>
                    </a:cubicBezTo>
                    <a:cubicBezTo>
                      <a:pt x="215" y="192"/>
                      <a:pt x="220" y="185"/>
                      <a:pt x="213" y="176"/>
                    </a:cubicBezTo>
                    <a:cubicBezTo>
                      <a:pt x="205" y="167"/>
                      <a:pt x="204" y="178"/>
                      <a:pt x="197" y="167"/>
                    </a:cubicBezTo>
                    <a:cubicBezTo>
                      <a:pt x="191" y="155"/>
                      <a:pt x="195" y="154"/>
                      <a:pt x="199" y="152"/>
                    </a:cubicBezTo>
                    <a:cubicBezTo>
                      <a:pt x="204" y="149"/>
                      <a:pt x="209" y="147"/>
                      <a:pt x="204" y="133"/>
                    </a:cubicBezTo>
                    <a:cubicBezTo>
                      <a:pt x="199" y="119"/>
                      <a:pt x="198" y="127"/>
                      <a:pt x="197" y="119"/>
                    </a:cubicBezTo>
                    <a:cubicBezTo>
                      <a:pt x="196" y="112"/>
                      <a:pt x="200" y="107"/>
                      <a:pt x="200" y="103"/>
                    </a:cubicBezTo>
                    <a:close/>
                    <a:moveTo>
                      <a:pt x="246" y="206"/>
                    </a:moveTo>
                    <a:cubicBezTo>
                      <a:pt x="243" y="205"/>
                      <a:pt x="264" y="181"/>
                      <a:pt x="271" y="175"/>
                    </a:cubicBezTo>
                    <a:cubicBezTo>
                      <a:pt x="277" y="170"/>
                      <a:pt x="289" y="166"/>
                      <a:pt x="288" y="173"/>
                    </a:cubicBezTo>
                    <a:cubicBezTo>
                      <a:pt x="287" y="180"/>
                      <a:pt x="291" y="185"/>
                      <a:pt x="286" y="190"/>
                    </a:cubicBezTo>
                    <a:cubicBezTo>
                      <a:pt x="282" y="195"/>
                      <a:pt x="250" y="207"/>
                      <a:pt x="246" y="206"/>
                    </a:cubicBezTo>
                    <a:close/>
                    <a:moveTo>
                      <a:pt x="146" y="109"/>
                    </a:moveTo>
                    <a:cubicBezTo>
                      <a:pt x="146" y="114"/>
                      <a:pt x="141" y="124"/>
                      <a:pt x="134" y="134"/>
                    </a:cubicBezTo>
                    <a:cubicBezTo>
                      <a:pt x="127" y="144"/>
                      <a:pt x="103" y="162"/>
                      <a:pt x="87" y="173"/>
                    </a:cubicBezTo>
                    <a:cubicBezTo>
                      <a:pt x="70" y="183"/>
                      <a:pt x="23" y="206"/>
                      <a:pt x="16" y="212"/>
                    </a:cubicBezTo>
                    <a:cubicBezTo>
                      <a:pt x="10" y="218"/>
                      <a:pt x="0" y="213"/>
                      <a:pt x="7" y="236"/>
                    </a:cubicBezTo>
                    <a:cubicBezTo>
                      <a:pt x="13" y="258"/>
                      <a:pt x="24" y="253"/>
                      <a:pt x="55" y="252"/>
                    </a:cubicBezTo>
                    <a:cubicBezTo>
                      <a:pt x="85" y="250"/>
                      <a:pt x="106" y="237"/>
                      <a:pt x="111" y="239"/>
                    </a:cubicBezTo>
                    <a:cubicBezTo>
                      <a:pt x="116" y="242"/>
                      <a:pt x="119" y="251"/>
                      <a:pt x="119" y="259"/>
                    </a:cubicBezTo>
                    <a:cubicBezTo>
                      <a:pt x="120" y="266"/>
                      <a:pt x="116" y="270"/>
                      <a:pt x="108" y="279"/>
                    </a:cubicBezTo>
                    <a:cubicBezTo>
                      <a:pt x="100" y="288"/>
                      <a:pt x="100" y="303"/>
                      <a:pt x="100" y="311"/>
                    </a:cubicBezTo>
                    <a:cubicBezTo>
                      <a:pt x="101" y="318"/>
                      <a:pt x="104" y="325"/>
                      <a:pt x="110" y="332"/>
                    </a:cubicBezTo>
                    <a:cubicBezTo>
                      <a:pt x="117" y="338"/>
                      <a:pt x="119" y="333"/>
                      <a:pt x="127" y="333"/>
                    </a:cubicBezTo>
                    <a:cubicBezTo>
                      <a:pt x="134" y="332"/>
                      <a:pt x="138" y="323"/>
                      <a:pt x="139" y="316"/>
                    </a:cubicBezTo>
                    <a:cubicBezTo>
                      <a:pt x="140" y="308"/>
                      <a:pt x="148" y="313"/>
                      <a:pt x="155" y="314"/>
                    </a:cubicBezTo>
                    <a:cubicBezTo>
                      <a:pt x="161" y="316"/>
                      <a:pt x="158" y="318"/>
                      <a:pt x="159" y="326"/>
                    </a:cubicBezTo>
                    <a:cubicBezTo>
                      <a:pt x="159" y="334"/>
                      <a:pt x="159" y="336"/>
                      <a:pt x="168" y="339"/>
                    </a:cubicBezTo>
                    <a:cubicBezTo>
                      <a:pt x="177" y="343"/>
                      <a:pt x="178" y="342"/>
                      <a:pt x="189" y="330"/>
                    </a:cubicBezTo>
                    <a:cubicBezTo>
                      <a:pt x="199" y="319"/>
                      <a:pt x="187" y="291"/>
                      <a:pt x="193" y="292"/>
                    </a:cubicBezTo>
                    <a:cubicBezTo>
                      <a:pt x="198" y="293"/>
                      <a:pt x="209" y="289"/>
                      <a:pt x="217" y="281"/>
                    </a:cubicBezTo>
                    <a:cubicBezTo>
                      <a:pt x="225" y="273"/>
                      <a:pt x="232" y="272"/>
                      <a:pt x="243" y="263"/>
                    </a:cubicBezTo>
                    <a:cubicBezTo>
                      <a:pt x="253" y="254"/>
                      <a:pt x="278" y="233"/>
                      <a:pt x="284" y="237"/>
                    </a:cubicBezTo>
                    <a:cubicBezTo>
                      <a:pt x="290" y="240"/>
                      <a:pt x="285" y="282"/>
                      <a:pt x="286" y="321"/>
                    </a:cubicBezTo>
                    <a:cubicBezTo>
                      <a:pt x="288" y="361"/>
                      <a:pt x="286" y="379"/>
                      <a:pt x="287" y="396"/>
                    </a:cubicBezTo>
                    <a:cubicBezTo>
                      <a:pt x="289" y="413"/>
                      <a:pt x="278" y="425"/>
                      <a:pt x="278" y="434"/>
                    </a:cubicBezTo>
                    <a:cubicBezTo>
                      <a:pt x="277" y="443"/>
                      <a:pt x="278" y="454"/>
                      <a:pt x="284" y="461"/>
                    </a:cubicBezTo>
                    <a:cubicBezTo>
                      <a:pt x="291" y="468"/>
                      <a:pt x="296" y="458"/>
                      <a:pt x="305" y="449"/>
                    </a:cubicBezTo>
                    <a:cubicBezTo>
                      <a:pt x="314" y="440"/>
                      <a:pt x="315" y="424"/>
                      <a:pt x="319" y="393"/>
                    </a:cubicBezTo>
                    <a:cubicBezTo>
                      <a:pt x="323" y="362"/>
                      <a:pt x="318" y="269"/>
                      <a:pt x="320" y="252"/>
                    </a:cubicBezTo>
                    <a:cubicBezTo>
                      <a:pt x="321" y="236"/>
                      <a:pt x="323" y="232"/>
                      <a:pt x="327" y="227"/>
                    </a:cubicBezTo>
                    <a:cubicBezTo>
                      <a:pt x="332" y="222"/>
                      <a:pt x="332" y="212"/>
                      <a:pt x="340" y="211"/>
                    </a:cubicBezTo>
                    <a:cubicBezTo>
                      <a:pt x="349" y="210"/>
                      <a:pt x="360" y="212"/>
                      <a:pt x="363" y="202"/>
                    </a:cubicBezTo>
                    <a:cubicBezTo>
                      <a:pt x="366" y="192"/>
                      <a:pt x="364" y="182"/>
                      <a:pt x="358" y="177"/>
                    </a:cubicBezTo>
                    <a:cubicBezTo>
                      <a:pt x="352" y="172"/>
                      <a:pt x="326" y="167"/>
                      <a:pt x="324" y="162"/>
                    </a:cubicBezTo>
                    <a:cubicBezTo>
                      <a:pt x="322" y="158"/>
                      <a:pt x="323" y="119"/>
                      <a:pt x="322" y="108"/>
                    </a:cubicBezTo>
                    <a:cubicBezTo>
                      <a:pt x="322" y="96"/>
                      <a:pt x="324" y="98"/>
                      <a:pt x="330" y="85"/>
                    </a:cubicBezTo>
                    <a:cubicBezTo>
                      <a:pt x="336" y="73"/>
                      <a:pt x="333" y="65"/>
                      <a:pt x="334" y="48"/>
                    </a:cubicBezTo>
                    <a:cubicBezTo>
                      <a:pt x="334" y="32"/>
                      <a:pt x="334" y="33"/>
                      <a:pt x="324" y="23"/>
                    </a:cubicBezTo>
                    <a:cubicBezTo>
                      <a:pt x="315" y="14"/>
                      <a:pt x="306" y="6"/>
                      <a:pt x="292" y="3"/>
                    </a:cubicBezTo>
                    <a:cubicBezTo>
                      <a:pt x="278" y="0"/>
                      <a:pt x="274" y="12"/>
                      <a:pt x="275" y="29"/>
                    </a:cubicBezTo>
                    <a:cubicBezTo>
                      <a:pt x="275" y="47"/>
                      <a:pt x="278" y="37"/>
                      <a:pt x="282" y="43"/>
                    </a:cubicBezTo>
                    <a:cubicBezTo>
                      <a:pt x="286" y="49"/>
                      <a:pt x="285" y="62"/>
                      <a:pt x="286" y="69"/>
                    </a:cubicBezTo>
                    <a:cubicBezTo>
                      <a:pt x="287" y="76"/>
                      <a:pt x="283" y="77"/>
                      <a:pt x="274" y="77"/>
                    </a:cubicBezTo>
                    <a:cubicBezTo>
                      <a:pt x="265" y="78"/>
                      <a:pt x="268" y="69"/>
                      <a:pt x="253" y="65"/>
                    </a:cubicBezTo>
                    <a:cubicBezTo>
                      <a:pt x="238" y="60"/>
                      <a:pt x="225" y="74"/>
                      <a:pt x="218" y="72"/>
                    </a:cubicBezTo>
                    <a:cubicBezTo>
                      <a:pt x="212" y="71"/>
                      <a:pt x="215" y="68"/>
                      <a:pt x="212" y="52"/>
                    </a:cubicBezTo>
                    <a:cubicBezTo>
                      <a:pt x="209" y="36"/>
                      <a:pt x="191" y="26"/>
                      <a:pt x="177" y="26"/>
                    </a:cubicBezTo>
                    <a:cubicBezTo>
                      <a:pt x="164" y="26"/>
                      <a:pt x="135" y="52"/>
                      <a:pt x="115" y="68"/>
                    </a:cubicBezTo>
                    <a:cubicBezTo>
                      <a:pt x="96" y="84"/>
                      <a:pt x="55" y="129"/>
                      <a:pt x="47" y="139"/>
                    </a:cubicBezTo>
                    <a:cubicBezTo>
                      <a:pt x="39" y="149"/>
                      <a:pt x="30" y="156"/>
                      <a:pt x="30" y="163"/>
                    </a:cubicBezTo>
                    <a:cubicBezTo>
                      <a:pt x="30" y="170"/>
                      <a:pt x="28" y="170"/>
                      <a:pt x="39" y="172"/>
                    </a:cubicBezTo>
                    <a:cubicBezTo>
                      <a:pt x="49" y="174"/>
                      <a:pt x="64" y="154"/>
                      <a:pt x="96" y="132"/>
                    </a:cubicBezTo>
                    <a:cubicBezTo>
                      <a:pt x="128" y="110"/>
                      <a:pt x="147" y="103"/>
                      <a:pt x="146"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 name="PA-í$liḋê"/>
              <p:cNvSpPr/>
              <p:nvPr>
                <p:custDataLst>
                  <p:tags r:id="rId9"/>
                </p:custDataLst>
              </p:nvPr>
            </p:nvSpPr>
            <p:spPr bwMode="auto">
              <a:xfrm>
                <a:off x="4245769" y="2932113"/>
                <a:ext cx="635000" cy="660400"/>
              </a:xfrm>
              <a:custGeom>
                <a:avLst/>
                <a:gdLst>
                  <a:gd name="T0" fmla="*/ 5 w 344"/>
                  <a:gd name="T1" fmla="*/ 147 h 358"/>
                  <a:gd name="T2" fmla="*/ 38 w 344"/>
                  <a:gd name="T3" fmla="*/ 142 h 358"/>
                  <a:gd name="T4" fmla="*/ 53 w 344"/>
                  <a:gd name="T5" fmla="*/ 125 h 358"/>
                  <a:gd name="T6" fmla="*/ 43 w 344"/>
                  <a:gd name="T7" fmla="*/ 70 h 358"/>
                  <a:gd name="T8" fmla="*/ 48 w 344"/>
                  <a:gd name="T9" fmla="*/ 43 h 358"/>
                  <a:gd name="T10" fmla="*/ 76 w 344"/>
                  <a:gd name="T11" fmla="*/ 45 h 358"/>
                  <a:gd name="T12" fmla="*/ 122 w 344"/>
                  <a:gd name="T13" fmla="*/ 89 h 358"/>
                  <a:gd name="T14" fmla="*/ 122 w 344"/>
                  <a:gd name="T15" fmla="*/ 185 h 358"/>
                  <a:gd name="T16" fmla="*/ 141 w 344"/>
                  <a:gd name="T17" fmla="*/ 192 h 358"/>
                  <a:gd name="T18" fmla="*/ 231 w 344"/>
                  <a:gd name="T19" fmla="*/ 135 h 358"/>
                  <a:gd name="T20" fmla="*/ 241 w 344"/>
                  <a:gd name="T21" fmla="*/ 87 h 358"/>
                  <a:gd name="T22" fmla="*/ 234 w 344"/>
                  <a:gd name="T23" fmla="*/ 48 h 358"/>
                  <a:gd name="T24" fmla="*/ 263 w 344"/>
                  <a:gd name="T25" fmla="*/ 17 h 358"/>
                  <a:gd name="T26" fmla="*/ 298 w 344"/>
                  <a:gd name="T27" fmla="*/ 76 h 358"/>
                  <a:gd name="T28" fmla="*/ 292 w 344"/>
                  <a:gd name="T29" fmla="*/ 111 h 358"/>
                  <a:gd name="T30" fmla="*/ 317 w 344"/>
                  <a:gd name="T31" fmla="*/ 138 h 358"/>
                  <a:gd name="T32" fmla="*/ 292 w 344"/>
                  <a:gd name="T33" fmla="*/ 181 h 358"/>
                  <a:gd name="T34" fmla="*/ 270 w 344"/>
                  <a:gd name="T35" fmla="*/ 217 h 358"/>
                  <a:gd name="T36" fmla="*/ 276 w 344"/>
                  <a:gd name="T37" fmla="*/ 252 h 358"/>
                  <a:gd name="T38" fmla="*/ 334 w 344"/>
                  <a:gd name="T39" fmla="*/ 270 h 358"/>
                  <a:gd name="T40" fmla="*/ 333 w 344"/>
                  <a:gd name="T41" fmla="*/ 304 h 358"/>
                  <a:gd name="T42" fmla="*/ 226 w 344"/>
                  <a:gd name="T43" fmla="*/ 338 h 358"/>
                  <a:gd name="T44" fmla="*/ 166 w 344"/>
                  <a:gd name="T45" fmla="*/ 352 h 358"/>
                  <a:gd name="T46" fmla="*/ 191 w 344"/>
                  <a:gd name="T47" fmla="*/ 319 h 358"/>
                  <a:gd name="T48" fmla="*/ 228 w 344"/>
                  <a:gd name="T49" fmla="*/ 287 h 358"/>
                  <a:gd name="T50" fmla="*/ 231 w 344"/>
                  <a:gd name="T51" fmla="*/ 223 h 358"/>
                  <a:gd name="T52" fmla="*/ 194 w 344"/>
                  <a:gd name="T53" fmla="*/ 194 h 358"/>
                  <a:gd name="T54" fmla="*/ 152 w 344"/>
                  <a:gd name="T55" fmla="*/ 228 h 358"/>
                  <a:gd name="T56" fmla="*/ 55 w 344"/>
                  <a:gd name="T57" fmla="*/ 337 h 358"/>
                  <a:gd name="T58" fmla="*/ 21 w 344"/>
                  <a:gd name="T59" fmla="*/ 316 h 358"/>
                  <a:gd name="T60" fmla="*/ 30 w 344"/>
                  <a:gd name="T61" fmla="*/ 260 h 358"/>
                  <a:gd name="T62" fmla="*/ 53 w 344"/>
                  <a:gd name="T63" fmla="*/ 228 h 358"/>
                  <a:gd name="T64" fmla="*/ 37 w 344"/>
                  <a:gd name="T65" fmla="*/ 201 h 358"/>
                  <a:gd name="T66" fmla="*/ 1 w 344"/>
                  <a:gd name="T67" fmla="*/ 170 h 358"/>
                  <a:gd name="T68" fmla="*/ 5 w 344"/>
                  <a:gd name="T69" fmla="*/ 14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4" h="358">
                    <a:moveTo>
                      <a:pt x="5" y="147"/>
                    </a:moveTo>
                    <a:cubicBezTo>
                      <a:pt x="6" y="143"/>
                      <a:pt x="22" y="140"/>
                      <a:pt x="38" y="142"/>
                    </a:cubicBezTo>
                    <a:cubicBezTo>
                      <a:pt x="54" y="144"/>
                      <a:pt x="53" y="137"/>
                      <a:pt x="53" y="125"/>
                    </a:cubicBezTo>
                    <a:cubicBezTo>
                      <a:pt x="53" y="112"/>
                      <a:pt x="60" y="89"/>
                      <a:pt x="43" y="70"/>
                    </a:cubicBezTo>
                    <a:cubicBezTo>
                      <a:pt x="25" y="52"/>
                      <a:pt x="48" y="43"/>
                      <a:pt x="48" y="43"/>
                    </a:cubicBezTo>
                    <a:cubicBezTo>
                      <a:pt x="48" y="43"/>
                      <a:pt x="55" y="32"/>
                      <a:pt x="76" y="45"/>
                    </a:cubicBezTo>
                    <a:cubicBezTo>
                      <a:pt x="97" y="58"/>
                      <a:pt x="115" y="74"/>
                      <a:pt x="122" y="89"/>
                    </a:cubicBezTo>
                    <a:cubicBezTo>
                      <a:pt x="129" y="104"/>
                      <a:pt x="118" y="174"/>
                      <a:pt x="122" y="185"/>
                    </a:cubicBezTo>
                    <a:cubicBezTo>
                      <a:pt x="125" y="195"/>
                      <a:pt x="130" y="200"/>
                      <a:pt x="141" y="192"/>
                    </a:cubicBezTo>
                    <a:cubicBezTo>
                      <a:pt x="153" y="183"/>
                      <a:pt x="214" y="138"/>
                      <a:pt x="231" y="135"/>
                    </a:cubicBezTo>
                    <a:cubicBezTo>
                      <a:pt x="249" y="132"/>
                      <a:pt x="241" y="103"/>
                      <a:pt x="241" y="87"/>
                    </a:cubicBezTo>
                    <a:cubicBezTo>
                      <a:pt x="242" y="70"/>
                      <a:pt x="234" y="59"/>
                      <a:pt x="234" y="48"/>
                    </a:cubicBezTo>
                    <a:cubicBezTo>
                      <a:pt x="234" y="36"/>
                      <a:pt x="247" y="0"/>
                      <a:pt x="263" y="17"/>
                    </a:cubicBezTo>
                    <a:cubicBezTo>
                      <a:pt x="279" y="35"/>
                      <a:pt x="303" y="58"/>
                      <a:pt x="298" y="76"/>
                    </a:cubicBezTo>
                    <a:cubicBezTo>
                      <a:pt x="294" y="95"/>
                      <a:pt x="283" y="92"/>
                      <a:pt x="292" y="111"/>
                    </a:cubicBezTo>
                    <a:cubicBezTo>
                      <a:pt x="301" y="129"/>
                      <a:pt x="320" y="117"/>
                      <a:pt x="317" y="138"/>
                    </a:cubicBezTo>
                    <a:cubicBezTo>
                      <a:pt x="315" y="160"/>
                      <a:pt x="321" y="149"/>
                      <a:pt x="292" y="181"/>
                    </a:cubicBezTo>
                    <a:cubicBezTo>
                      <a:pt x="268" y="209"/>
                      <a:pt x="270" y="208"/>
                      <a:pt x="270" y="217"/>
                    </a:cubicBezTo>
                    <a:cubicBezTo>
                      <a:pt x="270" y="226"/>
                      <a:pt x="266" y="249"/>
                      <a:pt x="276" y="252"/>
                    </a:cubicBezTo>
                    <a:cubicBezTo>
                      <a:pt x="287" y="254"/>
                      <a:pt x="325" y="250"/>
                      <a:pt x="334" y="270"/>
                    </a:cubicBezTo>
                    <a:cubicBezTo>
                      <a:pt x="344" y="290"/>
                      <a:pt x="344" y="295"/>
                      <a:pt x="333" y="304"/>
                    </a:cubicBezTo>
                    <a:cubicBezTo>
                      <a:pt x="321" y="312"/>
                      <a:pt x="288" y="320"/>
                      <a:pt x="226" y="338"/>
                    </a:cubicBezTo>
                    <a:cubicBezTo>
                      <a:pt x="180" y="351"/>
                      <a:pt x="168" y="358"/>
                      <a:pt x="166" y="352"/>
                    </a:cubicBezTo>
                    <a:cubicBezTo>
                      <a:pt x="164" y="346"/>
                      <a:pt x="175" y="331"/>
                      <a:pt x="191" y="319"/>
                    </a:cubicBezTo>
                    <a:cubicBezTo>
                      <a:pt x="207" y="307"/>
                      <a:pt x="224" y="304"/>
                      <a:pt x="228" y="287"/>
                    </a:cubicBezTo>
                    <a:cubicBezTo>
                      <a:pt x="232" y="270"/>
                      <a:pt x="235" y="234"/>
                      <a:pt x="231" y="223"/>
                    </a:cubicBezTo>
                    <a:cubicBezTo>
                      <a:pt x="227" y="212"/>
                      <a:pt x="213" y="188"/>
                      <a:pt x="194" y="194"/>
                    </a:cubicBezTo>
                    <a:cubicBezTo>
                      <a:pt x="176" y="200"/>
                      <a:pt x="166" y="210"/>
                      <a:pt x="152" y="228"/>
                    </a:cubicBezTo>
                    <a:cubicBezTo>
                      <a:pt x="138" y="247"/>
                      <a:pt x="66" y="336"/>
                      <a:pt x="55" y="337"/>
                    </a:cubicBezTo>
                    <a:cubicBezTo>
                      <a:pt x="45" y="338"/>
                      <a:pt x="22" y="340"/>
                      <a:pt x="21" y="316"/>
                    </a:cubicBezTo>
                    <a:cubicBezTo>
                      <a:pt x="20" y="292"/>
                      <a:pt x="16" y="285"/>
                      <a:pt x="30" y="260"/>
                    </a:cubicBezTo>
                    <a:cubicBezTo>
                      <a:pt x="44" y="234"/>
                      <a:pt x="53" y="241"/>
                      <a:pt x="53" y="228"/>
                    </a:cubicBezTo>
                    <a:cubicBezTo>
                      <a:pt x="53" y="216"/>
                      <a:pt x="47" y="207"/>
                      <a:pt x="37" y="201"/>
                    </a:cubicBezTo>
                    <a:cubicBezTo>
                      <a:pt x="27" y="195"/>
                      <a:pt x="2" y="182"/>
                      <a:pt x="1" y="170"/>
                    </a:cubicBezTo>
                    <a:cubicBezTo>
                      <a:pt x="0" y="157"/>
                      <a:pt x="4" y="150"/>
                      <a:pt x="5"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 name="PA-iṧlíḋé"/>
              <p:cNvSpPr/>
              <p:nvPr>
                <p:custDataLst>
                  <p:tags r:id="rId10"/>
                </p:custDataLst>
              </p:nvPr>
            </p:nvSpPr>
            <p:spPr bwMode="auto">
              <a:xfrm>
                <a:off x="4296569" y="3762376"/>
                <a:ext cx="161925" cy="211138"/>
              </a:xfrm>
              <a:custGeom>
                <a:avLst/>
                <a:gdLst>
                  <a:gd name="T0" fmla="*/ 73 w 88"/>
                  <a:gd name="T1" fmla="*/ 65 h 114"/>
                  <a:gd name="T2" fmla="*/ 66 w 88"/>
                  <a:gd name="T3" fmla="*/ 93 h 114"/>
                  <a:gd name="T4" fmla="*/ 43 w 88"/>
                  <a:gd name="T5" fmla="*/ 101 h 114"/>
                  <a:gd name="T6" fmla="*/ 27 w 88"/>
                  <a:gd name="T7" fmla="*/ 97 h 114"/>
                  <a:gd name="T8" fmla="*/ 17 w 88"/>
                  <a:gd name="T9" fmla="*/ 86 h 114"/>
                  <a:gd name="T10" fmla="*/ 15 w 88"/>
                  <a:gd name="T11" fmla="*/ 65 h 114"/>
                  <a:gd name="T12" fmla="*/ 15 w 88"/>
                  <a:gd name="T13" fmla="*/ 0 h 114"/>
                  <a:gd name="T14" fmla="*/ 0 w 88"/>
                  <a:gd name="T15" fmla="*/ 0 h 114"/>
                  <a:gd name="T16" fmla="*/ 0 w 88"/>
                  <a:gd name="T17" fmla="*/ 65 h 114"/>
                  <a:gd name="T18" fmla="*/ 4 w 88"/>
                  <a:gd name="T19" fmla="*/ 93 h 114"/>
                  <a:gd name="T20" fmla="*/ 18 w 88"/>
                  <a:gd name="T21" fmla="*/ 109 h 114"/>
                  <a:gd name="T22" fmla="*/ 44 w 88"/>
                  <a:gd name="T23" fmla="*/ 114 h 114"/>
                  <a:gd name="T24" fmla="*/ 70 w 88"/>
                  <a:gd name="T25" fmla="*/ 108 h 114"/>
                  <a:gd name="T26" fmla="*/ 84 w 88"/>
                  <a:gd name="T27" fmla="*/ 92 h 114"/>
                  <a:gd name="T28" fmla="*/ 88 w 88"/>
                  <a:gd name="T29" fmla="*/ 65 h 114"/>
                  <a:gd name="T30" fmla="*/ 88 w 88"/>
                  <a:gd name="T31" fmla="*/ 0 h 114"/>
                  <a:gd name="T32" fmla="*/ 73 w 88"/>
                  <a:gd name="T33" fmla="*/ 0 h 114"/>
                  <a:gd name="T34" fmla="*/ 73 w 88"/>
                  <a:gd name="T35" fmla="*/ 6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114">
                    <a:moveTo>
                      <a:pt x="73" y="65"/>
                    </a:moveTo>
                    <a:cubicBezTo>
                      <a:pt x="73" y="79"/>
                      <a:pt x="71" y="88"/>
                      <a:pt x="66" y="93"/>
                    </a:cubicBezTo>
                    <a:cubicBezTo>
                      <a:pt x="62" y="98"/>
                      <a:pt x="54" y="101"/>
                      <a:pt x="43" y="101"/>
                    </a:cubicBezTo>
                    <a:cubicBezTo>
                      <a:pt x="37" y="101"/>
                      <a:pt x="31" y="100"/>
                      <a:pt x="27" y="97"/>
                    </a:cubicBezTo>
                    <a:cubicBezTo>
                      <a:pt x="22" y="95"/>
                      <a:pt x="19" y="91"/>
                      <a:pt x="17" y="86"/>
                    </a:cubicBezTo>
                    <a:cubicBezTo>
                      <a:pt x="16" y="82"/>
                      <a:pt x="15" y="75"/>
                      <a:pt x="15" y="65"/>
                    </a:cubicBezTo>
                    <a:cubicBezTo>
                      <a:pt x="15" y="0"/>
                      <a:pt x="15" y="0"/>
                      <a:pt x="15" y="0"/>
                    </a:cubicBezTo>
                    <a:cubicBezTo>
                      <a:pt x="0" y="0"/>
                      <a:pt x="0" y="0"/>
                      <a:pt x="0" y="0"/>
                    </a:cubicBezTo>
                    <a:cubicBezTo>
                      <a:pt x="0" y="65"/>
                      <a:pt x="0" y="65"/>
                      <a:pt x="0" y="65"/>
                    </a:cubicBezTo>
                    <a:cubicBezTo>
                      <a:pt x="0" y="77"/>
                      <a:pt x="1" y="86"/>
                      <a:pt x="4" y="93"/>
                    </a:cubicBezTo>
                    <a:cubicBezTo>
                      <a:pt x="7" y="100"/>
                      <a:pt x="12" y="105"/>
                      <a:pt x="18" y="109"/>
                    </a:cubicBezTo>
                    <a:cubicBezTo>
                      <a:pt x="25" y="112"/>
                      <a:pt x="34" y="114"/>
                      <a:pt x="44" y="114"/>
                    </a:cubicBezTo>
                    <a:cubicBezTo>
                      <a:pt x="55" y="114"/>
                      <a:pt x="64" y="112"/>
                      <a:pt x="70" y="108"/>
                    </a:cubicBezTo>
                    <a:cubicBezTo>
                      <a:pt x="77" y="104"/>
                      <a:pt x="82" y="98"/>
                      <a:pt x="84" y="92"/>
                    </a:cubicBezTo>
                    <a:cubicBezTo>
                      <a:pt x="87" y="85"/>
                      <a:pt x="88" y="76"/>
                      <a:pt x="88" y="65"/>
                    </a:cubicBezTo>
                    <a:cubicBezTo>
                      <a:pt x="88" y="0"/>
                      <a:pt x="88" y="0"/>
                      <a:pt x="88" y="0"/>
                    </a:cubicBezTo>
                    <a:cubicBezTo>
                      <a:pt x="73" y="0"/>
                      <a:pt x="73" y="0"/>
                      <a:pt x="73" y="0"/>
                    </a:cubicBezTo>
                    <a:lnTo>
                      <a:pt x="73"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 name="PA-iṣḷiḓè"/>
              <p:cNvSpPr/>
              <p:nvPr>
                <p:custDataLst>
                  <p:tags r:id="rId11"/>
                </p:custDataLst>
              </p:nvPr>
            </p:nvSpPr>
            <p:spPr bwMode="auto">
              <a:xfrm>
                <a:off x="4501356" y="3816351"/>
                <a:ext cx="120650" cy="152400"/>
              </a:xfrm>
              <a:custGeom>
                <a:avLst/>
                <a:gdLst>
                  <a:gd name="T0" fmla="*/ 61 w 66"/>
                  <a:gd name="T1" fmla="*/ 10 h 83"/>
                  <a:gd name="T2" fmla="*/ 52 w 66"/>
                  <a:gd name="T3" fmla="*/ 3 h 83"/>
                  <a:gd name="T4" fmla="*/ 38 w 66"/>
                  <a:gd name="T5" fmla="*/ 0 h 83"/>
                  <a:gd name="T6" fmla="*/ 12 w 66"/>
                  <a:gd name="T7" fmla="*/ 14 h 83"/>
                  <a:gd name="T8" fmla="*/ 12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5 w 66"/>
                  <a:gd name="T21" fmla="*/ 12 h 83"/>
                  <a:gd name="T22" fmla="*/ 45 w 66"/>
                  <a:gd name="T23" fmla="*/ 15 h 83"/>
                  <a:gd name="T24" fmla="*/ 51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5"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 name="PA-ïŝlîḍe"/>
              <p:cNvSpPr/>
              <p:nvPr>
                <p:custDataLst>
                  <p:tags r:id="rId12"/>
                </p:custDataLst>
              </p:nvPr>
            </p:nvSpPr>
            <p:spPr bwMode="auto">
              <a:xfrm>
                <a:off x="46616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 name="PA-ïṥlídè"/>
              <p:cNvSpPr/>
              <p:nvPr>
                <p:custDataLst>
                  <p:tags r:id="rId13"/>
                </p:custDataLst>
              </p:nvPr>
            </p:nvSpPr>
            <p:spPr bwMode="auto">
              <a:xfrm>
                <a:off x="46616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 name="PA-iṥlíḓê"/>
              <p:cNvSpPr/>
              <p:nvPr>
                <p:custDataLst>
                  <p:tags r:id="rId14"/>
                </p:custDataLst>
              </p:nvPr>
            </p:nvSpPr>
            <p:spPr bwMode="auto">
              <a:xfrm>
                <a:off x="4710906" y="3819526"/>
                <a:ext cx="136525" cy="149225"/>
              </a:xfrm>
              <a:custGeom>
                <a:avLst/>
                <a:gdLst>
                  <a:gd name="T0" fmla="*/ 42 w 74"/>
                  <a:gd name="T1" fmla="*/ 50 h 81"/>
                  <a:gd name="T2" fmla="*/ 37 w 74"/>
                  <a:gd name="T3" fmla="*/ 65 h 81"/>
                  <a:gd name="T4" fmla="*/ 32 w 74"/>
                  <a:gd name="T5" fmla="*/ 49 h 81"/>
                  <a:gd name="T6" fmla="*/ 14 w 74"/>
                  <a:gd name="T7" fmla="*/ 0 h 81"/>
                  <a:gd name="T8" fmla="*/ 0 w 74"/>
                  <a:gd name="T9" fmla="*/ 0 h 81"/>
                  <a:gd name="T10" fmla="*/ 31 w 74"/>
                  <a:gd name="T11" fmla="*/ 81 h 81"/>
                  <a:gd name="T12" fmla="*/ 44 w 74"/>
                  <a:gd name="T13" fmla="*/ 81 h 81"/>
                  <a:gd name="T14" fmla="*/ 74 w 74"/>
                  <a:gd name="T15" fmla="*/ 0 h 81"/>
                  <a:gd name="T16" fmla="*/ 60 w 74"/>
                  <a:gd name="T17" fmla="*/ 0 h 81"/>
                  <a:gd name="T18" fmla="*/ 42 w 74"/>
                  <a:gd name="T19" fmla="*/ 5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1">
                    <a:moveTo>
                      <a:pt x="42" y="50"/>
                    </a:moveTo>
                    <a:cubicBezTo>
                      <a:pt x="40" y="56"/>
                      <a:pt x="38" y="61"/>
                      <a:pt x="37" y="65"/>
                    </a:cubicBezTo>
                    <a:cubicBezTo>
                      <a:pt x="35" y="59"/>
                      <a:pt x="34" y="54"/>
                      <a:pt x="32" y="49"/>
                    </a:cubicBezTo>
                    <a:cubicBezTo>
                      <a:pt x="14" y="0"/>
                      <a:pt x="14" y="0"/>
                      <a:pt x="14" y="0"/>
                    </a:cubicBezTo>
                    <a:cubicBezTo>
                      <a:pt x="0" y="0"/>
                      <a:pt x="0" y="0"/>
                      <a:pt x="0" y="0"/>
                    </a:cubicBezTo>
                    <a:cubicBezTo>
                      <a:pt x="31" y="81"/>
                      <a:pt x="31" y="81"/>
                      <a:pt x="31" y="81"/>
                    </a:cubicBezTo>
                    <a:cubicBezTo>
                      <a:pt x="44" y="81"/>
                      <a:pt x="44" y="81"/>
                      <a:pt x="44" y="81"/>
                    </a:cubicBezTo>
                    <a:cubicBezTo>
                      <a:pt x="74" y="0"/>
                      <a:pt x="74" y="0"/>
                      <a:pt x="74" y="0"/>
                    </a:cubicBezTo>
                    <a:cubicBezTo>
                      <a:pt x="60" y="0"/>
                      <a:pt x="60" y="0"/>
                      <a:pt x="60" y="0"/>
                    </a:cubicBezTo>
                    <a:lnTo>
                      <a:pt x="42"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6" name="PA-ïsḷíḋè"/>
              <p:cNvSpPr/>
              <p:nvPr>
                <p:custDataLst>
                  <p:tags r:id="rId15"/>
                </p:custDataLst>
              </p:nvPr>
            </p:nvSpPr>
            <p:spPr bwMode="auto">
              <a:xfrm>
                <a:off x="4861719" y="3816351"/>
                <a:ext cx="138113" cy="157163"/>
              </a:xfrm>
              <a:custGeom>
                <a:avLst/>
                <a:gdLst>
                  <a:gd name="T0" fmla="*/ 38 w 75"/>
                  <a:gd name="T1" fmla="*/ 0 h 85"/>
                  <a:gd name="T2" fmla="*/ 10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7" y="4"/>
                      <a:pt x="10" y="12"/>
                    </a:cubicBezTo>
                    <a:cubicBezTo>
                      <a:pt x="3"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1" y="19"/>
                      <a:pt x="64"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7" name="PA-ïṧľíḍè"/>
              <p:cNvSpPr/>
              <p:nvPr>
                <p:custDataLst>
                  <p:tags r:id="rId16"/>
                </p:custDataLst>
              </p:nvPr>
            </p:nvSpPr>
            <p:spPr bwMode="auto">
              <a:xfrm>
                <a:off x="5029994" y="3816351"/>
                <a:ext cx="82550" cy="152400"/>
              </a:xfrm>
              <a:custGeom>
                <a:avLst/>
                <a:gdLst>
                  <a:gd name="T0" fmla="*/ 22 w 45"/>
                  <a:gd name="T1" fmla="*/ 3 h 83"/>
                  <a:gd name="T2" fmla="*/ 13 w 45"/>
                  <a:gd name="T3" fmla="*/ 14 h 83"/>
                  <a:gd name="T4" fmla="*/ 13 w 45"/>
                  <a:gd name="T5" fmla="*/ 2 h 83"/>
                  <a:gd name="T6" fmla="*/ 0 w 45"/>
                  <a:gd name="T7" fmla="*/ 2 h 83"/>
                  <a:gd name="T8" fmla="*/ 0 w 45"/>
                  <a:gd name="T9" fmla="*/ 83 h 83"/>
                  <a:gd name="T10" fmla="*/ 14 w 45"/>
                  <a:gd name="T11" fmla="*/ 83 h 83"/>
                  <a:gd name="T12" fmla="*/ 14 w 45"/>
                  <a:gd name="T13" fmla="*/ 41 h 83"/>
                  <a:gd name="T14" fmla="*/ 17 w 45"/>
                  <a:gd name="T15" fmla="*/ 25 h 83"/>
                  <a:gd name="T16" fmla="*/ 22 w 45"/>
                  <a:gd name="T17" fmla="*/ 17 h 83"/>
                  <a:gd name="T18" fmla="*/ 30 w 45"/>
                  <a:gd name="T19" fmla="*/ 14 h 83"/>
                  <a:gd name="T20" fmla="*/ 40 w 45"/>
                  <a:gd name="T21" fmla="*/ 17 h 83"/>
                  <a:gd name="T22" fmla="*/ 45 w 45"/>
                  <a:gd name="T23" fmla="*/ 5 h 83"/>
                  <a:gd name="T24" fmla="*/ 30 w 45"/>
                  <a:gd name="T25" fmla="*/ 0 h 83"/>
                  <a:gd name="T26" fmla="*/ 22 w 45"/>
                  <a:gd name="T2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3">
                    <a:moveTo>
                      <a:pt x="22" y="3"/>
                    </a:moveTo>
                    <a:cubicBezTo>
                      <a:pt x="19" y="5"/>
                      <a:pt x="16" y="9"/>
                      <a:pt x="13" y="14"/>
                    </a:cubicBezTo>
                    <a:cubicBezTo>
                      <a:pt x="13" y="2"/>
                      <a:pt x="13" y="2"/>
                      <a:pt x="13" y="2"/>
                    </a:cubicBezTo>
                    <a:cubicBezTo>
                      <a:pt x="0" y="2"/>
                      <a:pt x="0" y="2"/>
                      <a:pt x="0" y="2"/>
                    </a:cubicBezTo>
                    <a:cubicBezTo>
                      <a:pt x="0" y="83"/>
                      <a:pt x="0" y="83"/>
                      <a:pt x="0" y="83"/>
                    </a:cubicBezTo>
                    <a:cubicBezTo>
                      <a:pt x="14" y="83"/>
                      <a:pt x="14" y="83"/>
                      <a:pt x="14" y="83"/>
                    </a:cubicBezTo>
                    <a:cubicBezTo>
                      <a:pt x="14" y="41"/>
                      <a:pt x="14" y="41"/>
                      <a:pt x="14" y="41"/>
                    </a:cubicBezTo>
                    <a:cubicBezTo>
                      <a:pt x="14" y="35"/>
                      <a:pt x="15" y="30"/>
                      <a:pt x="17" y="25"/>
                    </a:cubicBezTo>
                    <a:cubicBezTo>
                      <a:pt x="18" y="21"/>
                      <a:pt x="19" y="19"/>
                      <a:pt x="22" y="17"/>
                    </a:cubicBezTo>
                    <a:cubicBezTo>
                      <a:pt x="24" y="15"/>
                      <a:pt x="27" y="14"/>
                      <a:pt x="30" y="14"/>
                    </a:cubicBezTo>
                    <a:cubicBezTo>
                      <a:pt x="33" y="14"/>
                      <a:pt x="37" y="15"/>
                      <a:pt x="40" y="17"/>
                    </a:cubicBezTo>
                    <a:cubicBezTo>
                      <a:pt x="45" y="5"/>
                      <a:pt x="45" y="5"/>
                      <a:pt x="45" y="5"/>
                    </a:cubicBezTo>
                    <a:cubicBezTo>
                      <a:pt x="40" y="2"/>
                      <a:pt x="35" y="0"/>
                      <a:pt x="30" y="0"/>
                    </a:cubicBezTo>
                    <a:cubicBezTo>
                      <a:pt x="27" y="0"/>
                      <a:pt x="24" y="1"/>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8" name="PA-íṩlïďê"/>
              <p:cNvSpPr/>
              <p:nvPr>
                <p:custDataLst>
                  <p:tags r:id="rId17"/>
                </p:custDataLst>
              </p:nvPr>
            </p:nvSpPr>
            <p:spPr bwMode="auto">
              <a:xfrm>
                <a:off x="5115719" y="3816351"/>
                <a:ext cx="125413" cy="157163"/>
              </a:xfrm>
              <a:custGeom>
                <a:avLst/>
                <a:gdLst>
                  <a:gd name="T0" fmla="*/ 55 w 68"/>
                  <a:gd name="T1" fmla="*/ 40 h 85"/>
                  <a:gd name="T2" fmla="*/ 35 w 68"/>
                  <a:gd name="T3" fmla="*/ 34 h 85"/>
                  <a:gd name="T4" fmla="*/ 23 w 68"/>
                  <a:gd name="T5" fmla="*/ 31 h 85"/>
                  <a:gd name="T6" fmla="*/ 18 w 68"/>
                  <a:gd name="T7" fmla="*/ 27 h 85"/>
                  <a:gd name="T8" fmla="*/ 16 w 68"/>
                  <a:gd name="T9" fmla="*/ 22 h 85"/>
                  <a:gd name="T10" fmla="*/ 20 w 68"/>
                  <a:gd name="T11" fmla="*/ 15 h 85"/>
                  <a:gd name="T12" fmla="*/ 34 w 68"/>
                  <a:gd name="T13" fmla="*/ 12 h 85"/>
                  <a:gd name="T14" fmla="*/ 46 w 68"/>
                  <a:gd name="T15" fmla="*/ 15 h 85"/>
                  <a:gd name="T16" fmla="*/ 51 w 68"/>
                  <a:gd name="T17" fmla="*/ 25 h 85"/>
                  <a:gd name="T18" fmla="*/ 65 w 68"/>
                  <a:gd name="T19" fmla="*/ 23 h 85"/>
                  <a:gd name="T20" fmla="*/ 60 w 68"/>
                  <a:gd name="T21" fmla="*/ 10 h 85"/>
                  <a:gd name="T22" fmla="*/ 49 w 68"/>
                  <a:gd name="T23" fmla="*/ 3 h 85"/>
                  <a:gd name="T24" fmla="*/ 33 w 68"/>
                  <a:gd name="T25" fmla="*/ 0 h 85"/>
                  <a:gd name="T26" fmla="*/ 21 w 68"/>
                  <a:gd name="T27" fmla="*/ 2 h 85"/>
                  <a:gd name="T28" fmla="*/ 12 w 68"/>
                  <a:gd name="T29" fmla="*/ 6 h 85"/>
                  <a:gd name="T30" fmla="*/ 5 w 68"/>
                  <a:gd name="T31" fmla="*/ 14 h 85"/>
                  <a:gd name="T32" fmla="*/ 3 w 68"/>
                  <a:gd name="T33" fmla="*/ 24 h 85"/>
                  <a:gd name="T34" fmla="*/ 6 w 68"/>
                  <a:gd name="T35" fmla="*/ 35 h 85"/>
                  <a:gd name="T36" fmla="*/ 15 w 68"/>
                  <a:gd name="T37" fmla="*/ 42 h 85"/>
                  <a:gd name="T38" fmla="*/ 36 w 68"/>
                  <a:gd name="T39" fmla="*/ 49 h 85"/>
                  <a:gd name="T40" fmla="*/ 50 w 68"/>
                  <a:gd name="T41" fmla="*/ 54 h 85"/>
                  <a:gd name="T42" fmla="*/ 54 w 68"/>
                  <a:gd name="T43" fmla="*/ 61 h 85"/>
                  <a:gd name="T44" fmla="*/ 49 w 68"/>
                  <a:gd name="T45" fmla="*/ 70 h 85"/>
                  <a:gd name="T46" fmla="*/ 35 w 68"/>
                  <a:gd name="T47" fmla="*/ 74 h 85"/>
                  <a:gd name="T48" fmla="*/ 20 w 68"/>
                  <a:gd name="T49" fmla="*/ 69 h 85"/>
                  <a:gd name="T50" fmla="*/ 14 w 68"/>
                  <a:gd name="T51" fmla="*/ 57 h 85"/>
                  <a:gd name="T52" fmla="*/ 0 w 68"/>
                  <a:gd name="T53" fmla="*/ 59 h 85"/>
                  <a:gd name="T54" fmla="*/ 11 w 68"/>
                  <a:gd name="T55" fmla="*/ 79 h 85"/>
                  <a:gd name="T56" fmla="*/ 35 w 68"/>
                  <a:gd name="T57" fmla="*/ 85 h 85"/>
                  <a:gd name="T58" fmla="*/ 52 w 68"/>
                  <a:gd name="T59" fmla="*/ 82 h 85"/>
                  <a:gd name="T60" fmla="*/ 64 w 68"/>
                  <a:gd name="T61" fmla="*/ 72 h 85"/>
                  <a:gd name="T62" fmla="*/ 68 w 68"/>
                  <a:gd name="T63" fmla="*/ 59 h 85"/>
                  <a:gd name="T64" fmla="*/ 65 w 68"/>
                  <a:gd name="T65" fmla="*/ 48 h 85"/>
                  <a:gd name="T66" fmla="*/ 55 w 68"/>
                  <a:gd name="T67" fmla="*/ 4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85">
                    <a:moveTo>
                      <a:pt x="55" y="40"/>
                    </a:moveTo>
                    <a:cubicBezTo>
                      <a:pt x="52" y="39"/>
                      <a:pt x="45" y="37"/>
                      <a:pt x="35" y="34"/>
                    </a:cubicBezTo>
                    <a:cubicBezTo>
                      <a:pt x="28" y="32"/>
                      <a:pt x="24" y="31"/>
                      <a:pt x="23" y="31"/>
                    </a:cubicBezTo>
                    <a:cubicBezTo>
                      <a:pt x="20" y="30"/>
                      <a:pt x="19" y="28"/>
                      <a:pt x="18" y="27"/>
                    </a:cubicBezTo>
                    <a:cubicBezTo>
                      <a:pt x="16" y="25"/>
                      <a:pt x="16" y="24"/>
                      <a:pt x="16" y="22"/>
                    </a:cubicBezTo>
                    <a:cubicBezTo>
                      <a:pt x="16" y="19"/>
                      <a:pt x="17" y="17"/>
                      <a:pt x="20" y="15"/>
                    </a:cubicBezTo>
                    <a:cubicBezTo>
                      <a:pt x="23" y="13"/>
                      <a:pt x="27" y="12"/>
                      <a:pt x="34" y="12"/>
                    </a:cubicBezTo>
                    <a:cubicBezTo>
                      <a:pt x="39" y="12"/>
                      <a:pt x="43" y="13"/>
                      <a:pt x="46" y="15"/>
                    </a:cubicBezTo>
                    <a:cubicBezTo>
                      <a:pt x="49" y="17"/>
                      <a:pt x="51" y="21"/>
                      <a:pt x="51" y="25"/>
                    </a:cubicBezTo>
                    <a:cubicBezTo>
                      <a:pt x="65" y="23"/>
                      <a:pt x="65" y="23"/>
                      <a:pt x="65" y="23"/>
                    </a:cubicBezTo>
                    <a:cubicBezTo>
                      <a:pt x="64" y="18"/>
                      <a:pt x="62" y="14"/>
                      <a:pt x="60" y="10"/>
                    </a:cubicBezTo>
                    <a:cubicBezTo>
                      <a:pt x="58" y="7"/>
                      <a:pt x="54" y="5"/>
                      <a:pt x="49" y="3"/>
                    </a:cubicBezTo>
                    <a:cubicBezTo>
                      <a:pt x="44" y="1"/>
                      <a:pt x="39" y="0"/>
                      <a:pt x="33" y="0"/>
                    </a:cubicBezTo>
                    <a:cubicBezTo>
                      <a:pt x="28" y="0"/>
                      <a:pt x="24" y="1"/>
                      <a:pt x="21" y="2"/>
                    </a:cubicBezTo>
                    <a:cubicBezTo>
                      <a:pt x="17" y="3"/>
                      <a:pt x="14" y="4"/>
                      <a:pt x="12" y="6"/>
                    </a:cubicBezTo>
                    <a:cubicBezTo>
                      <a:pt x="9" y="8"/>
                      <a:pt x="7" y="10"/>
                      <a:pt x="5" y="14"/>
                    </a:cubicBezTo>
                    <a:cubicBezTo>
                      <a:pt x="3" y="17"/>
                      <a:pt x="3" y="20"/>
                      <a:pt x="3" y="24"/>
                    </a:cubicBezTo>
                    <a:cubicBezTo>
                      <a:pt x="3" y="28"/>
                      <a:pt x="4" y="31"/>
                      <a:pt x="6" y="35"/>
                    </a:cubicBezTo>
                    <a:cubicBezTo>
                      <a:pt x="8" y="38"/>
                      <a:pt x="11" y="40"/>
                      <a:pt x="15" y="42"/>
                    </a:cubicBezTo>
                    <a:cubicBezTo>
                      <a:pt x="18" y="44"/>
                      <a:pt x="25" y="46"/>
                      <a:pt x="36" y="49"/>
                    </a:cubicBezTo>
                    <a:cubicBezTo>
                      <a:pt x="43" y="51"/>
                      <a:pt x="48" y="52"/>
                      <a:pt x="50" y="54"/>
                    </a:cubicBezTo>
                    <a:cubicBezTo>
                      <a:pt x="52" y="55"/>
                      <a:pt x="54" y="58"/>
                      <a:pt x="54" y="61"/>
                    </a:cubicBezTo>
                    <a:cubicBezTo>
                      <a:pt x="54" y="64"/>
                      <a:pt x="52" y="67"/>
                      <a:pt x="49" y="70"/>
                    </a:cubicBezTo>
                    <a:cubicBezTo>
                      <a:pt x="46" y="73"/>
                      <a:pt x="41" y="74"/>
                      <a:pt x="35" y="74"/>
                    </a:cubicBezTo>
                    <a:cubicBezTo>
                      <a:pt x="29" y="74"/>
                      <a:pt x="24" y="72"/>
                      <a:pt x="20" y="69"/>
                    </a:cubicBezTo>
                    <a:cubicBezTo>
                      <a:pt x="17" y="67"/>
                      <a:pt x="15" y="62"/>
                      <a:pt x="14" y="57"/>
                    </a:cubicBezTo>
                    <a:cubicBezTo>
                      <a:pt x="0" y="59"/>
                      <a:pt x="0" y="59"/>
                      <a:pt x="0" y="59"/>
                    </a:cubicBezTo>
                    <a:cubicBezTo>
                      <a:pt x="2" y="68"/>
                      <a:pt x="5" y="74"/>
                      <a:pt x="11" y="79"/>
                    </a:cubicBezTo>
                    <a:cubicBezTo>
                      <a:pt x="16" y="83"/>
                      <a:pt x="24" y="85"/>
                      <a:pt x="35" y="85"/>
                    </a:cubicBezTo>
                    <a:cubicBezTo>
                      <a:pt x="41" y="85"/>
                      <a:pt x="47" y="84"/>
                      <a:pt x="52" y="82"/>
                    </a:cubicBezTo>
                    <a:cubicBezTo>
                      <a:pt x="57" y="80"/>
                      <a:pt x="61" y="76"/>
                      <a:pt x="64" y="72"/>
                    </a:cubicBezTo>
                    <a:cubicBezTo>
                      <a:pt x="66" y="68"/>
                      <a:pt x="68" y="64"/>
                      <a:pt x="68" y="59"/>
                    </a:cubicBezTo>
                    <a:cubicBezTo>
                      <a:pt x="68" y="55"/>
                      <a:pt x="67" y="51"/>
                      <a:pt x="65" y="48"/>
                    </a:cubicBezTo>
                    <a:cubicBezTo>
                      <a:pt x="62" y="45"/>
                      <a:pt x="59" y="42"/>
                      <a:pt x="5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9" name="PA-íṧḷíḍê"/>
              <p:cNvSpPr/>
              <p:nvPr>
                <p:custDataLst>
                  <p:tags r:id="rId18"/>
                </p:custDataLst>
              </p:nvPr>
            </p:nvSpPr>
            <p:spPr bwMode="auto">
              <a:xfrm>
                <a:off x="52712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0" name="PA-îšḷïḍé"/>
              <p:cNvSpPr/>
              <p:nvPr>
                <p:custDataLst>
                  <p:tags r:id="rId19"/>
                </p:custDataLst>
              </p:nvPr>
            </p:nvSpPr>
            <p:spPr bwMode="auto">
              <a:xfrm>
                <a:off x="52712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1" name="PA-išḻïḋé"/>
              <p:cNvSpPr/>
              <p:nvPr>
                <p:custDataLst>
                  <p:tags r:id="rId20"/>
                </p:custDataLst>
              </p:nvPr>
            </p:nvSpPr>
            <p:spPr bwMode="auto">
              <a:xfrm>
                <a:off x="5320506" y="3767138"/>
                <a:ext cx="74613" cy="203200"/>
              </a:xfrm>
              <a:custGeom>
                <a:avLst/>
                <a:gdLst>
                  <a:gd name="T0" fmla="*/ 32 w 40"/>
                  <a:gd name="T1" fmla="*/ 98 h 110"/>
                  <a:gd name="T2" fmla="*/ 27 w 40"/>
                  <a:gd name="T3" fmla="*/ 97 h 110"/>
                  <a:gd name="T4" fmla="*/ 25 w 40"/>
                  <a:gd name="T5" fmla="*/ 94 h 110"/>
                  <a:gd name="T6" fmla="*/ 24 w 40"/>
                  <a:gd name="T7" fmla="*/ 86 h 110"/>
                  <a:gd name="T8" fmla="*/ 24 w 40"/>
                  <a:gd name="T9" fmla="*/ 39 h 110"/>
                  <a:gd name="T10" fmla="*/ 38 w 40"/>
                  <a:gd name="T11" fmla="*/ 39 h 110"/>
                  <a:gd name="T12" fmla="*/ 38 w 40"/>
                  <a:gd name="T13" fmla="*/ 28 h 110"/>
                  <a:gd name="T14" fmla="*/ 24 w 40"/>
                  <a:gd name="T15" fmla="*/ 28 h 110"/>
                  <a:gd name="T16" fmla="*/ 24 w 40"/>
                  <a:gd name="T17" fmla="*/ 0 h 110"/>
                  <a:gd name="T18" fmla="*/ 11 w 40"/>
                  <a:gd name="T19" fmla="*/ 8 h 110"/>
                  <a:gd name="T20" fmla="*/ 11 w 40"/>
                  <a:gd name="T21" fmla="*/ 28 h 110"/>
                  <a:gd name="T22" fmla="*/ 0 w 40"/>
                  <a:gd name="T23" fmla="*/ 28 h 110"/>
                  <a:gd name="T24" fmla="*/ 0 w 40"/>
                  <a:gd name="T25" fmla="*/ 39 h 110"/>
                  <a:gd name="T26" fmla="*/ 11 w 40"/>
                  <a:gd name="T27" fmla="*/ 39 h 110"/>
                  <a:gd name="T28" fmla="*/ 11 w 40"/>
                  <a:gd name="T29" fmla="*/ 86 h 110"/>
                  <a:gd name="T30" fmla="*/ 12 w 40"/>
                  <a:gd name="T31" fmla="*/ 102 h 110"/>
                  <a:gd name="T32" fmla="*/ 18 w 40"/>
                  <a:gd name="T33" fmla="*/ 108 h 110"/>
                  <a:gd name="T34" fmla="*/ 30 w 40"/>
                  <a:gd name="T35" fmla="*/ 110 h 110"/>
                  <a:gd name="T36" fmla="*/ 40 w 40"/>
                  <a:gd name="T37" fmla="*/ 109 h 110"/>
                  <a:gd name="T38" fmla="*/ 38 w 40"/>
                  <a:gd name="T39" fmla="*/ 97 h 110"/>
                  <a:gd name="T40" fmla="*/ 32 w 40"/>
                  <a:gd name="T41" fmla="*/ 9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10">
                    <a:moveTo>
                      <a:pt x="32" y="98"/>
                    </a:moveTo>
                    <a:cubicBezTo>
                      <a:pt x="30" y="98"/>
                      <a:pt x="28" y="97"/>
                      <a:pt x="27" y="97"/>
                    </a:cubicBezTo>
                    <a:cubicBezTo>
                      <a:pt x="26" y="96"/>
                      <a:pt x="25" y="95"/>
                      <a:pt x="25" y="94"/>
                    </a:cubicBezTo>
                    <a:cubicBezTo>
                      <a:pt x="24" y="93"/>
                      <a:pt x="24" y="90"/>
                      <a:pt x="24" y="86"/>
                    </a:cubicBezTo>
                    <a:cubicBezTo>
                      <a:pt x="24" y="39"/>
                      <a:pt x="24" y="39"/>
                      <a:pt x="24" y="39"/>
                    </a:cubicBezTo>
                    <a:cubicBezTo>
                      <a:pt x="38" y="39"/>
                      <a:pt x="38" y="39"/>
                      <a:pt x="38" y="39"/>
                    </a:cubicBezTo>
                    <a:cubicBezTo>
                      <a:pt x="38" y="28"/>
                      <a:pt x="38" y="28"/>
                      <a:pt x="38" y="28"/>
                    </a:cubicBezTo>
                    <a:cubicBezTo>
                      <a:pt x="24" y="28"/>
                      <a:pt x="24" y="28"/>
                      <a:pt x="24" y="28"/>
                    </a:cubicBezTo>
                    <a:cubicBezTo>
                      <a:pt x="24" y="0"/>
                      <a:pt x="24" y="0"/>
                      <a:pt x="24" y="0"/>
                    </a:cubicBezTo>
                    <a:cubicBezTo>
                      <a:pt x="11" y="8"/>
                      <a:pt x="11" y="8"/>
                      <a:pt x="11" y="8"/>
                    </a:cubicBezTo>
                    <a:cubicBezTo>
                      <a:pt x="11" y="28"/>
                      <a:pt x="11" y="28"/>
                      <a:pt x="11" y="28"/>
                    </a:cubicBezTo>
                    <a:cubicBezTo>
                      <a:pt x="0" y="28"/>
                      <a:pt x="0" y="28"/>
                      <a:pt x="0" y="28"/>
                    </a:cubicBezTo>
                    <a:cubicBezTo>
                      <a:pt x="0" y="39"/>
                      <a:pt x="0" y="39"/>
                      <a:pt x="0" y="39"/>
                    </a:cubicBezTo>
                    <a:cubicBezTo>
                      <a:pt x="11" y="39"/>
                      <a:pt x="11" y="39"/>
                      <a:pt x="11" y="39"/>
                    </a:cubicBezTo>
                    <a:cubicBezTo>
                      <a:pt x="11" y="86"/>
                      <a:pt x="11" y="86"/>
                      <a:pt x="11" y="86"/>
                    </a:cubicBezTo>
                    <a:cubicBezTo>
                      <a:pt x="11" y="94"/>
                      <a:pt x="11" y="99"/>
                      <a:pt x="12" y="102"/>
                    </a:cubicBezTo>
                    <a:cubicBezTo>
                      <a:pt x="13" y="104"/>
                      <a:pt x="15" y="106"/>
                      <a:pt x="18" y="108"/>
                    </a:cubicBezTo>
                    <a:cubicBezTo>
                      <a:pt x="21" y="110"/>
                      <a:pt x="25" y="110"/>
                      <a:pt x="30" y="110"/>
                    </a:cubicBezTo>
                    <a:cubicBezTo>
                      <a:pt x="33" y="110"/>
                      <a:pt x="36" y="110"/>
                      <a:pt x="40" y="109"/>
                    </a:cubicBezTo>
                    <a:cubicBezTo>
                      <a:pt x="38" y="97"/>
                      <a:pt x="38" y="97"/>
                      <a:pt x="38" y="97"/>
                    </a:cubicBezTo>
                    <a:cubicBezTo>
                      <a:pt x="36" y="97"/>
                      <a:pt x="34" y="98"/>
                      <a:pt x="32"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2" name="PA-îṡľïḑé"/>
              <p:cNvSpPr/>
              <p:nvPr>
                <p:custDataLst>
                  <p:tags r:id="rId21"/>
                </p:custDataLst>
              </p:nvPr>
            </p:nvSpPr>
            <p:spPr bwMode="auto">
              <a:xfrm>
                <a:off x="5401469" y="3819526"/>
                <a:ext cx="136525" cy="211138"/>
              </a:xfrm>
              <a:custGeom>
                <a:avLst/>
                <a:gdLst>
                  <a:gd name="T0" fmla="*/ 43 w 74"/>
                  <a:gd name="T1" fmla="*/ 47 h 114"/>
                  <a:gd name="T2" fmla="*/ 37 w 74"/>
                  <a:gd name="T3" fmla="*/ 66 h 114"/>
                  <a:gd name="T4" fmla="*/ 32 w 74"/>
                  <a:gd name="T5" fmla="*/ 47 h 114"/>
                  <a:gd name="T6" fmla="*/ 15 w 74"/>
                  <a:gd name="T7" fmla="*/ 0 h 114"/>
                  <a:gd name="T8" fmla="*/ 0 w 74"/>
                  <a:gd name="T9" fmla="*/ 0 h 114"/>
                  <a:gd name="T10" fmla="*/ 31 w 74"/>
                  <a:gd name="T11" fmla="*/ 81 h 114"/>
                  <a:gd name="T12" fmla="*/ 29 w 74"/>
                  <a:gd name="T13" fmla="*/ 85 h 114"/>
                  <a:gd name="T14" fmla="*/ 25 w 74"/>
                  <a:gd name="T15" fmla="*/ 95 h 114"/>
                  <a:gd name="T16" fmla="*/ 21 w 74"/>
                  <a:gd name="T17" fmla="*/ 99 h 114"/>
                  <a:gd name="T18" fmla="*/ 13 w 74"/>
                  <a:gd name="T19" fmla="*/ 101 h 114"/>
                  <a:gd name="T20" fmla="*/ 5 w 74"/>
                  <a:gd name="T21" fmla="*/ 100 h 114"/>
                  <a:gd name="T22" fmla="*/ 7 w 74"/>
                  <a:gd name="T23" fmla="*/ 113 h 114"/>
                  <a:gd name="T24" fmla="*/ 16 w 74"/>
                  <a:gd name="T25" fmla="*/ 114 h 114"/>
                  <a:gd name="T26" fmla="*/ 27 w 74"/>
                  <a:gd name="T27" fmla="*/ 111 h 114"/>
                  <a:gd name="T28" fmla="*/ 36 w 74"/>
                  <a:gd name="T29" fmla="*/ 101 h 114"/>
                  <a:gd name="T30" fmla="*/ 43 w 74"/>
                  <a:gd name="T31" fmla="*/ 83 h 114"/>
                  <a:gd name="T32" fmla="*/ 74 w 74"/>
                  <a:gd name="T33" fmla="*/ 0 h 114"/>
                  <a:gd name="T34" fmla="*/ 60 w 74"/>
                  <a:gd name="T35" fmla="*/ 0 h 114"/>
                  <a:gd name="T36" fmla="*/ 43 w 74"/>
                  <a:gd name="T37" fmla="*/ 4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14">
                    <a:moveTo>
                      <a:pt x="43" y="47"/>
                    </a:moveTo>
                    <a:cubicBezTo>
                      <a:pt x="41" y="53"/>
                      <a:pt x="39" y="60"/>
                      <a:pt x="37" y="66"/>
                    </a:cubicBezTo>
                    <a:cubicBezTo>
                      <a:pt x="36" y="59"/>
                      <a:pt x="34" y="53"/>
                      <a:pt x="32" y="47"/>
                    </a:cubicBezTo>
                    <a:cubicBezTo>
                      <a:pt x="15" y="0"/>
                      <a:pt x="15" y="0"/>
                      <a:pt x="15" y="0"/>
                    </a:cubicBezTo>
                    <a:cubicBezTo>
                      <a:pt x="0" y="0"/>
                      <a:pt x="0" y="0"/>
                      <a:pt x="0" y="0"/>
                    </a:cubicBezTo>
                    <a:cubicBezTo>
                      <a:pt x="31" y="81"/>
                      <a:pt x="31" y="81"/>
                      <a:pt x="31" y="81"/>
                    </a:cubicBezTo>
                    <a:cubicBezTo>
                      <a:pt x="30" y="83"/>
                      <a:pt x="30" y="84"/>
                      <a:pt x="29" y="85"/>
                    </a:cubicBezTo>
                    <a:cubicBezTo>
                      <a:pt x="27" y="90"/>
                      <a:pt x="26" y="94"/>
                      <a:pt x="25" y="95"/>
                    </a:cubicBezTo>
                    <a:cubicBezTo>
                      <a:pt x="24" y="97"/>
                      <a:pt x="22" y="98"/>
                      <a:pt x="21" y="99"/>
                    </a:cubicBezTo>
                    <a:cubicBezTo>
                      <a:pt x="19" y="100"/>
                      <a:pt x="16" y="101"/>
                      <a:pt x="13" y="101"/>
                    </a:cubicBezTo>
                    <a:cubicBezTo>
                      <a:pt x="11" y="101"/>
                      <a:pt x="8" y="101"/>
                      <a:pt x="5" y="100"/>
                    </a:cubicBezTo>
                    <a:cubicBezTo>
                      <a:pt x="7" y="113"/>
                      <a:pt x="7" y="113"/>
                      <a:pt x="7" y="113"/>
                    </a:cubicBezTo>
                    <a:cubicBezTo>
                      <a:pt x="10" y="114"/>
                      <a:pt x="13" y="114"/>
                      <a:pt x="16" y="114"/>
                    </a:cubicBezTo>
                    <a:cubicBezTo>
                      <a:pt x="20" y="114"/>
                      <a:pt x="24" y="113"/>
                      <a:pt x="27" y="111"/>
                    </a:cubicBezTo>
                    <a:cubicBezTo>
                      <a:pt x="30" y="109"/>
                      <a:pt x="33" y="106"/>
                      <a:pt x="36" y="101"/>
                    </a:cubicBezTo>
                    <a:cubicBezTo>
                      <a:pt x="37" y="98"/>
                      <a:pt x="40" y="92"/>
                      <a:pt x="43" y="83"/>
                    </a:cubicBezTo>
                    <a:cubicBezTo>
                      <a:pt x="74" y="0"/>
                      <a:pt x="74" y="0"/>
                      <a:pt x="74" y="0"/>
                    </a:cubicBezTo>
                    <a:cubicBezTo>
                      <a:pt x="60" y="0"/>
                      <a:pt x="60" y="0"/>
                      <a:pt x="60" y="0"/>
                    </a:cubicBezTo>
                    <a:lnTo>
                      <a:pt x="43"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3" name="PA-îś1ïďé"/>
              <p:cNvSpPr/>
              <p:nvPr>
                <p:custDataLst>
                  <p:tags r:id="rId22"/>
                </p:custDataLst>
              </p:nvPr>
            </p:nvSpPr>
            <p:spPr bwMode="auto">
              <a:xfrm>
                <a:off x="5630069" y="3816351"/>
                <a:ext cx="142875"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4" name="PA-iSļíďê"/>
              <p:cNvSpPr/>
              <p:nvPr>
                <p:custDataLst>
                  <p:tags r:id="rId23"/>
                </p:custDataLst>
              </p:nvPr>
            </p:nvSpPr>
            <p:spPr bwMode="auto">
              <a:xfrm>
                <a:off x="5785644" y="3759201"/>
                <a:ext cx="85725" cy="209550"/>
              </a:xfrm>
              <a:custGeom>
                <a:avLst/>
                <a:gdLst>
                  <a:gd name="T0" fmla="*/ 20 w 47"/>
                  <a:gd name="T1" fmla="*/ 4 h 114"/>
                  <a:gd name="T2" fmla="*/ 13 w 47"/>
                  <a:gd name="T3" fmla="*/ 12 h 114"/>
                  <a:gd name="T4" fmla="*/ 12 w 47"/>
                  <a:gd name="T5" fmla="*/ 24 h 114"/>
                  <a:gd name="T6" fmla="*/ 12 w 47"/>
                  <a:gd name="T7" fmla="*/ 33 h 114"/>
                  <a:gd name="T8" fmla="*/ 0 w 47"/>
                  <a:gd name="T9" fmla="*/ 33 h 114"/>
                  <a:gd name="T10" fmla="*/ 0 w 47"/>
                  <a:gd name="T11" fmla="*/ 44 h 114"/>
                  <a:gd name="T12" fmla="*/ 12 w 47"/>
                  <a:gd name="T13" fmla="*/ 44 h 114"/>
                  <a:gd name="T14" fmla="*/ 12 w 47"/>
                  <a:gd name="T15" fmla="*/ 114 h 114"/>
                  <a:gd name="T16" fmla="*/ 26 w 47"/>
                  <a:gd name="T17" fmla="*/ 114 h 114"/>
                  <a:gd name="T18" fmla="*/ 26 w 47"/>
                  <a:gd name="T19" fmla="*/ 44 h 114"/>
                  <a:gd name="T20" fmla="*/ 41 w 47"/>
                  <a:gd name="T21" fmla="*/ 44 h 114"/>
                  <a:gd name="T22" fmla="*/ 41 w 47"/>
                  <a:gd name="T23" fmla="*/ 33 h 114"/>
                  <a:gd name="T24" fmla="*/ 26 w 47"/>
                  <a:gd name="T25" fmla="*/ 33 h 114"/>
                  <a:gd name="T26" fmla="*/ 26 w 47"/>
                  <a:gd name="T27" fmla="*/ 26 h 114"/>
                  <a:gd name="T28" fmla="*/ 28 w 47"/>
                  <a:gd name="T29" fmla="*/ 16 h 114"/>
                  <a:gd name="T30" fmla="*/ 37 w 47"/>
                  <a:gd name="T31" fmla="*/ 13 h 114"/>
                  <a:gd name="T32" fmla="*/ 45 w 47"/>
                  <a:gd name="T33" fmla="*/ 14 h 114"/>
                  <a:gd name="T34" fmla="*/ 47 w 47"/>
                  <a:gd name="T35" fmla="*/ 2 h 114"/>
                  <a:gd name="T36" fmla="*/ 34 w 47"/>
                  <a:gd name="T37" fmla="*/ 0 h 114"/>
                  <a:gd name="T38" fmla="*/ 20 w 47"/>
                  <a:gd name="T39"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114">
                    <a:moveTo>
                      <a:pt x="20" y="4"/>
                    </a:moveTo>
                    <a:cubicBezTo>
                      <a:pt x="17" y="6"/>
                      <a:pt x="15" y="9"/>
                      <a:pt x="13" y="12"/>
                    </a:cubicBezTo>
                    <a:cubicBezTo>
                      <a:pt x="12" y="15"/>
                      <a:pt x="12" y="19"/>
                      <a:pt x="12" y="24"/>
                    </a:cubicBezTo>
                    <a:cubicBezTo>
                      <a:pt x="12" y="33"/>
                      <a:pt x="12" y="33"/>
                      <a:pt x="12" y="33"/>
                    </a:cubicBezTo>
                    <a:cubicBezTo>
                      <a:pt x="0" y="33"/>
                      <a:pt x="0" y="33"/>
                      <a:pt x="0" y="33"/>
                    </a:cubicBezTo>
                    <a:cubicBezTo>
                      <a:pt x="0" y="44"/>
                      <a:pt x="0" y="44"/>
                      <a:pt x="0" y="44"/>
                    </a:cubicBezTo>
                    <a:cubicBezTo>
                      <a:pt x="12" y="44"/>
                      <a:pt x="12" y="44"/>
                      <a:pt x="12" y="44"/>
                    </a:cubicBezTo>
                    <a:cubicBezTo>
                      <a:pt x="12" y="114"/>
                      <a:pt x="12" y="114"/>
                      <a:pt x="12" y="114"/>
                    </a:cubicBezTo>
                    <a:cubicBezTo>
                      <a:pt x="26" y="114"/>
                      <a:pt x="26" y="114"/>
                      <a:pt x="26" y="114"/>
                    </a:cubicBezTo>
                    <a:cubicBezTo>
                      <a:pt x="26" y="44"/>
                      <a:pt x="26" y="44"/>
                      <a:pt x="26" y="44"/>
                    </a:cubicBezTo>
                    <a:cubicBezTo>
                      <a:pt x="41" y="44"/>
                      <a:pt x="41" y="44"/>
                      <a:pt x="41" y="44"/>
                    </a:cubicBezTo>
                    <a:cubicBezTo>
                      <a:pt x="41" y="33"/>
                      <a:pt x="41" y="33"/>
                      <a:pt x="41" y="33"/>
                    </a:cubicBezTo>
                    <a:cubicBezTo>
                      <a:pt x="26" y="33"/>
                      <a:pt x="26" y="33"/>
                      <a:pt x="26" y="33"/>
                    </a:cubicBezTo>
                    <a:cubicBezTo>
                      <a:pt x="26" y="26"/>
                      <a:pt x="26" y="26"/>
                      <a:pt x="26" y="26"/>
                    </a:cubicBezTo>
                    <a:cubicBezTo>
                      <a:pt x="26" y="21"/>
                      <a:pt x="27" y="17"/>
                      <a:pt x="28" y="16"/>
                    </a:cubicBezTo>
                    <a:cubicBezTo>
                      <a:pt x="30" y="14"/>
                      <a:pt x="33" y="13"/>
                      <a:pt x="37" y="13"/>
                    </a:cubicBezTo>
                    <a:cubicBezTo>
                      <a:pt x="40" y="13"/>
                      <a:pt x="42" y="13"/>
                      <a:pt x="45" y="14"/>
                    </a:cubicBezTo>
                    <a:cubicBezTo>
                      <a:pt x="47" y="2"/>
                      <a:pt x="47" y="2"/>
                      <a:pt x="47" y="2"/>
                    </a:cubicBezTo>
                    <a:cubicBezTo>
                      <a:pt x="43" y="1"/>
                      <a:pt x="38" y="0"/>
                      <a:pt x="34" y="0"/>
                    </a:cubicBezTo>
                    <a:cubicBezTo>
                      <a:pt x="28" y="0"/>
                      <a:pt x="24" y="1"/>
                      <a:pt x="2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5" name="PA-iŝḷïďè"/>
              <p:cNvSpPr/>
              <p:nvPr>
                <p:custDataLst>
                  <p:tags r:id="rId24"/>
                </p:custDataLst>
              </p:nvPr>
            </p:nvSpPr>
            <p:spPr bwMode="auto">
              <a:xfrm>
                <a:off x="5955506" y="3759201"/>
                <a:ext cx="165100" cy="214313"/>
              </a:xfrm>
              <a:custGeom>
                <a:avLst/>
                <a:gdLst>
                  <a:gd name="T0" fmla="*/ 71 w 90"/>
                  <a:gd name="T1" fmla="*/ 55 h 116"/>
                  <a:gd name="T2" fmla="*/ 46 w 90"/>
                  <a:gd name="T3" fmla="*/ 48 h 116"/>
                  <a:gd name="T4" fmla="*/ 23 w 90"/>
                  <a:gd name="T5" fmla="*/ 40 h 116"/>
                  <a:gd name="T6" fmla="*/ 19 w 90"/>
                  <a:gd name="T7" fmla="*/ 30 h 116"/>
                  <a:gd name="T8" fmla="*/ 25 w 90"/>
                  <a:gd name="T9" fmla="*/ 18 h 116"/>
                  <a:gd name="T10" fmla="*/ 45 w 90"/>
                  <a:gd name="T11" fmla="*/ 13 h 116"/>
                  <a:gd name="T12" fmla="*/ 64 w 90"/>
                  <a:gd name="T13" fmla="*/ 19 h 116"/>
                  <a:gd name="T14" fmla="*/ 72 w 90"/>
                  <a:gd name="T15" fmla="*/ 35 h 116"/>
                  <a:gd name="T16" fmla="*/ 86 w 90"/>
                  <a:gd name="T17" fmla="*/ 34 h 116"/>
                  <a:gd name="T18" fmla="*/ 81 w 90"/>
                  <a:gd name="T19" fmla="*/ 16 h 116"/>
                  <a:gd name="T20" fmla="*/ 66 w 90"/>
                  <a:gd name="T21" fmla="*/ 4 h 116"/>
                  <a:gd name="T22" fmla="*/ 44 w 90"/>
                  <a:gd name="T23" fmla="*/ 0 h 116"/>
                  <a:gd name="T24" fmla="*/ 24 w 90"/>
                  <a:gd name="T25" fmla="*/ 4 h 116"/>
                  <a:gd name="T26" fmla="*/ 10 w 90"/>
                  <a:gd name="T27" fmla="*/ 15 h 116"/>
                  <a:gd name="T28" fmla="*/ 5 w 90"/>
                  <a:gd name="T29" fmla="*/ 31 h 116"/>
                  <a:gd name="T30" fmla="*/ 9 w 90"/>
                  <a:gd name="T31" fmla="*/ 45 h 116"/>
                  <a:gd name="T32" fmla="*/ 21 w 90"/>
                  <a:gd name="T33" fmla="*/ 56 h 116"/>
                  <a:gd name="T34" fmla="*/ 42 w 90"/>
                  <a:gd name="T35" fmla="*/ 63 h 116"/>
                  <a:gd name="T36" fmla="*/ 62 w 90"/>
                  <a:gd name="T37" fmla="*/ 68 h 116"/>
                  <a:gd name="T38" fmla="*/ 72 w 90"/>
                  <a:gd name="T39" fmla="*/ 75 h 116"/>
                  <a:gd name="T40" fmla="*/ 75 w 90"/>
                  <a:gd name="T41" fmla="*/ 84 h 116"/>
                  <a:gd name="T42" fmla="*/ 72 w 90"/>
                  <a:gd name="T43" fmla="*/ 93 h 116"/>
                  <a:gd name="T44" fmla="*/ 63 w 90"/>
                  <a:gd name="T45" fmla="*/ 100 h 116"/>
                  <a:gd name="T46" fmla="*/ 48 w 90"/>
                  <a:gd name="T47" fmla="*/ 103 h 116"/>
                  <a:gd name="T48" fmla="*/ 30 w 90"/>
                  <a:gd name="T49" fmla="*/ 100 h 116"/>
                  <a:gd name="T50" fmla="*/ 19 w 90"/>
                  <a:gd name="T51" fmla="*/ 91 h 116"/>
                  <a:gd name="T52" fmla="*/ 14 w 90"/>
                  <a:gd name="T53" fmla="*/ 77 h 116"/>
                  <a:gd name="T54" fmla="*/ 0 w 90"/>
                  <a:gd name="T55" fmla="*/ 78 h 116"/>
                  <a:gd name="T56" fmla="*/ 7 w 90"/>
                  <a:gd name="T57" fmla="*/ 98 h 116"/>
                  <a:gd name="T58" fmla="*/ 23 w 90"/>
                  <a:gd name="T59" fmla="*/ 112 h 116"/>
                  <a:gd name="T60" fmla="*/ 48 w 90"/>
                  <a:gd name="T61" fmla="*/ 116 h 116"/>
                  <a:gd name="T62" fmla="*/ 70 w 90"/>
                  <a:gd name="T63" fmla="*/ 112 h 116"/>
                  <a:gd name="T64" fmla="*/ 85 w 90"/>
                  <a:gd name="T65" fmla="*/ 100 h 116"/>
                  <a:gd name="T66" fmla="*/ 90 w 90"/>
                  <a:gd name="T67" fmla="*/ 83 h 116"/>
                  <a:gd name="T68" fmla="*/ 85 w 90"/>
                  <a:gd name="T69" fmla="*/ 67 h 116"/>
                  <a:gd name="T70" fmla="*/ 71 w 90"/>
                  <a:gd name="T71" fmla="*/ 5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116">
                    <a:moveTo>
                      <a:pt x="71" y="55"/>
                    </a:moveTo>
                    <a:cubicBezTo>
                      <a:pt x="66" y="53"/>
                      <a:pt x="58" y="51"/>
                      <a:pt x="46" y="48"/>
                    </a:cubicBezTo>
                    <a:cubicBezTo>
                      <a:pt x="34" y="45"/>
                      <a:pt x="26" y="43"/>
                      <a:pt x="23" y="40"/>
                    </a:cubicBezTo>
                    <a:cubicBezTo>
                      <a:pt x="21" y="38"/>
                      <a:pt x="19" y="34"/>
                      <a:pt x="19" y="30"/>
                    </a:cubicBezTo>
                    <a:cubicBezTo>
                      <a:pt x="19" y="26"/>
                      <a:pt x="21" y="22"/>
                      <a:pt x="25" y="18"/>
                    </a:cubicBezTo>
                    <a:cubicBezTo>
                      <a:pt x="29" y="15"/>
                      <a:pt x="36" y="13"/>
                      <a:pt x="45" y="13"/>
                    </a:cubicBezTo>
                    <a:cubicBezTo>
                      <a:pt x="53" y="13"/>
                      <a:pt x="60" y="15"/>
                      <a:pt x="64" y="19"/>
                    </a:cubicBezTo>
                    <a:cubicBezTo>
                      <a:pt x="69" y="22"/>
                      <a:pt x="71" y="28"/>
                      <a:pt x="72" y="35"/>
                    </a:cubicBezTo>
                    <a:cubicBezTo>
                      <a:pt x="86" y="34"/>
                      <a:pt x="86" y="34"/>
                      <a:pt x="86" y="34"/>
                    </a:cubicBezTo>
                    <a:cubicBezTo>
                      <a:pt x="86" y="27"/>
                      <a:pt x="84" y="21"/>
                      <a:pt x="81" y="16"/>
                    </a:cubicBezTo>
                    <a:cubicBezTo>
                      <a:pt x="77" y="11"/>
                      <a:pt x="73" y="7"/>
                      <a:pt x="66" y="4"/>
                    </a:cubicBezTo>
                    <a:cubicBezTo>
                      <a:pt x="60" y="2"/>
                      <a:pt x="53" y="0"/>
                      <a:pt x="44" y="0"/>
                    </a:cubicBezTo>
                    <a:cubicBezTo>
                      <a:pt x="37" y="0"/>
                      <a:pt x="30" y="1"/>
                      <a:pt x="24" y="4"/>
                    </a:cubicBezTo>
                    <a:cubicBezTo>
                      <a:pt x="17" y="7"/>
                      <a:pt x="13" y="10"/>
                      <a:pt x="10" y="15"/>
                    </a:cubicBezTo>
                    <a:cubicBezTo>
                      <a:pt x="6" y="20"/>
                      <a:pt x="5" y="25"/>
                      <a:pt x="5" y="31"/>
                    </a:cubicBezTo>
                    <a:cubicBezTo>
                      <a:pt x="5" y="36"/>
                      <a:pt x="6" y="41"/>
                      <a:pt x="9" y="45"/>
                    </a:cubicBezTo>
                    <a:cubicBezTo>
                      <a:pt x="11" y="49"/>
                      <a:pt x="15" y="53"/>
                      <a:pt x="21" y="56"/>
                    </a:cubicBezTo>
                    <a:cubicBezTo>
                      <a:pt x="25" y="58"/>
                      <a:pt x="32" y="60"/>
                      <a:pt x="42" y="63"/>
                    </a:cubicBezTo>
                    <a:cubicBezTo>
                      <a:pt x="53" y="65"/>
                      <a:pt x="59" y="67"/>
                      <a:pt x="62" y="68"/>
                    </a:cubicBezTo>
                    <a:cubicBezTo>
                      <a:pt x="67" y="70"/>
                      <a:pt x="70" y="72"/>
                      <a:pt x="72" y="75"/>
                    </a:cubicBezTo>
                    <a:cubicBezTo>
                      <a:pt x="74" y="77"/>
                      <a:pt x="75" y="80"/>
                      <a:pt x="75" y="84"/>
                    </a:cubicBezTo>
                    <a:cubicBezTo>
                      <a:pt x="75" y="87"/>
                      <a:pt x="74" y="91"/>
                      <a:pt x="72" y="93"/>
                    </a:cubicBezTo>
                    <a:cubicBezTo>
                      <a:pt x="70" y="96"/>
                      <a:pt x="67" y="99"/>
                      <a:pt x="63" y="100"/>
                    </a:cubicBezTo>
                    <a:cubicBezTo>
                      <a:pt x="58" y="102"/>
                      <a:pt x="53" y="103"/>
                      <a:pt x="48" y="103"/>
                    </a:cubicBezTo>
                    <a:cubicBezTo>
                      <a:pt x="41" y="103"/>
                      <a:pt x="35" y="102"/>
                      <a:pt x="30" y="100"/>
                    </a:cubicBezTo>
                    <a:cubicBezTo>
                      <a:pt x="25" y="97"/>
                      <a:pt x="22" y="94"/>
                      <a:pt x="19" y="91"/>
                    </a:cubicBezTo>
                    <a:cubicBezTo>
                      <a:pt x="17" y="87"/>
                      <a:pt x="15" y="83"/>
                      <a:pt x="14" y="77"/>
                    </a:cubicBezTo>
                    <a:cubicBezTo>
                      <a:pt x="0" y="78"/>
                      <a:pt x="0" y="78"/>
                      <a:pt x="0" y="78"/>
                    </a:cubicBezTo>
                    <a:cubicBezTo>
                      <a:pt x="1" y="86"/>
                      <a:pt x="3" y="93"/>
                      <a:pt x="7" y="98"/>
                    </a:cubicBezTo>
                    <a:cubicBezTo>
                      <a:pt x="11" y="104"/>
                      <a:pt x="16" y="109"/>
                      <a:pt x="23" y="112"/>
                    </a:cubicBezTo>
                    <a:cubicBezTo>
                      <a:pt x="30" y="115"/>
                      <a:pt x="38" y="116"/>
                      <a:pt x="48" y="116"/>
                    </a:cubicBezTo>
                    <a:cubicBezTo>
                      <a:pt x="56" y="116"/>
                      <a:pt x="64" y="115"/>
                      <a:pt x="70" y="112"/>
                    </a:cubicBezTo>
                    <a:cubicBezTo>
                      <a:pt x="76" y="109"/>
                      <a:pt x="81" y="105"/>
                      <a:pt x="85" y="100"/>
                    </a:cubicBezTo>
                    <a:cubicBezTo>
                      <a:pt x="88" y="94"/>
                      <a:pt x="90" y="89"/>
                      <a:pt x="90" y="83"/>
                    </a:cubicBezTo>
                    <a:cubicBezTo>
                      <a:pt x="90" y="77"/>
                      <a:pt x="88" y="71"/>
                      <a:pt x="85" y="67"/>
                    </a:cubicBezTo>
                    <a:cubicBezTo>
                      <a:pt x="82" y="62"/>
                      <a:pt x="77" y="58"/>
                      <a:pt x="7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6" name="PA-ïşľïḋé"/>
              <p:cNvSpPr/>
              <p:nvPr>
                <p:custDataLst>
                  <p:tags r:id="rId25"/>
                </p:custDataLst>
              </p:nvPr>
            </p:nvSpPr>
            <p:spPr bwMode="auto">
              <a:xfrm>
                <a:off x="6146006" y="3816351"/>
                <a:ext cx="131763" cy="157163"/>
              </a:xfrm>
              <a:custGeom>
                <a:avLst/>
                <a:gdLst>
                  <a:gd name="T0" fmla="*/ 50 w 71"/>
                  <a:gd name="T1" fmla="*/ 69 h 85"/>
                  <a:gd name="T2" fmla="*/ 37 w 71"/>
                  <a:gd name="T3" fmla="*/ 74 h 85"/>
                  <a:gd name="T4" fmla="*/ 21 w 71"/>
                  <a:gd name="T5" fmla="*/ 66 h 85"/>
                  <a:gd name="T6" fmla="*/ 14 w 71"/>
                  <a:gd name="T7" fmla="*/ 43 h 85"/>
                  <a:gd name="T8" fmla="*/ 21 w 71"/>
                  <a:gd name="T9" fmla="*/ 19 h 85"/>
                  <a:gd name="T10" fmla="*/ 38 w 71"/>
                  <a:gd name="T11" fmla="*/ 12 h 85"/>
                  <a:gd name="T12" fmla="*/ 49 w 71"/>
                  <a:gd name="T13" fmla="*/ 16 h 85"/>
                  <a:gd name="T14" fmla="*/ 56 w 71"/>
                  <a:gd name="T15" fmla="*/ 28 h 85"/>
                  <a:gd name="T16" fmla="*/ 70 w 71"/>
                  <a:gd name="T17" fmla="*/ 26 h 85"/>
                  <a:gd name="T18" fmla="*/ 59 w 71"/>
                  <a:gd name="T19" fmla="*/ 7 h 85"/>
                  <a:gd name="T20" fmla="*/ 37 w 71"/>
                  <a:gd name="T21" fmla="*/ 0 h 85"/>
                  <a:gd name="T22" fmla="*/ 18 w 71"/>
                  <a:gd name="T23" fmla="*/ 5 h 85"/>
                  <a:gd name="T24" fmla="*/ 4 w 71"/>
                  <a:gd name="T25" fmla="*/ 20 h 85"/>
                  <a:gd name="T26" fmla="*/ 0 w 71"/>
                  <a:gd name="T27" fmla="*/ 43 h 85"/>
                  <a:gd name="T28" fmla="*/ 10 w 71"/>
                  <a:gd name="T29" fmla="*/ 74 h 85"/>
                  <a:gd name="T30" fmla="*/ 37 w 71"/>
                  <a:gd name="T31" fmla="*/ 85 h 85"/>
                  <a:gd name="T32" fmla="*/ 60 w 71"/>
                  <a:gd name="T33" fmla="*/ 77 h 85"/>
                  <a:gd name="T34" fmla="*/ 71 w 71"/>
                  <a:gd name="T35" fmla="*/ 55 h 85"/>
                  <a:gd name="T36" fmla="*/ 57 w 71"/>
                  <a:gd name="T37" fmla="*/ 54 h 85"/>
                  <a:gd name="T38" fmla="*/ 50 w 71"/>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85">
                    <a:moveTo>
                      <a:pt x="50" y="69"/>
                    </a:moveTo>
                    <a:cubicBezTo>
                      <a:pt x="47" y="72"/>
                      <a:pt x="42" y="74"/>
                      <a:pt x="37" y="74"/>
                    </a:cubicBezTo>
                    <a:cubicBezTo>
                      <a:pt x="30" y="74"/>
                      <a:pt x="25" y="71"/>
                      <a:pt x="21" y="66"/>
                    </a:cubicBezTo>
                    <a:cubicBezTo>
                      <a:pt x="16" y="61"/>
                      <a:pt x="14" y="54"/>
                      <a:pt x="14" y="43"/>
                    </a:cubicBezTo>
                    <a:cubicBezTo>
                      <a:pt x="14" y="32"/>
                      <a:pt x="16" y="24"/>
                      <a:pt x="21" y="19"/>
                    </a:cubicBezTo>
                    <a:cubicBezTo>
                      <a:pt x="25" y="14"/>
                      <a:pt x="31" y="12"/>
                      <a:pt x="38" y="12"/>
                    </a:cubicBezTo>
                    <a:cubicBezTo>
                      <a:pt x="42" y="12"/>
                      <a:pt x="46" y="13"/>
                      <a:pt x="49" y="16"/>
                    </a:cubicBezTo>
                    <a:cubicBezTo>
                      <a:pt x="53" y="18"/>
                      <a:pt x="55" y="23"/>
                      <a:pt x="56" y="28"/>
                    </a:cubicBezTo>
                    <a:cubicBezTo>
                      <a:pt x="70" y="26"/>
                      <a:pt x="70" y="26"/>
                      <a:pt x="70" y="26"/>
                    </a:cubicBezTo>
                    <a:cubicBezTo>
                      <a:pt x="68" y="18"/>
                      <a:pt x="64" y="11"/>
                      <a:pt x="59" y="7"/>
                    </a:cubicBezTo>
                    <a:cubicBezTo>
                      <a:pt x="53" y="2"/>
                      <a:pt x="46" y="0"/>
                      <a:pt x="37" y="0"/>
                    </a:cubicBezTo>
                    <a:cubicBezTo>
                      <a:pt x="30" y="0"/>
                      <a:pt x="24" y="2"/>
                      <a:pt x="18" y="5"/>
                    </a:cubicBezTo>
                    <a:cubicBezTo>
                      <a:pt x="12" y="8"/>
                      <a:pt x="7" y="13"/>
                      <a:pt x="4" y="20"/>
                    </a:cubicBezTo>
                    <a:cubicBezTo>
                      <a:pt x="2" y="27"/>
                      <a:pt x="0" y="34"/>
                      <a:pt x="0" y="43"/>
                    </a:cubicBezTo>
                    <a:cubicBezTo>
                      <a:pt x="0" y="57"/>
                      <a:pt x="3" y="67"/>
                      <a:pt x="10" y="74"/>
                    </a:cubicBezTo>
                    <a:cubicBezTo>
                      <a:pt x="17" y="82"/>
                      <a:pt x="26" y="85"/>
                      <a:pt x="37" y="85"/>
                    </a:cubicBezTo>
                    <a:cubicBezTo>
                      <a:pt x="46" y="85"/>
                      <a:pt x="53" y="83"/>
                      <a:pt x="60" y="77"/>
                    </a:cubicBezTo>
                    <a:cubicBezTo>
                      <a:pt x="66" y="72"/>
                      <a:pt x="69" y="65"/>
                      <a:pt x="71"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37" name="PA-îṥlîḋé"/>
              <p:cNvSpPr/>
              <p:nvPr>
                <p:custDataLst>
                  <p:tags r:id="rId26"/>
                </p:custDataLst>
              </p:nvPr>
            </p:nvSpPr>
            <p:spPr bwMode="auto">
              <a:xfrm>
                <a:off x="62999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8" name="PA-íŝ1iḓe"/>
              <p:cNvSpPr/>
              <p:nvPr>
                <p:custDataLst>
                  <p:tags r:id="rId27"/>
                </p:custDataLst>
              </p:nvPr>
            </p:nvSpPr>
            <p:spPr bwMode="auto">
              <a:xfrm>
                <a:off x="62999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9" name="PA-îṧḻiďè"/>
              <p:cNvSpPr/>
              <p:nvPr>
                <p:custDataLst>
                  <p:tags r:id="rId28"/>
                </p:custDataLst>
              </p:nvPr>
            </p:nvSpPr>
            <p:spPr bwMode="auto">
              <a:xfrm>
                <a:off x="6355556" y="3816351"/>
                <a:ext cx="138113" cy="157163"/>
              </a:xfrm>
              <a:custGeom>
                <a:avLst/>
                <a:gdLst>
                  <a:gd name="T0" fmla="*/ 38 w 75"/>
                  <a:gd name="T1" fmla="*/ 0 h 85"/>
                  <a:gd name="T2" fmla="*/ 10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5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8" y="4"/>
                      <a:pt x="10" y="12"/>
                    </a:cubicBezTo>
                    <a:cubicBezTo>
                      <a:pt x="3"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1" y="19"/>
                      <a:pt x="65"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0" name="PA-iŝḻïḓé"/>
              <p:cNvSpPr/>
              <p:nvPr>
                <p:custDataLst>
                  <p:tags r:id="rId29"/>
                </p:custDataLst>
              </p:nvPr>
            </p:nvSpPr>
            <p:spPr bwMode="auto">
              <a:xfrm>
                <a:off x="6523831" y="3816351"/>
                <a:ext cx="122238" cy="152400"/>
              </a:xfrm>
              <a:custGeom>
                <a:avLst/>
                <a:gdLst>
                  <a:gd name="T0" fmla="*/ 61 w 66"/>
                  <a:gd name="T1" fmla="*/ 10 h 83"/>
                  <a:gd name="T2" fmla="*/ 51 w 66"/>
                  <a:gd name="T3" fmla="*/ 3 h 83"/>
                  <a:gd name="T4" fmla="*/ 38 w 66"/>
                  <a:gd name="T5" fmla="*/ 0 h 83"/>
                  <a:gd name="T6" fmla="*/ 12 w 66"/>
                  <a:gd name="T7" fmla="*/ 14 h 83"/>
                  <a:gd name="T8" fmla="*/ 12 w 66"/>
                  <a:gd name="T9" fmla="*/ 2 h 83"/>
                  <a:gd name="T10" fmla="*/ 0 w 66"/>
                  <a:gd name="T11" fmla="*/ 2 h 83"/>
                  <a:gd name="T12" fmla="*/ 0 w 66"/>
                  <a:gd name="T13" fmla="*/ 83 h 83"/>
                  <a:gd name="T14" fmla="*/ 13 w 66"/>
                  <a:gd name="T15" fmla="*/ 83 h 83"/>
                  <a:gd name="T16" fmla="*/ 13 w 66"/>
                  <a:gd name="T17" fmla="*/ 39 h 83"/>
                  <a:gd name="T18" fmla="*/ 20 w 66"/>
                  <a:gd name="T19" fmla="*/ 18 h 83"/>
                  <a:gd name="T20" fmla="*/ 35 w 66"/>
                  <a:gd name="T21" fmla="*/ 12 h 83"/>
                  <a:gd name="T22" fmla="*/ 45 w 66"/>
                  <a:gd name="T23" fmla="*/ 15 h 83"/>
                  <a:gd name="T24" fmla="*/ 50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1" y="3"/>
                    </a:cubicBezTo>
                    <a:cubicBezTo>
                      <a:pt x="47"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3" y="83"/>
                      <a:pt x="13" y="83"/>
                      <a:pt x="13" y="83"/>
                    </a:cubicBezTo>
                    <a:cubicBezTo>
                      <a:pt x="13" y="39"/>
                      <a:pt x="13" y="39"/>
                      <a:pt x="13" y="39"/>
                    </a:cubicBezTo>
                    <a:cubicBezTo>
                      <a:pt x="13" y="29"/>
                      <a:pt x="16" y="21"/>
                      <a:pt x="20" y="18"/>
                    </a:cubicBezTo>
                    <a:cubicBezTo>
                      <a:pt x="24" y="14"/>
                      <a:pt x="29" y="12"/>
                      <a:pt x="35" y="12"/>
                    </a:cubicBezTo>
                    <a:cubicBezTo>
                      <a:pt x="39" y="12"/>
                      <a:pt x="42" y="13"/>
                      <a:pt x="45" y="15"/>
                    </a:cubicBezTo>
                    <a:cubicBezTo>
                      <a:pt x="47" y="16"/>
                      <a:pt x="49" y="19"/>
                      <a:pt x="50" y="21"/>
                    </a:cubicBezTo>
                    <a:cubicBezTo>
                      <a:pt x="51" y="24"/>
                      <a:pt x="52" y="28"/>
                      <a:pt x="52" y="34"/>
                    </a:cubicBezTo>
                    <a:cubicBezTo>
                      <a:pt x="52" y="83"/>
                      <a:pt x="52" y="83"/>
                      <a:pt x="52" y="83"/>
                    </a:cubicBezTo>
                    <a:cubicBezTo>
                      <a:pt x="66" y="83"/>
                      <a:pt x="66" y="83"/>
                      <a:pt x="66" y="83"/>
                    </a:cubicBezTo>
                    <a:cubicBezTo>
                      <a:pt x="66" y="33"/>
                      <a:pt x="66" y="33"/>
                      <a:pt x="66" y="33"/>
                    </a:cubicBezTo>
                    <a:cubicBezTo>
                      <a:pt x="66" y="27"/>
                      <a:pt x="65" y="23"/>
                      <a:pt x="65" y="20"/>
                    </a:cubicBezTo>
                    <a:cubicBezTo>
                      <a:pt x="64"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1" name="PA-ïŝľïďé"/>
              <p:cNvSpPr/>
              <p:nvPr>
                <p:custDataLst>
                  <p:tags r:id="rId30"/>
                </p:custDataLst>
              </p:nvPr>
            </p:nvSpPr>
            <p:spPr bwMode="auto">
              <a:xfrm>
                <a:off x="6677819" y="3816351"/>
                <a:ext cx="128588" cy="157163"/>
              </a:xfrm>
              <a:custGeom>
                <a:avLst/>
                <a:gdLst>
                  <a:gd name="T0" fmla="*/ 50 w 70"/>
                  <a:gd name="T1" fmla="*/ 69 h 85"/>
                  <a:gd name="T2" fmla="*/ 36 w 70"/>
                  <a:gd name="T3" fmla="*/ 74 h 85"/>
                  <a:gd name="T4" fmla="*/ 20 w 70"/>
                  <a:gd name="T5" fmla="*/ 66 h 85"/>
                  <a:gd name="T6" fmla="*/ 14 w 70"/>
                  <a:gd name="T7" fmla="*/ 43 h 85"/>
                  <a:gd name="T8" fmla="*/ 20 w 70"/>
                  <a:gd name="T9" fmla="*/ 19 h 85"/>
                  <a:gd name="T10" fmla="*/ 37 w 70"/>
                  <a:gd name="T11" fmla="*/ 12 h 85"/>
                  <a:gd name="T12" fmla="*/ 49 w 70"/>
                  <a:gd name="T13" fmla="*/ 16 h 85"/>
                  <a:gd name="T14" fmla="*/ 56 w 70"/>
                  <a:gd name="T15" fmla="*/ 28 h 85"/>
                  <a:gd name="T16" fmla="*/ 69 w 70"/>
                  <a:gd name="T17" fmla="*/ 26 h 85"/>
                  <a:gd name="T18" fmla="*/ 58 w 70"/>
                  <a:gd name="T19" fmla="*/ 7 h 85"/>
                  <a:gd name="T20" fmla="*/ 37 w 70"/>
                  <a:gd name="T21" fmla="*/ 0 h 85"/>
                  <a:gd name="T22" fmla="*/ 17 w 70"/>
                  <a:gd name="T23" fmla="*/ 5 h 85"/>
                  <a:gd name="T24" fmla="*/ 4 w 70"/>
                  <a:gd name="T25" fmla="*/ 20 h 85"/>
                  <a:gd name="T26" fmla="*/ 0 w 70"/>
                  <a:gd name="T27" fmla="*/ 43 h 85"/>
                  <a:gd name="T28" fmla="*/ 10 w 70"/>
                  <a:gd name="T29" fmla="*/ 74 h 85"/>
                  <a:gd name="T30" fmla="*/ 37 w 70"/>
                  <a:gd name="T31" fmla="*/ 85 h 85"/>
                  <a:gd name="T32" fmla="*/ 59 w 70"/>
                  <a:gd name="T33" fmla="*/ 77 h 85"/>
                  <a:gd name="T34" fmla="*/ 70 w 70"/>
                  <a:gd name="T35" fmla="*/ 55 h 85"/>
                  <a:gd name="T36" fmla="*/ 57 w 70"/>
                  <a:gd name="T37" fmla="*/ 54 h 85"/>
                  <a:gd name="T38" fmla="*/ 50 w 70"/>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85">
                    <a:moveTo>
                      <a:pt x="50" y="69"/>
                    </a:moveTo>
                    <a:cubicBezTo>
                      <a:pt x="46" y="72"/>
                      <a:pt x="42" y="74"/>
                      <a:pt x="36" y="74"/>
                    </a:cubicBezTo>
                    <a:cubicBezTo>
                      <a:pt x="30" y="74"/>
                      <a:pt x="24" y="71"/>
                      <a:pt x="20" y="66"/>
                    </a:cubicBezTo>
                    <a:cubicBezTo>
                      <a:pt x="16" y="61"/>
                      <a:pt x="14" y="54"/>
                      <a:pt x="14" y="43"/>
                    </a:cubicBezTo>
                    <a:cubicBezTo>
                      <a:pt x="14" y="32"/>
                      <a:pt x="16" y="24"/>
                      <a:pt x="20" y="19"/>
                    </a:cubicBezTo>
                    <a:cubicBezTo>
                      <a:pt x="25" y="14"/>
                      <a:pt x="30" y="12"/>
                      <a:pt x="37" y="12"/>
                    </a:cubicBezTo>
                    <a:cubicBezTo>
                      <a:pt x="42" y="12"/>
                      <a:pt x="46" y="13"/>
                      <a:pt x="49" y="16"/>
                    </a:cubicBezTo>
                    <a:cubicBezTo>
                      <a:pt x="52" y="18"/>
                      <a:pt x="54" y="23"/>
                      <a:pt x="56" y="28"/>
                    </a:cubicBezTo>
                    <a:cubicBezTo>
                      <a:pt x="69" y="26"/>
                      <a:pt x="69" y="26"/>
                      <a:pt x="69" y="26"/>
                    </a:cubicBezTo>
                    <a:cubicBezTo>
                      <a:pt x="68" y="18"/>
                      <a:pt x="64" y="11"/>
                      <a:pt x="58" y="7"/>
                    </a:cubicBezTo>
                    <a:cubicBezTo>
                      <a:pt x="53" y="2"/>
                      <a:pt x="46" y="0"/>
                      <a:pt x="37" y="0"/>
                    </a:cubicBezTo>
                    <a:cubicBezTo>
                      <a:pt x="30" y="0"/>
                      <a:pt x="23" y="2"/>
                      <a:pt x="17" y="5"/>
                    </a:cubicBezTo>
                    <a:cubicBezTo>
                      <a:pt x="11" y="8"/>
                      <a:pt x="7" y="13"/>
                      <a:pt x="4" y="20"/>
                    </a:cubicBezTo>
                    <a:cubicBezTo>
                      <a:pt x="1" y="27"/>
                      <a:pt x="0" y="34"/>
                      <a:pt x="0" y="43"/>
                    </a:cubicBezTo>
                    <a:cubicBezTo>
                      <a:pt x="0" y="57"/>
                      <a:pt x="3" y="67"/>
                      <a:pt x="10" y="74"/>
                    </a:cubicBezTo>
                    <a:cubicBezTo>
                      <a:pt x="17" y="82"/>
                      <a:pt x="26" y="85"/>
                      <a:pt x="37" y="85"/>
                    </a:cubicBezTo>
                    <a:cubicBezTo>
                      <a:pt x="45" y="85"/>
                      <a:pt x="53" y="83"/>
                      <a:pt x="59" y="77"/>
                    </a:cubicBezTo>
                    <a:cubicBezTo>
                      <a:pt x="65" y="72"/>
                      <a:pt x="69" y="65"/>
                      <a:pt x="70"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2" name="PA-iṧ1íḋè"/>
              <p:cNvSpPr/>
              <p:nvPr>
                <p:custDataLst>
                  <p:tags r:id="rId31"/>
                </p:custDataLst>
              </p:nvPr>
            </p:nvSpPr>
            <p:spPr bwMode="auto">
              <a:xfrm>
                <a:off x="6820694" y="3816351"/>
                <a:ext cx="138113" cy="157163"/>
              </a:xfrm>
              <a:custGeom>
                <a:avLst/>
                <a:gdLst>
                  <a:gd name="T0" fmla="*/ 38 w 75"/>
                  <a:gd name="T1" fmla="*/ 0 h 85"/>
                  <a:gd name="T2" fmla="*/ 10 w 75"/>
                  <a:gd name="T3" fmla="*/ 12 h 85"/>
                  <a:gd name="T4" fmla="*/ 0 w 75"/>
                  <a:gd name="T5" fmla="*/ 43 h 85"/>
                  <a:gd name="T6" fmla="*/ 10 w 75"/>
                  <a:gd name="T7" fmla="*/ 74 h 85"/>
                  <a:gd name="T8" fmla="*/ 38 w 75"/>
                  <a:gd name="T9" fmla="*/ 85 h 85"/>
                  <a:gd name="T10" fmla="*/ 62 w 75"/>
                  <a:gd name="T11" fmla="*/ 78 h 85"/>
                  <a:gd name="T12" fmla="*/ 74 w 75"/>
                  <a:gd name="T13" fmla="*/ 59 h 85"/>
                  <a:gd name="T14" fmla="*/ 60 w 75"/>
                  <a:gd name="T15" fmla="*/ 57 h 85"/>
                  <a:gd name="T16" fmla="*/ 51 w 75"/>
                  <a:gd name="T17" fmla="*/ 70 h 85"/>
                  <a:gd name="T18" fmla="*/ 38 w 75"/>
                  <a:gd name="T19" fmla="*/ 74 h 85"/>
                  <a:gd name="T20" fmla="*/ 21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6" y="0"/>
                      <a:pt x="17" y="4"/>
                      <a:pt x="10" y="12"/>
                    </a:cubicBezTo>
                    <a:cubicBezTo>
                      <a:pt x="3" y="19"/>
                      <a:pt x="0" y="30"/>
                      <a:pt x="0" y="43"/>
                    </a:cubicBezTo>
                    <a:cubicBezTo>
                      <a:pt x="0" y="57"/>
                      <a:pt x="3" y="67"/>
                      <a:pt x="10" y="74"/>
                    </a:cubicBezTo>
                    <a:cubicBezTo>
                      <a:pt x="17" y="81"/>
                      <a:pt x="26" y="85"/>
                      <a:pt x="38" y="85"/>
                    </a:cubicBezTo>
                    <a:cubicBezTo>
                      <a:pt x="48" y="85"/>
                      <a:pt x="56" y="83"/>
                      <a:pt x="62" y="78"/>
                    </a:cubicBezTo>
                    <a:cubicBezTo>
                      <a:pt x="68" y="74"/>
                      <a:pt x="72" y="67"/>
                      <a:pt x="74" y="59"/>
                    </a:cubicBezTo>
                    <a:cubicBezTo>
                      <a:pt x="60" y="57"/>
                      <a:pt x="60" y="57"/>
                      <a:pt x="60" y="57"/>
                    </a:cubicBezTo>
                    <a:cubicBezTo>
                      <a:pt x="58" y="63"/>
                      <a:pt x="55" y="67"/>
                      <a:pt x="51" y="70"/>
                    </a:cubicBezTo>
                    <a:cubicBezTo>
                      <a:pt x="48" y="73"/>
                      <a:pt x="43" y="74"/>
                      <a:pt x="38" y="74"/>
                    </a:cubicBezTo>
                    <a:cubicBezTo>
                      <a:pt x="32" y="74"/>
                      <a:pt x="26" y="71"/>
                      <a:pt x="21" y="67"/>
                    </a:cubicBezTo>
                    <a:cubicBezTo>
                      <a:pt x="17" y="62"/>
                      <a:pt x="14" y="55"/>
                      <a:pt x="14" y="46"/>
                    </a:cubicBezTo>
                    <a:cubicBezTo>
                      <a:pt x="75" y="46"/>
                      <a:pt x="75" y="46"/>
                      <a:pt x="75" y="46"/>
                    </a:cubicBezTo>
                    <a:cubicBezTo>
                      <a:pt x="75" y="45"/>
                      <a:pt x="75" y="43"/>
                      <a:pt x="75" y="43"/>
                    </a:cubicBezTo>
                    <a:cubicBezTo>
                      <a:pt x="75" y="29"/>
                      <a:pt x="71" y="19"/>
                      <a:pt x="64" y="11"/>
                    </a:cubicBezTo>
                    <a:cubicBezTo>
                      <a:pt x="57" y="4"/>
                      <a:pt x="48" y="0"/>
                      <a:pt x="38" y="0"/>
                    </a:cubicBezTo>
                    <a:close/>
                    <a:moveTo>
                      <a:pt x="15" y="35"/>
                    </a:moveTo>
                    <a:cubicBezTo>
                      <a:pt x="15" y="28"/>
                      <a:pt x="17" y="22"/>
                      <a:pt x="22" y="18"/>
                    </a:cubicBezTo>
                    <a:cubicBezTo>
                      <a:pt x="26" y="14"/>
                      <a:pt x="31" y="12"/>
                      <a:pt x="38" y="12"/>
                    </a:cubicBezTo>
                    <a:cubicBezTo>
                      <a:pt x="45" y="12"/>
                      <a:pt x="50" y="14"/>
                      <a:pt x="55" y="20"/>
                    </a:cubicBezTo>
                    <a:cubicBezTo>
                      <a:pt x="58" y="23"/>
                      <a:pt x="59"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3" name="PA-íśḷïďe"/>
              <p:cNvSpPr/>
              <p:nvPr>
                <p:custDataLst>
                  <p:tags r:id="rId32"/>
                </p:custDataLst>
              </p:nvPr>
            </p:nvSpPr>
            <p:spPr bwMode="auto">
              <a:xfrm>
                <a:off x="7060406" y="3816351"/>
                <a:ext cx="138113" cy="157163"/>
              </a:xfrm>
              <a:custGeom>
                <a:avLst/>
                <a:gdLst>
                  <a:gd name="T0" fmla="*/ 71 w 75"/>
                  <a:gd name="T1" fmla="*/ 49 h 85"/>
                  <a:gd name="T2" fmla="*/ 71 w 75"/>
                  <a:gd name="T3" fmla="*/ 31 h 85"/>
                  <a:gd name="T4" fmla="*/ 70 w 75"/>
                  <a:gd name="T5" fmla="*/ 18 h 85"/>
                  <a:gd name="T6" fmla="*/ 66 w 75"/>
                  <a:gd name="T7" fmla="*/ 9 h 85"/>
                  <a:gd name="T8" fmla="*/ 56 w 75"/>
                  <a:gd name="T9" fmla="*/ 3 h 85"/>
                  <a:gd name="T10" fmla="*/ 39 w 75"/>
                  <a:gd name="T11" fmla="*/ 0 h 85"/>
                  <a:gd name="T12" fmla="*/ 21 w 75"/>
                  <a:gd name="T13" fmla="*/ 3 h 85"/>
                  <a:gd name="T14" fmla="*/ 9 w 75"/>
                  <a:gd name="T15" fmla="*/ 11 h 85"/>
                  <a:gd name="T16" fmla="*/ 3 w 75"/>
                  <a:gd name="T17" fmla="*/ 25 h 85"/>
                  <a:gd name="T18" fmla="*/ 16 w 75"/>
                  <a:gd name="T19" fmla="*/ 27 h 85"/>
                  <a:gd name="T20" fmla="*/ 23 w 75"/>
                  <a:gd name="T21" fmla="*/ 15 h 85"/>
                  <a:gd name="T22" fmla="*/ 37 w 75"/>
                  <a:gd name="T23" fmla="*/ 12 h 85"/>
                  <a:gd name="T24" fmla="*/ 53 w 75"/>
                  <a:gd name="T25" fmla="*/ 16 h 85"/>
                  <a:gd name="T26" fmla="*/ 57 w 75"/>
                  <a:gd name="T27" fmla="*/ 28 h 85"/>
                  <a:gd name="T28" fmla="*/ 57 w 75"/>
                  <a:gd name="T29" fmla="*/ 32 h 85"/>
                  <a:gd name="T30" fmla="*/ 32 w 75"/>
                  <a:gd name="T31" fmla="*/ 36 h 85"/>
                  <a:gd name="T32" fmla="*/ 20 w 75"/>
                  <a:gd name="T33" fmla="*/ 39 h 85"/>
                  <a:gd name="T34" fmla="*/ 10 w 75"/>
                  <a:gd name="T35" fmla="*/ 43 h 85"/>
                  <a:gd name="T36" fmla="*/ 3 w 75"/>
                  <a:gd name="T37" fmla="*/ 51 h 85"/>
                  <a:gd name="T38" fmla="*/ 0 w 75"/>
                  <a:gd name="T39" fmla="*/ 62 h 85"/>
                  <a:gd name="T40" fmla="*/ 7 w 75"/>
                  <a:gd name="T41" fmla="*/ 79 h 85"/>
                  <a:gd name="T42" fmla="*/ 28 w 75"/>
                  <a:gd name="T43" fmla="*/ 85 h 85"/>
                  <a:gd name="T44" fmla="*/ 43 w 75"/>
                  <a:gd name="T45" fmla="*/ 82 h 85"/>
                  <a:gd name="T46" fmla="*/ 58 w 75"/>
                  <a:gd name="T47" fmla="*/ 73 h 85"/>
                  <a:gd name="T48" fmla="*/ 61 w 75"/>
                  <a:gd name="T49" fmla="*/ 83 h 85"/>
                  <a:gd name="T50" fmla="*/ 75 w 75"/>
                  <a:gd name="T51" fmla="*/ 83 h 85"/>
                  <a:gd name="T52" fmla="*/ 72 w 75"/>
                  <a:gd name="T53" fmla="*/ 74 h 85"/>
                  <a:gd name="T54" fmla="*/ 71 w 75"/>
                  <a:gd name="T55" fmla="*/ 49 h 85"/>
                  <a:gd name="T56" fmla="*/ 57 w 75"/>
                  <a:gd name="T57" fmla="*/ 48 h 85"/>
                  <a:gd name="T58" fmla="*/ 55 w 75"/>
                  <a:gd name="T59" fmla="*/ 61 h 85"/>
                  <a:gd name="T60" fmla="*/ 46 w 75"/>
                  <a:gd name="T61" fmla="*/ 71 h 85"/>
                  <a:gd name="T62" fmla="*/ 31 w 75"/>
                  <a:gd name="T63" fmla="*/ 74 h 85"/>
                  <a:gd name="T64" fmla="*/ 19 w 75"/>
                  <a:gd name="T65" fmla="*/ 71 h 85"/>
                  <a:gd name="T66" fmla="*/ 15 w 75"/>
                  <a:gd name="T67" fmla="*/ 62 h 85"/>
                  <a:gd name="T68" fmla="*/ 17 w 75"/>
                  <a:gd name="T69" fmla="*/ 55 h 85"/>
                  <a:gd name="T70" fmla="*/ 22 w 75"/>
                  <a:gd name="T71" fmla="*/ 50 h 85"/>
                  <a:gd name="T72" fmla="*/ 34 w 75"/>
                  <a:gd name="T73" fmla="*/ 48 h 85"/>
                  <a:gd name="T74" fmla="*/ 57 w 75"/>
                  <a:gd name="T75" fmla="*/ 43 h 85"/>
                  <a:gd name="T76" fmla="*/ 57 w 75"/>
                  <a:gd name="T77"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 h="85">
                    <a:moveTo>
                      <a:pt x="71" y="49"/>
                    </a:moveTo>
                    <a:cubicBezTo>
                      <a:pt x="71" y="31"/>
                      <a:pt x="71" y="31"/>
                      <a:pt x="71" y="31"/>
                    </a:cubicBezTo>
                    <a:cubicBezTo>
                      <a:pt x="71" y="25"/>
                      <a:pt x="71" y="21"/>
                      <a:pt x="70" y="18"/>
                    </a:cubicBezTo>
                    <a:cubicBezTo>
                      <a:pt x="69" y="14"/>
                      <a:pt x="68" y="11"/>
                      <a:pt x="66" y="9"/>
                    </a:cubicBezTo>
                    <a:cubicBezTo>
                      <a:pt x="64" y="6"/>
                      <a:pt x="61" y="4"/>
                      <a:pt x="56" y="3"/>
                    </a:cubicBezTo>
                    <a:cubicBezTo>
                      <a:pt x="52" y="1"/>
                      <a:pt x="46" y="0"/>
                      <a:pt x="39" y="0"/>
                    </a:cubicBezTo>
                    <a:cubicBezTo>
                      <a:pt x="32" y="0"/>
                      <a:pt x="26" y="1"/>
                      <a:pt x="21" y="3"/>
                    </a:cubicBezTo>
                    <a:cubicBezTo>
                      <a:pt x="16" y="5"/>
                      <a:pt x="12" y="8"/>
                      <a:pt x="9" y="11"/>
                    </a:cubicBezTo>
                    <a:cubicBezTo>
                      <a:pt x="6" y="15"/>
                      <a:pt x="4" y="19"/>
                      <a:pt x="3" y="25"/>
                    </a:cubicBezTo>
                    <a:cubicBezTo>
                      <a:pt x="16" y="27"/>
                      <a:pt x="16" y="27"/>
                      <a:pt x="16" y="27"/>
                    </a:cubicBezTo>
                    <a:cubicBezTo>
                      <a:pt x="18" y="21"/>
                      <a:pt x="20" y="17"/>
                      <a:pt x="23" y="15"/>
                    </a:cubicBezTo>
                    <a:cubicBezTo>
                      <a:pt x="26" y="13"/>
                      <a:pt x="31" y="12"/>
                      <a:pt x="37" y="12"/>
                    </a:cubicBezTo>
                    <a:cubicBezTo>
                      <a:pt x="44" y="12"/>
                      <a:pt x="50" y="13"/>
                      <a:pt x="53" y="16"/>
                    </a:cubicBezTo>
                    <a:cubicBezTo>
                      <a:pt x="56" y="19"/>
                      <a:pt x="57" y="23"/>
                      <a:pt x="57" y="28"/>
                    </a:cubicBezTo>
                    <a:cubicBezTo>
                      <a:pt x="57" y="29"/>
                      <a:pt x="57" y="30"/>
                      <a:pt x="57" y="32"/>
                    </a:cubicBezTo>
                    <a:cubicBezTo>
                      <a:pt x="52" y="34"/>
                      <a:pt x="43" y="35"/>
                      <a:pt x="32" y="36"/>
                    </a:cubicBezTo>
                    <a:cubicBezTo>
                      <a:pt x="27" y="37"/>
                      <a:pt x="23" y="38"/>
                      <a:pt x="20" y="39"/>
                    </a:cubicBezTo>
                    <a:cubicBezTo>
                      <a:pt x="16" y="40"/>
                      <a:pt x="13" y="41"/>
                      <a:pt x="10" y="43"/>
                    </a:cubicBezTo>
                    <a:cubicBezTo>
                      <a:pt x="7" y="45"/>
                      <a:pt x="5" y="48"/>
                      <a:pt x="3" y="51"/>
                    </a:cubicBezTo>
                    <a:cubicBezTo>
                      <a:pt x="1" y="54"/>
                      <a:pt x="0" y="58"/>
                      <a:pt x="0" y="62"/>
                    </a:cubicBezTo>
                    <a:cubicBezTo>
                      <a:pt x="0" y="69"/>
                      <a:pt x="3" y="74"/>
                      <a:pt x="7" y="79"/>
                    </a:cubicBezTo>
                    <a:cubicBezTo>
                      <a:pt x="12" y="83"/>
                      <a:pt x="19" y="85"/>
                      <a:pt x="28" y="85"/>
                    </a:cubicBezTo>
                    <a:cubicBezTo>
                      <a:pt x="33" y="85"/>
                      <a:pt x="39" y="84"/>
                      <a:pt x="43" y="82"/>
                    </a:cubicBezTo>
                    <a:cubicBezTo>
                      <a:pt x="48" y="81"/>
                      <a:pt x="53" y="78"/>
                      <a:pt x="58" y="73"/>
                    </a:cubicBezTo>
                    <a:cubicBezTo>
                      <a:pt x="58" y="77"/>
                      <a:pt x="59" y="80"/>
                      <a:pt x="61" y="83"/>
                    </a:cubicBezTo>
                    <a:cubicBezTo>
                      <a:pt x="75" y="83"/>
                      <a:pt x="75" y="83"/>
                      <a:pt x="75" y="83"/>
                    </a:cubicBezTo>
                    <a:cubicBezTo>
                      <a:pt x="73" y="80"/>
                      <a:pt x="72" y="77"/>
                      <a:pt x="72" y="74"/>
                    </a:cubicBezTo>
                    <a:cubicBezTo>
                      <a:pt x="71" y="70"/>
                      <a:pt x="71" y="62"/>
                      <a:pt x="71" y="49"/>
                    </a:cubicBezTo>
                    <a:close/>
                    <a:moveTo>
                      <a:pt x="57" y="48"/>
                    </a:moveTo>
                    <a:cubicBezTo>
                      <a:pt x="57" y="54"/>
                      <a:pt x="56" y="58"/>
                      <a:pt x="55" y="61"/>
                    </a:cubicBezTo>
                    <a:cubicBezTo>
                      <a:pt x="53" y="65"/>
                      <a:pt x="50" y="69"/>
                      <a:pt x="46" y="71"/>
                    </a:cubicBezTo>
                    <a:cubicBezTo>
                      <a:pt x="41" y="73"/>
                      <a:pt x="37" y="74"/>
                      <a:pt x="31" y="74"/>
                    </a:cubicBezTo>
                    <a:cubicBezTo>
                      <a:pt x="26" y="74"/>
                      <a:pt x="22" y="73"/>
                      <a:pt x="19" y="71"/>
                    </a:cubicBezTo>
                    <a:cubicBezTo>
                      <a:pt x="16" y="68"/>
                      <a:pt x="15" y="65"/>
                      <a:pt x="15" y="62"/>
                    </a:cubicBezTo>
                    <a:cubicBezTo>
                      <a:pt x="15" y="59"/>
                      <a:pt x="16" y="57"/>
                      <a:pt x="17" y="55"/>
                    </a:cubicBezTo>
                    <a:cubicBezTo>
                      <a:pt x="18" y="53"/>
                      <a:pt x="20" y="52"/>
                      <a:pt x="22" y="50"/>
                    </a:cubicBezTo>
                    <a:cubicBezTo>
                      <a:pt x="25" y="49"/>
                      <a:pt x="29" y="49"/>
                      <a:pt x="34" y="48"/>
                    </a:cubicBezTo>
                    <a:cubicBezTo>
                      <a:pt x="44" y="46"/>
                      <a:pt x="52" y="45"/>
                      <a:pt x="57" y="43"/>
                    </a:cubicBezTo>
                    <a:lnTo>
                      <a:pt x="57"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4" name="PA-ïS1îḋe"/>
              <p:cNvSpPr/>
              <p:nvPr>
                <p:custDataLst>
                  <p:tags r:id="rId33"/>
                </p:custDataLst>
              </p:nvPr>
            </p:nvSpPr>
            <p:spPr bwMode="auto">
              <a:xfrm>
                <a:off x="7230269" y="3816351"/>
                <a:ext cx="122238" cy="152400"/>
              </a:xfrm>
              <a:custGeom>
                <a:avLst/>
                <a:gdLst>
                  <a:gd name="T0" fmla="*/ 61 w 66"/>
                  <a:gd name="T1" fmla="*/ 10 h 83"/>
                  <a:gd name="T2" fmla="*/ 52 w 66"/>
                  <a:gd name="T3" fmla="*/ 3 h 83"/>
                  <a:gd name="T4" fmla="*/ 38 w 66"/>
                  <a:gd name="T5" fmla="*/ 0 h 83"/>
                  <a:gd name="T6" fmla="*/ 13 w 66"/>
                  <a:gd name="T7" fmla="*/ 14 h 83"/>
                  <a:gd name="T8" fmla="*/ 13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6 w 66"/>
                  <a:gd name="T21" fmla="*/ 12 h 83"/>
                  <a:gd name="T22" fmla="*/ 45 w 66"/>
                  <a:gd name="T23" fmla="*/ 15 h 83"/>
                  <a:gd name="T24" fmla="*/ 51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8" y="0"/>
                    </a:cubicBezTo>
                    <a:cubicBezTo>
                      <a:pt x="27" y="0"/>
                      <a:pt x="19" y="5"/>
                      <a:pt x="13" y="14"/>
                    </a:cubicBezTo>
                    <a:cubicBezTo>
                      <a:pt x="13" y="2"/>
                      <a:pt x="13" y="2"/>
                      <a:pt x="13"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6"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5" name="PA-îŝḻiḓè"/>
              <p:cNvSpPr/>
              <p:nvPr>
                <p:custDataLst>
                  <p:tags r:id="rId34"/>
                </p:custDataLst>
              </p:nvPr>
            </p:nvSpPr>
            <p:spPr bwMode="auto">
              <a:xfrm>
                <a:off x="7381081" y="3762376"/>
                <a:ext cx="131763" cy="211138"/>
              </a:xfrm>
              <a:custGeom>
                <a:avLst/>
                <a:gdLst>
                  <a:gd name="T0" fmla="*/ 57 w 71"/>
                  <a:gd name="T1" fmla="*/ 40 h 114"/>
                  <a:gd name="T2" fmla="*/ 48 w 71"/>
                  <a:gd name="T3" fmla="*/ 32 h 114"/>
                  <a:gd name="T4" fmla="*/ 35 w 71"/>
                  <a:gd name="T5" fmla="*/ 29 h 114"/>
                  <a:gd name="T6" fmla="*/ 17 w 71"/>
                  <a:gd name="T7" fmla="*/ 35 h 114"/>
                  <a:gd name="T8" fmla="*/ 4 w 71"/>
                  <a:gd name="T9" fmla="*/ 50 h 114"/>
                  <a:gd name="T10" fmla="*/ 0 w 71"/>
                  <a:gd name="T11" fmla="*/ 72 h 114"/>
                  <a:gd name="T12" fmla="*/ 5 w 71"/>
                  <a:gd name="T13" fmla="*/ 94 h 114"/>
                  <a:gd name="T14" fmla="*/ 17 w 71"/>
                  <a:gd name="T15" fmla="*/ 109 h 114"/>
                  <a:gd name="T16" fmla="*/ 35 w 71"/>
                  <a:gd name="T17" fmla="*/ 114 h 114"/>
                  <a:gd name="T18" fmla="*/ 58 w 71"/>
                  <a:gd name="T19" fmla="*/ 102 h 114"/>
                  <a:gd name="T20" fmla="*/ 58 w 71"/>
                  <a:gd name="T21" fmla="*/ 112 h 114"/>
                  <a:gd name="T22" fmla="*/ 71 w 71"/>
                  <a:gd name="T23" fmla="*/ 112 h 114"/>
                  <a:gd name="T24" fmla="*/ 71 w 71"/>
                  <a:gd name="T25" fmla="*/ 0 h 114"/>
                  <a:gd name="T26" fmla="*/ 57 w 71"/>
                  <a:gd name="T27" fmla="*/ 0 h 114"/>
                  <a:gd name="T28" fmla="*/ 57 w 71"/>
                  <a:gd name="T29" fmla="*/ 40 h 114"/>
                  <a:gd name="T30" fmla="*/ 52 w 71"/>
                  <a:gd name="T31" fmla="*/ 95 h 114"/>
                  <a:gd name="T32" fmla="*/ 37 w 71"/>
                  <a:gd name="T33" fmla="*/ 103 h 114"/>
                  <a:gd name="T34" fmla="*/ 21 w 71"/>
                  <a:gd name="T35" fmla="*/ 95 h 114"/>
                  <a:gd name="T36" fmla="*/ 15 w 71"/>
                  <a:gd name="T37" fmla="*/ 72 h 114"/>
                  <a:gd name="T38" fmla="*/ 21 w 71"/>
                  <a:gd name="T39" fmla="*/ 48 h 114"/>
                  <a:gd name="T40" fmla="*/ 36 w 71"/>
                  <a:gd name="T41" fmla="*/ 41 h 114"/>
                  <a:gd name="T42" fmla="*/ 52 w 71"/>
                  <a:gd name="T43" fmla="*/ 48 h 114"/>
                  <a:gd name="T44" fmla="*/ 58 w 71"/>
                  <a:gd name="T45" fmla="*/ 73 h 114"/>
                  <a:gd name="T46" fmla="*/ 52 w 71"/>
                  <a:gd name="T47" fmla="*/ 9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114">
                    <a:moveTo>
                      <a:pt x="57" y="40"/>
                    </a:moveTo>
                    <a:cubicBezTo>
                      <a:pt x="55" y="37"/>
                      <a:pt x="52" y="34"/>
                      <a:pt x="48" y="32"/>
                    </a:cubicBezTo>
                    <a:cubicBezTo>
                      <a:pt x="44" y="30"/>
                      <a:pt x="40" y="29"/>
                      <a:pt x="35" y="29"/>
                    </a:cubicBezTo>
                    <a:cubicBezTo>
                      <a:pt x="28" y="29"/>
                      <a:pt x="22" y="31"/>
                      <a:pt x="17" y="35"/>
                    </a:cubicBezTo>
                    <a:cubicBezTo>
                      <a:pt x="11" y="38"/>
                      <a:pt x="7" y="43"/>
                      <a:pt x="4" y="50"/>
                    </a:cubicBezTo>
                    <a:cubicBezTo>
                      <a:pt x="2" y="56"/>
                      <a:pt x="0" y="64"/>
                      <a:pt x="0" y="72"/>
                    </a:cubicBezTo>
                    <a:cubicBezTo>
                      <a:pt x="0" y="80"/>
                      <a:pt x="2" y="87"/>
                      <a:pt x="5" y="94"/>
                    </a:cubicBezTo>
                    <a:cubicBezTo>
                      <a:pt x="8" y="100"/>
                      <a:pt x="12" y="105"/>
                      <a:pt x="17" y="109"/>
                    </a:cubicBezTo>
                    <a:cubicBezTo>
                      <a:pt x="23" y="112"/>
                      <a:pt x="29" y="114"/>
                      <a:pt x="35" y="114"/>
                    </a:cubicBezTo>
                    <a:cubicBezTo>
                      <a:pt x="45" y="114"/>
                      <a:pt x="53" y="110"/>
                      <a:pt x="58" y="102"/>
                    </a:cubicBezTo>
                    <a:cubicBezTo>
                      <a:pt x="58" y="112"/>
                      <a:pt x="58" y="112"/>
                      <a:pt x="58" y="112"/>
                    </a:cubicBezTo>
                    <a:cubicBezTo>
                      <a:pt x="71" y="112"/>
                      <a:pt x="71" y="112"/>
                      <a:pt x="71" y="112"/>
                    </a:cubicBezTo>
                    <a:cubicBezTo>
                      <a:pt x="71" y="0"/>
                      <a:pt x="71" y="0"/>
                      <a:pt x="71" y="0"/>
                    </a:cubicBezTo>
                    <a:cubicBezTo>
                      <a:pt x="57" y="0"/>
                      <a:pt x="57" y="0"/>
                      <a:pt x="57" y="0"/>
                    </a:cubicBezTo>
                    <a:lnTo>
                      <a:pt x="57" y="40"/>
                    </a:lnTo>
                    <a:close/>
                    <a:moveTo>
                      <a:pt x="52" y="95"/>
                    </a:moveTo>
                    <a:cubicBezTo>
                      <a:pt x="48" y="100"/>
                      <a:pt x="43" y="103"/>
                      <a:pt x="37" y="103"/>
                    </a:cubicBezTo>
                    <a:cubicBezTo>
                      <a:pt x="31" y="103"/>
                      <a:pt x="25" y="100"/>
                      <a:pt x="21" y="95"/>
                    </a:cubicBezTo>
                    <a:cubicBezTo>
                      <a:pt x="17" y="90"/>
                      <a:pt x="15" y="82"/>
                      <a:pt x="15" y="72"/>
                    </a:cubicBezTo>
                    <a:cubicBezTo>
                      <a:pt x="15" y="61"/>
                      <a:pt x="17" y="53"/>
                      <a:pt x="21" y="48"/>
                    </a:cubicBezTo>
                    <a:cubicBezTo>
                      <a:pt x="25" y="43"/>
                      <a:pt x="30" y="41"/>
                      <a:pt x="36" y="41"/>
                    </a:cubicBezTo>
                    <a:cubicBezTo>
                      <a:pt x="42" y="41"/>
                      <a:pt x="48" y="43"/>
                      <a:pt x="52" y="48"/>
                    </a:cubicBezTo>
                    <a:cubicBezTo>
                      <a:pt x="56" y="54"/>
                      <a:pt x="58" y="62"/>
                      <a:pt x="58" y="73"/>
                    </a:cubicBezTo>
                    <a:cubicBezTo>
                      <a:pt x="58" y="83"/>
                      <a:pt x="56" y="91"/>
                      <a:pt x="52"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6" name="PA-îŝḷîďé"/>
              <p:cNvSpPr/>
              <p:nvPr>
                <p:custDataLst>
                  <p:tags r:id="rId35"/>
                </p:custDataLst>
              </p:nvPr>
            </p:nvSpPr>
            <p:spPr bwMode="auto">
              <a:xfrm>
                <a:off x="7616031" y="3762376"/>
                <a:ext cx="163513" cy="206375"/>
              </a:xfrm>
              <a:custGeom>
                <a:avLst/>
                <a:gdLst>
                  <a:gd name="T0" fmla="*/ 103 w 103"/>
                  <a:gd name="T1" fmla="*/ 0 h 130"/>
                  <a:gd name="T2" fmla="*/ 0 w 103"/>
                  <a:gd name="T3" fmla="*/ 0 h 130"/>
                  <a:gd name="T4" fmla="*/ 0 w 103"/>
                  <a:gd name="T5" fmla="*/ 15 h 130"/>
                  <a:gd name="T6" fmla="*/ 43 w 103"/>
                  <a:gd name="T7" fmla="*/ 15 h 130"/>
                  <a:gd name="T8" fmla="*/ 43 w 103"/>
                  <a:gd name="T9" fmla="*/ 130 h 130"/>
                  <a:gd name="T10" fmla="*/ 59 w 103"/>
                  <a:gd name="T11" fmla="*/ 130 h 130"/>
                  <a:gd name="T12" fmla="*/ 59 w 103"/>
                  <a:gd name="T13" fmla="*/ 15 h 130"/>
                  <a:gd name="T14" fmla="*/ 103 w 103"/>
                  <a:gd name="T15" fmla="*/ 15 h 130"/>
                  <a:gd name="T16" fmla="*/ 103 w 103"/>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30">
                    <a:moveTo>
                      <a:pt x="103" y="0"/>
                    </a:moveTo>
                    <a:lnTo>
                      <a:pt x="0" y="0"/>
                    </a:lnTo>
                    <a:lnTo>
                      <a:pt x="0" y="15"/>
                    </a:lnTo>
                    <a:lnTo>
                      <a:pt x="43" y="15"/>
                    </a:lnTo>
                    <a:lnTo>
                      <a:pt x="43" y="130"/>
                    </a:lnTo>
                    <a:lnTo>
                      <a:pt x="59" y="130"/>
                    </a:lnTo>
                    <a:lnTo>
                      <a:pt x="59" y="15"/>
                    </a:lnTo>
                    <a:lnTo>
                      <a:pt x="103" y="15"/>
                    </a:lnTo>
                    <a:lnTo>
                      <a:pt x="10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7" name="PA-iṣḷíďê"/>
              <p:cNvSpPr/>
              <p:nvPr>
                <p:custDataLst>
                  <p:tags r:id="rId36"/>
                </p:custDataLst>
              </p:nvPr>
            </p:nvSpPr>
            <p:spPr bwMode="auto">
              <a:xfrm>
                <a:off x="7763669" y="3816351"/>
                <a:ext cx="138113" cy="157163"/>
              </a:xfrm>
              <a:custGeom>
                <a:avLst/>
                <a:gdLst>
                  <a:gd name="T0" fmla="*/ 38 w 75"/>
                  <a:gd name="T1" fmla="*/ 0 h 85"/>
                  <a:gd name="T2" fmla="*/ 11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5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8" y="4"/>
                      <a:pt x="11" y="12"/>
                    </a:cubicBezTo>
                    <a:cubicBezTo>
                      <a:pt x="4"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2" y="19"/>
                      <a:pt x="65"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8" name="PA-iśļíḑé"/>
              <p:cNvSpPr/>
              <p:nvPr>
                <p:custDataLst>
                  <p:tags r:id="rId37"/>
                </p:custDataLst>
              </p:nvPr>
            </p:nvSpPr>
            <p:spPr bwMode="auto">
              <a:xfrm>
                <a:off x="7925594" y="3816351"/>
                <a:ext cx="128588" cy="157163"/>
              </a:xfrm>
              <a:custGeom>
                <a:avLst/>
                <a:gdLst>
                  <a:gd name="T0" fmla="*/ 50 w 70"/>
                  <a:gd name="T1" fmla="*/ 69 h 85"/>
                  <a:gd name="T2" fmla="*/ 36 w 70"/>
                  <a:gd name="T3" fmla="*/ 74 h 85"/>
                  <a:gd name="T4" fmla="*/ 20 w 70"/>
                  <a:gd name="T5" fmla="*/ 66 h 85"/>
                  <a:gd name="T6" fmla="*/ 14 w 70"/>
                  <a:gd name="T7" fmla="*/ 43 h 85"/>
                  <a:gd name="T8" fmla="*/ 20 w 70"/>
                  <a:gd name="T9" fmla="*/ 19 h 85"/>
                  <a:gd name="T10" fmla="*/ 37 w 70"/>
                  <a:gd name="T11" fmla="*/ 12 h 85"/>
                  <a:gd name="T12" fmla="*/ 49 w 70"/>
                  <a:gd name="T13" fmla="*/ 16 h 85"/>
                  <a:gd name="T14" fmla="*/ 56 w 70"/>
                  <a:gd name="T15" fmla="*/ 28 h 85"/>
                  <a:gd name="T16" fmla="*/ 69 w 70"/>
                  <a:gd name="T17" fmla="*/ 26 h 85"/>
                  <a:gd name="T18" fmla="*/ 58 w 70"/>
                  <a:gd name="T19" fmla="*/ 7 h 85"/>
                  <a:gd name="T20" fmla="*/ 37 w 70"/>
                  <a:gd name="T21" fmla="*/ 0 h 85"/>
                  <a:gd name="T22" fmla="*/ 17 w 70"/>
                  <a:gd name="T23" fmla="*/ 5 h 85"/>
                  <a:gd name="T24" fmla="*/ 4 w 70"/>
                  <a:gd name="T25" fmla="*/ 20 h 85"/>
                  <a:gd name="T26" fmla="*/ 0 w 70"/>
                  <a:gd name="T27" fmla="*/ 43 h 85"/>
                  <a:gd name="T28" fmla="*/ 10 w 70"/>
                  <a:gd name="T29" fmla="*/ 74 h 85"/>
                  <a:gd name="T30" fmla="*/ 37 w 70"/>
                  <a:gd name="T31" fmla="*/ 85 h 85"/>
                  <a:gd name="T32" fmla="*/ 59 w 70"/>
                  <a:gd name="T33" fmla="*/ 77 h 85"/>
                  <a:gd name="T34" fmla="*/ 70 w 70"/>
                  <a:gd name="T35" fmla="*/ 55 h 85"/>
                  <a:gd name="T36" fmla="*/ 57 w 70"/>
                  <a:gd name="T37" fmla="*/ 54 h 85"/>
                  <a:gd name="T38" fmla="*/ 50 w 70"/>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85">
                    <a:moveTo>
                      <a:pt x="50" y="69"/>
                    </a:moveTo>
                    <a:cubicBezTo>
                      <a:pt x="46" y="72"/>
                      <a:pt x="42" y="74"/>
                      <a:pt x="36" y="74"/>
                    </a:cubicBezTo>
                    <a:cubicBezTo>
                      <a:pt x="30" y="74"/>
                      <a:pt x="24" y="71"/>
                      <a:pt x="20" y="66"/>
                    </a:cubicBezTo>
                    <a:cubicBezTo>
                      <a:pt x="16" y="61"/>
                      <a:pt x="14" y="54"/>
                      <a:pt x="14" y="43"/>
                    </a:cubicBezTo>
                    <a:cubicBezTo>
                      <a:pt x="14" y="32"/>
                      <a:pt x="16" y="24"/>
                      <a:pt x="20" y="19"/>
                    </a:cubicBezTo>
                    <a:cubicBezTo>
                      <a:pt x="25" y="14"/>
                      <a:pt x="30" y="12"/>
                      <a:pt x="37" y="12"/>
                    </a:cubicBezTo>
                    <a:cubicBezTo>
                      <a:pt x="42" y="12"/>
                      <a:pt x="46" y="13"/>
                      <a:pt x="49" y="16"/>
                    </a:cubicBezTo>
                    <a:cubicBezTo>
                      <a:pt x="52" y="18"/>
                      <a:pt x="54" y="23"/>
                      <a:pt x="56" y="28"/>
                    </a:cubicBezTo>
                    <a:cubicBezTo>
                      <a:pt x="69" y="26"/>
                      <a:pt x="69" y="26"/>
                      <a:pt x="69" y="26"/>
                    </a:cubicBezTo>
                    <a:cubicBezTo>
                      <a:pt x="67" y="18"/>
                      <a:pt x="64" y="11"/>
                      <a:pt x="58" y="7"/>
                    </a:cubicBezTo>
                    <a:cubicBezTo>
                      <a:pt x="53" y="2"/>
                      <a:pt x="45" y="0"/>
                      <a:pt x="37" y="0"/>
                    </a:cubicBezTo>
                    <a:cubicBezTo>
                      <a:pt x="30" y="0"/>
                      <a:pt x="23" y="2"/>
                      <a:pt x="17" y="5"/>
                    </a:cubicBezTo>
                    <a:cubicBezTo>
                      <a:pt x="11" y="8"/>
                      <a:pt x="7" y="13"/>
                      <a:pt x="4" y="20"/>
                    </a:cubicBezTo>
                    <a:cubicBezTo>
                      <a:pt x="1" y="27"/>
                      <a:pt x="0" y="34"/>
                      <a:pt x="0" y="43"/>
                    </a:cubicBezTo>
                    <a:cubicBezTo>
                      <a:pt x="0" y="57"/>
                      <a:pt x="3" y="67"/>
                      <a:pt x="10" y="74"/>
                    </a:cubicBezTo>
                    <a:cubicBezTo>
                      <a:pt x="16" y="82"/>
                      <a:pt x="25" y="85"/>
                      <a:pt x="37" y="85"/>
                    </a:cubicBezTo>
                    <a:cubicBezTo>
                      <a:pt x="45" y="85"/>
                      <a:pt x="53" y="83"/>
                      <a:pt x="59" y="77"/>
                    </a:cubicBezTo>
                    <a:cubicBezTo>
                      <a:pt x="65" y="72"/>
                      <a:pt x="69" y="65"/>
                      <a:pt x="70"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49" name="PA-îSḷïdé"/>
              <p:cNvSpPr/>
              <p:nvPr>
                <p:custDataLst>
                  <p:tags r:id="rId38"/>
                </p:custDataLst>
              </p:nvPr>
            </p:nvSpPr>
            <p:spPr bwMode="auto">
              <a:xfrm>
                <a:off x="8076406" y="3762376"/>
                <a:ext cx="122238" cy="206375"/>
              </a:xfrm>
              <a:custGeom>
                <a:avLst/>
                <a:gdLst>
                  <a:gd name="T0" fmla="*/ 54 w 66"/>
                  <a:gd name="T1" fmla="*/ 33 h 112"/>
                  <a:gd name="T2" fmla="*/ 38 w 66"/>
                  <a:gd name="T3" fmla="*/ 29 h 112"/>
                  <a:gd name="T4" fmla="*/ 14 w 66"/>
                  <a:gd name="T5" fmla="*/ 40 h 112"/>
                  <a:gd name="T6" fmla="*/ 14 w 66"/>
                  <a:gd name="T7" fmla="*/ 0 h 112"/>
                  <a:gd name="T8" fmla="*/ 0 w 66"/>
                  <a:gd name="T9" fmla="*/ 0 h 112"/>
                  <a:gd name="T10" fmla="*/ 0 w 66"/>
                  <a:gd name="T11" fmla="*/ 112 h 112"/>
                  <a:gd name="T12" fmla="*/ 14 w 66"/>
                  <a:gd name="T13" fmla="*/ 112 h 112"/>
                  <a:gd name="T14" fmla="*/ 14 w 66"/>
                  <a:gd name="T15" fmla="*/ 68 h 112"/>
                  <a:gd name="T16" fmla="*/ 16 w 66"/>
                  <a:gd name="T17" fmla="*/ 53 h 112"/>
                  <a:gd name="T18" fmla="*/ 24 w 66"/>
                  <a:gd name="T19" fmla="*/ 44 h 112"/>
                  <a:gd name="T20" fmla="*/ 35 w 66"/>
                  <a:gd name="T21" fmla="*/ 41 h 112"/>
                  <a:gd name="T22" fmla="*/ 48 w 66"/>
                  <a:gd name="T23" fmla="*/ 46 h 112"/>
                  <a:gd name="T24" fmla="*/ 53 w 66"/>
                  <a:gd name="T25" fmla="*/ 61 h 112"/>
                  <a:gd name="T26" fmla="*/ 53 w 66"/>
                  <a:gd name="T27" fmla="*/ 112 h 112"/>
                  <a:gd name="T28" fmla="*/ 66 w 66"/>
                  <a:gd name="T29" fmla="*/ 112 h 112"/>
                  <a:gd name="T30" fmla="*/ 66 w 66"/>
                  <a:gd name="T31" fmla="*/ 61 h 112"/>
                  <a:gd name="T32" fmla="*/ 63 w 66"/>
                  <a:gd name="T33" fmla="*/ 43 h 112"/>
                  <a:gd name="T34" fmla="*/ 54 w 66"/>
                  <a:gd name="T35"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112">
                    <a:moveTo>
                      <a:pt x="54" y="33"/>
                    </a:moveTo>
                    <a:cubicBezTo>
                      <a:pt x="50" y="30"/>
                      <a:pt x="44" y="29"/>
                      <a:pt x="38" y="29"/>
                    </a:cubicBezTo>
                    <a:cubicBezTo>
                      <a:pt x="28" y="29"/>
                      <a:pt x="20" y="33"/>
                      <a:pt x="14" y="40"/>
                    </a:cubicBezTo>
                    <a:cubicBezTo>
                      <a:pt x="14" y="0"/>
                      <a:pt x="14" y="0"/>
                      <a:pt x="14" y="0"/>
                    </a:cubicBezTo>
                    <a:cubicBezTo>
                      <a:pt x="0" y="0"/>
                      <a:pt x="0" y="0"/>
                      <a:pt x="0" y="0"/>
                    </a:cubicBezTo>
                    <a:cubicBezTo>
                      <a:pt x="0" y="112"/>
                      <a:pt x="0" y="112"/>
                      <a:pt x="0" y="112"/>
                    </a:cubicBezTo>
                    <a:cubicBezTo>
                      <a:pt x="14" y="112"/>
                      <a:pt x="14" y="112"/>
                      <a:pt x="14" y="112"/>
                    </a:cubicBezTo>
                    <a:cubicBezTo>
                      <a:pt x="14" y="68"/>
                      <a:pt x="14" y="68"/>
                      <a:pt x="14" y="68"/>
                    </a:cubicBezTo>
                    <a:cubicBezTo>
                      <a:pt x="14" y="61"/>
                      <a:pt x="15" y="56"/>
                      <a:pt x="16" y="53"/>
                    </a:cubicBezTo>
                    <a:cubicBezTo>
                      <a:pt x="18" y="49"/>
                      <a:pt x="20" y="46"/>
                      <a:pt x="24" y="44"/>
                    </a:cubicBezTo>
                    <a:cubicBezTo>
                      <a:pt x="28" y="42"/>
                      <a:pt x="31" y="41"/>
                      <a:pt x="35" y="41"/>
                    </a:cubicBezTo>
                    <a:cubicBezTo>
                      <a:pt x="41" y="41"/>
                      <a:pt x="45" y="43"/>
                      <a:pt x="48" y="46"/>
                    </a:cubicBezTo>
                    <a:cubicBezTo>
                      <a:pt x="51" y="49"/>
                      <a:pt x="53" y="54"/>
                      <a:pt x="53" y="61"/>
                    </a:cubicBezTo>
                    <a:cubicBezTo>
                      <a:pt x="53" y="112"/>
                      <a:pt x="53" y="112"/>
                      <a:pt x="53" y="112"/>
                    </a:cubicBezTo>
                    <a:cubicBezTo>
                      <a:pt x="66" y="112"/>
                      <a:pt x="66" y="112"/>
                      <a:pt x="66" y="112"/>
                    </a:cubicBezTo>
                    <a:cubicBezTo>
                      <a:pt x="66" y="61"/>
                      <a:pt x="66" y="61"/>
                      <a:pt x="66" y="61"/>
                    </a:cubicBezTo>
                    <a:cubicBezTo>
                      <a:pt x="66" y="53"/>
                      <a:pt x="65" y="47"/>
                      <a:pt x="63" y="43"/>
                    </a:cubicBezTo>
                    <a:cubicBezTo>
                      <a:pt x="62" y="38"/>
                      <a:pt x="58" y="35"/>
                      <a:pt x="5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0" name="PA-î$ľíḋè"/>
              <p:cNvSpPr/>
              <p:nvPr>
                <p:custDataLst>
                  <p:tags r:id="rId39"/>
                </p:custDataLst>
              </p:nvPr>
            </p:nvSpPr>
            <p:spPr bwMode="auto">
              <a:xfrm>
                <a:off x="8236744" y="3816351"/>
                <a:ext cx="122238" cy="152400"/>
              </a:xfrm>
              <a:custGeom>
                <a:avLst/>
                <a:gdLst>
                  <a:gd name="T0" fmla="*/ 61 w 66"/>
                  <a:gd name="T1" fmla="*/ 10 h 83"/>
                  <a:gd name="T2" fmla="*/ 52 w 66"/>
                  <a:gd name="T3" fmla="*/ 3 h 83"/>
                  <a:gd name="T4" fmla="*/ 39 w 66"/>
                  <a:gd name="T5" fmla="*/ 0 h 83"/>
                  <a:gd name="T6" fmla="*/ 13 w 66"/>
                  <a:gd name="T7" fmla="*/ 14 h 83"/>
                  <a:gd name="T8" fmla="*/ 13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6 w 66"/>
                  <a:gd name="T21" fmla="*/ 12 h 83"/>
                  <a:gd name="T22" fmla="*/ 45 w 66"/>
                  <a:gd name="T23" fmla="*/ 15 h 83"/>
                  <a:gd name="T24" fmla="*/ 51 w 66"/>
                  <a:gd name="T25" fmla="*/ 21 h 83"/>
                  <a:gd name="T26" fmla="*/ 53 w 66"/>
                  <a:gd name="T27" fmla="*/ 34 h 83"/>
                  <a:gd name="T28" fmla="*/ 53 w 66"/>
                  <a:gd name="T29" fmla="*/ 83 h 83"/>
                  <a:gd name="T30" fmla="*/ 66 w 66"/>
                  <a:gd name="T31" fmla="*/ 83 h 83"/>
                  <a:gd name="T32" fmla="*/ 66 w 66"/>
                  <a:gd name="T33" fmla="*/ 33 h 83"/>
                  <a:gd name="T34" fmla="*/ 66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9" y="0"/>
                    </a:cubicBezTo>
                    <a:cubicBezTo>
                      <a:pt x="27" y="0"/>
                      <a:pt x="19" y="5"/>
                      <a:pt x="13" y="14"/>
                    </a:cubicBezTo>
                    <a:cubicBezTo>
                      <a:pt x="13" y="2"/>
                      <a:pt x="13" y="2"/>
                      <a:pt x="13"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6" y="12"/>
                    </a:cubicBezTo>
                    <a:cubicBezTo>
                      <a:pt x="39" y="12"/>
                      <a:pt x="43" y="13"/>
                      <a:pt x="45" y="15"/>
                    </a:cubicBezTo>
                    <a:cubicBezTo>
                      <a:pt x="48" y="16"/>
                      <a:pt x="50" y="19"/>
                      <a:pt x="51" y="21"/>
                    </a:cubicBezTo>
                    <a:cubicBezTo>
                      <a:pt x="52" y="24"/>
                      <a:pt x="53" y="28"/>
                      <a:pt x="53" y="34"/>
                    </a:cubicBezTo>
                    <a:cubicBezTo>
                      <a:pt x="53" y="83"/>
                      <a:pt x="53" y="83"/>
                      <a:pt x="53" y="83"/>
                    </a:cubicBezTo>
                    <a:cubicBezTo>
                      <a:pt x="66" y="83"/>
                      <a:pt x="66" y="83"/>
                      <a:pt x="66" y="83"/>
                    </a:cubicBezTo>
                    <a:cubicBezTo>
                      <a:pt x="66" y="33"/>
                      <a:pt x="66" y="33"/>
                      <a:pt x="66" y="33"/>
                    </a:cubicBezTo>
                    <a:cubicBezTo>
                      <a:pt x="66" y="27"/>
                      <a:pt x="66" y="23"/>
                      <a:pt x="66"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1" name="PA-îs1îḓé"/>
              <p:cNvSpPr/>
              <p:nvPr>
                <p:custDataLst>
                  <p:tags r:id="rId40"/>
                </p:custDataLst>
              </p:nvPr>
            </p:nvSpPr>
            <p:spPr bwMode="auto">
              <a:xfrm>
                <a:off x="8387556" y="3816351"/>
                <a:ext cx="142875"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2" name="PA-îṧľiḓè"/>
              <p:cNvSpPr/>
              <p:nvPr>
                <p:custDataLst>
                  <p:tags r:id="rId41"/>
                </p:custDataLst>
              </p:nvPr>
            </p:nvSpPr>
            <p:spPr bwMode="auto">
              <a:xfrm>
                <a:off x="8557419" y="3762376"/>
                <a:ext cx="25400" cy="206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 name="PA-îś1iḑê"/>
              <p:cNvSpPr/>
              <p:nvPr>
                <p:custDataLst>
                  <p:tags r:id="rId42"/>
                </p:custDataLst>
              </p:nvPr>
            </p:nvSpPr>
            <p:spPr bwMode="auto">
              <a:xfrm>
                <a:off x="8612981" y="3816351"/>
                <a:ext cx="141288"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4" name="PA-îś1íḑé"/>
              <p:cNvSpPr/>
              <p:nvPr>
                <p:custDataLst>
                  <p:tags r:id="rId43"/>
                </p:custDataLst>
              </p:nvPr>
            </p:nvSpPr>
            <p:spPr bwMode="auto">
              <a:xfrm>
                <a:off x="8773319" y="3816351"/>
                <a:ext cx="131763" cy="214313"/>
              </a:xfrm>
              <a:custGeom>
                <a:avLst/>
                <a:gdLst>
                  <a:gd name="T0" fmla="*/ 59 w 72"/>
                  <a:gd name="T1" fmla="*/ 12 h 116"/>
                  <a:gd name="T2" fmla="*/ 36 w 72"/>
                  <a:gd name="T3" fmla="*/ 0 h 116"/>
                  <a:gd name="T4" fmla="*/ 17 w 72"/>
                  <a:gd name="T5" fmla="*/ 6 h 116"/>
                  <a:gd name="T6" fmla="*/ 5 w 72"/>
                  <a:gd name="T7" fmla="*/ 21 h 116"/>
                  <a:gd name="T8" fmla="*/ 0 w 72"/>
                  <a:gd name="T9" fmla="*/ 42 h 116"/>
                  <a:gd name="T10" fmla="*/ 10 w 72"/>
                  <a:gd name="T11" fmla="*/ 71 h 116"/>
                  <a:gd name="T12" fmla="*/ 36 w 72"/>
                  <a:gd name="T13" fmla="*/ 83 h 116"/>
                  <a:gd name="T14" fmla="*/ 58 w 72"/>
                  <a:gd name="T15" fmla="*/ 73 h 116"/>
                  <a:gd name="T16" fmla="*/ 57 w 72"/>
                  <a:gd name="T17" fmla="*/ 90 h 116"/>
                  <a:gd name="T18" fmla="*/ 50 w 72"/>
                  <a:gd name="T19" fmla="*/ 101 h 116"/>
                  <a:gd name="T20" fmla="*/ 35 w 72"/>
                  <a:gd name="T21" fmla="*/ 105 h 116"/>
                  <a:gd name="T22" fmla="*/ 21 w 72"/>
                  <a:gd name="T23" fmla="*/ 101 h 116"/>
                  <a:gd name="T24" fmla="*/ 17 w 72"/>
                  <a:gd name="T25" fmla="*/ 92 h 116"/>
                  <a:gd name="T26" fmla="*/ 3 w 72"/>
                  <a:gd name="T27" fmla="*/ 90 h 116"/>
                  <a:gd name="T28" fmla="*/ 12 w 72"/>
                  <a:gd name="T29" fmla="*/ 110 h 116"/>
                  <a:gd name="T30" fmla="*/ 35 w 72"/>
                  <a:gd name="T31" fmla="*/ 116 h 116"/>
                  <a:gd name="T32" fmla="*/ 56 w 72"/>
                  <a:gd name="T33" fmla="*/ 112 h 116"/>
                  <a:gd name="T34" fmla="*/ 68 w 72"/>
                  <a:gd name="T35" fmla="*/ 99 h 116"/>
                  <a:gd name="T36" fmla="*/ 72 w 72"/>
                  <a:gd name="T37" fmla="*/ 72 h 116"/>
                  <a:gd name="T38" fmla="*/ 72 w 72"/>
                  <a:gd name="T39" fmla="*/ 2 h 116"/>
                  <a:gd name="T40" fmla="*/ 59 w 72"/>
                  <a:gd name="T41" fmla="*/ 2 h 116"/>
                  <a:gd name="T42" fmla="*/ 59 w 72"/>
                  <a:gd name="T43" fmla="*/ 12 h 116"/>
                  <a:gd name="T44" fmla="*/ 53 w 72"/>
                  <a:gd name="T45" fmla="*/ 65 h 116"/>
                  <a:gd name="T46" fmla="*/ 37 w 72"/>
                  <a:gd name="T47" fmla="*/ 72 h 116"/>
                  <a:gd name="T48" fmla="*/ 21 w 72"/>
                  <a:gd name="T49" fmla="*/ 65 h 116"/>
                  <a:gd name="T50" fmla="*/ 15 w 72"/>
                  <a:gd name="T51" fmla="*/ 41 h 116"/>
                  <a:gd name="T52" fmla="*/ 21 w 72"/>
                  <a:gd name="T53" fmla="*/ 19 h 116"/>
                  <a:gd name="T54" fmla="*/ 37 w 72"/>
                  <a:gd name="T55" fmla="*/ 12 h 116"/>
                  <a:gd name="T56" fmla="*/ 53 w 72"/>
                  <a:gd name="T57" fmla="*/ 19 h 116"/>
                  <a:gd name="T58" fmla="*/ 59 w 72"/>
                  <a:gd name="T59" fmla="*/ 42 h 116"/>
                  <a:gd name="T60" fmla="*/ 53 w 72"/>
                  <a:gd name="T61" fmla="*/ 6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6">
                    <a:moveTo>
                      <a:pt x="59" y="12"/>
                    </a:moveTo>
                    <a:cubicBezTo>
                      <a:pt x="53" y="4"/>
                      <a:pt x="45" y="0"/>
                      <a:pt x="36" y="0"/>
                    </a:cubicBezTo>
                    <a:cubicBezTo>
                      <a:pt x="28" y="0"/>
                      <a:pt x="22" y="2"/>
                      <a:pt x="17" y="6"/>
                    </a:cubicBezTo>
                    <a:cubicBezTo>
                      <a:pt x="11" y="9"/>
                      <a:pt x="7" y="14"/>
                      <a:pt x="5" y="21"/>
                    </a:cubicBezTo>
                    <a:cubicBezTo>
                      <a:pt x="2" y="27"/>
                      <a:pt x="0" y="34"/>
                      <a:pt x="0" y="42"/>
                    </a:cubicBezTo>
                    <a:cubicBezTo>
                      <a:pt x="0" y="53"/>
                      <a:pt x="3" y="63"/>
                      <a:pt x="10" y="71"/>
                    </a:cubicBezTo>
                    <a:cubicBezTo>
                      <a:pt x="16" y="79"/>
                      <a:pt x="24" y="83"/>
                      <a:pt x="36" y="83"/>
                    </a:cubicBezTo>
                    <a:cubicBezTo>
                      <a:pt x="45" y="83"/>
                      <a:pt x="52" y="80"/>
                      <a:pt x="58" y="73"/>
                    </a:cubicBezTo>
                    <a:cubicBezTo>
                      <a:pt x="58" y="82"/>
                      <a:pt x="58" y="88"/>
                      <a:pt x="57" y="90"/>
                    </a:cubicBezTo>
                    <a:cubicBezTo>
                      <a:pt x="56" y="95"/>
                      <a:pt x="53" y="99"/>
                      <a:pt x="50" y="101"/>
                    </a:cubicBezTo>
                    <a:cubicBezTo>
                      <a:pt x="47" y="104"/>
                      <a:pt x="42" y="105"/>
                      <a:pt x="35" y="105"/>
                    </a:cubicBezTo>
                    <a:cubicBezTo>
                      <a:pt x="29" y="105"/>
                      <a:pt x="25" y="104"/>
                      <a:pt x="21" y="101"/>
                    </a:cubicBezTo>
                    <a:cubicBezTo>
                      <a:pt x="19" y="99"/>
                      <a:pt x="17" y="96"/>
                      <a:pt x="17" y="92"/>
                    </a:cubicBezTo>
                    <a:cubicBezTo>
                      <a:pt x="3" y="90"/>
                      <a:pt x="3" y="90"/>
                      <a:pt x="3" y="90"/>
                    </a:cubicBezTo>
                    <a:cubicBezTo>
                      <a:pt x="3" y="99"/>
                      <a:pt x="6" y="105"/>
                      <a:pt x="12" y="110"/>
                    </a:cubicBezTo>
                    <a:cubicBezTo>
                      <a:pt x="18" y="114"/>
                      <a:pt x="26" y="116"/>
                      <a:pt x="35" y="116"/>
                    </a:cubicBezTo>
                    <a:cubicBezTo>
                      <a:pt x="43" y="116"/>
                      <a:pt x="50" y="115"/>
                      <a:pt x="56" y="112"/>
                    </a:cubicBezTo>
                    <a:cubicBezTo>
                      <a:pt x="62" y="109"/>
                      <a:pt x="66" y="104"/>
                      <a:pt x="68" y="99"/>
                    </a:cubicBezTo>
                    <a:cubicBezTo>
                      <a:pt x="71" y="94"/>
                      <a:pt x="72" y="85"/>
                      <a:pt x="72" y="72"/>
                    </a:cubicBezTo>
                    <a:cubicBezTo>
                      <a:pt x="72" y="2"/>
                      <a:pt x="72" y="2"/>
                      <a:pt x="72" y="2"/>
                    </a:cubicBezTo>
                    <a:cubicBezTo>
                      <a:pt x="59" y="2"/>
                      <a:pt x="59" y="2"/>
                      <a:pt x="59" y="2"/>
                    </a:cubicBezTo>
                    <a:lnTo>
                      <a:pt x="59" y="12"/>
                    </a:lnTo>
                    <a:close/>
                    <a:moveTo>
                      <a:pt x="53" y="65"/>
                    </a:moveTo>
                    <a:cubicBezTo>
                      <a:pt x="48" y="69"/>
                      <a:pt x="43" y="72"/>
                      <a:pt x="37" y="72"/>
                    </a:cubicBezTo>
                    <a:cubicBezTo>
                      <a:pt x="30" y="72"/>
                      <a:pt x="25" y="69"/>
                      <a:pt x="21" y="65"/>
                    </a:cubicBezTo>
                    <a:cubicBezTo>
                      <a:pt x="17" y="60"/>
                      <a:pt x="15" y="52"/>
                      <a:pt x="15" y="41"/>
                    </a:cubicBezTo>
                    <a:cubicBezTo>
                      <a:pt x="15" y="31"/>
                      <a:pt x="17" y="24"/>
                      <a:pt x="21" y="19"/>
                    </a:cubicBezTo>
                    <a:cubicBezTo>
                      <a:pt x="25" y="14"/>
                      <a:pt x="30" y="12"/>
                      <a:pt x="37" y="12"/>
                    </a:cubicBezTo>
                    <a:cubicBezTo>
                      <a:pt x="43" y="12"/>
                      <a:pt x="48" y="14"/>
                      <a:pt x="53" y="19"/>
                    </a:cubicBezTo>
                    <a:cubicBezTo>
                      <a:pt x="57" y="24"/>
                      <a:pt x="59" y="32"/>
                      <a:pt x="59" y="42"/>
                    </a:cubicBezTo>
                    <a:cubicBezTo>
                      <a:pt x="59" y="52"/>
                      <a:pt x="57" y="60"/>
                      <a:pt x="53"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5" name="PA-îšļidé"/>
              <p:cNvSpPr/>
              <p:nvPr>
                <p:custDataLst>
                  <p:tags r:id="rId44"/>
                </p:custDataLst>
              </p:nvPr>
            </p:nvSpPr>
            <p:spPr bwMode="auto">
              <a:xfrm>
                <a:off x="8930481" y="3819526"/>
                <a:ext cx="138113" cy="211138"/>
              </a:xfrm>
              <a:custGeom>
                <a:avLst/>
                <a:gdLst>
                  <a:gd name="T0" fmla="*/ 43 w 75"/>
                  <a:gd name="T1" fmla="*/ 47 h 114"/>
                  <a:gd name="T2" fmla="*/ 38 w 75"/>
                  <a:gd name="T3" fmla="*/ 66 h 114"/>
                  <a:gd name="T4" fmla="*/ 32 w 75"/>
                  <a:gd name="T5" fmla="*/ 47 h 114"/>
                  <a:gd name="T6" fmla="*/ 15 w 75"/>
                  <a:gd name="T7" fmla="*/ 0 h 114"/>
                  <a:gd name="T8" fmla="*/ 0 w 75"/>
                  <a:gd name="T9" fmla="*/ 0 h 114"/>
                  <a:gd name="T10" fmla="*/ 31 w 75"/>
                  <a:gd name="T11" fmla="*/ 81 h 114"/>
                  <a:gd name="T12" fmla="*/ 30 w 75"/>
                  <a:gd name="T13" fmla="*/ 85 h 114"/>
                  <a:gd name="T14" fmla="*/ 25 w 75"/>
                  <a:gd name="T15" fmla="*/ 95 h 114"/>
                  <a:gd name="T16" fmla="*/ 21 w 75"/>
                  <a:gd name="T17" fmla="*/ 99 h 114"/>
                  <a:gd name="T18" fmla="*/ 14 w 75"/>
                  <a:gd name="T19" fmla="*/ 101 h 114"/>
                  <a:gd name="T20" fmla="*/ 6 w 75"/>
                  <a:gd name="T21" fmla="*/ 100 h 114"/>
                  <a:gd name="T22" fmla="*/ 7 w 75"/>
                  <a:gd name="T23" fmla="*/ 113 h 114"/>
                  <a:gd name="T24" fmla="*/ 16 w 75"/>
                  <a:gd name="T25" fmla="*/ 114 h 114"/>
                  <a:gd name="T26" fmla="*/ 27 w 75"/>
                  <a:gd name="T27" fmla="*/ 111 h 114"/>
                  <a:gd name="T28" fmla="*/ 36 w 75"/>
                  <a:gd name="T29" fmla="*/ 101 h 114"/>
                  <a:gd name="T30" fmla="*/ 44 w 75"/>
                  <a:gd name="T31" fmla="*/ 83 h 114"/>
                  <a:gd name="T32" fmla="*/ 75 w 75"/>
                  <a:gd name="T33" fmla="*/ 0 h 114"/>
                  <a:gd name="T34" fmla="*/ 61 w 75"/>
                  <a:gd name="T35" fmla="*/ 0 h 114"/>
                  <a:gd name="T36" fmla="*/ 43 w 75"/>
                  <a:gd name="T37" fmla="*/ 4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14">
                    <a:moveTo>
                      <a:pt x="43" y="47"/>
                    </a:moveTo>
                    <a:cubicBezTo>
                      <a:pt x="41" y="53"/>
                      <a:pt x="39" y="60"/>
                      <a:pt x="38" y="66"/>
                    </a:cubicBezTo>
                    <a:cubicBezTo>
                      <a:pt x="36" y="59"/>
                      <a:pt x="34" y="53"/>
                      <a:pt x="32" y="47"/>
                    </a:cubicBezTo>
                    <a:cubicBezTo>
                      <a:pt x="15" y="0"/>
                      <a:pt x="15" y="0"/>
                      <a:pt x="15" y="0"/>
                    </a:cubicBezTo>
                    <a:cubicBezTo>
                      <a:pt x="0" y="0"/>
                      <a:pt x="0" y="0"/>
                      <a:pt x="0" y="0"/>
                    </a:cubicBezTo>
                    <a:cubicBezTo>
                      <a:pt x="31" y="81"/>
                      <a:pt x="31" y="81"/>
                      <a:pt x="31" y="81"/>
                    </a:cubicBezTo>
                    <a:cubicBezTo>
                      <a:pt x="30" y="83"/>
                      <a:pt x="30" y="84"/>
                      <a:pt x="30" y="85"/>
                    </a:cubicBezTo>
                    <a:cubicBezTo>
                      <a:pt x="28" y="90"/>
                      <a:pt x="26" y="94"/>
                      <a:pt x="25" y="95"/>
                    </a:cubicBezTo>
                    <a:cubicBezTo>
                      <a:pt x="24" y="97"/>
                      <a:pt x="23" y="98"/>
                      <a:pt x="21" y="99"/>
                    </a:cubicBezTo>
                    <a:cubicBezTo>
                      <a:pt x="19" y="100"/>
                      <a:pt x="17" y="101"/>
                      <a:pt x="14" y="101"/>
                    </a:cubicBezTo>
                    <a:cubicBezTo>
                      <a:pt x="11" y="101"/>
                      <a:pt x="9" y="101"/>
                      <a:pt x="6" y="100"/>
                    </a:cubicBezTo>
                    <a:cubicBezTo>
                      <a:pt x="7" y="113"/>
                      <a:pt x="7" y="113"/>
                      <a:pt x="7" y="113"/>
                    </a:cubicBezTo>
                    <a:cubicBezTo>
                      <a:pt x="11" y="114"/>
                      <a:pt x="13" y="114"/>
                      <a:pt x="16" y="114"/>
                    </a:cubicBezTo>
                    <a:cubicBezTo>
                      <a:pt x="21" y="114"/>
                      <a:pt x="24" y="113"/>
                      <a:pt x="27" y="111"/>
                    </a:cubicBezTo>
                    <a:cubicBezTo>
                      <a:pt x="31" y="109"/>
                      <a:pt x="33" y="106"/>
                      <a:pt x="36" y="101"/>
                    </a:cubicBezTo>
                    <a:cubicBezTo>
                      <a:pt x="38" y="98"/>
                      <a:pt x="40" y="92"/>
                      <a:pt x="44" y="83"/>
                    </a:cubicBezTo>
                    <a:cubicBezTo>
                      <a:pt x="75" y="0"/>
                      <a:pt x="75" y="0"/>
                      <a:pt x="75" y="0"/>
                    </a:cubicBezTo>
                    <a:cubicBezTo>
                      <a:pt x="61" y="0"/>
                      <a:pt x="61" y="0"/>
                      <a:pt x="61" y="0"/>
                    </a:cubicBezTo>
                    <a:lnTo>
                      <a:pt x="43"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6" name="PA-iṧľíḓê"/>
              <p:cNvSpPr/>
              <p:nvPr>
                <p:custDataLst>
                  <p:tags r:id="rId45"/>
                </p:custDataLst>
              </p:nvPr>
            </p:nvSpPr>
            <p:spPr bwMode="auto">
              <a:xfrm>
                <a:off x="9171781" y="3762376"/>
                <a:ext cx="155575" cy="206375"/>
              </a:xfrm>
              <a:custGeom>
                <a:avLst/>
                <a:gdLst>
                  <a:gd name="T0" fmla="*/ 64 w 85"/>
                  <a:gd name="T1" fmla="*/ 53 h 112"/>
                  <a:gd name="T2" fmla="*/ 75 w 85"/>
                  <a:gd name="T3" fmla="*/ 42 h 112"/>
                  <a:gd name="T4" fmla="*/ 79 w 85"/>
                  <a:gd name="T5" fmla="*/ 29 h 112"/>
                  <a:gd name="T6" fmla="*/ 75 w 85"/>
                  <a:gd name="T7" fmla="*/ 14 h 112"/>
                  <a:gd name="T8" fmla="*/ 63 w 85"/>
                  <a:gd name="T9" fmla="*/ 4 h 112"/>
                  <a:gd name="T10" fmla="*/ 42 w 85"/>
                  <a:gd name="T11" fmla="*/ 0 h 112"/>
                  <a:gd name="T12" fmla="*/ 0 w 85"/>
                  <a:gd name="T13" fmla="*/ 0 h 112"/>
                  <a:gd name="T14" fmla="*/ 0 w 85"/>
                  <a:gd name="T15" fmla="*/ 112 h 112"/>
                  <a:gd name="T16" fmla="*/ 43 w 85"/>
                  <a:gd name="T17" fmla="*/ 112 h 112"/>
                  <a:gd name="T18" fmla="*/ 61 w 85"/>
                  <a:gd name="T19" fmla="*/ 110 h 112"/>
                  <a:gd name="T20" fmla="*/ 73 w 85"/>
                  <a:gd name="T21" fmla="*/ 105 h 112"/>
                  <a:gd name="T22" fmla="*/ 81 w 85"/>
                  <a:gd name="T23" fmla="*/ 94 h 112"/>
                  <a:gd name="T24" fmla="*/ 85 w 85"/>
                  <a:gd name="T25" fmla="*/ 80 h 112"/>
                  <a:gd name="T26" fmla="*/ 79 w 85"/>
                  <a:gd name="T27" fmla="*/ 63 h 112"/>
                  <a:gd name="T28" fmla="*/ 64 w 85"/>
                  <a:gd name="T29" fmla="*/ 53 h 112"/>
                  <a:gd name="T30" fmla="*/ 15 w 85"/>
                  <a:gd name="T31" fmla="*/ 13 h 112"/>
                  <a:gd name="T32" fmla="*/ 37 w 85"/>
                  <a:gd name="T33" fmla="*/ 13 h 112"/>
                  <a:gd name="T34" fmla="*/ 54 w 85"/>
                  <a:gd name="T35" fmla="*/ 15 h 112"/>
                  <a:gd name="T36" fmla="*/ 62 w 85"/>
                  <a:gd name="T37" fmla="*/ 21 h 112"/>
                  <a:gd name="T38" fmla="*/ 65 w 85"/>
                  <a:gd name="T39" fmla="*/ 31 h 112"/>
                  <a:gd name="T40" fmla="*/ 62 w 85"/>
                  <a:gd name="T41" fmla="*/ 40 h 112"/>
                  <a:gd name="T42" fmla="*/ 53 w 85"/>
                  <a:gd name="T43" fmla="*/ 46 h 112"/>
                  <a:gd name="T44" fmla="*/ 39 w 85"/>
                  <a:gd name="T45" fmla="*/ 47 h 112"/>
                  <a:gd name="T46" fmla="*/ 15 w 85"/>
                  <a:gd name="T47" fmla="*/ 47 h 112"/>
                  <a:gd name="T48" fmla="*/ 15 w 85"/>
                  <a:gd name="T49" fmla="*/ 13 h 112"/>
                  <a:gd name="T50" fmla="*/ 67 w 85"/>
                  <a:gd name="T51" fmla="*/ 89 h 112"/>
                  <a:gd name="T52" fmla="*/ 61 w 85"/>
                  <a:gd name="T53" fmla="*/ 95 h 112"/>
                  <a:gd name="T54" fmla="*/ 53 w 85"/>
                  <a:gd name="T55" fmla="*/ 99 h 112"/>
                  <a:gd name="T56" fmla="*/ 43 w 85"/>
                  <a:gd name="T57" fmla="*/ 99 h 112"/>
                  <a:gd name="T58" fmla="*/ 15 w 85"/>
                  <a:gd name="T59" fmla="*/ 99 h 112"/>
                  <a:gd name="T60" fmla="*/ 15 w 85"/>
                  <a:gd name="T61" fmla="*/ 61 h 112"/>
                  <a:gd name="T62" fmla="*/ 41 w 85"/>
                  <a:gd name="T63" fmla="*/ 61 h 112"/>
                  <a:gd name="T64" fmla="*/ 57 w 85"/>
                  <a:gd name="T65" fmla="*/ 62 h 112"/>
                  <a:gd name="T66" fmla="*/ 66 w 85"/>
                  <a:gd name="T67" fmla="*/ 69 h 112"/>
                  <a:gd name="T68" fmla="*/ 69 w 85"/>
                  <a:gd name="T69" fmla="*/ 80 h 112"/>
                  <a:gd name="T70" fmla="*/ 67 w 85"/>
                  <a:gd name="T71" fmla="*/ 8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112">
                    <a:moveTo>
                      <a:pt x="64" y="53"/>
                    </a:moveTo>
                    <a:cubicBezTo>
                      <a:pt x="69" y="50"/>
                      <a:pt x="73" y="47"/>
                      <a:pt x="75" y="42"/>
                    </a:cubicBezTo>
                    <a:cubicBezTo>
                      <a:pt x="78" y="38"/>
                      <a:pt x="79" y="34"/>
                      <a:pt x="79" y="29"/>
                    </a:cubicBezTo>
                    <a:cubicBezTo>
                      <a:pt x="79" y="24"/>
                      <a:pt x="78" y="19"/>
                      <a:pt x="75" y="14"/>
                    </a:cubicBezTo>
                    <a:cubicBezTo>
                      <a:pt x="72" y="9"/>
                      <a:pt x="68" y="6"/>
                      <a:pt x="63" y="4"/>
                    </a:cubicBezTo>
                    <a:cubicBezTo>
                      <a:pt x="57" y="1"/>
                      <a:pt x="51" y="0"/>
                      <a:pt x="42" y="0"/>
                    </a:cubicBezTo>
                    <a:cubicBezTo>
                      <a:pt x="0" y="0"/>
                      <a:pt x="0" y="0"/>
                      <a:pt x="0" y="0"/>
                    </a:cubicBezTo>
                    <a:cubicBezTo>
                      <a:pt x="0" y="112"/>
                      <a:pt x="0" y="112"/>
                      <a:pt x="0" y="112"/>
                    </a:cubicBezTo>
                    <a:cubicBezTo>
                      <a:pt x="43" y="112"/>
                      <a:pt x="43" y="112"/>
                      <a:pt x="43" y="112"/>
                    </a:cubicBezTo>
                    <a:cubicBezTo>
                      <a:pt x="50" y="112"/>
                      <a:pt x="56" y="112"/>
                      <a:pt x="61" y="110"/>
                    </a:cubicBezTo>
                    <a:cubicBezTo>
                      <a:pt x="66" y="109"/>
                      <a:pt x="70" y="107"/>
                      <a:pt x="73" y="105"/>
                    </a:cubicBezTo>
                    <a:cubicBezTo>
                      <a:pt x="76" y="102"/>
                      <a:pt x="79" y="99"/>
                      <a:pt x="81" y="94"/>
                    </a:cubicBezTo>
                    <a:cubicBezTo>
                      <a:pt x="84" y="90"/>
                      <a:pt x="85" y="85"/>
                      <a:pt x="85" y="80"/>
                    </a:cubicBezTo>
                    <a:cubicBezTo>
                      <a:pt x="85" y="73"/>
                      <a:pt x="83" y="68"/>
                      <a:pt x="79" y="63"/>
                    </a:cubicBezTo>
                    <a:cubicBezTo>
                      <a:pt x="76" y="58"/>
                      <a:pt x="70" y="55"/>
                      <a:pt x="64" y="53"/>
                    </a:cubicBezTo>
                    <a:close/>
                    <a:moveTo>
                      <a:pt x="15" y="13"/>
                    </a:moveTo>
                    <a:cubicBezTo>
                      <a:pt x="37" y="13"/>
                      <a:pt x="37" y="13"/>
                      <a:pt x="37" y="13"/>
                    </a:cubicBezTo>
                    <a:cubicBezTo>
                      <a:pt x="45" y="13"/>
                      <a:pt x="51" y="14"/>
                      <a:pt x="54" y="15"/>
                    </a:cubicBezTo>
                    <a:cubicBezTo>
                      <a:pt x="58" y="16"/>
                      <a:pt x="60" y="18"/>
                      <a:pt x="62" y="21"/>
                    </a:cubicBezTo>
                    <a:cubicBezTo>
                      <a:pt x="64" y="24"/>
                      <a:pt x="65" y="27"/>
                      <a:pt x="65" y="31"/>
                    </a:cubicBezTo>
                    <a:cubicBezTo>
                      <a:pt x="65" y="35"/>
                      <a:pt x="64" y="38"/>
                      <a:pt x="62" y="40"/>
                    </a:cubicBezTo>
                    <a:cubicBezTo>
                      <a:pt x="60" y="43"/>
                      <a:pt x="57" y="45"/>
                      <a:pt x="53" y="46"/>
                    </a:cubicBezTo>
                    <a:cubicBezTo>
                      <a:pt x="50" y="47"/>
                      <a:pt x="46" y="47"/>
                      <a:pt x="39" y="47"/>
                    </a:cubicBezTo>
                    <a:cubicBezTo>
                      <a:pt x="15" y="47"/>
                      <a:pt x="15" y="47"/>
                      <a:pt x="15" y="47"/>
                    </a:cubicBezTo>
                    <a:lnTo>
                      <a:pt x="15" y="13"/>
                    </a:lnTo>
                    <a:close/>
                    <a:moveTo>
                      <a:pt x="67" y="89"/>
                    </a:moveTo>
                    <a:cubicBezTo>
                      <a:pt x="66" y="92"/>
                      <a:pt x="64" y="94"/>
                      <a:pt x="61" y="95"/>
                    </a:cubicBezTo>
                    <a:cubicBezTo>
                      <a:pt x="59" y="97"/>
                      <a:pt x="56" y="98"/>
                      <a:pt x="53" y="99"/>
                    </a:cubicBezTo>
                    <a:cubicBezTo>
                      <a:pt x="51" y="99"/>
                      <a:pt x="48" y="99"/>
                      <a:pt x="43" y="99"/>
                    </a:cubicBezTo>
                    <a:cubicBezTo>
                      <a:pt x="15" y="99"/>
                      <a:pt x="15" y="99"/>
                      <a:pt x="15" y="99"/>
                    </a:cubicBezTo>
                    <a:cubicBezTo>
                      <a:pt x="15" y="61"/>
                      <a:pt x="15" y="61"/>
                      <a:pt x="15" y="61"/>
                    </a:cubicBezTo>
                    <a:cubicBezTo>
                      <a:pt x="41" y="61"/>
                      <a:pt x="41" y="61"/>
                      <a:pt x="41" y="61"/>
                    </a:cubicBezTo>
                    <a:cubicBezTo>
                      <a:pt x="48" y="61"/>
                      <a:pt x="53" y="61"/>
                      <a:pt x="57" y="62"/>
                    </a:cubicBezTo>
                    <a:cubicBezTo>
                      <a:pt x="61" y="64"/>
                      <a:pt x="64" y="66"/>
                      <a:pt x="66" y="69"/>
                    </a:cubicBezTo>
                    <a:cubicBezTo>
                      <a:pt x="68" y="72"/>
                      <a:pt x="69" y="76"/>
                      <a:pt x="69" y="80"/>
                    </a:cubicBezTo>
                    <a:cubicBezTo>
                      <a:pt x="69" y="83"/>
                      <a:pt x="69" y="87"/>
                      <a:pt x="67"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7" name="PA-ïṩľiḓê"/>
              <p:cNvSpPr/>
              <p:nvPr>
                <p:custDataLst>
                  <p:tags r:id="rId46"/>
                </p:custDataLst>
              </p:nvPr>
            </p:nvSpPr>
            <p:spPr bwMode="auto">
              <a:xfrm>
                <a:off x="9354344" y="3816351"/>
                <a:ext cx="138113" cy="157163"/>
              </a:xfrm>
              <a:custGeom>
                <a:avLst/>
                <a:gdLst>
                  <a:gd name="T0" fmla="*/ 38 w 75"/>
                  <a:gd name="T1" fmla="*/ 0 h 85"/>
                  <a:gd name="T2" fmla="*/ 10 w 75"/>
                  <a:gd name="T3" fmla="*/ 12 h 85"/>
                  <a:gd name="T4" fmla="*/ 0 w 75"/>
                  <a:gd name="T5" fmla="*/ 43 h 85"/>
                  <a:gd name="T6" fmla="*/ 10 w 75"/>
                  <a:gd name="T7" fmla="*/ 74 h 85"/>
                  <a:gd name="T8" fmla="*/ 38 w 75"/>
                  <a:gd name="T9" fmla="*/ 85 h 85"/>
                  <a:gd name="T10" fmla="*/ 62 w 75"/>
                  <a:gd name="T11" fmla="*/ 78 h 85"/>
                  <a:gd name="T12" fmla="*/ 74 w 75"/>
                  <a:gd name="T13" fmla="*/ 59 h 85"/>
                  <a:gd name="T14" fmla="*/ 60 w 75"/>
                  <a:gd name="T15" fmla="*/ 57 h 85"/>
                  <a:gd name="T16" fmla="*/ 51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6" y="0"/>
                      <a:pt x="17" y="4"/>
                      <a:pt x="10" y="12"/>
                    </a:cubicBezTo>
                    <a:cubicBezTo>
                      <a:pt x="3" y="19"/>
                      <a:pt x="0" y="30"/>
                      <a:pt x="0" y="43"/>
                    </a:cubicBezTo>
                    <a:cubicBezTo>
                      <a:pt x="0" y="57"/>
                      <a:pt x="3" y="67"/>
                      <a:pt x="10" y="74"/>
                    </a:cubicBezTo>
                    <a:cubicBezTo>
                      <a:pt x="17" y="81"/>
                      <a:pt x="27" y="85"/>
                      <a:pt x="38" y="85"/>
                    </a:cubicBezTo>
                    <a:cubicBezTo>
                      <a:pt x="48" y="85"/>
                      <a:pt x="56" y="83"/>
                      <a:pt x="62" y="78"/>
                    </a:cubicBezTo>
                    <a:cubicBezTo>
                      <a:pt x="68" y="74"/>
                      <a:pt x="72" y="67"/>
                      <a:pt x="74" y="59"/>
                    </a:cubicBezTo>
                    <a:cubicBezTo>
                      <a:pt x="60" y="57"/>
                      <a:pt x="60" y="57"/>
                      <a:pt x="60" y="57"/>
                    </a:cubicBezTo>
                    <a:cubicBezTo>
                      <a:pt x="58" y="63"/>
                      <a:pt x="55" y="67"/>
                      <a:pt x="51" y="70"/>
                    </a:cubicBezTo>
                    <a:cubicBezTo>
                      <a:pt x="48" y="73"/>
                      <a:pt x="44" y="74"/>
                      <a:pt x="39" y="74"/>
                    </a:cubicBezTo>
                    <a:cubicBezTo>
                      <a:pt x="32" y="74"/>
                      <a:pt x="26" y="71"/>
                      <a:pt x="22" y="67"/>
                    </a:cubicBezTo>
                    <a:cubicBezTo>
                      <a:pt x="17" y="62"/>
                      <a:pt x="14" y="55"/>
                      <a:pt x="14" y="46"/>
                    </a:cubicBezTo>
                    <a:cubicBezTo>
                      <a:pt x="75" y="46"/>
                      <a:pt x="75" y="46"/>
                      <a:pt x="75" y="46"/>
                    </a:cubicBezTo>
                    <a:cubicBezTo>
                      <a:pt x="75" y="45"/>
                      <a:pt x="75" y="43"/>
                      <a:pt x="75" y="43"/>
                    </a:cubicBezTo>
                    <a:cubicBezTo>
                      <a:pt x="75" y="29"/>
                      <a:pt x="71" y="19"/>
                      <a:pt x="64" y="11"/>
                    </a:cubicBezTo>
                    <a:cubicBezTo>
                      <a:pt x="57"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58" name="PA-iṡlíḋê"/>
              <p:cNvSpPr/>
              <p:nvPr>
                <p:custDataLst>
                  <p:tags r:id="rId47"/>
                </p:custDataLst>
              </p:nvPr>
            </p:nvSpPr>
            <p:spPr bwMode="auto">
              <a:xfrm>
                <a:off x="9522619"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 name="PA-îṩļîḓê"/>
              <p:cNvSpPr/>
              <p:nvPr>
                <p:custDataLst>
                  <p:tags r:id="rId48"/>
                </p:custDataLst>
              </p:nvPr>
            </p:nvSpPr>
            <p:spPr bwMode="auto">
              <a:xfrm>
                <a:off x="9522619"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0" name="PA-iṡļíďê"/>
              <p:cNvSpPr/>
              <p:nvPr>
                <p:custDataLst>
                  <p:tags r:id="rId49"/>
                </p:custDataLst>
              </p:nvPr>
            </p:nvSpPr>
            <p:spPr bwMode="auto">
              <a:xfrm>
                <a:off x="9586119"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1" name="PA-iṥḷïdê"/>
              <p:cNvSpPr/>
              <p:nvPr>
                <p:custDataLst>
                  <p:tags r:id="rId50"/>
                </p:custDataLst>
              </p:nvPr>
            </p:nvSpPr>
            <p:spPr bwMode="auto">
              <a:xfrm>
                <a:off x="9554369" y="3819526"/>
                <a:ext cx="57150" cy="211138"/>
              </a:xfrm>
              <a:custGeom>
                <a:avLst/>
                <a:gdLst>
                  <a:gd name="T0" fmla="*/ 17 w 31"/>
                  <a:gd name="T1" fmla="*/ 85 h 114"/>
                  <a:gd name="T2" fmla="*/ 15 w 31"/>
                  <a:gd name="T3" fmla="*/ 99 h 114"/>
                  <a:gd name="T4" fmla="*/ 9 w 31"/>
                  <a:gd name="T5" fmla="*/ 102 h 114"/>
                  <a:gd name="T6" fmla="*/ 2 w 31"/>
                  <a:gd name="T7" fmla="*/ 101 h 114"/>
                  <a:gd name="T8" fmla="*/ 0 w 31"/>
                  <a:gd name="T9" fmla="*/ 113 h 114"/>
                  <a:gd name="T10" fmla="*/ 11 w 31"/>
                  <a:gd name="T11" fmla="*/ 114 h 114"/>
                  <a:gd name="T12" fmla="*/ 27 w 31"/>
                  <a:gd name="T13" fmla="*/ 107 h 114"/>
                  <a:gd name="T14" fmla="*/ 31 w 31"/>
                  <a:gd name="T15" fmla="*/ 86 h 114"/>
                  <a:gd name="T16" fmla="*/ 31 w 31"/>
                  <a:gd name="T17" fmla="*/ 0 h 114"/>
                  <a:gd name="T18" fmla="*/ 17 w 31"/>
                  <a:gd name="T19" fmla="*/ 0 h 114"/>
                  <a:gd name="T20" fmla="*/ 17 w 31"/>
                  <a:gd name="T21"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14">
                    <a:moveTo>
                      <a:pt x="17" y="85"/>
                    </a:moveTo>
                    <a:cubicBezTo>
                      <a:pt x="17" y="93"/>
                      <a:pt x="17" y="98"/>
                      <a:pt x="15" y="99"/>
                    </a:cubicBezTo>
                    <a:cubicBezTo>
                      <a:pt x="14" y="101"/>
                      <a:pt x="12" y="102"/>
                      <a:pt x="9" y="102"/>
                    </a:cubicBezTo>
                    <a:cubicBezTo>
                      <a:pt x="7" y="102"/>
                      <a:pt x="5" y="102"/>
                      <a:pt x="2" y="101"/>
                    </a:cubicBezTo>
                    <a:cubicBezTo>
                      <a:pt x="0" y="113"/>
                      <a:pt x="0" y="113"/>
                      <a:pt x="0" y="113"/>
                    </a:cubicBezTo>
                    <a:cubicBezTo>
                      <a:pt x="3" y="114"/>
                      <a:pt x="7" y="114"/>
                      <a:pt x="11" y="114"/>
                    </a:cubicBezTo>
                    <a:cubicBezTo>
                      <a:pt x="18" y="114"/>
                      <a:pt x="24" y="112"/>
                      <a:pt x="27" y="107"/>
                    </a:cubicBezTo>
                    <a:cubicBezTo>
                      <a:pt x="30" y="103"/>
                      <a:pt x="31" y="96"/>
                      <a:pt x="31" y="86"/>
                    </a:cubicBezTo>
                    <a:cubicBezTo>
                      <a:pt x="31" y="0"/>
                      <a:pt x="31" y="0"/>
                      <a:pt x="31" y="0"/>
                    </a:cubicBezTo>
                    <a:cubicBezTo>
                      <a:pt x="17" y="0"/>
                      <a:pt x="17" y="0"/>
                      <a:pt x="17" y="0"/>
                    </a:cubicBezTo>
                    <a:lnTo>
                      <a:pt x="17"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2" name="PA-ïsļíḋe"/>
              <p:cNvSpPr/>
              <p:nvPr>
                <p:custDataLst>
                  <p:tags r:id="rId51"/>
                </p:custDataLst>
              </p:nvPr>
            </p:nvSpPr>
            <p:spPr bwMode="auto">
              <a:xfrm>
                <a:off x="9651206"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3" name="PA-íṥļíde"/>
              <p:cNvSpPr/>
              <p:nvPr>
                <p:custDataLst>
                  <p:tags r:id="rId52"/>
                </p:custDataLst>
              </p:nvPr>
            </p:nvSpPr>
            <p:spPr bwMode="auto">
              <a:xfrm>
                <a:off x="9651206"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4" name="PA-íṡļîḑé"/>
              <p:cNvSpPr/>
              <p:nvPr>
                <p:custDataLst>
                  <p:tags r:id="rId53"/>
                </p:custDataLst>
              </p:nvPr>
            </p:nvSpPr>
            <p:spPr bwMode="auto">
              <a:xfrm>
                <a:off x="9714706" y="3816351"/>
                <a:ext cx="122238" cy="152400"/>
              </a:xfrm>
              <a:custGeom>
                <a:avLst/>
                <a:gdLst>
                  <a:gd name="T0" fmla="*/ 65 w 66"/>
                  <a:gd name="T1" fmla="*/ 20 h 83"/>
                  <a:gd name="T2" fmla="*/ 61 w 66"/>
                  <a:gd name="T3" fmla="*/ 10 h 83"/>
                  <a:gd name="T4" fmla="*/ 52 w 66"/>
                  <a:gd name="T5" fmla="*/ 3 h 83"/>
                  <a:gd name="T6" fmla="*/ 38 w 66"/>
                  <a:gd name="T7" fmla="*/ 0 h 83"/>
                  <a:gd name="T8" fmla="*/ 12 w 66"/>
                  <a:gd name="T9" fmla="*/ 14 h 83"/>
                  <a:gd name="T10" fmla="*/ 12 w 66"/>
                  <a:gd name="T11" fmla="*/ 2 h 83"/>
                  <a:gd name="T12" fmla="*/ 0 w 66"/>
                  <a:gd name="T13" fmla="*/ 2 h 83"/>
                  <a:gd name="T14" fmla="*/ 0 w 66"/>
                  <a:gd name="T15" fmla="*/ 83 h 83"/>
                  <a:gd name="T16" fmla="*/ 14 w 66"/>
                  <a:gd name="T17" fmla="*/ 83 h 83"/>
                  <a:gd name="T18" fmla="*/ 14 w 66"/>
                  <a:gd name="T19" fmla="*/ 39 h 83"/>
                  <a:gd name="T20" fmla="*/ 20 w 66"/>
                  <a:gd name="T21" fmla="*/ 18 h 83"/>
                  <a:gd name="T22" fmla="*/ 35 w 66"/>
                  <a:gd name="T23" fmla="*/ 12 h 83"/>
                  <a:gd name="T24" fmla="*/ 45 w 66"/>
                  <a:gd name="T25" fmla="*/ 15 h 83"/>
                  <a:gd name="T26" fmla="*/ 51 w 66"/>
                  <a:gd name="T27" fmla="*/ 21 h 83"/>
                  <a:gd name="T28" fmla="*/ 52 w 66"/>
                  <a:gd name="T29" fmla="*/ 34 h 83"/>
                  <a:gd name="T30" fmla="*/ 52 w 66"/>
                  <a:gd name="T31" fmla="*/ 83 h 83"/>
                  <a:gd name="T32" fmla="*/ 66 w 66"/>
                  <a:gd name="T33" fmla="*/ 83 h 83"/>
                  <a:gd name="T34" fmla="*/ 66 w 66"/>
                  <a:gd name="T35" fmla="*/ 33 h 83"/>
                  <a:gd name="T36" fmla="*/ 65 w 66"/>
                  <a:gd name="T37" fmla="*/ 2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5" y="20"/>
                    </a:moveTo>
                    <a:cubicBezTo>
                      <a:pt x="64" y="16"/>
                      <a:pt x="63" y="13"/>
                      <a:pt x="61" y="10"/>
                    </a:cubicBezTo>
                    <a:cubicBezTo>
                      <a:pt x="59" y="7"/>
                      <a:pt x="56" y="5"/>
                      <a:pt x="52" y="3"/>
                    </a:cubicBezTo>
                    <a:cubicBezTo>
                      <a:pt x="48"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4" y="14"/>
                      <a:pt x="29" y="12"/>
                      <a:pt x="35"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65" name="PA-iṣ1íḋè"/>
              <p:cNvSpPr/>
              <p:nvPr>
                <p:custDataLst>
                  <p:tags r:id="rId54"/>
                </p:custDataLst>
              </p:nvPr>
            </p:nvSpPr>
            <p:spPr bwMode="auto">
              <a:xfrm>
                <a:off x="9865519" y="3816351"/>
                <a:ext cx="133350" cy="214313"/>
              </a:xfrm>
              <a:custGeom>
                <a:avLst/>
                <a:gdLst>
                  <a:gd name="T0" fmla="*/ 59 w 72"/>
                  <a:gd name="T1" fmla="*/ 2 h 116"/>
                  <a:gd name="T2" fmla="*/ 59 w 72"/>
                  <a:gd name="T3" fmla="*/ 12 h 116"/>
                  <a:gd name="T4" fmla="*/ 35 w 72"/>
                  <a:gd name="T5" fmla="*/ 0 h 116"/>
                  <a:gd name="T6" fmla="*/ 16 w 72"/>
                  <a:gd name="T7" fmla="*/ 6 h 116"/>
                  <a:gd name="T8" fmla="*/ 4 w 72"/>
                  <a:gd name="T9" fmla="*/ 21 h 116"/>
                  <a:gd name="T10" fmla="*/ 0 w 72"/>
                  <a:gd name="T11" fmla="*/ 42 h 116"/>
                  <a:gd name="T12" fmla="*/ 9 w 72"/>
                  <a:gd name="T13" fmla="*/ 71 h 116"/>
                  <a:gd name="T14" fmla="*/ 35 w 72"/>
                  <a:gd name="T15" fmla="*/ 83 h 116"/>
                  <a:gd name="T16" fmla="*/ 58 w 72"/>
                  <a:gd name="T17" fmla="*/ 73 h 116"/>
                  <a:gd name="T18" fmla="*/ 57 w 72"/>
                  <a:gd name="T19" fmla="*/ 90 h 116"/>
                  <a:gd name="T20" fmla="*/ 49 w 72"/>
                  <a:gd name="T21" fmla="*/ 101 h 116"/>
                  <a:gd name="T22" fmla="*/ 35 w 72"/>
                  <a:gd name="T23" fmla="*/ 105 h 116"/>
                  <a:gd name="T24" fmla="*/ 21 w 72"/>
                  <a:gd name="T25" fmla="*/ 101 h 116"/>
                  <a:gd name="T26" fmla="*/ 16 w 72"/>
                  <a:gd name="T27" fmla="*/ 92 h 116"/>
                  <a:gd name="T28" fmla="*/ 3 w 72"/>
                  <a:gd name="T29" fmla="*/ 90 h 116"/>
                  <a:gd name="T30" fmla="*/ 11 w 72"/>
                  <a:gd name="T31" fmla="*/ 110 h 116"/>
                  <a:gd name="T32" fmla="*/ 35 w 72"/>
                  <a:gd name="T33" fmla="*/ 116 h 116"/>
                  <a:gd name="T34" fmla="*/ 55 w 72"/>
                  <a:gd name="T35" fmla="*/ 112 h 116"/>
                  <a:gd name="T36" fmla="*/ 68 w 72"/>
                  <a:gd name="T37" fmla="*/ 99 h 116"/>
                  <a:gd name="T38" fmla="*/ 72 w 72"/>
                  <a:gd name="T39" fmla="*/ 72 h 116"/>
                  <a:gd name="T40" fmla="*/ 72 w 72"/>
                  <a:gd name="T41" fmla="*/ 2 h 116"/>
                  <a:gd name="T42" fmla="*/ 59 w 72"/>
                  <a:gd name="T43" fmla="*/ 2 h 116"/>
                  <a:gd name="T44" fmla="*/ 52 w 72"/>
                  <a:gd name="T45" fmla="*/ 65 h 116"/>
                  <a:gd name="T46" fmla="*/ 36 w 72"/>
                  <a:gd name="T47" fmla="*/ 72 h 116"/>
                  <a:gd name="T48" fmla="*/ 20 w 72"/>
                  <a:gd name="T49" fmla="*/ 65 h 116"/>
                  <a:gd name="T50" fmla="*/ 14 w 72"/>
                  <a:gd name="T51" fmla="*/ 41 h 116"/>
                  <a:gd name="T52" fmla="*/ 20 w 72"/>
                  <a:gd name="T53" fmla="*/ 19 h 116"/>
                  <a:gd name="T54" fmla="*/ 36 w 72"/>
                  <a:gd name="T55" fmla="*/ 12 h 116"/>
                  <a:gd name="T56" fmla="*/ 52 w 72"/>
                  <a:gd name="T57" fmla="*/ 19 h 116"/>
                  <a:gd name="T58" fmla="*/ 59 w 72"/>
                  <a:gd name="T59" fmla="*/ 42 h 116"/>
                  <a:gd name="T60" fmla="*/ 52 w 72"/>
                  <a:gd name="T61" fmla="*/ 6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6">
                    <a:moveTo>
                      <a:pt x="59" y="2"/>
                    </a:moveTo>
                    <a:cubicBezTo>
                      <a:pt x="59" y="12"/>
                      <a:pt x="59" y="12"/>
                      <a:pt x="59" y="12"/>
                    </a:cubicBezTo>
                    <a:cubicBezTo>
                      <a:pt x="53" y="4"/>
                      <a:pt x="45" y="0"/>
                      <a:pt x="35" y="0"/>
                    </a:cubicBezTo>
                    <a:cubicBezTo>
                      <a:pt x="28" y="0"/>
                      <a:pt x="22" y="2"/>
                      <a:pt x="16" y="6"/>
                    </a:cubicBezTo>
                    <a:cubicBezTo>
                      <a:pt x="11" y="9"/>
                      <a:pt x="7" y="14"/>
                      <a:pt x="4" y="21"/>
                    </a:cubicBezTo>
                    <a:cubicBezTo>
                      <a:pt x="1" y="27"/>
                      <a:pt x="0" y="34"/>
                      <a:pt x="0" y="42"/>
                    </a:cubicBezTo>
                    <a:cubicBezTo>
                      <a:pt x="0" y="53"/>
                      <a:pt x="3" y="63"/>
                      <a:pt x="9" y="71"/>
                    </a:cubicBezTo>
                    <a:cubicBezTo>
                      <a:pt x="15" y="79"/>
                      <a:pt x="24" y="83"/>
                      <a:pt x="35" y="83"/>
                    </a:cubicBezTo>
                    <a:cubicBezTo>
                      <a:pt x="44" y="83"/>
                      <a:pt x="51" y="80"/>
                      <a:pt x="58" y="73"/>
                    </a:cubicBezTo>
                    <a:cubicBezTo>
                      <a:pt x="58" y="82"/>
                      <a:pt x="57" y="88"/>
                      <a:pt x="57" y="90"/>
                    </a:cubicBezTo>
                    <a:cubicBezTo>
                      <a:pt x="55" y="95"/>
                      <a:pt x="53" y="99"/>
                      <a:pt x="49" y="101"/>
                    </a:cubicBezTo>
                    <a:cubicBezTo>
                      <a:pt x="46" y="104"/>
                      <a:pt x="41" y="105"/>
                      <a:pt x="35" y="105"/>
                    </a:cubicBezTo>
                    <a:cubicBezTo>
                      <a:pt x="29" y="105"/>
                      <a:pt x="24" y="104"/>
                      <a:pt x="21" y="101"/>
                    </a:cubicBezTo>
                    <a:cubicBezTo>
                      <a:pt x="18" y="99"/>
                      <a:pt x="17" y="96"/>
                      <a:pt x="16" y="92"/>
                    </a:cubicBezTo>
                    <a:cubicBezTo>
                      <a:pt x="3" y="90"/>
                      <a:pt x="3" y="90"/>
                      <a:pt x="3" y="90"/>
                    </a:cubicBezTo>
                    <a:cubicBezTo>
                      <a:pt x="2" y="99"/>
                      <a:pt x="5" y="105"/>
                      <a:pt x="11" y="110"/>
                    </a:cubicBezTo>
                    <a:cubicBezTo>
                      <a:pt x="17" y="114"/>
                      <a:pt x="25" y="116"/>
                      <a:pt x="35" y="116"/>
                    </a:cubicBezTo>
                    <a:cubicBezTo>
                      <a:pt x="43" y="116"/>
                      <a:pt x="50" y="115"/>
                      <a:pt x="55" y="112"/>
                    </a:cubicBezTo>
                    <a:cubicBezTo>
                      <a:pt x="61" y="109"/>
                      <a:pt x="65" y="104"/>
                      <a:pt x="68" y="99"/>
                    </a:cubicBezTo>
                    <a:cubicBezTo>
                      <a:pt x="70" y="94"/>
                      <a:pt x="72" y="85"/>
                      <a:pt x="72" y="72"/>
                    </a:cubicBezTo>
                    <a:cubicBezTo>
                      <a:pt x="72" y="2"/>
                      <a:pt x="72" y="2"/>
                      <a:pt x="72" y="2"/>
                    </a:cubicBezTo>
                    <a:lnTo>
                      <a:pt x="59" y="2"/>
                    </a:lnTo>
                    <a:close/>
                    <a:moveTo>
                      <a:pt x="52" y="65"/>
                    </a:moveTo>
                    <a:cubicBezTo>
                      <a:pt x="48" y="69"/>
                      <a:pt x="43" y="72"/>
                      <a:pt x="36" y="72"/>
                    </a:cubicBezTo>
                    <a:cubicBezTo>
                      <a:pt x="30" y="72"/>
                      <a:pt x="25" y="69"/>
                      <a:pt x="20" y="65"/>
                    </a:cubicBezTo>
                    <a:cubicBezTo>
                      <a:pt x="16" y="60"/>
                      <a:pt x="14" y="52"/>
                      <a:pt x="14" y="41"/>
                    </a:cubicBezTo>
                    <a:cubicBezTo>
                      <a:pt x="14" y="31"/>
                      <a:pt x="16" y="24"/>
                      <a:pt x="20" y="19"/>
                    </a:cubicBezTo>
                    <a:cubicBezTo>
                      <a:pt x="25" y="14"/>
                      <a:pt x="30" y="12"/>
                      <a:pt x="36" y="12"/>
                    </a:cubicBezTo>
                    <a:cubicBezTo>
                      <a:pt x="42" y="12"/>
                      <a:pt x="48" y="14"/>
                      <a:pt x="52" y="19"/>
                    </a:cubicBezTo>
                    <a:cubicBezTo>
                      <a:pt x="56" y="24"/>
                      <a:pt x="59" y="32"/>
                      <a:pt x="59" y="42"/>
                    </a:cubicBezTo>
                    <a:cubicBezTo>
                      <a:pt x="59" y="52"/>
                      <a:pt x="57" y="60"/>
                      <a:pt x="52"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grpSp>
      <p:pic>
        <p:nvPicPr>
          <p:cNvPr id="125" name="图片 124">
            <a:extLst>
              <a:ext uri="{FF2B5EF4-FFF2-40B4-BE49-F238E27FC236}">
                <a16:creationId xmlns:a16="http://schemas.microsoft.com/office/drawing/2014/main" xmlns="" id="{F379ED05-1B54-49E5-9DF1-267685318576}"/>
              </a:ext>
            </a:extLst>
          </p:cNvPr>
          <p:cNvPicPr>
            <a:picLocks noChangeAspect="1"/>
          </p:cNvPicPr>
          <p:nvPr userDrawn="1"/>
        </p:nvPicPr>
        <p:blipFill>
          <a:blip r:embed="rId117" cstate="screen">
            <a:extLst>
              <a:ext uri="{28A0092B-C50C-407E-A947-70E740481C1C}">
                <a14:useLocalDpi xmlns:a14="http://schemas.microsoft.com/office/drawing/2010/main"/>
              </a:ext>
            </a:extLst>
          </a:blip>
          <a:stretch>
            <a:fillRect/>
          </a:stretch>
        </p:blipFill>
        <p:spPr>
          <a:xfrm flipH="1">
            <a:off x="5144893" y="175368"/>
            <a:ext cx="1221783" cy="976133"/>
          </a:xfrm>
          <a:prstGeom prst="rect">
            <a:avLst/>
          </a:prstGeom>
        </p:spPr>
      </p:pic>
      <p:sp>
        <p:nvSpPr>
          <p:cNvPr id="126" name="圆: 空心 125">
            <a:extLst>
              <a:ext uri="{FF2B5EF4-FFF2-40B4-BE49-F238E27FC236}">
                <a16:creationId xmlns:a16="http://schemas.microsoft.com/office/drawing/2014/main" xmlns="" id="{EA280298-7359-4443-B812-F859CBF528A7}"/>
              </a:ext>
            </a:extLst>
          </p:cNvPr>
          <p:cNvSpPr/>
          <p:nvPr userDrawn="1"/>
        </p:nvSpPr>
        <p:spPr>
          <a:xfrm>
            <a:off x="269293" y="356894"/>
            <a:ext cx="613083" cy="613083"/>
          </a:xfrm>
          <a:prstGeom prst="donut">
            <a:avLst/>
          </a:prstGeom>
          <a:gradFill>
            <a:gsLst>
              <a:gs pos="0">
                <a:srgbClr val="E29F58">
                  <a:lumMod val="58000"/>
                  <a:lumOff val="42000"/>
                  <a:alpha val="24000"/>
                </a:srgbClr>
              </a:gs>
              <a:gs pos="100000">
                <a:srgbClr val="D09758">
                  <a:alpha val="42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3000" autoRev="1" fill="remove" nodeType="withEffect">
                                  <p:stCondLst>
                                    <p:cond delay="0"/>
                                  </p:stCondLst>
                                  <p:childTnLst>
                                    <p:animScale>
                                      <p:cBhvr>
                                        <p:cTn id="6" dur="10000" fill="hold"/>
                                        <p:tgtEl>
                                          <p:spTgt spid="8"/>
                                        </p:tgtEl>
                                      </p:cBhvr>
                                      <p:by x="110000" y="110000"/>
                                    </p:animScale>
                                  </p:childTnLst>
                                </p:cTn>
                              </p:par>
                              <p:par>
                                <p:cTn id="7" presetID="10" presetClass="entr" presetSubtype="0" fill="hold" nodeType="withEffect">
                                  <p:stCondLst>
                                    <p:cond delay="0"/>
                                  </p:stCondLst>
                                  <p:childTnLst>
                                    <p:set>
                                      <p:cBhvr>
                                        <p:cTn id="8" dur="1" fill="hold">
                                          <p:stCondLst>
                                            <p:cond delay="0"/>
                                          </p:stCondLst>
                                        </p:cTn>
                                        <p:tgtEl>
                                          <p:spTgt spid="125"/>
                                        </p:tgtEl>
                                        <p:attrNameLst>
                                          <p:attrName>style.visibility</p:attrName>
                                        </p:attrNameLst>
                                      </p:cBhvr>
                                      <p:to>
                                        <p:strVal val="visible"/>
                                      </p:to>
                                    </p:set>
                                    <p:animEffect transition="in" filter="fade">
                                      <p:cBhvr>
                                        <p:cTn id="9" dur="500"/>
                                        <p:tgtEl>
                                          <p:spTgt spid="125"/>
                                        </p:tgtEl>
                                      </p:cBhvr>
                                    </p:animEffect>
                                  </p:childTnLst>
                                </p:cTn>
                              </p:par>
                              <p:par>
                                <p:cTn id="10" presetID="63" presetClass="path" presetSubtype="0" repeatCount="indefinite" accel="50000" decel="50000" autoRev="1" fill="hold" nodeType="withEffect">
                                  <p:stCondLst>
                                    <p:cond delay="0"/>
                                  </p:stCondLst>
                                  <p:childTnLst>
                                    <p:animMotion origin="layout" path="M 4.58333E-6 2.22222E-6 L 0.01341 0.00116 " pathEditMode="relative" rAng="0" ptsTypes="AA">
                                      <p:cBhvr>
                                        <p:cTn id="11" dur="5000" fill="hold"/>
                                        <p:tgtEl>
                                          <p:spTgt spid="125"/>
                                        </p:tgtEl>
                                        <p:attrNameLst>
                                          <p:attrName>ppt_x</p:attrName>
                                          <p:attrName>ppt_y</p:attrName>
                                        </p:attrNameLst>
                                      </p:cBhvr>
                                      <p:rCtr x="66400" y="4600"/>
                                    </p:animMotion>
                                  </p:childTnLst>
                                </p:cTn>
                              </p:par>
                              <p:par>
                                <p:cTn id="12" presetID="21" presetClass="entr" presetSubtype="1" fill="hold" grpId="0" nodeType="withEffect">
                                  <p:stCondLst>
                                    <p:cond delay="0"/>
                                  </p:stCondLst>
                                  <p:childTnLst>
                                    <p:set>
                                      <p:cBhvr>
                                        <p:cTn id="13" dur="1" fill="hold">
                                          <p:stCondLst>
                                            <p:cond delay="0"/>
                                          </p:stCondLst>
                                        </p:cTn>
                                        <p:tgtEl>
                                          <p:spTgt spid="126"/>
                                        </p:tgtEl>
                                        <p:attrNameLst>
                                          <p:attrName>style.visibility</p:attrName>
                                        </p:attrNameLst>
                                      </p:cBhvr>
                                      <p:to>
                                        <p:strVal val="visible"/>
                                      </p:to>
                                    </p:set>
                                    <p:animEffect transition="in" filter="wheel(1)">
                                      <p:cBhvr>
                                        <p:cTn id="14"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2021/8/30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D997B5FA-0921-464F-AAE1-844C04324D75}" type="datetimeFigureOut">
              <a:rPr lang="zh-CN" altLang="en-US" smtClean="0"/>
              <a:t>2021/8/30</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D997B5FA-0921-464F-AAE1-844C04324D75}" type="datetimeFigureOut">
              <a:rPr lang="zh-CN" altLang="en-US" smtClean="0"/>
              <a:t>2021/8/30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D997B5FA-0921-464F-AAE1-844C04324D75}" type="datetimeFigureOut">
              <a:rPr lang="zh-CN" altLang="en-US" smtClean="0"/>
              <a:t>2021/8/30</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2021/8/30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997B5FA-0921-464F-AAE1-844C04324D75}" type="datetimeFigureOut">
              <a:rPr lang="zh-CN" altLang="en-US" smtClean="0"/>
              <a:t>2021/8/30</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65CE74E-AB26-4998-AD42-012C4C1AD076}"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27451B7-D061-4805-AF3B-2D0D3E540F95}" type="datetimeFigureOut">
              <a:rPr lang="zh-CN" altLang="en-US" smtClean="0"/>
              <a:t>2021/8/30</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7D7406D-947A-41B8-8D09-479F36B3409E}"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17" Type="http://schemas.openxmlformats.org/officeDocument/2006/relationships/tags" Target="../tags/tag456.xml"/><Relationship Id="rId21" Type="http://schemas.openxmlformats.org/officeDocument/2006/relationships/tags" Target="../tags/tag360.xml"/><Relationship Id="rId42" Type="http://schemas.openxmlformats.org/officeDocument/2006/relationships/tags" Target="../tags/tag381.xml"/><Relationship Id="rId63" Type="http://schemas.openxmlformats.org/officeDocument/2006/relationships/tags" Target="../tags/tag402.xml"/><Relationship Id="rId84" Type="http://schemas.openxmlformats.org/officeDocument/2006/relationships/tags" Target="../tags/tag423.xml"/><Relationship Id="rId138" Type="http://schemas.openxmlformats.org/officeDocument/2006/relationships/tags" Target="../tags/tag477.xml"/><Relationship Id="rId159" Type="http://schemas.openxmlformats.org/officeDocument/2006/relationships/tags" Target="../tags/tag498.xml"/><Relationship Id="rId170" Type="http://schemas.openxmlformats.org/officeDocument/2006/relationships/tags" Target="../tags/tag509.xml"/><Relationship Id="rId191" Type="http://schemas.openxmlformats.org/officeDocument/2006/relationships/tags" Target="../tags/tag530.xml"/><Relationship Id="rId205" Type="http://schemas.openxmlformats.org/officeDocument/2006/relationships/tags" Target="../tags/tag544.xml"/><Relationship Id="rId226" Type="http://schemas.openxmlformats.org/officeDocument/2006/relationships/tags" Target="../tags/tag565.xml"/><Relationship Id="rId107" Type="http://schemas.openxmlformats.org/officeDocument/2006/relationships/tags" Target="../tags/tag446.xml"/><Relationship Id="rId11" Type="http://schemas.openxmlformats.org/officeDocument/2006/relationships/tags" Target="../tags/tag350.xml"/><Relationship Id="rId32" Type="http://schemas.openxmlformats.org/officeDocument/2006/relationships/tags" Target="../tags/tag371.xml"/><Relationship Id="rId53" Type="http://schemas.openxmlformats.org/officeDocument/2006/relationships/tags" Target="../tags/tag392.xml"/><Relationship Id="rId74" Type="http://schemas.openxmlformats.org/officeDocument/2006/relationships/tags" Target="../tags/tag413.xml"/><Relationship Id="rId128" Type="http://schemas.openxmlformats.org/officeDocument/2006/relationships/tags" Target="../tags/tag467.xml"/><Relationship Id="rId149" Type="http://schemas.openxmlformats.org/officeDocument/2006/relationships/tags" Target="../tags/tag488.xml"/><Relationship Id="rId5" Type="http://schemas.openxmlformats.org/officeDocument/2006/relationships/tags" Target="../tags/tag344.xml"/><Relationship Id="rId95" Type="http://schemas.openxmlformats.org/officeDocument/2006/relationships/tags" Target="../tags/tag434.xml"/><Relationship Id="rId160" Type="http://schemas.openxmlformats.org/officeDocument/2006/relationships/tags" Target="../tags/tag499.xml"/><Relationship Id="rId181" Type="http://schemas.openxmlformats.org/officeDocument/2006/relationships/tags" Target="../tags/tag520.xml"/><Relationship Id="rId216" Type="http://schemas.openxmlformats.org/officeDocument/2006/relationships/tags" Target="../tags/tag555.xml"/><Relationship Id="rId22" Type="http://schemas.openxmlformats.org/officeDocument/2006/relationships/tags" Target="../tags/tag361.xml"/><Relationship Id="rId43" Type="http://schemas.openxmlformats.org/officeDocument/2006/relationships/tags" Target="../tags/tag382.xml"/><Relationship Id="rId64" Type="http://schemas.openxmlformats.org/officeDocument/2006/relationships/tags" Target="../tags/tag403.xml"/><Relationship Id="rId118" Type="http://schemas.openxmlformats.org/officeDocument/2006/relationships/tags" Target="../tags/tag457.xml"/><Relationship Id="rId139" Type="http://schemas.openxmlformats.org/officeDocument/2006/relationships/tags" Target="../tags/tag478.xml"/><Relationship Id="rId85" Type="http://schemas.openxmlformats.org/officeDocument/2006/relationships/tags" Target="../tags/tag424.xml"/><Relationship Id="rId150" Type="http://schemas.openxmlformats.org/officeDocument/2006/relationships/tags" Target="../tags/tag489.xml"/><Relationship Id="rId171" Type="http://schemas.openxmlformats.org/officeDocument/2006/relationships/tags" Target="../tags/tag510.xml"/><Relationship Id="rId192" Type="http://schemas.openxmlformats.org/officeDocument/2006/relationships/tags" Target="../tags/tag531.xml"/><Relationship Id="rId206" Type="http://schemas.openxmlformats.org/officeDocument/2006/relationships/tags" Target="../tags/tag545.xml"/><Relationship Id="rId227" Type="http://schemas.openxmlformats.org/officeDocument/2006/relationships/tags" Target="../tags/tag566.xml"/><Relationship Id="rId12" Type="http://schemas.openxmlformats.org/officeDocument/2006/relationships/tags" Target="../tags/tag351.xml"/><Relationship Id="rId33" Type="http://schemas.openxmlformats.org/officeDocument/2006/relationships/tags" Target="../tags/tag372.xml"/><Relationship Id="rId108" Type="http://schemas.openxmlformats.org/officeDocument/2006/relationships/tags" Target="../tags/tag447.xml"/><Relationship Id="rId129" Type="http://schemas.openxmlformats.org/officeDocument/2006/relationships/tags" Target="../tags/tag468.xml"/><Relationship Id="rId54" Type="http://schemas.openxmlformats.org/officeDocument/2006/relationships/tags" Target="../tags/tag393.xml"/><Relationship Id="rId75" Type="http://schemas.openxmlformats.org/officeDocument/2006/relationships/tags" Target="../tags/tag414.xml"/><Relationship Id="rId96" Type="http://schemas.openxmlformats.org/officeDocument/2006/relationships/tags" Target="../tags/tag435.xml"/><Relationship Id="rId140" Type="http://schemas.openxmlformats.org/officeDocument/2006/relationships/tags" Target="../tags/tag479.xml"/><Relationship Id="rId161" Type="http://schemas.openxmlformats.org/officeDocument/2006/relationships/tags" Target="../tags/tag500.xml"/><Relationship Id="rId182" Type="http://schemas.openxmlformats.org/officeDocument/2006/relationships/tags" Target="../tags/tag521.xml"/><Relationship Id="rId217" Type="http://schemas.openxmlformats.org/officeDocument/2006/relationships/tags" Target="../tags/tag556.xml"/><Relationship Id="rId6" Type="http://schemas.openxmlformats.org/officeDocument/2006/relationships/tags" Target="../tags/tag345.xml"/><Relationship Id="rId23" Type="http://schemas.openxmlformats.org/officeDocument/2006/relationships/tags" Target="../tags/tag362.xml"/><Relationship Id="rId119" Type="http://schemas.openxmlformats.org/officeDocument/2006/relationships/tags" Target="../tags/tag458.xml"/><Relationship Id="rId44" Type="http://schemas.openxmlformats.org/officeDocument/2006/relationships/tags" Target="../tags/tag383.xml"/><Relationship Id="rId65" Type="http://schemas.openxmlformats.org/officeDocument/2006/relationships/tags" Target="../tags/tag404.xml"/><Relationship Id="rId86" Type="http://schemas.openxmlformats.org/officeDocument/2006/relationships/tags" Target="../tags/tag425.xml"/><Relationship Id="rId130" Type="http://schemas.openxmlformats.org/officeDocument/2006/relationships/tags" Target="../tags/tag469.xml"/><Relationship Id="rId151" Type="http://schemas.openxmlformats.org/officeDocument/2006/relationships/tags" Target="../tags/tag490.xml"/><Relationship Id="rId172" Type="http://schemas.openxmlformats.org/officeDocument/2006/relationships/tags" Target="../tags/tag511.xml"/><Relationship Id="rId193" Type="http://schemas.openxmlformats.org/officeDocument/2006/relationships/tags" Target="../tags/tag532.xml"/><Relationship Id="rId207" Type="http://schemas.openxmlformats.org/officeDocument/2006/relationships/tags" Target="../tags/tag546.xml"/><Relationship Id="rId228" Type="http://schemas.openxmlformats.org/officeDocument/2006/relationships/tags" Target="../tags/tag567.xml"/><Relationship Id="rId13" Type="http://schemas.openxmlformats.org/officeDocument/2006/relationships/tags" Target="../tags/tag352.xml"/><Relationship Id="rId109" Type="http://schemas.openxmlformats.org/officeDocument/2006/relationships/tags" Target="../tags/tag448.xml"/><Relationship Id="rId34" Type="http://schemas.openxmlformats.org/officeDocument/2006/relationships/tags" Target="../tags/tag373.xml"/><Relationship Id="rId55" Type="http://schemas.openxmlformats.org/officeDocument/2006/relationships/tags" Target="../tags/tag394.xml"/><Relationship Id="rId76" Type="http://schemas.openxmlformats.org/officeDocument/2006/relationships/tags" Target="../tags/tag415.xml"/><Relationship Id="rId97" Type="http://schemas.openxmlformats.org/officeDocument/2006/relationships/tags" Target="../tags/tag436.xml"/><Relationship Id="rId120" Type="http://schemas.openxmlformats.org/officeDocument/2006/relationships/tags" Target="../tags/tag459.xml"/><Relationship Id="rId141" Type="http://schemas.openxmlformats.org/officeDocument/2006/relationships/tags" Target="../tags/tag480.xml"/><Relationship Id="rId7" Type="http://schemas.openxmlformats.org/officeDocument/2006/relationships/tags" Target="../tags/tag346.xml"/><Relationship Id="rId162" Type="http://schemas.openxmlformats.org/officeDocument/2006/relationships/tags" Target="../tags/tag501.xml"/><Relationship Id="rId183" Type="http://schemas.openxmlformats.org/officeDocument/2006/relationships/tags" Target="../tags/tag522.xml"/><Relationship Id="rId218" Type="http://schemas.openxmlformats.org/officeDocument/2006/relationships/tags" Target="../tags/tag557.xml"/><Relationship Id="rId24" Type="http://schemas.openxmlformats.org/officeDocument/2006/relationships/tags" Target="../tags/tag363.xml"/><Relationship Id="rId45" Type="http://schemas.openxmlformats.org/officeDocument/2006/relationships/tags" Target="../tags/tag384.xml"/><Relationship Id="rId66" Type="http://schemas.openxmlformats.org/officeDocument/2006/relationships/tags" Target="../tags/tag405.xml"/><Relationship Id="rId87" Type="http://schemas.openxmlformats.org/officeDocument/2006/relationships/tags" Target="../tags/tag426.xml"/><Relationship Id="rId110" Type="http://schemas.openxmlformats.org/officeDocument/2006/relationships/tags" Target="../tags/tag449.xml"/><Relationship Id="rId131" Type="http://schemas.openxmlformats.org/officeDocument/2006/relationships/tags" Target="../tags/tag470.xml"/><Relationship Id="rId152" Type="http://schemas.openxmlformats.org/officeDocument/2006/relationships/tags" Target="../tags/tag491.xml"/><Relationship Id="rId173" Type="http://schemas.openxmlformats.org/officeDocument/2006/relationships/tags" Target="../tags/tag512.xml"/><Relationship Id="rId194" Type="http://schemas.openxmlformats.org/officeDocument/2006/relationships/tags" Target="../tags/tag533.xml"/><Relationship Id="rId208" Type="http://schemas.openxmlformats.org/officeDocument/2006/relationships/tags" Target="../tags/tag547.xml"/><Relationship Id="rId229" Type="http://schemas.openxmlformats.org/officeDocument/2006/relationships/tags" Target="../tags/tag568.xml"/><Relationship Id="rId14" Type="http://schemas.openxmlformats.org/officeDocument/2006/relationships/tags" Target="../tags/tag353.xml"/><Relationship Id="rId35" Type="http://schemas.openxmlformats.org/officeDocument/2006/relationships/tags" Target="../tags/tag374.xml"/><Relationship Id="rId56" Type="http://schemas.openxmlformats.org/officeDocument/2006/relationships/tags" Target="../tags/tag395.xml"/><Relationship Id="rId77" Type="http://schemas.openxmlformats.org/officeDocument/2006/relationships/tags" Target="../tags/tag416.xml"/><Relationship Id="rId100" Type="http://schemas.openxmlformats.org/officeDocument/2006/relationships/tags" Target="../tags/tag439.xml"/><Relationship Id="rId8" Type="http://schemas.openxmlformats.org/officeDocument/2006/relationships/tags" Target="../tags/tag347.xml"/><Relationship Id="rId98" Type="http://schemas.openxmlformats.org/officeDocument/2006/relationships/tags" Target="../tags/tag437.xml"/><Relationship Id="rId121" Type="http://schemas.openxmlformats.org/officeDocument/2006/relationships/tags" Target="../tags/tag460.xml"/><Relationship Id="rId142" Type="http://schemas.openxmlformats.org/officeDocument/2006/relationships/tags" Target="../tags/tag481.xml"/><Relationship Id="rId163" Type="http://schemas.openxmlformats.org/officeDocument/2006/relationships/tags" Target="../tags/tag502.xml"/><Relationship Id="rId184" Type="http://schemas.openxmlformats.org/officeDocument/2006/relationships/tags" Target="../tags/tag523.xml"/><Relationship Id="rId219" Type="http://schemas.openxmlformats.org/officeDocument/2006/relationships/tags" Target="../tags/tag558.xml"/><Relationship Id="rId230" Type="http://schemas.openxmlformats.org/officeDocument/2006/relationships/tags" Target="../tags/tag569.xml"/><Relationship Id="rId25" Type="http://schemas.openxmlformats.org/officeDocument/2006/relationships/tags" Target="../tags/tag364.xml"/><Relationship Id="rId46" Type="http://schemas.openxmlformats.org/officeDocument/2006/relationships/tags" Target="../tags/tag385.xml"/><Relationship Id="rId67" Type="http://schemas.openxmlformats.org/officeDocument/2006/relationships/tags" Target="../tags/tag406.xml"/><Relationship Id="rId20" Type="http://schemas.openxmlformats.org/officeDocument/2006/relationships/tags" Target="../tags/tag359.xml"/><Relationship Id="rId41" Type="http://schemas.openxmlformats.org/officeDocument/2006/relationships/tags" Target="../tags/tag380.xml"/><Relationship Id="rId62" Type="http://schemas.openxmlformats.org/officeDocument/2006/relationships/tags" Target="../tags/tag401.xml"/><Relationship Id="rId83" Type="http://schemas.openxmlformats.org/officeDocument/2006/relationships/tags" Target="../tags/tag422.xml"/><Relationship Id="rId88" Type="http://schemas.openxmlformats.org/officeDocument/2006/relationships/tags" Target="../tags/tag427.xml"/><Relationship Id="rId111" Type="http://schemas.openxmlformats.org/officeDocument/2006/relationships/tags" Target="../tags/tag450.xml"/><Relationship Id="rId132" Type="http://schemas.openxmlformats.org/officeDocument/2006/relationships/tags" Target="../tags/tag471.xml"/><Relationship Id="rId153" Type="http://schemas.openxmlformats.org/officeDocument/2006/relationships/tags" Target="../tags/tag492.xml"/><Relationship Id="rId174" Type="http://schemas.openxmlformats.org/officeDocument/2006/relationships/tags" Target="../tags/tag513.xml"/><Relationship Id="rId179" Type="http://schemas.openxmlformats.org/officeDocument/2006/relationships/tags" Target="../tags/tag518.xml"/><Relationship Id="rId195" Type="http://schemas.openxmlformats.org/officeDocument/2006/relationships/tags" Target="../tags/tag534.xml"/><Relationship Id="rId209" Type="http://schemas.openxmlformats.org/officeDocument/2006/relationships/tags" Target="../tags/tag548.xml"/><Relationship Id="rId190" Type="http://schemas.openxmlformats.org/officeDocument/2006/relationships/tags" Target="../tags/tag529.xml"/><Relationship Id="rId204" Type="http://schemas.openxmlformats.org/officeDocument/2006/relationships/tags" Target="../tags/tag543.xml"/><Relationship Id="rId220" Type="http://schemas.openxmlformats.org/officeDocument/2006/relationships/tags" Target="../tags/tag559.xml"/><Relationship Id="rId225" Type="http://schemas.openxmlformats.org/officeDocument/2006/relationships/tags" Target="../tags/tag564.xml"/><Relationship Id="rId15" Type="http://schemas.openxmlformats.org/officeDocument/2006/relationships/tags" Target="../tags/tag354.xml"/><Relationship Id="rId36" Type="http://schemas.openxmlformats.org/officeDocument/2006/relationships/tags" Target="../tags/tag375.xml"/><Relationship Id="rId57" Type="http://schemas.openxmlformats.org/officeDocument/2006/relationships/tags" Target="../tags/tag396.xml"/><Relationship Id="rId106" Type="http://schemas.openxmlformats.org/officeDocument/2006/relationships/tags" Target="../tags/tag445.xml"/><Relationship Id="rId127" Type="http://schemas.openxmlformats.org/officeDocument/2006/relationships/tags" Target="../tags/tag466.xml"/><Relationship Id="rId10" Type="http://schemas.openxmlformats.org/officeDocument/2006/relationships/tags" Target="../tags/tag349.xml"/><Relationship Id="rId31" Type="http://schemas.openxmlformats.org/officeDocument/2006/relationships/tags" Target="../tags/tag370.xml"/><Relationship Id="rId52" Type="http://schemas.openxmlformats.org/officeDocument/2006/relationships/tags" Target="../tags/tag391.xml"/><Relationship Id="rId73" Type="http://schemas.openxmlformats.org/officeDocument/2006/relationships/tags" Target="../tags/tag412.xml"/><Relationship Id="rId78" Type="http://schemas.openxmlformats.org/officeDocument/2006/relationships/tags" Target="../tags/tag417.xml"/><Relationship Id="rId94" Type="http://schemas.openxmlformats.org/officeDocument/2006/relationships/tags" Target="../tags/tag433.xml"/><Relationship Id="rId99" Type="http://schemas.openxmlformats.org/officeDocument/2006/relationships/tags" Target="../tags/tag438.xml"/><Relationship Id="rId101" Type="http://schemas.openxmlformats.org/officeDocument/2006/relationships/tags" Target="../tags/tag440.xml"/><Relationship Id="rId122" Type="http://schemas.openxmlformats.org/officeDocument/2006/relationships/tags" Target="../tags/tag461.xml"/><Relationship Id="rId143" Type="http://schemas.openxmlformats.org/officeDocument/2006/relationships/tags" Target="../tags/tag482.xml"/><Relationship Id="rId148" Type="http://schemas.openxmlformats.org/officeDocument/2006/relationships/tags" Target="../tags/tag487.xml"/><Relationship Id="rId164" Type="http://schemas.openxmlformats.org/officeDocument/2006/relationships/tags" Target="../tags/tag503.xml"/><Relationship Id="rId169" Type="http://schemas.openxmlformats.org/officeDocument/2006/relationships/tags" Target="../tags/tag508.xml"/><Relationship Id="rId185" Type="http://schemas.openxmlformats.org/officeDocument/2006/relationships/tags" Target="../tags/tag524.xml"/><Relationship Id="rId4" Type="http://schemas.openxmlformats.org/officeDocument/2006/relationships/tags" Target="../tags/tag343.xml"/><Relationship Id="rId9" Type="http://schemas.openxmlformats.org/officeDocument/2006/relationships/tags" Target="../tags/tag348.xml"/><Relationship Id="rId180" Type="http://schemas.openxmlformats.org/officeDocument/2006/relationships/tags" Target="../tags/tag519.xml"/><Relationship Id="rId210" Type="http://schemas.openxmlformats.org/officeDocument/2006/relationships/tags" Target="../tags/tag549.xml"/><Relationship Id="rId215" Type="http://schemas.openxmlformats.org/officeDocument/2006/relationships/tags" Target="../tags/tag554.xml"/><Relationship Id="rId236" Type="http://schemas.openxmlformats.org/officeDocument/2006/relationships/image" Target="../media/image12.png"/><Relationship Id="rId26" Type="http://schemas.openxmlformats.org/officeDocument/2006/relationships/tags" Target="../tags/tag365.xml"/><Relationship Id="rId231" Type="http://schemas.openxmlformats.org/officeDocument/2006/relationships/tags" Target="../tags/tag570.xml"/><Relationship Id="rId47" Type="http://schemas.openxmlformats.org/officeDocument/2006/relationships/tags" Target="../tags/tag386.xml"/><Relationship Id="rId68" Type="http://schemas.openxmlformats.org/officeDocument/2006/relationships/tags" Target="../tags/tag407.xml"/><Relationship Id="rId89" Type="http://schemas.openxmlformats.org/officeDocument/2006/relationships/tags" Target="../tags/tag428.xml"/><Relationship Id="rId112" Type="http://schemas.openxmlformats.org/officeDocument/2006/relationships/tags" Target="../tags/tag451.xml"/><Relationship Id="rId133" Type="http://schemas.openxmlformats.org/officeDocument/2006/relationships/tags" Target="../tags/tag472.xml"/><Relationship Id="rId154" Type="http://schemas.openxmlformats.org/officeDocument/2006/relationships/tags" Target="../tags/tag493.xml"/><Relationship Id="rId175" Type="http://schemas.openxmlformats.org/officeDocument/2006/relationships/tags" Target="../tags/tag514.xml"/><Relationship Id="rId196" Type="http://schemas.openxmlformats.org/officeDocument/2006/relationships/tags" Target="../tags/tag535.xml"/><Relationship Id="rId200" Type="http://schemas.openxmlformats.org/officeDocument/2006/relationships/tags" Target="../tags/tag539.xml"/><Relationship Id="rId16" Type="http://schemas.openxmlformats.org/officeDocument/2006/relationships/tags" Target="../tags/tag355.xml"/><Relationship Id="rId221" Type="http://schemas.openxmlformats.org/officeDocument/2006/relationships/tags" Target="../tags/tag560.xml"/><Relationship Id="rId37" Type="http://schemas.openxmlformats.org/officeDocument/2006/relationships/tags" Target="../tags/tag376.xml"/><Relationship Id="rId58" Type="http://schemas.openxmlformats.org/officeDocument/2006/relationships/tags" Target="../tags/tag397.xml"/><Relationship Id="rId79" Type="http://schemas.openxmlformats.org/officeDocument/2006/relationships/tags" Target="../tags/tag418.xml"/><Relationship Id="rId102" Type="http://schemas.openxmlformats.org/officeDocument/2006/relationships/tags" Target="../tags/tag441.xml"/><Relationship Id="rId123" Type="http://schemas.openxmlformats.org/officeDocument/2006/relationships/tags" Target="../tags/tag462.xml"/><Relationship Id="rId144" Type="http://schemas.openxmlformats.org/officeDocument/2006/relationships/tags" Target="../tags/tag483.xml"/><Relationship Id="rId90" Type="http://schemas.openxmlformats.org/officeDocument/2006/relationships/tags" Target="../tags/tag429.xml"/><Relationship Id="rId165" Type="http://schemas.openxmlformats.org/officeDocument/2006/relationships/tags" Target="../tags/tag504.xml"/><Relationship Id="rId186" Type="http://schemas.openxmlformats.org/officeDocument/2006/relationships/tags" Target="../tags/tag525.xml"/><Relationship Id="rId211" Type="http://schemas.openxmlformats.org/officeDocument/2006/relationships/tags" Target="../tags/tag550.xml"/><Relationship Id="rId232" Type="http://schemas.openxmlformats.org/officeDocument/2006/relationships/slideLayout" Target="../slideLayouts/slideLayout1.xml"/><Relationship Id="rId27" Type="http://schemas.openxmlformats.org/officeDocument/2006/relationships/tags" Target="../tags/tag366.xml"/><Relationship Id="rId48" Type="http://schemas.openxmlformats.org/officeDocument/2006/relationships/tags" Target="../tags/tag387.xml"/><Relationship Id="rId69" Type="http://schemas.openxmlformats.org/officeDocument/2006/relationships/tags" Target="../tags/tag408.xml"/><Relationship Id="rId113" Type="http://schemas.openxmlformats.org/officeDocument/2006/relationships/tags" Target="../tags/tag452.xml"/><Relationship Id="rId134" Type="http://schemas.openxmlformats.org/officeDocument/2006/relationships/tags" Target="../tags/tag473.xml"/><Relationship Id="rId80" Type="http://schemas.openxmlformats.org/officeDocument/2006/relationships/tags" Target="../tags/tag419.xml"/><Relationship Id="rId155" Type="http://schemas.openxmlformats.org/officeDocument/2006/relationships/tags" Target="../tags/tag494.xml"/><Relationship Id="rId176" Type="http://schemas.openxmlformats.org/officeDocument/2006/relationships/tags" Target="../tags/tag515.xml"/><Relationship Id="rId197" Type="http://schemas.openxmlformats.org/officeDocument/2006/relationships/tags" Target="../tags/tag536.xml"/><Relationship Id="rId201" Type="http://schemas.openxmlformats.org/officeDocument/2006/relationships/tags" Target="../tags/tag540.xml"/><Relationship Id="rId222" Type="http://schemas.openxmlformats.org/officeDocument/2006/relationships/tags" Target="../tags/tag561.xml"/><Relationship Id="rId17" Type="http://schemas.openxmlformats.org/officeDocument/2006/relationships/tags" Target="../tags/tag356.xml"/><Relationship Id="rId38" Type="http://schemas.openxmlformats.org/officeDocument/2006/relationships/tags" Target="../tags/tag377.xml"/><Relationship Id="rId59" Type="http://schemas.openxmlformats.org/officeDocument/2006/relationships/tags" Target="../tags/tag398.xml"/><Relationship Id="rId103" Type="http://schemas.openxmlformats.org/officeDocument/2006/relationships/tags" Target="../tags/tag442.xml"/><Relationship Id="rId124" Type="http://schemas.openxmlformats.org/officeDocument/2006/relationships/tags" Target="../tags/tag463.xml"/><Relationship Id="rId70" Type="http://schemas.openxmlformats.org/officeDocument/2006/relationships/tags" Target="../tags/tag409.xml"/><Relationship Id="rId91" Type="http://schemas.openxmlformats.org/officeDocument/2006/relationships/tags" Target="../tags/tag430.xml"/><Relationship Id="rId145" Type="http://schemas.openxmlformats.org/officeDocument/2006/relationships/tags" Target="../tags/tag484.xml"/><Relationship Id="rId166" Type="http://schemas.openxmlformats.org/officeDocument/2006/relationships/tags" Target="../tags/tag505.xml"/><Relationship Id="rId187" Type="http://schemas.openxmlformats.org/officeDocument/2006/relationships/tags" Target="../tags/tag526.xml"/><Relationship Id="rId1" Type="http://schemas.openxmlformats.org/officeDocument/2006/relationships/tags" Target="../tags/tag340.xml"/><Relationship Id="rId212" Type="http://schemas.openxmlformats.org/officeDocument/2006/relationships/tags" Target="../tags/tag551.xml"/><Relationship Id="rId233" Type="http://schemas.openxmlformats.org/officeDocument/2006/relationships/image" Target="../media/image9.png"/><Relationship Id="rId28" Type="http://schemas.openxmlformats.org/officeDocument/2006/relationships/tags" Target="../tags/tag367.xml"/><Relationship Id="rId49" Type="http://schemas.openxmlformats.org/officeDocument/2006/relationships/tags" Target="../tags/tag388.xml"/><Relationship Id="rId114" Type="http://schemas.openxmlformats.org/officeDocument/2006/relationships/tags" Target="../tags/tag453.xml"/><Relationship Id="rId60" Type="http://schemas.openxmlformats.org/officeDocument/2006/relationships/tags" Target="../tags/tag399.xml"/><Relationship Id="rId81" Type="http://schemas.openxmlformats.org/officeDocument/2006/relationships/tags" Target="../tags/tag420.xml"/><Relationship Id="rId135" Type="http://schemas.openxmlformats.org/officeDocument/2006/relationships/tags" Target="../tags/tag474.xml"/><Relationship Id="rId156" Type="http://schemas.openxmlformats.org/officeDocument/2006/relationships/tags" Target="../tags/tag495.xml"/><Relationship Id="rId177" Type="http://schemas.openxmlformats.org/officeDocument/2006/relationships/tags" Target="../tags/tag516.xml"/><Relationship Id="rId198" Type="http://schemas.openxmlformats.org/officeDocument/2006/relationships/tags" Target="../tags/tag537.xml"/><Relationship Id="rId202" Type="http://schemas.openxmlformats.org/officeDocument/2006/relationships/tags" Target="../tags/tag541.xml"/><Relationship Id="rId223" Type="http://schemas.openxmlformats.org/officeDocument/2006/relationships/tags" Target="../tags/tag562.xml"/><Relationship Id="rId18" Type="http://schemas.openxmlformats.org/officeDocument/2006/relationships/tags" Target="../tags/tag357.xml"/><Relationship Id="rId39" Type="http://schemas.openxmlformats.org/officeDocument/2006/relationships/tags" Target="../tags/tag378.xml"/><Relationship Id="rId50" Type="http://schemas.openxmlformats.org/officeDocument/2006/relationships/tags" Target="../tags/tag389.xml"/><Relationship Id="rId104" Type="http://schemas.openxmlformats.org/officeDocument/2006/relationships/tags" Target="../tags/tag443.xml"/><Relationship Id="rId125" Type="http://schemas.openxmlformats.org/officeDocument/2006/relationships/tags" Target="../tags/tag464.xml"/><Relationship Id="rId146" Type="http://schemas.openxmlformats.org/officeDocument/2006/relationships/tags" Target="../tags/tag485.xml"/><Relationship Id="rId167" Type="http://schemas.openxmlformats.org/officeDocument/2006/relationships/tags" Target="../tags/tag506.xml"/><Relationship Id="rId188" Type="http://schemas.openxmlformats.org/officeDocument/2006/relationships/tags" Target="../tags/tag527.xml"/><Relationship Id="rId71" Type="http://schemas.openxmlformats.org/officeDocument/2006/relationships/tags" Target="../tags/tag410.xml"/><Relationship Id="rId92" Type="http://schemas.openxmlformats.org/officeDocument/2006/relationships/tags" Target="../tags/tag431.xml"/><Relationship Id="rId213" Type="http://schemas.openxmlformats.org/officeDocument/2006/relationships/tags" Target="../tags/tag552.xml"/><Relationship Id="rId234" Type="http://schemas.openxmlformats.org/officeDocument/2006/relationships/image" Target="../media/image10.png"/><Relationship Id="rId2" Type="http://schemas.openxmlformats.org/officeDocument/2006/relationships/tags" Target="../tags/tag341.xml"/><Relationship Id="rId29" Type="http://schemas.openxmlformats.org/officeDocument/2006/relationships/tags" Target="../tags/tag368.xml"/><Relationship Id="rId40" Type="http://schemas.openxmlformats.org/officeDocument/2006/relationships/tags" Target="../tags/tag379.xml"/><Relationship Id="rId115" Type="http://schemas.openxmlformats.org/officeDocument/2006/relationships/tags" Target="../tags/tag454.xml"/><Relationship Id="rId136" Type="http://schemas.openxmlformats.org/officeDocument/2006/relationships/tags" Target="../tags/tag475.xml"/><Relationship Id="rId157" Type="http://schemas.openxmlformats.org/officeDocument/2006/relationships/tags" Target="../tags/tag496.xml"/><Relationship Id="rId178" Type="http://schemas.openxmlformats.org/officeDocument/2006/relationships/tags" Target="../tags/tag517.xml"/><Relationship Id="rId61" Type="http://schemas.openxmlformats.org/officeDocument/2006/relationships/tags" Target="../tags/tag400.xml"/><Relationship Id="rId82" Type="http://schemas.openxmlformats.org/officeDocument/2006/relationships/tags" Target="../tags/tag421.xml"/><Relationship Id="rId199" Type="http://schemas.openxmlformats.org/officeDocument/2006/relationships/tags" Target="../tags/tag538.xml"/><Relationship Id="rId203" Type="http://schemas.openxmlformats.org/officeDocument/2006/relationships/tags" Target="../tags/tag542.xml"/><Relationship Id="rId19" Type="http://schemas.openxmlformats.org/officeDocument/2006/relationships/tags" Target="../tags/tag358.xml"/><Relationship Id="rId224" Type="http://schemas.openxmlformats.org/officeDocument/2006/relationships/tags" Target="../tags/tag563.xml"/><Relationship Id="rId30" Type="http://schemas.openxmlformats.org/officeDocument/2006/relationships/tags" Target="../tags/tag369.xml"/><Relationship Id="rId105" Type="http://schemas.openxmlformats.org/officeDocument/2006/relationships/tags" Target="../tags/tag444.xml"/><Relationship Id="rId126" Type="http://schemas.openxmlformats.org/officeDocument/2006/relationships/tags" Target="../tags/tag465.xml"/><Relationship Id="rId147" Type="http://schemas.openxmlformats.org/officeDocument/2006/relationships/tags" Target="../tags/tag486.xml"/><Relationship Id="rId168" Type="http://schemas.openxmlformats.org/officeDocument/2006/relationships/tags" Target="../tags/tag507.xml"/><Relationship Id="rId51" Type="http://schemas.openxmlformats.org/officeDocument/2006/relationships/tags" Target="../tags/tag390.xml"/><Relationship Id="rId72" Type="http://schemas.openxmlformats.org/officeDocument/2006/relationships/tags" Target="../tags/tag411.xml"/><Relationship Id="rId93" Type="http://schemas.openxmlformats.org/officeDocument/2006/relationships/tags" Target="../tags/tag432.xml"/><Relationship Id="rId189" Type="http://schemas.openxmlformats.org/officeDocument/2006/relationships/tags" Target="../tags/tag528.xml"/><Relationship Id="rId3" Type="http://schemas.openxmlformats.org/officeDocument/2006/relationships/tags" Target="../tags/tag342.xml"/><Relationship Id="rId214" Type="http://schemas.openxmlformats.org/officeDocument/2006/relationships/tags" Target="../tags/tag553.xml"/><Relationship Id="rId235" Type="http://schemas.openxmlformats.org/officeDocument/2006/relationships/image" Target="../media/image11.png"/><Relationship Id="rId116" Type="http://schemas.openxmlformats.org/officeDocument/2006/relationships/tags" Target="../tags/tag455.xml"/><Relationship Id="rId137" Type="http://schemas.openxmlformats.org/officeDocument/2006/relationships/tags" Target="../tags/tag476.xml"/><Relationship Id="rId158" Type="http://schemas.openxmlformats.org/officeDocument/2006/relationships/tags" Target="../tags/tag497.xml"/></Relationships>
</file>

<file path=ppt/slides/_rels/slide10.xml.rels><?xml version="1.0" encoding="UTF-8" standalone="yes"?>
<Relationships xmlns="http://schemas.openxmlformats.org/package/2006/relationships"><Relationship Id="rId3" Type="http://schemas.openxmlformats.org/officeDocument/2006/relationships/tags" Target="../tags/tag661.xml"/><Relationship Id="rId7" Type="http://schemas.openxmlformats.org/officeDocument/2006/relationships/image" Target="../media/image27.jpeg"/><Relationship Id="rId2" Type="http://schemas.openxmlformats.org/officeDocument/2006/relationships/tags" Target="../tags/tag660.xml"/><Relationship Id="rId1" Type="http://schemas.openxmlformats.org/officeDocument/2006/relationships/tags" Target="../tags/tag659.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tags" Target="../tags/tag664.xml"/><Relationship Id="rId7" Type="http://schemas.openxmlformats.org/officeDocument/2006/relationships/image" Target="../media/image30.jpeg"/><Relationship Id="rId2" Type="http://schemas.openxmlformats.org/officeDocument/2006/relationships/tags" Target="../tags/tag663.xml"/><Relationship Id="rId1" Type="http://schemas.openxmlformats.org/officeDocument/2006/relationships/tags" Target="../tags/tag662.xml"/><Relationship Id="rId6" Type="http://schemas.openxmlformats.org/officeDocument/2006/relationships/image" Target="../media/image29.jpeg"/><Relationship Id="rId5" Type="http://schemas.openxmlformats.org/officeDocument/2006/relationships/image" Target="../media/image28.jpeg"/><Relationship Id="rId4"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tags" Target="../tags/tag667.xml"/><Relationship Id="rId7" Type="http://schemas.openxmlformats.org/officeDocument/2006/relationships/slideLayout" Target="../slideLayouts/slideLayout2.xml"/><Relationship Id="rId2" Type="http://schemas.openxmlformats.org/officeDocument/2006/relationships/tags" Target="../tags/tag666.xml"/><Relationship Id="rId1" Type="http://schemas.openxmlformats.org/officeDocument/2006/relationships/tags" Target="../tags/tag665.xml"/><Relationship Id="rId6" Type="http://schemas.openxmlformats.org/officeDocument/2006/relationships/tags" Target="../tags/tag670.xml"/><Relationship Id="rId5" Type="http://schemas.openxmlformats.org/officeDocument/2006/relationships/tags" Target="../tags/tag669.xml"/><Relationship Id="rId4" Type="http://schemas.openxmlformats.org/officeDocument/2006/relationships/tags" Target="../tags/tag668.xml"/><Relationship Id="rId9" Type="http://schemas.openxmlformats.org/officeDocument/2006/relationships/image" Target="../media/image15.png"/></Relationships>
</file>

<file path=ppt/slides/_rels/slide13.xml.rels><?xml version="1.0" encoding="UTF-8" standalone="yes"?>
<Relationships xmlns="http://schemas.openxmlformats.org/package/2006/relationships"><Relationship Id="rId3" Type="http://schemas.openxmlformats.org/officeDocument/2006/relationships/tags" Target="../tags/tag673.xml"/><Relationship Id="rId2" Type="http://schemas.openxmlformats.org/officeDocument/2006/relationships/tags" Target="../tags/tag672.xml"/><Relationship Id="rId1" Type="http://schemas.openxmlformats.org/officeDocument/2006/relationships/tags" Target="../tags/tag671.xml"/><Relationship Id="rId4"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117" Type="http://schemas.openxmlformats.org/officeDocument/2006/relationships/tags" Target="../tags/tag790.xml"/><Relationship Id="rId21" Type="http://schemas.openxmlformats.org/officeDocument/2006/relationships/tags" Target="../tags/tag694.xml"/><Relationship Id="rId42" Type="http://schemas.openxmlformats.org/officeDocument/2006/relationships/tags" Target="../tags/tag715.xml"/><Relationship Id="rId63" Type="http://schemas.openxmlformats.org/officeDocument/2006/relationships/tags" Target="../tags/tag736.xml"/><Relationship Id="rId84" Type="http://schemas.openxmlformats.org/officeDocument/2006/relationships/tags" Target="../tags/tag757.xml"/><Relationship Id="rId16" Type="http://schemas.openxmlformats.org/officeDocument/2006/relationships/tags" Target="../tags/tag689.xml"/><Relationship Id="rId107" Type="http://schemas.openxmlformats.org/officeDocument/2006/relationships/tags" Target="../tags/tag780.xml"/><Relationship Id="rId11" Type="http://schemas.openxmlformats.org/officeDocument/2006/relationships/tags" Target="../tags/tag684.xml"/><Relationship Id="rId32" Type="http://schemas.openxmlformats.org/officeDocument/2006/relationships/tags" Target="../tags/tag705.xml"/><Relationship Id="rId37" Type="http://schemas.openxmlformats.org/officeDocument/2006/relationships/tags" Target="../tags/tag710.xml"/><Relationship Id="rId53" Type="http://schemas.openxmlformats.org/officeDocument/2006/relationships/tags" Target="../tags/tag726.xml"/><Relationship Id="rId58" Type="http://schemas.openxmlformats.org/officeDocument/2006/relationships/tags" Target="../tags/tag731.xml"/><Relationship Id="rId74" Type="http://schemas.openxmlformats.org/officeDocument/2006/relationships/tags" Target="../tags/tag747.xml"/><Relationship Id="rId79" Type="http://schemas.openxmlformats.org/officeDocument/2006/relationships/tags" Target="../tags/tag752.xml"/><Relationship Id="rId102" Type="http://schemas.openxmlformats.org/officeDocument/2006/relationships/tags" Target="../tags/tag775.xml"/><Relationship Id="rId123" Type="http://schemas.openxmlformats.org/officeDocument/2006/relationships/tags" Target="../tags/tag796.xml"/><Relationship Id="rId128" Type="http://schemas.openxmlformats.org/officeDocument/2006/relationships/tags" Target="../tags/tag801.xml"/><Relationship Id="rId5" Type="http://schemas.openxmlformats.org/officeDocument/2006/relationships/tags" Target="../tags/tag678.xml"/><Relationship Id="rId90" Type="http://schemas.openxmlformats.org/officeDocument/2006/relationships/tags" Target="../tags/tag763.xml"/><Relationship Id="rId95" Type="http://schemas.openxmlformats.org/officeDocument/2006/relationships/tags" Target="../tags/tag768.xml"/><Relationship Id="rId22" Type="http://schemas.openxmlformats.org/officeDocument/2006/relationships/tags" Target="../tags/tag695.xml"/><Relationship Id="rId27" Type="http://schemas.openxmlformats.org/officeDocument/2006/relationships/tags" Target="../tags/tag700.xml"/><Relationship Id="rId43" Type="http://schemas.openxmlformats.org/officeDocument/2006/relationships/tags" Target="../tags/tag716.xml"/><Relationship Id="rId48" Type="http://schemas.openxmlformats.org/officeDocument/2006/relationships/tags" Target="../tags/tag721.xml"/><Relationship Id="rId64" Type="http://schemas.openxmlformats.org/officeDocument/2006/relationships/tags" Target="../tags/tag737.xml"/><Relationship Id="rId69" Type="http://schemas.openxmlformats.org/officeDocument/2006/relationships/tags" Target="../tags/tag742.xml"/><Relationship Id="rId113" Type="http://schemas.openxmlformats.org/officeDocument/2006/relationships/tags" Target="../tags/tag786.xml"/><Relationship Id="rId118" Type="http://schemas.openxmlformats.org/officeDocument/2006/relationships/tags" Target="../tags/tag791.xml"/><Relationship Id="rId134" Type="http://schemas.openxmlformats.org/officeDocument/2006/relationships/image" Target="../media/image9.png"/><Relationship Id="rId80" Type="http://schemas.openxmlformats.org/officeDocument/2006/relationships/tags" Target="../tags/tag753.xml"/><Relationship Id="rId85" Type="http://schemas.openxmlformats.org/officeDocument/2006/relationships/tags" Target="../tags/tag758.xml"/><Relationship Id="rId12" Type="http://schemas.openxmlformats.org/officeDocument/2006/relationships/tags" Target="../tags/tag685.xml"/><Relationship Id="rId17" Type="http://schemas.openxmlformats.org/officeDocument/2006/relationships/tags" Target="../tags/tag690.xml"/><Relationship Id="rId33" Type="http://schemas.openxmlformats.org/officeDocument/2006/relationships/tags" Target="../tags/tag706.xml"/><Relationship Id="rId38" Type="http://schemas.openxmlformats.org/officeDocument/2006/relationships/tags" Target="../tags/tag711.xml"/><Relationship Id="rId59" Type="http://schemas.openxmlformats.org/officeDocument/2006/relationships/tags" Target="../tags/tag732.xml"/><Relationship Id="rId103" Type="http://schemas.openxmlformats.org/officeDocument/2006/relationships/tags" Target="../tags/tag776.xml"/><Relationship Id="rId108" Type="http://schemas.openxmlformats.org/officeDocument/2006/relationships/tags" Target="../tags/tag781.xml"/><Relationship Id="rId124" Type="http://schemas.openxmlformats.org/officeDocument/2006/relationships/tags" Target="../tags/tag797.xml"/><Relationship Id="rId129" Type="http://schemas.openxmlformats.org/officeDocument/2006/relationships/tags" Target="../tags/tag802.xml"/><Relationship Id="rId54" Type="http://schemas.openxmlformats.org/officeDocument/2006/relationships/tags" Target="../tags/tag727.xml"/><Relationship Id="rId70" Type="http://schemas.openxmlformats.org/officeDocument/2006/relationships/tags" Target="../tags/tag743.xml"/><Relationship Id="rId75" Type="http://schemas.openxmlformats.org/officeDocument/2006/relationships/tags" Target="../tags/tag748.xml"/><Relationship Id="rId91" Type="http://schemas.openxmlformats.org/officeDocument/2006/relationships/tags" Target="../tags/tag764.xml"/><Relationship Id="rId96" Type="http://schemas.openxmlformats.org/officeDocument/2006/relationships/tags" Target="../tags/tag769.xml"/><Relationship Id="rId1" Type="http://schemas.openxmlformats.org/officeDocument/2006/relationships/tags" Target="../tags/tag674.xml"/><Relationship Id="rId6" Type="http://schemas.openxmlformats.org/officeDocument/2006/relationships/tags" Target="../tags/tag679.xml"/><Relationship Id="rId23" Type="http://schemas.openxmlformats.org/officeDocument/2006/relationships/tags" Target="../tags/tag696.xml"/><Relationship Id="rId28" Type="http://schemas.openxmlformats.org/officeDocument/2006/relationships/tags" Target="../tags/tag701.xml"/><Relationship Id="rId49" Type="http://schemas.openxmlformats.org/officeDocument/2006/relationships/tags" Target="../tags/tag722.xml"/><Relationship Id="rId114" Type="http://schemas.openxmlformats.org/officeDocument/2006/relationships/tags" Target="../tags/tag787.xml"/><Relationship Id="rId119" Type="http://schemas.openxmlformats.org/officeDocument/2006/relationships/tags" Target="../tags/tag792.xml"/><Relationship Id="rId44" Type="http://schemas.openxmlformats.org/officeDocument/2006/relationships/tags" Target="../tags/tag717.xml"/><Relationship Id="rId60" Type="http://schemas.openxmlformats.org/officeDocument/2006/relationships/tags" Target="../tags/tag733.xml"/><Relationship Id="rId65" Type="http://schemas.openxmlformats.org/officeDocument/2006/relationships/tags" Target="../tags/tag738.xml"/><Relationship Id="rId81" Type="http://schemas.openxmlformats.org/officeDocument/2006/relationships/tags" Target="../tags/tag754.xml"/><Relationship Id="rId86" Type="http://schemas.openxmlformats.org/officeDocument/2006/relationships/tags" Target="../tags/tag759.xml"/><Relationship Id="rId130" Type="http://schemas.openxmlformats.org/officeDocument/2006/relationships/tags" Target="../tags/tag803.xml"/><Relationship Id="rId135" Type="http://schemas.openxmlformats.org/officeDocument/2006/relationships/image" Target="../media/image10.png"/><Relationship Id="rId13" Type="http://schemas.openxmlformats.org/officeDocument/2006/relationships/tags" Target="../tags/tag686.xml"/><Relationship Id="rId18" Type="http://schemas.openxmlformats.org/officeDocument/2006/relationships/tags" Target="../tags/tag691.xml"/><Relationship Id="rId39" Type="http://schemas.openxmlformats.org/officeDocument/2006/relationships/tags" Target="../tags/tag712.xml"/><Relationship Id="rId109" Type="http://schemas.openxmlformats.org/officeDocument/2006/relationships/tags" Target="../tags/tag782.xml"/><Relationship Id="rId34" Type="http://schemas.openxmlformats.org/officeDocument/2006/relationships/tags" Target="../tags/tag707.xml"/><Relationship Id="rId50" Type="http://schemas.openxmlformats.org/officeDocument/2006/relationships/tags" Target="../tags/tag723.xml"/><Relationship Id="rId55" Type="http://schemas.openxmlformats.org/officeDocument/2006/relationships/tags" Target="../tags/tag728.xml"/><Relationship Id="rId76" Type="http://schemas.openxmlformats.org/officeDocument/2006/relationships/tags" Target="../tags/tag749.xml"/><Relationship Id="rId97" Type="http://schemas.openxmlformats.org/officeDocument/2006/relationships/tags" Target="../tags/tag770.xml"/><Relationship Id="rId104" Type="http://schemas.openxmlformats.org/officeDocument/2006/relationships/tags" Target="../tags/tag777.xml"/><Relationship Id="rId120" Type="http://schemas.openxmlformats.org/officeDocument/2006/relationships/tags" Target="../tags/tag793.xml"/><Relationship Id="rId125" Type="http://schemas.openxmlformats.org/officeDocument/2006/relationships/tags" Target="../tags/tag798.xml"/><Relationship Id="rId7" Type="http://schemas.openxmlformats.org/officeDocument/2006/relationships/tags" Target="../tags/tag680.xml"/><Relationship Id="rId71" Type="http://schemas.openxmlformats.org/officeDocument/2006/relationships/tags" Target="../tags/tag744.xml"/><Relationship Id="rId92" Type="http://schemas.openxmlformats.org/officeDocument/2006/relationships/tags" Target="../tags/tag765.xml"/><Relationship Id="rId2" Type="http://schemas.openxmlformats.org/officeDocument/2006/relationships/tags" Target="../tags/tag675.xml"/><Relationship Id="rId29" Type="http://schemas.openxmlformats.org/officeDocument/2006/relationships/tags" Target="../tags/tag702.xml"/><Relationship Id="rId24" Type="http://schemas.openxmlformats.org/officeDocument/2006/relationships/tags" Target="../tags/tag697.xml"/><Relationship Id="rId40" Type="http://schemas.openxmlformats.org/officeDocument/2006/relationships/tags" Target="../tags/tag713.xml"/><Relationship Id="rId45" Type="http://schemas.openxmlformats.org/officeDocument/2006/relationships/tags" Target="../tags/tag718.xml"/><Relationship Id="rId66" Type="http://schemas.openxmlformats.org/officeDocument/2006/relationships/tags" Target="../tags/tag739.xml"/><Relationship Id="rId87" Type="http://schemas.openxmlformats.org/officeDocument/2006/relationships/tags" Target="../tags/tag760.xml"/><Relationship Id="rId110" Type="http://schemas.openxmlformats.org/officeDocument/2006/relationships/tags" Target="../tags/tag783.xml"/><Relationship Id="rId115" Type="http://schemas.openxmlformats.org/officeDocument/2006/relationships/tags" Target="../tags/tag788.xml"/><Relationship Id="rId131" Type="http://schemas.openxmlformats.org/officeDocument/2006/relationships/tags" Target="../tags/tag804.xml"/><Relationship Id="rId136" Type="http://schemas.openxmlformats.org/officeDocument/2006/relationships/image" Target="../media/image11.png"/><Relationship Id="rId61" Type="http://schemas.openxmlformats.org/officeDocument/2006/relationships/tags" Target="../tags/tag734.xml"/><Relationship Id="rId82" Type="http://schemas.openxmlformats.org/officeDocument/2006/relationships/tags" Target="../tags/tag755.xml"/><Relationship Id="rId19" Type="http://schemas.openxmlformats.org/officeDocument/2006/relationships/tags" Target="../tags/tag692.xml"/><Relationship Id="rId14" Type="http://schemas.openxmlformats.org/officeDocument/2006/relationships/tags" Target="../tags/tag687.xml"/><Relationship Id="rId30" Type="http://schemas.openxmlformats.org/officeDocument/2006/relationships/tags" Target="../tags/tag703.xml"/><Relationship Id="rId35" Type="http://schemas.openxmlformats.org/officeDocument/2006/relationships/tags" Target="../tags/tag708.xml"/><Relationship Id="rId56" Type="http://schemas.openxmlformats.org/officeDocument/2006/relationships/tags" Target="../tags/tag729.xml"/><Relationship Id="rId77" Type="http://schemas.openxmlformats.org/officeDocument/2006/relationships/tags" Target="../tags/tag750.xml"/><Relationship Id="rId100" Type="http://schemas.openxmlformats.org/officeDocument/2006/relationships/tags" Target="../tags/tag773.xml"/><Relationship Id="rId105" Type="http://schemas.openxmlformats.org/officeDocument/2006/relationships/tags" Target="../tags/tag778.xml"/><Relationship Id="rId126" Type="http://schemas.openxmlformats.org/officeDocument/2006/relationships/tags" Target="../tags/tag799.xml"/><Relationship Id="rId8" Type="http://schemas.openxmlformats.org/officeDocument/2006/relationships/tags" Target="../tags/tag681.xml"/><Relationship Id="rId51" Type="http://schemas.openxmlformats.org/officeDocument/2006/relationships/tags" Target="../tags/tag724.xml"/><Relationship Id="rId72" Type="http://schemas.openxmlformats.org/officeDocument/2006/relationships/tags" Target="../tags/tag745.xml"/><Relationship Id="rId93" Type="http://schemas.openxmlformats.org/officeDocument/2006/relationships/tags" Target="../tags/tag766.xml"/><Relationship Id="rId98" Type="http://schemas.openxmlformats.org/officeDocument/2006/relationships/tags" Target="../tags/tag771.xml"/><Relationship Id="rId121" Type="http://schemas.openxmlformats.org/officeDocument/2006/relationships/tags" Target="../tags/tag794.xml"/><Relationship Id="rId3" Type="http://schemas.openxmlformats.org/officeDocument/2006/relationships/tags" Target="../tags/tag676.xml"/><Relationship Id="rId25" Type="http://schemas.openxmlformats.org/officeDocument/2006/relationships/tags" Target="../tags/tag698.xml"/><Relationship Id="rId46" Type="http://schemas.openxmlformats.org/officeDocument/2006/relationships/tags" Target="../tags/tag719.xml"/><Relationship Id="rId67" Type="http://schemas.openxmlformats.org/officeDocument/2006/relationships/tags" Target="../tags/tag740.xml"/><Relationship Id="rId116" Type="http://schemas.openxmlformats.org/officeDocument/2006/relationships/tags" Target="../tags/tag789.xml"/><Relationship Id="rId20" Type="http://schemas.openxmlformats.org/officeDocument/2006/relationships/tags" Target="../tags/tag693.xml"/><Relationship Id="rId41" Type="http://schemas.openxmlformats.org/officeDocument/2006/relationships/tags" Target="../tags/tag714.xml"/><Relationship Id="rId62" Type="http://schemas.openxmlformats.org/officeDocument/2006/relationships/tags" Target="../tags/tag735.xml"/><Relationship Id="rId83" Type="http://schemas.openxmlformats.org/officeDocument/2006/relationships/tags" Target="../tags/tag756.xml"/><Relationship Id="rId88" Type="http://schemas.openxmlformats.org/officeDocument/2006/relationships/tags" Target="../tags/tag761.xml"/><Relationship Id="rId111" Type="http://schemas.openxmlformats.org/officeDocument/2006/relationships/tags" Target="../tags/tag784.xml"/><Relationship Id="rId132" Type="http://schemas.openxmlformats.org/officeDocument/2006/relationships/tags" Target="../tags/tag805.xml"/><Relationship Id="rId15" Type="http://schemas.openxmlformats.org/officeDocument/2006/relationships/tags" Target="../tags/tag688.xml"/><Relationship Id="rId36" Type="http://schemas.openxmlformats.org/officeDocument/2006/relationships/tags" Target="../tags/tag709.xml"/><Relationship Id="rId57" Type="http://schemas.openxmlformats.org/officeDocument/2006/relationships/tags" Target="../tags/tag730.xml"/><Relationship Id="rId106" Type="http://schemas.openxmlformats.org/officeDocument/2006/relationships/tags" Target="../tags/tag779.xml"/><Relationship Id="rId127" Type="http://schemas.openxmlformats.org/officeDocument/2006/relationships/tags" Target="../tags/tag800.xml"/><Relationship Id="rId10" Type="http://schemas.openxmlformats.org/officeDocument/2006/relationships/tags" Target="../tags/tag683.xml"/><Relationship Id="rId31" Type="http://schemas.openxmlformats.org/officeDocument/2006/relationships/tags" Target="../tags/tag704.xml"/><Relationship Id="rId52" Type="http://schemas.openxmlformats.org/officeDocument/2006/relationships/tags" Target="../tags/tag725.xml"/><Relationship Id="rId73" Type="http://schemas.openxmlformats.org/officeDocument/2006/relationships/tags" Target="../tags/tag746.xml"/><Relationship Id="rId78" Type="http://schemas.openxmlformats.org/officeDocument/2006/relationships/tags" Target="../tags/tag751.xml"/><Relationship Id="rId94" Type="http://schemas.openxmlformats.org/officeDocument/2006/relationships/tags" Target="../tags/tag767.xml"/><Relationship Id="rId99" Type="http://schemas.openxmlformats.org/officeDocument/2006/relationships/tags" Target="../tags/tag772.xml"/><Relationship Id="rId101" Type="http://schemas.openxmlformats.org/officeDocument/2006/relationships/tags" Target="../tags/tag774.xml"/><Relationship Id="rId122" Type="http://schemas.openxmlformats.org/officeDocument/2006/relationships/tags" Target="../tags/tag795.xml"/><Relationship Id="rId4" Type="http://schemas.openxmlformats.org/officeDocument/2006/relationships/tags" Target="../tags/tag677.xml"/><Relationship Id="rId9" Type="http://schemas.openxmlformats.org/officeDocument/2006/relationships/tags" Target="../tags/tag682.xml"/><Relationship Id="rId26" Type="http://schemas.openxmlformats.org/officeDocument/2006/relationships/tags" Target="../tags/tag699.xml"/><Relationship Id="rId47" Type="http://schemas.openxmlformats.org/officeDocument/2006/relationships/tags" Target="../tags/tag720.xml"/><Relationship Id="rId68" Type="http://schemas.openxmlformats.org/officeDocument/2006/relationships/tags" Target="../tags/tag741.xml"/><Relationship Id="rId89" Type="http://schemas.openxmlformats.org/officeDocument/2006/relationships/tags" Target="../tags/tag762.xml"/><Relationship Id="rId112" Type="http://schemas.openxmlformats.org/officeDocument/2006/relationships/tags" Target="../tags/tag785.xml"/><Relationship Id="rId133"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hyperlink" Target="http://www.51pptmoban.com/" TargetMode="Externa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8" Type="http://schemas.openxmlformats.org/officeDocument/2006/relationships/tags" Target="../tags/tag578.xml"/><Relationship Id="rId13" Type="http://schemas.openxmlformats.org/officeDocument/2006/relationships/tags" Target="../tags/tag583.xml"/><Relationship Id="rId18" Type="http://schemas.openxmlformats.org/officeDocument/2006/relationships/tags" Target="../tags/tag588.xml"/><Relationship Id="rId3" Type="http://schemas.openxmlformats.org/officeDocument/2006/relationships/tags" Target="../tags/tag573.xml"/><Relationship Id="rId21" Type="http://schemas.openxmlformats.org/officeDocument/2006/relationships/tags" Target="../tags/tag591.xml"/><Relationship Id="rId7" Type="http://schemas.openxmlformats.org/officeDocument/2006/relationships/tags" Target="../tags/tag577.xml"/><Relationship Id="rId12" Type="http://schemas.openxmlformats.org/officeDocument/2006/relationships/tags" Target="../tags/tag582.xml"/><Relationship Id="rId17" Type="http://schemas.openxmlformats.org/officeDocument/2006/relationships/tags" Target="../tags/tag587.xml"/><Relationship Id="rId2" Type="http://schemas.openxmlformats.org/officeDocument/2006/relationships/tags" Target="../tags/tag572.xml"/><Relationship Id="rId16" Type="http://schemas.openxmlformats.org/officeDocument/2006/relationships/tags" Target="../tags/tag586.xml"/><Relationship Id="rId20" Type="http://schemas.openxmlformats.org/officeDocument/2006/relationships/tags" Target="../tags/tag590.xml"/><Relationship Id="rId1" Type="http://schemas.openxmlformats.org/officeDocument/2006/relationships/tags" Target="../tags/tag571.xml"/><Relationship Id="rId6" Type="http://schemas.openxmlformats.org/officeDocument/2006/relationships/tags" Target="../tags/tag576.xml"/><Relationship Id="rId11" Type="http://schemas.openxmlformats.org/officeDocument/2006/relationships/tags" Target="../tags/tag581.xml"/><Relationship Id="rId5" Type="http://schemas.openxmlformats.org/officeDocument/2006/relationships/tags" Target="../tags/tag575.xml"/><Relationship Id="rId15" Type="http://schemas.openxmlformats.org/officeDocument/2006/relationships/tags" Target="../tags/tag585.xml"/><Relationship Id="rId23" Type="http://schemas.openxmlformats.org/officeDocument/2006/relationships/image" Target="../media/image13.png"/><Relationship Id="rId10" Type="http://schemas.openxmlformats.org/officeDocument/2006/relationships/tags" Target="../tags/tag580.xml"/><Relationship Id="rId19" Type="http://schemas.openxmlformats.org/officeDocument/2006/relationships/tags" Target="../tags/tag589.xml"/><Relationship Id="rId4" Type="http://schemas.openxmlformats.org/officeDocument/2006/relationships/tags" Target="../tags/tag574.xml"/><Relationship Id="rId9" Type="http://schemas.openxmlformats.org/officeDocument/2006/relationships/tags" Target="../tags/tag579.xml"/><Relationship Id="rId14" Type="http://schemas.openxmlformats.org/officeDocument/2006/relationships/tags" Target="../tags/tag584.xml"/><Relationship Id="rId22"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8" Type="http://schemas.openxmlformats.org/officeDocument/2006/relationships/tags" Target="../tags/tag599.xml"/><Relationship Id="rId13" Type="http://schemas.openxmlformats.org/officeDocument/2006/relationships/image" Target="../media/image14.png"/><Relationship Id="rId3" Type="http://schemas.openxmlformats.org/officeDocument/2006/relationships/tags" Target="../tags/tag594.xml"/><Relationship Id="rId7" Type="http://schemas.openxmlformats.org/officeDocument/2006/relationships/tags" Target="../tags/tag598.xml"/><Relationship Id="rId12" Type="http://schemas.openxmlformats.org/officeDocument/2006/relationships/slideLayout" Target="../slideLayouts/slideLayout2.xml"/><Relationship Id="rId2" Type="http://schemas.openxmlformats.org/officeDocument/2006/relationships/tags" Target="../tags/tag593.xml"/><Relationship Id="rId1" Type="http://schemas.openxmlformats.org/officeDocument/2006/relationships/tags" Target="../tags/tag592.xml"/><Relationship Id="rId6" Type="http://schemas.openxmlformats.org/officeDocument/2006/relationships/tags" Target="../tags/tag597.xml"/><Relationship Id="rId11" Type="http://schemas.openxmlformats.org/officeDocument/2006/relationships/tags" Target="../tags/tag602.xml"/><Relationship Id="rId5" Type="http://schemas.openxmlformats.org/officeDocument/2006/relationships/tags" Target="../tags/tag596.xml"/><Relationship Id="rId10" Type="http://schemas.openxmlformats.org/officeDocument/2006/relationships/tags" Target="../tags/tag601.xml"/><Relationship Id="rId4" Type="http://schemas.openxmlformats.org/officeDocument/2006/relationships/tags" Target="../tags/tag595.xml"/><Relationship Id="rId9" Type="http://schemas.openxmlformats.org/officeDocument/2006/relationships/tags" Target="../tags/tag600.xml"/><Relationship Id="rId14" Type="http://schemas.openxmlformats.org/officeDocument/2006/relationships/image" Target="../media/image15.png"/></Relationships>
</file>

<file path=ppt/slides/_rels/slide4.xml.rels><?xml version="1.0" encoding="UTF-8" standalone="yes"?>
<Relationships xmlns="http://schemas.openxmlformats.org/package/2006/relationships"><Relationship Id="rId3" Type="http://schemas.openxmlformats.org/officeDocument/2006/relationships/tags" Target="../tags/tag605.xml"/><Relationship Id="rId7" Type="http://schemas.openxmlformats.org/officeDocument/2006/relationships/image" Target="../media/image18.png"/><Relationship Id="rId2" Type="http://schemas.openxmlformats.org/officeDocument/2006/relationships/tags" Target="../tags/tag604.xml"/><Relationship Id="rId1" Type="http://schemas.openxmlformats.org/officeDocument/2006/relationships/tags" Target="../tags/tag603.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8" Type="http://schemas.openxmlformats.org/officeDocument/2006/relationships/tags" Target="../tags/tag613.xml"/><Relationship Id="rId13" Type="http://schemas.openxmlformats.org/officeDocument/2006/relationships/image" Target="../media/image18.png"/><Relationship Id="rId3" Type="http://schemas.openxmlformats.org/officeDocument/2006/relationships/tags" Target="../tags/tag608.xml"/><Relationship Id="rId7" Type="http://schemas.openxmlformats.org/officeDocument/2006/relationships/tags" Target="../tags/tag612.xml"/><Relationship Id="rId12" Type="http://schemas.openxmlformats.org/officeDocument/2006/relationships/image" Target="../media/image20.jpeg"/><Relationship Id="rId2" Type="http://schemas.openxmlformats.org/officeDocument/2006/relationships/tags" Target="../tags/tag607.xml"/><Relationship Id="rId1" Type="http://schemas.openxmlformats.org/officeDocument/2006/relationships/tags" Target="../tags/tag606.xml"/><Relationship Id="rId6" Type="http://schemas.openxmlformats.org/officeDocument/2006/relationships/tags" Target="../tags/tag611.xml"/><Relationship Id="rId11" Type="http://schemas.openxmlformats.org/officeDocument/2006/relationships/image" Target="../media/image19.jpeg"/><Relationship Id="rId5" Type="http://schemas.openxmlformats.org/officeDocument/2006/relationships/tags" Target="../tags/tag610.xml"/><Relationship Id="rId10" Type="http://schemas.openxmlformats.org/officeDocument/2006/relationships/slideLayout" Target="../slideLayouts/slideLayout4.xml"/><Relationship Id="rId4" Type="http://schemas.openxmlformats.org/officeDocument/2006/relationships/tags" Target="../tags/tag609.xml"/><Relationship Id="rId9" Type="http://schemas.openxmlformats.org/officeDocument/2006/relationships/tags" Target="../tags/tag614.xml"/></Relationships>
</file>

<file path=ppt/slides/_rels/slide6.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tags" Target="../tags/tag617.xml"/><Relationship Id="rId7" Type="http://schemas.openxmlformats.org/officeDocument/2006/relationships/image" Target="../media/image21.jpeg"/><Relationship Id="rId2" Type="http://schemas.openxmlformats.org/officeDocument/2006/relationships/tags" Target="../tags/tag616.xml"/><Relationship Id="rId1" Type="http://schemas.openxmlformats.org/officeDocument/2006/relationships/tags" Target="../tags/tag615.xml"/><Relationship Id="rId6" Type="http://schemas.openxmlformats.org/officeDocument/2006/relationships/slideLayout" Target="../slideLayouts/slideLayout4.xml"/><Relationship Id="rId5" Type="http://schemas.openxmlformats.org/officeDocument/2006/relationships/tags" Target="../tags/tag619.xml"/><Relationship Id="rId4" Type="http://schemas.openxmlformats.org/officeDocument/2006/relationships/tags" Target="../tags/tag618.xml"/><Relationship Id="rId9" Type="http://schemas.openxmlformats.org/officeDocument/2006/relationships/image" Target="../media/image22.jpeg"/></Relationships>
</file>

<file path=ppt/slides/_rels/slide7.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622.xml"/><Relationship Id="rId7" Type="http://schemas.openxmlformats.org/officeDocument/2006/relationships/tags" Target="../tags/tag626.xml"/><Relationship Id="rId2" Type="http://schemas.openxmlformats.org/officeDocument/2006/relationships/tags" Target="../tags/tag621.xml"/><Relationship Id="rId1" Type="http://schemas.openxmlformats.org/officeDocument/2006/relationships/tags" Target="../tags/tag620.xml"/><Relationship Id="rId6" Type="http://schemas.openxmlformats.org/officeDocument/2006/relationships/tags" Target="../tags/tag625.xml"/><Relationship Id="rId5" Type="http://schemas.openxmlformats.org/officeDocument/2006/relationships/tags" Target="../tags/tag624.xml"/><Relationship Id="rId10" Type="http://schemas.openxmlformats.org/officeDocument/2006/relationships/image" Target="../media/image15.png"/><Relationship Id="rId4" Type="http://schemas.openxmlformats.org/officeDocument/2006/relationships/tags" Target="../tags/tag623.xml"/><Relationship Id="rId9" Type="http://schemas.openxmlformats.org/officeDocument/2006/relationships/image" Target="../media/image14.png"/></Relationships>
</file>

<file path=ppt/slides/_rels/slide8.xml.rels><?xml version="1.0" encoding="UTF-8" standalone="yes"?>
<Relationships xmlns="http://schemas.openxmlformats.org/package/2006/relationships"><Relationship Id="rId8" Type="http://schemas.openxmlformats.org/officeDocument/2006/relationships/tags" Target="../tags/tag634.xml"/><Relationship Id="rId13" Type="http://schemas.openxmlformats.org/officeDocument/2006/relationships/tags" Target="../tags/tag639.xml"/><Relationship Id="rId18" Type="http://schemas.openxmlformats.org/officeDocument/2006/relationships/tags" Target="../tags/tag644.xml"/><Relationship Id="rId26" Type="http://schemas.openxmlformats.org/officeDocument/2006/relationships/tags" Target="../tags/tag652.xml"/><Relationship Id="rId3" Type="http://schemas.openxmlformats.org/officeDocument/2006/relationships/tags" Target="../tags/tag629.xml"/><Relationship Id="rId21" Type="http://schemas.openxmlformats.org/officeDocument/2006/relationships/tags" Target="../tags/tag647.xml"/><Relationship Id="rId7" Type="http://schemas.openxmlformats.org/officeDocument/2006/relationships/tags" Target="../tags/tag633.xml"/><Relationship Id="rId12" Type="http://schemas.openxmlformats.org/officeDocument/2006/relationships/tags" Target="../tags/tag638.xml"/><Relationship Id="rId17" Type="http://schemas.openxmlformats.org/officeDocument/2006/relationships/tags" Target="../tags/tag643.xml"/><Relationship Id="rId25" Type="http://schemas.openxmlformats.org/officeDocument/2006/relationships/tags" Target="../tags/tag651.xml"/><Relationship Id="rId2" Type="http://schemas.openxmlformats.org/officeDocument/2006/relationships/tags" Target="../tags/tag628.xml"/><Relationship Id="rId16" Type="http://schemas.openxmlformats.org/officeDocument/2006/relationships/tags" Target="../tags/tag642.xml"/><Relationship Id="rId20" Type="http://schemas.openxmlformats.org/officeDocument/2006/relationships/tags" Target="../tags/tag646.xml"/><Relationship Id="rId29" Type="http://schemas.openxmlformats.org/officeDocument/2006/relationships/tags" Target="../tags/tag655.xml"/><Relationship Id="rId1" Type="http://schemas.openxmlformats.org/officeDocument/2006/relationships/tags" Target="../tags/tag627.xml"/><Relationship Id="rId6" Type="http://schemas.openxmlformats.org/officeDocument/2006/relationships/tags" Target="../tags/tag632.xml"/><Relationship Id="rId11" Type="http://schemas.openxmlformats.org/officeDocument/2006/relationships/tags" Target="../tags/tag637.xml"/><Relationship Id="rId24" Type="http://schemas.openxmlformats.org/officeDocument/2006/relationships/tags" Target="../tags/tag650.xml"/><Relationship Id="rId32" Type="http://schemas.openxmlformats.org/officeDocument/2006/relationships/image" Target="../media/image24.png"/><Relationship Id="rId5" Type="http://schemas.openxmlformats.org/officeDocument/2006/relationships/tags" Target="../tags/tag631.xml"/><Relationship Id="rId15" Type="http://schemas.openxmlformats.org/officeDocument/2006/relationships/tags" Target="../tags/tag641.xml"/><Relationship Id="rId23" Type="http://schemas.openxmlformats.org/officeDocument/2006/relationships/tags" Target="../tags/tag649.xml"/><Relationship Id="rId28" Type="http://schemas.openxmlformats.org/officeDocument/2006/relationships/tags" Target="../tags/tag654.xml"/><Relationship Id="rId10" Type="http://schemas.openxmlformats.org/officeDocument/2006/relationships/tags" Target="../tags/tag636.xml"/><Relationship Id="rId19" Type="http://schemas.openxmlformats.org/officeDocument/2006/relationships/tags" Target="../tags/tag645.xml"/><Relationship Id="rId31" Type="http://schemas.openxmlformats.org/officeDocument/2006/relationships/image" Target="../media/image23.png"/><Relationship Id="rId4" Type="http://schemas.openxmlformats.org/officeDocument/2006/relationships/tags" Target="../tags/tag630.xml"/><Relationship Id="rId9" Type="http://schemas.openxmlformats.org/officeDocument/2006/relationships/tags" Target="../tags/tag635.xml"/><Relationship Id="rId14" Type="http://schemas.openxmlformats.org/officeDocument/2006/relationships/tags" Target="../tags/tag640.xml"/><Relationship Id="rId22" Type="http://schemas.openxmlformats.org/officeDocument/2006/relationships/tags" Target="../tags/tag648.xml"/><Relationship Id="rId27" Type="http://schemas.openxmlformats.org/officeDocument/2006/relationships/tags" Target="../tags/tag653.xml"/><Relationship Id="rId30"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tags" Target="../tags/tag658.xml"/><Relationship Id="rId2" Type="http://schemas.openxmlformats.org/officeDocument/2006/relationships/tags" Target="../tags/tag657.xml"/><Relationship Id="rId1" Type="http://schemas.openxmlformats.org/officeDocument/2006/relationships/tags" Target="../tags/tag656.xml"/><Relationship Id="rId4"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 name="PA-文本框 193"/>
          <p:cNvSpPr txBox="1"/>
          <p:nvPr>
            <p:custDataLst>
              <p:tags r:id="rId2"/>
            </p:custDataLst>
          </p:nvPr>
        </p:nvSpPr>
        <p:spPr>
          <a:xfrm>
            <a:off x="3060586" y="3387529"/>
            <a:ext cx="6070828" cy="276999"/>
          </a:xfrm>
          <a:prstGeom prst="rect">
            <a:avLst/>
          </a:prstGeom>
          <a:noFill/>
        </p:spPr>
        <p:txBody>
          <a:bodyPr wrap="square" rtlCol="0">
            <a:spAutoFit/>
          </a:bodyPr>
          <a:lstStyle/>
          <a:p>
            <a:pPr algn="ctr"/>
            <a:r>
              <a:rPr lang="en-US" altLang="zh-CN" sz="12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rPr>
              <a:t>Cultural differences between China and the United States and Europe</a:t>
            </a:r>
            <a:endParaRPr lang="zh-CN" altLang="en-US" sz="12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endParaRPr>
          </a:p>
        </p:txBody>
      </p:sp>
      <p:grpSp>
        <p:nvGrpSpPr>
          <p:cNvPr id="490" name="PA-组合 489"/>
          <p:cNvGrpSpPr/>
          <p:nvPr>
            <p:custDataLst>
              <p:tags r:id="rId3"/>
            </p:custDataLst>
          </p:nvPr>
        </p:nvGrpSpPr>
        <p:grpSpPr>
          <a:xfrm>
            <a:off x="196979" y="175176"/>
            <a:ext cx="1666729" cy="473753"/>
            <a:chOff x="196979" y="175176"/>
            <a:chExt cx="1666729" cy="473753"/>
          </a:xfrm>
        </p:grpSpPr>
        <p:grpSp>
          <p:nvGrpSpPr>
            <p:cNvPr id="132" name="PA-组合 131"/>
            <p:cNvGrpSpPr/>
            <p:nvPr>
              <p:custDataLst>
                <p:tags r:id="rId119"/>
              </p:custDataLst>
            </p:nvPr>
          </p:nvGrpSpPr>
          <p:grpSpPr>
            <a:xfrm>
              <a:off x="196979" y="175176"/>
              <a:ext cx="473330" cy="473753"/>
              <a:chOff x="2193131" y="2538413"/>
              <a:chExt cx="1776413" cy="1778000"/>
            </a:xfrm>
          </p:grpSpPr>
          <p:sp>
            <p:nvSpPr>
              <p:cNvPr id="191" name="PA-îšļíḋé"/>
              <p:cNvSpPr/>
              <p:nvPr>
                <p:custDataLst>
                  <p:tags r:id="rId230"/>
                </p:custDataLst>
              </p:nvPr>
            </p:nvSpPr>
            <p:spPr bwMode="auto">
              <a:xfrm>
                <a:off x="2193131" y="2538413"/>
                <a:ext cx="1776413" cy="1778000"/>
              </a:xfrm>
              <a:prstGeom prst="ellipse">
                <a:avLst/>
              </a:prstGeom>
              <a:noFill/>
              <a:ln w="3175" cap="flat">
                <a:gradFill>
                  <a:gsLst>
                    <a:gs pos="0">
                      <a:srgbClr val="9A5A33"/>
                    </a:gs>
                    <a:gs pos="100000">
                      <a:srgbClr val="DFB88D"/>
                    </a:gs>
                  </a:gsLst>
                  <a:lin ang="5400000" scaled="1"/>
                </a:gra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92" name="PA-î$ḻîḍe"/>
              <p:cNvSpPr/>
              <p:nvPr>
                <p:custDataLst>
                  <p:tags r:id="rId231"/>
                </p:custDataLst>
              </p:nvPr>
            </p:nvSpPr>
            <p:spPr bwMode="auto">
              <a:xfrm>
                <a:off x="2412206" y="2757488"/>
                <a:ext cx="1336675" cy="1338263"/>
              </a:xfrm>
              <a:prstGeom prst="ellipse">
                <a:avLst/>
              </a:prstGeom>
              <a:noFill/>
              <a:ln w="3175" cap="flat">
                <a:gradFill>
                  <a:gsLst>
                    <a:gs pos="0">
                      <a:srgbClr val="9A5A33"/>
                    </a:gs>
                    <a:gs pos="100000">
                      <a:srgbClr val="DFB88D"/>
                    </a:gs>
                  </a:gsLst>
                  <a:lin ang="5400000" scaled="1"/>
                </a:gra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grpSp>
        <p:grpSp>
          <p:nvGrpSpPr>
            <p:cNvPr id="133" name="PA-组合 132"/>
            <p:cNvGrpSpPr/>
            <p:nvPr>
              <p:custDataLst>
                <p:tags r:id="rId120"/>
              </p:custDataLst>
            </p:nvPr>
          </p:nvGrpSpPr>
          <p:grpSpPr>
            <a:xfrm>
              <a:off x="218763" y="190615"/>
              <a:ext cx="429762" cy="442874"/>
              <a:chOff x="2274094" y="2578101"/>
              <a:chExt cx="1612900" cy="1662113"/>
            </a:xfrm>
            <a:gradFill>
              <a:gsLst>
                <a:gs pos="0">
                  <a:srgbClr val="9A5A33"/>
                </a:gs>
                <a:gs pos="100000">
                  <a:srgbClr val="DFB88D"/>
                </a:gs>
              </a:gsLst>
              <a:lin ang="5400000" scaled="1"/>
            </a:gradFill>
          </p:grpSpPr>
          <p:sp>
            <p:nvSpPr>
              <p:cNvPr id="134" name="PA-iṥļîďe"/>
              <p:cNvSpPr/>
              <p:nvPr>
                <p:custDataLst>
                  <p:tags r:id="rId173"/>
                </p:custDataLst>
              </p:nvPr>
            </p:nvSpPr>
            <p:spPr bwMode="auto">
              <a:xfrm>
                <a:off x="3521869" y="2787651"/>
                <a:ext cx="153988" cy="138113"/>
              </a:xfrm>
              <a:custGeom>
                <a:avLst/>
                <a:gdLst>
                  <a:gd name="T0" fmla="*/ 62 w 83"/>
                  <a:gd name="T1" fmla="*/ 8 h 75"/>
                  <a:gd name="T2" fmla="*/ 53 w 83"/>
                  <a:gd name="T3" fmla="*/ 10 h 75"/>
                  <a:gd name="T4" fmla="*/ 57 w 83"/>
                  <a:gd name="T5" fmla="*/ 0 h 75"/>
                  <a:gd name="T6" fmla="*/ 44 w 83"/>
                  <a:gd name="T7" fmla="*/ 21 h 75"/>
                  <a:gd name="T8" fmla="*/ 58 w 83"/>
                  <a:gd name="T9" fmla="*/ 11 h 75"/>
                  <a:gd name="T10" fmla="*/ 54 w 83"/>
                  <a:gd name="T11" fmla="*/ 18 h 75"/>
                  <a:gd name="T12" fmla="*/ 28 w 83"/>
                  <a:gd name="T13" fmla="*/ 18 h 75"/>
                  <a:gd name="T14" fmla="*/ 19 w 83"/>
                  <a:gd name="T15" fmla="*/ 17 h 75"/>
                  <a:gd name="T16" fmla="*/ 25 w 83"/>
                  <a:gd name="T17" fmla="*/ 12 h 75"/>
                  <a:gd name="T18" fmla="*/ 1 w 83"/>
                  <a:gd name="T19" fmla="*/ 30 h 75"/>
                  <a:gd name="T20" fmla="*/ 13 w 83"/>
                  <a:gd name="T21" fmla="*/ 24 h 75"/>
                  <a:gd name="T22" fmla="*/ 36 w 83"/>
                  <a:gd name="T23" fmla="*/ 28 h 75"/>
                  <a:gd name="T24" fmla="*/ 22 w 83"/>
                  <a:gd name="T25" fmla="*/ 35 h 75"/>
                  <a:gd name="T26" fmla="*/ 45 w 83"/>
                  <a:gd name="T27" fmla="*/ 41 h 75"/>
                  <a:gd name="T28" fmla="*/ 42 w 83"/>
                  <a:gd name="T29" fmla="*/ 41 h 75"/>
                  <a:gd name="T30" fmla="*/ 35 w 83"/>
                  <a:gd name="T31" fmla="*/ 40 h 75"/>
                  <a:gd name="T32" fmla="*/ 37 w 83"/>
                  <a:gd name="T33" fmla="*/ 45 h 75"/>
                  <a:gd name="T34" fmla="*/ 12 w 83"/>
                  <a:gd name="T35" fmla="*/ 34 h 75"/>
                  <a:gd name="T36" fmla="*/ 9 w 83"/>
                  <a:gd name="T37" fmla="*/ 35 h 75"/>
                  <a:gd name="T38" fmla="*/ 20 w 83"/>
                  <a:gd name="T39" fmla="*/ 64 h 75"/>
                  <a:gd name="T40" fmla="*/ 0 w 83"/>
                  <a:gd name="T41" fmla="*/ 57 h 75"/>
                  <a:gd name="T42" fmla="*/ 35 w 83"/>
                  <a:gd name="T43" fmla="*/ 58 h 75"/>
                  <a:gd name="T44" fmla="*/ 46 w 83"/>
                  <a:gd name="T45" fmla="*/ 57 h 75"/>
                  <a:gd name="T46" fmla="*/ 42 w 83"/>
                  <a:gd name="T47" fmla="*/ 48 h 75"/>
                  <a:gd name="T48" fmla="*/ 62 w 83"/>
                  <a:gd name="T49" fmla="*/ 57 h 75"/>
                  <a:gd name="T50" fmla="*/ 61 w 83"/>
                  <a:gd name="T51" fmla="*/ 35 h 75"/>
                  <a:gd name="T52" fmla="*/ 62 w 83"/>
                  <a:gd name="T53" fmla="*/ 34 h 75"/>
                  <a:gd name="T54" fmla="*/ 66 w 83"/>
                  <a:gd name="T55" fmla="*/ 16 h 75"/>
                  <a:gd name="T56" fmla="*/ 63 w 83"/>
                  <a:gd name="T57" fmla="*/ 44 h 75"/>
                  <a:gd name="T58" fmla="*/ 54 w 83"/>
                  <a:gd name="T59" fmla="*/ 32 h 75"/>
                  <a:gd name="T60" fmla="*/ 60 w 83"/>
                  <a:gd name="T61" fmla="*/ 27 h 75"/>
                  <a:gd name="T62" fmla="*/ 67 w 83"/>
                  <a:gd name="T63" fmla="*/ 18 h 75"/>
                  <a:gd name="T64" fmla="*/ 77 w 83"/>
                  <a:gd name="T65" fmla="*/ 23 h 75"/>
                  <a:gd name="T66" fmla="*/ 60 w 83"/>
                  <a:gd name="T67"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5">
                    <a:moveTo>
                      <a:pt x="66" y="16"/>
                    </a:moveTo>
                    <a:cubicBezTo>
                      <a:pt x="65" y="13"/>
                      <a:pt x="63" y="11"/>
                      <a:pt x="62" y="8"/>
                    </a:cubicBezTo>
                    <a:cubicBezTo>
                      <a:pt x="59" y="9"/>
                      <a:pt x="57" y="9"/>
                      <a:pt x="54" y="10"/>
                    </a:cubicBezTo>
                    <a:cubicBezTo>
                      <a:pt x="54" y="10"/>
                      <a:pt x="53" y="10"/>
                      <a:pt x="53" y="10"/>
                    </a:cubicBezTo>
                    <a:cubicBezTo>
                      <a:pt x="54" y="7"/>
                      <a:pt x="57" y="6"/>
                      <a:pt x="59" y="3"/>
                    </a:cubicBezTo>
                    <a:cubicBezTo>
                      <a:pt x="58" y="2"/>
                      <a:pt x="58" y="1"/>
                      <a:pt x="57" y="0"/>
                    </a:cubicBezTo>
                    <a:cubicBezTo>
                      <a:pt x="48" y="1"/>
                      <a:pt x="37" y="9"/>
                      <a:pt x="42" y="19"/>
                    </a:cubicBezTo>
                    <a:cubicBezTo>
                      <a:pt x="42" y="19"/>
                      <a:pt x="43" y="20"/>
                      <a:pt x="44" y="21"/>
                    </a:cubicBezTo>
                    <a:cubicBezTo>
                      <a:pt x="47" y="19"/>
                      <a:pt x="48" y="15"/>
                      <a:pt x="51" y="14"/>
                    </a:cubicBezTo>
                    <a:cubicBezTo>
                      <a:pt x="53" y="13"/>
                      <a:pt x="55" y="13"/>
                      <a:pt x="58" y="11"/>
                    </a:cubicBezTo>
                    <a:cubicBezTo>
                      <a:pt x="58" y="11"/>
                      <a:pt x="59" y="11"/>
                      <a:pt x="59" y="11"/>
                    </a:cubicBezTo>
                    <a:cubicBezTo>
                      <a:pt x="57" y="14"/>
                      <a:pt x="56" y="16"/>
                      <a:pt x="54" y="18"/>
                    </a:cubicBezTo>
                    <a:cubicBezTo>
                      <a:pt x="54" y="21"/>
                      <a:pt x="55" y="24"/>
                      <a:pt x="54" y="27"/>
                    </a:cubicBezTo>
                    <a:cubicBezTo>
                      <a:pt x="54" y="27"/>
                      <a:pt x="30" y="18"/>
                      <a:pt x="28" y="18"/>
                    </a:cubicBezTo>
                    <a:cubicBezTo>
                      <a:pt x="25" y="17"/>
                      <a:pt x="22" y="17"/>
                      <a:pt x="20" y="17"/>
                    </a:cubicBezTo>
                    <a:cubicBezTo>
                      <a:pt x="19" y="17"/>
                      <a:pt x="19" y="17"/>
                      <a:pt x="19" y="17"/>
                    </a:cubicBezTo>
                    <a:cubicBezTo>
                      <a:pt x="22" y="15"/>
                      <a:pt x="23" y="15"/>
                      <a:pt x="25" y="13"/>
                    </a:cubicBezTo>
                    <a:cubicBezTo>
                      <a:pt x="25" y="12"/>
                      <a:pt x="25" y="12"/>
                      <a:pt x="25" y="12"/>
                    </a:cubicBezTo>
                    <a:cubicBezTo>
                      <a:pt x="18" y="12"/>
                      <a:pt x="11" y="16"/>
                      <a:pt x="4" y="18"/>
                    </a:cubicBezTo>
                    <a:cubicBezTo>
                      <a:pt x="0" y="22"/>
                      <a:pt x="0" y="25"/>
                      <a:pt x="1" y="30"/>
                    </a:cubicBezTo>
                    <a:cubicBezTo>
                      <a:pt x="3" y="31"/>
                      <a:pt x="3" y="31"/>
                      <a:pt x="3" y="31"/>
                    </a:cubicBezTo>
                    <a:cubicBezTo>
                      <a:pt x="6" y="29"/>
                      <a:pt x="9" y="26"/>
                      <a:pt x="13" y="24"/>
                    </a:cubicBezTo>
                    <a:cubicBezTo>
                      <a:pt x="19" y="20"/>
                      <a:pt x="30" y="22"/>
                      <a:pt x="37" y="27"/>
                    </a:cubicBezTo>
                    <a:cubicBezTo>
                      <a:pt x="37" y="28"/>
                      <a:pt x="36" y="28"/>
                      <a:pt x="36" y="28"/>
                    </a:cubicBezTo>
                    <a:cubicBezTo>
                      <a:pt x="31" y="29"/>
                      <a:pt x="28" y="28"/>
                      <a:pt x="22" y="32"/>
                    </a:cubicBezTo>
                    <a:cubicBezTo>
                      <a:pt x="22" y="33"/>
                      <a:pt x="22" y="34"/>
                      <a:pt x="22" y="35"/>
                    </a:cubicBezTo>
                    <a:cubicBezTo>
                      <a:pt x="22" y="37"/>
                      <a:pt x="22" y="37"/>
                      <a:pt x="24" y="39"/>
                    </a:cubicBezTo>
                    <a:cubicBezTo>
                      <a:pt x="31" y="37"/>
                      <a:pt x="37" y="36"/>
                      <a:pt x="45" y="41"/>
                    </a:cubicBezTo>
                    <a:cubicBezTo>
                      <a:pt x="44" y="41"/>
                      <a:pt x="44" y="41"/>
                      <a:pt x="44" y="41"/>
                    </a:cubicBezTo>
                    <a:cubicBezTo>
                      <a:pt x="43" y="41"/>
                      <a:pt x="42" y="41"/>
                      <a:pt x="42" y="41"/>
                    </a:cubicBezTo>
                    <a:cubicBezTo>
                      <a:pt x="41" y="40"/>
                      <a:pt x="40" y="39"/>
                      <a:pt x="39" y="39"/>
                    </a:cubicBezTo>
                    <a:cubicBezTo>
                      <a:pt x="37" y="41"/>
                      <a:pt x="37" y="41"/>
                      <a:pt x="35" y="40"/>
                    </a:cubicBezTo>
                    <a:cubicBezTo>
                      <a:pt x="35" y="40"/>
                      <a:pt x="34" y="41"/>
                      <a:pt x="34" y="41"/>
                    </a:cubicBezTo>
                    <a:cubicBezTo>
                      <a:pt x="35" y="43"/>
                      <a:pt x="35" y="43"/>
                      <a:pt x="37" y="45"/>
                    </a:cubicBezTo>
                    <a:cubicBezTo>
                      <a:pt x="36" y="46"/>
                      <a:pt x="36" y="47"/>
                      <a:pt x="35" y="48"/>
                    </a:cubicBezTo>
                    <a:cubicBezTo>
                      <a:pt x="27" y="44"/>
                      <a:pt x="20" y="40"/>
                      <a:pt x="12" y="34"/>
                    </a:cubicBezTo>
                    <a:cubicBezTo>
                      <a:pt x="11" y="34"/>
                      <a:pt x="11" y="34"/>
                      <a:pt x="10" y="34"/>
                    </a:cubicBezTo>
                    <a:cubicBezTo>
                      <a:pt x="9" y="34"/>
                      <a:pt x="9" y="35"/>
                      <a:pt x="9" y="35"/>
                    </a:cubicBezTo>
                    <a:cubicBezTo>
                      <a:pt x="11" y="55"/>
                      <a:pt x="20" y="44"/>
                      <a:pt x="31" y="54"/>
                    </a:cubicBezTo>
                    <a:cubicBezTo>
                      <a:pt x="27" y="58"/>
                      <a:pt x="23" y="61"/>
                      <a:pt x="20" y="64"/>
                    </a:cubicBezTo>
                    <a:cubicBezTo>
                      <a:pt x="15" y="63"/>
                      <a:pt x="6" y="55"/>
                      <a:pt x="1" y="56"/>
                    </a:cubicBezTo>
                    <a:cubicBezTo>
                      <a:pt x="1" y="56"/>
                      <a:pt x="1" y="56"/>
                      <a:pt x="0" y="57"/>
                    </a:cubicBezTo>
                    <a:cubicBezTo>
                      <a:pt x="2" y="62"/>
                      <a:pt x="7" y="67"/>
                      <a:pt x="9" y="72"/>
                    </a:cubicBezTo>
                    <a:cubicBezTo>
                      <a:pt x="17" y="75"/>
                      <a:pt x="26" y="66"/>
                      <a:pt x="35" y="58"/>
                    </a:cubicBezTo>
                    <a:cubicBezTo>
                      <a:pt x="37" y="60"/>
                      <a:pt x="39" y="63"/>
                      <a:pt x="42" y="65"/>
                    </a:cubicBezTo>
                    <a:cubicBezTo>
                      <a:pt x="46" y="63"/>
                      <a:pt x="46" y="60"/>
                      <a:pt x="46" y="57"/>
                    </a:cubicBezTo>
                    <a:cubicBezTo>
                      <a:pt x="45" y="54"/>
                      <a:pt x="43" y="53"/>
                      <a:pt x="40" y="50"/>
                    </a:cubicBezTo>
                    <a:cubicBezTo>
                      <a:pt x="41" y="49"/>
                      <a:pt x="42" y="48"/>
                      <a:pt x="42" y="48"/>
                    </a:cubicBezTo>
                    <a:cubicBezTo>
                      <a:pt x="46" y="48"/>
                      <a:pt x="49" y="48"/>
                      <a:pt x="53" y="46"/>
                    </a:cubicBezTo>
                    <a:cubicBezTo>
                      <a:pt x="56" y="49"/>
                      <a:pt x="59" y="53"/>
                      <a:pt x="62" y="57"/>
                    </a:cubicBezTo>
                    <a:cubicBezTo>
                      <a:pt x="65" y="56"/>
                      <a:pt x="68" y="55"/>
                      <a:pt x="70" y="52"/>
                    </a:cubicBezTo>
                    <a:cubicBezTo>
                      <a:pt x="72" y="47"/>
                      <a:pt x="66" y="40"/>
                      <a:pt x="61" y="35"/>
                    </a:cubicBezTo>
                    <a:cubicBezTo>
                      <a:pt x="61" y="35"/>
                      <a:pt x="61" y="35"/>
                      <a:pt x="61" y="35"/>
                    </a:cubicBezTo>
                    <a:cubicBezTo>
                      <a:pt x="62" y="34"/>
                      <a:pt x="62" y="34"/>
                      <a:pt x="62" y="34"/>
                    </a:cubicBezTo>
                    <a:cubicBezTo>
                      <a:pt x="69" y="34"/>
                      <a:pt x="72" y="37"/>
                      <a:pt x="79" y="32"/>
                    </a:cubicBezTo>
                    <a:cubicBezTo>
                      <a:pt x="83" y="17"/>
                      <a:pt x="74" y="21"/>
                      <a:pt x="66" y="16"/>
                    </a:cubicBezTo>
                    <a:close/>
                    <a:moveTo>
                      <a:pt x="63" y="44"/>
                    </a:moveTo>
                    <a:cubicBezTo>
                      <a:pt x="63" y="44"/>
                      <a:pt x="63" y="44"/>
                      <a:pt x="63" y="44"/>
                    </a:cubicBezTo>
                    <a:cubicBezTo>
                      <a:pt x="55" y="42"/>
                      <a:pt x="46" y="34"/>
                      <a:pt x="38" y="32"/>
                    </a:cubicBezTo>
                    <a:cubicBezTo>
                      <a:pt x="43" y="28"/>
                      <a:pt x="48" y="31"/>
                      <a:pt x="54" y="32"/>
                    </a:cubicBezTo>
                    <a:cubicBezTo>
                      <a:pt x="57" y="36"/>
                      <a:pt x="60" y="40"/>
                      <a:pt x="63" y="44"/>
                    </a:cubicBezTo>
                    <a:close/>
                    <a:moveTo>
                      <a:pt x="60" y="27"/>
                    </a:moveTo>
                    <a:cubicBezTo>
                      <a:pt x="60" y="27"/>
                      <a:pt x="60" y="26"/>
                      <a:pt x="59" y="26"/>
                    </a:cubicBezTo>
                    <a:cubicBezTo>
                      <a:pt x="61" y="23"/>
                      <a:pt x="63" y="20"/>
                      <a:pt x="67" y="18"/>
                    </a:cubicBezTo>
                    <a:cubicBezTo>
                      <a:pt x="69" y="19"/>
                      <a:pt x="71" y="19"/>
                      <a:pt x="74" y="20"/>
                    </a:cubicBezTo>
                    <a:cubicBezTo>
                      <a:pt x="75" y="21"/>
                      <a:pt x="76" y="22"/>
                      <a:pt x="77" y="23"/>
                    </a:cubicBezTo>
                    <a:cubicBezTo>
                      <a:pt x="77" y="24"/>
                      <a:pt x="77" y="24"/>
                      <a:pt x="77" y="25"/>
                    </a:cubicBezTo>
                    <a:cubicBezTo>
                      <a:pt x="72" y="29"/>
                      <a:pt x="66" y="27"/>
                      <a:pt x="60" y="27"/>
                    </a:cubicBezTo>
                    <a:close/>
                  </a:path>
                </a:pathLst>
              </a:custGeom>
              <a:grpFill/>
              <a:ln>
                <a:noFill/>
              </a:ln>
            </p:spPr>
            <p:txBody>
              <a:bodyPr anchor="ctr"/>
              <a:lstStyle/>
              <a:p>
                <a:pPr algn="ctr"/>
                <a:endParaRPr/>
              </a:p>
            </p:txBody>
          </p:sp>
          <p:sp>
            <p:nvSpPr>
              <p:cNvPr id="135" name="PA-iṡľíḍe"/>
              <p:cNvSpPr/>
              <p:nvPr>
                <p:custDataLst>
                  <p:tags r:id="rId174"/>
                </p:custDataLst>
              </p:nvPr>
            </p:nvSpPr>
            <p:spPr bwMode="auto">
              <a:xfrm>
                <a:off x="3361531" y="2668588"/>
                <a:ext cx="101600" cy="147638"/>
              </a:xfrm>
              <a:custGeom>
                <a:avLst/>
                <a:gdLst>
                  <a:gd name="T0" fmla="*/ 47 w 55"/>
                  <a:gd name="T1" fmla="*/ 0 h 80"/>
                  <a:gd name="T2" fmla="*/ 49 w 55"/>
                  <a:gd name="T3" fmla="*/ 20 h 80"/>
                  <a:gd name="T4" fmla="*/ 51 w 55"/>
                  <a:gd name="T5" fmla="*/ 34 h 80"/>
                  <a:gd name="T6" fmla="*/ 28 w 55"/>
                  <a:gd name="T7" fmla="*/ 38 h 80"/>
                  <a:gd name="T8" fmla="*/ 41 w 55"/>
                  <a:gd name="T9" fmla="*/ 68 h 80"/>
                  <a:gd name="T10" fmla="*/ 25 w 55"/>
                  <a:gd name="T11" fmla="*/ 74 h 80"/>
                  <a:gd name="T12" fmla="*/ 26 w 55"/>
                  <a:gd name="T13" fmla="*/ 39 h 80"/>
                  <a:gd name="T14" fmla="*/ 23 w 55"/>
                  <a:gd name="T15" fmla="*/ 40 h 80"/>
                  <a:gd name="T16" fmla="*/ 7 w 55"/>
                  <a:gd name="T17" fmla="*/ 54 h 80"/>
                  <a:gd name="T18" fmla="*/ 0 w 55"/>
                  <a:gd name="T19" fmla="*/ 43 h 80"/>
                  <a:gd name="T20" fmla="*/ 14 w 55"/>
                  <a:gd name="T21" fmla="*/ 28 h 80"/>
                  <a:gd name="T22" fmla="*/ 6 w 55"/>
                  <a:gd name="T23" fmla="*/ 15 h 80"/>
                  <a:gd name="T24" fmla="*/ 7 w 55"/>
                  <a:gd name="T25" fmla="*/ 15 h 80"/>
                  <a:gd name="T26" fmla="*/ 26 w 55"/>
                  <a:gd name="T27" fmla="*/ 18 h 80"/>
                  <a:gd name="T28" fmla="*/ 47 w 55"/>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80">
                    <a:moveTo>
                      <a:pt x="47" y="0"/>
                    </a:moveTo>
                    <a:cubicBezTo>
                      <a:pt x="55" y="7"/>
                      <a:pt x="49" y="11"/>
                      <a:pt x="49" y="20"/>
                    </a:cubicBezTo>
                    <a:cubicBezTo>
                      <a:pt x="49" y="25"/>
                      <a:pt x="55" y="25"/>
                      <a:pt x="51" y="34"/>
                    </a:cubicBezTo>
                    <a:cubicBezTo>
                      <a:pt x="44" y="37"/>
                      <a:pt x="34" y="32"/>
                      <a:pt x="28" y="38"/>
                    </a:cubicBezTo>
                    <a:cubicBezTo>
                      <a:pt x="38" y="44"/>
                      <a:pt x="45" y="59"/>
                      <a:pt x="41" y="68"/>
                    </a:cubicBezTo>
                    <a:cubicBezTo>
                      <a:pt x="39" y="74"/>
                      <a:pt x="28" y="80"/>
                      <a:pt x="25" y="74"/>
                    </a:cubicBezTo>
                    <a:cubicBezTo>
                      <a:pt x="19" y="62"/>
                      <a:pt x="39" y="55"/>
                      <a:pt x="26" y="39"/>
                    </a:cubicBezTo>
                    <a:cubicBezTo>
                      <a:pt x="25" y="39"/>
                      <a:pt x="25" y="39"/>
                      <a:pt x="23" y="40"/>
                    </a:cubicBezTo>
                    <a:cubicBezTo>
                      <a:pt x="17" y="44"/>
                      <a:pt x="14" y="52"/>
                      <a:pt x="7" y="54"/>
                    </a:cubicBezTo>
                    <a:cubicBezTo>
                      <a:pt x="2" y="51"/>
                      <a:pt x="2" y="48"/>
                      <a:pt x="0" y="43"/>
                    </a:cubicBezTo>
                    <a:cubicBezTo>
                      <a:pt x="3" y="39"/>
                      <a:pt x="14" y="30"/>
                      <a:pt x="14" y="28"/>
                    </a:cubicBezTo>
                    <a:cubicBezTo>
                      <a:pt x="14" y="25"/>
                      <a:pt x="7" y="19"/>
                      <a:pt x="6" y="15"/>
                    </a:cubicBezTo>
                    <a:cubicBezTo>
                      <a:pt x="6" y="15"/>
                      <a:pt x="7" y="15"/>
                      <a:pt x="7" y="15"/>
                    </a:cubicBezTo>
                    <a:cubicBezTo>
                      <a:pt x="13" y="15"/>
                      <a:pt x="20" y="18"/>
                      <a:pt x="26" y="18"/>
                    </a:cubicBezTo>
                    <a:cubicBezTo>
                      <a:pt x="34" y="17"/>
                      <a:pt x="41" y="5"/>
                      <a:pt x="47" y="0"/>
                    </a:cubicBezTo>
                    <a:close/>
                  </a:path>
                </a:pathLst>
              </a:custGeom>
              <a:grpFill/>
              <a:ln>
                <a:noFill/>
              </a:ln>
            </p:spPr>
            <p:txBody>
              <a:bodyPr anchor="ctr"/>
              <a:lstStyle/>
              <a:p>
                <a:pPr algn="ctr"/>
                <a:endParaRPr/>
              </a:p>
            </p:txBody>
          </p:sp>
          <p:sp>
            <p:nvSpPr>
              <p:cNvPr id="136" name="PA-íś1ídè"/>
              <p:cNvSpPr/>
              <p:nvPr>
                <p:custDataLst>
                  <p:tags r:id="rId175"/>
                </p:custDataLst>
              </p:nvPr>
            </p:nvSpPr>
            <p:spPr bwMode="auto">
              <a:xfrm>
                <a:off x="3123406" y="2597151"/>
                <a:ext cx="144463" cy="160338"/>
              </a:xfrm>
              <a:custGeom>
                <a:avLst/>
                <a:gdLst>
                  <a:gd name="T0" fmla="*/ 55 w 78"/>
                  <a:gd name="T1" fmla="*/ 64 h 87"/>
                  <a:gd name="T2" fmla="*/ 62 w 78"/>
                  <a:gd name="T3" fmla="*/ 50 h 87"/>
                  <a:gd name="T4" fmla="*/ 54 w 78"/>
                  <a:gd name="T5" fmla="*/ 43 h 87"/>
                  <a:gd name="T6" fmla="*/ 69 w 78"/>
                  <a:gd name="T7" fmla="*/ 29 h 87"/>
                  <a:gd name="T8" fmla="*/ 67 w 78"/>
                  <a:gd name="T9" fmla="*/ 21 h 87"/>
                  <a:gd name="T10" fmla="*/ 70 w 78"/>
                  <a:gd name="T11" fmla="*/ 11 h 87"/>
                  <a:gd name="T12" fmla="*/ 69 w 78"/>
                  <a:gd name="T13" fmla="*/ 3 h 87"/>
                  <a:gd name="T14" fmla="*/ 64 w 78"/>
                  <a:gd name="T15" fmla="*/ 0 h 87"/>
                  <a:gd name="T16" fmla="*/ 63 w 78"/>
                  <a:gd name="T17" fmla="*/ 0 h 87"/>
                  <a:gd name="T18" fmla="*/ 63 w 78"/>
                  <a:gd name="T19" fmla="*/ 12 h 87"/>
                  <a:gd name="T20" fmla="*/ 42 w 78"/>
                  <a:gd name="T21" fmla="*/ 25 h 87"/>
                  <a:gd name="T22" fmla="*/ 42 w 78"/>
                  <a:gd name="T23" fmla="*/ 33 h 87"/>
                  <a:gd name="T24" fmla="*/ 33 w 78"/>
                  <a:gd name="T25" fmla="*/ 36 h 87"/>
                  <a:gd name="T26" fmla="*/ 39 w 78"/>
                  <a:gd name="T27" fmla="*/ 33 h 87"/>
                  <a:gd name="T28" fmla="*/ 39 w 78"/>
                  <a:gd name="T29" fmla="*/ 23 h 87"/>
                  <a:gd name="T30" fmla="*/ 36 w 78"/>
                  <a:gd name="T31" fmla="*/ 0 h 87"/>
                  <a:gd name="T32" fmla="*/ 36 w 78"/>
                  <a:gd name="T33" fmla="*/ 0 h 87"/>
                  <a:gd name="T34" fmla="*/ 36 w 78"/>
                  <a:gd name="T35" fmla="*/ 8 h 87"/>
                  <a:gd name="T36" fmla="*/ 30 w 78"/>
                  <a:gd name="T37" fmla="*/ 24 h 87"/>
                  <a:gd name="T38" fmla="*/ 1 w 78"/>
                  <a:gd name="T39" fmla="*/ 29 h 87"/>
                  <a:gd name="T40" fmla="*/ 0 w 78"/>
                  <a:gd name="T41" fmla="*/ 31 h 87"/>
                  <a:gd name="T42" fmla="*/ 18 w 78"/>
                  <a:gd name="T43" fmla="*/ 39 h 87"/>
                  <a:gd name="T44" fmla="*/ 25 w 78"/>
                  <a:gd name="T45" fmla="*/ 36 h 87"/>
                  <a:gd name="T46" fmla="*/ 25 w 78"/>
                  <a:gd name="T47" fmla="*/ 36 h 87"/>
                  <a:gd name="T48" fmla="*/ 3 w 78"/>
                  <a:gd name="T49" fmla="*/ 62 h 87"/>
                  <a:gd name="T50" fmla="*/ 5 w 78"/>
                  <a:gd name="T51" fmla="*/ 67 h 87"/>
                  <a:gd name="T52" fmla="*/ 12 w 78"/>
                  <a:gd name="T53" fmla="*/ 66 h 87"/>
                  <a:gd name="T54" fmla="*/ 22 w 78"/>
                  <a:gd name="T55" fmla="*/ 74 h 87"/>
                  <a:gd name="T56" fmla="*/ 25 w 78"/>
                  <a:gd name="T57" fmla="*/ 61 h 87"/>
                  <a:gd name="T58" fmla="*/ 30 w 78"/>
                  <a:gd name="T59" fmla="*/ 49 h 87"/>
                  <a:gd name="T60" fmla="*/ 48 w 78"/>
                  <a:gd name="T61" fmla="*/ 63 h 87"/>
                  <a:gd name="T62" fmla="*/ 24 w 78"/>
                  <a:gd name="T63" fmla="*/ 71 h 87"/>
                  <a:gd name="T64" fmla="*/ 48 w 78"/>
                  <a:gd name="T65" fmla="*/ 71 h 87"/>
                  <a:gd name="T66" fmla="*/ 51 w 78"/>
                  <a:gd name="T67" fmla="*/ 69 h 87"/>
                  <a:gd name="T68" fmla="*/ 77 w 78"/>
                  <a:gd name="T69" fmla="*/ 87 h 87"/>
                  <a:gd name="T70" fmla="*/ 78 w 78"/>
                  <a:gd name="T71" fmla="*/ 86 h 87"/>
                  <a:gd name="T72" fmla="*/ 55 w 78"/>
                  <a:gd name="T73" fmla="*/ 64 h 87"/>
                  <a:gd name="T74" fmla="*/ 15 w 78"/>
                  <a:gd name="T75" fmla="*/ 64 h 87"/>
                  <a:gd name="T76" fmla="*/ 15 w 78"/>
                  <a:gd name="T77" fmla="*/ 65 h 87"/>
                  <a:gd name="T78" fmla="*/ 11 w 78"/>
                  <a:gd name="T79" fmla="*/ 63 h 87"/>
                  <a:gd name="T80" fmla="*/ 12 w 78"/>
                  <a:gd name="T81" fmla="*/ 60 h 87"/>
                  <a:gd name="T82" fmla="*/ 15 w 78"/>
                  <a:gd name="T83" fmla="*/ 57 h 87"/>
                  <a:gd name="T84" fmla="*/ 17 w 78"/>
                  <a:gd name="T85" fmla="*/ 58 h 87"/>
                  <a:gd name="T86" fmla="*/ 15 w 78"/>
                  <a:gd name="T87" fmla="*/ 64 h 87"/>
                  <a:gd name="T88" fmla="*/ 32 w 78"/>
                  <a:gd name="T89" fmla="*/ 46 h 87"/>
                  <a:gd name="T90" fmla="*/ 44 w 78"/>
                  <a:gd name="T91" fmla="*/ 34 h 87"/>
                  <a:gd name="T92" fmla="*/ 52 w 78"/>
                  <a:gd name="T93" fmla="*/ 35 h 87"/>
                  <a:gd name="T94" fmla="*/ 46 w 78"/>
                  <a:gd name="T95" fmla="*/ 50 h 87"/>
                  <a:gd name="T96" fmla="*/ 48 w 78"/>
                  <a:gd name="T97" fmla="*/ 52 h 87"/>
                  <a:gd name="T98" fmla="*/ 56 w 78"/>
                  <a:gd name="T99" fmla="*/ 50 h 87"/>
                  <a:gd name="T100" fmla="*/ 52 w 78"/>
                  <a:gd name="T101" fmla="*/ 61 h 87"/>
                  <a:gd name="T102" fmla="*/ 32 w 78"/>
                  <a:gd name="T103"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8" h="87">
                    <a:moveTo>
                      <a:pt x="55" y="64"/>
                    </a:moveTo>
                    <a:cubicBezTo>
                      <a:pt x="58" y="60"/>
                      <a:pt x="60" y="55"/>
                      <a:pt x="62" y="50"/>
                    </a:cubicBezTo>
                    <a:cubicBezTo>
                      <a:pt x="61" y="47"/>
                      <a:pt x="58" y="44"/>
                      <a:pt x="54" y="43"/>
                    </a:cubicBezTo>
                    <a:cubicBezTo>
                      <a:pt x="57" y="36"/>
                      <a:pt x="64" y="33"/>
                      <a:pt x="69" y="29"/>
                    </a:cubicBezTo>
                    <a:cubicBezTo>
                      <a:pt x="69" y="25"/>
                      <a:pt x="67" y="24"/>
                      <a:pt x="67" y="21"/>
                    </a:cubicBezTo>
                    <a:cubicBezTo>
                      <a:pt x="68" y="18"/>
                      <a:pt x="69" y="15"/>
                      <a:pt x="70" y="11"/>
                    </a:cubicBezTo>
                    <a:cubicBezTo>
                      <a:pt x="70" y="9"/>
                      <a:pt x="69" y="6"/>
                      <a:pt x="69" y="3"/>
                    </a:cubicBezTo>
                    <a:cubicBezTo>
                      <a:pt x="68" y="2"/>
                      <a:pt x="67" y="1"/>
                      <a:pt x="64" y="0"/>
                    </a:cubicBezTo>
                    <a:cubicBezTo>
                      <a:pt x="64" y="0"/>
                      <a:pt x="63" y="0"/>
                      <a:pt x="63" y="0"/>
                    </a:cubicBezTo>
                    <a:cubicBezTo>
                      <a:pt x="61" y="5"/>
                      <a:pt x="63" y="8"/>
                      <a:pt x="63" y="12"/>
                    </a:cubicBezTo>
                    <a:cubicBezTo>
                      <a:pt x="63" y="24"/>
                      <a:pt x="52" y="26"/>
                      <a:pt x="42" y="25"/>
                    </a:cubicBezTo>
                    <a:cubicBezTo>
                      <a:pt x="41" y="28"/>
                      <a:pt x="41" y="31"/>
                      <a:pt x="42" y="33"/>
                    </a:cubicBezTo>
                    <a:cubicBezTo>
                      <a:pt x="39" y="34"/>
                      <a:pt x="36" y="35"/>
                      <a:pt x="33" y="36"/>
                    </a:cubicBezTo>
                    <a:cubicBezTo>
                      <a:pt x="34" y="32"/>
                      <a:pt x="36" y="32"/>
                      <a:pt x="39" y="33"/>
                    </a:cubicBezTo>
                    <a:cubicBezTo>
                      <a:pt x="41" y="29"/>
                      <a:pt x="38" y="27"/>
                      <a:pt x="39" y="23"/>
                    </a:cubicBezTo>
                    <a:cubicBezTo>
                      <a:pt x="39" y="14"/>
                      <a:pt x="53" y="6"/>
                      <a:pt x="36" y="0"/>
                    </a:cubicBezTo>
                    <a:cubicBezTo>
                      <a:pt x="36" y="0"/>
                      <a:pt x="36" y="0"/>
                      <a:pt x="36" y="0"/>
                    </a:cubicBezTo>
                    <a:cubicBezTo>
                      <a:pt x="35" y="3"/>
                      <a:pt x="36" y="5"/>
                      <a:pt x="36" y="8"/>
                    </a:cubicBezTo>
                    <a:cubicBezTo>
                      <a:pt x="34" y="14"/>
                      <a:pt x="32" y="19"/>
                      <a:pt x="30" y="24"/>
                    </a:cubicBezTo>
                    <a:cubicBezTo>
                      <a:pt x="22" y="26"/>
                      <a:pt x="9" y="26"/>
                      <a:pt x="1" y="29"/>
                    </a:cubicBezTo>
                    <a:cubicBezTo>
                      <a:pt x="1" y="30"/>
                      <a:pt x="1" y="30"/>
                      <a:pt x="0" y="31"/>
                    </a:cubicBezTo>
                    <a:cubicBezTo>
                      <a:pt x="1" y="35"/>
                      <a:pt x="12" y="39"/>
                      <a:pt x="18" y="39"/>
                    </a:cubicBezTo>
                    <a:cubicBezTo>
                      <a:pt x="20" y="38"/>
                      <a:pt x="22" y="37"/>
                      <a:pt x="25" y="36"/>
                    </a:cubicBezTo>
                    <a:cubicBezTo>
                      <a:pt x="25" y="36"/>
                      <a:pt x="25" y="36"/>
                      <a:pt x="25" y="36"/>
                    </a:cubicBezTo>
                    <a:cubicBezTo>
                      <a:pt x="21" y="52"/>
                      <a:pt x="9" y="50"/>
                      <a:pt x="3" y="62"/>
                    </a:cubicBezTo>
                    <a:cubicBezTo>
                      <a:pt x="4" y="63"/>
                      <a:pt x="4" y="65"/>
                      <a:pt x="5" y="67"/>
                    </a:cubicBezTo>
                    <a:cubicBezTo>
                      <a:pt x="7" y="67"/>
                      <a:pt x="10" y="67"/>
                      <a:pt x="12" y="66"/>
                    </a:cubicBezTo>
                    <a:cubicBezTo>
                      <a:pt x="17" y="68"/>
                      <a:pt x="17" y="72"/>
                      <a:pt x="22" y="74"/>
                    </a:cubicBezTo>
                    <a:cubicBezTo>
                      <a:pt x="25" y="71"/>
                      <a:pt x="24" y="66"/>
                      <a:pt x="25" y="61"/>
                    </a:cubicBezTo>
                    <a:cubicBezTo>
                      <a:pt x="25" y="56"/>
                      <a:pt x="28" y="52"/>
                      <a:pt x="30" y="49"/>
                    </a:cubicBezTo>
                    <a:cubicBezTo>
                      <a:pt x="40" y="53"/>
                      <a:pt x="42" y="58"/>
                      <a:pt x="48" y="63"/>
                    </a:cubicBezTo>
                    <a:cubicBezTo>
                      <a:pt x="44" y="74"/>
                      <a:pt x="29" y="63"/>
                      <a:pt x="24" y="71"/>
                    </a:cubicBezTo>
                    <a:cubicBezTo>
                      <a:pt x="39" y="78"/>
                      <a:pt x="36" y="74"/>
                      <a:pt x="48" y="71"/>
                    </a:cubicBezTo>
                    <a:cubicBezTo>
                      <a:pt x="49" y="70"/>
                      <a:pt x="50" y="70"/>
                      <a:pt x="51" y="69"/>
                    </a:cubicBezTo>
                    <a:cubicBezTo>
                      <a:pt x="58" y="79"/>
                      <a:pt x="58" y="87"/>
                      <a:pt x="77" y="87"/>
                    </a:cubicBezTo>
                    <a:cubicBezTo>
                      <a:pt x="77" y="87"/>
                      <a:pt x="78" y="86"/>
                      <a:pt x="78" y="86"/>
                    </a:cubicBezTo>
                    <a:cubicBezTo>
                      <a:pt x="74" y="76"/>
                      <a:pt x="60" y="73"/>
                      <a:pt x="55" y="64"/>
                    </a:cubicBezTo>
                    <a:close/>
                    <a:moveTo>
                      <a:pt x="15" y="64"/>
                    </a:moveTo>
                    <a:cubicBezTo>
                      <a:pt x="15" y="65"/>
                      <a:pt x="15" y="65"/>
                      <a:pt x="15" y="65"/>
                    </a:cubicBezTo>
                    <a:cubicBezTo>
                      <a:pt x="14" y="64"/>
                      <a:pt x="13" y="64"/>
                      <a:pt x="11" y="63"/>
                    </a:cubicBezTo>
                    <a:cubicBezTo>
                      <a:pt x="11" y="62"/>
                      <a:pt x="12" y="61"/>
                      <a:pt x="12" y="60"/>
                    </a:cubicBezTo>
                    <a:cubicBezTo>
                      <a:pt x="13" y="59"/>
                      <a:pt x="14" y="58"/>
                      <a:pt x="15" y="57"/>
                    </a:cubicBezTo>
                    <a:cubicBezTo>
                      <a:pt x="16" y="57"/>
                      <a:pt x="16" y="58"/>
                      <a:pt x="17" y="58"/>
                    </a:cubicBezTo>
                    <a:cubicBezTo>
                      <a:pt x="16" y="60"/>
                      <a:pt x="16" y="62"/>
                      <a:pt x="15" y="64"/>
                    </a:cubicBezTo>
                    <a:close/>
                    <a:moveTo>
                      <a:pt x="32" y="46"/>
                    </a:moveTo>
                    <a:cubicBezTo>
                      <a:pt x="35" y="43"/>
                      <a:pt x="44" y="37"/>
                      <a:pt x="44" y="34"/>
                    </a:cubicBezTo>
                    <a:cubicBezTo>
                      <a:pt x="47" y="34"/>
                      <a:pt x="49" y="35"/>
                      <a:pt x="52" y="35"/>
                    </a:cubicBezTo>
                    <a:cubicBezTo>
                      <a:pt x="50" y="40"/>
                      <a:pt x="45" y="44"/>
                      <a:pt x="46" y="50"/>
                    </a:cubicBezTo>
                    <a:cubicBezTo>
                      <a:pt x="46" y="51"/>
                      <a:pt x="47" y="51"/>
                      <a:pt x="48" y="52"/>
                    </a:cubicBezTo>
                    <a:cubicBezTo>
                      <a:pt x="50" y="51"/>
                      <a:pt x="53" y="49"/>
                      <a:pt x="56" y="50"/>
                    </a:cubicBezTo>
                    <a:cubicBezTo>
                      <a:pt x="55" y="54"/>
                      <a:pt x="53" y="57"/>
                      <a:pt x="52" y="61"/>
                    </a:cubicBezTo>
                    <a:cubicBezTo>
                      <a:pt x="45" y="56"/>
                      <a:pt x="44" y="49"/>
                      <a:pt x="32" y="46"/>
                    </a:cubicBezTo>
                    <a:close/>
                  </a:path>
                </a:pathLst>
              </a:custGeom>
              <a:grpFill/>
              <a:ln>
                <a:noFill/>
              </a:ln>
            </p:spPr>
            <p:txBody>
              <a:bodyPr anchor="ctr"/>
              <a:lstStyle/>
              <a:p>
                <a:pPr algn="ctr"/>
                <a:endParaRPr/>
              </a:p>
            </p:txBody>
          </p:sp>
          <p:sp>
            <p:nvSpPr>
              <p:cNvPr id="137" name="PA-íšlîḓè"/>
              <p:cNvSpPr/>
              <p:nvPr>
                <p:custDataLst>
                  <p:tags r:id="rId176"/>
                </p:custDataLst>
              </p:nvPr>
            </p:nvSpPr>
            <p:spPr bwMode="auto">
              <a:xfrm>
                <a:off x="2888456" y="2578101"/>
                <a:ext cx="136525" cy="174625"/>
              </a:xfrm>
              <a:custGeom>
                <a:avLst/>
                <a:gdLst>
                  <a:gd name="T0" fmla="*/ 74 w 74"/>
                  <a:gd name="T1" fmla="*/ 41 h 94"/>
                  <a:gd name="T2" fmla="*/ 64 w 74"/>
                  <a:gd name="T3" fmla="*/ 35 h 94"/>
                  <a:gd name="T4" fmla="*/ 51 w 74"/>
                  <a:gd name="T5" fmla="*/ 5 h 94"/>
                  <a:gd name="T6" fmla="*/ 58 w 74"/>
                  <a:gd name="T7" fmla="*/ 39 h 94"/>
                  <a:gd name="T8" fmla="*/ 47 w 74"/>
                  <a:gd name="T9" fmla="*/ 47 h 94"/>
                  <a:gd name="T10" fmla="*/ 55 w 74"/>
                  <a:gd name="T11" fmla="*/ 34 h 94"/>
                  <a:gd name="T12" fmla="*/ 47 w 74"/>
                  <a:gd name="T13" fmla="*/ 29 h 94"/>
                  <a:gd name="T14" fmla="*/ 54 w 74"/>
                  <a:gd name="T15" fmla="*/ 22 h 94"/>
                  <a:gd name="T16" fmla="*/ 54 w 74"/>
                  <a:gd name="T17" fmla="*/ 20 h 94"/>
                  <a:gd name="T18" fmla="*/ 54 w 74"/>
                  <a:gd name="T19" fmla="*/ 19 h 94"/>
                  <a:gd name="T20" fmla="*/ 41 w 74"/>
                  <a:gd name="T21" fmla="*/ 19 h 94"/>
                  <a:gd name="T22" fmla="*/ 44 w 74"/>
                  <a:gd name="T23" fmla="*/ 22 h 94"/>
                  <a:gd name="T24" fmla="*/ 44 w 74"/>
                  <a:gd name="T25" fmla="*/ 32 h 94"/>
                  <a:gd name="T26" fmla="*/ 48 w 74"/>
                  <a:gd name="T27" fmla="*/ 37 h 94"/>
                  <a:gd name="T28" fmla="*/ 40 w 74"/>
                  <a:gd name="T29" fmla="*/ 58 h 94"/>
                  <a:gd name="T30" fmla="*/ 44 w 74"/>
                  <a:gd name="T31" fmla="*/ 61 h 94"/>
                  <a:gd name="T32" fmla="*/ 59 w 74"/>
                  <a:gd name="T33" fmla="*/ 46 h 94"/>
                  <a:gd name="T34" fmla="*/ 59 w 74"/>
                  <a:gd name="T35" fmla="*/ 46 h 94"/>
                  <a:gd name="T36" fmla="*/ 66 w 74"/>
                  <a:gd name="T37" fmla="*/ 93 h 94"/>
                  <a:gd name="T38" fmla="*/ 68 w 74"/>
                  <a:gd name="T39" fmla="*/ 93 h 94"/>
                  <a:gd name="T40" fmla="*/ 65 w 74"/>
                  <a:gd name="T41" fmla="*/ 42 h 94"/>
                  <a:gd name="T42" fmla="*/ 73 w 74"/>
                  <a:gd name="T43" fmla="*/ 41 h 94"/>
                  <a:gd name="T44" fmla="*/ 74 w 74"/>
                  <a:gd name="T45" fmla="*/ 41 h 94"/>
                  <a:gd name="T46" fmla="*/ 43 w 74"/>
                  <a:gd name="T47" fmla="*/ 42 h 94"/>
                  <a:gd name="T48" fmla="*/ 35 w 74"/>
                  <a:gd name="T49" fmla="*/ 48 h 94"/>
                  <a:gd name="T50" fmla="*/ 39 w 74"/>
                  <a:gd name="T51" fmla="*/ 38 h 94"/>
                  <a:gd name="T52" fmla="*/ 37 w 74"/>
                  <a:gd name="T53" fmla="*/ 29 h 94"/>
                  <a:gd name="T54" fmla="*/ 40 w 74"/>
                  <a:gd name="T55" fmla="*/ 27 h 94"/>
                  <a:gd name="T56" fmla="*/ 34 w 74"/>
                  <a:gd name="T57" fmla="*/ 16 h 94"/>
                  <a:gd name="T58" fmla="*/ 32 w 74"/>
                  <a:gd name="T59" fmla="*/ 15 h 94"/>
                  <a:gd name="T60" fmla="*/ 4 w 74"/>
                  <a:gd name="T61" fmla="*/ 46 h 94"/>
                  <a:gd name="T62" fmla="*/ 30 w 74"/>
                  <a:gd name="T63" fmla="*/ 29 h 94"/>
                  <a:gd name="T64" fmla="*/ 8 w 74"/>
                  <a:gd name="T65" fmla="*/ 52 h 94"/>
                  <a:gd name="T66" fmla="*/ 0 w 74"/>
                  <a:gd name="T67" fmla="*/ 56 h 94"/>
                  <a:gd name="T68" fmla="*/ 3 w 74"/>
                  <a:gd name="T69" fmla="*/ 61 h 94"/>
                  <a:gd name="T70" fmla="*/ 23 w 74"/>
                  <a:gd name="T71" fmla="*/ 54 h 94"/>
                  <a:gd name="T72" fmla="*/ 25 w 74"/>
                  <a:gd name="T73" fmla="*/ 53 h 94"/>
                  <a:gd name="T74" fmla="*/ 25 w 74"/>
                  <a:gd name="T75" fmla="*/ 53 h 94"/>
                  <a:gd name="T76" fmla="*/ 20 w 74"/>
                  <a:gd name="T77" fmla="*/ 72 h 94"/>
                  <a:gd name="T78" fmla="*/ 25 w 74"/>
                  <a:gd name="T79" fmla="*/ 76 h 94"/>
                  <a:gd name="T80" fmla="*/ 26 w 74"/>
                  <a:gd name="T81" fmla="*/ 76 h 94"/>
                  <a:gd name="T82" fmla="*/ 30 w 74"/>
                  <a:gd name="T83" fmla="*/ 67 h 94"/>
                  <a:gd name="T84" fmla="*/ 31 w 74"/>
                  <a:gd name="T85" fmla="*/ 66 h 94"/>
                  <a:gd name="T86" fmla="*/ 32 w 74"/>
                  <a:gd name="T87" fmla="*/ 75 h 94"/>
                  <a:gd name="T88" fmla="*/ 35 w 74"/>
                  <a:gd name="T89" fmla="*/ 76 h 94"/>
                  <a:gd name="T90" fmla="*/ 38 w 74"/>
                  <a:gd name="T91" fmla="*/ 76 h 94"/>
                  <a:gd name="T92" fmla="*/ 35 w 74"/>
                  <a:gd name="T93" fmla="*/ 61 h 94"/>
                  <a:gd name="T94" fmla="*/ 43 w 74"/>
                  <a:gd name="T95" fmla="*/ 4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94">
                    <a:moveTo>
                      <a:pt x="74" y="41"/>
                    </a:moveTo>
                    <a:cubicBezTo>
                      <a:pt x="73" y="36"/>
                      <a:pt x="70" y="34"/>
                      <a:pt x="64" y="35"/>
                    </a:cubicBezTo>
                    <a:cubicBezTo>
                      <a:pt x="63" y="24"/>
                      <a:pt x="67" y="0"/>
                      <a:pt x="51" y="5"/>
                    </a:cubicBezTo>
                    <a:cubicBezTo>
                      <a:pt x="50" y="9"/>
                      <a:pt x="61" y="31"/>
                      <a:pt x="58" y="39"/>
                    </a:cubicBezTo>
                    <a:cubicBezTo>
                      <a:pt x="58" y="39"/>
                      <a:pt x="47" y="47"/>
                      <a:pt x="47" y="47"/>
                    </a:cubicBezTo>
                    <a:cubicBezTo>
                      <a:pt x="48" y="41"/>
                      <a:pt x="53" y="39"/>
                      <a:pt x="55" y="34"/>
                    </a:cubicBezTo>
                    <a:cubicBezTo>
                      <a:pt x="56" y="30"/>
                      <a:pt x="49" y="31"/>
                      <a:pt x="47" y="29"/>
                    </a:cubicBezTo>
                    <a:cubicBezTo>
                      <a:pt x="48" y="26"/>
                      <a:pt x="51" y="23"/>
                      <a:pt x="54" y="22"/>
                    </a:cubicBezTo>
                    <a:cubicBezTo>
                      <a:pt x="54" y="21"/>
                      <a:pt x="54" y="21"/>
                      <a:pt x="54" y="20"/>
                    </a:cubicBezTo>
                    <a:cubicBezTo>
                      <a:pt x="54" y="20"/>
                      <a:pt x="54" y="19"/>
                      <a:pt x="54" y="19"/>
                    </a:cubicBezTo>
                    <a:cubicBezTo>
                      <a:pt x="50" y="17"/>
                      <a:pt x="45" y="17"/>
                      <a:pt x="41" y="19"/>
                    </a:cubicBezTo>
                    <a:cubicBezTo>
                      <a:pt x="41" y="22"/>
                      <a:pt x="42" y="22"/>
                      <a:pt x="44" y="22"/>
                    </a:cubicBezTo>
                    <a:cubicBezTo>
                      <a:pt x="44" y="26"/>
                      <a:pt x="44" y="29"/>
                      <a:pt x="44" y="32"/>
                    </a:cubicBezTo>
                    <a:cubicBezTo>
                      <a:pt x="45" y="34"/>
                      <a:pt x="47" y="35"/>
                      <a:pt x="48" y="37"/>
                    </a:cubicBezTo>
                    <a:cubicBezTo>
                      <a:pt x="46" y="41"/>
                      <a:pt x="35" y="51"/>
                      <a:pt x="40" y="58"/>
                    </a:cubicBezTo>
                    <a:cubicBezTo>
                      <a:pt x="41" y="60"/>
                      <a:pt x="42" y="60"/>
                      <a:pt x="44" y="61"/>
                    </a:cubicBezTo>
                    <a:cubicBezTo>
                      <a:pt x="49" y="55"/>
                      <a:pt x="51" y="50"/>
                      <a:pt x="59" y="46"/>
                    </a:cubicBezTo>
                    <a:cubicBezTo>
                      <a:pt x="59" y="46"/>
                      <a:pt x="59" y="46"/>
                      <a:pt x="59" y="46"/>
                    </a:cubicBezTo>
                    <a:cubicBezTo>
                      <a:pt x="61" y="60"/>
                      <a:pt x="59" y="83"/>
                      <a:pt x="66" y="93"/>
                    </a:cubicBezTo>
                    <a:cubicBezTo>
                      <a:pt x="67" y="94"/>
                      <a:pt x="67" y="93"/>
                      <a:pt x="68" y="93"/>
                    </a:cubicBezTo>
                    <a:cubicBezTo>
                      <a:pt x="68" y="78"/>
                      <a:pt x="67" y="60"/>
                      <a:pt x="65" y="42"/>
                    </a:cubicBezTo>
                    <a:cubicBezTo>
                      <a:pt x="68" y="42"/>
                      <a:pt x="72" y="42"/>
                      <a:pt x="73" y="41"/>
                    </a:cubicBezTo>
                    <a:cubicBezTo>
                      <a:pt x="74" y="41"/>
                      <a:pt x="74" y="41"/>
                      <a:pt x="74" y="41"/>
                    </a:cubicBezTo>
                    <a:close/>
                    <a:moveTo>
                      <a:pt x="43" y="42"/>
                    </a:moveTo>
                    <a:cubicBezTo>
                      <a:pt x="39" y="44"/>
                      <a:pt x="38" y="46"/>
                      <a:pt x="35" y="48"/>
                    </a:cubicBezTo>
                    <a:cubicBezTo>
                      <a:pt x="35" y="42"/>
                      <a:pt x="39" y="42"/>
                      <a:pt x="39" y="38"/>
                    </a:cubicBezTo>
                    <a:cubicBezTo>
                      <a:pt x="40" y="35"/>
                      <a:pt x="37" y="33"/>
                      <a:pt x="37" y="29"/>
                    </a:cubicBezTo>
                    <a:cubicBezTo>
                      <a:pt x="38" y="28"/>
                      <a:pt x="39" y="28"/>
                      <a:pt x="40" y="27"/>
                    </a:cubicBezTo>
                    <a:cubicBezTo>
                      <a:pt x="41" y="24"/>
                      <a:pt x="36" y="16"/>
                      <a:pt x="34" y="16"/>
                    </a:cubicBezTo>
                    <a:cubicBezTo>
                      <a:pt x="33" y="16"/>
                      <a:pt x="32" y="15"/>
                      <a:pt x="32" y="15"/>
                    </a:cubicBezTo>
                    <a:cubicBezTo>
                      <a:pt x="22" y="28"/>
                      <a:pt x="10" y="30"/>
                      <a:pt x="4" y="46"/>
                    </a:cubicBezTo>
                    <a:cubicBezTo>
                      <a:pt x="13" y="41"/>
                      <a:pt x="17" y="31"/>
                      <a:pt x="30" y="29"/>
                    </a:cubicBezTo>
                    <a:cubicBezTo>
                      <a:pt x="29" y="39"/>
                      <a:pt x="16" y="48"/>
                      <a:pt x="8" y="52"/>
                    </a:cubicBezTo>
                    <a:cubicBezTo>
                      <a:pt x="4" y="54"/>
                      <a:pt x="2" y="52"/>
                      <a:pt x="0" y="56"/>
                    </a:cubicBezTo>
                    <a:cubicBezTo>
                      <a:pt x="0" y="59"/>
                      <a:pt x="1" y="60"/>
                      <a:pt x="3" y="61"/>
                    </a:cubicBezTo>
                    <a:cubicBezTo>
                      <a:pt x="10" y="63"/>
                      <a:pt x="22" y="58"/>
                      <a:pt x="23" y="54"/>
                    </a:cubicBezTo>
                    <a:cubicBezTo>
                      <a:pt x="24" y="54"/>
                      <a:pt x="24" y="53"/>
                      <a:pt x="25" y="53"/>
                    </a:cubicBezTo>
                    <a:cubicBezTo>
                      <a:pt x="25" y="53"/>
                      <a:pt x="25" y="53"/>
                      <a:pt x="25" y="53"/>
                    </a:cubicBezTo>
                    <a:cubicBezTo>
                      <a:pt x="23" y="59"/>
                      <a:pt x="22" y="66"/>
                      <a:pt x="20" y="72"/>
                    </a:cubicBezTo>
                    <a:cubicBezTo>
                      <a:pt x="21" y="74"/>
                      <a:pt x="23" y="75"/>
                      <a:pt x="25" y="76"/>
                    </a:cubicBezTo>
                    <a:cubicBezTo>
                      <a:pt x="25" y="76"/>
                      <a:pt x="26" y="76"/>
                      <a:pt x="26" y="76"/>
                    </a:cubicBezTo>
                    <a:cubicBezTo>
                      <a:pt x="28" y="73"/>
                      <a:pt x="29" y="70"/>
                      <a:pt x="30" y="67"/>
                    </a:cubicBezTo>
                    <a:cubicBezTo>
                      <a:pt x="31" y="67"/>
                      <a:pt x="31" y="67"/>
                      <a:pt x="31" y="66"/>
                    </a:cubicBezTo>
                    <a:cubicBezTo>
                      <a:pt x="32" y="69"/>
                      <a:pt x="32" y="72"/>
                      <a:pt x="32" y="75"/>
                    </a:cubicBezTo>
                    <a:cubicBezTo>
                      <a:pt x="33" y="75"/>
                      <a:pt x="34" y="76"/>
                      <a:pt x="35" y="76"/>
                    </a:cubicBezTo>
                    <a:cubicBezTo>
                      <a:pt x="36" y="76"/>
                      <a:pt x="37" y="76"/>
                      <a:pt x="38" y="76"/>
                    </a:cubicBezTo>
                    <a:cubicBezTo>
                      <a:pt x="37" y="71"/>
                      <a:pt x="36" y="66"/>
                      <a:pt x="35" y="61"/>
                    </a:cubicBezTo>
                    <a:cubicBezTo>
                      <a:pt x="38" y="54"/>
                      <a:pt x="40" y="48"/>
                      <a:pt x="43" y="42"/>
                    </a:cubicBezTo>
                    <a:close/>
                  </a:path>
                </a:pathLst>
              </a:custGeom>
              <a:grpFill/>
              <a:ln>
                <a:noFill/>
              </a:ln>
            </p:spPr>
            <p:txBody>
              <a:bodyPr anchor="ctr"/>
              <a:lstStyle/>
              <a:p>
                <a:pPr algn="ctr"/>
                <a:endParaRPr/>
              </a:p>
            </p:txBody>
          </p:sp>
          <p:sp>
            <p:nvSpPr>
              <p:cNvPr id="138" name="PA-íṡḻiḓè"/>
              <p:cNvSpPr/>
              <p:nvPr>
                <p:custDataLst>
                  <p:tags r:id="rId177"/>
                </p:custDataLst>
              </p:nvPr>
            </p:nvSpPr>
            <p:spPr bwMode="auto">
              <a:xfrm>
                <a:off x="2688431" y="2652713"/>
                <a:ext cx="136525" cy="150813"/>
              </a:xfrm>
              <a:custGeom>
                <a:avLst/>
                <a:gdLst>
                  <a:gd name="T0" fmla="*/ 55 w 74"/>
                  <a:gd name="T1" fmla="*/ 53 h 82"/>
                  <a:gd name="T2" fmla="*/ 54 w 74"/>
                  <a:gd name="T3" fmla="*/ 51 h 82"/>
                  <a:gd name="T4" fmla="*/ 57 w 74"/>
                  <a:gd name="T5" fmla="*/ 49 h 82"/>
                  <a:gd name="T6" fmla="*/ 56 w 74"/>
                  <a:gd name="T7" fmla="*/ 45 h 82"/>
                  <a:gd name="T8" fmla="*/ 52 w 74"/>
                  <a:gd name="T9" fmla="*/ 45 h 82"/>
                  <a:gd name="T10" fmla="*/ 51 w 74"/>
                  <a:gd name="T11" fmla="*/ 44 h 82"/>
                  <a:gd name="T12" fmla="*/ 60 w 74"/>
                  <a:gd name="T13" fmla="*/ 32 h 82"/>
                  <a:gd name="T14" fmla="*/ 60 w 74"/>
                  <a:gd name="T15" fmla="*/ 30 h 82"/>
                  <a:gd name="T16" fmla="*/ 34 w 74"/>
                  <a:gd name="T17" fmla="*/ 38 h 82"/>
                  <a:gd name="T18" fmla="*/ 33 w 74"/>
                  <a:gd name="T19" fmla="*/ 38 h 82"/>
                  <a:gd name="T20" fmla="*/ 60 w 74"/>
                  <a:gd name="T21" fmla="*/ 16 h 82"/>
                  <a:gd name="T22" fmla="*/ 61 w 74"/>
                  <a:gd name="T23" fmla="*/ 10 h 82"/>
                  <a:gd name="T24" fmla="*/ 42 w 74"/>
                  <a:gd name="T25" fmla="*/ 11 h 82"/>
                  <a:gd name="T26" fmla="*/ 27 w 74"/>
                  <a:gd name="T27" fmla="*/ 0 h 82"/>
                  <a:gd name="T28" fmla="*/ 24 w 74"/>
                  <a:gd name="T29" fmla="*/ 0 h 82"/>
                  <a:gd name="T30" fmla="*/ 29 w 74"/>
                  <a:gd name="T31" fmla="*/ 21 h 82"/>
                  <a:gd name="T32" fmla="*/ 11 w 74"/>
                  <a:gd name="T33" fmla="*/ 39 h 82"/>
                  <a:gd name="T34" fmla="*/ 1 w 74"/>
                  <a:gd name="T35" fmla="*/ 44 h 82"/>
                  <a:gd name="T36" fmla="*/ 0 w 74"/>
                  <a:gd name="T37" fmla="*/ 47 h 82"/>
                  <a:gd name="T38" fmla="*/ 35 w 74"/>
                  <a:gd name="T39" fmla="*/ 26 h 82"/>
                  <a:gd name="T40" fmla="*/ 35 w 74"/>
                  <a:gd name="T41" fmla="*/ 26 h 82"/>
                  <a:gd name="T42" fmla="*/ 30 w 74"/>
                  <a:gd name="T43" fmla="*/ 48 h 82"/>
                  <a:gd name="T44" fmla="*/ 40 w 74"/>
                  <a:gd name="T45" fmla="*/ 57 h 82"/>
                  <a:gd name="T46" fmla="*/ 35 w 74"/>
                  <a:gd name="T47" fmla="*/ 78 h 82"/>
                  <a:gd name="T48" fmla="*/ 45 w 74"/>
                  <a:gd name="T49" fmla="*/ 82 h 82"/>
                  <a:gd name="T50" fmla="*/ 47 w 74"/>
                  <a:gd name="T51" fmla="*/ 80 h 82"/>
                  <a:gd name="T52" fmla="*/ 46 w 74"/>
                  <a:gd name="T53" fmla="*/ 67 h 82"/>
                  <a:gd name="T54" fmla="*/ 47 w 74"/>
                  <a:gd name="T55" fmla="*/ 66 h 82"/>
                  <a:gd name="T56" fmla="*/ 50 w 74"/>
                  <a:gd name="T57" fmla="*/ 73 h 82"/>
                  <a:gd name="T58" fmla="*/ 58 w 74"/>
                  <a:gd name="T59" fmla="*/ 79 h 82"/>
                  <a:gd name="T60" fmla="*/ 59 w 74"/>
                  <a:gd name="T61" fmla="*/ 79 h 82"/>
                  <a:gd name="T62" fmla="*/ 53 w 74"/>
                  <a:gd name="T63" fmla="*/ 57 h 82"/>
                  <a:gd name="T64" fmla="*/ 56 w 74"/>
                  <a:gd name="T65" fmla="*/ 55 h 82"/>
                  <a:gd name="T66" fmla="*/ 56 w 74"/>
                  <a:gd name="T67" fmla="*/ 55 h 82"/>
                  <a:gd name="T68" fmla="*/ 69 w 74"/>
                  <a:gd name="T69" fmla="*/ 69 h 82"/>
                  <a:gd name="T70" fmla="*/ 74 w 74"/>
                  <a:gd name="T71" fmla="*/ 64 h 82"/>
                  <a:gd name="T72" fmla="*/ 55 w 74"/>
                  <a:gd name="T73" fmla="*/ 53 h 82"/>
                  <a:gd name="T74" fmla="*/ 40 w 74"/>
                  <a:gd name="T75" fmla="*/ 46 h 82"/>
                  <a:gd name="T76" fmla="*/ 39 w 74"/>
                  <a:gd name="T77" fmla="*/ 46 h 82"/>
                  <a:gd name="T78" fmla="*/ 38 w 74"/>
                  <a:gd name="T79" fmla="*/ 46 h 82"/>
                  <a:gd name="T80" fmla="*/ 37 w 74"/>
                  <a:gd name="T81" fmla="*/ 44 h 82"/>
                  <a:gd name="T82" fmla="*/ 44 w 74"/>
                  <a:gd name="T83" fmla="*/ 36 h 82"/>
                  <a:gd name="T84" fmla="*/ 46 w 74"/>
                  <a:gd name="T85" fmla="*/ 35 h 82"/>
                  <a:gd name="T86" fmla="*/ 46 w 74"/>
                  <a:gd name="T87" fmla="*/ 35 h 82"/>
                  <a:gd name="T88" fmla="*/ 40 w 74"/>
                  <a:gd name="T89" fmla="*/ 4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82">
                    <a:moveTo>
                      <a:pt x="55" y="53"/>
                    </a:moveTo>
                    <a:cubicBezTo>
                      <a:pt x="55" y="53"/>
                      <a:pt x="54" y="52"/>
                      <a:pt x="54" y="51"/>
                    </a:cubicBezTo>
                    <a:cubicBezTo>
                      <a:pt x="55" y="51"/>
                      <a:pt x="56" y="50"/>
                      <a:pt x="57" y="49"/>
                    </a:cubicBezTo>
                    <a:cubicBezTo>
                      <a:pt x="57" y="48"/>
                      <a:pt x="56" y="47"/>
                      <a:pt x="56" y="45"/>
                    </a:cubicBezTo>
                    <a:cubicBezTo>
                      <a:pt x="54" y="45"/>
                      <a:pt x="53" y="45"/>
                      <a:pt x="52" y="45"/>
                    </a:cubicBezTo>
                    <a:cubicBezTo>
                      <a:pt x="51" y="45"/>
                      <a:pt x="51" y="44"/>
                      <a:pt x="51" y="44"/>
                    </a:cubicBezTo>
                    <a:cubicBezTo>
                      <a:pt x="53" y="40"/>
                      <a:pt x="59" y="36"/>
                      <a:pt x="60" y="32"/>
                    </a:cubicBezTo>
                    <a:cubicBezTo>
                      <a:pt x="60" y="31"/>
                      <a:pt x="60" y="31"/>
                      <a:pt x="60" y="30"/>
                    </a:cubicBezTo>
                    <a:cubicBezTo>
                      <a:pt x="50" y="21"/>
                      <a:pt x="41" y="31"/>
                      <a:pt x="34" y="38"/>
                    </a:cubicBezTo>
                    <a:cubicBezTo>
                      <a:pt x="33" y="38"/>
                      <a:pt x="33" y="38"/>
                      <a:pt x="33" y="38"/>
                    </a:cubicBezTo>
                    <a:cubicBezTo>
                      <a:pt x="34" y="30"/>
                      <a:pt x="48" y="16"/>
                      <a:pt x="60" y="16"/>
                    </a:cubicBezTo>
                    <a:cubicBezTo>
                      <a:pt x="61" y="14"/>
                      <a:pt x="61" y="12"/>
                      <a:pt x="61" y="10"/>
                    </a:cubicBezTo>
                    <a:cubicBezTo>
                      <a:pt x="50" y="3"/>
                      <a:pt x="52" y="11"/>
                      <a:pt x="42" y="11"/>
                    </a:cubicBezTo>
                    <a:cubicBezTo>
                      <a:pt x="38" y="10"/>
                      <a:pt x="32" y="1"/>
                      <a:pt x="27" y="0"/>
                    </a:cubicBezTo>
                    <a:cubicBezTo>
                      <a:pt x="26" y="0"/>
                      <a:pt x="25" y="0"/>
                      <a:pt x="24" y="0"/>
                    </a:cubicBezTo>
                    <a:cubicBezTo>
                      <a:pt x="21" y="5"/>
                      <a:pt x="30" y="14"/>
                      <a:pt x="29" y="21"/>
                    </a:cubicBezTo>
                    <a:cubicBezTo>
                      <a:pt x="19" y="27"/>
                      <a:pt x="17" y="33"/>
                      <a:pt x="11" y="39"/>
                    </a:cubicBezTo>
                    <a:cubicBezTo>
                      <a:pt x="8" y="42"/>
                      <a:pt x="4" y="42"/>
                      <a:pt x="1" y="44"/>
                    </a:cubicBezTo>
                    <a:cubicBezTo>
                      <a:pt x="1" y="45"/>
                      <a:pt x="0" y="46"/>
                      <a:pt x="0" y="47"/>
                    </a:cubicBezTo>
                    <a:cubicBezTo>
                      <a:pt x="11" y="69"/>
                      <a:pt x="23" y="30"/>
                      <a:pt x="35" y="26"/>
                    </a:cubicBezTo>
                    <a:cubicBezTo>
                      <a:pt x="35" y="26"/>
                      <a:pt x="35" y="26"/>
                      <a:pt x="35" y="26"/>
                    </a:cubicBezTo>
                    <a:cubicBezTo>
                      <a:pt x="33" y="33"/>
                      <a:pt x="28" y="39"/>
                      <a:pt x="30" y="48"/>
                    </a:cubicBezTo>
                    <a:cubicBezTo>
                      <a:pt x="30" y="51"/>
                      <a:pt x="37" y="56"/>
                      <a:pt x="40" y="57"/>
                    </a:cubicBezTo>
                    <a:cubicBezTo>
                      <a:pt x="37" y="64"/>
                      <a:pt x="32" y="69"/>
                      <a:pt x="35" y="78"/>
                    </a:cubicBezTo>
                    <a:cubicBezTo>
                      <a:pt x="39" y="79"/>
                      <a:pt x="42" y="80"/>
                      <a:pt x="45" y="82"/>
                    </a:cubicBezTo>
                    <a:cubicBezTo>
                      <a:pt x="46" y="81"/>
                      <a:pt x="46" y="81"/>
                      <a:pt x="47" y="80"/>
                    </a:cubicBezTo>
                    <a:cubicBezTo>
                      <a:pt x="49" y="77"/>
                      <a:pt x="45" y="70"/>
                      <a:pt x="46" y="67"/>
                    </a:cubicBezTo>
                    <a:cubicBezTo>
                      <a:pt x="46" y="66"/>
                      <a:pt x="46" y="66"/>
                      <a:pt x="47" y="66"/>
                    </a:cubicBezTo>
                    <a:cubicBezTo>
                      <a:pt x="48" y="67"/>
                      <a:pt x="49" y="71"/>
                      <a:pt x="50" y="73"/>
                    </a:cubicBezTo>
                    <a:cubicBezTo>
                      <a:pt x="52" y="76"/>
                      <a:pt x="55" y="77"/>
                      <a:pt x="58" y="79"/>
                    </a:cubicBezTo>
                    <a:cubicBezTo>
                      <a:pt x="58" y="79"/>
                      <a:pt x="58" y="79"/>
                      <a:pt x="59" y="79"/>
                    </a:cubicBezTo>
                    <a:cubicBezTo>
                      <a:pt x="60" y="72"/>
                      <a:pt x="53" y="64"/>
                      <a:pt x="53" y="57"/>
                    </a:cubicBezTo>
                    <a:cubicBezTo>
                      <a:pt x="54" y="56"/>
                      <a:pt x="55" y="56"/>
                      <a:pt x="56" y="55"/>
                    </a:cubicBezTo>
                    <a:cubicBezTo>
                      <a:pt x="56" y="55"/>
                      <a:pt x="56" y="55"/>
                      <a:pt x="56" y="55"/>
                    </a:cubicBezTo>
                    <a:cubicBezTo>
                      <a:pt x="63" y="60"/>
                      <a:pt x="59" y="67"/>
                      <a:pt x="69" y="69"/>
                    </a:cubicBezTo>
                    <a:cubicBezTo>
                      <a:pt x="71" y="67"/>
                      <a:pt x="72" y="66"/>
                      <a:pt x="74" y="64"/>
                    </a:cubicBezTo>
                    <a:cubicBezTo>
                      <a:pt x="71" y="56"/>
                      <a:pt x="63" y="51"/>
                      <a:pt x="55" y="53"/>
                    </a:cubicBezTo>
                    <a:close/>
                    <a:moveTo>
                      <a:pt x="40" y="46"/>
                    </a:moveTo>
                    <a:cubicBezTo>
                      <a:pt x="40" y="46"/>
                      <a:pt x="39" y="46"/>
                      <a:pt x="39" y="46"/>
                    </a:cubicBezTo>
                    <a:cubicBezTo>
                      <a:pt x="38" y="46"/>
                      <a:pt x="38" y="46"/>
                      <a:pt x="38" y="46"/>
                    </a:cubicBezTo>
                    <a:cubicBezTo>
                      <a:pt x="38" y="45"/>
                      <a:pt x="37" y="45"/>
                      <a:pt x="37" y="44"/>
                    </a:cubicBezTo>
                    <a:cubicBezTo>
                      <a:pt x="39" y="41"/>
                      <a:pt x="42" y="39"/>
                      <a:pt x="44" y="36"/>
                    </a:cubicBezTo>
                    <a:cubicBezTo>
                      <a:pt x="45" y="36"/>
                      <a:pt x="45" y="35"/>
                      <a:pt x="46" y="35"/>
                    </a:cubicBezTo>
                    <a:cubicBezTo>
                      <a:pt x="46" y="35"/>
                      <a:pt x="46" y="35"/>
                      <a:pt x="46" y="35"/>
                    </a:cubicBezTo>
                    <a:cubicBezTo>
                      <a:pt x="44" y="39"/>
                      <a:pt x="42" y="42"/>
                      <a:pt x="40" y="46"/>
                    </a:cubicBezTo>
                    <a:close/>
                  </a:path>
                </a:pathLst>
              </a:custGeom>
              <a:grpFill/>
              <a:ln>
                <a:noFill/>
              </a:ln>
            </p:spPr>
            <p:txBody>
              <a:bodyPr anchor="ctr"/>
              <a:lstStyle/>
              <a:p>
                <a:pPr algn="ctr"/>
                <a:endParaRPr/>
              </a:p>
            </p:txBody>
          </p:sp>
          <p:sp>
            <p:nvSpPr>
              <p:cNvPr id="139" name="PA-ïṩḷidé"/>
              <p:cNvSpPr/>
              <p:nvPr>
                <p:custDataLst>
                  <p:tags r:id="rId178"/>
                </p:custDataLst>
              </p:nvPr>
            </p:nvSpPr>
            <p:spPr bwMode="auto">
              <a:xfrm>
                <a:off x="2515394" y="2755901"/>
                <a:ext cx="160338" cy="169863"/>
              </a:xfrm>
              <a:custGeom>
                <a:avLst/>
                <a:gdLst>
                  <a:gd name="T0" fmla="*/ 29 w 87"/>
                  <a:gd name="T1" fmla="*/ 8 h 92"/>
                  <a:gd name="T2" fmla="*/ 52 w 87"/>
                  <a:gd name="T3" fmla="*/ 17 h 92"/>
                  <a:gd name="T4" fmla="*/ 61 w 87"/>
                  <a:gd name="T5" fmla="*/ 16 h 92"/>
                  <a:gd name="T6" fmla="*/ 62 w 87"/>
                  <a:gd name="T7" fmla="*/ 17 h 92"/>
                  <a:gd name="T8" fmla="*/ 69 w 87"/>
                  <a:gd name="T9" fmla="*/ 42 h 92"/>
                  <a:gd name="T10" fmla="*/ 86 w 87"/>
                  <a:gd name="T11" fmla="*/ 35 h 92"/>
                  <a:gd name="T12" fmla="*/ 87 w 87"/>
                  <a:gd name="T13" fmla="*/ 39 h 92"/>
                  <a:gd name="T14" fmla="*/ 76 w 87"/>
                  <a:gd name="T15" fmla="*/ 55 h 92"/>
                  <a:gd name="T16" fmla="*/ 67 w 87"/>
                  <a:gd name="T17" fmla="*/ 76 h 92"/>
                  <a:gd name="T18" fmla="*/ 65 w 87"/>
                  <a:gd name="T19" fmla="*/ 74 h 92"/>
                  <a:gd name="T20" fmla="*/ 69 w 87"/>
                  <a:gd name="T21" fmla="*/ 53 h 92"/>
                  <a:gd name="T22" fmla="*/ 55 w 87"/>
                  <a:gd name="T23" fmla="*/ 40 h 92"/>
                  <a:gd name="T24" fmla="*/ 45 w 87"/>
                  <a:gd name="T25" fmla="*/ 44 h 92"/>
                  <a:gd name="T26" fmla="*/ 46 w 87"/>
                  <a:gd name="T27" fmla="*/ 89 h 92"/>
                  <a:gd name="T28" fmla="*/ 38 w 87"/>
                  <a:gd name="T29" fmla="*/ 92 h 92"/>
                  <a:gd name="T30" fmla="*/ 27 w 87"/>
                  <a:gd name="T31" fmla="*/ 68 h 92"/>
                  <a:gd name="T32" fmla="*/ 14 w 87"/>
                  <a:gd name="T33" fmla="*/ 70 h 92"/>
                  <a:gd name="T34" fmla="*/ 12 w 87"/>
                  <a:gd name="T35" fmla="*/ 65 h 92"/>
                  <a:gd name="T36" fmla="*/ 18 w 87"/>
                  <a:gd name="T37" fmla="*/ 58 h 92"/>
                  <a:gd name="T38" fmla="*/ 0 w 87"/>
                  <a:gd name="T39" fmla="*/ 42 h 92"/>
                  <a:gd name="T40" fmla="*/ 0 w 87"/>
                  <a:gd name="T41" fmla="*/ 42 h 92"/>
                  <a:gd name="T42" fmla="*/ 21 w 87"/>
                  <a:gd name="T43" fmla="*/ 39 h 92"/>
                  <a:gd name="T44" fmla="*/ 27 w 87"/>
                  <a:gd name="T45" fmla="*/ 48 h 92"/>
                  <a:gd name="T46" fmla="*/ 34 w 87"/>
                  <a:gd name="T47" fmla="*/ 52 h 92"/>
                  <a:gd name="T48" fmla="*/ 36 w 87"/>
                  <a:gd name="T49" fmla="*/ 62 h 92"/>
                  <a:gd name="T50" fmla="*/ 39 w 87"/>
                  <a:gd name="T51" fmla="*/ 44 h 92"/>
                  <a:gd name="T52" fmla="*/ 46 w 87"/>
                  <a:gd name="T53" fmla="*/ 28 h 92"/>
                  <a:gd name="T54" fmla="*/ 29 w 87"/>
                  <a:gd name="T55"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92">
                    <a:moveTo>
                      <a:pt x="29" y="8"/>
                    </a:moveTo>
                    <a:cubicBezTo>
                      <a:pt x="42" y="0"/>
                      <a:pt x="43" y="12"/>
                      <a:pt x="52" y="17"/>
                    </a:cubicBezTo>
                    <a:cubicBezTo>
                      <a:pt x="55" y="15"/>
                      <a:pt x="58" y="15"/>
                      <a:pt x="61" y="16"/>
                    </a:cubicBezTo>
                    <a:cubicBezTo>
                      <a:pt x="61" y="16"/>
                      <a:pt x="62" y="17"/>
                      <a:pt x="62" y="17"/>
                    </a:cubicBezTo>
                    <a:cubicBezTo>
                      <a:pt x="62" y="26"/>
                      <a:pt x="58" y="33"/>
                      <a:pt x="69" y="42"/>
                    </a:cubicBezTo>
                    <a:cubicBezTo>
                      <a:pt x="75" y="35"/>
                      <a:pt x="80" y="33"/>
                      <a:pt x="86" y="35"/>
                    </a:cubicBezTo>
                    <a:cubicBezTo>
                      <a:pt x="87" y="36"/>
                      <a:pt x="87" y="38"/>
                      <a:pt x="87" y="39"/>
                    </a:cubicBezTo>
                    <a:cubicBezTo>
                      <a:pt x="83" y="45"/>
                      <a:pt x="80" y="50"/>
                      <a:pt x="76" y="55"/>
                    </a:cubicBezTo>
                    <a:cubicBezTo>
                      <a:pt x="71" y="62"/>
                      <a:pt x="71" y="70"/>
                      <a:pt x="67" y="76"/>
                    </a:cubicBezTo>
                    <a:cubicBezTo>
                      <a:pt x="66" y="75"/>
                      <a:pt x="66" y="75"/>
                      <a:pt x="65" y="74"/>
                    </a:cubicBezTo>
                    <a:cubicBezTo>
                      <a:pt x="63" y="66"/>
                      <a:pt x="67" y="60"/>
                      <a:pt x="69" y="53"/>
                    </a:cubicBezTo>
                    <a:cubicBezTo>
                      <a:pt x="64" y="51"/>
                      <a:pt x="60" y="46"/>
                      <a:pt x="55" y="40"/>
                    </a:cubicBezTo>
                    <a:cubicBezTo>
                      <a:pt x="52" y="42"/>
                      <a:pt x="49" y="41"/>
                      <a:pt x="45" y="44"/>
                    </a:cubicBezTo>
                    <a:cubicBezTo>
                      <a:pt x="40" y="59"/>
                      <a:pt x="48" y="75"/>
                      <a:pt x="46" y="89"/>
                    </a:cubicBezTo>
                    <a:cubicBezTo>
                      <a:pt x="43" y="92"/>
                      <a:pt x="41" y="91"/>
                      <a:pt x="38" y="92"/>
                    </a:cubicBezTo>
                    <a:cubicBezTo>
                      <a:pt x="31" y="83"/>
                      <a:pt x="33" y="76"/>
                      <a:pt x="27" y="68"/>
                    </a:cubicBezTo>
                    <a:cubicBezTo>
                      <a:pt x="23" y="71"/>
                      <a:pt x="18" y="71"/>
                      <a:pt x="14" y="70"/>
                    </a:cubicBezTo>
                    <a:cubicBezTo>
                      <a:pt x="12" y="68"/>
                      <a:pt x="12" y="67"/>
                      <a:pt x="12" y="65"/>
                    </a:cubicBezTo>
                    <a:cubicBezTo>
                      <a:pt x="14" y="63"/>
                      <a:pt x="16" y="60"/>
                      <a:pt x="18" y="58"/>
                    </a:cubicBezTo>
                    <a:cubicBezTo>
                      <a:pt x="13" y="49"/>
                      <a:pt x="3" y="48"/>
                      <a:pt x="0" y="42"/>
                    </a:cubicBezTo>
                    <a:cubicBezTo>
                      <a:pt x="0" y="42"/>
                      <a:pt x="0" y="42"/>
                      <a:pt x="0" y="42"/>
                    </a:cubicBezTo>
                    <a:cubicBezTo>
                      <a:pt x="6" y="39"/>
                      <a:pt x="15" y="35"/>
                      <a:pt x="21" y="39"/>
                    </a:cubicBezTo>
                    <a:cubicBezTo>
                      <a:pt x="23" y="42"/>
                      <a:pt x="25" y="45"/>
                      <a:pt x="27" y="48"/>
                    </a:cubicBezTo>
                    <a:cubicBezTo>
                      <a:pt x="29" y="50"/>
                      <a:pt x="31" y="51"/>
                      <a:pt x="34" y="52"/>
                    </a:cubicBezTo>
                    <a:cubicBezTo>
                      <a:pt x="34" y="55"/>
                      <a:pt x="35" y="58"/>
                      <a:pt x="36" y="62"/>
                    </a:cubicBezTo>
                    <a:cubicBezTo>
                      <a:pt x="39" y="56"/>
                      <a:pt x="38" y="50"/>
                      <a:pt x="39" y="44"/>
                    </a:cubicBezTo>
                    <a:cubicBezTo>
                      <a:pt x="42" y="39"/>
                      <a:pt x="44" y="34"/>
                      <a:pt x="46" y="28"/>
                    </a:cubicBezTo>
                    <a:cubicBezTo>
                      <a:pt x="42" y="22"/>
                      <a:pt x="31" y="15"/>
                      <a:pt x="29" y="8"/>
                    </a:cubicBezTo>
                    <a:close/>
                  </a:path>
                </a:pathLst>
              </a:custGeom>
              <a:grpFill/>
              <a:ln>
                <a:noFill/>
              </a:ln>
            </p:spPr>
            <p:txBody>
              <a:bodyPr anchor="ctr"/>
              <a:lstStyle/>
              <a:p>
                <a:pPr algn="ctr"/>
                <a:endParaRPr/>
              </a:p>
            </p:txBody>
          </p:sp>
          <p:sp>
            <p:nvSpPr>
              <p:cNvPr id="140" name="PA-îṣļïdè"/>
              <p:cNvSpPr/>
              <p:nvPr>
                <p:custDataLst>
                  <p:tags r:id="rId179"/>
                </p:custDataLst>
              </p:nvPr>
            </p:nvSpPr>
            <p:spPr bwMode="auto">
              <a:xfrm>
                <a:off x="2875756" y="4152901"/>
                <a:ext cx="22225" cy="25400"/>
              </a:xfrm>
              <a:custGeom>
                <a:avLst/>
                <a:gdLst>
                  <a:gd name="T0" fmla="*/ 0 w 14"/>
                  <a:gd name="T1" fmla="*/ 12 h 16"/>
                  <a:gd name="T2" fmla="*/ 2 w 14"/>
                  <a:gd name="T3" fmla="*/ 0 h 16"/>
                  <a:gd name="T4" fmla="*/ 14 w 14"/>
                  <a:gd name="T5" fmla="*/ 4 h 16"/>
                  <a:gd name="T6" fmla="*/ 11 w 14"/>
                  <a:gd name="T7" fmla="*/ 16 h 16"/>
                  <a:gd name="T8" fmla="*/ 0 w 14"/>
                  <a:gd name="T9" fmla="*/ 12 h 16"/>
                </a:gdLst>
                <a:ahLst/>
                <a:cxnLst>
                  <a:cxn ang="0">
                    <a:pos x="T0" y="T1"/>
                  </a:cxn>
                  <a:cxn ang="0">
                    <a:pos x="T2" y="T3"/>
                  </a:cxn>
                  <a:cxn ang="0">
                    <a:pos x="T4" y="T5"/>
                  </a:cxn>
                  <a:cxn ang="0">
                    <a:pos x="T6" y="T7"/>
                  </a:cxn>
                  <a:cxn ang="0">
                    <a:pos x="T8" y="T9"/>
                  </a:cxn>
                </a:cxnLst>
                <a:rect l="0" t="0" r="r" b="b"/>
                <a:pathLst>
                  <a:path w="14" h="16">
                    <a:moveTo>
                      <a:pt x="0" y="12"/>
                    </a:moveTo>
                    <a:lnTo>
                      <a:pt x="2" y="0"/>
                    </a:lnTo>
                    <a:lnTo>
                      <a:pt x="14" y="4"/>
                    </a:lnTo>
                    <a:lnTo>
                      <a:pt x="11" y="16"/>
                    </a:lnTo>
                    <a:lnTo>
                      <a:pt x="0" y="12"/>
                    </a:lnTo>
                    <a:close/>
                  </a:path>
                </a:pathLst>
              </a:custGeom>
              <a:grpFill/>
              <a:ln>
                <a:noFill/>
              </a:ln>
            </p:spPr>
            <p:txBody>
              <a:bodyPr anchor="ctr"/>
              <a:lstStyle/>
              <a:p>
                <a:pPr algn="ctr"/>
                <a:endParaRPr/>
              </a:p>
            </p:txBody>
          </p:sp>
          <p:sp>
            <p:nvSpPr>
              <p:cNvPr id="141" name="PA-iṣḷiḋé"/>
              <p:cNvSpPr/>
              <p:nvPr>
                <p:custDataLst>
                  <p:tags r:id="rId180"/>
                </p:custDataLst>
              </p:nvPr>
            </p:nvSpPr>
            <p:spPr bwMode="auto">
              <a:xfrm>
                <a:off x="2924969" y="4129088"/>
                <a:ext cx="49213" cy="100013"/>
              </a:xfrm>
              <a:custGeom>
                <a:avLst/>
                <a:gdLst>
                  <a:gd name="T0" fmla="*/ 17 w 27"/>
                  <a:gd name="T1" fmla="*/ 54 h 54"/>
                  <a:gd name="T2" fmla="*/ 7 w 27"/>
                  <a:gd name="T3" fmla="*/ 52 h 54"/>
                  <a:gd name="T4" fmla="*/ 14 w 27"/>
                  <a:gd name="T5" fmla="*/ 15 h 54"/>
                  <a:gd name="T6" fmla="*/ 0 w 27"/>
                  <a:gd name="T7" fmla="*/ 20 h 54"/>
                  <a:gd name="T8" fmla="*/ 1 w 27"/>
                  <a:gd name="T9" fmla="*/ 11 h 54"/>
                  <a:gd name="T10" fmla="*/ 11 w 27"/>
                  <a:gd name="T11" fmla="*/ 7 h 54"/>
                  <a:gd name="T12" fmla="*/ 18 w 27"/>
                  <a:gd name="T13" fmla="*/ 0 h 54"/>
                  <a:gd name="T14" fmla="*/ 27 w 27"/>
                  <a:gd name="T15" fmla="*/ 2 h 54"/>
                  <a:gd name="T16" fmla="*/ 17 w 27"/>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4">
                    <a:moveTo>
                      <a:pt x="17" y="54"/>
                    </a:moveTo>
                    <a:cubicBezTo>
                      <a:pt x="7" y="52"/>
                      <a:pt x="7" y="52"/>
                      <a:pt x="7" y="52"/>
                    </a:cubicBezTo>
                    <a:cubicBezTo>
                      <a:pt x="14" y="15"/>
                      <a:pt x="14" y="15"/>
                      <a:pt x="14" y="15"/>
                    </a:cubicBezTo>
                    <a:cubicBezTo>
                      <a:pt x="10" y="17"/>
                      <a:pt x="5" y="19"/>
                      <a:pt x="0" y="20"/>
                    </a:cubicBezTo>
                    <a:cubicBezTo>
                      <a:pt x="1" y="11"/>
                      <a:pt x="1" y="11"/>
                      <a:pt x="1" y="11"/>
                    </a:cubicBezTo>
                    <a:cubicBezTo>
                      <a:pt x="4" y="10"/>
                      <a:pt x="7" y="9"/>
                      <a:pt x="11" y="7"/>
                    </a:cubicBezTo>
                    <a:cubicBezTo>
                      <a:pt x="14" y="6"/>
                      <a:pt x="17" y="3"/>
                      <a:pt x="18" y="0"/>
                    </a:cubicBezTo>
                    <a:cubicBezTo>
                      <a:pt x="27" y="2"/>
                      <a:pt x="27" y="2"/>
                      <a:pt x="27" y="2"/>
                    </a:cubicBezTo>
                    <a:lnTo>
                      <a:pt x="17" y="54"/>
                    </a:lnTo>
                    <a:close/>
                  </a:path>
                </a:pathLst>
              </a:custGeom>
              <a:grpFill/>
              <a:ln>
                <a:noFill/>
              </a:ln>
            </p:spPr>
            <p:txBody>
              <a:bodyPr anchor="ctr"/>
              <a:lstStyle/>
              <a:p>
                <a:pPr algn="ctr"/>
                <a:endParaRPr/>
              </a:p>
            </p:txBody>
          </p:sp>
          <p:sp>
            <p:nvSpPr>
              <p:cNvPr id="142" name="PA-íSļïḋê"/>
              <p:cNvSpPr/>
              <p:nvPr>
                <p:custDataLst>
                  <p:tags r:id="rId181"/>
                </p:custDataLst>
              </p:nvPr>
            </p:nvSpPr>
            <p:spPr bwMode="auto">
              <a:xfrm>
                <a:off x="2996406" y="4138613"/>
                <a:ext cx="66675" cy="100013"/>
              </a:xfrm>
              <a:custGeom>
                <a:avLst/>
                <a:gdLst>
                  <a:gd name="T0" fmla="*/ 0 w 36"/>
                  <a:gd name="T1" fmla="*/ 40 h 54"/>
                  <a:gd name="T2" fmla="*/ 10 w 36"/>
                  <a:gd name="T3" fmla="*/ 39 h 54"/>
                  <a:gd name="T4" fmla="*/ 11 w 36"/>
                  <a:gd name="T5" fmla="*/ 44 h 54"/>
                  <a:gd name="T6" fmla="*/ 15 w 36"/>
                  <a:gd name="T7" fmla="*/ 46 h 54"/>
                  <a:gd name="T8" fmla="*/ 21 w 36"/>
                  <a:gd name="T9" fmla="*/ 43 h 54"/>
                  <a:gd name="T10" fmla="*/ 24 w 36"/>
                  <a:gd name="T11" fmla="*/ 31 h 54"/>
                  <a:gd name="T12" fmla="*/ 15 w 36"/>
                  <a:gd name="T13" fmla="*/ 35 h 54"/>
                  <a:gd name="T14" fmla="*/ 4 w 36"/>
                  <a:gd name="T15" fmla="*/ 30 h 54"/>
                  <a:gd name="T16" fmla="*/ 0 w 36"/>
                  <a:gd name="T17" fmla="*/ 17 h 54"/>
                  <a:gd name="T18" fmla="*/ 6 w 36"/>
                  <a:gd name="T19" fmla="*/ 4 h 54"/>
                  <a:gd name="T20" fmla="*/ 19 w 36"/>
                  <a:gd name="T21" fmla="*/ 0 h 54"/>
                  <a:gd name="T22" fmla="*/ 31 w 36"/>
                  <a:gd name="T23" fmla="*/ 7 h 54"/>
                  <a:gd name="T24" fmla="*/ 35 w 36"/>
                  <a:gd name="T25" fmla="*/ 28 h 54"/>
                  <a:gd name="T26" fmla="*/ 28 w 36"/>
                  <a:gd name="T27" fmla="*/ 49 h 54"/>
                  <a:gd name="T28" fmla="*/ 14 w 36"/>
                  <a:gd name="T29" fmla="*/ 54 h 54"/>
                  <a:gd name="T30" fmla="*/ 4 w 36"/>
                  <a:gd name="T31" fmla="*/ 50 h 54"/>
                  <a:gd name="T32" fmla="*/ 0 w 36"/>
                  <a:gd name="T33" fmla="*/ 40 h 54"/>
                  <a:gd name="T34" fmla="*/ 24 w 36"/>
                  <a:gd name="T35" fmla="*/ 19 h 54"/>
                  <a:gd name="T36" fmla="*/ 23 w 36"/>
                  <a:gd name="T37" fmla="*/ 11 h 54"/>
                  <a:gd name="T38" fmla="*/ 18 w 36"/>
                  <a:gd name="T39" fmla="*/ 8 h 54"/>
                  <a:gd name="T40" fmla="*/ 13 w 36"/>
                  <a:gd name="T41" fmla="*/ 10 h 54"/>
                  <a:gd name="T42" fmla="*/ 10 w 36"/>
                  <a:gd name="T43" fmla="*/ 17 h 54"/>
                  <a:gd name="T44" fmla="*/ 12 w 36"/>
                  <a:gd name="T45" fmla="*/ 25 h 54"/>
                  <a:gd name="T46" fmla="*/ 17 w 36"/>
                  <a:gd name="T47" fmla="*/ 28 h 54"/>
                  <a:gd name="T48" fmla="*/ 22 w 36"/>
                  <a:gd name="T49" fmla="*/ 26 h 54"/>
                  <a:gd name="T50" fmla="*/ 24 w 36"/>
                  <a:gd name="T5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54">
                    <a:moveTo>
                      <a:pt x="0" y="40"/>
                    </a:moveTo>
                    <a:cubicBezTo>
                      <a:pt x="10" y="39"/>
                      <a:pt x="10" y="39"/>
                      <a:pt x="10" y="39"/>
                    </a:cubicBezTo>
                    <a:cubicBezTo>
                      <a:pt x="10" y="41"/>
                      <a:pt x="10" y="43"/>
                      <a:pt x="11" y="44"/>
                    </a:cubicBezTo>
                    <a:cubicBezTo>
                      <a:pt x="12" y="45"/>
                      <a:pt x="14" y="46"/>
                      <a:pt x="15" y="46"/>
                    </a:cubicBezTo>
                    <a:cubicBezTo>
                      <a:pt x="17" y="46"/>
                      <a:pt x="19" y="45"/>
                      <a:pt x="21" y="43"/>
                    </a:cubicBezTo>
                    <a:cubicBezTo>
                      <a:pt x="22" y="41"/>
                      <a:pt x="24" y="37"/>
                      <a:pt x="24" y="31"/>
                    </a:cubicBezTo>
                    <a:cubicBezTo>
                      <a:pt x="22" y="34"/>
                      <a:pt x="18" y="35"/>
                      <a:pt x="15" y="35"/>
                    </a:cubicBezTo>
                    <a:cubicBezTo>
                      <a:pt x="10" y="35"/>
                      <a:pt x="7" y="33"/>
                      <a:pt x="4" y="30"/>
                    </a:cubicBezTo>
                    <a:cubicBezTo>
                      <a:pt x="1" y="26"/>
                      <a:pt x="0" y="22"/>
                      <a:pt x="0" y="17"/>
                    </a:cubicBezTo>
                    <a:cubicBezTo>
                      <a:pt x="1" y="11"/>
                      <a:pt x="3" y="7"/>
                      <a:pt x="6" y="4"/>
                    </a:cubicBezTo>
                    <a:cubicBezTo>
                      <a:pt x="10" y="1"/>
                      <a:pt x="14" y="0"/>
                      <a:pt x="19" y="0"/>
                    </a:cubicBezTo>
                    <a:cubicBezTo>
                      <a:pt x="24" y="0"/>
                      <a:pt x="28" y="3"/>
                      <a:pt x="31" y="7"/>
                    </a:cubicBezTo>
                    <a:cubicBezTo>
                      <a:pt x="35" y="12"/>
                      <a:pt x="36" y="19"/>
                      <a:pt x="35" y="28"/>
                    </a:cubicBezTo>
                    <a:cubicBezTo>
                      <a:pt x="34" y="38"/>
                      <a:pt x="32" y="44"/>
                      <a:pt x="28" y="49"/>
                    </a:cubicBezTo>
                    <a:cubicBezTo>
                      <a:pt x="24" y="53"/>
                      <a:pt x="20" y="54"/>
                      <a:pt x="14" y="54"/>
                    </a:cubicBezTo>
                    <a:cubicBezTo>
                      <a:pt x="10" y="54"/>
                      <a:pt x="7" y="52"/>
                      <a:pt x="4" y="50"/>
                    </a:cubicBezTo>
                    <a:cubicBezTo>
                      <a:pt x="2" y="48"/>
                      <a:pt x="0" y="44"/>
                      <a:pt x="0" y="40"/>
                    </a:cubicBezTo>
                    <a:close/>
                    <a:moveTo>
                      <a:pt x="24" y="19"/>
                    </a:moveTo>
                    <a:cubicBezTo>
                      <a:pt x="25" y="16"/>
                      <a:pt x="24" y="13"/>
                      <a:pt x="23" y="11"/>
                    </a:cubicBezTo>
                    <a:cubicBezTo>
                      <a:pt x="21" y="10"/>
                      <a:pt x="20" y="9"/>
                      <a:pt x="18" y="8"/>
                    </a:cubicBezTo>
                    <a:cubicBezTo>
                      <a:pt x="16" y="8"/>
                      <a:pt x="14" y="9"/>
                      <a:pt x="13" y="10"/>
                    </a:cubicBezTo>
                    <a:cubicBezTo>
                      <a:pt x="11" y="12"/>
                      <a:pt x="11" y="14"/>
                      <a:pt x="10" y="17"/>
                    </a:cubicBezTo>
                    <a:cubicBezTo>
                      <a:pt x="10" y="21"/>
                      <a:pt x="11" y="23"/>
                      <a:pt x="12" y="25"/>
                    </a:cubicBezTo>
                    <a:cubicBezTo>
                      <a:pt x="13" y="27"/>
                      <a:pt x="15" y="28"/>
                      <a:pt x="17" y="28"/>
                    </a:cubicBezTo>
                    <a:cubicBezTo>
                      <a:pt x="19" y="28"/>
                      <a:pt x="20" y="27"/>
                      <a:pt x="22" y="26"/>
                    </a:cubicBezTo>
                    <a:cubicBezTo>
                      <a:pt x="23" y="24"/>
                      <a:pt x="24" y="22"/>
                      <a:pt x="24" y="19"/>
                    </a:cubicBezTo>
                    <a:close/>
                  </a:path>
                </a:pathLst>
              </a:custGeom>
              <a:grpFill/>
              <a:ln>
                <a:noFill/>
              </a:ln>
            </p:spPr>
            <p:txBody>
              <a:bodyPr anchor="ctr"/>
              <a:lstStyle/>
              <a:p>
                <a:pPr algn="ctr"/>
                <a:endParaRPr/>
              </a:p>
            </p:txBody>
          </p:sp>
          <p:sp>
            <p:nvSpPr>
              <p:cNvPr id="143" name="PA-í$1íḓe"/>
              <p:cNvSpPr/>
              <p:nvPr>
                <p:custDataLst>
                  <p:tags r:id="rId182"/>
                </p:custDataLst>
              </p:nvPr>
            </p:nvSpPr>
            <p:spPr bwMode="auto">
              <a:xfrm>
                <a:off x="3078956" y="4140201"/>
                <a:ext cx="66675" cy="100013"/>
              </a:xfrm>
              <a:custGeom>
                <a:avLst/>
                <a:gdLst>
                  <a:gd name="T0" fmla="*/ 0 w 36"/>
                  <a:gd name="T1" fmla="*/ 40 h 54"/>
                  <a:gd name="T2" fmla="*/ 10 w 36"/>
                  <a:gd name="T3" fmla="*/ 39 h 54"/>
                  <a:gd name="T4" fmla="*/ 13 w 36"/>
                  <a:gd name="T5" fmla="*/ 44 h 54"/>
                  <a:gd name="T6" fmla="*/ 18 w 36"/>
                  <a:gd name="T7" fmla="*/ 46 h 54"/>
                  <a:gd name="T8" fmla="*/ 23 w 36"/>
                  <a:gd name="T9" fmla="*/ 43 h 54"/>
                  <a:gd name="T10" fmla="*/ 25 w 36"/>
                  <a:gd name="T11" fmla="*/ 35 h 54"/>
                  <a:gd name="T12" fmla="*/ 23 w 36"/>
                  <a:gd name="T13" fmla="*/ 28 h 54"/>
                  <a:gd name="T14" fmla="*/ 17 w 36"/>
                  <a:gd name="T15" fmla="*/ 26 h 54"/>
                  <a:gd name="T16" fmla="*/ 9 w 36"/>
                  <a:gd name="T17" fmla="*/ 30 h 54"/>
                  <a:gd name="T18" fmla="*/ 1 w 36"/>
                  <a:gd name="T19" fmla="*/ 29 h 54"/>
                  <a:gd name="T20" fmla="*/ 5 w 36"/>
                  <a:gd name="T21" fmla="*/ 1 h 54"/>
                  <a:gd name="T22" fmla="*/ 32 w 36"/>
                  <a:gd name="T23" fmla="*/ 0 h 54"/>
                  <a:gd name="T24" fmla="*/ 32 w 36"/>
                  <a:gd name="T25" fmla="*/ 10 h 54"/>
                  <a:gd name="T26" fmla="*/ 13 w 36"/>
                  <a:gd name="T27" fmla="*/ 10 h 54"/>
                  <a:gd name="T28" fmla="*/ 12 w 36"/>
                  <a:gd name="T29" fmla="*/ 19 h 54"/>
                  <a:gd name="T30" fmla="*/ 19 w 36"/>
                  <a:gd name="T31" fmla="*/ 17 h 54"/>
                  <a:gd name="T32" fmla="*/ 30 w 36"/>
                  <a:gd name="T33" fmla="*/ 22 h 54"/>
                  <a:gd name="T34" fmla="*/ 36 w 36"/>
                  <a:gd name="T35" fmla="*/ 34 h 54"/>
                  <a:gd name="T36" fmla="*/ 32 w 36"/>
                  <a:gd name="T37" fmla="*/ 46 h 54"/>
                  <a:gd name="T38" fmla="*/ 18 w 36"/>
                  <a:gd name="T39" fmla="*/ 54 h 54"/>
                  <a:gd name="T40" fmla="*/ 6 w 36"/>
                  <a:gd name="T41" fmla="*/ 50 h 54"/>
                  <a:gd name="T42" fmla="*/ 0 w 36"/>
                  <a:gd name="T43"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54">
                    <a:moveTo>
                      <a:pt x="0" y="40"/>
                    </a:moveTo>
                    <a:cubicBezTo>
                      <a:pt x="10" y="39"/>
                      <a:pt x="10" y="39"/>
                      <a:pt x="10" y="39"/>
                    </a:cubicBezTo>
                    <a:cubicBezTo>
                      <a:pt x="11" y="41"/>
                      <a:pt x="11" y="43"/>
                      <a:pt x="13" y="44"/>
                    </a:cubicBezTo>
                    <a:cubicBezTo>
                      <a:pt x="14" y="45"/>
                      <a:pt x="16" y="46"/>
                      <a:pt x="18" y="46"/>
                    </a:cubicBezTo>
                    <a:cubicBezTo>
                      <a:pt x="20" y="46"/>
                      <a:pt x="22" y="45"/>
                      <a:pt x="23" y="43"/>
                    </a:cubicBezTo>
                    <a:cubicBezTo>
                      <a:pt x="25" y="41"/>
                      <a:pt x="25" y="38"/>
                      <a:pt x="25" y="35"/>
                    </a:cubicBezTo>
                    <a:cubicBezTo>
                      <a:pt x="25" y="32"/>
                      <a:pt x="24" y="29"/>
                      <a:pt x="23" y="28"/>
                    </a:cubicBezTo>
                    <a:cubicBezTo>
                      <a:pt x="21" y="26"/>
                      <a:pt x="19" y="25"/>
                      <a:pt x="17" y="26"/>
                    </a:cubicBezTo>
                    <a:cubicBezTo>
                      <a:pt x="14" y="26"/>
                      <a:pt x="11" y="27"/>
                      <a:pt x="9" y="30"/>
                    </a:cubicBezTo>
                    <a:cubicBezTo>
                      <a:pt x="1" y="29"/>
                      <a:pt x="1" y="29"/>
                      <a:pt x="1" y="29"/>
                    </a:cubicBezTo>
                    <a:cubicBezTo>
                      <a:pt x="5" y="1"/>
                      <a:pt x="5" y="1"/>
                      <a:pt x="5" y="1"/>
                    </a:cubicBezTo>
                    <a:cubicBezTo>
                      <a:pt x="32" y="0"/>
                      <a:pt x="32" y="0"/>
                      <a:pt x="32" y="0"/>
                    </a:cubicBezTo>
                    <a:cubicBezTo>
                      <a:pt x="32" y="10"/>
                      <a:pt x="32" y="10"/>
                      <a:pt x="32" y="10"/>
                    </a:cubicBezTo>
                    <a:cubicBezTo>
                      <a:pt x="13" y="10"/>
                      <a:pt x="13" y="10"/>
                      <a:pt x="13" y="10"/>
                    </a:cubicBezTo>
                    <a:cubicBezTo>
                      <a:pt x="12" y="19"/>
                      <a:pt x="12" y="19"/>
                      <a:pt x="12" y="19"/>
                    </a:cubicBezTo>
                    <a:cubicBezTo>
                      <a:pt x="14" y="18"/>
                      <a:pt x="16" y="17"/>
                      <a:pt x="19" y="17"/>
                    </a:cubicBezTo>
                    <a:cubicBezTo>
                      <a:pt x="23" y="17"/>
                      <a:pt x="27" y="19"/>
                      <a:pt x="30" y="22"/>
                    </a:cubicBezTo>
                    <a:cubicBezTo>
                      <a:pt x="34" y="25"/>
                      <a:pt x="35" y="29"/>
                      <a:pt x="36" y="34"/>
                    </a:cubicBezTo>
                    <a:cubicBezTo>
                      <a:pt x="36" y="39"/>
                      <a:pt x="35" y="43"/>
                      <a:pt x="32" y="46"/>
                    </a:cubicBezTo>
                    <a:cubicBezTo>
                      <a:pt x="29" y="51"/>
                      <a:pt x="24" y="54"/>
                      <a:pt x="18" y="54"/>
                    </a:cubicBezTo>
                    <a:cubicBezTo>
                      <a:pt x="13" y="54"/>
                      <a:pt x="9" y="53"/>
                      <a:pt x="6" y="50"/>
                    </a:cubicBezTo>
                    <a:cubicBezTo>
                      <a:pt x="3" y="48"/>
                      <a:pt x="1" y="44"/>
                      <a:pt x="0" y="40"/>
                    </a:cubicBezTo>
                    <a:close/>
                  </a:path>
                </a:pathLst>
              </a:custGeom>
              <a:grpFill/>
              <a:ln>
                <a:noFill/>
              </a:ln>
            </p:spPr>
            <p:txBody>
              <a:bodyPr anchor="ctr"/>
              <a:lstStyle/>
              <a:p>
                <a:pPr algn="ctr"/>
                <a:endParaRPr/>
              </a:p>
            </p:txBody>
          </p:sp>
          <p:sp>
            <p:nvSpPr>
              <p:cNvPr id="144" name="PA-îsḷîḓé"/>
              <p:cNvSpPr/>
              <p:nvPr>
                <p:custDataLst>
                  <p:tags r:id="rId183"/>
                </p:custDataLst>
              </p:nvPr>
            </p:nvSpPr>
            <p:spPr bwMode="auto">
              <a:xfrm>
                <a:off x="3155156" y="4132263"/>
                <a:ext cx="74613" cy="103188"/>
              </a:xfrm>
              <a:custGeom>
                <a:avLst/>
                <a:gdLst>
                  <a:gd name="T0" fmla="*/ 39 w 40"/>
                  <a:gd name="T1" fmla="*/ 42 h 56"/>
                  <a:gd name="T2" fmla="*/ 40 w 40"/>
                  <a:gd name="T3" fmla="*/ 51 h 56"/>
                  <a:gd name="T4" fmla="*/ 5 w 40"/>
                  <a:gd name="T5" fmla="*/ 56 h 56"/>
                  <a:gd name="T6" fmla="*/ 7 w 40"/>
                  <a:gd name="T7" fmla="*/ 46 h 56"/>
                  <a:gd name="T8" fmla="*/ 16 w 40"/>
                  <a:gd name="T9" fmla="*/ 32 h 56"/>
                  <a:gd name="T10" fmla="*/ 23 w 40"/>
                  <a:gd name="T11" fmla="*/ 22 h 56"/>
                  <a:gd name="T12" fmla="*/ 24 w 40"/>
                  <a:gd name="T13" fmla="*/ 15 h 56"/>
                  <a:gd name="T14" fmla="*/ 22 w 40"/>
                  <a:gd name="T15" fmla="*/ 10 h 56"/>
                  <a:gd name="T16" fmla="*/ 17 w 40"/>
                  <a:gd name="T17" fmla="*/ 9 h 56"/>
                  <a:gd name="T18" fmla="*/ 12 w 40"/>
                  <a:gd name="T19" fmla="*/ 12 h 56"/>
                  <a:gd name="T20" fmla="*/ 11 w 40"/>
                  <a:gd name="T21" fmla="*/ 19 h 56"/>
                  <a:gd name="T22" fmla="*/ 1 w 40"/>
                  <a:gd name="T23" fmla="*/ 19 h 56"/>
                  <a:gd name="T24" fmla="*/ 4 w 40"/>
                  <a:gd name="T25" fmla="*/ 6 h 56"/>
                  <a:gd name="T26" fmla="*/ 16 w 40"/>
                  <a:gd name="T27" fmla="*/ 1 h 56"/>
                  <a:gd name="T28" fmla="*/ 28 w 40"/>
                  <a:gd name="T29" fmla="*/ 3 h 56"/>
                  <a:gd name="T30" fmla="*/ 34 w 40"/>
                  <a:gd name="T31" fmla="*/ 13 h 56"/>
                  <a:gd name="T32" fmla="*/ 34 w 40"/>
                  <a:gd name="T33" fmla="*/ 20 h 56"/>
                  <a:gd name="T34" fmla="*/ 31 w 40"/>
                  <a:gd name="T35" fmla="*/ 27 h 56"/>
                  <a:gd name="T36" fmla="*/ 26 w 40"/>
                  <a:gd name="T37" fmla="*/ 35 h 56"/>
                  <a:gd name="T38" fmla="*/ 20 w 40"/>
                  <a:gd name="T39" fmla="*/ 42 h 56"/>
                  <a:gd name="T40" fmla="*/ 19 w 40"/>
                  <a:gd name="T41" fmla="*/ 45 h 56"/>
                  <a:gd name="T42" fmla="*/ 39 w 40"/>
                  <a:gd name="T4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56">
                    <a:moveTo>
                      <a:pt x="39" y="42"/>
                    </a:moveTo>
                    <a:cubicBezTo>
                      <a:pt x="40" y="51"/>
                      <a:pt x="40" y="51"/>
                      <a:pt x="40" y="51"/>
                    </a:cubicBezTo>
                    <a:cubicBezTo>
                      <a:pt x="5" y="56"/>
                      <a:pt x="5" y="56"/>
                      <a:pt x="5" y="56"/>
                    </a:cubicBezTo>
                    <a:cubicBezTo>
                      <a:pt x="5" y="53"/>
                      <a:pt x="5" y="49"/>
                      <a:pt x="7" y="46"/>
                    </a:cubicBezTo>
                    <a:cubicBezTo>
                      <a:pt x="8" y="42"/>
                      <a:pt x="11" y="38"/>
                      <a:pt x="16" y="32"/>
                    </a:cubicBezTo>
                    <a:cubicBezTo>
                      <a:pt x="20" y="27"/>
                      <a:pt x="22" y="23"/>
                      <a:pt x="23" y="22"/>
                    </a:cubicBezTo>
                    <a:cubicBezTo>
                      <a:pt x="24" y="19"/>
                      <a:pt x="25" y="17"/>
                      <a:pt x="24" y="15"/>
                    </a:cubicBezTo>
                    <a:cubicBezTo>
                      <a:pt x="24" y="13"/>
                      <a:pt x="23" y="11"/>
                      <a:pt x="22" y="10"/>
                    </a:cubicBezTo>
                    <a:cubicBezTo>
                      <a:pt x="21" y="9"/>
                      <a:pt x="19" y="9"/>
                      <a:pt x="17" y="9"/>
                    </a:cubicBezTo>
                    <a:cubicBezTo>
                      <a:pt x="15" y="10"/>
                      <a:pt x="13" y="11"/>
                      <a:pt x="12" y="12"/>
                    </a:cubicBezTo>
                    <a:cubicBezTo>
                      <a:pt x="11" y="13"/>
                      <a:pt x="10" y="16"/>
                      <a:pt x="11" y="19"/>
                    </a:cubicBezTo>
                    <a:cubicBezTo>
                      <a:pt x="1" y="19"/>
                      <a:pt x="1" y="19"/>
                      <a:pt x="1" y="19"/>
                    </a:cubicBezTo>
                    <a:cubicBezTo>
                      <a:pt x="0" y="13"/>
                      <a:pt x="2" y="9"/>
                      <a:pt x="4" y="6"/>
                    </a:cubicBezTo>
                    <a:cubicBezTo>
                      <a:pt x="7" y="3"/>
                      <a:pt x="11" y="2"/>
                      <a:pt x="16" y="1"/>
                    </a:cubicBezTo>
                    <a:cubicBezTo>
                      <a:pt x="21" y="0"/>
                      <a:pt x="25" y="1"/>
                      <a:pt x="28" y="3"/>
                    </a:cubicBezTo>
                    <a:cubicBezTo>
                      <a:pt x="32" y="6"/>
                      <a:pt x="34" y="9"/>
                      <a:pt x="34" y="13"/>
                    </a:cubicBezTo>
                    <a:cubicBezTo>
                      <a:pt x="35" y="15"/>
                      <a:pt x="35" y="18"/>
                      <a:pt x="34" y="20"/>
                    </a:cubicBezTo>
                    <a:cubicBezTo>
                      <a:pt x="34" y="22"/>
                      <a:pt x="33" y="25"/>
                      <a:pt x="31" y="27"/>
                    </a:cubicBezTo>
                    <a:cubicBezTo>
                      <a:pt x="30" y="29"/>
                      <a:pt x="28" y="32"/>
                      <a:pt x="26" y="35"/>
                    </a:cubicBezTo>
                    <a:cubicBezTo>
                      <a:pt x="23" y="38"/>
                      <a:pt x="21" y="41"/>
                      <a:pt x="20" y="42"/>
                    </a:cubicBezTo>
                    <a:cubicBezTo>
                      <a:pt x="20" y="43"/>
                      <a:pt x="19" y="44"/>
                      <a:pt x="19" y="45"/>
                    </a:cubicBezTo>
                    <a:lnTo>
                      <a:pt x="39" y="42"/>
                    </a:lnTo>
                    <a:close/>
                  </a:path>
                </a:pathLst>
              </a:custGeom>
              <a:grpFill/>
              <a:ln>
                <a:noFill/>
              </a:ln>
            </p:spPr>
            <p:txBody>
              <a:bodyPr anchor="ctr"/>
              <a:lstStyle/>
              <a:p>
                <a:pPr algn="ctr"/>
                <a:endParaRPr/>
              </a:p>
            </p:txBody>
          </p:sp>
          <p:sp>
            <p:nvSpPr>
              <p:cNvPr id="145" name="PA-îṧḻïḑe"/>
              <p:cNvSpPr/>
              <p:nvPr>
                <p:custDataLst>
                  <p:tags r:id="rId184"/>
                </p:custDataLst>
              </p:nvPr>
            </p:nvSpPr>
            <p:spPr bwMode="auto">
              <a:xfrm>
                <a:off x="3244056" y="4159251"/>
                <a:ext cx="22225" cy="23813"/>
              </a:xfrm>
              <a:custGeom>
                <a:avLst/>
                <a:gdLst>
                  <a:gd name="T0" fmla="*/ 3 w 14"/>
                  <a:gd name="T1" fmla="*/ 15 h 15"/>
                  <a:gd name="T2" fmla="*/ 0 w 14"/>
                  <a:gd name="T3" fmla="*/ 3 h 15"/>
                  <a:gd name="T4" fmla="*/ 11 w 14"/>
                  <a:gd name="T5" fmla="*/ 0 h 15"/>
                  <a:gd name="T6" fmla="*/ 14 w 14"/>
                  <a:gd name="T7" fmla="*/ 12 h 15"/>
                  <a:gd name="T8" fmla="*/ 3 w 14"/>
                  <a:gd name="T9" fmla="*/ 15 h 15"/>
                </a:gdLst>
                <a:ahLst/>
                <a:cxnLst>
                  <a:cxn ang="0">
                    <a:pos x="T0" y="T1"/>
                  </a:cxn>
                  <a:cxn ang="0">
                    <a:pos x="T2" y="T3"/>
                  </a:cxn>
                  <a:cxn ang="0">
                    <a:pos x="T4" y="T5"/>
                  </a:cxn>
                  <a:cxn ang="0">
                    <a:pos x="T6" y="T7"/>
                  </a:cxn>
                  <a:cxn ang="0">
                    <a:pos x="T8" y="T9"/>
                  </a:cxn>
                </a:cxnLst>
                <a:rect l="0" t="0" r="r" b="b"/>
                <a:pathLst>
                  <a:path w="14" h="15">
                    <a:moveTo>
                      <a:pt x="3" y="15"/>
                    </a:moveTo>
                    <a:lnTo>
                      <a:pt x="0" y="3"/>
                    </a:lnTo>
                    <a:lnTo>
                      <a:pt x="11" y="0"/>
                    </a:lnTo>
                    <a:lnTo>
                      <a:pt x="14" y="12"/>
                    </a:lnTo>
                    <a:lnTo>
                      <a:pt x="3" y="15"/>
                    </a:lnTo>
                    <a:close/>
                  </a:path>
                </a:pathLst>
              </a:custGeom>
              <a:grpFill/>
              <a:ln>
                <a:noFill/>
              </a:ln>
            </p:spPr>
            <p:txBody>
              <a:bodyPr anchor="ctr"/>
              <a:lstStyle/>
              <a:p>
                <a:pPr algn="ctr"/>
                <a:endParaRPr/>
              </a:p>
            </p:txBody>
          </p:sp>
          <p:sp>
            <p:nvSpPr>
              <p:cNvPr id="146" name="PA-ï$ľídé"/>
              <p:cNvSpPr/>
              <p:nvPr>
                <p:custDataLst>
                  <p:tags r:id="rId185"/>
                </p:custDataLst>
              </p:nvPr>
            </p:nvSpPr>
            <p:spPr bwMode="auto">
              <a:xfrm>
                <a:off x="2740819" y="3348038"/>
                <a:ext cx="141288" cy="257175"/>
              </a:xfrm>
              <a:custGeom>
                <a:avLst/>
                <a:gdLst>
                  <a:gd name="T0" fmla="*/ 12 w 77"/>
                  <a:gd name="T1" fmla="*/ 25 h 139"/>
                  <a:gd name="T2" fmla="*/ 9 w 77"/>
                  <a:gd name="T3" fmla="*/ 21 h 139"/>
                  <a:gd name="T4" fmla="*/ 12 w 77"/>
                  <a:gd name="T5" fmla="*/ 17 h 139"/>
                  <a:gd name="T6" fmla="*/ 39 w 77"/>
                  <a:gd name="T7" fmla="*/ 21 h 139"/>
                  <a:gd name="T8" fmla="*/ 46 w 77"/>
                  <a:gd name="T9" fmla="*/ 36 h 139"/>
                  <a:gd name="T10" fmla="*/ 46 w 77"/>
                  <a:gd name="T11" fmla="*/ 39 h 139"/>
                  <a:gd name="T12" fmla="*/ 61 w 77"/>
                  <a:gd name="T13" fmla="*/ 33 h 139"/>
                  <a:gd name="T14" fmla="*/ 57 w 77"/>
                  <a:gd name="T15" fmla="*/ 16 h 139"/>
                  <a:gd name="T16" fmla="*/ 35 w 77"/>
                  <a:gd name="T17" fmla="*/ 9 h 139"/>
                  <a:gd name="T18" fmla="*/ 27 w 77"/>
                  <a:gd name="T19" fmla="*/ 3 h 139"/>
                  <a:gd name="T20" fmla="*/ 32 w 77"/>
                  <a:gd name="T21" fmla="*/ 0 h 139"/>
                  <a:gd name="T22" fmla="*/ 61 w 77"/>
                  <a:gd name="T23" fmla="*/ 9 h 139"/>
                  <a:gd name="T24" fmla="*/ 72 w 77"/>
                  <a:gd name="T25" fmla="*/ 30 h 139"/>
                  <a:gd name="T26" fmla="*/ 48 w 77"/>
                  <a:gd name="T27" fmla="*/ 45 h 139"/>
                  <a:gd name="T28" fmla="*/ 45 w 77"/>
                  <a:gd name="T29" fmla="*/ 46 h 139"/>
                  <a:gd name="T30" fmla="*/ 45 w 77"/>
                  <a:gd name="T31" fmla="*/ 54 h 139"/>
                  <a:gd name="T32" fmla="*/ 59 w 77"/>
                  <a:gd name="T33" fmla="*/ 61 h 139"/>
                  <a:gd name="T34" fmla="*/ 77 w 77"/>
                  <a:gd name="T35" fmla="*/ 80 h 139"/>
                  <a:gd name="T36" fmla="*/ 75 w 77"/>
                  <a:gd name="T37" fmla="*/ 84 h 139"/>
                  <a:gd name="T38" fmla="*/ 71 w 77"/>
                  <a:gd name="T39" fmla="*/ 83 h 139"/>
                  <a:gd name="T40" fmla="*/ 59 w 77"/>
                  <a:gd name="T41" fmla="*/ 70 h 139"/>
                  <a:gd name="T42" fmla="*/ 45 w 77"/>
                  <a:gd name="T43" fmla="*/ 63 h 139"/>
                  <a:gd name="T44" fmla="*/ 45 w 77"/>
                  <a:gd name="T45" fmla="*/ 77 h 139"/>
                  <a:gd name="T46" fmla="*/ 53 w 77"/>
                  <a:gd name="T47" fmla="*/ 83 h 139"/>
                  <a:gd name="T48" fmla="*/ 66 w 77"/>
                  <a:gd name="T49" fmla="*/ 102 h 139"/>
                  <a:gd name="T50" fmla="*/ 72 w 77"/>
                  <a:gd name="T51" fmla="*/ 121 h 139"/>
                  <a:gd name="T52" fmla="*/ 70 w 77"/>
                  <a:gd name="T53" fmla="*/ 124 h 139"/>
                  <a:gd name="T54" fmla="*/ 67 w 77"/>
                  <a:gd name="T55" fmla="*/ 122 h 139"/>
                  <a:gd name="T56" fmla="*/ 64 w 77"/>
                  <a:gd name="T57" fmla="*/ 115 h 139"/>
                  <a:gd name="T58" fmla="*/ 55 w 77"/>
                  <a:gd name="T59" fmla="*/ 97 h 139"/>
                  <a:gd name="T60" fmla="*/ 45 w 77"/>
                  <a:gd name="T61" fmla="*/ 87 h 139"/>
                  <a:gd name="T62" fmla="*/ 45 w 77"/>
                  <a:gd name="T63" fmla="*/ 102 h 139"/>
                  <a:gd name="T64" fmla="*/ 44 w 77"/>
                  <a:gd name="T65" fmla="*/ 136 h 139"/>
                  <a:gd name="T66" fmla="*/ 41 w 77"/>
                  <a:gd name="T67" fmla="*/ 139 h 139"/>
                  <a:gd name="T68" fmla="*/ 38 w 77"/>
                  <a:gd name="T69" fmla="*/ 137 h 139"/>
                  <a:gd name="T70" fmla="*/ 37 w 77"/>
                  <a:gd name="T71" fmla="*/ 103 h 139"/>
                  <a:gd name="T72" fmla="*/ 37 w 77"/>
                  <a:gd name="T73" fmla="*/ 86 h 139"/>
                  <a:gd name="T74" fmla="*/ 28 w 77"/>
                  <a:gd name="T75" fmla="*/ 92 h 139"/>
                  <a:gd name="T76" fmla="*/ 19 w 77"/>
                  <a:gd name="T77" fmla="*/ 109 h 139"/>
                  <a:gd name="T78" fmla="*/ 12 w 77"/>
                  <a:gd name="T79" fmla="*/ 121 h 139"/>
                  <a:gd name="T80" fmla="*/ 8 w 77"/>
                  <a:gd name="T81" fmla="*/ 122 h 139"/>
                  <a:gd name="T82" fmla="*/ 7 w 77"/>
                  <a:gd name="T83" fmla="*/ 120 h 139"/>
                  <a:gd name="T84" fmla="*/ 8 w 77"/>
                  <a:gd name="T85" fmla="*/ 117 h 139"/>
                  <a:gd name="T86" fmla="*/ 11 w 77"/>
                  <a:gd name="T87" fmla="*/ 106 h 139"/>
                  <a:gd name="T88" fmla="*/ 22 w 77"/>
                  <a:gd name="T89" fmla="*/ 86 h 139"/>
                  <a:gd name="T90" fmla="*/ 37 w 77"/>
                  <a:gd name="T91" fmla="*/ 76 h 139"/>
                  <a:gd name="T92" fmla="*/ 37 w 77"/>
                  <a:gd name="T93" fmla="*/ 68 h 139"/>
                  <a:gd name="T94" fmla="*/ 37 w 77"/>
                  <a:gd name="T95" fmla="*/ 63 h 139"/>
                  <a:gd name="T96" fmla="*/ 24 w 77"/>
                  <a:gd name="T97" fmla="*/ 69 h 139"/>
                  <a:gd name="T98" fmla="*/ 16 w 77"/>
                  <a:gd name="T99" fmla="*/ 77 h 139"/>
                  <a:gd name="T100" fmla="*/ 9 w 77"/>
                  <a:gd name="T101" fmla="*/ 85 h 139"/>
                  <a:gd name="T102" fmla="*/ 6 w 77"/>
                  <a:gd name="T103" fmla="*/ 86 h 139"/>
                  <a:gd name="T104" fmla="*/ 5 w 77"/>
                  <a:gd name="T105" fmla="*/ 82 h 139"/>
                  <a:gd name="T106" fmla="*/ 22 w 77"/>
                  <a:gd name="T107" fmla="*/ 60 h 139"/>
                  <a:gd name="T108" fmla="*/ 37 w 77"/>
                  <a:gd name="T109" fmla="*/ 54 h 139"/>
                  <a:gd name="T110" fmla="*/ 37 w 77"/>
                  <a:gd name="T111" fmla="*/ 47 h 139"/>
                  <a:gd name="T112" fmla="*/ 3 w 77"/>
                  <a:gd name="T113" fmla="*/ 45 h 139"/>
                  <a:gd name="T114" fmla="*/ 0 w 77"/>
                  <a:gd name="T115" fmla="*/ 40 h 139"/>
                  <a:gd name="T116" fmla="*/ 5 w 77"/>
                  <a:gd name="T117" fmla="*/ 38 h 139"/>
                  <a:gd name="T118" fmla="*/ 37 w 77"/>
                  <a:gd name="T119" fmla="*/ 39 h 139"/>
                  <a:gd name="T120" fmla="*/ 37 w 77"/>
                  <a:gd name="T121" fmla="*/ 39 h 139"/>
                  <a:gd name="T122" fmla="*/ 33 w 77"/>
                  <a:gd name="T123" fmla="*/ 28 h 139"/>
                  <a:gd name="T124" fmla="*/ 12 w 77"/>
                  <a:gd name="T125" fmla="*/ 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39">
                    <a:moveTo>
                      <a:pt x="12" y="25"/>
                    </a:moveTo>
                    <a:cubicBezTo>
                      <a:pt x="10" y="25"/>
                      <a:pt x="9" y="24"/>
                      <a:pt x="9" y="21"/>
                    </a:cubicBezTo>
                    <a:cubicBezTo>
                      <a:pt x="9" y="18"/>
                      <a:pt x="10" y="17"/>
                      <a:pt x="12" y="17"/>
                    </a:cubicBezTo>
                    <a:cubicBezTo>
                      <a:pt x="24" y="17"/>
                      <a:pt x="33" y="18"/>
                      <a:pt x="39" y="21"/>
                    </a:cubicBezTo>
                    <a:cubicBezTo>
                      <a:pt x="45" y="24"/>
                      <a:pt x="47" y="28"/>
                      <a:pt x="46" y="36"/>
                    </a:cubicBezTo>
                    <a:cubicBezTo>
                      <a:pt x="46" y="37"/>
                      <a:pt x="46" y="38"/>
                      <a:pt x="46" y="39"/>
                    </a:cubicBezTo>
                    <a:cubicBezTo>
                      <a:pt x="53" y="38"/>
                      <a:pt x="58" y="35"/>
                      <a:pt x="61" y="33"/>
                    </a:cubicBezTo>
                    <a:cubicBezTo>
                      <a:pt x="65" y="27"/>
                      <a:pt x="64" y="22"/>
                      <a:pt x="57" y="16"/>
                    </a:cubicBezTo>
                    <a:cubicBezTo>
                      <a:pt x="52" y="12"/>
                      <a:pt x="44" y="9"/>
                      <a:pt x="35" y="9"/>
                    </a:cubicBezTo>
                    <a:cubicBezTo>
                      <a:pt x="30" y="8"/>
                      <a:pt x="28" y="6"/>
                      <a:pt x="27" y="3"/>
                    </a:cubicBezTo>
                    <a:cubicBezTo>
                      <a:pt x="27" y="1"/>
                      <a:pt x="29" y="0"/>
                      <a:pt x="32" y="0"/>
                    </a:cubicBezTo>
                    <a:cubicBezTo>
                      <a:pt x="44" y="0"/>
                      <a:pt x="53" y="3"/>
                      <a:pt x="61" y="9"/>
                    </a:cubicBezTo>
                    <a:cubicBezTo>
                      <a:pt x="69" y="16"/>
                      <a:pt x="73" y="23"/>
                      <a:pt x="72" y="30"/>
                    </a:cubicBezTo>
                    <a:cubicBezTo>
                      <a:pt x="68" y="37"/>
                      <a:pt x="60" y="43"/>
                      <a:pt x="48" y="45"/>
                    </a:cubicBezTo>
                    <a:cubicBezTo>
                      <a:pt x="47" y="46"/>
                      <a:pt x="46" y="46"/>
                      <a:pt x="45" y="46"/>
                    </a:cubicBezTo>
                    <a:cubicBezTo>
                      <a:pt x="45" y="48"/>
                      <a:pt x="45" y="51"/>
                      <a:pt x="45" y="54"/>
                    </a:cubicBezTo>
                    <a:cubicBezTo>
                      <a:pt x="49" y="54"/>
                      <a:pt x="54" y="57"/>
                      <a:pt x="59" y="61"/>
                    </a:cubicBezTo>
                    <a:cubicBezTo>
                      <a:pt x="66" y="66"/>
                      <a:pt x="72" y="72"/>
                      <a:pt x="77" y="80"/>
                    </a:cubicBezTo>
                    <a:cubicBezTo>
                      <a:pt x="77" y="82"/>
                      <a:pt x="77" y="83"/>
                      <a:pt x="75" y="84"/>
                    </a:cubicBezTo>
                    <a:cubicBezTo>
                      <a:pt x="74" y="85"/>
                      <a:pt x="72" y="85"/>
                      <a:pt x="71" y="83"/>
                    </a:cubicBezTo>
                    <a:cubicBezTo>
                      <a:pt x="69" y="80"/>
                      <a:pt x="65" y="76"/>
                      <a:pt x="59" y="70"/>
                    </a:cubicBezTo>
                    <a:cubicBezTo>
                      <a:pt x="54" y="66"/>
                      <a:pt x="49" y="64"/>
                      <a:pt x="45" y="63"/>
                    </a:cubicBezTo>
                    <a:cubicBezTo>
                      <a:pt x="45" y="77"/>
                      <a:pt x="45" y="77"/>
                      <a:pt x="45" y="77"/>
                    </a:cubicBezTo>
                    <a:cubicBezTo>
                      <a:pt x="48" y="78"/>
                      <a:pt x="51" y="80"/>
                      <a:pt x="53" y="83"/>
                    </a:cubicBezTo>
                    <a:cubicBezTo>
                      <a:pt x="59" y="88"/>
                      <a:pt x="63" y="94"/>
                      <a:pt x="66" y="102"/>
                    </a:cubicBezTo>
                    <a:cubicBezTo>
                      <a:pt x="71" y="109"/>
                      <a:pt x="73" y="116"/>
                      <a:pt x="72" y="121"/>
                    </a:cubicBezTo>
                    <a:cubicBezTo>
                      <a:pt x="72" y="122"/>
                      <a:pt x="72" y="123"/>
                      <a:pt x="70" y="124"/>
                    </a:cubicBezTo>
                    <a:cubicBezTo>
                      <a:pt x="69" y="124"/>
                      <a:pt x="68" y="124"/>
                      <a:pt x="67" y="122"/>
                    </a:cubicBezTo>
                    <a:cubicBezTo>
                      <a:pt x="67" y="121"/>
                      <a:pt x="66" y="118"/>
                      <a:pt x="64" y="115"/>
                    </a:cubicBezTo>
                    <a:cubicBezTo>
                      <a:pt x="60" y="107"/>
                      <a:pt x="57" y="102"/>
                      <a:pt x="55" y="97"/>
                    </a:cubicBezTo>
                    <a:cubicBezTo>
                      <a:pt x="51" y="91"/>
                      <a:pt x="48" y="88"/>
                      <a:pt x="45" y="87"/>
                    </a:cubicBezTo>
                    <a:cubicBezTo>
                      <a:pt x="45" y="102"/>
                      <a:pt x="45" y="102"/>
                      <a:pt x="45" y="102"/>
                    </a:cubicBezTo>
                    <a:cubicBezTo>
                      <a:pt x="45" y="117"/>
                      <a:pt x="45" y="128"/>
                      <a:pt x="44" y="136"/>
                    </a:cubicBezTo>
                    <a:cubicBezTo>
                      <a:pt x="43" y="137"/>
                      <a:pt x="42" y="138"/>
                      <a:pt x="41" y="139"/>
                    </a:cubicBezTo>
                    <a:cubicBezTo>
                      <a:pt x="40" y="139"/>
                      <a:pt x="39" y="139"/>
                      <a:pt x="38" y="137"/>
                    </a:cubicBezTo>
                    <a:cubicBezTo>
                      <a:pt x="37" y="135"/>
                      <a:pt x="37" y="123"/>
                      <a:pt x="37" y="103"/>
                    </a:cubicBezTo>
                    <a:cubicBezTo>
                      <a:pt x="37" y="97"/>
                      <a:pt x="37" y="92"/>
                      <a:pt x="37" y="86"/>
                    </a:cubicBezTo>
                    <a:cubicBezTo>
                      <a:pt x="34" y="87"/>
                      <a:pt x="31" y="89"/>
                      <a:pt x="28" y="92"/>
                    </a:cubicBezTo>
                    <a:cubicBezTo>
                      <a:pt x="24" y="98"/>
                      <a:pt x="21" y="103"/>
                      <a:pt x="19" y="109"/>
                    </a:cubicBezTo>
                    <a:cubicBezTo>
                      <a:pt x="17" y="113"/>
                      <a:pt x="15" y="117"/>
                      <a:pt x="12" y="121"/>
                    </a:cubicBezTo>
                    <a:cubicBezTo>
                      <a:pt x="11" y="122"/>
                      <a:pt x="9" y="122"/>
                      <a:pt x="8" y="122"/>
                    </a:cubicBezTo>
                    <a:cubicBezTo>
                      <a:pt x="7" y="122"/>
                      <a:pt x="7" y="121"/>
                      <a:pt x="7" y="120"/>
                    </a:cubicBezTo>
                    <a:cubicBezTo>
                      <a:pt x="7" y="119"/>
                      <a:pt x="7" y="118"/>
                      <a:pt x="8" y="117"/>
                    </a:cubicBezTo>
                    <a:cubicBezTo>
                      <a:pt x="9" y="112"/>
                      <a:pt x="10" y="108"/>
                      <a:pt x="11" y="106"/>
                    </a:cubicBezTo>
                    <a:cubicBezTo>
                      <a:pt x="13" y="101"/>
                      <a:pt x="17" y="94"/>
                      <a:pt x="22" y="86"/>
                    </a:cubicBezTo>
                    <a:cubicBezTo>
                      <a:pt x="27" y="80"/>
                      <a:pt x="32" y="77"/>
                      <a:pt x="37" y="76"/>
                    </a:cubicBezTo>
                    <a:cubicBezTo>
                      <a:pt x="37" y="68"/>
                      <a:pt x="37" y="68"/>
                      <a:pt x="37" y="68"/>
                    </a:cubicBezTo>
                    <a:cubicBezTo>
                      <a:pt x="37" y="63"/>
                      <a:pt x="37" y="63"/>
                      <a:pt x="37" y="63"/>
                    </a:cubicBezTo>
                    <a:cubicBezTo>
                      <a:pt x="33" y="64"/>
                      <a:pt x="29" y="66"/>
                      <a:pt x="24" y="69"/>
                    </a:cubicBezTo>
                    <a:cubicBezTo>
                      <a:pt x="23" y="70"/>
                      <a:pt x="20" y="72"/>
                      <a:pt x="16" y="77"/>
                    </a:cubicBezTo>
                    <a:cubicBezTo>
                      <a:pt x="13" y="81"/>
                      <a:pt x="11" y="83"/>
                      <a:pt x="9" y="85"/>
                    </a:cubicBezTo>
                    <a:cubicBezTo>
                      <a:pt x="8" y="86"/>
                      <a:pt x="7" y="87"/>
                      <a:pt x="6" y="86"/>
                    </a:cubicBezTo>
                    <a:cubicBezTo>
                      <a:pt x="5" y="86"/>
                      <a:pt x="5" y="84"/>
                      <a:pt x="5" y="82"/>
                    </a:cubicBezTo>
                    <a:cubicBezTo>
                      <a:pt x="10" y="73"/>
                      <a:pt x="15" y="65"/>
                      <a:pt x="22" y="60"/>
                    </a:cubicBezTo>
                    <a:cubicBezTo>
                      <a:pt x="27" y="56"/>
                      <a:pt x="32" y="54"/>
                      <a:pt x="37" y="54"/>
                    </a:cubicBezTo>
                    <a:cubicBezTo>
                      <a:pt x="37" y="47"/>
                      <a:pt x="37" y="47"/>
                      <a:pt x="37" y="47"/>
                    </a:cubicBezTo>
                    <a:cubicBezTo>
                      <a:pt x="22" y="49"/>
                      <a:pt x="10" y="48"/>
                      <a:pt x="3" y="45"/>
                    </a:cubicBezTo>
                    <a:cubicBezTo>
                      <a:pt x="1" y="44"/>
                      <a:pt x="0" y="42"/>
                      <a:pt x="0" y="40"/>
                    </a:cubicBezTo>
                    <a:cubicBezTo>
                      <a:pt x="1" y="38"/>
                      <a:pt x="3" y="38"/>
                      <a:pt x="5" y="38"/>
                    </a:cubicBezTo>
                    <a:cubicBezTo>
                      <a:pt x="12" y="40"/>
                      <a:pt x="22" y="40"/>
                      <a:pt x="37" y="39"/>
                    </a:cubicBezTo>
                    <a:cubicBezTo>
                      <a:pt x="37" y="39"/>
                      <a:pt x="37" y="39"/>
                      <a:pt x="37" y="39"/>
                    </a:cubicBezTo>
                    <a:cubicBezTo>
                      <a:pt x="38" y="32"/>
                      <a:pt x="36" y="29"/>
                      <a:pt x="33" y="28"/>
                    </a:cubicBezTo>
                    <a:cubicBezTo>
                      <a:pt x="26" y="25"/>
                      <a:pt x="19" y="24"/>
                      <a:pt x="12" y="25"/>
                    </a:cubicBezTo>
                    <a:close/>
                  </a:path>
                </a:pathLst>
              </a:custGeom>
              <a:grpFill/>
              <a:ln>
                <a:noFill/>
              </a:ln>
            </p:spPr>
            <p:txBody>
              <a:bodyPr anchor="ctr"/>
              <a:lstStyle/>
              <a:p>
                <a:pPr algn="ctr"/>
                <a:endParaRPr/>
              </a:p>
            </p:txBody>
          </p:sp>
          <p:sp>
            <p:nvSpPr>
              <p:cNvPr id="147" name="PA-ïṥḷïde"/>
              <p:cNvSpPr/>
              <p:nvPr>
                <p:custDataLst>
                  <p:tags r:id="rId186"/>
                </p:custDataLst>
              </p:nvPr>
            </p:nvSpPr>
            <p:spPr bwMode="auto">
              <a:xfrm>
                <a:off x="2905919" y="3341688"/>
                <a:ext cx="163513" cy="263525"/>
              </a:xfrm>
              <a:custGeom>
                <a:avLst/>
                <a:gdLst>
                  <a:gd name="T0" fmla="*/ 47 w 88"/>
                  <a:gd name="T1" fmla="*/ 8 h 143"/>
                  <a:gd name="T2" fmla="*/ 74 w 88"/>
                  <a:gd name="T3" fmla="*/ 14 h 143"/>
                  <a:gd name="T4" fmla="*/ 82 w 88"/>
                  <a:gd name="T5" fmla="*/ 26 h 143"/>
                  <a:gd name="T6" fmla="*/ 79 w 88"/>
                  <a:gd name="T7" fmla="*/ 75 h 143"/>
                  <a:gd name="T8" fmla="*/ 86 w 88"/>
                  <a:gd name="T9" fmla="*/ 136 h 143"/>
                  <a:gd name="T10" fmla="*/ 73 w 88"/>
                  <a:gd name="T11" fmla="*/ 45 h 143"/>
                  <a:gd name="T12" fmla="*/ 67 w 88"/>
                  <a:gd name="T13" fmla="*/ 44 h 143"/>
                  <a:gd name="T14" fmla="*/ 54 w 88"/>
                  <a:gd name="T15" fmla="*/ 58 h 143"/>
                  <a:gd name="T16" fmla="*/ 22 w 88"/>
                  <a:gd name="T17" fmla="*/ 54 h 143"/>
                  <a:gd name="T18" fmla="*/ 15 w 88"/>
                  <a:gd name="T19" fmla="*/ 45 h 143"/>
                  <a:gd name="T20" fmla="*/ 11 w 88"/>
                  <a:gd name="T21" fmla="*/ 91 h 143"/>
                  <a:gd name="T22" fmla="*/ 9 w 88"/>
                  <a:gd name="T23" fmla="*/ 118 h 143"/>
                  <a:gd name="T24" fmla="*/ 2 w 88"/>
                  <a:gd name="T25" fmla="*/ 139 h 143"/>
                  <a:gd name="T26" fmla="*/ 6 w 88"/>
                  <a:gd name="T27" fmla="*/ 80 h 143"/>
                  <a:gd name="T28" fmla="*/ 2 w 88"/>
                  <a:gd name="T29" fmla="*/ 26 h 143"/>
                  <a:gd name="T30" fmla="*/ 32 w 88"/>
                  <a:gd name="T31" fmla="*/ 10 h 143"/>
                  <a:gd name="T32" fmla="*/ 39 w 88"/>
                  <a:gd name="T33" fmla="*/ 0 h 143"/>
                  <a:gd name="T34" fmla="*/ 24 w 88"/>
                  <a:gd name="T35" fmla="*/ 23 h 143"/>
                  <a:gd name="T36" fmla="*/ 66 w 88"/>
                  <a:gd name="T37" fmla="*/ 29 h 143"/>
                  <a:gd name="T38" fmla="*/ 67 w 88"/>
                  <a:gd name="T39" fmla="*/ 37 h 143"/>
                  <a:gd name="T40" fmla="*/ 73 w 88"/>
                  <a:gd name="T41" fmla="*/ 34 h 143"/>
                  <a:gd name="T42" fmla="*/ 66 w 88"/>
                  <a:gd name="T43" fmla="*/ 20 h 143"/>
                  <a:gd name="T44" fmla="*/ 13 w 88"/>
                  <a:gd name="T45" fmla="*/ 21 h 143"/>
                  <a:gd name="T46" fmla="*/ 12 w 88"/>
                  <a:gd name="T47" fmla="*/ 32 h 143"/>
                  <a:gd name="T48" fmla="*/ 17 w 88"/>
                  <a:gd name="T49" fmla="*/ 38 h 143"/>
                  <a:gd name="T50" fmla="*/ 24 w 88"/>
                  <a:gd name="T51" fmla="*/ 23 h 143"/>
                  <a:gd name="T52" fmla="*/ 61 w 88"/>
                  <a:gd name="T53" fmla="*/ 64 h 143"/>
                  <a:gd name="T54" fmla="*/ 66 w 88"/>
                  <a:gd name="T55" fmla="*/ 96 h 143"/>
                  <a:gd name="T56" fmla="*/ 61 w 88"/>
                  <a:gd name="T57" fmla="*/ 136 h 143"/>
                  <a:gd name="T58" fmla="*/ 59 w 88"/>
                  <a:gd name="T59" fmla="*/ 143 h 143"/>
                  <a:gd name="T60" fmla="*/ 46 w 88"/>
                  <a:gd name="T61" fmla="*/ 105 h 143"/>
                  <a:gd name="T62" fmla="*/ 30 w 88"/>
                  <a:gd name="T63" fmla="*/ 140 h 143"/>
                  <a:gd name="T64" fmla="*/ 26 w 88"/>
                  <a:gd name="T65" fmla="*/ 137 h 143"/>
                  <a:gd name="T66" fmla="*/ 32 w 88"/>
                  <a:gd name="T67" fmla="*/ 121 h 143"/>
                  <a:gd name="T68" fmla="*/ 35 w 88"/>
                  <a:gd name="T69" fmla="*/ 105 h 143"/>
                  <a:gd name="T70" fmla="*/ 18 w 88"/>
                  <a:gd name="T71" fmla="*/ 75 h 143"/>
                  <a:gd name="T72" fmla="*/ 24 w 88"/>
                  <a:gd name="T73" fmla="*/ 35 h 143"/>
                  <a:gd name="T74" fmla="*/ 39 w 88"/>
                  <a:gd name="T75" fmla="*/ 37 h 143"/>
                  <a:gd name="T76" fmla="*/ 34 w 88"/>
                  <a:gd name="T77" fmla="*/ 29 h 143"/>
                  <a:gd name="T78" fmla="*/ 24 w 88"/>
                  <a:gd name="T79" fmla="*/ 35 h 143"/>
                  <a:gd name="T80" fmla="*/ 62 w 88"/>
                  <a:gd name="T81" fmla="*/ 84 h 143"/>
                  <a:gd name="T82" fmla="*/ 43 w 88"/>
                  <a:gd name="T83" fmla="*/ 81 h 143"/>
                  <a:gd name="T84" fmla="*/ 25 w 88"/>
                  <a:gd name="T85" fmla="*/ 87 h 143"/>
                  <a:gd name="T86" fmla="*/ 26 w 88"/>
                  <a:gd name="T87" fmla="*/ 48 h 143"/>
                  <a:gd name="T88" fmla="*/ 38 w 88"/>
                  <a:gd name="T89" fmla="*/ 52 h 143"/>
                  <a:gd name="T90" fmla="*/ 25 w 88"/>
                  <a:gd name="T91" fmla="*/ 44 h 143"/>
                  <a:gd name="T92" fmla="*/ 32 w 88"/>
                  <a:gd name="T93" fmla="*/ 69 h 143"/>
                  <a:gd name="T94" fmla="*/ 41 w 88"/>
                  <a:gd name="T95" fmla="*/ 75 h 143"/>
                  <a:gd name="T96" fmla="*/ 57 w 88"/>
                  <a:gd name="T97" fmla="*/ 70 h 143"/>
                  <a:gd name="T98" fmla="*/ 56 w 88"/>
                  <a:gd name="T99" fmla="*/ 98 h 143"/>
                  <a:gd name="T100" fmla="*/ 54 w 88"/>
                  <a:gd name="T101" fmla="*/ 93 h 143"/>
                  <a:gd name="T102" fmla="*/ 36 w 88"/>
                  <a:gd name="T103" fmla="*/ 93 h 143"/>
                  <a:gd name="T104" fmla="*/ 32 w 88"/>
                  <a:gd name="T105" fmla="*/ 98 h 143"/>
                  <a:gd name="T106" fmla="*/ 56 w 88"/>
                  <a:gd name="T107" fmla="*/ 29 h 143"/>
                  <a:gd name="T108" fmla="*/ 46 w 88"/>
                  <a:gd name="T109" fmla="*/ 29 h 143"/>
                  <a:gd name="T110" fmla="*/ 60 w 88"/>
                  <a:gd name="T111" fmla="*/ 37 h 143"/>
                  <a:gd name="T112" fmla="*/ 56 w 88"/>
                  <a:gd name="T113" fmla="*/ 29 h 143"/>
                  <a:gd name="T114" fmla="*/ 60 w 88"/>
                  <a:gd name="T115" fmla="*/ 43 h 143"/>
                  <a:gd name="T116" fmla="*/ 46 w 88"/>
                  <a:gd name="T117" fmla="*/ 52 h 143"/>
                  <a:gd name="T118" fmla="*/ 59 w 88"/>
                  <a:gd name="T119" fmla="*/ 4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143">
                    <a:moveTo>
                      <a:pt x="43" y="2"/>
                    </a:moveTo>
                    <a:cubicBezTo>
                      <a:pt x="45" y="3"/>
                      <a:pt x="47" y="6"/>
                      <a:pt x="47" y="8"/>
                    </a:cubicBezTo>
                    <a:cubicBezTo>
                      <a:pt x="47" y="9"/>
                      <a:pt x="48" y="10"/>
                      <a:pt x="49" y="10"/>
                    </a:cubicBezTo>
                    <a:cubicBezTo>
                      <a:pt x="57" y="10"/>
                      <a:pt x="66" y="12"/>
                      <a:pt x="74" y="14"/>
                    </a:cubicBezTo>
                    <a:cubicBezTo>
                      <a:pt x="78" y="16"/>
                      <a:pt x="81" y="18"/>
                      <a:pt x="81" y="19"/>
                    </a:cubicBezTo>
                    <a:cubicBezTo>
                      <a:pt x="82" y="21"/>
                      <a:pt x="82" y="24"/>
                      <a:pt x="82" y="26"/>
                    </a:cubicBezTo>
                    <a:cubicBezTo>
                      <a:pt x="82" y="27"/>
                      <a:pt x="82" y="27"/>
                      <a:pt x="82" y="28"/>
                    </a:cubicBezTo>
                    <a:cubicBezTo>
                      <a:pt x="79" y="39"/>
                      <a:pt x="78" y="55"/>
                      <a:pt x="79" y="75"/>
                    </a:cubicBezTo>
                    <a:cubicBezTo>
                      <a:pt x="80" y="87"/>
                      <a:pt x="83" y="106"/>
                      <a:pt x="87" y="131"/>
                    </a:cubicBezTo>
                    <a:cubicBezTo>
                      <a:pt x="88" y="134"/>
                      <a:pt x="87" y="135"/>
                      <a:pt x="86" y="136"/>
                    </a:cubicBezTo>
                    <a:cubicBezTo>
                      <a:pt x="84" y="137"/>
                      <a:pt x="82" y="136"/>
                      <a:pt x="82" y="133"/>
                    </a:cubicBezTo>
                    <a:cubicBezTo>
                      <a:pt x="74" y="106"/>
                      <a:pt x="71" y="76"/>
                      <a:pt x="73" y="45"/>
                    </a:cubicBezTo>
                    <a:cubicBezTo>
                      <a:pt x="72" y="45"/>
                      <a:pt x="71" y="44"/>
                      <a:pt x="70" y="44"/>
                    </a:cubicBezTo>
                    <a:cubicBezTo>
                      <a:pt x="69" y="44"/>
                      <a:pt x="68" y="44"/>
                      <a:pt x="67" y="44"/>
                    </a:cubicBezTo>
                    <a:cubicBezTo>
                      <a:pt x="67" y="48"/>
                      <a:pt x="66" y="51"/>
                      <a:pt x="64" y="54"/>
                    </a:cubicBezTo>
                    <a:cubicBezTo>
                      <a:pt x="62" y="57"/>
                      <a:pt x="59" y="59"/>
                      <a:pt x="54" y="58"/>
                    </a:cubicBezTo>
                    <a:cubicBezTo>
                      <a:pt x="47" y="58"/>
                      <a:pt x="39" y="58"/>
                      <a:pt x="32" y="58"/>
                    </a:cubicBezTo>
                    <a:cubicBezTo>
                      <a:pt x="28" y="59"/>
                      <a:pt x="25" y="58"/>
                      <a:pt x="22" y="54"/>
                    </a:cubicBezTo>
                    <a:cubicBezTo>
                      <a:pt x="20" y="51"/>
                      <a:pt x="19" y="48"/>
                      <a:pt x="18" y="45"/>
                    </a:cubicBezTo>
                    <a:cubicBezTo>
                      <a:pt x="17" y="45"/>
                      <a:pt x="16" y="45"/>
                      <a:pt x="15" y="45"/>
                    </a:cubicBezTo>
                    <a:cubicBezTo>
                      <a:pt x="14" y="45"/>
                      <a:pt x="13" y="45"/>
                      <a:pt x="13" y="45"/>
                    </a:cubicBezTo>
                    <a:cubicBezTo>
                      <a:pt x="13" y="60"/>
                      <a:pt x="13" y="75"/>
                      <a:pt x="11" y="91"/>
                    </a:cubicBezTo>
                    <a:cubicBezTo>
                      <a:pt x="11" y="95"/>
                      <a:pt x="11" y="102"/>
                      <a:pt x="10" y="111"/>
                    </a:cubicBezTo>
                    <a:cubicBezTo>
                      <a:pt x="10" y="108"/>
                      <a:pt x="10" y="111"/>
                      <a:pt x="9" y="118"/>
                    </a:cubicBezTo>
                    <a:cubicBezTo>
                      <a:pt x="9" y="124"/>
                      <a:pt x="8" y="130"/>
                      <a:pt x="6" y="134"/>
                    </a:cubicBezTo>
                    <a:cubicBezTo>
                      <a:pt x="5" y="138"/>
                      <a:pt x="3" y="139"/>
                      <a:pt x="2" y="139"/>
                    </a:cubicBezTo>
                    <a:cubicBezTo>
                      <a:pt x="0" y="139"/>
                      <a:pt x="0" y="137"/>
                      <a:pt x="0" y="133"/>
                    </a:cubicBezTo>
                    <a:cubicBezTo>
                      <a:pt x="3" y="112"/>
                      <a:pt x="5" y="94"/>
                      <a:pt x="6" y="80"/>
                    </a:cubicBezTo>
                    <a:cubicBezTo>
                      <a:pt x="8" y="64"/>
                      <a:pt x="7" y="51"/>
                      <a:pt x="6" y="38"/>
                    </a:cubicBezTo>
                    <a:cubicBezTo>
                      <a:pt x="5" y="34"/>
                      <a:pt x="4" y="30"/>
                      <a:pt x="2" y="26"/>
                    </a:cubicBezTo>
                    <a:cubicBezTo>
                      <a:pt x="0" y="21"/>
                      <a:pt x="1" y="17"/>
                      <a:pt x="6" y="16"/>
                    </a:cubicBezTo>
                    <a:cubicBezTo>
                      <a:pt x="14" y="12"/>
                      <a:pt x="23" y="11"/>
                      <a:pt x="32" y="10"/>
                    </a:cubicBezTo>
                    <a:cubicBezTo>
                      <a:pt x="36" y="9"/>
                      <a:pt x="38" y="7"/>
                      <a:pt x="38" y="4"/>
                    </a:cubicBezTo>
                    <a:cubicBezTo>
                      <a:pt x="38" y="2"/>
                      <a:pt x="38" y="1"/>
                      <a:pt x="39" y="0"/>
                    </a:cubicBezTo>
                    <a:cubicBezTo>
                      <a:pt x="41" y="0"/>
                      <a:pt x="42" y="0"/>
                      <a:pt x="43" y="2"/>
                    </a:cubicBezTo>
                    <a:close/>
                    <a:moveTo>
                      <a:pt x="24" y="23"/>
                    </a:moveTo>
                    <a:cubicBezTo>
                      <a:pt x="33" y="22"/>
                      <a:pt x="44" y="22"/>
                      <a:pt x="58" y="23"/>
                    </a:cubicBezTo>
                    <a:cubicBezTo>
                      <a:pt x="63" y="24"/>
                      <a:pt x="66" y="26"/>
                      <a:pt x="66" y="29"/>
                    </a:cubicBezTo>
                    <a:cubicBezTo>
                      <a:pt x="66" y="30"/>
                      <a:pt x="66" y="30"/>
                      <a:pt x="67" y="31"/>
                    </a:cubicBezTo>
                    <a:cubicBezTo>
                      <a:pt x="67" y="33"/>
                      <a:pt x="67" y="35"/>
                      <a:pt x="67" y="37"/>
                    </a:cubicBezTo>
                    <a:cubicBezTo>
                      <a:pt x="69" y="38"/>
                      <a:pt x="71" y="38"/>
                      <a:pt x="73" y="38"/>
                    </a:cubicBezTo>
                    <a:cubicBezTo>
                      <a:pt x="73" y="37"/>
                      <a:pt x="73" y="36"/>
                      <a:pt x="73" y="34"/>
                    </a:cubicBezTo>
                    <a:cubicBezTo>
                      <a:pt x="73" y="32"/>
                      <a:pt x="73" y="30"/>
                      <a:pt x="74" y="29"/>
                    </a:cubicBezTo>
                    <a:cubicBezTo>
                      <a:pt x="75" y="25"/>
                      <a:pt x="72" y="21"/>
                      <a:pt x="66" y="20"/>
                    </a:cubicBezTo>
                    <a:cubicBezTo>
                      <a:pt x="58" y="17"/>
                      <a:pt x="50" y="16"/>
                      <a:pt x="40" y="16"/>
                    </a:cubicBezTo>
                    <a:cubicBezTo>
                      <a:pt x="29" y="16"/>
                      <a:pt x="20" y="18"/>
                      <a:pt x="13" y="21"/>
                    </a:cubicBezTo>
                    <a:cubicBezTo>
                      <a:pt x="11" y="22"/>
                      <a:pt x="11" y="24"/>
                      <a:pt x="11" y="26"/>
                    </a:cubicBezTo>
                    <a:cubicBezTo>
                      <a:pt x="11" y="28"/>
                      <a:pt x="12" y="30"/>
                      <a:pt x="12" y="32"/>
                    </a:cubicBezTo>
                    <a:cubicBezTo>
                      <a:pt x="12" y="35"/>
                      <a:pt x="12" y="37"/>
                      <a:pt x="12" y="38"/>
                    </a:cubicBezTo>
                    <a:cubicBezTo>
                      <a:pt x="14" y="38"/>
                      <a:pt x="15" y="38"/>
                      <a:pt x="17" y="38"/>
                    </a:cubicBezTo>
                    <a:cubicBezTo>
                      <a:pt x="17" y="35"/>
                      <a:pt x="17" y="32"/>
                      <a:pt x="17" y="30"/>
                    </a:cubicBezTo>
                    <a:cubicBezTo>
                      <a:pt x="18" y="26"/>
                      <a:pt x="20" y="24"/>
                      <a:pt x="24" y="23"/>
                    </a:cubicBezTo>
                    <a:close/>
                    <a:moveTo>
                      <a:pt x="28" y="64"/>
                    </a:moveTo>
                    <a:cubicBezTo>
                      <a:pt x="39" y="62"/>
                      <a:pt x="50" y="62"/>
                      <a:pt x="61" y="64"/>
                    </a:cubicBezTo>
                    <a:cubicBezTo>
                      <a:pt x="65" y="65"/>
                      <a:pt x="67" y="67"/>
                      <a:pt x="67" y="71"/>
                    </a:cubicBezTo>
                    <a:cubicBezTo>
                      <a:pt x="69" y="79"/>
                      <a:pt x="68" y="88"/>
                      <a:pt x="66" y="96"/>
                    </a:cubicBezTo>
                    <a:cubicBezTo>
                      <a:pt x="65" y="102"/>
                      <a:pt x="61" y="105"/>
                      <a:pt x="54" y="105"/>
                    </a:cubicBezTo>
                    <a:cubicBezTo>
                      <a:pt x="55" y="115"/>
                      <a:pt x="57" y="125"/>
                      <a:pt x="61" y="136"/>
                    </a:cubicBezTo>
                    <a:cubicBezTo>
                      <a:pt x="63" y="138"/>
                      <a:pt x="63" y="140"/>
                      <a:pt x="61" y="142"/>
                    </a:cubicBezTo>
                    <a:cubicBezTo>
                      <a:pt x="60" y="142"/>
                      <a:pt x="59" y="143"/>
                      <a:pt x="59" y="143"/>
                    </a:cubicBezTo>
                    <a:cubicBezTo>
                      <a:pt x="58" y="143"/>
                      <a:pt x="57" y="142"/>
                      <a:pt x="57" y="141"/>
                    </a:cubicBezTo>
                    <a:cubicBezTo>
                      <a:pt x="52" y="131"/>
                      <a:pt x="48" y="120"/>
                      <a:pt x="46" y="105"/>
                    </a:cubicBezTo>
                    <a:cubicBezTo>
                      <a:pt x="41" y="105"/>
                      <a:pt x="41" y="105"/>
                      <a:pt x="41" y="105"/>
                    </a:cubicBezTo>
                    <a:cubicBezTo>
                      <a:pt x="40" y="120"/>
                      <a:pt x="37" y="131"/>
                      <a:pt x="30" y="140"/>
                    </a:cubicBezTo>
                    <a:cubicBezTo>
                      <a:pt x="29" y="141"/>
                      <a:pt x="27" y="142"/>
                      <a:pt x="26" y="142"/>
                    </a:cubicBezTo>
                    <a:cubicBezTo>
                      <a:pt x="25" y="141"/>
                      <a:pt x="25" y="139"/>
                      <a:pt x="26" y="137"/>
                    </a:cubicBezTo>
                    <a:cubicBezTo>
                      <a:pt x="26" y="137"/>
                      <a:pt x="26" y="135"/>
                      <a:pt x="28" y="132"/>
                    </a:cubicBezTo>
                    <a:cubicBezTo>
                      <a:pt x="30" y="127"/>
                      <a:pt x="32" y="123"/>
                      <a:pt x="32" y="121"/>
                    </a:cubicBezTo>
                    <a:cubicBezTo>
                      <a:pt x="33" y="118"/>
                      <a:pt x="34" y="113"/>
                      <a:pt x="35" y="107"/>
                    </a:cubicBezTo>
                    <a:cubicBezTo>
                      <a:pt x="35" y="106"/>
                      <a:pt x="35" y="106"/>
                      <a:pt x="35" y="105"/>
                    </a:cubicBezTo>
                    <a:cubicBezTo>
                      <a:pt x="29" y="105"/>
                      <a:pt x="25" y="103"/>
                      <a:pt x="22" y="98"/>
                    </a:cubicBezTo>
                    <a:cubicBezTo>
                      <a:pt x="19" y="93"/>
                      <a:pt x="17" y="85"/>
                      <a:pt x="18" y="75"/>
                    </a:cubicBezTo>
                    <a:cubicBezTo>
                      <a:pt x="19" y="68"/>
                      <a:pt x="22" y="65"/>
                      <a:pt x="28" y="64"/>
                    </a:cubicBezTo>
                    <a:close/>
                    <a:moveTo>
                      <a:pt x="24" y="35"/>
                    </a:moveTo>
                    <a:cubicBezTo>
                      <a:pt x="24" y="36"/>
                      <a:pt x="24" y="36"/>
                      <a:pt x="24" y="37"/>
                    </a:cubicBezTo>
                    <a:cubicBezTo>
                      <a:pt x="29" y="37"/>
                      <a:pt x="34" y="37"/>
                      <a:pt x="39" y="37"/>
                    </a:cubicBezTo>
                    <a:cubicBezTo>
                      <a:pt x="39" y="34"/>
                      <a:pt x="38" y="31"/>
                      <a:pt x="38" y="29"/>
                    </a:cubicBezTo>
                    <a:cubicBezTo>
                      <a:pt x="37" y="29"/>
                      <a:pt x="36" y="29"/>
                      <a:pt x="34" y="29"/>
                    </a:cubicBezTo>
                    <a:cubicBezTo>
                      <a:pt x="31" y="29"/>
                      <a:pt x="30" y="29"/>
                      <a:pt x="28" y="29"/>
                    </a:cubicBezTo>
                    <a:cubicBezTo>
                      <a:pt x="25" y="31"/>
                      <a:pt x="24" y="32"/>
                      <a:pt x="24" y="35"/>
                    </a:cubicBezTo>
                    <a:close/>
                    <a:moveTo>
                      <a:pt x="61" y="87"/>
                    </a:moveTo>
                    <a:cubicBezTo>
                      <a:pt x="61" y="86"/>
                      <a:pt x="62" y="85"/>
                      <a:pt x="62" y="84"/>
                    </a:cubicBezTo>
                    <a:cubicBezTo>
                      <a:pt x="62" y="83"/>
                      <a:pt x="62" y="82"/>
                      <a:pt x="62" y="82"/>
                    </a:cubicBezTo>
                    <a:cubicBezTo>
                      <a:pt x="56" y="81"/>
                      <a:pt x="50" y="80"/>
                      <a:pt x="43" y="81"/>
                    </a:cubicBezTo>
                    <a:cubicBezTo>
                      <a:pt x="37" y="81"/>
                      <a:pt x="31" y="82"/>
                      <a:pt x="24" y="83"/>
                    </a:cubicBezTo>
                    <a:cubicBezTo>
                      <a:pt x="25" y="87"/>
                      <a:pt x="25" y="87"/>
                      <a:pt x="25" y="87"/>
                    </a:cubicBezTo>
                    <a:cubicBezTo>
                      <a:pt x="35" y="86"/>
                      <a:pt x="48" y="86"/>
                      <a:pt x="61" y="87"/>
                    </a:cubicBezTo>
                    <a:close/>
                    <a:moveTo>
                      <a:pt x="26" y="48"/>
                    </a:moveTo>
                    <a:cubicBezTo>
                      <a:pt x="28" y="51"/>
                      <a:pt x="30" y="52"/>
                      <a:pt x="35" y="52"/>
                    </a:cubicBezTo>
                    <a:cubicBezTo>
                      <a:pt x="38" y="52"/>
                      <a:pt x="38" y="52"/>
                      <a:pt x="38" y="52"/>
                    </a:cubicBezTo>
                    <a:cubicBezTo>
                      <a:pt x="38" y="49"/>
                      <a:pt x="39" y="46"/>
                      <a:pt x="39" y="44"/>
                    </a:cubicBezTo>
                    <a:cubicBezTo>
                      <a:pt x="34" y="44"/>
                      <a:pt x="30" y="44"/>
                      <a:pt x="25" y="44"/>
                    </a:cubicBezTo>
                    <a:cubicBezTo>
                      <a:pt x="25" y="46"/>
                      <a:pt x="25" y="47"/>
                      <a:pt x="26" y="48"/>
                    </a:cubicBezTo>
                    <a:close/>
                    <a:moveTo>
                      <a:pt x="32" y="69"/>
                    </a:moveTo>
                    <a:cubicBezTo>
                      <a:pt x="28" y="70"/>
                      <a:pt x="25" y="72"/>
                      <a:pt x="25" y="76"/>
                    </a:cubicBezTo>
                    <a:cubicBezTo>
                      <a:pt x="30" y="75"/>
                      <a:pt x="35" y="75"/>
                      <a:pt x="41" y="75"/>
                    </a:cubicBezTo>
                    <a:cubicBezTo>
                      <a:pt x="46" y="74"/>
                      <a:pt x="53" y="74"/>
                      <a:pt x="61" y="75"/>
                    </a:cubicBezTo>
                    <a:cubicBezTo>
                      <a:pt x="61" y="72"/>
                      <a:pt x="59" y="71"/>
                      <a:pt x="57" y="70"/>
                    </a:cubicBezTo>
                    <a:cubicBezTo>
                      <a:pt x="49" y="68"/>
                      <a:pt x="40" y="68"/>
                      <a:pt x="32" y="69"/>
                    </a:cubicBezTo>
                    <a:close/>
                    <a:moveTo>
                      <a:pt x="56" y="98"/>
                    </a:moveTo>
                    <a:cubicBezTo>
                      <a:pt x="59" y="97"/>
                      <a:pt x="60" y="96"/>
                      <a:pt x="61" y="93"/>
                    </a:cubicBezTo>
                    <a:cubicBezTo>
                      <a:pt x="60" y="93"/>
                      <a:pt x="57" y="93"/>
                      <a:pt x="54" y="93"/>
                    </a:cubicBezTo>
                    <a:cubicBezTo>
                      <a:pt x="48" y="92"/>
                      <a:pt x="44" y="92"/>
                      <a:pt x="41" y="92"/>
                    </a:cubicBezTo>
                    <a:cubicBezTo>
                      <a:pt x="40" y="92"/>
                      <a:pt x="38" y="92"/>
                      <a:pt x="36" y="93"/>
                    </a:cubicBezTo>
                    <a:cubicBezTo>
                      <a:pt x="31" y="93"/>
                      <a:pt x="28" y="94"/>
                      <a:pt x="26" y="94"/>
                    </a:cubicBezTo>
                    <a:cubicBezTo>
                      <a:pt x="27" y="96"/>
                      <a:pt x="29" y="98"/>
                      <a:pt x="32" y="98"/>
                    </a:cubicBezTo>
                    <a:cubicBezTo>
                      <a:pt x="39" y="99"/>
                      <a:pt x="47" y="99"/>
                      <a:pt x="56" y="98"/>
                    </a:cubicBezTo>
                    <a:close/>
                    <a:moveTo>
                      <a:pt x="56" y="29"/>
                    </a:moveTo>
                    <a:cubicBezTo>
                      <a:pt x="55" y="29"/>
                      <a:pt x="53" y="29"/>
                      <a:pt x="51" y="29"/>
                    </a:cubicBezTo>
                    <a:cubicBezTo>
                      <a:pt x="49" y="29"/>
                      <a:pt x="47" y="29"/>
                      <a:pt x="46" y="29"/>
                    </a:cubicBezTo>
                    <a:cubicBezTo>
                      <a:pt x="46" y="31"/>
                      <a:pt x="46" y="34"/>
                      <a:pt x="46" y="37"/>
                    </a:cubicBezTo>
                    <a:cubicBezTo>
                      <a:pt x="50" y="37"/>
                      <a:pt x="55" y="37"/>
                      <a:pt x="60" y="37"/>
                    </a:cubicBezTo>
                    <a:cubicBezTo>
                      <a:pt x="60" y="35"/>
                      <a:pt x="60" y="35"/>
                      <a:pt x="60" y="35"/>
                    </a:cubicBezTo>
                    <a:cubicBezTo>
                      <a:pt x="60" y="32"/>
                      <a:pt x="58" y="30"/>
                      <a:pt x="56" y="29"/>
                    </a:cubicBezTo>
                    <a:close/>
                    <a:moveTo>
                      <a:pt x="59" y="48"/>
                    </a:moveTo>
                    <a:cubicBezTo>
                      <a:pt x="59" y="47"/>
                      <a:pt x="59" y="45"/>
                      <a:pt x="60" y="43"/>
                    </a:cubicBezTo>
                    <a:cubicBezTo>
                      <a:pt x="55" y="43"/>
                      <a:pt x="51" y="43"/>
                      <a:pt x="46" y="43"/>
                    </a:cubicBezTo>
                    <a:cubicBezTo>
                      <a:pt x="46" y="52"/>
                      <a:pt x="46" y="52"/>
                      <a:pt x="46" y="52"/>
                    </a:cubicBezTo>
                    <a:cubicBezTo>
                      <a:pt x="48" y="52"/>
                      <a:pt x="51" y="52"/>
                      <a:pt x="54" y="52"/>
                    </a:cubicBezTo>
                    <a:cubicBezTo>
                      <a:pt x="57" y="51"/>
                      <a:pt x="59" y="49"/>
                      <a:pt x="59" y="48"/>
                    </a:cubicBezTo>
                    <a:close/>
                  </a:path>
                </a:pathLst>
              </a:custGeom>
              <a:grpFill/>
              <a:ln>
                <a:noFill/>
              </a:ln>
            </p:spPr>
            <p:txBody>
              <a:bodyPr anchor="ctr"/>
              <a:lstStyle/>
              <a:p>
                <a:pPr algn="ctr"/>
                <a:endParaRPr/>
              </a:p>
            </p:txBody>
          </p:sp>
          <p:sp>
            <p:nvSpPr>
              <p:cNvPr id="148" name="PA-iṧḻïḋe"/>
              <p:cNvSpPr/>
              <p:nvPr>
                <p:custDataLst>
                  <p:tags r:id="rId187"/>
                </p:custDataLst>
              </p:nvPr>
            </p:nvSpPr>
            <p:spPr bwMode="auto">
              <a:xfrm>
                <a:off x="3082131" y="3343276"/>
                <a:ext cx="139700" cy="265113"/>
              </a:xfrm>
              <a:custGeom>
                <a:avLst/>
                <a:gdLst>
                  <a:gd name="T0" fmla="*/ 56 w 76"/>
                  <a:gd name="T1" fmla="*/ 3 h 144"/>
                  <a:gd name="T2" fmla="*/ 61 w 76"/>
                  <a:gd name="T3" fmla="*/ 45 h 144"/>
                  <a:gd name="T4" fmla="*/ 50 w 76"/>
                  <a:gd name="T5" fmla="*/ 74 h 144"/>
                  <a:gd name="T6" fmla="*/ 68 w 76"/>
                  <a:gd name="T7" fmla="*/ 65 h 144"/>
                  <a:gd name="T8" fmla="*/ 70 w 76"/>
                  <a:gd name="T9" fmla="*/ 31 h 144"/>
                  <a:gd name="T10" fmla="*/ 74 w 76"/>
                  <a:gd name="T11" fmla="*/ 31 h 144"/>
                  <a:gd name="T12" fmla="*/ 74 w 76"/>
                  <a:gd name="T13" fmla="*/ 64 h 144"/>
                  <a:gd name="T14" fmla="*/ 50 w 76"/>
                  <a:gd name="T15" fmla="*/ 81 h 144"/>
                  <a:gd name="T16" fmla="*/ 69 w 76"/>
                  <a:gd name="T17" fmla="*/ 103 h 144"/>
                  <a:gd name="T18" fmla="*/ 74 w 76"/>
                  <a:gd name="T19" fmla="*/ 140 h 144"/>
                  <a:gd name="T20" fmla="*/ 63 w 76"/>
                  <a:gd name="T21" fmla="*/ 105 h 144"/>
                  <a:gd name="T22" fmla="*/ 52 w 76"/>
                  <a:gd name="T23" fmla="*/ 138 h 144"/>
                  <a:gd name="T24" fmla="*/ 46 w 76"/>
                  <a:gd name="T25" fmla="*/ 139 h 144"/>
                  <a:gd name="T26" fmla="*/ 42 w 76"/>
                  <a:gd name="T27" fmla="*/ 57 h 144"/>
                  <a:gd name="T28" fmla="*/ 35 w 76"/>
                  <a:gd name="T29" fmla="*/ 132 h 144"/>
                  <a:gd name="T30" fmla="*/ 27 w 76"/>
                  <a:gd name="T31" fmla="*/ 136 h 144"/>
                  <a:gd name="T32" fmla="*/ 29 w 76"/>
                  <a:gd name="T33" fmla="*/ 95 h 144"/>
                  <a:gd name="T34" fmla="*/ 5 w 76"/>
                  <a:gd name="T35" fmla="*/ 135 h 144"/>
                  <a:gd name="T36" fmla="*/ 0 w 76"/>
                  <a:gd name="T37" fmla="*/ 135 h 144"/>
                  <a:gd name="T38" fmla="*/ 30 w 76"/>
                  <a:gd name="T39" fmla="*/ 86 h 144"/>
                  <a:gd name="T40" fmla="*/ 26 w 76"/>
                  <a:gd name="T41" fmla="*/ 80 h 144"/>
                  <a:gd name="T42" fmla="*/ 5 w 76"/>
                  <a:gd name="T43" fmla="*/ 66 h 144"/>
                  <a:gd name="T44" fmla="*/ 3 w 76"/>
                  <a:gd name="T45" fmla="*/ 29 h 144"/>
                  <a:gd name="T46" fmla="*/ 9 w 76"/>
                  <a:gd name="T47" fmla="*/ 59 h 144"/>
                  <a:gd name="T48" fmla="*/ 31 w 76"/>
                  <a:gd name="T49" fmla="*/ 74 h 144"/>
                  <a:gd name="T50" fmla="*/ 32 w 76"/>
                  <a:gd name="T51" fmla="*/ 57 h 144"/>
                  <a:gd name="T52" fmla="*/ 16 w 76"/>
                  <a:gd name="T53" fmla="*/ 14 h 144"/>
                  <a:gd name="T54" fmla="*/ 22 w 76"/>
                  <a:gd name="T55" fmla="*/ 19 h 144"/>
                  <a:gd name="T56" fmla="*/ 57 w 76"/>
                  <a:gd name="T57" fmla="*/ 19 h 144"/>
                  <a:gd name="T58" fmla="*/ 50 w 76"/>
                  <a:gd name="T59" fmla="*/ 9 h 144"/>
                  <a:gd name="T60" fmla="*/ 22 w 76"/>
                  <a:gd name="T61" fmla="*/ 19 h 144"/>
                  <a:gd name="T62" fmla="*/ 23 w 76"/>
                  <a:gd name="T63" fmla="*/ 31 h 144"/>
                  <a:gd name="T64" fmla="*/ 57 w 76"/>
                  <a:gd name="T65" fmla="*/ 34 h 144"/>
                  <a:gd name="T66" fmla="*/ 22 w 76"/>
                  <a:gd name="T67" fmla="*/ 27 h 144"/>
                  <a:gd name="T68" fmla="*/ 48 w 76"/>
                  <a:gd name="T69" fmla="*/ 50 h 144"/>
                  <a:gd name="T70" fmla="*/ 57 w 76"/>
                  <a:gd name="T71" fmla="*/ 41 h 144"/>
                  <a:gd name="T72" fmla="*/ 25 w 76"/>
                  <a:gd name="T73" fmla="*/ 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144">
                    <a:moveTo>
                      <a:pt x="27" y="2"/>
                    </a:moveTo>
                    <a:cubicBezTo>
                      <a:pt x="37" y="0"/>
                      <a:pt x="47" y="0"/>
                      <a:pt x="56" y="3"/>
                    </a:cubicBezTo>
                    <a:cubicBezTo>
                      <a:pt x="60" y="3"/>
                      <a:pt x="62" y="7"/>
                      <a:pt x="63" y="15"/>
                    </a:cubicBezTo>
                    <a:cubicBezTo>
                      <a:pt x="65" y="25"/>
                      <a:pt x="64" y="35"/>
                      <a:pt x="61" y="45"/>
                    </a:cubicBezTo>
                    <a:cubicBezTo>
                      <a:pt x="60" y="53"/>
                      <a:pt x="55" y="56"/>
                      <a:pt x="49" y="57"/>
                    </a:cubicBezTo>
                    <a:cubicBezTo>
                      <a:pt x="49" y="62"/>
                      <a:pt x="50" y="68"/>
                      <a:pt x="50" y="74"/>
                    </a:cubicBezTo>
                    <a:cubicBezTo>
                      <a:pt x="53" y="74"/>
                      <a:pt x="56" y="74"/>
                      <a:pt x="58" y="74"/>
                    </a:cubicBezTo>
                    <a:cubicBezTo>
                      <a:pt x="62" y="75"/>
                      <a:pt x="66" y="72"/>
                      <a:pt x="68" y="65"/>
                    </a:cubicBezTo>
                    <a:cubicBezTo>
                      <a:pt x="69" y="62"/>
                      <a:pt x="70" y="53"/>
                      <a:pt x="70" y="39"/>
                    </a:cubicBezTo>
                    <a:cubicBezTo>
                      <a:pt x="70" y="35"/>
                      <a:pt x="70" y="32"/>
                      <a:pt x="70" y="31"/>
                    </a:cubicBezTo>
                    <a:cubicBezTo>
                      <a:pt x="71" y="31"/>
                      <a:pt x="71" y="30"/>
                      <a:pt x="72" y="30"/>
                    </a:cubicBezTo>
                    <a:cubicBezTo>
                      <a:pt x="73" y="30"/>
                      <a:pt x="74" y="30"/>
                      <a:pt x="74" y="31"/>
                    </a:cubicBezTo>
                    <a:cubicBezTo>
                      <a:pt x="75" y="33"/>
                      <a:pt x="76" y="36"/>
                      <a:pt x="76" y="41"/>
                    </a:cubicBezTo>
                    <a:cubicBezTo>
                      <a:pt x="76" y="49"/>
                      <a:pt x="75" y="56"/>
                      <a:pt x="74" y="64"/>
                    </a:cubicBezTo>
                    <a:cubicBezTo>
                      <a:pt x="72" y="75"/>
                      <a:pt x="67" y="81"/>
                      <a:pt x="58" y="81"/>
                    </a:cubicBezTo>
                    <a:cubicBezTo>
                      <a:pt x="50" y="81"/>
                      <a:pt x="50" y="81"/>
                      <a:pt x="50" y="81"/>
                    </a:cubicBezTo>
                    <a:cubicBezTo>
                      <a:pt x="50" y="87"/>
                      <a:pt x="50" y="87"/>
                      <a:pt x="50" y="87"/>
                    </a:cubicBezTo>
                    <a:cubicBezTo>
                      <a:pt x="60" y="87"/>
                      <a:pt x="66" y="92"/>
                      <a:pt x="69" y="103"/>
                    </a:cubicBezTo>
                    <a:cubicBezTo>
                      <a:pt x="72" y="112"/>
                      <a:pt x="74" y="122"/>
                      <a:pt x="76" y="134"/>
                    </a:cubicBezTo>
                    <a:cubicBezTo>
                      <a:pt x="76" y="138"/>
                      <a:pt x="75" y="140"/>
                      <a:pt x="74" y="140"/>
                    </a:cubicBezTo>
                    <a:cubicBezTo>
                      <a:pt x="72" y="141"/>
                      <a:pt x="71" y="139"/>
                      <a:pt x="70" y="136"/>
                    </a:cubicBezTo>
                    <a:cubicBezTo>
                      <a:pt x="68" y="126"/>
                      <a:pt x="66" y="116"/>
                      <a:pt x="63" y="105"/>
                    </a:cubicBezTo>
                    <a:cubicBezTo>
                      <a:pt x="61" y="98"/>
                      <a:pt x="57" y="95"/>
                      <a:pt x="50" y="95"/>
                    </a:cubicBezTo>
                    <a:cubicBezTo>
                      <a:pt x="50" y="109"/>
                      <a:pt x="51" y="123"/>
                      <a:pt x="52" y="138"/>
                    </a:cubicBezTo>
                    <a:cubicBezTo>
                      <a:pt x="52" y="141"/>
                      <a:pt x="51" y="143"/>
                      <a:pt x="49" y="144"/>
                    </a:cubicBezTo>
                    <a:cubicBezTo>
                      <a:pt x="47" y="144"/>
                      <a:pt x="46" y="142"/>
                      <a:pt x="46" y="139"/>
                    </a:cubicBezTo>
                    <a:cubicBezTo>
                      <a:pt x="44" y="134"/>
                      <a:pt x="43" y="118"/>
                      <a:pt x="43" y="92"/>
                    </a:cubicBezTo>
                    <a:cubicBezTo>
                      <a:pt x="43" y="76"/>
                      <a:pt x="43" y="64"/>
                      <a:pt x="42" y="57"/>
                    </a:cubicBezTo>
                    <a:cubicBezTo>
                      <a:pt x="38" y="57"/>
                      <a:pt x="38" y="57"/>
                      <a:pt x="38" y="57"/>
                    </a:cubicBezTo>
                    <a:cubicBezTo>
                      <a:pt x="36" y="88"/>
                      <a:pt x="35" y="113"/>
                      <a:pt x="35" y="132"/>
                    </a:cubicBezTo>
                    <a:cubicBezTo>
                      <a:pt x="35" y="138"/>
                      <a:pt x="33" y="142"/>
                      <a:pt x="31" y="142"/>
                    </a:cubicBezTo>
                    <a:cubicBezTo>
                      <a:pt x="29" y="142"/>
                      <a:pt x="27" y="140"/>
                      <a:pt x="27" y="136"/>
                    </a:cubicBezTo>
                    <a:cubicBezTo>
                      <a:pt x="27" y="136"/>
                      <a:pt x="27" y="134"/>
                      <a:pt x="27" y="132"/>
                    </a:cubicBezTo>
                    <a:cubicBezTo>
                      <a:pt x="28" y="118"/>
                      <a:pt x="29" y="105"/>
                      <a:pt x="29" y="95"/>
                    </a:cubicBezTo>
                    <a:cubicBezTo>
                      <a:pt x="19" y="95"/>
                      <a:pt x="14" y="98"/>
                      <a:pt x="13" y="105"/>
                    </a:cubicBezTo>
                    <a:cubicBezTo>
                      <a:pt x="10" y="114"/>
                      <a:pt x="7" y="124"/>
                      <a:pt x="5" y="135"/>
                    </a:cubicBezTo>
                    <a:cubicBezTo>
                      <a:pt x="4" y="137"/>
                      <a:pt x="3" y="139"/>
                      <a:pt x="2" y="139"/>
                    </a:cubicBezTo>
                    <a:cubicBezTo>
                      <a:pt x="1" y="140"/>
                      <a:pt x="0" y="138"/>
                      <a:pt x="0" y="135"/>
                    </a:cubicBezTo>
                    <a:cubicBezTo>
                      <a:pt x="0" y="125"/>
                      <a:pt x="2" y="115"/>
                      <a:pt x="7" y="104"/>
                    </a:cubicBezTo>
                    <a:cubicBezTo>
                      <a:pt x="11" y="92"/>
                      <a:pt x="18" y="86"/>
                      <a:pt x="30" y="86"/>
                    </a:cubicBezTo>
                    <a:cubicBezTo>
                      <a:pt x="30" y="85"/>
                      <a:pt x="30" y="83"/>
                      <a:pt x="31" y="80"/>
                    </a:cubicBezTo>
                    <a:cubicBezTo>
                      <a:pt x="29" y="81"/>
                      <a:pt x="28" y="81"/>
                      <a:pt x="26" y="80"/>
                    </a:cubicBezTo>
                    <a:cubicBezTo>
                      <a:pt x="24" y="80"/>
                      <a:pt x="23" y="80"/>
                      <a:pt x="22" y="80"/>
                    </a:cubicBezTo>
                    <a:cubicBezTo>
                      <a:pt x="14" y="81"/>
                      <a:pt x="8" y="76"/>
                      <a:pt x="5" y="66"/>
                    </a:cubicBezTo>
                    <a:cubicBezTo>
                      <a:pt x="2" y="59"/>
                      <a:pt x="0" y="49"/>
                      <a:pt x="0" y="37"/>
                    </a:cubicBezTo>
                    <a:cubicBezTo>
                      <a:pt x="0" y="32"/>
                      <a:pt x="1" y="29"/>
                      <a:pt x="3" y="29"/>
                    </a:cubicBezTo>
                    <a:cubicBezTo>
                      <a:pt x="6" y="31"/>
                      <a:pt x="8" y="35"/>
                      <a:pt x="8" y="39"/>
                    </a:cubicBezTo>
                    <a:cubicBezTo>
                      <a:pt x="7" y="45"/>
                      <a:pt x="7" y="52"/>
                      <a:pt x="9" y="59"/>
                    </a:cubicBezTo>
                    <a:cubicBezTo>
                      <a:pt x="10" y="68"/>
                      <a:pt x="16" y="73"/>
                      <a:pt x="24" y="74"/>
                    </a:cubicBezTo>
                    <a:cubicBezTo>
                      <a:pt x="26" y="74"/>
                      <a:pt x="29" y="74"/>
                      <a:pt x="31" y="74"/>
                    </a:cubicBezTo>
                    <a:cubicBezTo>
                      <a:pt x="31" y="72"/>
                      <a:pt x="31" y="69"/>
                      <a:pt x="31" y="65"/>
                    </a:cubicBezTo>
                    <a:cubicBezTo>
                      <a:pt x="31" y="61"/>
                      <a:pt x="32" y="58"/>
                      <a:pt x="32" y="57"/>
                    </a:cubicBezTo>
                    <a:cubicBezTo>
                      <a:pt x="25" y="56"/>
                      <a:pt x="20" y="53"/>
                      <a:pt x="19" y="48"/>
                    </a:cubicBezTo>
                    <a:cubicBezTo>
                      <a:pt x="15" y="36"/>
                      <a:pt x="14" y="25"/>
                      <a:pt x="16" y="14"/>
                    </a:cubicBezTo>
                    <a:cubicBezTo>
                      <a:pt x="17" y="6"/>
                      <a:pt x="21" y="2"/>
                      <a:pt x="27" y="2"/>
                    </a:cubicBezTo>
                    <a:close/>
                    <a:moveTo>
                      <a:pt x="22" y="19"/>
                    </a:moveTo>
                    <a:cubicBezTo>
                      <a:pt x="22" y="20"/>
                      <a:pt x="22" y="20"/>
                      <a:pt x="22" y="20"/>
                    </a:cubicBezTo>
                    <a:cubicBezTo>
                      <a:pt x="30" y="20"/>
                      <a:pt x="42" y="19"/>
                      <a:pt x="57" y="19"/>
                    </a:cubicBezTo>
                    <a:cubicBezTo>
                      <a:pt x="57" y="18"/>
                      <a:pt x="57" y="17"/>
                      <a:pt x="57" y="16"/>
                    </a:cubicBezTo>
                    <a:cubicBezTo>
                      <a:pt x="56" y="13"/>
                      <a:pt x="54" y="10"/>
                      <a:pt x="50" y="9"/>
                    </a:cubicBezTo>
                    <a:cubicBezTo>
                      <a:pt x="44" y="8"/>
                      <a:pt x="37" y="7"/>
                      <a:pt x="31" y="9"/>
                    </a:cubicBezTo>
                    <a:cubicBezTo>
                      <a:pt x="25" y="11"/>
                      <a:pt x="22" y="14"/>
                      <a:pt x="22" y="19"/>
                    </a:cubicBezTo>
                    <a:close/>
                    <a:moveTo>
                      <a:pt x="22" y="27"/>
                    </a:moveTo>
                    <a:cubicBezTo>
                      <a:pt x="22" y="28"/>
                      <a:pt x="22" y="29"/>
                      <a:pt x="23" y="31"/>
                    </a:cubicBezTo>
                    <a:cubicBezTo>
                      <a:pt x="23" y="32"/>
                      <a:pt x="23" y="33"/>
                      <a:pt x="23" y="34"/>
                    </a:cubicBezTo>
                    <a:cubicBezTo>
                      <a:pt x="57" y="34"/>
                      <a:pt x="57" y="34"/>
                      <a:pt x="57" y="34"/>
                    </a:cubicBezTo>
                    <a:cubicBezTo>
                      <a:pt x="57" y="27"/>
                      <a:pt x="57" y="27"/>
                      <a:pt x="57" y="27"/>
                    </a:cubicBezTo>
                    <a:cubicBezTo>
                      <a:pt x="45" y="26"/>
                      <a:pt x="33" y="26"/>
                      <a:pt x="22" y="27"/>
                    </a:cubicBezTo>
                    <a:close/>
                    <a:moveTo>
                      <a:pt x="35" y="50"/>
                    </a:moveTo>
                    <a:cubicBezTo>
                      <a:pt x="48" y="50"/>
                      <a:pt x="48" y="50"/>
                      <a:pt x="48" y="50"/>
                    </a:cubicBezTo>
                    <a:cubicBezTo>
                      <a:pt x="53" y="50"/>
                      <a:pt x="55" y="47"/>
                      <a:pt x="57" y="42"/>
                    </a:cubicBezTo>
                    <a:cubicBezTo>
                      <a:pt x="57" y="41"/>
                      <a:pt x="57" y="41"/>
                      <a:pt x="57" y="41"/>
                    </a:cubicBezTo>
                    <a:cubicBezTo>
                      <a:pt x="43" y="41"/>
                      <a:pt x="32" y="41"/>
                      <a:pt x="24" y="42"/>
                    </a:cubicBezTo>
                    <a:cubicBezTo>
                      <a:pt x="24" y="43"/>
                      <a:pt x="24" y="43"/>
                      <a:pt x="25" y="44"/>
                    </a:cubicBezTo>
                    <a:cubicBezTo>
                      <a:pt x="27" y="48"/>
                      <a:pt x="30" y="50"/>
                      <a:pt x="35" y="50"/>
                    </a:cubicBezTo>
                    <a:close/>
                  </a:path>
                </a:pathLst>
              </a:custGeom>
              <a:grpFill/>
              <a:ln>
                <a:noFill/>
              </a:ln>
            </p:spPr>
            <p:txBody>
              <a:bodyPr anchor="ctr"/>
              <a:lstStyle/>
              <a:p>
                <a:pPr algn="ctr"/>
                <a:endParaRPr/>
              </a:p>
            </p:txBody>
          </p:sp>
          <p:sp>
            <p:nvSpPr>
              <p:cNvPr id="149" name="PA-iSḻídê"/>
              <p:cNvSpPr/>
              <p:nvPr>
                <p:custDataLst>
                  <p:tags r:id="rId188"/>
                </p:custDataLst>
              </p:nvPr>
            </p:nvSpPr>
            <p:spPr bwMode="auto">
              <a:xfrm>
                <a:off x="3237706" y="3346451"/>
                <a:ext cx="177800" cy="255588"/>
              </a:xfrm>
              <a:custGeom>
                <a:avLst/>
                <a:gdLst>
                  <a:gd name="T0" fmla="*/ 5 w 96"/>
                  <a:gd name="T1" fmla="*/ 37 h 138"/>
                  <a:gd name="T2" fmla="*/ 24 w 96"/>
                  <a:gd name="T3" fmla="*/ 49 h 138"/>
                  <a:gd name="T4" fmla="*/ 7 w 96"/>
                  <a:gd name="T5" fmla="*/ 26 h 138"/>
                  <a:gd name="T6" fmla="*/ 0 w 96"/>
                  <a:gd name="T7" fmla="*/ 22 h 138"/>
                  <a:gd name="T8" fmla="*/ 44 w 96"/>
                  <a:gd name="T9" fmla="*/ 19 h 138"/>
                  <a:gd name="T10" fmla="*/ 40 w 96"/>
                  <a:gd name="T11" fmla="*/ 26 h 138"/>
                  <a:gd name="T12" fmla="*/ 29 w 96"/>
                  <a:gd name="T13" fmla="*/ 49 h 138"/>
                  <a:gd name="T14" fmla="*/ 42 w 96"/>
                  <a:gd name="T15" fmla="*/ 39 h 138"/>
                  <a:gd name="T16" fmla="*/ 36 w 96"/>
                  <a:gd name="T17" fmla="*/ 64 h 138"/>
                  <a:gd name="T18" fmla="*/ 44 w 96"/>
                  <a:gd name="T19" fmla="*/ 70 h 138"/>
                  <a:gd name="T20" fmla="*/ 30 w 96"/>
                  <a:gd name="T21" fmla="*/ 78 h 138"/>
                  <a:gd name="T22" fmla="*/ 48 w 96"/>
                  <a:gd name="T23" fmla="*/ 111 h 138"/>
                  <a:gd name="T24" fmla="*/ 42 w 96"/>
                  <a:gd name="T25" fmla="*/ 124 h 138"/>
                  <a:gd name="T26" fmla="*/ 33 w 96"/>
                  <a:gd name="T27" fmla="*/ 93 h 138"/>
                  <a:gd name="T28" fmla="*/ 30 w 96"/>
                  <a:gd name="T29" fmla="*/ 116 h 138"/>
                  <a:gd name="T30" fmla="*/ 24 w 96"/>
                  <a:gd name="T31" fmla="*/ 133 h 138"/>
                  <a:gd name="T32" fmla="*/ 20 w 96"/>
                  <a:gd name="T33" fmla="*/ 93 h 138"/>
                  <a:gd name="T34" fmla="*/ 11 w 96"/>
                  <a:gd name="T35" fmla="*/ 122 h 138"/>
                  <a:gd name="T36" fmla="*/ 8 w 96"/>
                  <a:gd name="T37" fmla="*/ 102 h 138"/>
                  <a:gd name="T38" fmla="*/ 24 w 96"/>
                  <a:gd name="T39" fmla="*/ 81 h 138"/>
                  <a:gd name="T40" fmla="*/ 3 w 96"/>
                  <a:gd name="T41" fmla="*/ 77 h 138"/>
                  <a:gd name="T42" fmla="*/ 14 w 96"/>
                  <a:gd name="T43" fmla="*/ 70 h 138"/>
                  <a:gd name="T44" fmla="*/ 20 w 96"/>
                  <a:gd name="T45" fmla="*/ 65 h 138"/>
                  <a:gd name="T46" fmla="*/ 2 w 96"/>
                  <a:gd name="T47" fmla="*/ 37 h 138"/>
                  <a:gd name="T48" fmla="*/ 40 w 96"/>
                  <a:gd name="T49" fmla="*/ 3 h 138"/>
                  <a:gd name="T50" fmla="*/ 14 w 96"/>
                  <a:gd name="T51" fmla="*/ 11 h 138"/>
                  <a:gd name="T52" fmla="*/ 5 w 96"/>
                  <a:gd name="T53" fmla="*/ 6 h 138"/>
                  <a:gd name="T54" fmla="*/ 33 w 96"/>
                  <a:gd name="T55" fmla="*/ 26 h 138"/>
                  <a:gd name="T56" fmla="*/ 27 w 96"/>
                  <a:gd name="T57" fmla="*/ 45 h 138"/>
                  <a:gd name="T58" fmla="*/ 54 w 96"/>
                  <a:gd name="T59" fmla="*/ 2 h 138"/>
                  <a:gd name="T60" fmla="*/ 58 w 96"/>
                  <a:gd name="T61" fmla="*/ 10 h 138"/>
                  <a:gd name="T62" fmla="*/ 88 w 96"/>
                  <a:gd name="T63" fmla="*/ 22 h 138"/>
                  <a:gd name="T64" fmla="*/ 74 w 96"/>
                  <a:gd name="T65" fmla="*/ 37 h 138"/>
                  <a:gd name="T66" fmla="*/ 62 w 96"/>
                  <a:gd name="T67" fmla="*/ 66 h 138"/>
                  <a:gd name="T68" fmla="*/ 53 w 96"/>
                  <a:gd name="T69" fmla="*/ 136 h 138"/>
                  <a:gd name="T70" fmla="*/ 48 w 96"/>
                  <a:gd name="T71" fmla="*/ 130 h 138"/>
                  <a:gd name="T72" fmla="*/ 55 w 96"/>
                  <a:gd name="T73" fmla="*/ 48 h 138"/>
                  <a:gd name="T74" fmla="*/ 76 w 96"/>
                  <a:gd name="T75" fmla="*/ 31 h 138"/>
                  <a:gd name="T76" fmla="*/ 65 w 96"/>
                  <a:gd name="T77" fmla="*/ 18 h 138"/>
                  <a:gd name="T78" fmla="*/ 52 w 96"/>
                  <a:gd name="T79" fmla="*/ 13 h 138"/>
                  <a:gd name="T80" fmla="*/ 94 w 96"/>
                  <a:gd name="T81" fmla="*/ 74 h 138"/>
                  <a:gd name="T82" fmla="*/ 76 w 96"/>
                  <a:gd name="T83" fmla="*/ 54 h 138"/>
                  <a:gd name="T84" fmla="*/ 83 w 96"/>
                  <a:gd name="T85" fmla="*/ 119 h 138"/>
                  <a:gd name="T86" fmla="*/ 88 w 96"/>
                  <a:gd name="T87" fmla="*/ 133 h 138"/>
                  <a:gd name="T88" fmla="*/ 70 w 96"/>
                  <a:gd name="T89" fmla="*/ 93 h 138"/>
                  <a:gd name="T90" fmla="*/ 70 w 96"/>
                  <a:gd name="T91" fmla="*/ 42 h 138"/>
                  <a:gd name="T92" fmla="*/ 95 w 96"/>
                  <a:gd name="T93"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138">
                    <a:moveTo>
                      <a:pt x="2" y="37"/>
                    </a:moveTo>
                    <a:cubicBezTo>
                      <a:pt x="2" y="36"/>
                      <a:pt x="2" y="35"/>
                      <a:pt x="3" y="35"/>
                    </a:cubicBezTo>
                    <a:cubicBezTo>
                      <a:pt x="4" y="35"/>
                      <a:pt x="5" y="36"/>
                      <a:pt x="5" y="37"/>
                    </a:cubicBezTo>
                    <a:cubicBezTo>
                      <a:pt x="9" y="49"/>
                      <a:pt x="14" y="56"/>
                      <a:pt x="21" y="59"/>
                    </a:cubicBezTo>
                    <a:cubicBezTo>
                      <a:pt x="21" y="59"/>
                      <a:pt x="22" y="60"/>
                      <a:pt x="24" y="60"/>
                    </a:cubicBezTo>
                    <a:cubicBezTo>
                      <a:pt x="24" y="56"/>
                      <a:pt x="24" y="53"/>
                      <a:pt x="24" y="49"/>
                    </a:cubicBezTo>
                    <a:cubicBezTo>
                      <a:pt x="21" y="48"/>
                      <a:pt x="18" y="46"/>
                      <a:pt x="16" y="42"/>
                    </a:cubicBezTo>
                    <a:cubicBezTo>
                      <a:pt x="13" y="38"/>
                      <a:pt x="12" y="33"/>
                      <a:pt x="12" y="26"/>
                    </a:cubicBezTo>
                    <a:cubicBezTo>
                      <a:pt x="9" y="26"/>
                      <a:pt x="8" y="26"/>
                      <a:pt x="7" y="26"/>
                    </a:cubicBezTo>
                    <a:cubicBezTo>
                      <a:pt x="4" y="27"/>
                      <a:pt x="2" y="27"/>
                      <a:pt x="1" y="25"/>
                    </a:cubicBezTo>
                    <a:cubicBezTo>
                      <a:pt x="0" y="24"/>
                      <a:pt x="0" y="23"/>
                      <a:pt x="0" y="22"/>
                    </a:cubicBezTo>
                    <a:cubicBezTo>
                      <a:pt x="0" y="22"/>
                      <a:pt x="0" y="22"/>
                      <a:pt x="0" y="22"/>
                    </a:cubicBezTo>
                    <a:cubicBezTo>
                      <a:pt x="1" y="19"/>
                      <a:pt x="2" y="18"/>
                      <a:pt x="4" y="19"/>
                    </a:cubicBezTo>
                    <a:cubicBezTo>
                      <a:pt x="6" y="19"/>
                      <a:pt x="8" y="19"/>
                      <a:pt x="11" y="19"/>
                    </a:cubicBezTo>
                    <a:cubicBezTo>
                      <a:pt x="44" y="19"/>
                      <a:pt x="44" y="19"/>
                      <a:pt x="44" y="19"/>
                    </a:cubicBezTo>
                    <a:cubicBezTo>
                      <a:pt x="46" y="19"/>
                      <a:pt x="48" y="20"/>
                      <a:pt x="48" y="23"/>
                    </a:cubicBezTo>
                    <a:cubicBezTo>
                      <a:pt x="47" y="25"/>
                      <a:pt x="45" y="26"/>
                      <a:pt x="42" y="26"/>
                    </a:cubicBezTo>
                    <a:cubicBezTo>
                      <a:pt x="42" y="26"/>
                      <a:pt x="41" y="26"/>
                      <a:pt x="40" y="26"/>
                    </a:cubicBezTo>
                    <a:cubicBezTo>
                      <a:pt x="40" y="26"/>
                      <a:pt x="40" y="26"/>
                      <a:pt x="40" y="26"/>
                    </a:cubicBezTo>
                    <a:cubicBezTo>
                      <a:pt x="39" y="34"/>
                      <a:pt x="38" y="39"/>
                      <a:pt x="37" y="42"/>
                    </a:cubicBezTo>
                    <a:cubicBezTo>
                      <a:pt x="34" y="46"/>
                      <a:pt x="32" y="49"/>
                      <a:pt x="29" y="49"/>
                    </a:cubicBezTo>
                    <a:cubicBezTo>
                      <a:pt x="30" y="53"/>
                      <a:pt x="30" y="56"/>
                      <a:pt x="30" y="60"/>
                    </a:cubicBezTo>
                    <a:cubicBezTo>
                      <a:pt x="31" y="60"/>
                      <a:pt x="32" y="59"/>
                      <a:pt x="33" y="58"/>
                    </a:cubicBezTo>
                    <a:cubicBezTo>
                      <a:pt x="39" y="56"/>
                      <a:pt x="42" y="49"/>
                      <a:pt x="42" y="39"/>
                    </a:cubicBezTo>
                    <a:cubicBezTo>
                      <a:pt x="43" y="37"/>
                      <a:pt x="44" y="36"/>
                      <a:pt x="46" y="36"/>
                    </a:cubicBezTo>
                    <a:cubicBezTo>
                      <a:pt x="47" y="36"/>
                      <a:pt x="48" y="37"/>
                      <a:pt x="48" y="39"/>
                    </a:cubicBezTo>
                    <a:cubicBezTo>
                      <a:pt x="49" y="49"/>
                      <a:pt x="45" y="57"/>
                      <a:pt x="36" y="64"/>
                    </a:cubicBezTo>
                    <a:cubicBezTo>
                      <a:pt x="34" y="65"/>
                      <a:pt x="32" y="66"/>
                      <a:pt x="30" y="66"/>
                    </a:cubicBezTo>
                    <a:cubicBezTo>
                      <a:pt x="30" y="70"/>
                      <a:pt x="30" y="70"/>
                      <a:pt x="30" y="70"/>
                    </a:cubicBezTo>
                    <a:cubicBezTo>
                      <a:pt x="44" y="70"/>
                      <a:pt x="44" y="70"/>
                      <a:pt x="44" y="70"/>
                    </a:cubicBezTo>
                    <a:cubicBezTo>
                      <a:pt x="47" y="70"/>
                      <a:pt x="49" y="71"/>
                      <a:pt x="49" y="73"/>
                    </a:cubicBezTo>
                    <a:cubicBezTo>
                      <a:pt x="49" y="76"/>
                      <a:pt x="47" y="77"/>
                      <a:pt x="43" y="77"/>
                    </a:cubicBezTo>
                    <a:cubicBezTo>
                      <a:pt x="37" y="77"/>
                      <a:pt x="33" y="77"/>
                      <a:pt x="30" y="78"/>
                    </a:cubicBezTo>
                    <a:cubicBezTo>
                      <a:pt x="30" y="80"/>
                      <a:pt x="30" y="82"/>
                      <a:pt x="30" y="84"/>
                    </a:cubicBezTo>
                    <a:cubicBezTo>
                      <a:pt x="34" y="84"/>
                      <a:pt x="37" y="87"/>
                      <a:pt x="40" y="91"/>
                    </a:cubicBezTo>
                    <a:cubicBezTo>
                      <a:pt x="44" y="96"/>
                      <a:pt x="46" y="103"/>
                      <a:pt x="48" y="111"/>
                    </a:cubicBezTo>
                    <a:cubicBezTo>
                      <a:pt x="49" y="116"/>
                      <a:pt x="49" y="120"/>
                      <a:pt x="48" y="124"/>
                    </a:cubicBezTo>
                    <a:cubicBezTo>
                      <a:pt x="47" y="125"/>
                      <a:pt x="46" y="125"/>
                      <a:pt x="45" y="125"/>
                    </a:cubicBezTo>
                    <a:cubicBezTo>
                      <a:pt x="44" y="125"/>
                      <a:pt x="43" y="125"/>
                      <a:pt x="42" y="124"/>
                    </a:cubicBezTo>
                    <a:cubicBezTo>
                      <a:pt x="42" y="123"/>
                      <a:pt x="42" y="121"/>
                      <a:pt x="42" y="118"/>
                    </a:cubicBezTo>
                    <a:cubicBezTo>
                      <a:pt x="41" y="116"/>
                      <a:pt x="41" y="114"/>
                      <a:pt x="41" y="113"/>
                    </a:cubicBezTo>
                    <a:cubicBezTo>
                      <a:pt x="40" y="104"/>
                      <a:pt x="37" y="97"/>
                      <a:pt x="33" y="93"/>
                    </a:cubicBezTo>
                    <a:cubicBezTo>
                      <a:pt x="33" y="92"/>
                      <a:pt x="32" y="91"/>
                      <a:pt x="30" y="91"/>
                    </a:cubicBezTo>
                    <a:cubicBezTo>
                      <a:pt x="31" y="97"/>
                      <a:pt x="31" y="101"/>
                      <a:pt x="31" y="105"/>
                    </a:cubicBezTo>
                    <a:cubicBezTo>
                      <a:pt x="31" y="107"/>
                      <a:pt x="31" y="111"/>
                      <a:pt x="30" y="116"/>
                    </a:cubicBezTo>
                    <a:cubicBezTo>
                      <a:pt x="30" y="124"/>
                      <a:pt x="30" y="129"/>
                      <a:pt x="29" y="133"/>
                    </a:cubicBezTo>
                    <a:cubicBezTo>
                      <a:pt x="29" y="136"/>
                      <a:pt x="28" y="137"/>
                      <a:pt x="27" y="137"/>
                    </a:cubicBezTo>
                    <a:cubicBezTo>
                      <a:pt x="26" y="137"/>
                      <a:pt x="25" y="136"/>
                      <a:pt x="24" y="133"/>
                    </a:cubicBezTo>
                    <a:cubicBezTo>
                      <a:pt x="24" y="120"/>
                      <a:pt x="24" y="111"/>
                      <a:pt x="24" y="105"/>
                    </a:cubicBezTo>
                    <a:cubicBezTo>
                      <a:pt x="24" y="100"/>
                      <a:pt x="24" y="95"/>
                      <a:pt x="24" y="90"/>
                    </a:cubicBezTo>
                    <a:cubicBezTo>
                      <a:pt x="22" y="91"/>
                      <a:pt x="21" y="92"/>
                      <a:pt x="20" y="93"/>
                    </a:cubicBezTo>
                    <a:cubicBezTo>
                      <a:pt x="18" y="94"/>
                      <a:pt x="16" y="98"/>
                      <a:pt x="14" y="102"/>
                    </a:cubicBezTo>
                    <a:cubicBezTo>
                      <a:pt x="13" y="104"/>
                      <a:pt x="13" y="104"/>
                      <a:pt x="13" y="104"/>
                    </a:cubicBezTo>
                    <a:cubicBezTo>
                      <a:pt x="12" y="108"/>
                      <a:pt x="11" y="114"/>
                      <a:pt x="11" y="122"/>
                    </a:cubicBezTo>
                    <a:cubicBezTo>
                      <a:pt x="10" y="124"/>
                      <a:pt x="9" y="125"/>
                      <a:pt x="7" y="125"/>
                    </a:cubicBezTo>
                    <a:cubicBezTo>
                      <a:pt x="6" y="125"/>
                      <a:pt x="5" y="124"/>
                      <a:pt x="5" y="122"/>
                    </a:cubicBezTo>
                    <a:cubicBezTo>
                      <a:pt x="6" y="115"/>
                      <a:pt x="7" y="108"/>
                      <a:pt x="8" y="102"/>
                    </a:cubicBezTo>
                    <a:cubicBezTo>
                      <a:pt x="9" y="97"/>
                      <a:pt x="11" y="92"/>
                      <a:pt x="14" y="89"/>
                    </a:cubicBezTo>
                    <a:cubicBezTo>
                      <a:pt x="17" y="86"/>
                      <a:pt x="20" y="84"/>
                      <a:pt x="24" y="84"/>
                    </a:cubicBezTo>
                    <a:cubicBezTo>
                      <a:pt x="24" y="81"/>
                      <a:pt x="24" y="81"/>
                      <a:pt x="24" y="81"/>
                    </a:cubicBezTo>
                    <a:cubicBezTo>
                      <a:pt x="24" y="80"/>
                      <a:pt x="24" y="79"/>
                      <a:pt x="24" y="78"/>
                    </a:cubicBezTo>
                    <a:cubicBezTo>
                      <a:pt x="14" y="78"/>
                      <a:pt x="9" y="78"/>
                      <a:pt x="9" y="78"/>
                    </a:cubicBezTo>
                    <a:cubicBezTo>
                      <a:pt x="6" y="79"/>
                      <a:pt x="4" y="79"/>
                      <a:pt x="3" y="77"/>
                    </a:cubicBezTo>
                    <a:cubicBezTo>
                      <a:pt x="2" y="76"/>
                      <a:pt x="2" y="74"/>
                      <a:pt x="3" y="72"/>
                    </a:cubicBezTo>
                    <a:cubicBezTo>
                      <a:pt x="3" y="70"/>
                      <a:pt x="4" y="70"/>
                      <a:pt x="7" y="70"/>
                    </a:cubicBezTo>
                    <a:cubicBezTo>
                      <a:pt x="8" y="70"/>
                      <a:pt x="10" y="70"/>
                      <a:pt x="14" y="70"/>
                    </a:cubicBezTo>
                    <a:cubicBezTo>
                      <a:pt x="24" y="70"/>
                      <a:pt x="24" y="70"/>
                      <a:pt x="24" y="70"/>
                    </a:cubicBezTo>
                    <a:cubicBezTo>
                      <a:pt x="24" y="66"/>
                      <a:pt x="24" y="66"/>
                      <a:pt x="24" y="66"/>
                    </a:cubicBezTo>
                    <a:cubicBezTo>
                      <a:pt x="22" y="66"/>
                      <a:pt x="21" y="66"/>
                      <a:pt x="20" y="65"/>
                    </a:cubicBezTo>
                    <a:cubicBezTo>
                      <a:pt x="12" y="62"/>
                      <a:pt x="6" y="56"/>
                      <a:pt x="2" y="46"/>
                    </a:cubicBezTo>
                    <a:cubicBezTo>
                      <a:pt x="2" y="46"/>
                      <a:pt x="2" y="43"/>
                      <a:pt x="2" y="40"/>
                    </a:cubicBezTo>
                    <a:cubicBezTo>
                      <a:pt x="2" y="39"/>
                      <a:pt x="2" y="38"/>
                      <a:pt x="2" y="37"/>
                    </a:cubicBezTo>
                    <a:close/>
                    <a:moveTo>
                      <a:pt x="9" y="3"/>
                    </a:moveTo>
                    <a:cubicBezTo>
                      <a:pt x="11" y="3"/>
                      <a:pt x="15" y="3"/>
                      <a:pt x="19" y="3"/>
                    </a:cubicBezTo>
                    <a:cubicBezTo>
                      <a:pt x="40" y="3"/>
                      <a:pt x="40" y="3"/>
                      <a:pt x="40" y="3"/>
                    </a:cubicBezTo>
                    <a:cubicBezTo>
                      <a:pt x="43" y="3"/>
                      <a:pt x="44" y="5"/>
                      <a:pt x="44" y="7"/>
                    </a:cubicBezTo>
                    <a:cubicBezTo>
                      <a:pt x="44" y="9"/>
                      <a:pt x="42" y="10"/>
                      <a:pt x="39" y="10"/>
                    </a:cubicBezTo>
                    <a:cubicBezTo>
                      <a:pt x="34" y="10"/>
                      <a:pt x="25" y="10"/>
                      <a:pt x="14" y="11"/>
                    </a:cubicBezTo>
                    <a:cubicBezTo>
                      <a:pt x="13" y="11"/>
                      <a:pt x="12" y="11"/>
                      <a:pt x="11" y="11"/>
                    </a:cubicBezTo>
                    <a:cubicBezTo>
                      <a:pt x="7" y="11"/>
                      <a:pt x="5" y="11"/>
                      <a:pt x="5" y="9"/>
                    </a:cubicBezTo>
                    <a:cubicBezTo>
                      <a:pt x="5" y="9"/>
                      <a:pt x="4" y="8"/>
                      <a:pt x="5" y="6"/>
                    </a:cubicBezTo>
                    <a:cubicBezTo>
                      <a:pt x="5" y="5"/>
                      <a:pt x="5" y="5"/>
                      <a:pt x="5" y="5"/>
                    </a:cubicBezTo>
                    <a:cubicBezTo>
                      <a:pt x="5" y="3"/>
                      <a:pt x="6" y="3"/>
                      <a:pt x="9" y="3"/>
                    </a:cubicBezTo>
                    <a:close/>
                    <a:moveTo>
                      <a:pt x="33" y="26"/>
                    </a:moveTo>
                    <a:cubicBezTo>
                      <a:pt x="28" y="26"/>
                      <a:pt x="23" y="26"/>
                      <a:pt x="17" y="26"/>
                    </a:cubicBezTo>
                    <a:cubicBezTo>
                      <a:pt x="18" y="32"/>
                      <a:pt x="20" y="38"/>
                      <a:pt x="24" y="42"/>
                    </a:cubicBezTo>
                    <a:cubicBezTo>
                      <a:pt x="25" y="44"/>
                      <a:pt x="26" y="45"/>
                      <a:pt x="27" y="45"/>
                    </a:cubicBezTo>
                    <a:cubicBezTo>
                      <a:pt x="28" y="45"/>
                      <a:pt x="29" y="44"/>
                      <a:pt x="29" y="42"/>
                    </a:cubicBezTo>
                    <a:cubicBezTo>
                      <a:pt x="32" y="38"/>
                      <a:pt x="33" y="33"/>
                      <a:pt x="33" y="26"/>
                    </a:cubicBezTo>
                    <a:close/>
                    <a:moveTo>
                      <a:pt x="54" y="2"/>
                    </a:moveTo>
                    <a:cubicBezTo>
                      <a:pt x="55" y="0"/>
                      <a:pt x="57" y="0"/>
                      <a:pt x="58" y="1"/>
                    </a:cubicBezTo>
                    <a:cubicBezTo>
                      <a:pt x="59" y="2"/>
                      <a:pt x="60" y="4"/>
                      <a:pt x="59" y="6"/>
                    </a:cubicBezTo>
                    <a:cubicBezTo>
                      <a:pt x="57" y="8"/>
                      <a:pt x="57" y="9"/>
                      <a:pt x="58" y="10"/>
                    </a:cubicBezTo>
                    <a:cubicBezTo>
                      <a:pt x="59" y="11"/>
                      <a:pt x="61" y="12"/>
                      <a:pt x="63" y="11"/>
                    </a:cubicBezTo>
                    <a:cubicBezTo>
                      <a:pt x="67" y="9"/>
                      <a:pt x="73" y="9"/>
                      <a:pt x="80" y="11"/>
                    </a:cubicBezTo>
                    <a:cubicBezTo>
                      <a:pt x="84" y="13"/>
                      <a:pt x="87" y="16"/>
                      <a:pt x="88" y="22"/>
                    </a:cubicBezTo>
                    <a:cubicBezTo>
                      <a:pt x="89" y="27"/>
                      <a:pt x="88" y="32"/>
                      <a:pt x="85" y="35"/>
                    </a:cubicBezTo>
                    <a:cubicBezTo>
                      <a:pt x="84" y="38"/>
                      <a:pt x="81" y="39"/>
                      <a:pt x="75" y="37"/>
                    </a:cubicBezTo>
                    <a:cubicBezTo>
                      <a:pt x="75" y="37"/>
                      <a:pt x="74" y="37"/>
                      <a:pt x="74" y="37"/>
                    </a:cubicBezTo>
                    <a:cubicBezTo>
                      <a:pt x="69" y="37"/>
                      <a:pt x="66" y="37"/>
                      <a:pt x="63" y="38"/>
                    </a:cubicBezTo>
                    <a:cubicBezTo>
                      <a:pt x="62" y="38"/>
                      <a:pt x="61" y="40"/>
                      <a:pt x="61" y="43"/>
                    </a:cubicBezTo>
                    <a:cubicBezTo>
                      <a:pt x="62" y="48"/>
                      <a:pt x="62" y="56"/>
                      <a:pt x="62" y="66"/>
                    </a:cubicBezTo>
                    <a:cubicBezTo>
                      <a:pt x="62" y="70"/>
                      <a:pt x="61" y="76"/>
                      <a:pt x="61" y="84"/>
                    </a:cubicBezTo>
                    <a:cubicBezTo>
                      <a:pt x="59" y="99"/>
                      <a:pt x="58" y="110"/>
                      <a:pt x="57" y="116"/>
                    </a:cubicBezTo>
                    <a:cubicBezTo>
                      <a:pt x="57" y="122"/>
                      <a:pt x="55" y="128"/>
                      <a:pt x="53" y="136"/>
                    </a:cubicBezTo>
                    <a:cubicBezTo>
                      <a:pt x="52" y="137"/>
                      <a:pt x="51" y="138"/>
                      <a:pt x="50" y="138"/>
                    </a:cubicBezTo>
                    <a:cubicBezTo>
                      <a:pt x="48" y="138"/>
                      <a:pt x="48" y="137"/>
                      <a:pt x="48" y="136"/>
                    </a:cubicBezTo>
                    <a:cubicBezTo>
                      <a:pt x="48" y="135"/>
                      <a:pt x="48" y="133"/>
                      <a:pt x="48" y="130"/>
                    </a:cubicBezTo>
                    <a:cubicBezTo>
                      <a:pt x="49" y="127"/>
                      <a:pt x="49" y="126"/>
                      <a:pt x="49" y="125"/>
                    </a:cubicBezTo>
                    <a:cubicBezTo>
                      <a:pt x="53" y="104"/>
                      <a:pt x="55" y="85"/>
                      <a:pt x="55" y="68"/>
                    </a:cubicBezTo>
                    <a:cubicBezTo>
                      <a:pt x="56" y="60"/>
                      <a:pt x="56" y="54"/>
                      <a:pt x="55" y="48"/>
                    </a:cubicBezTo>
                    <a:cubicBezTo>
                      <a:pt x="54" y="45"/>
                      <a:pt x="53" y="42"/>
                      <a:pt x="52" y="40"/>
                    </a:cubicBezTo>
                    <a:cubicBezTo>
                      <a:pt x="50" y="38"/>
                      <a:pt x="51" y="36"/>
                      <a:pt x="54" y="34"/>
                    </a:cubicBezTo>
                    <a:cubicBezTo>
                      <a:pt x="58" y="30"/>
                      <a:pt x="66" y="29"/>
                      <a:pt x="76" y="31"/>
                    </a:cubicBezTo>
                    <a:cubicBezTo>
                      <a:pt x="81" y="32"/>
                      <a:pt x="83" y="30"/>
                      <a:pt x="83" y="25"/>
                    </a:cubicBezTo>
                    <a:cubicBezTo>
                      <a:pt x="83" y="21"/>
                      <a:pt x="81" y="18"/>
                      <a:pt x="77" y="18"/>
                    </a:cubicBezTo>
                    <a:cubicBezTo>
                      <a:pt x="70" y="17"/>
                      <a:pt x="66" y="17"/>
                      <a:pt x="65" y="18"/>
                    </a:cubicBezTo>
                    <a:cubicBezTo>
                      <a:pt x="63" y="19"/>
                      <a:pt x="60" y="19"/>
                      <a:pt x="57" y="19"/>
                    </a:cubicBezTo>
                    <a:cubicBezTo>
                      <a:pt x="57" y="18"/>
                      <a:pt x="55" y="17"/>
                      <a:pt x="53" y="15"/>
                    </a:cubicBezTo>
                    <a:cubicBezTo>
                      <a:pt x="53" y="14"/>
                      <a:pt x="52" y="14"/>
                      <a:pt x="52" y="13"/>
                    </a:cubicBezTo>
                    <a:cubicBezTo>
                      <a:pt x="50" y="10"/>
                      <a:pt x="51" y="6"/>
                      <a:pt x="54" y="2"/>
                    </a:cubicBezTo>
                    <a:close/>
                    <a:moveTo>
                      <a:pt x="95" y="70"/>
                    </a:moveTo>
                    <a:cubicBezTo>
                      <a:pt x="96" y="72"/>
                      <a:pt x="95" y="73"/>
                      <a:pt x="94" y="74"/>
                    </a:cubicBezTo>
                    <a:cubicBezTo>
                      <a:pt x="92" y="74"/>
                      <a:pt x="91" y="74"/>
                      <a:pt x="90" y="72"/>
                    </a:cubicBezTo>
                    <a:cubicBezTo>
                      <a:pt x="88" y="67"/>
                      <a:pt x="84" y="62"/>
                      <a:pt x="78" y="56"/>
                    </a:cubicBezTo>
                    <a:cubicBezTo>
                      <a:pt x="77" y="55"/>
                      <a:pt x="76" y="54"/>
                      <a:pt x="76" y="54"/>
                    </a:cubicBezTo>
                    <a:cubicBezTo>
                      <a:pt x="75" y="56"/>
                      <a:pt x="75" y="56"/>
                      <a:pt x="75" y="56"/>
                    </a:cubicBezTo>
                    <a:cubicBezTo>
                      <a:pt x="75" y="61"/>
                      <a:pt x="75" y="73"/>
                      <a:pt x="77" y="93"/>
                    </a:cubicBezTo>
                    <a:cubicBezTo>
                      <a:pt x="78" y="99"/>
                      <a:pt x="80" y="107"/>
                      <a:pt x="83" y="119"/>
                    </a:cubicBezTo>
                    <a:cubicBezTo>
                      <a:pt x="84" y="122"/>
                      <a:pt x="85" y="124"/>
                      <a:pt x="85" y="124"/>
                    </a:cubicBezTo>
                    <a:cubicBezTo>
                      <a:pt x="86" y="126"/>
                      <a:pt x="86" y="128"/>
                      <a:pt x="87" y="131"/>
                    </a:cubicBezTo>
                    <a:cubicBezTo>
                      <a:pt x="88" y="132"/>
                      <a:pt x="88" y="133"/>
                      <a:pt x="88" y="133"/>
                    </a:cubicBezTo>
                    <a:cubicBezTo>
                      <a:pt x="88" y="135"/>
                      <a:pt x="88" y="136"/>
                      <a:pt x="86" y="136"/>
                    </a:cubicBezTo>
                    <a:cubicBezTo>
                      <a:pt x="84" y="136"/>
                      <a:pt x="83" y="135"/>
                      <a:pt x="82" y="133"/>
                    </a:cubicBezTo>
                    <a:cubicBezTo>
                      <a:pt x="77" y="123"/>
                      <a:pt x="73" y="110"/>
                      <a:pt x="70" y="93"/>
                    </a:cubicBezTo>
                    <a:cubicBezTo>
                      <a:pt x="69" y="79"/>
                      <a:pt x="68" y="68"/>
                      <a:pt x="68" y="58"/>
                    </a:cubicBezTo>
                    <a:cubicBezTo>
                      <a:pt x="68" y="51"/>
                      <a:pt x="68" y="46"/>
                      <a:pt x="68" y="44"/>
                    </a:cubicBezTo>
                    <a:cubicBezTo>
                      <a:pt x="68" y="43"/>
                      <a:pt x="69" y="42"/>
                      <a:pt x="70" y="42"/>
                    </a:cubicBezTo>
                    <a:cubicBezTo>
                      <a:pt x="71" y="41"/>
                      <a:pt x="71" y="41"/>
                      <a:pt x="72" y="42"/>
                    </a:cubicBezTo>
                    <a:cubicBezTo>
                      <a:pt x="76" y="45"/>
                      <a:pt x="78" y="48"/>
                      <a:pt x="80" y="49"/>
                    </a:cubicBezTo>
                    <a:cubicBezTo>
                      <a:pt x="86" y="54"/>
                      <a:pt x="91" y="61"/>
                      <a:pt x="95" y="70"/>
                    </a:cubicBezTo>
                    <a:close/>
                  </a:path>
                </a:pathLst>
              </a:custGeom>
              <a:grpFill/>
              <a:ln>
                <a:noFill/>
              </a:ln>
            </p:spPr>
            <p:txBody>
              <a:bodyPr anchor="ctr"/>
              <a:lstStyle/>
              <a:p>
                <a:pPr algn="ctr"/>
                <a:endParaRPr/>
              </a:p>
            </p:txBody>
          </p:sp>
          <p:sp>
            <p:nvSpPr>
              <p:cNvPr id="150" name="PA-îṥḻiḑè"/>
              <p:cNvSpPr/>
              <p:nvPr>
                <p:custDataLst>
                  <p:tags r:id="rId189"/>
                </p:custDataLst>
              </p:nvPr>
            </p:nvSpPr>
            <p:spPr bwMode="auto">
              <a:xfrm>
                <a:off x="2383631" y="2992438"/>
                <a:ext cx="93663" cy="87313"/>
              </a:xfrm>
              <a:custGeom>
                <a:avLst/>
                <a:gdLst>
                  <a:gd name="T0" fmla="*/ 51 w 51"/>
                  <a:gd name="T1" fmla="*/ 17 h 47"/>
                  <a:gd name="T2" fmla="*/ 46 w 51"/>
                  <a:gd name="T3" fmla="*/ 25 h 47"/>
                  <a:gd name="T4" fmla="*/ 26 w 51"/>
                  <a:gd name="T5" fmla="*/ 13 h 47"/>
                  <a:gd name="T6" fmla="*/ 20 w 51"/>
                  <a:gd name="T7" fmla="*/ 9 h 47"/>
                  <a:gd name="T8" fmla="*/ 14 w 51"/>
                  <a:gd name="T9" fmla="*/ 9 h 47"/>
                  <a:gd name="T10" fmla="*/ 10 w 51"/>
                  <a:gd name="T11" fmla="*/ 13 h 47"/>
                  <a:gd name="T12" fmla="*/ 8 w 51"/>
                  <a:gd name="T13" fmla="*/ 19 h 47"/>
                  <a:gd name="T14" fmla="*/ 10 w 51"/>
                  <a:gd name="T15" fmla="*/ 23 h 47"/>
                  <a:gd name="T16" fmla="*/ 17 w 51"/>
                  <a:gd name="T17" fmla="*/ 27 h 47"/>
                  <a:gd name="T18" fmla="*/ 37 w 51"/>
                  <a:gd name="T19" fmla="*/ 40 h 47"/>
                  <a:gd name="T20" fmla="*/ 33 w 51"/>
                  <a:gd name="T21" fmla="*/ 47 h 47"/>
                  <a:gd name="T22" fmla="*/ 13 w 51"/>
                  <a:gd name="T23" fmla="*/ 35 h 47"/>
                  <a:gd name="T24" fmla="*/ 4 w 51"/>
                  <a:gd name="T25" fmla="*/ 29 h 47"/>
                  <a:gd name="T26" fmla="*/ 1 w 51"/>
                  <a:gd name="T27" fmla="*/ 24 h 47"/>
                  <a:gd name="T28" fmla="*/ 0 w 51"/>
                  <a:gd name="T29" fmla="*/ 18 h 47"/>
                  <a:gd name="T30" fmla="*/ 3 w 51"/>
                  <a:gd name="T31" fmla="*/ 10 h 47"/>
                  <a:gd name="T32" fmla="*/ 10 w 51"/>
                  <a:gd name="T33" fmla="*/ 2 h 47"/>
                  <a:gd name="T34" fmla="*/ 15 w 51"/>
                  <a:gd name="T35" fmla="*/ 0 h 47"/>
                  <a:gd name="T36" fmla="*/ 21 w 51"/>
                  <a:gd name="T37" fmla="*/ 0 h 47"/>
                  <a:gd name="T38" fmla="*/ 31 w 51"/>
                  <a:gd name="T39" fmla="*/ 5 h 47"/>
                  <a:gd name="T40" fmla="*/ 51 w 51"/>
                  <a:gd name="T41"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47">
                    <a:moveTo>
                      <a:pt x="51" y="17"/>
                    </a:moveTo>
                    <a:cubicBezTo>
                      <a:pt x="46" y="25"/>
                      <a:pt x="46" y="25"/>
                      <a:pt x="46" y="25"/>
                    </a:cubicBezTo>
                    <a:cubicBezTo>
                      <a:pt x="26" y="13"/>
                      <a:pt x="26" y="13"/>
                      <a:pt x="26" y="13"/>
                    </a:cubicBezTo>
                    <a:cubicBezTo>
                      <a:pt x="23" y="11"/>
                      <a:pt x="21" y="10"/>
                      <a:pt x="20" y="9"/>
                    </a:cubicBezTo>
                    <a:cubicBezTo>
                      <a:pt x="18" y="9"/>
                      <a:pt x="16" y="9"/>
                      <a:pt x="14" y="9"/>
                    </a:cubicBezTo>
                    <a:cubicBezTo>
                      <a:pt x="13" y="10"/>
                      <a:pt x="11" y="11"/>
                      <a:pt x="10" y="13"/>
                    </a:cubicBezTo>
                    <a:cubicBezTo>
                      <a:pt x="9" y="16"/>
                      <a:pt x="8" y="17"/>
                      <a:pt x="8" y="19"/>
                    </a:cubicBezTo>
                    <a:cubicBezTo>
                      <a:pt x="9" y="21"/>
                      <a:pt x="9" y="22"/>
                      <a:pt x="10" y="23"/>
                    </a:cubicBezTo>
                    <a:cubicBezTo>
                      <a:pt x="12" y="24"/>
                      <a:pt x="14" y="25"/>
                      <a:pt x="17" y="27"/>
                    </a:cubicBezTo>
                    <a:cubicBezTo>
                      <a:pt x="37" y="40"/>
                      <a:pt x="37" y="40"/>
                      <a:pt x="37" y="40"/>
                    </a:cubicBezTo>
                    <a:cubicBezTo>
                      <a:pt x="33" y="47"/>
                      <a:pt x="33" y="47"/>
                      <a:pt x="33" y="47"/>
                    </a:cubicBezTo>
                    <a:cubicBezTo>
                      <a:pt x="13" y="35"/>
                      <a:pt x="13" y="35"/>
                      <a:pt x="13" y="35"/>
                    </a:cubicBezTo>
                    <a:cubicBezTo>
                      <a:pt x="9" y="33"/>
                      <a:pt x="6" y="31"/>
                      <a:pt x="4" y="29"/>
                    </a:cubicBezTo>
                    <a:cubicBezTo>
                      <a:pt x="2" y="28"/>
                      <a:pt x="1" y="26"/>
                      <a:pt x="1" y="24"/>
                    </a:cubicBezTo>
                    <a:cubicBezTo>
                      <a:pt x="0" y="22"/>
                      <a:pt x="0" y="20"/>
                      <a:pt x="0" y="18"/>
                    </a:cubicBezTo>
                    <a:cubicBezTo>
                      <a:pt x="0" y="15"/>
                      <a:pt x="2" y="13"/>
                      <a:pt x="3" y="10"/>
                    </a:cubicBezTo>
                    <a:cubicBezTo>
                      <a:pt x="6" y="6"/>
                      <a:pt x="8" y="4"/>
                      <a:pt x="10" y="2"/>
                    </a:cubicBezTo>
                    <a:cubicBezTo>
                      <a:pt x="11" y="1"/>
                      <a:pt x="13" y="0"/>
                      <a:pt x="15" y="0"/>
                    </a:cubicBezTo>
                    <a:cubicBezTo>
                      <a:pt x="17" y="0"/>
                      <a:pt x="19" y="0"/>
                      <a:pt x="21" y="0"/>
                    </a:cubicBezTo>
                    <a:cubicBezTo>
                      <a:pt x="23" y="1"/>
                      <a:pt x="27" y="3"/>
                      <a:pt x="31" y="5"/>
                    </a:cubicBezTo>
                    <a:lnTo>
                      <a:pt x="51" y="17"/>
                    </a:lnTo>
                    <a:close/>
                  </a:path>
                </a:pathLst>
              </a:custGeom>
              <a:grpFill/>
              <a:ln>
                <a:noFill/>
              </a:ln>
            </p:spPr>
            <p:txBody>
              <a:bodyPr anchor="ctr"/>
              <a:lstStyle/>
              <a:p>
                <a:pPr algn="ctr"/>
                <a:endParaRPr/>
              </a:p>
            </p:txBody>
          </p:sp>
          <p:sp>
            <p:nvSpPr>
              <p:cNvPr id="151" name="PA-îṩļíde"/>
              <p:cNvSpPr/>
              <p:nvPr>
                <p:custDataLst>
                  <p:tags r:id="rId190"/>
                </p:custDataLst>
              </p:nvPr>
            </p:nvSpPr>
            <p:spPr bwMode="auto">
              <a:xfrm>
                <a:off x="2337594" y="3057526"/>
                <a:ext cx="100013" cy="92075"/>
              </a:xfrm>
              <a:custGeom>
                <a:avLst/>
                <a:gdLst>
                  <a:gd name="T0" fmla="*/ 17 w 63"/>
                  <a:gd name="T1" fmla="*/ 0 h 58"/>
                  <a:gd name="T2" fmla="*/ 63 w 63"/>
                  <a:gd name="T3" fmla="*/ 21 h 58"/>
                  <a:gd name="T4" fmla="*/ 59 w 63"/>
                  <a:gd name="T5" fmla="*/ 30 h 58"/>
                  <a:gd name="T6" fmla="*/ 19 w 63"/>
                  <a:gd name="T7" fmla="*/ 35 h 58"/>
                  <a:gd name="T8" fmla="*/ 50 w 63"/>
                  <a:gd name="T9" fmla="*/ 50 h 58"/>
                  <a:gd name="T10" fmla="*/ 46 w 63"/>
                  <a:gd name="T11" fmla="*/ 58 h 58"/>
                  <a:gd name="T12" fmla="*/ 0 w 63"/>
                  <a:gd name="T13" fmla="*/ 37 h 58"/>
                  <a:gd name="T14" fmla="*/ 4 w 63"/>
                  <a:gd name="T15" fmla="*/ 26 h 58"/>
                  <a:gd name="T16" fmla="*/ 43 w 63"/>
                  <a:gd name="T17" fmla="*/ 22 h 58"/>
                  <a:gd name="T18" fmla="*/ 12 w 63"/>
                  <a:gd name="T19" fmla="*/ 8 h 58"/>
                  <a:gd name="T20" fmla="*/ 17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17" y="0"/>
                    </a:moveTo>
                    <a:lnTo>
                      <a:pt x="63" y="21"/>
                    </a:lnTo>
                    <a:lnTo>
                      <a:pt x="59" y="30"/>
                    </a:lnTo>
                    <a:lnTo>
                      <a:pt x="19" y="35"/>
                    </a:lnTo>
                    <a:lnTo>
                      <a:pt x="50" y="50"/>
                    </a:lnTo>
                    <a:lnTo>
                      <a:pt x="46" y="58"/>
                    </a:lnTo>
                    <a:lnTo>
                      <a:pt x="0" y="37"/>
                    </a:lnTo>
                    <a:lnTo>
                      <a:pt x="4" y="26"/>
                    </a:lnTo>
                    <a:lnTo>
                      <a:pt x="43" y="22"/>
                    </a:lnTo>
                    <a:lnTo>
                      <a:pt x="12" y="8"/>
                    </a:lnTo>
                    <a:lnTo>
                      <a:pt x="17" y="0"/>
                    </a:lnTo>
                    <a:close/>
                  </a:path>
                </a:pathLst>
              </a:custGeom>
              <a:grpFill/>
              <a:ln>
                <a:noFill/>
              </a:ln>
            </p:spPr>
            <p:txBody>
              <a:bodyPr anchor="ctr"/>
              <a:lstStyle/>
              <a:p>
                <a:pPr algn="ctr"/>
                <a:endParaRPr/>
              </a:p>
            </p:txBody>
          </p:sp>
          <p:sp>
            <p:nvSpPr>
              <p:cNvPr id="152" name="PA-îš1îḑe"/>
              <p:cNvSpPr/>
              <p:nvPr>
                <p:custDataLst>
                  <p:tags r:id="rId191"/>
                </p:custDataLst>
              </p:nvPr>
            </p:nvSpPr>
            <p:spPr bwMode="auto">
              <a:xfrm>
                <a:off x="2323306" y="3132138"/>
                <a:ext cx="84138" cy="44450"/>
              </a:xfrm>
              <a:custGeom>
                <a:avLst/>
                <a:gdLst>
                  <a:gd name="T0" fmla="*/ 5 w 53"/>
                  <a:gd name="T1" fmla="*/ 0 h 28"/>
                  <a:gd name="T2" fmla="*/ 53 w 53"/>
                  <a:gd name="T3" fmla="*/ 19 h 28"/>
                  <a:gd name="T4" fmla="*/ 49 w 53"/>
                  <a:gd name="T5" fmla="*/ 28 h 28"/>
                  <a:gd name="T6" fmla="*/ 0 w 53"/>
                  <a:gd name="T7" fmla="*/ 10 h 28"/>
                  <a:gd name="T8" fmla="*/ 5 w 53"/>
                  <a:gd name="T9" fmla="*/ 0 h 28"/>
                </a:gdLst>
                <a:ahLst/>
                <a:cxnLst>
                  <a:cxn ang="0">
                    <a:pos x="T0" y="T1"/>
                  </a:cxn>
                  <a:cxn ang="0">
                    <a:pos x="T2" y="T3"/>
                  </a:cxn>
                  <a:cxn ang="0">
                    <a:pos x="T4" y="T5"/>
                  </a:cxn>
                  <a:cxn ang="0">
                    <a:pos x="T6" y="T7"/>
                  </a:cxn>
                  <a:cxn ang="0">
                    <a:pos x="T8" y="T9"/>
                  </a:cxn>
                </a:cxnLst>
                <a:rect l="0" t="0" r="r" b="b"/>
                <a:pathLst>
                  <a:path w="53" h="28">
                    <a:moveTo>
                      <a:pt x="5" y="0"/>
                    </a:moveTo>
                    <a:lnTo>
                      <a:pt x="53" y="19"/>
                    </a:lnTo>
                    <a:lnTo>
                      <a:pt x="49" y="28"/>
                    </a:lnTo>
                    <a:lnTo>
                      <a:pt x="0" y="10"/>
                    </a:lnTo>
                    <a:lnTo>
                      <a:pt x="5" y="0"/>
                    </a:lnTo>
                    <a:close/>
                  </a:path>
                </a:pathLst>
              </a:custGeom>
              <a:grpFill/>
              <a:ln>
                <a:noFill/>
              </a:ln>
            </p:spPr>
            <p:txBody>
              <a:bodyPr anchor="ctr"/>
              <a:lstStyle/>
              <a:p>
                <a:pPr algn="ctr"/>
                <a:endParaRPr/>
              </a:p>
            </p:txBody>
          </p:sp>
          <p:sp>
            <p:nvSpPr>
              <p:cNvPr id="153" name="PA-íṧ1îḍê"/>
              <p:cNvSpPr/>
              <p:nvPr>
                <p:custDataLst>
                  <p:tags r:id="rId192"/>
                </p:custDataLst>
              </p:nvPr>
            </p:nvSpPr>
            <p:spPr bwMode="auto">
              <a:xfrm>
                <a:off x="2307431" y="3178176"/>
                <a:ext cx="92075" cy="73025"/>
              </a:xfrm>
              <a:custGeom>
                <a:avLst/>
                <a:gdLst>
                  <a:gd name="T0" fmla="*/ 4 w 58"/>
                  <a:gd name="T1" fmla="*/ 3 h 46"/>
                  <a:gd name="T2" fmla="*/ 58 w 58"/>
                  <a:gd name="T3" fmla="*/ 0 h 46"/>
                  <a:gd name="T4" fmla="*/ 55 w 58"/>
                  <a:gd name="T5" fmla="*/ 11 h 46"/>
                  <a:gd name="T6" fmla="*/ 14 w 58"/>
                  <a:gd name="T7" fmla="*/ 13 h 46"/>
                  <a:gd name="T8" fmla="*/ 46 w 58"/>
                  <a:gd name="T9" fmla="*/ 35 h 46"/>
                  <a:gd name="T10" fmla="*/ 44 w 58"/>
                  <a:gd name="T11" fmla="*/ 46 h 46"/>
                  <a:gd name="T12" fmla="*/ 0 w 58"/>
                  <a:gd name="T13" fmla="*/ 14 h 46"/>
                  <a:gd name="T14" fmla="*/ 4 w 58"/>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6">
                    <a:moveTo>
                      <a:pt x="4" y="3"/>
                    </a:moveTo>
                    <a:lnTo>
                      <a:pt x="58" y="0"/>
                    </a:lnTo>
                    <a:lnTo>
                      <a:pt x="55" y="11"/>
                    </a:lnTo>
                    <a:lnTo>
                      <a:pt x="14" y="13"/>
                    </a:lnTo>
                    <a:lnTo>
                      <a:pt x="46" y="35"/>
                    </a:lnTo>
                    <a:lnTo>
                      <a:pt x="44" y="46"/>
                    </a:lnTo>
                    <a:lnTo>
                      <a:pt x="0" y="14"/>
                    </a:lnTo>
                    <a:lnTo>
                      <a:pt x="4" y="3"/>
                    </a:lnTo>
                    <a:close/>
                  </a:path>
                </a:pathLst>
              </a:custGeom>
              <a:grpFill/>
              <a:ln>
                <a:noFill/>
              </a:ln>
            </p:spPr>
            <p:txBody>
              <a:bodyPr anchor="ctr"/>
              <a:lstStyle/>
              <a:p>
                <a:pPr algn="ctr"/>
                <a:endParaRPr/>
              </a:p>
            </p:txBody>
          </p:sp>
          <p:sp>
            <p:nvSpPr>
              <p:cNvPr id="154" name="PA-îṥļïḓè"/>
              <p:cNvSpPr/>
              <p:nvPr>
                <p:custDataLst>
                  <p:tags r:id="rId193"/>
                </p:custDataLst>
              </p:nvPr>
            </p:nvSpPr>
            <p:spPr bwMode="auto">
              <a:xfrm>
                <a:off x="2285206" y="3240088"/>
                <a:ext cx="90488" cy="73025"/>
              </a:xfrm>
              <a:custGeom>
                <a:avLst/>
                <a:gdLst>
                  <a:gd name="T0" fmla="*/ 7 w 57"/>
                  <a:gd name="T1" fmla="*/ 0 h 46"/>
                  <a:gd name="T2" fmla="*/ 57 w 57"/>
                  <a:gd name="T3" fmla="*/ 10 h 46"/>
                  <a:gd name="T4" fmla="*/ 50 w 57"/>
                  <a:gd name="T5" fmla="*/ 46 h 46"/>
                  <a:gd name="T6" fmla="*/ 42 w 57"/>
                  <a:gd name="T7" fmla="*/ 45 h 46"/>
                  <a:gd name="T8" fmla="*/ 47 w 57"/>
                  <a:gd name="T9" fmla="*/ 18 h 46"/>
                  <a:gd name="T10" fmla="*/ 36 w 57"/>
                  <a:gd name="T11" fmla="*/ 16 h 46"/>
                  <a:gd name="T12" fmla="*/ 30 w 57"/>
                  <a:gd name="T13" fmla="*/ 40 h 46"/>
                  <a:gd name="T14" fmla="*/ 22 w 57"/>
                  <a:gd name="T15" fmla="*/ 39 h 46"/>
                  <a:gd name="T16" fmla="*/ 27 w 57"/>
                  <a:gd name="T17" fmla="*/ 14 h 46"/>
                  <a:gd name="T18" fmla="*/ 14 w 57"/>
                  <a:gd name="T19" fmla="*/ 11 h 46"/>
                  <a:gd name="T20" fmla="*/ 8 w 57"/>
                  <a:gd name="T21" fmla="*/ 39 h 46"/>
                  <a:gd name="T22" fmla="*/ 0 w 57"/>
                  <a:gd name="T23" fmla="*/ 38 h 46"/>
                  <a:gd name="T24" fmla="*/ 7 w 57"/>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6">
                    <a:moveTo>
                      <a:pt x="7" y="0"/>
                    </a:moveTo>
                    <a:lnTo>
                      <a:pt x="57" y="10"/>
                    </a:lnTo>
                    <a:lnTo>
                      <a:pt x="50" y="46"/>
                    </a:lnTo>
                    <a:lnTo>
                      <a:pt x="42" y="45"/>
                    </a:lnTo>
                    <a:lnTo>
                      <a:pt x="47" y="18"/>
                    </a:lnTo>
                    <a:lnTo>
                      <a:pt x="36" y="16"/>
                    </a:lnTo>
                    <a:lnTo>
                      <a:pt x="30" y="40"/>
                    </a:lnTo>
                    <a:lnTo>
                      <a:pt x="22" y="39"/>
                    </a:lnTo>
                    <a:lnTo>
                      <a:pt x="27" y="14"/>
                    </a:lnTo>
                    <a:lnTo>
                      <a:pt x="14" y="11"/>
                    </a:lnTo>
                    <a:lnTo>
                      <a:pt x="8" y="39"/>
                    </a:lnTo>
                    <a:lnTo>
                      <a:pt x="0" y="38"/>
                    </a:lnTo>
                    <a:lnTo>
                      <a:pt x="7" y="0"/>
                    </a:lnTo>
                    <a:close/>
                  </a:path>
                </a:pathLst>
              </a:custGeom>
              <a:grpFill/>
              <a:ln>
                <a:noFill/>
              </a:ln>
            </p:spPr>
            <p:txBody>
              <a:bodyPr anchor="ctr"/>
              <a:lstStyle/>
              <a:p>
                <a:pPr algn="ctr"/>
                <a:endParaRPr/>
              </a:p>
            </p:txBody>
          </p:sp>
          <p:sp>
            <p:nvSpPr>
              <p:cNvPr id="155" name="PA-íṥ1íḓè"/>
              <p:cNvSpPr/>
              <p:nvPr>
                <p:custDataLst>
                  <p:tags r:id="rId194"/>
                </p:custDataLst>
              </p:nvPr>
            </p:nvSpPr>
            <p:spPr bwMode="auto">
              <a:xfrm>
                <a:off x="2274094" y="3317876"/>
                <a:ext cx="88900" cy="71438"/>
              </a:xfrm>
              <a:custGeom>
                <a:avLst/>
                <a:gdLst>
                  <a:gd name="T0" fmla="*/ 4 w 48"/>
                  <a:gd name="T1" fmla="*/ 0 h 39"/>
                  <a:gd name="T2" fmla="*/ 48 w 48"/>
                  <a:gd name="T3" fmla="*/ 4 h 39"/>
                  <a:gd name="T4" fmla="*/ 46 w 48"/>
                  <a:gd name="T5" fmla="*/ 23 h 39"/>
                  <a:gd name="T6" fmla="*/ 44 w 48"/>
                  <a:gd name="T7" fmla="*/ 33 h 39"/>
                  <a:gd name="T8" fmla="*/ 39 w 48"/>
                  <a:gd name="T9" fmla="*/ 38 h 39"/>
                  <a:gd name="T10" fmla="*/ 32 w 48"/>
                  <a:gd name="T11" fmla="*/ 39 h 39"/>
                  <a:gd name="T12" fmla="*/ 24 w 48"/>
                  <a:gd name="T13" fmla="*/ 35 h 39"/>
                  <a:gd name="T14" fmla="*/ 21 w 48"/>
                  <a:gd name="T15" fmla="*/ 26 h 39"/>
                  <a:gd name="T16" fmla="*/ 17 w 48"/>
                  <a:gd name="T17" fmla="*/ 30 h 39"/>
                  <a:gd name="T18" fmla="*/ 9 w 48"/>
                  <a:gd name="T19" fmla="*/ 35 h 39"/>
                  <a:gd name="T20" fmla="*/ 0 w 48"/>
                  <a:gd name="T21" fmla="*/ 39 h 39"/>
                  <a:gd name="T22" fmla="*/ 1 w 48"/>
                  <a:gd name="T23" fmla="*/ 29 h 39"/>
                  <a:gd name="T24" fmla="*/ 12 w 48"/>
                  <a:gd name="T25" fmla="*/ 23 h 39"/>
                  <a:gd name="T26" fmla="*/ 18 w 48"/>
                  <a:gd name="T27" fmla="*/ 19 h 39"/>
                  <a:gd name="T28" fmla="*/ 20 w 48"/>
                  <a:gd name="T29" fmla="*/ 17 h 39"/>
                  <a:gd name="T30" fmla="*/ 21 w 48"/>
                  <a:gd name="T31" fmla="*/ 12 h 39"/>
                  <a:gd name="T32" fmla="*/ 22 w 48"/>
                  <a:gd name="T33" fmla="*/ 11 h 39"/>
                  <a:gd name="T34" fmla="*/ 3 w 48"/>
                  <a:gd name="T35" fmla="*/ 9 h 39"/>
                  <a:gd name="T36" fmla="*/ 4 w 48"/>
                  <a:gd name="T37" fmla="*/ 0 h 39"/>
                  <a:gd name="T38" fmla="*/ 29 w 48"/>
                  <a:gd name="T39" fmla="*/ 11 h 39"/>
                  <a:gd name="T40" fmla="*/ 28 w 48"/>
                  <a:gd name="T41" fmla="*/ 18 h 39"/>
                  <a:gd name="T42" fmla="*/ 28 w 48"/>
                  <a:gd name="T43" fmla="*/ 26 h 39"/>
                  <a:gd name="T44" fmla="*/ 29 w 48"/>
                  <a:gd name="T45" fmla="*/ 28 h 39"/>
                  <a:gd name="T46" fmla="*/ 32 w 48"/>
                  <a:gd name="T47" fmla="*/ 30 h 39"/>
                  <a:gd name="T48" fmla="*/ 36 w 48"/>
                  <a:gd name="T49" fmla="*/ 29 h 39"/>
                  <a:gd name="T50" fmla="*/ 38 w 48"/>
                  <a:gd name="T51" fmla="*/ 26 h 39"/>
                  <a:gd name="T52" fmla="*/ 39 w 48"/>
                  <a:gd name="T53" fmla="*/ 19 h 39"/>
                  <a:gd name="T54" fmla="*/ 40 w 48"/>
                  <a:gd name="T55" fmla="*/ 12 h 39"/>
                  <a:gd name="T56" fmla="*/ 29 w 48"/>
                  <a:gd name="T57"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39">
                    <a:moveTo>
                      <a:pt x="4" y="0"/>
                    </a:moveTo>
                    <a:cubicBezTo>
                      <a:pt x="48" y="4"/>
                      <a:pt x="48" y="4"/>
                      <a:pt x="48" y="4"/>
                    </a:cubicBezTo>
                    <a:cubicBezTo>
                      <a:pt x="46" y="23"/>
                      <a:pt x="46" y="23"/>
                      <a:pt x="46" y="23"/>
                    </a:cubicBezTo>
                    <a:cubicBezTo>
                      <a:pt x="46" y="27"/>
                      <a:pt x="45" y="31"/>
                      <a:pt x="44" y="33"/>
                    </a:cubicBezTo>
                    <a:cubicBezTo>
                      <a:pt x="43" y="35"/>
                      <a:pt x="41" y="36"/>
                      <a:pt x="39" y="38"/>
                    </a:cubicBezTo>
                    <a:cubicBezTo>
                      <a:pt x="37" y="39"/>
                      <a:pt x="35" y="39"/>
                      <a:pt x="32" y="39"/>
                    </a:cubicBezTo>
                    <a:cubicBezTo>
                      <a:pt x="29" y="38"/>
                      <a:pt x="26" y="37"/>
                      <a:pt x="24" y="35"/>
                    </a:cubicBezTo>
                    <a:cubicBezTo>
                      <a:pt x="22" y="33"/>
                      <a:pt x="21" y="30"/>
                      <a:pt x="21" y="26"/>
                    </a:cubicBezTo>
                    <a:cubicBezTo>
                      <a:pt x="20" y="28"/>
                      <a:pt x="18" y="29"/>
                      <a:pt x="17" y="30"/>
                    </a:cubicBezTo>
                    <a:cubicBezTo>
                      <a:pt x="16" y="32"/>
                      <a:pt x="13" y="33"/>
                      <a:pt x="9" y="35"/>
                    </a:cubicBezTo>
                    <a:cubicBezTo>
                      <a:pt x="0" y="39"/>
                      <a:pt x="0" y="39"/>
                      <a:pt x="0" y="39"/>
                    </a:cubicBezTo>
                    <a:cubicBezTo>
                      <a:pt x="1" y="29"/>
                      <a:pt x="1" y="29"/>
                      <a:pt x="1" y="29"/>
                    </a:cubicBezTo>
                    <a:cubicBezTo>
                      <a:pt x="12" y="23"/>
                      <a:pt x="12" y="23"/>
                      <a:pt x="12" y="23"/>
                    </a:cubicBezTo>
                    <a:cubicBezTo>
                      <a:pt x="15" y="21"/>
                      <a:pt x="17" y="20"/>
                      <a:pt x="18" y="19"/>
                    </a:cubicBezTo>
                    <a:cubicBezTo>
                      <a:pt x="19" y="18"/>
                      <a:pt x="20" y="18"/>
                      <a:pt x="20" y="17"/>
                    </a:cubicBezTo>
                    <a:cubicBezTo>
                      <a:pt x="21" y="16"/>
                      <a:pt x="21" y="14"/>
                      <a:pt x="21" y="12"/>
                    </a:cubicBezTo>
                    <a:cubicBezTo>
                      <a:pt x="22" y="11"/>
                      <a:pt x="22" y="11"/>
                      <a:pt x="22" y="11"/>
                    </a:cubicBezTo>
                    <a:cubicBezTo>
                      <a:pt x="3" y="9"/>
                      <a:pt x="3" y="9"/>
                      <a:pt x="3" y="9"/>
                    </a:cubicBezTo>
                    <a:lnTo>
                      <a:pt x="4" y="0"/>
                    </a:lnTo>
                    <a:close/>
                    <a:moveTo>
                      <a:pt x="29" y="11"/>
                    </a:moveTo>
                    <a:cubicBezTo>
                      <a:pt x="28" y="18"/>
                      <a:pt x="28" y="18"/>
                      <a:pt x="28" y="18"/>
                    </a:cubicBezTo>
                    <a:cubicBezTo>
                      <a:pt x="28" y="22"/>
                      <a:pt x="27" y="25"/>
                      <a:pt x="28" y="26"/>
                    </a:cubicBezTo>
                    <a:cubicBezTo>
                      <a:pt x="28" y="27"/>
                      <a:pt x="28" y="28"/>
                      <a:pt x="29" y="28"/>
                    </a:cubicBezTo>
                    <a:cubicBezTo>
                      <a:pt x="30" y="29"/>
                      <a:pt x="31" y="30"/>
                      <a:pt x="32" y="30"/>
                    </a:cubicBezTo>
                    <a:cubicBezTo>
                      <a:pt x="34" y="30"/>
                      <a:pt x="35" y="30"/>
                      <a:pt x="36" y="29"/>
                    </a:cubicBezTo>
                    <a:cubicBezTo>
                      <a:pt x="37" y="28"/>
                      <a:pt x="38" y="27"/>
                      <a:pt x="38" y="26"/>
                    </a:cubicBezTo>
                    <a:cubicBezTo>
                      <a:pt x="38" y="25"/>
                      <a:pt x="39" y="23"/>
                      <a:pt x="39" y="19"/>
                    </a:cubicBezTo>
                    <a:cubicBezTo>
                      <a:pt x="40" y="12"/>
                      <a:pt x="40" y="12"/>
                      <a:pt x="40" y="12"/>
                    </a:cubicBezTo>
                    <a:lnTo>
                      <a:pt x="29" y="11"/>
                    </a:lnTo>
                    <a:close/>
                  </a:path>
                </a:pathLst>
              </a:custGeom>
              <a:grpFill/>
              <a:ln>
                <a:noFill/>
              </a:ln>
            </p:spPr>
            <p:txBody>
              <a:bodyPr anchor="ctr"/>
              <a:lstStyle/>
              <a:p>
                <a:pPr algn="ctr"/>
                <a:endParaRPr/>
              </a:p>
            </p:txBody>
          </p:sp>
          <p:sp>
            <p:nvSpPr>
              <p:cNvPr id="156" name="PA-îṣḻíḋé"/>
              <p:cNvSpPr/>
              <p:nvPr>
                <p:custDataLst>
                  <p:tags r:id="rId195"/>
                </p:custDataLst>
              </p:nvPr>
            </p:nvSpPr>
            <p:spPr bwMode="auto">
              <a:xfrm>
                <a:off x="2274094" y="3398838"/>
                <a:ext cx="82550" cy="66675"/>
              </a:xfrm>
              <a:custGeom>
                <a:avLst/>
                <a:gdLst>
                  <a:gd name="T0" fmla="*/ 15 w 45"/>
                  <a:gd name="T1" fmla="*/ 0 h 36"/>
                  <a:gd name="T2" fmla="*/ 16 w 45"/>
                  <a:gd name="T3" fmla="*/ 8 h 36"/>
                  <a:gd name="T4" fmla="*/ 9 w 45"/>
                  <a:gd name="T5" fmla="*/ 12 h 36"/>
                  <a:gd name="T6" fmla="*/ 7 w 45"/>
                  <a:gd name="T7" fmla="*/ 18 h 36"/>
                  <a:gd name="T8" fmla="*/ 9 w 45"/>
                  <a:gd name="T9" fmla="*/ 25 h 36"/>
                  <a:gd name="T10" fmla="*/ 13 w 45"/>
                  <a:gd name="T11" fmla="*/ 27 h 36"/>
                  <a:gd name="T12" fmla="*/ 16 w 45"/>
                  <a:gd name="T13" fmla="*/ 26 h 36"/>
                  <a:gd name="T14" fmla="*/ 18 w 45"/>
                  <a:gd name="T15" fmla="*/ 23 h 36"/>
                  <a:gd name="T16" fmla="*/ 20 w 45"/>
                  <a:gd name="T17" fmla="*/ 15 h 36"/>
                  <a:gd name="T18" fmla="*/ 24 w 45"/>
                  <a:gd name="T19" fmla="*/ 5 h 36"/>
                  <a:gd name="T20" fmla="*/ 33 w 45"/>
                  <a:gd name="T21" fmla="*/ 1 h 36"/>
                  <a:gd name="T22" fmla="*/ 39 w 45"/>
                  <a:gd name="T23" fmla="*/ 3 h 36"/>
                  <a:gd name="T24" fmla="*/ 44 w 45"/>
                  <a:gd name="T25" fmla="*/ 9 h 36"/>
                  <a:gd name="T26" fmla="*/ 45 w 45"/>
                  <a:gd name="T27" fmla="*/ 17 h 36"/>
                  <a:gd name="T28" fmla="*/ 42 w 45"/>
                  <a:gd name="T29" fmla="*/ 30 h 36"/>
                  <a:gd name="T30" fmla="*/ 32 w 45"/>
                  <a:gd name="T31" fmla="*/ 34 h 36"/>
                  <a:gd name="T32" fmla="*/ 31 w 45"/>
                  <a:gd name="T33" fmla="*/ 25 h 36"/>
                  <a:gd name="T34" fmla="*/ 36 w 45"/>
                  <a:gd name="T35" fmla="*/ 23 h 36"/>
                  <a:gd name="T36" fmla="*/ 38 w 45"/>
                  <a:gd name="T37" fmla="*/ 17 h 36"/>
                  <a:gd name="T38" fmla="*/ 36 w 45"/>
                  <a:gd name="T39" fmla="*/ 11 h 36"/>
                  <a:gd name="T40" fmla="*/ 33 w 45"/>
                  <a:gd name="T41" fmla="*/ 10 h 36"/>
                  <a:gd name="T42" fmla="*/ 31 w 45"/>
                  <a:gd name="T43" fmla="*/ 11 h 36"/>
                  <a:gd name="T44" fmla="*/ 28 w 45"/>
                  <a:gd name="T45" fmla="*/ 19 h 36"/>
                  <a:gd name="T46" fmla="*/ 25 w 45"/>
                  <a:gd name="T47" fmla="*/ 29 h 36"/>
                  <a:gd name="T48" fmla="*/ 20 w 45"/>
                  <a:gd name="T49" fmla="*/ 34 h 36"/>
                  <a:gd name="T50" fmla="*/ 13 w 45"/>
                  <a:gd name="T51" fmla="*/ 36 h 36"/>
                  <a:gd name="T52" fmla="*/ 6 w 45"/>
                  <a:gd name="T53" fmla="*/ 33 h 36"/>
                  <a:gd name="T54" fmla="*/ 1 w 45"/>
                  <a:gd name="T55" fmla="*/ 28 h 36"/>
                  <a:gd name="T56" fmla="*/ 0 w 45"/>
                  <a:gd name="T57" fmla="*/ 18 h 36"/>
                  <a:gd name="T58" fmla="*/ 3 w 45"/>
                  <a:gd name="T59" fmla="*/ 5 h 36"/>
                  <a:gd name="T60" fmla="*/ 15 w 45"/>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6">
                    <a:moveTo>
                      <a:pt x="15" y="0"/>
                    </a:moveTo>
                    <a:cubicBezTo>
                      <a:pt x="16" y="8"/>
                      <a:pt x="16" y="8"/>
                      <a:pt x="16" y="8"/>
                    </a:cubicBezTo>
                    <a:cubicBezTo>
                      <a:pt x="13" y="9"/>
                      <a:pt x="10" y="10"/>
                      <a:pt x="9" y="12"/>
                    </a:cubicBezTo>
                    <a:cubicBezTo>
                      <a:pt x="8" y="13"/>
                      <a:pt x="7" y="15"/>
                      <a:pt x="7" y="18"/>
                    </a:cubicBezTo>
                    <a:cubicBezTo>
                      <a:pt x="7" y="21"/>
                      <a:pt x="8" y="23"/>
                      <a:pt x="9" y="25"/>
                    </a:cubicBezTo>
                    <a:cubicBezTo>
                      <a:pt x="10" y="26"/>
                      <a:pt x="12" y="27"/>
                      <a:pt x="13" y="27"/>
                    </a:cubicBezTo>
                    <a:cubicBezTo>
                      <a:pt x="14" y="27"/>
                      <a:pt x="15" y="26"/>
                      <a:pt x="16" y="26"/>
                    </a:cubicBezTo>
                    <a:cubicBezTo>
                      <a:pt x="17" y="25"/>
                      <a:pt x="17" y="24"/>
                      <a:pt x="18" y="23"/>
                    </a:cubicBezTo>
                    <a:cubicBezTo>
                      <a:pt x="18" y="22"/>
                      <a:pt x="19" y="19"/>
                      <a:pt x="20" y="15"/>
                    </a:cubicBezTo>
                    <a:cubicBezTo>
                      <a:pt x="21" y="11"/>
                      <a:pt x="22" y="7"/>
                      <a:pt x="24" y="5"/>
                    </a:cubicBezTo>
                    <a:cubicBezTo>
                      <a:pt x="26" y="3"/>
                      <a:pt x="29" y="1"/>
                      <a:pt x="33" y="1"/>
                    </a:cubicBezTo>
                    <a:cubicBezTo>
                      <a:pt x="35" y="1"/>
                      <a:pt x="37" y="2"/>
                      <a:pt x="39" y="3"/>
                    </a:cubicBezTo>
                    <a:cubicBezTo>
                      <a:pt x="41" y="4"/>
                      <a:pt x="43" y="6"/>
                      <a:pt x="44" y="9"/>
                    </a:cubicBezTo>
                    <a:cubicBezTo>
                      <a:pt x="45" y="11"/>
                      <a:pt x="45" y="14"/>
                      <a:pt x="45" y="17"/>
                    </a:cubicBezTo>
                    <a:cubicBezTo>
                      <a:pt x="45" y="23"/>
                      <a:pt x="44" y="27"/>
                      <a:pt x="42" y="30"/>
                    </a:cubicBezTo>
                    <a:cubicBezTo>
                      <a:pt x="39" y="33"/>
                      <a:pt x="36" y="34"/>
                      <a:pt x="32" y="34"/>
                    </a:cubicBezTo>
                    <a:cubicBezTo>
                      <a:pt x="31" y="25"/>
                      <a:pt x="31" y="25"/>
                      <a:pt x="31" y="25"/>
                    </a:cubicBezTo>
                    <a:cubicBezTo>
                      <a:pt x="34" y="25"/>
                      <a:pt x="35" y="24"/>
                      <a:pt x="36" y="23"/>
                    </a:cubicBezTo>
                    <a:cubicBezTo>
                      <a:pt x="37" y="22"/>
                      <a:pt x="38" y="20"/>
                      <a:pt x="38" y="17"/>
                    </a:cubicBezTo>
                    <a:cubicBezTo>
                      <a:pt x="38" y="15"/>
                      <a:pt x="37" y="13"/>
                      <a:pt x="36" y="11"/>
                    </a:cubicBezTo>
                    <a:cubicBezTo>
                      <a:pt x="35" y="10"/>
                      <a:pt x="35" y="10"/>
                      <a:pt x="33" y="10"/>
                    </a:cubicBezTo>
                    <a:cubicBezTo>
                      <a:pt x="32" y="10"/>
                      <a:pt x="31" y="10"/>
                      <a:pt x="31" y="11"/>
                    </a:cubicBezTo>
                    <a:cubicBezTo>
                      <a:pt x="30" y="12"/>
                      <a:pt x="29" y="15"/>
                      <a:pt x="28" y="19"/>
                    </a:cubicBezTo>
                    <a:cubicBezTo>
                      <a:pt x="27" y="24"/>
                      <a:pt x="26" y="27"/>
                      <a:pt x="25" y="29"/>
                    </a:cubicBezTo>
                    <a:cubicBezTo>
                      <a:pt x="24" y="31"/>
                      <a:pt x="22" y="33"/>
                      <a:pt x="20" y="34"/>
                    </a:cubicBezTo>
                    <a:cubicBezTo>
                      <a:pt x="18" y="35"/>
                      <a:pt x="16" y="36"/>
                      <a:pt x="13" y="36"/>
                    </a:cubicBezTo>
                    <a:cubicBezTo>
                      <a:pt x="11" y="36"/>
                      <a:pt x="8" y="35"/>
                      <a:pt x="6" y="33"/>
                    </a:cubicBezTo>
                    <a:cubicBezTo>
                      <a:pt x="4" y="32"/>
                      <a:pt x="2" y="30"/>
                      <a:pt x="1" y="28"/>
                    </a:cubicBezTo>
                    <a:cubicBezTo>
                      <a:pt x="0" y="25"/>
                      <a:pt x="0" y="22"/>
                      <a:pt x="0" y="18"/>
                    </a:cubicBezTo>
                    <a:cubicBezTo>
                      <a:pt x="0" y="12"/>
                      <a:pt x="1" y="8"/>
                      <a:pt x="3" y="5"/>
                    </a:cubicBezTo>
                    <a:cubicBezTo>
                      <a:pt x="6" y="2"/>
                      <a:pt x="10" y="0"/>
                      <a:pt x="15" y="0"/>
                    </a:cubicBezTo>
                    <a:close/>
                  </a:path>
                </a:pathLst>
              </a:custGeom>
              <a:grpFill/>
              <a:ln>
                <a:noFill/>
              </a:ln>
            </p:spPr>
            <p:txBody>
              <a:bodyPr anchor="ctr"/>
              <a:lstStyle/>
              <a:p>
                <a:pPr algn="ctr"/>
                <a:endParaRPr/>
              </a:p>
            </p:txBody>
          </p:sp>
          <p:sp>
            <p:nvSpPr>
              <p:cNvPr id="157" name="PA-îṧḷïḍè"/>
              <p:cNvSpPr/>
              <p:nvPr>
                <p:custDataLst>
                  <p:tags r:id="rId196"/>
                </p:custDataLst>
              </p:nvPr>
            </p:nvSpPr>
            <p:spPr bwMode="auto">
              <a:xfrm>
                <a:off x="2275681" y="3471863"/>
                <a:ext cx="84138" cy="22225"/>
              </a:xfrm>
              <a:custGeom>
                <a:avLst/>
                <a:gdLst>
                  <a:gd name="T0" fmla="*/ 0 w 53"/>
                  <a:gd name="T1" fmla="*/ 5 h 14"/>
                  <a:gd name="T2" fmla="*/ 51 w 53"/>
                  <a:gd name="T3" fmla="*/ 0 h 14"/>
                  <a:gd name="T4" fmla="*/ 53 w 53"/>
                  <a:gd name="T5" fmla="*/ 11 h 14"/>
                  <a:gd name="T6" fmla="*/ 1 w 53"/>
                  <a:gd name="T7" fmla="*/ 14 h 14"/>
                  <a:gd name="T8" fmla="*/ 0 w 53"/>
                  <a:gd name="T9" fmla="*/ 5 h 14"/>
                </a:gdLst>
                <a:ahLst/>
                <a:cxnLst>
                  <a:cxn ang="0">
                    <a:pos x="T0" y="T1"/>
                  </a:cxn>
                  <a:cxn ang="0">
                    <a:pos x="T2" y="T3"/>
                  </a:cxn>
                  <a:cxn ang="0">
                    <a:pos x="T4" y="T5"/>
                  </a:cxn>
                  <a:cxn ang="0">
                    <a:pos x="T6" y="T7"/>
                  </a:cxn>
                  <a:cxn ang="0">
                    <a:pos x="T8" y="T9"/>
                  </a:cxn>
                </a:cxnLst>
                <a:rect l="0" t="0" r="r" b="b"/>
                <a:pathLst>
                  <a:path w="53" h="14">
                    <a:moveTo>
                      <a:pt x="0" y="5"/>
                    </a:moveTo>
                    <a:lnTo>
                      <a:pt x="51" y="0"/>
                    </a:lnTo>
                    <a:lnTo>
                      <a:pt x="53" y="11"/>
                    </a:lnTo>
                    <a:lnTo>
                      <a:pt x="1" y="14"/>
                    </a:lnTo>
                    <a:lnTo>
                      <a:pt x="0" y="5"/>
                    </a:lnTo>
                    <a:close/>
                  </a:path>
                </a:pathLst>
              </a:custGeom>
              <a:grpFill/>
              <a:ln>
                <a:noFill/>
              </a:ln>
            </p:spPr>
            <p:txBody>
              <a:bodyPr anchor="ctr"/>
              <a:lstStyle/>
              <a:p>
                <a:pPr algn="ctr"/>
                <a:endParaRPr/>
              </a:p>
            </p:txBody>
          </p:sp>
          <p:sp>
            <p:nvSpPr>
              <p:cNvPr id="158" name="PA-iṩľîďe"/>
              <p:cNvSpPr/>
              <p:nvPr>
                <p:custDataLst>
                  <p:tags r:id="rId197"/>
                </p:custDataLst>
              </p:nvPr>
            </p:nvSpPr>
            <p:spPr bwMode="auto">
              <a:xfrm>
                <a:off x="2282031" y="3494088"/>
                <a:ext cx="84138" cy="66675"/>
              </a:xfrm>
              <a:custGeom>
                <a:avLst/>
                <a:gdLst>
                  <a:gd name="T0" fmla="*/ 0 w 53"/>
                  <a:gd name="T1" fmla="*/ 22 h 42"/>
                  <a:gd name="T2" fmla="*/ 42 w 53"/>
                  <a:gd name="T3" fmla="*/ 17 h 42"/>
                  <a:gd name="T4" fmla="*/ 39 w 53"/>
                  <a:gd name="T5" fmla="*/ 1 h 42"/>
                  <a:gd name="T6" fmla="*/ 49 w 53"/>
                  <a:gd name="T7" fmla="*/ 0 h 42"/>
                  <a:gd name="T8" fmla="*/ 53 w 53"/>
                  <a:gd name="T9" fmla="*/ 41 h 42"/>
                  <a:gd name="T10" fmla="*/ 45 w 53"/>
                  <a:gd name="T11" fmla="*/ 42 h 42"/>
                  <a:gd name="T12" fmla="*/ 43 w 53"/>
                  <a:gd name="T13" fmla="*/ 27 h 42"/>
                  <a:gd name="T14" fmla="*/ 1 w 53"/>
                  <a:gd name="T15" fmla="*/ 33 h 42"/>
                  <a:gd name="T16" fmla="*/ 0 w 5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42">
                    <a:moveTo>
                      <a:pt x="0" y="22"/>
                    </a:moveTo>
                    <a:lnTo>
                      <a:pt x="42" y="17"/>
                    </a:lnTo>
                    <a:lnTo>
                      <a:pt x="39" y="1"/>
                    </a:lnTo>
                    <a:lnTo>
                      <a:pt x="49" y="0"/>
                    </a:lnTo>
                    <a:lnTo>
                      <a:pt x="53" y="41"/>
                    </a:lnTo>
                    <a:lnTo>
                      <a:pt x="45" y="42"/>
                    </a:lnTo>
                    <a:lnTo>
                      <a:pt x="43" y="27"/>
                    </a:lnTo>
                    <a:lnTo>
                      <a:pt x="1" y="33"/>
                    </a:lnTo>
                    <a:lnTo>
                      <a:pt x="0" y="22"/>
                    </a:lnTo>
                    <a:close/>
                  </a:path>
                </a:pathLst>
              </a:custGeom>
              <a:grpFill/>
              <a:ln>
                <a:noFill/>
              </a:ln>
            </p:spPr>
            <p:txBody>
              <a:bodyPr anchor="ctr"/>
              <a:lstStyle/>
              <a:p>
                <a:pPr algn="ctr"/>
                <a:endParaRPr/>
              </a:p>
            </p:txBody>
          </p:sp>
          <p:sp>
            <p:nvSpPr>
              <p:cNvPr id="159" name="PA-ïslïḑe"/>
              <p:cNvSpPr/>
              <p:nvPr>
                <p:custDataLst>
                  <p:tags r:id="rId198"/>
                </p:custDataLst>
              </p:nvPr>
            </p:nvSpPr>
            <p:spPr bwMode="auto">
              <a:xfrm>
                <a:off x="2294731" y="3557588"/>
                <a:ext cx="90488" cy="73025"/>
              </a:xfrm>
              <a:custGeom>
                <a:avLst/>
                <a:gdLst>
                  <a:gd name="T0" fmla="*/ 0 w 57"/>
                  <a:gd name="T1" fmla="*/ 29 h 46"/>
                  <a:gd name="T2" fmla="*/ 21 w 57"/>
                  <a:gd name="T3" fmla="*/ 24 h 46"/>
                  <a:gd name="T4" fmla="*/ 45 w 57"/>
                  <a:gd name="T5" fmla="*/ 0 h 46"/>
                  <a:gd name="T6" fmla="*/ 49 w 57"/>
                  <a:gd name="T7" fmla="*/ 11 h 46"/>
                  <a:gd name="T8" fmla="*/ 31 w 57"/>
                  <a:gd name="T9" fmla="*/ 28 h 46"/>
                  <a:gd name="T10" fmla="*/ 53 w 57"/>
                  <a:gd name="T11" fmla="*/ 35 h 46"/>
                  <a:gd name="T12" fmla="*/ 57 w 57"/>
                  <a:gd name="T13" fmla="*/ 46 h 46"/>
                  <a:gd name="T14" fmla="*/ 23 w 57"/>
                  <a:gd name="T15" fmla="*/ 35 h 46"/>
                  <a:gd name="T16" fmla="*/ 2 w 57"/>
                  <a:gd name="T17" fmla="*/ 39 h 46"/>
                  <a:gd name="T18" fmla="*/ 0 w 57"/>
                  <a:gd name="T19"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
                    <a:moveTo>
                      <a:pt x="0" y="29"/>
                    </a:moveTo>
                    <a:lnTo>
                      <a:pt x="21" y="24"/>
                    </a:lnTo>
                    <a:lnTo>
                      <a:pt x="45" y="0"/>
                    </a:lnTo>
                    <a:lnTo>
                      <a:pt x="49" y="11"/>
                    </a:lnTo>
                    <a:lnTo>
                      <a:pt x="31" y="28"/>
                    </a:lnTo>
                    <a:lnTo>
                      <a:pt x="53" y="35"/>
                    </a:lnTo>
                    <a:lnTo>
                      <a:pt x="57" y="46"/>
                    </a:lnTo>
                    <a:lnTo>
                      <a:pt x="23" y="35"/>
                    </a:lnTo>
                    <a:lnTo>
                      <a:pt x="2" y="39"/>
                    </a:lnTo>
                    <a:lnTo>
                      <a:pt x="0" y="29"/>
                    </a:lnTo>
                    <a:close/>
                  </a:path>
                </a:pathLst>
              </a:custGeom>
              <a:grpFill/>
              <a:ln>
                <a:noFill/>
              </a:ln>
            </p:spPr>
            <p:txBody>
              <a:bodyPr anchor="ctr"/>
              <a:lstStyle/>
              <a:p>
                <a:pPr algn="ctr"/>
                <a:endParaRPr/>
              </a:p>
            </p:txBody>
          </p:sp>
          <p:sp>
            <p:nvSpPr>
              <p:cNvPr id="160" name="PA-ïṧḷidè"/>
              <p:cNvSpPr/>
              <p:nvPr>
                <p:custDataLst>
                  <p:tags r:id="rId199"/>
                </p:custDataLst>
              </p:nvPr>
            </p:nvSpPr>
            <p:spPr bwMode="auto">
              <a:xfrm>
                <a:off x="2337594" y="3695701"/>
                <a:ext cx="85725" cy="80963"/>
              </a:xfrm>
              <a:custGeom>
                <a:avLst/>
                <a:gdLst>
                  <a:gd name="T0" fmla="*/ 15 w 47"/>
                  <a:gd name="T1" fmla="*/ 2 h 44"/>
                  <a:gd name="T2" fmla="*/ 26 w 47"/>
                  <a:gd name="T3" fmla="*/ 0 h 44"/>
                  <a:gd name="T4" fmla="*/ 33 w 47"/>
                  <a:gd name="T5" fmla="*/ 1 h 44"/>
                  <a:gd name="T6" fmla="*/ 39 w 47"/>
                  <a:gd name="T7" fmla="*/ 4 h 44"/>
                  <a:gd name="T8" fmla="*/ 44 w 47"/>
                  <a:gd name="T9" fmla="*/ 12 h 44"/>
                  <a:gd name="T10" fmla="*/ 45 w 47"/>
                  <a:gd name="T11" fmla="*/ 29 h 44"/>
                  <a:gd name="T12" fmla="*/ 32 w 47"/>
                  <a:gd name="T13" fmla="*/ 41 h 44"/>
                  <a:gd name="T14" fmla="*/ 15 w 47"/>
                  <a:gd name="T15" fmla="*/ 43 h 44"/>
                  <a:gd name="T16" fmla="*/ 3 w 47"/>
                  <a:gd name="T17" fmla="*/ 31 h 44"/>
                  <a:gd name="T18" fmla="*/ 2 w 47"/>
                  <a:gd name="T19" fmla="*/ 14 h 44"/>
                  <a:gd name="T20" fmla="*/ 15 w 47"/>
                  <a:gd name="T21" fmla="*/ 2 h 44"/>
                  <a:gd name="T22" fmla="*/ 19 w 47"/>
                  <a:gd name="T23" fmla="*/ 10 h 44"/>
                  <a:gd name="T24" fmla="*/ 10 w 47"/>
                  <a:gd name="T25" fmla="*/ 18 h 44"/>
                  <a:gd name="T26" fmla="*/ 10 w 47"/>
                  <a:gd name="T27" fmla="*/ 28 h 44"/>
                  <a:gd name="T28" fmla="*/ 17 w 47"/>
                  <a:gd name="T29" fmla="*/ 34 h 44"/>
                  <a:gd name="T30" fmla="*/ 29 w 47"/>
                  <a:gd name="T31" fmla="*/ 33 h 44"/>
                  <a:gd name="T32" fmla="*/ 38 w 47"/>
                  <a:gd name="T33" fmla="*/ 25 h 44"/>
                  <a:gd name="T34" fmla="*/ 37 w 47"/>
                  <a:gd name="T35" fmla="*/ 16 h 44"/>
                  <a:gd name="T36" fmla="*/ 30 w 47"/>
                  <a:gd name="T37" fmla="*/ 9 h 44"/>
                  <a:gd name="T38" fmla="*/ 19 w 47"/>
                  <a:gd name="T3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4">
                    <a:moveTo>
                      <a:pt x="15" y="2"/>
                    </a:moveTo>
                    <a:cubicBezTo>
                      <a:pt x="19" y="0"/>
                      <a:pt x="23" y="0"/>
                      <a:pt x="26" y="0"/>
                    </a:cubicBezTo>
                    <a:cubicBezTo>
                      <a:pt x="28" y="0"/>
                      <a:pt x="31" y="0"/>
                      <a:pt x="33" y="1"/>
                    </a:cubicBezTo>
                    <a:cubicBezTo>
                      <a:pt x="35" y="2"/>
                      <a:pt x="37" y="3"/>
                      <a:pt x="39" y="4"/>
                    </a:cubicBezTo>
                    <a:cubicBezTo>
                      <a:pt x="41" y="6"/>
                      <a:pt x="43" y="9"/>
                      <a:pt x="44" y="12"/>
                    </a:cubicBezTo>
                    <a:cubicBezTo>
                      <a:pt x="47" y="18"/>
                      <a:pt x="47" y="24"/>
                      <a:pt x="45" y="29"/>
                    </a:cubicBezTo>
                    <a:cubicBezTo>
                      <a:pt x="43" y="34"/>
                      <a:pt x="39" y="38"/>
                      <a:pt x="32" y="41"/>
                    </a:cubicBezTo>
                    <a:cubicBezTo>
                      <a:pt x="26" y="44"/>
                      <a:pt x="20" y="44"/>
                      <a:pt x="15" y="43"/>
                    </a:cubicBezTo>
                    <a:cubicBezTo>
                      <a:pt x="9" y="41"/>
                      <a:pt x="5" y="37"/>
                      <a:pt x="3" y="31"/>
                    </a:cubicBezTo>
                    <a:cubicBezTo>
                      <a:pt x="0" y="25"/>
                      <a:pt x="0" y="19"/>
                      <a:pt x="2" y="14"/>
                    </a:cubicBezTo>
                    <a:cubicBezTo>
                      <a:pt x="4" y="9"/>
                      <a:pt x="8" y="5"/>
                      <a:pt x="15" y="2"/>
                    </a:cubicBezTo>
                    <a:close/>
                    <a:moveTo>
                      <a:pt x="19" y="10"/>
                    </a:moveTo>
                    <a:cubicBezTo>
                      <a:pt x="14" y="12"/>
                      <a:pt x="11" y="15"/>
                      <a:pt x="10" y="18"/>
                    </a:cubicBezTo>
                    <a:cubicBezTo>
                      <a:pt x="8" y="21"/>
                      <a:pt x="8" y="24"/>
                      <a:pt x="10" y="28"/>
                    </a:cubicBezTo>
                    <a:cubicBezTo>
                      <a:pt x="11" y="31"/>
                      <a:pt x="13" y="33"/>
                      <a:pt x="17" y="34"/>
                    </a:cubicBezTo>
                    <a:cubicBezTo>
                      <a:pt x="20" y="35"/>
                      <a:pt x="24" y="35"/>
                      <a:pt x="29" y="33"/>
                    </a:cubicBezTo>
                    <a:cubicBezTo>
                      <a:pt x="33" y="31"/>
                      <a:pt x="36" y="28"/>
                      <a:pt x="38" y="25"/>
                    </a:cubicBezTo>
                    <a:cubicBezTo>
                      <a:pt x="39" y="22"/>
                      <a:pt x="39" y="19"/>
                      <a:pt x="37" y="16"/>
                    </a:cubicBezTo>
                    <a:cubicBezTo>
                      <a:pt x="36" y="12"/>
                      <a:pt x="34" y="10"/>
                      <a:pt x="30" y="9"/>
                    </a:cubicBezTo>
                    <a:cubicBezTo>
                      <a:pt x="27" y="8"/>
                      <a:pt x="23" y="8"/>
                      <a:pt x="19" y="10"/>
                    </a:cubicBezTo>
                    <a:close/>
                  </a:path>
                </a:pathLst>
              </a:custGeom>
              <a:grpFill/>
              <a:ln>
                <a:noFill/>
              </a:ln>
            </p:spPr>
            <p:txBody>
              <a:bodyPr anchor="ctr"/>
              <a:lstStyle/>
              <a:p>
                <a:pPr algn="ctr"/>
                <a:endParaRPr/>
              </a:p>
            </p:txBody>
          </p:sp>
          <p:sp>
            <p:nvSpPr>
              <p:cNvPr id="161" name="PA-ïslîdê"/>
              <p:cNvSpPr/>
              <p:nvPr>
                <p:custDataLst>
                  <p:tags r:id="rId200"/>
                </p:custDataLst>
              </p:nvPr>
            </p:nvSpPr>
            <p:spPr bwMode="auto">
              <a:xfrm>
                <a:off x="2366169" y="3762376"/>
                <a:ext cx="98425" cy="66675"/>
              </a:xfrm>
              <a:custGeom>
                <a:avLst/>
                <a:gdLst>
                  <a:gd name="T0" fmla="*/ 0 w 62"/>
                  <a:gd name="T1" fmla="*/ 26 h 42"/>
                  <a:gd name="T2" fmla="*/ 45 w 62"/>
                  <a:gd name="T3" fmla="*/ 0 h 42"/>
                  <a:gd name="T4" fmla="*/ 62 w 62"/>
                  <a:gd name="T5" fmla="*/ 30 h 42"/>
                  <a:gd name="T6" fmla="*/ 55 w 62"/>
                  <a:gd name="T7" fmla="*/ 35 h 42"/>
                  <a:gd name="T8" fmla="*/ 43 w 62"/>
                  <a:gd name="T9" fmla="*/ 14 h 42"/>
                  <a:gd name="T10" fmla="*/ 32 w 62"/>
                  <a:gd name="T11" fmla="*/ 20 h 42"/>
                  <a:gd name="T12" fmla="*/ 43 w 62"/>
                  <a:gd name="T13" fmla="*/ 38 h 42"/>
                  <a:gd name="T14" fmla="*/ 35 w 62"/>
                  <a:gd name="T15" fmla="*/ 42 h 42"/>
                  <a:gd name="T16" fmla="*/ 25 w 62"/>
                  <a:gd name="T17" fmla="*/ 23 h 42"/>
                  <a:gd name="T18" fmla="*/ 6 w 62"/>
                  <a:gd name="T19" fmla="*/ 35 h 42"/>
                  <a:gd name="T20" fmla="*/ 0 w 62"/>
                  <a:gd name="T21"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2">
                    <a:moveTo>
                      <a:pt x="0" y="26"/>
                    </a:moveTo>
                    <a:lnTo>
                      <a:pt x="45" y="0"/>
                    </a:lnTo>
                    <a:lnTo>
                      <a:pt x="62" y="30"/>
                    </a:lnTo>
                    <a:lnTo>
                      <a:pt x="55" y="35"/>
                    </a:lnTo>
                    <a:lnTo>
                      <a:pt x="43" y="14"/>
                    </a:lnTo>
                    <a:lnTo>
                      <a:pt x="32" y="20"/>
                    </a:lnTo>
                    <a:lnTo>
                      <a:pt x="43" y="38"/>
                    </a:lnTo>
                    <a:lnTo>
                      <a:pt x="35" y="42"/>
                    </a:lnTo>
                    <a:lnTo>
                      <a:pt x="25" y="23"/>
                    </a:lnTo>
                    <a:lnTo>
                      <a:pt x="6" y="35"/>
                    </a:lnTo>
                    <a:lnTo>
                      <a:pt x="0" y="26"/>
                    </a:lnTo>
                    <a:close/>
                  </a:path>
                </a:pathLst>
              </a:custGeom>
              <a:grpFill/>
              <a:ln>
                <a:noFill/>
              </a:ln>
            </p:spPr>
            <p:txBody>
              <a:bodyPr anchor="ctr"/>
              <a:lstStyle/>
              <a:p>
                <a:pPr algn="ctr"/>
                <a:endParaRPr/>
              </a:p>
            </p:txBody>
          </p:sp>
          <p:sp>
            <p:nvSpPr>
              <p:cNvPr id="162" name="PA-i$ļîďé"/>
              <p:cNvSpPr/>
              <p:nvPr>
                <p:custDataLst>
                  <p:tags r:id="rId201"/>
                </p:custDataLst>
              </p:nvPr>
            </p:nvSpPr>
            <p:spPr bwMode="auto">
              <a:xfrm>
                <a:off x="2445544" y="3871913"/>
                <a:ext cx="85725" cy="82550"/>
              </a:xfrm>
              <a:custGeom>
                <a:avLst/>
                <a:gdLst>
                  <a:gd name="T0" fmla="*/ 6 w 46"/>
                  <a:gd name="T1" fmla="*/ 13 h 45"/>
                  <a:gd name="T2" fmla="*/ 12 w 46"/>
                  <a:gd name="T3" fmla="*/ 19 h 45"/>
                  <a:gd name="T4" fmla="*/ 9 w 46"/>
                  <a:gd name="T5" fmla="*/ 26 h 45"/>
                  <a:gd name="T6" fmla="*/ 11 w 46"/>
                  <a:gd name="T7" fmla="*/ 32 h 45"/>
                  <a:gd name="T8" fmla="*/ 17 w 46"/>
                  <a:gd name="T9" fmla="*/ 36 h 45"/>
                  <a:gd name="T10" fmla="*/ 22 w 46"/>
                  <a:gd name="T11" fmla="*/ 35 h 45"/>
                  <a:gd name="T12" fmla="*/ 23 w 46"/>
                  <a:gd name="T13" fmla="*/ 32 h 45"/>
                  <a:gd name="T14" fmla="*/ 22 w 46"/>
                  <a:gd name="T15" fmla="*/ 29 h 45"/>
                  <a:gd name="T16" fmla="*/ 19 w 46"/>
                  <a:gd name="T17" fmla="*/ 22 h 45"/>
                  <a:gd name="T18" fmla="*/ 16 w 46"/>
                  <a:gd name="T19" fmla="*/ 12 h 45"/>
                  <a:gd name="T20" fmla="*/ 21 w 46"/>
                  <a:gd name="T21" fmla="*/ 3 h 45"/>
                  <a:gd name="T22" fmla="*/ 27 w 46"/>
                  <a:gd name="T23" fmla="*/ 0 h 45"/>
                  <a:gd name="T24" fmla="*/ 34 w 46"/>
                  <a:gd name="T25" fmla="*/ 2 h 45"/>
                  <a:gd name="T26" fmla="*/ 40 w 46"/>
                  <a:gd name="T27" fmla="*/ 8 h 45"/>
                  <a:gd name="T28" fmla="*/ 45 w 46"/>
                  <a:gd name="T29" fmla="*/ 19 h 45"/>
                  <a:gd name="T30" fmla="*/ 41 w 46"/>
                  <a:gd name="T31" fmla="*/ 29 h 45"/>
                  <a:gd name="T32" fmla="*/ 35 w 46"/>
                  <a:gd name="T33" fmla="*/ 22 h 45"/>
                  <a:gd name="T34" fmla="*/ 37 w 46"/>
                  <a:gd name="T35" fmla="*/ 17 h 45"/>
                  <a:gd name="T36" fmla="*/ 35 w 46"/>
                  <a:gd name="T37" fmla="*/ 12 h 45"/>
                  <a:gd name="T38" fmla="*/ 30 w 46"/>
                  <a:gd name="T39" fmla="*/ 8 h 45"/>
                  <a:gd name="T40" fmla="*/ 27 w 46"/>
                  <a:gd name="T41" fmla="*/ 9 h 45"/>
                  <a:gd name="T42" fmla="*/ 25 w 46"/>
                  <a:gd name="T43" fmla="*/ 12 h 45"/>
                  <a:gd name="T44" fmla="*/ 28 w 46"/>
                  <a:gd name="T45" fmla="*/ 20 h 45"/>
                  <a:gd name="T46" fmla="*/ 32 w 46"/>
                  <a:gd name="T47" fmla="*/ 29 h 45"/>
                  <a:gd name="T48" fmla="*/ 31 w 46"/>
                  <a:gd name="T49" fmla="*/ 36 h 45"/>
                  <a:gd name="T50" fmla="*/ 27 w 46"/>
                  <a:gd name="T51" fmla="*/ 42 h 45"/>
                  <a:gd name="T52" fmla="*/ 20 w 46"/>
                  <a:gd name="T53" fmla="*/ 45 h 45"/>
                  <a:gd name="T54" fmla="*/ 13 w 46"/>
                  <a:gd name="T55" fmla="*/ 43 h 45"/>
                  <a:gd name="T56" fmla="*/ 6 w 46"/>
                  <a:gd name="T57" fmla="*/ 37 h 45"/>
                  <a:gd name="T58" fmla="*/ 0 w 46"/>
                  <a:gd name="T59" fmla="*/ 24 h 45"/>
                  <a:gd name="T60" fmla="*/ 6 w 46"/>
                  <a:gd name="T61"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45">
                    <a:moveTo>
                      <a:pt x="6" y="13"/>
                    </a:moveTo>
                    <a:cubicBezTo>
                      <a:pt x="12" y="19"/>
                      <a:pt x="12" y="19"/>
                      <a:pt x="12" y="19"/>
                    </a:cubicBezTo>
                    <a:cubicBezTo>
                      <a:pt x="10" y="21"/>
                      <a:pt x="9" y="24"/>
                      <a:pt x="9" y="26"/>
                    </a:cubicBezTo>
                    <a:cubicBezTo>
                      <a:pt x="9" y="28"/>
                      <a:pt x="10" y="30"/>
                      <a:pt x="11" y="32"/>
                    </a:cubicBezTo>
                    <a:cubicBezTo>
                      <a:pt x="13" y="34"/>
                      <a:pt x="15" y="35"/>
                      <a:pt x="17" y="36"/>
                    </a:cubicBezTo>
                    <a:cubicBezTo>
                      <a:pt x="19" y="36"/>
                      <a:pt x="20" y="36"/>
                      <a:pt x="22" y="35"/>
                    </a:cubicBezTo>
                    <a:cubicBezTo>
                      <a:pt x="22" y="34"/>
                      <a:pt x="23" y="33"/>
                      <a:pt x="23" y="32"/>
                    </a:cubicBezTo>
                    <a:cubicBezTo>
                      <a:pt x="23" y="32"/>
                      <a:pt x="23" y="30"/>
                      <a:pt x="22" y="29"/>
                    </a:cubicBezTo>
                    <a:cubicBezTo>
                      <a:pt x="22" y="28"/>
                      <a:pt x="21" y="26"/>
                      <a:pt x="19" y="22"/>
                    </a:cubicBezTo>
                    <a:cubicBezTo>
                      <a:pt x="17" y="18"/>
                      <a:pt x="16" y="14"/>
                      <a:pt x="16" y="12"/>
                    </a:cubicBezTo>
                    <a:cubicBezTo>
                      <a:pt x="17" y="8"/>
                      <a:pt x="18" y="5"/>
                      <a:pt x="21" y="3"/>
                    </a:cubicBezTo>
                    <a:cubicBezTo>
                      <a:pt x="23" y="1"/>
                      <a:pt x="25" y="1"/>
                      <a:pt x="27" y="0"/>
                    </a:cubicBezTo>
                    <a:cubicBezTo>
                      <a:pt x="29" y="0"/>
                      <a:pt x="31" y="1"/>
                      <a:pt x="34" y="2"/>
                    </a:cubicBezTo>
                    <a:cubicBezTo>
                      <a:pt x="36" y="3"/>
                      <a:pt x="38" y="5"/>
                      <a:pt x="40" y="8"/>
                    </a:cubicBezTo>
                    <a:cubicBezTo>
                      <a:pt x="44" y="12"/>
                      <a:pt x="46" y="16"/>
                      <a:pt x="45" y="19"/>
                    </a:cubicBezTo>
                    <a:cubicBezTo>
                      <a:pt x="45" y="23"/>
                      <a:pt x="44" y="26"/>
                      <a:pt x="41" y="29"/>
                    </a:cubicBezTo>
                    <a:cubicBezTo>
                      <a:pt x="35" y="22"/>
                      <a:pt x="35" y="22"/>
                      <a:pt x="35" y="22"/>
                    </a:cubicBezTo>
                    <a:cubicBezTo>
                      <a:pt x="36" y="21"/>
                      <a:pt x="37" y="19"/>
                      <a:pt x="37" y="17"/>
                    </a:cubicBezTo>
                    <a:cubicBezTo>
                      <a:pt x="37" y="16"/>
                      <a:pt x="36" y="14"/>
                      <a:pt x="35" y="12"/>
                    </a:cubicBezTo>
                    <a:cubicBezTo>
                      <a:pt x="33" y="10"/>
                      <a:pt x="31" y="9"/>
                      <a:pt x="30" y="8"/>
                    </a:cubicBezTo>
                    <a:cubicBezTo>
                      <a:pt x="28" y="8"/>
                      <a:pt x="27" y="8"/>
                      <a:pt x="27" y="9"/>
                    </a:cubicBezTo>
                    <a:cubicBezTo>
                      <a:pt x="26" y="10"/>
                      <a:pt x="25" y="11"/>
                      <a:pt x="25" y="12"/>
                    </a:cubicBezTo>
                    <a:cubicBezTo>
                      <a:pt x="25" y="13"/>
                      <a:pt x="26" y="16"/>
                      <a:pt x="28" y="20"/>
                    </a:cubicBezTo>
                    <a:cubicBezTo>
                      <a:pt x="30" y="24"/>
                      <a:pt x="31" y="27"/>
                      <a:pt x="32" y="29"/>
                    </a:cubicBezTo>
                    <a:cubicBezTo>
                      <a:pt x="32" y="32"/>
                      <a:pt x="32" y="34"/>
                      <a:pt x="31" y="36"/>
                    </a:cubicBezTo>
                    <a:cubicBezTo>
                      <a:pt x="31" y="38"/>
                      <a:pt x="29" y="40"/>
                      <a:pt x="27" y="42"/>
                    </a:cubicBezTo>
                    <a:cubicBezTo>
                      <a:pt x="25" y="43"/>
                      <a:pt x="23" y="44"/>
                      <a:pt x="20" y="45"/>
                    </a:cubicBezTo>
                    <a:cubicBezTo>
                      <a:pt x="18" y="45"/>
                      <a:pt x="15" y="44"/>
                      <a:pt x="13" y="43"/>
                    </a:cubicBezTo>
                    <a:cubicBezTo>
                      <a:pt x="10" y="42"/>
                      <a:pt x="8" y="40"/>
                      <a:pt x="6" y="37"/>
                    </a:cubicBezTo>
                    <a:cubicBezTo>
                      <a:pt x="2" y="32"/>
                      <a:pt x="0" y="28"/>
                      <a:pt x="0" y="24"/>
                    </a:cubicBezTo>
                    <a:cubicBezTo>
                      <a:pt x="1" y="20"/>
                      <a:pt x="2" y="17"/>
                      <a:pt x="6" y="13"/>
                    </a:cubicBezTo>
                    <a:close/>
                  </a:path>
                </a:pathLst>
              </a:custGeom>
              <a:grpFill/>
              <a:ln>
                <a:noFill/>
              </a:ln>
            </p:spPr>
            <p:txBody>
              <a:bodyPr anchor="ctr"/>
              <a:lstStyle/>
              <a:p>
                <a:pPr algn="ctr"/>
                <a:endParaRPr/>
              </a:p>
            </p:txBody>
          </p:sp>
          <p:sp>
            <p:nvSpPr>
              <p:cNvPr id="163" name="PA-íš1iḓe"/>
              <p:cNvSpPr/>
              <p:nvPr>
                <p:custDataLst>
                  <p:tags r:id="rId202"/>
                </p:custDataLst>
              </p:nvPr>
            </p:nvSpPr>
            <p:spPr bwMode="auto">
              <a:xfrm>
                <a:off x="2501106" y="3930651"/>
                <a:ext cx="82550" cy="82550"/>
              </a:xfrm>
              <a:custGeom>
                <a:avLst/>
                <a:gdLst>
                  <a:gd name="T0" fmla="*/ 25 w 45"/>
                  <a:gd name="T1" fmla="*/ 33 h 45"/>
                  <a:gd name="T2" fmla="*/ 29 w 45"/>
                  <a:gd name="T3" fmla="*/ 41 h 45"/>
                  <a:gd name="T4" fmla="*/ 17 w 45"/>
                  <a:gd name="T5" fmla="*/ 44 h 45"/>
                  <a:gd name="T6" fmla="*/ 6 w 45"/>
                  <a:gd name="T7" fmla="*/ 38 h 45"/>
                  <a:gd name="T8" fmla="*/ 0 w 45"/>
                  <a:gd name="T9" fmla="*/ 24 h 45"/>
                  <a:gd name="T10" fmla="*/ 8 w 45"/>
                  <a:gd name="T11" fmla="*/ 8 h 45"/>
                  <a:gd name="T12" fmla="*/ 24 w 45"/>
                  <a:gd name="T13" fmla="*/ 0 h 45"/>
                  <a:gd name="T14" fmla="*/ 39 w 45"/>
                  <a:gd name="T15" fmla="*/ 7 h 45"/>
                  <a:gd name="T16" fmla="*/ 45 w 45"/>
                  <a:gd name="T17" fmla="*/ 19 h 45"/>
                  <a:gd name="T18" fmla="*/ 42 w 45"/>
                  <a:gd name="T19" fmla="*/ 28 h 45"/>
                  <a:gd name="T20" fmla="*/ 34 w 45"/>
                  <a:gd name="T21" fmla="*/ 23 h 45"/>
                  <a:gd name="T22" fmla="*/ 36 w 45"/>
                  <a:gd name="T23" fmla="*/ 17 h 45"/>
                  <a:gd name="T24" fmla="*/ 33 w 45"/>
                  <a:gd name="T25" fmla="*/ 12 h 45"/>
                  <a:gd name="T26" fmla="*/ 25 w 45"/>
                  <a:gd name="T27" fmla="*/ 9 h 45"/>
                  <a:gd name="T28" fmla="*/ 15 w 45"/>
                  <a:gd name="T29" fmla="*/ 14 h 45"/>
                  <a:gd name="T30" fmla="*/ 8 w 45"/>
                  <a:gd name="T31" fmla="*/ 25 h 45"/>
                  <a:gd name="T32" fmla="*/ 11 w 45"/>
                  <a:gd name="T33" fmla="*/ 33 h 45"/>
                  <a:gd name="T34" fmla="*/ 17 w 45"/>
                  <a:gd name="T35" fmla="*/ 36 h 45"/>
                  <a:gd name="T36" fmla="*/ 25 w 45"/>
                  <a:gd name="T37"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5">
                    <a:moveTo>
                      <a:pt x="25" y="33"/>
                    </a:moveTo>
                    <a:cubicBezTo>
                      <a:pt x="29" y="41"/>
                      <a:pt x="29" y="41"/>
                      <a:pt x="29" y="41"/>
                    </a:cubicBezTo>
                    <a:cubicBezTo>
                      <a:pt x="25" y="44"/>
                      <a:pt x="21" y="45"/>
                      <a:pt x="17" y="44"/>
                    </a:cubicBezTo>
                    <a:cubicBezTo>
                      <a:pt x="13" y="44"/>
                      <a:pt x="9" y="42"/>
                      <a:pt x="6" y="38"/>
                    </a:cubicBezTo>
                    <a:cubicBezTo>
                      <a:pt x="2" y="34"/>
                      <a:pt x="0" y="29"/>
                      <a:pt x="0" y="24"/>
                    </a:cubicBezTo>
                    <a:cubicBezTo>
                      <a:pt x="0" y="19"/>
                      <a:pt x="3" y="13"/>
                      <a:pt x="8" y="8"/>
                    </a:cubicBezTo>
                    <a:cubicBezTo>
                      <a:pt x="13" y="3"/>
                      <a:pt x="18" y="1"/>
                      <a:pt x="24" y="0"/>
                    </a:cubicBezTo>
                    <a:cubicBezTo>
                      <a:pt x="29" y="0"/>
                      <a:pt x="34" y="2"/>
                      <a:pt x="39" y="7"/>
                    </a:cubicBezTo>
                    <a:cubicBezTo>
                      <a:pt x="42" y="10"/>
                      <a:pt x="44" y="15"/>
                      <a:pt x="45" y="19"/>
                    </a:cubicBezTo>
                    <a:cubicBezTo>
                      <a:pt x="45" y="22"/>
                      <a:pt x="44" y="25"/>
                      <a:pt x="42" y="28"/>
                    </a:cubicBezTo>
                    <a:cubicBezTo>
                      <a:pt x="34" y="23"/>
                      <a:pt x="34" y="23"/>
                      <a:pt x="34" y="23"/>
                    </a:cubicBezTo>
                    <a:cubicBezTo>
                      <a:pt x="36" y="21"/>
                      <a:pt x="36" y="19"/>
                      <a:pt x="36" y="17"/>
                    </a:cubicBezTo>
                    <a:cubicBezTo>
                      <a:pt x="36" y="15"/>
                      <a:pt x="35" y="13"/>
                      <a:pt x="33" y="12"/>
                    </a:cubicBezTo>
                    <a:cubicBezTo>
                      <a:pt x="31" y="9"/>
                      <a:pt x="28" y="8"/>
                      <a:pt x="25" y="9"/>
                    </a:cubicBezTo>
                    <a:cubicBezTo>
                      <a:pt x="22" y="9"/>
                      <a:pt x="18" y="11"/>
                      <a:pt x="15" y="14"/>
                    </a:cubicBezTo>
                    <a:cubicBezTo>
                      <a:pt x="11" y="18"/>
                      <a:pt x="9" y="22"/>
                      <a:pt x="8" y="25"/>
                    </a:cubicBezTo>
                    <a:cubicBezTo>
                      <a:pt x="8" y="28"/>
                      <a:pt x="9" y="31"/>
                      <a:pt x="11" y="33"/>
                    </a:cubicBezTo>
                    <a:cubicBezTo>
                      <a:pt x="13" y="35"/>
                      <a:pt x="15" y="36"/>
                      <a:pt x="17" y="36"/>
                    </a:cubicBezTo>
                    <a:cubicBezTo>
                      <a:pt x="20" y="36"/>
                      <a:pt x="22" y="35"/>
                      <a:pt x="25" y="33"/>
                    </a:cubicBezTo>
                    <a:close/>
                  </a:path>
                </a:pathLst>
              </a:custGeom>
              <a:grpFill/>
              <a:ln>
                <a:noFill/>
              </a:ln>
            </p:spPr>
            <p:txBody>
              <a:bodyPr anchor="ctr"/>
              <a:lstStyle/>
              <a:p>
                <a:pPr algn="ctr"/>
                <a:endParaRPr/>
              </a:p>
            </p:txBody>
          </p:sp>
          <p:sp>
            <p:nvSpPr>
              <p:cNvPr id="164" name="PA-ïṣḷïḑé"/>
              <p:cNvSpPr/>
              <p:nvPr>
                <p:custDataLst>
                  <p:tags r:id="rId203"/>
                </p:custDataLst>
              </p:nvPr>
            </p:nvSpPr>
            <p:spPr bwMode="auto">
              <a:xfrm>
                <a:off x="2548731" y="3973513"/>
                <a:ext cx="65088" cy="71438"/>
              </a:xfrm>
              <a:custGeom>
                <a:avLst/>
                <a:gdLst>
                  <a:gd name="T0" fmla="*/ 0 w 41"/>
                  <a:gd name="T1" fmla="*/ 38 h 45"/>
                  <a:gd name="T2" fmla="*/ 34 w 41"/>
                  <a:gd name="T3" fmla="*/ 0 h 45"/>
                  <a:gd name="T4" fmla="*/ 41 w 41"/>
                  <a:gd name="T5" fmla="*/ 6 h 45"/>
                  <a:gd name="T6" fmla="*/ 8 w 41"/>
                  <a:gd name="T7" fmla="*/ 45 h 45"/>
                  <a:gd name="T8" fmla="*/ 0 w 41"/>
                  <a:gd name="T9" fmla="*/ 38 h 45"/>
                </a:gdLst>
                <a:ahLst/>
                <a:cxnLst>
                  <a:cxn ang="0">
                    <a:pos x="T0" y="T1"/>
                  </a:cxn>
                  <a:cxn ang="0">
                    <a:pos x="T2" y="T3"/>
                  </a:cxn>
                  <a:cxn ang="0">
                    <a:pos x="T4" y="T5"/>
                  </a:cxn>
                  <a:cxn ang="0">
                    <a:pos x="T6" y="T7"/>
                  </a:cxn>
                  <a:cxn ang="0">
                    <a:pos x="T8" y="T9"/>
                  </a:cxn>
                </a:cxnLst>
                <a:rect l="0" t="0" r="r" b="b"/>
                <a:pathLst>
                  <a:path w="41" h="45">
                    <a:moveTo>
                      <a:pt x="0" y="38"/>
                    </a:moveTo>
                    <a:lnTo>
                      <a:pt x="34" y="0"/>
                    </a:lnTo>
                    <a:lnTo>
                      <a:pt x="41" y="6"/>
                    </a:lnTo>
                    <a:lnTo>
                      <a:pt x="8" y="45"/>
                    </a:lnTo>
                    <a:lnTo>
                      <a:pt x="0" y="38"/>
                    </a:lnTo>
                    <a:close/>
                  </a:path>
                </a:pathLst>
              </a:custGeom>
              <a:grpFill/>
              <a:ln>
                <a:noFill/>
              </a:ln>
            </p:spPr>
            <p:txBody>
              <a:bodyPr anchor="ctr"/>
              <a:lstStyle/>
              <a:p>
                <a:pPr algn="ctr"/>
                <a:endParaRPr/>
              </a:p>
            </p:txBody>
          </p:sp>
          <p:sp>
            <p:nvSpPr>
              <p:cNvPr id="165" name="PA-íŝ1ïḍè"/>
              <p:cNvSpPr/>
              <p:nvPr>
                <p:custDataLst>
                  <p:tags r:id="rId204"/>
                </p:custDataLst>
              </p:nvPr>
            </p:nvSpPr>
            <p:spPr bwMode="auto">
              <a:xfrm>
                <a:off x="2574131" y="3990976"/>
                <a:ext cx="96838" cy="101600"/>
              </a:xfrm>
              <a:custGeom>
                <a:avLst/>
                <a:gdLst>
                  <a:gd name="T0" fmla="*/ 0 w 61"/>
                  <a:gd name="T1" fmla="*/ 41 h 64"/>
                  <a:gd name="T2" fmla="*/ 31 w 61"/>
                  <a:gd name="T3" fmla="*/ 0 h 64"/>
                  <a:gd name="T4" fmla="*/ 61 w 61"/>
                  <a:gd name="T5" fmla="*/ 22 h 64"/>
                  <a:gd name="T6" fmla="*/ 56 w 61"/>
                  <a:gd name="T7" fmla="*/ 29 h 64"/>
                  <a:gd name="T8" fmla="*/ 34 w 61"/>
                  <a:gd name="T9" fmla="*/ 13 h 64"/>
                  <a:gd name="T10" fmla="*/ 27 w 61"/>
                  <a:gd name="T11" fmla="*/ 22 h 64"/>
                  <a:gd name="T12" fmla="*/ 47 w 61"/>
                  <a:gd name="T13" fmla="*/ 37 h 64"/>
                  <a:gd name="T14" fmla="*/ 42 w 61"/>
                  <a:gd name="T15" fmla="*/ 44 h 64"/>
                  <a:gd name="T16" fmla="*/ 21 w 61"/>
                  <a:gd name="T17" fmla="*/ 29 h 64"/>
                  <a:gd name="T18" fmla="*/ 13 w 61"/>
                  <a:gd name="T19" fmla="*/ 40 h 64"/>
                  <a:gd name="T20" fmla="*/ 36 w 61"/>
                  <a:gd name="T21" fmla="*/ 57 h 64"/>
                  <a:gd name="T22" fmla="*/ 31 w 61"/>
                  <a:gd name="T23" fmla="*/ 64 h 64"/>
                  <a:gd name="T24" fmla="*/ 0 w 61"/>
                  <a:gd name="T25"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4">
                    <a:moveTo>
                      <a:pt x="0" y="41"/>
                    </a:moveTo>
                    <a:lnTo>
                      <a:pt x="31" y="0"/>
                    </a:lnTo>
                    <a:lnTo>
                      <a:pt x="61" y="22"/>
                    </a:lnTo>
                    <a:lnTo>
                      <a:pt x="56" y="29"/>
                    </a:lnTo>
                    <a:lnTo>
                      <a:pt x="34" y="13"/>
                    </a:lnTo>
                    <a:lnTo>
                      <a:pt x="27" y="22"/>
                    </a:lnTo>
                    <a:lnTo>
                      <a:pt x="47" y="37"/>
                    </a:lnTo>
                    <a:lnTo>
                      <a:pt x="42" y="44"/>
                    </a:lnTo>
                    <a:lnTo>
                      <a:pt x="21" y="29"/>
                    </a:lnTo>
                    <a:lnTo>
                      <a:pt x="13" y="40"/>
                    </a:lnTo>
                    <a:lnTo>
                      <a:pt x="36" y="57"/>
                    </a:lnTo>
                    <a:lnTo>
                      <a:pt x="31" y="64"/>
                    </a:lnTo>
                    <a:lnTo>
                      <a:pt x="0" y="41"/>
                    </a:lnTo>
                    <a:close/>
                  </a:path>
                </a:pathLst>
              </a:custGeom>
              <a:grpFill/>
              <a:ln>
                <a:noFill/>
              </a:ln>
            </p:spPr>
            <p:txBody>
              <a:bodyPr anchor="ctr"/>
              <a:lstStyle/>
              <a:p>
                <a:pPr algn="ctr"/>
                <a:endParaRPr/>
              </a:p>
            </p:txBody>
          </p:sp>
          <p:sp>
            <p:nvSpPr>
              <p:cNvPr id="166" name="PA-ïṥļiḓè"/>
              <p:cNvSpPr/>
              <p:nvPr>
                <p:custDataLst>
                  <p:tags r:id="rId205"/>
                </p:custDataLst>
              </p:nvPr>
            </p:nvSpPr>
            <p:spPr bwMode="auto">
              <a:xfrm>
                <a:off x="2637631" y="4033838"/>
                <a:ext cx="96838" cy="101600"/>
              </a:xfrm>
              <a:custGeom>
                <a:avLst/>
                <a:gdLst>
                  <a:gd name="T0" fmla="*/ 0 w 61"/>
                  <a:gd name="T1" fmla="*/ 43 h 64"/>
                  <a:gd name="T2" fmla="*/ 27 w 61"/>
                  <a:gd name="T3" fmla="*/ 0 h 64"/>
                  <a:gd name="T4" fmla="*/ 35 w 61"/>
                  <a:gd name="T5" fmla="*/ 5 h 64"/>
                  <a:gd name="T6" fmla="*/ 36 w 61"/>
                  <a:gd name="T7" fmla="*/ 45 h 64"/>
                  <a:gd name="T8" fmla="*/ 53 w 61"/>
                  <a:gd name="T9" fmla="*/ 15 h 64"/>
                  <a:gd name="T10" fmla="*/ 61 w 61"/>
                  <a:gd name="T11" fmla="*/ 21 h 64"/>
                  <a:gd name="T12" fmla="*/ 35 w 61"/>
                  <a:gd name="T13" fmla="*/ 64 h 64"/>
                  <a:gd name="T14" fmla="*/ 27 w 61"/>
                  <a:gd name="T15" fmla="*/ 59 h 64"/>
                  <a:gd name="T16" fmla="*/ 25 w 61"/>
                  <a:gd name="T17" fmla="*/ 20 h 64"/>
                  <a:gd name="T18" fmla="*/ 8 w 61"/>
                  <a:gd name="T19" fmla="*/ 49 h 64"/>
                  <a:gd name="T20" fmla="*/ 0 w 61"/>
                  <a:gd name="T21"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64">
                    <a:moveTo>
                      <a:pt x="0" y="43"/>
                    </a:moveTo>
                    <a:lnTo>
                      <a:pt x="27" y="0"/>
                    </a:lnTo>
                    <a:lnTo>
                      <a:pt x="35" y="5"/>
                    </a:lnTo>
                    <a:lnTo>
                      <a:pt x="36" y="45"/>
                    </a:lnTo>
                    <a:lnTo>
                      <a:pt x="53" y="15"/>
                    </a:lnTo>
                    <a:lnTo>
                      <a:pt x="61" y="21"/>
                    </a:lnTo>
                    <a:lnTo>
                      <a:pt x="35" y="64"/>
                    </a:lnTo>
                    <a:lnTo>
                      <a:pt x="27" y="59"/>
                    </a:lnTo>
                    <a:lnTo>
                      <a:pt x="25" y="20"/>
                    </a:lnTo>
                    <a:lnTo>
                      <a:pt x="8" y="49"/>
                    </a:lnTo>
                    <a:lnTo>
                      <a:pt x="0" y="43"/>
                    </a:lnTo>
                    <a:close/>
                  </a:path>
                </a:pathLst>
              </a:custGeom>
              <a:grpFill/>
              <a:ln>
                <a:noFill/>
              </a:ln>
            </p:spPr>
            <p:txBody>
              <a:bodyPr anchor="ctr"/>
              <a:lstStyle/>
              <a:p>
                <a:pPr algn="ctr"/>
                <a:endParaRPr/>
              </a:p>
            </p:txBody>
          </p:sp>
          <p:sp>
            <p:nvSpPr>
              <p:cNvPr id="167" name="PA-iśľîḍé"/>
              <p:cNvSpPr/>
              <p:nvPr>
                <p:custDataLst>
                  <p:tags r:id="rId206"/>
                </p:custDataLst>
              </p:nvPr>
            </p:nvSpPr>
            <p:spPr bwMode="auto">
              <a:xfrm>
                <a:off x="2720181" y="4079876"/>
                <a:ext cx="79375" cy="87313"/>
              </a:xfrm>
              <a:custGeom>
                <a:avLst/>
                <a:gdLst>
                  <a:gd name="T0" fmla="*/ 28 w 43"/>
                  <a:gd name="T1" fmla="*/ 33 h 47"/>
                  <a:gd name="T2" fmla="*/ 34 w 43"/>
                  <a:gd name="T3" fmla="*/ 39 h 47"/>
                  <a:gd name="T4" fmla="*/ 24 w 43"/>
                  <a:gd name="T5" fmla="*/ 46 h 47"/>
                  <a:gd name="T6" fmla="*/ 12 w 43"/>
                  <a:gd name="T7" fmla="*/ 44 h 47"/>
                  <a:gd name="T8" fmla="*/ 1 w 43"/>
                  <a:gd name="T9" fmla="*/ 33 h 47"/>
                  <a:gd name="T10" fmla="*/ 3 w 43"/>
                  <a:gd name="T11" fmla="*/ 15 h 47"/>
                  <a:gd name="T12" fmla="*/ 15 w 43"/>
                  <a:gd name="T13" fmla="*/ 2 h 47"/>
                  <a:gd name="T14" fmla="*/ 32 w 43"/>
                  <a:gd name="T15" fmla="*/ 3 h 47"/>
                  <a:gd name="T16" fmla="*/ 41 w 43"/>
                  <a:gd name="T17" fmla="*/ 13 h 47"/>
                  <a:gd name="T18" fmla="*/ 42 w 43"/>
                  <a:gd name="T19" fmla="*/ 22 h 47"/>
                  <a:gd name="T20" fmla="*/ 33 w 43"/>
                  <a:gd name="T21" fmla="*/ 20 h 47"/>
                  <a:gd name="T22" fmla="*/ 33 w 43"/>
                  <a:gd name="T23" fmla="*/ 14 h 47"/>
                  <a:gd name="T24" fmla="*/ 28 w 43"/>
                  <a:gd name="T25" fmla="*/ 10 h 47"/>
                  <a:gd name="T26" fmla="*/ 19 w 43"/>
                  <a:gd name="T27" fmla="*/ 10 h 47"/>
                  <a:gd name="T28" fmla="*/ 12 w 43"/>
                  <a:gd name="T29" fmla="*/ 19 h 47"/>
                  <a:gd name="T30" fmla="*/ 9 w 43"/>
                  <a:gd name="T31" fmla="*/ 31 h 47"/>
                  <a:gd name="T32" fmla="*/ 15 w 43"/>
                  <a:gd name="T33" fmla="*/ 37 h 47"/>
                  <a:gd name="T34" fmla="*/ 22 w 43"/>
                  <a:gd name="T35" fmla="*/ 38 h 47"/>
                  <a:gd name="T36" fmla="*/ 28 w 43"/>
                  <a:gd name="T37" fmla="*/ 3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7">
                    <a:moveTo>
                      <a:pt x="28" y="33"/>
                    </a:moveTo>
                    <a:cubicBezTo>
                      <a:pt x="34" y="39"/>
                      <a:pt x="34" y="39"/>
                      <a:pt x="34" y="39"/>
                    </a:cubicBezTo>
                    <a:cubicBezTo>
                      <a:pt x="31" y="43"/>
                      <a:pt x="28" y="45"/>
                      <a:pt x="24" y="46"/>
                    </a:cubicBezTo>
                    <a:cubicBezTo>
                      <a:pt x="20" y="47"/>
                      <a:pt x="16" y="46"/>
                      <a:pt x="12" y="44"/>
                    </a:cubicBezTo>
                    <a:cubicBezTo>
                      <a:pt x="7" y="42"/>
                      <a:pt x="3" y="38"/>
                      <a:pt x="1" y="33"/>
                    </a:cubicBezTo>
                    <a:cubicBezTo>
                      <a:pt x="0" y="27"/>
                      <a:pt x="0" y="22"/>
                      <a:pt x="3" y="15"/>
                    </a:cubicBezTo>
                    <a:cubicBezTo>
                      <a:pt x="6" y="9"/>
                      <a:pt x="10" y="4"/>
                      <a:pt x="15" y="2"/>
                    </a:cubicBezTo>
                    <a:cubicBezTo>
                      <a:pt x="21" y="0"/>
                      <a:pt x="26" y="1"/>
                      <a:pt x="32" y="3"/>
                    </a:cubicBezTo>
                    <a:cubicBezTo>
                      <a:pt x="36" y="5"/>
                      <a:pt x="40" y="9"/>
                      <a:pt x="41" y="13"/>
                    </a:cubicBezTo>
                    <a:cubicBezTo>
                      <a:pt x="42" y="16"/>
                      <a:pt x="43" y="19"/>
                      <a:pt x="42" y="22"/>
                    </a:cubicBezTo>
                    <a:cubicBezTo>
                      <a:pt x="33" y="20"/>
                      <a:pt x="33" y="20"/>
                      <a:pt x="33" y="20"/>
                    </a:cubicBezTo>
                    <a:cubicBezTo>
                      <a:pt x="34" y="18"/>
                      <a:pt x="34" y="16"/>
                      <a:pt x="33" y="14"/>
                    </a:cubicBezTo>
                    <a:cubicBezTo>
                      <a:pt x="32" y="12"/>
                      <a:pt x="30" y="11"/>
                      <a:pt x="28" y="10"/>
                    </a:cubicBezTo>
                    <a:cubicBezTo>
                      <a:pt x="25" y="8"/>
                      <a:pt x="22" y="8"/>
                      <a:pt x="19" y="10"/>
                    </a:cubicBezTo>
                    <a:cubicBezTo>
                      <a:pt x="16" y="11"/>
                      <a:pt x="14" y="14"/>
                      <a:pt x="12" y="19"/>
                    </a:cubicBezTo>
                    <a:cubicBezTo>
                      <a:pt x="9" y="24"/>
                      <a:pt x="9" y="28"/>
                      <a:pt x="9" y="31"/>
                    </a:cubicBezTo>
                    <a:cubicBezTo>
                      <a:pt x="10" y="34"/>
                      <a:pt x="12" y="36"/>
                      <a:pt x="15" y="37"/>
                    </a:cubicBezTo>
                    <a:cubicBezTo>
                      <a:pt x="17" y="38"/>
                      <a:pt x="19" y="38"/>
                      <a:pt x="22" y="38"/>
                    </a:cubicBezTo>
                    <a:cubicBezTo>
                      <a:pt x="24" y="37"/>
                      <a:pt x="26" y="35"/>
                      <a:pt x="28" y="33"/>
                    </a:cubicBezTo>
                    <a:close/>
                  </a:path>
                </a:pathLst>
              </a:custGeom>
              <a:grpFill/>
              <a:ln>
                <a:noFill/>
              </a:ln>
            </p:spPr>
            <p:txBody>
              <a:bodyPr anchor="ctr"/>
              <a:lstStyle/>
              <a:p>
                <a:pPr algn="ctr"/>
                <a:endParaRPr/>
              </a:p>
            </p:txBody>
          </p:sp>
          <p:sp>
            <p:nvSpPr>
              <p:cNvPr id="168" name="PA-îś1îḑé"/>
              <p:cNvSpPr/>
              <p:nvPr>
                <p:custDataLst>
                  <p:tags r:id="rId207"/>
                </p:custDataLst>
              </p:nvPr>
            </p:nvSpPr>
            <p:spPr bwMode="auto">
              <a:xfrm>
                <a:off x="2790031" y="4103688"/>
                <a:ext cx="82550" cy="96838"/>
              </a:xfrm>
              <a:custGeom>
                <a:avLst/>
                <a:gdLst>
                  <a:gd name="T0" fmla="*/ 0 w 52"/>
                  <a:gd name="T1" fmla="*/ 49 h 61"/>
                  <a:gd name="T2" fmla="*/ 16 w 52"/>
                  <a:gd name="T3" fmla="*/ 0 h 61"/>
                  <a:gd name="T4" fmla="*/ 52 w 52"/>
                  <a:gd name="T5" fmla="*/ 13 h 61"/>
                  <a:gd name="T6" fmla="*/ 50 w 52"/>
                  <a:gd name="T7" fmla="*/ 21 h 61"/>
                  <a:gd name="T8" fmla="*/ 23 w 52"/>
                  <a:gd name="T9" fmla="*/ 12 h 61"/>
                  <a:gd name="T10" fmla="*/ 20 w 52"/>
                  <a:gd name="T11" fmla="*/ 22 h 61"/>
                  <a:gd name="T12" fmla="*/ 44 w 52"/>
                  <a:gd name="T13" fmla="*/ 30 h 61"/>
                  <a:gd name="T14" fmla="*/ 41 w 52"/>
                  <a:gd name="T15" fmla="*/ 38 h 61"/>
                  <a:gd name="T16" fmla="*/ 18 w 52"/>
                  <a:gd name="T17" fmla="*/ 30 h 61"/>
                  <a:gd name="T18" fmla="*/ 13 w 52"/>
                  <a:gd name="T19" fmla="*/ 43 h 61"/>
                  <a:gd name="T20" fmla="*/ 40 w 52"/>
                  <a:gd name="T21" fmla="*/ 52 h 61"/>
                  <a:gd name="T22" fmla="*/ 36 w 52"/>
                  <a:gd name="T23" fmla="*/ 61 h 61"/>
                  <a:gd name="T24" fmla="*/ 0 w 52"/>
                  <a:gd name="T25"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61">
                    <a:moveTo>
                      <a:pt x="0" y="49"/>
                    </a:moveTo>
                    <a:lnTo>
                      <a:pt x="16" y="0"/>
                    </a:lnTo>
                    <a:lnTo>
                      <a:pt x="52" y="13"/>
                    </a:lnTo>
                    <a:lnTo>
                      <a:pt x="50" y="21"/>
                    </a:lnTo>
                    <a:lnTo>
                      <a:pt x="23" y="12"/>
                    </a:lnTo>
                    <a:lnTo>
                      <a:pt x="20" y="22"/>
                    </a:lnTo>
                    <a:lnTo>
                      <a:pt x="44" y="30"/>
                    </a:lnTo>
                    <a:lnTo>
                      <a:pt x="41" y="38"/>
                    </a:lnTo>
                    <a:lnTo>
                      <a:pt x="18" y="30"/>
                    </a:lnTo>
                    <a:lnTo>
                      <a:pt x="13" y="43"/>
                    </a:lnTo>
                    <a:lnTo>
                      <a:pt x="40" y="52"/>
                    </a:lnTo>
                    <a:lnTo>
                      <a:pt x="36" y="61"/>
                    </a:lnTo>
                    <a:lnTo>
                      <a:pt x="0" y="49"/>
                    </a:lnTo>
                    <a:close/>
                  </a:path>
                </a:pathLst>
              </a:custGeom>
              <a:grpFill/>
              <a:ln>
                <a:noFill/>
              </a:ln>
            </p:spPr>
            <p:txBody>
              <a:bodyPr anchor="ctr"/>
              <a:lstStyle/>
              <a:p>
                <a:pPr algn="ctr"/>
                <a:endParaRPr/>
              </a:p>
            </p:txBody>
          </p:sp>
          <p:sp>
            <p:nvSpPr>
              <p:cNvPr id="169" name="PA-ïŝḻîdé"/>
              <p:cNvSpPr/>
              <p:nvPr>
                <p:custDataLst>
                  <p:tags r:id="rId208"/>
                </p:custDataLst>
              </p:nvPr>
            </p:nvSpPr>
            <p:spPr bwMode="auto">
              <a:xfrm>
                <a:off x="3296444" y="4113213"/>
                <a:ext cx="77788" cy="92075"/>
              </a:xfrm>
              <a:custGeom>
                <a:avLst/>
                <a:gdLst>
                  <a:gd name="T0" fmla="*/ 49 w 49"/>
                  <a:gd name="T1" fmla="*/ 42 h 58"/>
                  <a:gd name="T2" fmla="*/ 39 w 49"/>
                  <a:gd name="T3" fmla="*/ 45 h 58"/>
                  <a:gd name="T4" fmla="*/ 31 w 49"/>
                  <a:gd name="T5" fmla="*/ 36 h 58"/>
                  <a:gd name="T6" fmla="*/ 11 w 49"/>
                  <a:gd name="T7" fmla="*/ 43 h 58"/>
                  <a:gd name="T8" fmla="*/ 11 w 49"/>
                  <a:gd name="T9" fmla="*/ 55 h 58"/>
                  <a:gd name="T10" fmla="*/ 0 w 49"/>
                  <a:gd name="T11" fmla="*/ 58 h 58"/>
                  <a:gd name="T12" fmla="*/ 3 w 49"/>
                  <a:gd name="T13" fmla="*/ 3 h 58"/>
                  <a:gd name="T14" fmla="*/ 13 w 49"/>
                  <a:gd name="T15" fmla="*/ 0 h 58"/>
                  <a:gd name="T16" fmla="*/ 49 w 49"/>
                  <a:gd name="T17" fmla="*/ 42 h 58"/>
                  <a:gd name="T18" fmla="*/ 25 w 49"/>
                  <a:gd name="T19" fmla="*/ 29 h 58"/>
                  <a:gd name="T20" fmla="*/ 12 w 49"/>
                  <a:gd name="T21" fmla="*/ 14 h 58"/>
                  <a:gd name="T22" fmla="*/ 11 w 49"/>
                  <a:gd name="T23" fmla="*/ 34 h 58"/>
                  <a:gd name="T24" fmla="*/ 25 w 49"/>
                  <a:gd name="T2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8">
                    <a:moveTo>
                      <a:pt x="49" y="42"/>
                    </a:moveTo>
                    <a:lnTo>
                      <a:pt x="39" y="45"/>
                    </a:lnTo>
                    <a:lnTo>
                      <a:pt x="31" y="36"/>
                    </a:lnTo>
                    <a:lnTo>
                      <a:pt x="11" y="43"/>
                    </a:lnTo>
                    <a:lnTo>
                      <a:pt x="11" y="55"/>
                    </a:lnTo>
                    <a:lnTo>
                      <a:pt x="0" y="58"/>
                    </a:lnTo>
                    <a:lnTo>
                      <a:pt x="3" y="3"/>
                    </a:lnTo>
                    <a:lnTo>
                      <a:pt x="13" y="0"/>
                    </a:lnTo>
                    <a:lnTo>
                      <a:pt x="49" y="42"/>
                    </a:lnTo>
                    <a:close/>
                    <a:moveTo>
                      <a:pt x="25" y="29"/>
                    </a:moveTo>
                    <a:lnTo>
                      <a:pt x="12" y="14"/>
                    </a:lnTo>
                    <a:lnTo>
                      <a:pt x="11" y="34"/>
                    </a:lnTo>
                    <a:lnTo>
                      <a:pt x="25" y="29"/>
                    </a:lnTo>
                    <a:close/>
                  </a:path>
                </a:pathLst>
              </a:custGeom>
              <a:grpFill/>
              <a:ln>
                <a:noFill/>
              </a:ln>
            </p:spPr>
            <p:txBody>
              <a:bodyPr anchor="ctr"/>
              <a:lstStyle/>
              <a:p>
                <a:pPr algn="ctr"/>
                <a:endParaRPr/>
              </a:p>
            </p:txBody>
          </p:sp>
          <p:sp>
            <p:nvSpPr>
              <p:cNvPr id="170" name="PA-ïsļîḍè"/>
              <p:cNvSpPr/>
              <p:nvPr>
                <p:custDataLst>
                  <p:tags r:id="rId209"/>
                </p:custDataLst>
              </p:nvPr>
            </p:nvSpPr>
            <p:spPr bwMode="auto">
              <a:xfrm>
                <a:off x="3347244" y="4076701"/>
                <a:ext cx="92075" cy="101600"/>
              </a:xfrm>
              <a:custGeom>
                <a:avLst/>
                <a:gdLst>
                  <a:gd name="T0" fmla="*/ 21 w 58"/>
                  <a:gd name="T1" fmla="*/ 64 h 64"/>
                  <a:gd name="T2" fmla="*/ 0 w 58"/>
                  <a:gd name="T3" fmla="*/ 17 h 64"/>
                  <a:gd name="T4" fmla="*/ 9 w 58"/>
                  <a:gd name="T5" fmla="*/ 12 h 64"/>
                  <a:gd name="T6" fmla="*/ 43 w 58"/>
                  <a:gd name="T7" fmla="*/ 36 h 64"/>
                  <a:gd name="T8" fmla="*/ 29 w 58"/>
                  <a:gd name="T9" fmla="*/ 4 h 64"/>
                  <a:gd name="T10" fmla="*/ 37 w 58"/>
                  <a:gd name="T11" fmla="*/ 0 h 64"/>
                  <a:gd name="T12" fmla="*/ 58 w 58"/>
                  <a:gd name="T13" fmla="*/ 46 h 64"/>
                  <a:gd name="T14" fmla="*/ 49 w 58"/>
                  <a:gd name="T15" fmla="*/ 51 h 64"/>
                  <a:gd name="T16" fmla="*/ 16 w 58"/>
                  <a:gd name="T17" fmla="*/ 29 h 64"/>
                  <a:gd name="T18" fmla="*/ 30 w 58"/>
                  <a:gd name="T19" fmla="*/ 59 h 64"/>
                  <a:gd name="T20" fmla="*/ 21 w 58"/>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64">
                    <a:moveTo>
                      <a:pt x="21" y="64"/>
                    </a:moveTo>
                    <a:lnTo>
                      <a:pt x="0" y="17"/>
                    </a:lnTo>
                    <a:lnTo>
                      <a:pt x="9" y="12"/>
                    </a:lnTo>
                    <a:lnTo>
                      <a:pt x="43" y="36"/>
                    </a:lnTo>
                    <a:lnTo>
                      <a:pt x="29" y="4"/>
                    </a:lnTo>
                    <a:lnTo>
                      <a:pt x="37" y="0"/>
                    </a:lnTo>
                    <a:lnTo>
                      <a:pt x="58" y="46"/>
                    </a:lnTo>
                    <a:lnTo>
                      <a:pt x="49" y="51"/>
                    </a:lnTo>
                    <a:lnTo>
                      <a:pt x="16" y="29"/>
                    </a:lnTo>
                    <a:lnTo>
                      <a:pt x="30" y="59"/>
                    </a:lnTo>
                    <a:lnTo>
                      <a:pt x="21" y="64"/>
                    </a:lnTo>
                    <a:close/>
                  </a:path>
                </a:pathLst>
              </a:custGeom>
              <a:grpFill/>
              <a:ln>
                <a:noFill/>
              </a:ln>
            </p:spPr>
            <p:txBody>
              <a:bodyPr anchor="ctr"/>
              <a:lstStyle/>
              <a:p>
                <a:pPr algn="ctr"/>
                <a:endParaRPr/>
              </a:p>
            </p:txBody>
          </p:sp>
          <p:sp>
            <p:nvSpPr>
              <p:cNvPr id="171" name="PA-ïśḷiḓè"/>
              <p:cNvSpPr/>
              <p:nvPr>
                <p:custDataLst>
                  <p:tags r:id="rId210"/>
                </p:custDataLst>
              </p:nvPr>
            </p:nvSpPr>
            <p:spPr bwMode="auto">
              <a:xfrm>
                <a:off x="3413919" y="4049713"/>
                <a:ext cx="85725" cy="95250"/>
              </a:xfrm>
              <a:custGeom>
                <a:avLst/>
                <a:gdLst>
                  <a:gd name="T0" fmla="*/ 0 w 47"/>
                  <a:gd name="T1" fmla="*/ 13 h 51"/>
                  <a:gd name="T2" fmla="*/ 14 w 47"/>
                  <a:gd name="T3" fmla="*/ 4 h 51"/>
                  <a:gd name="T4" fmla="*/ 22 w 47"/>
                  <a:gd name="T5" fmla="*/ 1 h 51"/>
                  <a:gd name="T6" fmla="*/ 29 w 47"/>
                  <a:gd name="T7" fmla="*/ 1 h 51"/>
                  <a:gd name="T8" fmla="*/ 37 w 47"/>
                  <a:gd name="T9" fmla="*/ 5 h 51"/>
                  <a:gd name="T10" fmla="*/ 43 w 47"/>
                  <a:gd name="T11" fmla="*/ 14 h 51"/>
                  <a:gd name="T12" fmla="*/ 47 w 47"/>
                  <a:gd name="T13" fmla="*/ 22 h 51"/>
                  <a:gd name="T14" fmla="*/ 46 w 47"/>
                  <a:gd name="T15" fmla="*/ 31 h 51"/>
                  <a:gd name="T16" fmla="*/ 43 w 47"/>
                  <a:gd name="T17" fmla="*/ 38 h 51"/>
                  <a:gd name="T18" fmla="*/ 36 w 47"/>
                  <a:gd name="T19" fmla="*/ 42 h 51"/>
                  <a:gd name="T20" fmla="*/ 22 w 47"/>
                  <a:gd name="T21" fmla="*/ 51 h 51"/>
                  <a:gd name="T22" fmla="*/ 0 w 47"/>
                  <a:gd name="T23" fmla="*/ 13 h 51"/>
                  <a:gd name="T24" fmla="*/ 11 w 47"/>
                  <a:gd name="T25" fmla="*/ 15 h 51"/>
                  <a:gd name="T26" fmla="*/ 26 w 47"/>
                  <a:gd name="T27" fmla="*/ 40 h 51"/>
                  <a:gd name="T28" fmla="*/ 32 w 47"/>
                  <a:gd name="T29" fmla="*/ 37 h 51"/>
                  <a:gd name="T30" fmla="*/ 36 w 47"/>
                  <a:gd name="T31" fmla="*/ 33 h 51"/>
                  <a:gd name="T32" fmla="*/ 38 w 47"/>
                  <a:gd name="T33" fmla="*/ 30 h 51"/>
                  <a:gd name="T34" fmla="*/ 38 w 47"/>
                  <a:gd name="T35" fmla="*/ 25 h 51"/>
                  <a:gd name="T36" fmla="*/ 35 w 47"/>
                  <a:gd name="T37" fmla="*/ 18 h 51"/>
                  <a:gd name="T38" fmla="*/ 30 w 47"/>
                  <a:gd name="T39" fmla="*/ 11 h 51"/>
                  <a:gd name="T40" fmla="*/ 26 w 47"/>
                  <a:gd name="T41" fmla="*/ 9 h 51"/>
                  <a:gd name="T42" fmla="*/ 21 w 47"/>
                  <a:gd name="T43" fmla="*/ 9 h 51"/>
                  <a:gd name="T44" fmla="*/ 15 w 47"/>
                  <a:gd name="T45" fmla="*/ 13 h 51"/>
                  <a:gd name="T46" fmla="*/ 11 w 47"/>
                  <a:gd name="T47"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51">
                    <a:moveTo>
                      <a:pt x="0" y="13"/>
                    </a:moveTo>
                    <a:cubicBezTo>
                      <a:pt x="14" y="4"/>
                      <a:pt x="14" y="4"/>
                      <a:pt x="14" y="4"/>
                    </a:cubicBezTo>
                    <a:cubicBezTo>
                      <a:pt x="17" y="3"/>
                      <a:pt x="20" y="1"/>
                      <a:pt x="22" y="1"/>
                    </a:cubicBezTo>
                    <a:cubicBezTo>
                      <a:pt x="24" y="0"/>
                      <a:pt x="27" y="0"/>
                      <a:pt x="29" y="1"/>
                    </a:cubicBezTo>
                    <a:cubicBezTo>
                      <a:pt x="32" y="2"/>
                      <a:pt x="34" y="3"/>
                      <a:pt x="37" y="5"/>
                    </a:cubicBezTo>
                    <a:cubicBezTo>
                      <a:pt x="39" y="7"/>
                      <a:pt x="41" y="10"/>
                      <a:pt x="43" y="14"/>
                    </a:cubicBezTo>
                    <a:cubicBezTo>
                      <a:pt x="45" y="17"/>
                      <a:pt x="46" y="20"/>
                      <a:pt x="47" y="22"/>
                    </a:cubicBezTo>
                    <a:cubicBezTo>
                      <a:pt x="47" y="26"/>
                      <a:pt x="47" y="29"/>
                      <a:pt x="46" y="31"/>
                    </a:cubicBezTo>
                    <a:cubicBezTo>
                      <a:pt x="46" y="34"/>
                      <a:pt x="45" y="36"/>
                      <a:pt x="43" y="38"/>
                    </a:cubicBezTo>
                    <a:cubicBezTo>
                      <a:pt x="41" y="39"/>
                      <a:pt x="39" y="41"/>
                      <a:pt x="36" y="42"/>
                    </a:cubicBezTo>
                    <a:cubicBezTo>
                      <a:pt x="22" y="51"/>
                      <a:pt x="22" y="51"/>
                      <a:pt x="22" y="51"/>
                    </a:cubicBezTo>
                    <a:lnTo>
                      <a:pt x="0" y="13"/>
                    </a:lnTo>
                    <a:close/>
                    <a:moveTo>
                      <a:pt x="11" y="15"/>
                    </a:moveTo>
                    <a:cubicBezTo>
                      <a:pt x="26" y="40"/>
                      <a:pt x="26" y="40"/>
                      <a:pt x="26" y="40"/>
                    </a:cubicBezTo>
                    <a:cubicBezTo>
                      <a:pt x="32" y="37"/>
                      <a:pt x="32" y="37"/>
                      <a:pt x="32" y="37"/>
                    </a:cubicBezTo>
                    <a:cubicBezTo>
                      <a:pt x="34" y="35"/>
                      <a:pt x="35" y="34"/>
                      <a:pt x="36" y="33"/>
                    </a:cubicBezTo>
                    <a:cubicBezTo>
                      <a:pt x="37" y="32"/>
                      <a:pt x="38" y="31"/>
                      <a:pt x="38" y="30"/>
                    </a:cubicBezTo>
                    <a:cubicBezTo>
                      <a:pt x="39" y="29"/>
                      <a:pt x="39" y="27"/>
                      <a:pt x="38" y="25"/>
                    </a:cubicBezTo>
                    <a:cubicBezTo>
                      <a:pt x="38" y="23"/>
                      <a:pt x="37" y="21"/>
                      <a:pt x="35" y="18"/>
                    </a:cubicBezTo>
                    <a:cubicBezTo>
                      <a:pt x="33" y="15"/>
                      <a:pt x="32" y="13"/>
                      <a:pt x="30" y="11"/>
                    </a:cubicBezTo>
                    <a:cubicBezTo>
                      <a:pt x="29" y="10"/>
                      <a:pt x="27" y="9"/>
                      <a:pt x="26" y="9"/>
                    </a:cubicBezTo>
                    <a:cubicBezTo>
                      <a:pt x="25" y="9"/>
                      <a:pt x="23" y="9"/>
                      <a:pt x="21" y="9"/>
                    </a:cubicBezTo>
                    <a:cubicBezTo>
                      <a:pt x="20" y="10"/>
                      <a:pt x="18" y="11"/>
                      <a:pt x="15" y="13"/>
                    </a:cubicBezTo>
                    <a:lnTo>
                      <a:pt x="11" y="15"/>
                    </a:lnTo>
                    <a:close/>
                  </a:path>
                </a:pathLst>
              </a:custGeom>
              <a:grpFill/>
              <a:ln>
                <a:noFill/>
              </a:ln>
            </p:spPr>
            <p:txBody>
              <a:bodyPr anchor="ctr"/>
              <a:lstStyle/>
              <a:p>
                <a:pPr algn="ctr"/>
                <a:endParaRPr/>
              </a:p>
            </p:txBody>
          </p:sp>
          <p:sp>
            <p:nvSpPr>
              <p:cNvPr id="172" name="PA-ïS1ïďé"/>
              <p:cNvSpPr/>
              <p:nvPr>
                <p:custDataLst>
                  <p:tags r:id="rId211"/>
                </p:custDataLst>
              </p:nvPr>
            </p:nvSpPr>
            <p:spPr bwMode="auto">
              <a:xfrm>
                <a:off x="3509169" y="3975101"/>
                <a:ext cx="80963" cy="88900"/>
              </a:xfrm>
              <a:custGeom>
                <a:avLst/>
                <a:gdLst>
                  <a:gd name="T0" fmla="*/ 43 w 51"/>
                  <a:gd name="T1" fmla="*/ 56 h 56"/>
                  <a:gd name="T2" fmla="*/ 16 w 51"/>
                  <a:gd name="T3" fmla="*/ 22 h 56"/>
                  <a:gd name="T4" fmla="*/ 5 w 51"/>
                  <a:gd name="T5" fmla="*/ 31 h 56"/>
                  <a:gd name="T6" fmla="*/ 0 w 51"/>
                  <a:gd name="T7" fmla="*/ 25 h 56"/>
                  <a:gd name="T8" fmla="*/ 31 w 51"/>
                  <a:gd name="T9" fmla="*/ 0 h 56"/>
                  <a:gd name="T10" fmla="*/ 37 w 51"/>
                  <a:gd name="T11" fmla="*/ 7 h 56"/>
                  <a:gd name="T12" fmla="*/ 24 w 51"/>
                  <a:gd name="T13" fmla="*/ 16 h 56"/>
                  <a:gd name="T14" fmla="*/ 51 w 51"/>
                  <a:gd name="T15" fmla="*/ 49 h 56"/>
                  <a:gd name="T16" fmla="*/ 43 w 51"/>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6">
                    <a:moveTo>
                      <a:pt x="43" y="56"/>
                    </a:moveTo>
                    <a:lnTo>
                      <a:pt x="16" y="22"/>
                    </a:lnTo>
                    <a:lnTo>
                      <a:pt x="5" y="31"/>
                    </a:lnTo>
                    <a:lnTo>
                      <a:pt x="0" y="25"/>
                    </a:lnTo>
                    <a:lnTo>
                      <a:pt x="31" y="0"/>
                    </a:lnTo>
                    <a:lnTo>
                      <a:pt x="37" y="7"/>
                    </a:lnTo>
                    <a:lnTo>
                      <a:pt x="24" y="16"/>
                    </a:lnTo>
                    <a:lnTo>
                      <a:pt x="51" y="49"/>
                    </a:lnTo>
                    <a:lnTo>
                      <a:pt x="43" y="56"/>
                    </a:lnTo>
                    <a:close/>
                  </a:path>
                </a:pathLst>
              </a:custGeom>
              <a:grpFill/>
              <a:ln>
                <a:noFill/>
              </a:ln>
            </p:spPr>
            <p:txBody>
              <a:bodyPr anchor="ctr"/>
              <a:lstStyle/>
              <a:p>
                <a:pPr algn="ctr"/>
                <a:endParaRPr/>
              </a:p>
            </p:txBody>
          </p:sp>
          <p:sp>
            <p:nvSpPr>
              <p:cNvPr id="173" name="PA-ïṡlïḋe"/>
              <p:cNvSpPr/>
              <p:nvPr>
                <p:custDataLst>
                  <p:tags r:id="rId212"/>
                </p:custDataLst>
              </p:nvPr>
            </p:nvSpPr>
            <p:spPr bwMode="auto">
              <a:xfrm>
                <a:off x="3558381" y="3932238"/>
                <a:ext cx="101600" cy="100013"/>
              </a:xfrm>
              <a:custGeom>
                <a:avLst/>
                <a:gdLst>
                  <a:gd name="T0" fmla="*/ 36 w 64"/>
                  <a:gd name="T1" fmla="*/ 63 h 63"/>
                  <a:gd name="T2" fmla="*/ 0 w 64"/>
                  <a:gd name="T3" fmla="*/ 26 h 63"/>
                  <a:gd name="T4" fmla="*/ 28 w 64"/>
                  <a:gd name="T5" fmla="*/ 0 h 63"/>
                  <a:gd name="T6" fmla="*/ 34 w 64"/>
                  <a:gd name="T7" fmla="*/ 6 h 63"/>
                  <a:gd name="T8" fmla="*/ 14 w 64"/>
                  <a:gd name="T9" fmla="*/ 26 h 63"/>
                  <a:gd name="T10" fmla="*/ 22 w 64"/>
                  <a:gd name="T11" fmla="*/ 34 h 63"/>
                  <a:gd name="T12" fmla="*/ 41 w 64"/>
                  <a:gd name="T13" fmla="*/ 16 h 63"/>
                  <a:gd name="T14" fmla="*/ 47 w 64"/>
                  <a:gd name="T15" fmla="*/ 22 h 63"/>
                  <a:gd name="T16" fmla="*/ 28 w 64"/>
                  <a:gd name="T17" fmla="*/ 39 h 63"/>
                  <a:gd name="T18" fmla="*/ 38 w 64"/>
                  <a:gd name="T19" fmla="*/ 50 h 63"/>
                  <a:gd name="T20" fmla="*/ 58 w 64"/>
                  <a:gd name="T21" fmla="*/ 30 h 63"/>
                  <a:gd name="T22" fmla="*/ 64 w 64"/>
                  <a:gd name="T23" fmla="*/ 36 h 63"/>
                  <a:gd name="T24" fmla="*/ 36 w 64"/>
                  <a:gd name="T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3">
                    <a:moveTo>
                      <a:pt x="36" y="63"/>
                    </a:moveTo>
                    <a:lnTo>
                      <a:pt x="0" y="26"/>
                    </a:lnTo>
                    <a:lnTo>
                      <a:pt x="28" y="0"/>
                    </a:lnTo>
                    <a:lnTo>
                      <a:pt x="34" y="6"/>
                    </a:lnTo>
                    <a:lnTo>
                      <a:pt x="14" y="26"/>
                    </a:lnTo>
                    <a:lnTo>
                      <a:pt x="22" y="34"/>
                    </a:lnTo>
                    <a:lnTo>
                      <a:pt x="41" y="16"/>
                    </a:lnTo>
                    <a:lnTo>
                      <a:pt x="47" y="22"/>
                    </a:lnTo>
                    <a:lnTo>
                      <a:pt x="28" y="39"/>
                    </a:lnTo>
                    <a:lnTo>
                      <a:pt x="38" y="50"/>
                    </a:lnTo>
                    <a:lnTo>
                      <a:pt x="58" y="30"/>
                    </a:lnTo>
                    <a:lnTo>
                      <a:pt x="64" y="36"/>
                    </a:lnTo>
                    <a:lnTo>
                      <a:pt x="36" y="63"/>
                    </a:lnTo>
                    <a:close/>
                  </a:path>
                </a:pathLst>
              </a:custGeom>
              <a:grpFill/>
              <a:ln>
                <a:noFill/>
              </a:ln>
            </p:spPr>
            <p:txBody>
              <a:bodyPr anchor="ctr"/>
              <a:lstStyle/>
              <a:p>
                <a:pPr algn="ctr"/>
                <a:endParaRPr/>
              </a:p>
            </p:txBody>
          </p:sp>
          <p:sp>
            <p:nvSpPr>
              <p:cNvPr id="174" name="PA-íŝ1ídê"/>
              <p:cNvSpPr/>
              <p:nvPr>
                <p:custDataLst>
                  <p:tags r:id="rId213"/>
                </p:custDataLst>
              </p:nvPr>
            </p:nvSpPr>
            <p:spPr bwMode="auto">
              <a:xfrm>
                <a:off x="3618706" y="3887788"/>
                <a:ext cx="82550" cy="80963"/>
              </a:xfrm>
              <a:custGeom>
                <a:avLst/>
                <a:gdLst>
                  <a:gd name="T0" fmla="*/ 34 w 45"/>
                  <a:gd name="T1" fmla="*/ 19 h 44"/>
                  <a:gd name="T2" fmla="*/ 41 w 45"/>
                  <a:gd name="T3" fmla="*/ 14 h 44"/>
                  <a:gd name="T4" fmla="*/ 45 w 45"/>
                  <a:gd name="T5" fmla="*/ 26 h 44"/>
                  <a:gd name="T6" fmla="*/ 40 w 45"/>
                  <a:gd name="T7" fmla="*/ 37 h 44"/>
                  <a:gd name="T8" fmla="*/ 26 w 45"/>
                  <a:gd name="T9" fmla="*/ 44 h 44"/>
                  <a:gd name="T10" fmla="*/ 10 w 45"/>
                  <a:gd name="T11" fmla="*/ 38 h 44"/>
                  <a:gd name="T12" fmla="*/ 1 w 45"/>
                  <a:gd name="T13" fmla="*/ 22 h 44"/>
                  <a:gd name="T14" fmla="*/ 6 w 45"/>
                  <a:gd name="T15" fmla="*/ 7 h 44"/>
                  <a:gd name="T16" fmla="*/ 18 w 45"/>
                  <a:gd name="T17" fmla="*/ 0 h 44"/>
                  <a:gd name="T18" fmla="*/ 27 w 45"/>
                  <a:gd name="T19" fmla="*/ 2 h 44"/>
                  <a:gd name="T20" fmla="*/ 23 w 45"/>
                  <a:gd name="T21" fmla="*/ 10 h 44"/>
                  <a:gd name="T22" fmla="*/ 17 w 45"/>
                  <a:gd name="T23" fmla="*/ 9 h 44"/>
                  <a:gd name="T24" fmla="*/ 11 w 45"/>
                  <a:gd name="T25" fmla="*/ 12 h 44"/>
                  <a:gd name="T26" fmla="*/ 9 w 45"/>
                  <a:gd name="T27" fmla="*/ 21 h 44"/>
                  <a:gd name="T28" fmla="*/ 15 w 45"/>
                  <a:gd name="T29" fmla="*/ 30 h 44"/>
                  <a:gd name="T30" fmla="*/ 26 w 45"/>
                  <a:gd name="T31" fmla="*/ 36 h 44"/>
                  <a:gd name="T32" fmla="*/ 34 w 45"/>
                  <a:gd name="T33" fmla="*/ 32 h 44"/>
                  <a:gd name="T34" fmla="*/ 36 w 45"/>
                  <a:gd name="T35" fmla="*/ 26 h 44"/>
                  <a:gd name="T36" fmla="*/ 34 w 45"/>
                  <a:gd name="T37"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4">
                    <a:moveTo>
                      <a:pt x="34" y="19"/>
                    </a:moveTo>
                    <a:cubicBezTo>
                      <a:pt x="41" y="14"/>
                      <a:pt x="41" y="14"/>
                      <a:pt x="41" y="14"/>
                    </a:cubicBezTo>
                    <a:cubicBezTo>
                      <a:pt x="44" y="18"/>
                      <a:pt x="45" y="22"/>
                      <a:pt x="45" y="26"/>
                    </a:cubicBezTo>
                    <a:cubicBezTo>
                      <a:pt x="45" y="30"/>
                      <a:pt x="43" y="34"/>
                      <a:pt x="40" y="37"/>
                    </a:cubicBezTo>
                    <a:cubicBezTo>
                      <a:pt x="36" y="42"/>
                      <a:pt x="31" y="44"/>
                      <a:pt x="26" y="44"/>
                    </a:cubicBezTo>
                    <a:cubicBezTo>
                      <a:pt x="21" y="44"/>
                      <a:pt x="15" y="42"/>
                      <a:pt x="10" y="38"/>
                    </a:cubicBezTo>
                    <a:cubicBezTo>
                      <a:pt x="4" y="33"/>
                      <a:pt x="1" y="28"/>
                      <a:pt x="1" y="22"/>
                    </a:cubicBezTo>
                    <a:cubicBezTo>
                      <a:pt x="0" y="17"/>
                      <a:pt x="2" y="12"/>
                      <a:pt x="6" y="7"/>
                    </a:cubicBezTo>
                    <a:cubicBezTo>
                      <a:pt x="10" y="3"/>
                      <a:pt x="14" y="1"/>
                      <a:pt x="18" y="0"/>
                    </a:cubicBezTo>
                    <a:cubicBezTo>
                      <a:pt x="21" y="0"/>
                      <a:pt x="24" y="1"/>
                      <a:pt x="27" y="2"/>
                    </a:cubicBezTo>
                    <a:cubicBezTo>
                      <a:pt x="23" y="10"/>
                      <a:pt x="23" y="10"/>
                      <a:pt x="23" y="10"/>
                    </a:cubicBezTo>
                    <a:cubicBezTo>
                      <a:pt x="21" y="9"/>
                      <a:pt x="19" y="9"/>
                      <a:pt x="17" y="9"/>
                    </a:cubicBezTo>
                    <a:cubicBezTo>
                      <a:pt x="15" y="9"/>
                      <a:pt x="13" y="11"/>
                      <a:pt x="11" y="12"/>
                    </a:cubicBezTo>
                    <a:cubicBezTo>
                      <a:pt x="9" y="15"/>
                      <a:pt x="8" y="18"/>
                      <a:pt x="9" y="21"/>
                    </a:cubicBezTo>
                    <a:cubicBezTo>
                      <a:pt x="9" y="24"/>
                      <a:pt x="12" y="27"/>
                      <a:pt x="15" y="30"/>
                    </a:cubicBezTo>
                    <a:cubicBezTo>
                      <a:pt x="20" y="34"/>
                      <a:pt x="23" y="36"/>
                      <a:pt x="26" y="36"/>
                    </a:cubicBezTo>
                    <a:cubicBezTo>
                      <a:pt x="29" y="36"/>
                      <a:pt x="32" y="35"/>
                      <a:pt x="34" y="32"/>
                    </a:cubicBezTo>
                    <a:cubicBezTo>
                      <a:pt x="36" y="31"/>
                      <a:pt x="36" y="29"/>
                      <a:pt x="36" y="26"/>
                    </a:cubicBezTo>
                    <a:cubicBezTo>
                      <a:pt x="36" y="24"/>
                      <a:pt x="35" y="22"/>
                      <a:pt x="34" y="19"/>
                    </a:cubicBezTo>
                    <a:close/>
                  </a:path>
                </a:pathLst>
              </a:custGeom>
              <a:grpFill/>
              <a:ln>
                <a:noFill/>
              </a:ln>
            </p:spPr>
            <p:txBody>
              <a:bodyPr anchor="ctr"/>
              <a:lstStyle/>
              <a:p>
                <a:pPr algn="ctr"/>
                <a:endParaRPr/>
              </a:p>
            </p:txBody>
          </p:sp>
          <p:sp>
            <p:nvSpPr>
              <p:cNvPr id="175" name="PA-î$ľiḍé"/>
              <p:cNvSpPr/>
              <p:nvPr>
                <p:custDataLst>
                  <p:tags r:id="rId214"/>
                </p:custDataLst>
              </p:nvPr>
            </p:nvSpPr>
            <p:spPr bwMode="auto">
              <a:xfrm>
                <a:off x="3655219" y="3819526"/>
                <a:ext cx="103188" cy="101600"/>
              </a:xfrm>
              <a:custGeom>
                <a:avLst/>
                <a:gdLst>
                  <a:gd name="T0" fmla="*/ 42 w 65"/>
                  <a:gd name="T1" fmla="*/ 64 h 64"/>
                  <a:gd name="T2" fmla="*/ 0 w 65"/>
                  <a:gd name="T3" fmla="*/ 34 h 64"/>
                  <a:gd name="T4" fmla="*/ 6 w 65"/>
                  <a:gd name="T5" fmla="*/ 26 h 64"/>
                  <a:gd name="T6" fmla="*/ 22 w 65"/>
                  <a:gd name="T7" fmla="*/ 37 h 64"/>
                  <a:gd name="T8" fmla="*/ 33 w 65"/>
                  <a:gd name="T9" fmla="*/ 21 h 64"/>
                  <a:gd name="T10" fmla="*/ 17 w 65"/>
                  <a:gd name="T11" fmla="*/ 9 h 64"/>
                  <a:gd name="T12" fmla="*/ 23 w 65"/>
                  <a:gd name="T13" fmla="*/ 0 h 64"/>
                  <a:gd name="T14" fmla="*/ 65 w 65"/>
                  <a:gd name="T15" fmla="*/ 30 h 64"/>
                  <a:gd name="T16" fmla="*/ 59 w 65"/>
                  <a:gd name="T17" fmla="*/ 38 h 64"/>
                  <a:gd name="T18" fmla="*/ 40 w 65"/>
                  <a:gd name="T19" fmla="*/ 26 h 64"/>
                  <a:gd name="T20" fmla="*/ 29 w 65"/>
                  <a:gd name="T21" fmla="*/ 42 h 64"/>
                  <a:gd name="T22" fmla="*/ 47 w 65"/>
                  <a:gd name="T23" fmla="*/ 55 h 64"/>
                  <a:gd name="T24" fmla="*/ 42 w 65"/>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64">
                    <a:moveTo>
                      <a:pt x="42" y="64"/>
                    </a:moveTo>
                    <a:lnTo>
                      <a:pt x="0" y="34"/>
                    </a:lnTo>
                    <a:lnTo>
                      <a:pt x="6" y="26"/>
                    </a:lnTo>
                    <a:lnTo>
                      <a:pt x="22" y="37"/>
                    </a:lnTo>
                    <a:lnTo>
                      <a:pt x="33" y="21"/>
                    </a:lnTo>
                    <a:lnTo>
                      <a:pt x="17" y="9"/>
                    </a:lnTo>
                    <a:lnTo>
                      <a:pt x="23" y="0"/>
                    </a:lnTo>
                    <a:lnTo>
                      <a:pt x="65" y="30"/>
                    </a:lnTo>
                    <a:lnTo>
                      <a:pt x="59" y="38"/>
                    </a:lnTo>
                    <a:lnTo>
                      <a:pt x="40" y="26"/>
                    </a:lnTo>
                    <a:lnTo>
                      <a:pt x="29" y="42"/>
                    </a:lnTo>
                    <a:lnTo>
                      <a:pt x="47" y="55"/>
                    </a:lnTo>
                    <a:lnTo>
                      <a:pt x="42" y="64"/>
                    </a:lnTo>
                    <a:close/>
                  </a:path>
                </a:pathLst>
              </a:custGeom>
              <a:grpFill/>
              <a:ln>
                <a:noFill/>
              </a:ln>
            </p:spPr>
            <p:txBody>
              <a:bodyPr anchor="ctr"/>
              <a:lstStyle/>
              <a:p>
                <a:pPr algn="ctr"/>
                <a:endParaRPr/>
              </a:p>
            </p:txBody>
          </p:sp>
          <p:sp>
            <p:nvSpPr>
              <p:cNvPr id="176" name="PA-îṥḻiḓe"/>
              <p:cNvSpPr/>
              <p:nvPr>
                <p:custDataLst>
                  <p:tags r:id="rId215"/>
                </p:custDataLst>
              </p:nvPr>
            </p:nvSpPr>
            <p:spPr bwMode="auto">
              <a:xfrm>
                <a:off x="3694906" y="3759201"/>
                <a:ext cx="103188" cy="95250"/>
              </a:xfrm>
              <a:custGeom>
                <a:avLst/>
                <a:gdLst>
                  <a:gd name="T0" fmla="*/ 44 w 65"/>
                  <a:gd name="T1" fmla="*/ 60 h 60"/>
                  <a:gd name="T2" fmla="*/ 0 w 65"/>
                  <a:gd name="T3" fmla="*/ 34 h 60"/>
                  <a:gd name="T4" fmla="*/ 5 w 65"/>
                  <a:gd name="T5" fmla="*/ 26 h 60"/>
                  <a:gd name="T6" fmla="*/ 46 w 65"/>
                  <a:gd name="T7" fmla="*/ 24 h 60"/>
                  <a:gd name="T8" fmla="*/ 15 w 65"/>
                  <a:gd name="T9" fmla="*/ 8 h 60"/>
                  <a:gd name="T10" fmla="*/ 20 w 65"/>
                  <a:gd name="T11" fmla="*/ 0 h 60"/>
                  <a:gd name="T12" fmla="*/ 65 w 65"/>
                  <a:gd name="T13" fmla="*/ 24 h 60"/>
                  <a:gd name="T14" fmla="*/ 59 w 65"/>
                  <a:gd name="T15" fmla="*/ 33 h 60"/>
                  <a:gd name="T16" fmla="*/ 20 w 65"/>
                  <a:gd name="T17" fmla="*/ 34 h 60"/>
                  <a:gd name="T18" fmla="*/ 49 w 65"/>
                  <a:gd name="T19" fmla="*/ 52 h 60"/>
                  <a:gd name="T20" fmla="*/ 44 w 65"/>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0">
                    <a:moveTo>
                      <a:pt x="44" y="60"/>
                    </a:moveTo>
                    <a:lnTo>
                      <a:pt x="0" y="34"/>
                    </a:lnTo>
                    <a:lnTo>
                      <a:pt x="5" y="26"/>
                    </a:lnTo>
                    <a:lnTo>
                      <a:pt x="46" y="24"/>
                    </a:lnTo>
                    <a:lnTo>
                      <a:pt x="15" y="8"/>
                    </a:lnTo>
                    <a:lnTo>
                      <a:pt x="20" y="0"/>
                    </a:lnTo>
                    <a:lnTo>
                      <a:pt x="65" y="24"/>
                    </a:lnTo>
                    <a:lnTo>
                      <a:pt x="59" y="33"/>
                    </a:lnTo>
                    <a:lnTo>
                      <a:pt x="20" y="34"/>
                    </a:lnTo>
                    <a:lnTo>
                      <a:pt x="49" y="52"/>
                    </a:lnTo>
                    <a:lnTo>
                      <a:pt x="44" y="60"/>
                    </a:lnTo>
                    <a:close/>
                  </a:path>
                </a:pathLst>
              </a:custGeom>
              <a:grpFill/>
              <a:ln>
                <a:noFill/>
              </a:ln>
            </p:spPr>
            <p:txBody>
              <a:bodyPr anchor="ctr"/>
              <a:lstStyle/>
              <a:p>
                <a:pPr algn="ctr"/>
                <a:endParaRPr/>
              </a:p>
            </p:txBody>
          </p:sp>
          <p:sp>
            <p:nvSpPr>
              <p:cNvPr id="177" name="PA-ïṣļîḑé"/>
              <p:cNvSpPr/>
              <p:nvPr>
                <p:custDataLst>
                  <p:tags r:id="rId216"/>
                </p:custDataLst>
              </p:nvPr>
            </p:nvSpPr>
            <p:spPr bwMode="auto">
              <a:xfrm>
                <a:off x="3739356" y="3692526"/>
                <a:ext cx="87313" cy="84138"/>
              </a:xfrm>
              <a:custGeom>
                <a:avLst/>
                <a:gdLst>
                  <a:gd name="T0" fmla="*/ 15 w 47"/>
                  <a:gd name="T1" fmla="*/ 43 h 46"/>
                  <a:gd name="T2" fmla="*/ 5 w 47"/>
                  <a:gd name="T3" fmla="*/ 36 h 46"/>
                  <a:gd name="T4" fmla="*/ 2 w 47"/>
                  <a:gd name="T5" fmla="*/ 30 h 46"/>
                  <a:gd name="T6" fmla="*/ 0 w 47"/>
                  <a:gd name="T7" fmla="*/ 23 h 46"/>
                  <a:gd name="T8" fmla="*/ 2 w 47"/>
                  <a:gd name="T9" fmla="*/ 14 h 46"/>
                  <a:gd name="T10" fmla="*/ 14 w 47"/>
                  <a:gd name="T11" fmla="*/ 2 h 46"/>
                  <a:gd name="T12" fmla="*/ 32 w 47"/>
                  <a:gd name="T13" fmla="*/ 3 h 46"/>
                  <a:gd name="T14" fmla="*/ 45 w 47"/>
                  <a:gd name="T15" fmla="*/ 15 h 46"/>
                  <a:gd name="T16" fmla="*/ 44 w 47"/>
                  <a:gd name="T17" fmla="*/ 32 h 46"/>
                  <a:gd name="T18" fmla="*/ 32 w 47"/>
                  <a:gd name="T19" fmla="*/ 44 h 46"/>
                  <a:gd name="T20" fmla="*/ 15 w 47"/>
                  <a:gd name="T21" fmla="*/ 43 h 46"/>
                  <a:gd name="T22" fmla="*/ 18 w 47"/>
                  <a:gd name="T23" fmla="*/ 34 h 46"/>
                  <a:gd name="T24" fmla="*/ 30 w 47"/>
                  <a:gd name="T25" fmla="*/ 35 h 46"/>
                  <a:gd name="T26" fmla="*/ 37 w 47"/>
                  <a:gd name="T27" fmla="*/ 29 h 46"/>
                  <a:gd name="T28" fmla="*/ 37 w 47"/>
                  <a:gd name="T29" fmla="*/ 19 h 46"/>
                  <a:gd name="T30" fmla="*/ 28 w 47"/>
                  <a:gd name="T31" fmla="*/ 12 h 46"/>
                  <a:gd name="T32" fmla="*/ 16 w 47"/>
                  <a:gd name="T33" fmla="*/ 10 h 46"/>
                  <a:gd name="T34" fmla="*/ 9 w 47"/>
                  <a:gd name="T35" fmla="*/ 17 h 46"/>
                  <a:gd name="T36" fmla="*/ 9 w 47"/>
                  <a:gd name="T37" fmla="*/ 27 h 46"/>
                  <a:gd name="T38" fmla="*/ 18 w 47"/>
                  <a:gd name="T39"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6">
                    <a:moveTo>
                      <a:pt x="15" y="43"/>
                    </a:moveTo>
                    <a:cubicBezTo>
                      <a:pt x="11" y="41"/>
                      <a:pt x="8" y="39"/>
                      <a:pt x="5" y="36"/>
                    </a:cubicBezTo>
                    <a:cubicBezTo>
                      <a:pt x="4" y="34"/>
                      <a:pt x="2" y="32"/>
                      <a:pt x="2" y="30"/>
                    </a:cubicBezTo>
                    <a:cubicBezTo>
                      <a:pt x="1" y="28"/>
                      <a:pt x="0" y="26"/>
                      <a:pt x="0" y="23"/>
                    </a:cubicBezTo>
                    <a:cubicBezTo>
                      <a:pt x="0" y="20"/>
                      <a:pt x="1" y="17"/>
                      <a:pt x="2" y="14"/>
                    </a:cubicBezTo>
                    <a:cubicBezTo>
                      <a:pt x="5" y="8"/>
                      <a:pt x="9" y="4"/>
                      <a:pt x="14" y="2"/>
                    </a:cubicBezTo>
                    <a:cubicBezTo>
                      <a:pt x="19" y="0"/>
                      <a:pt x="25" y="1"/>
                      <a:pt x="32" y="3"/>
                    </a:cubicBezTo>
                    <a:cubicBezTo>
                      <a:pt x="38" y="6"/>
                      <a:pt x="43" y="10"/>
                      <a:pt x="45" y="15"/>
                    </a:cubicBezTo>
                    <a:cubicBezTo>
                      <a:pt x="47" y="21"/>
                      <a:pt x="47" y="26"/>
                      <a:pt x="44" y="32"/>
                    </a:cubicBezTo>
                    <a:cubicBezTo>
                      <a:pt x="41" y="38"/>
                      <a:pt x="38" y="42"/>
                      <a:pt x="32" y="44"/>
                    </a:cubicBezTo>
                    <a:cubicBezTo>
                      <a:pt x="27" y="46"/>
                      <a:pt x="21" y="45"/>
                      <a:pt x="15" y="43"/>
                    </a:cubicBezTo>
                    <a:close/>
                    <a:moveTo>
                      <a:pt x="18" y="34"/>
                    </a:moveTo>
                    <a:cubicBezTo>
                      <a:pt x="23" y="36"/>
                      <a:pt x="27" y="37"/>
                      <a:pt x="30" y="35"/>
                    </a:cubicBezTo>
                    <a:cubicBezTo>
                      <a:pt x="33" y="34"/>
                      <a:pt x="36" y="32"/>
                      <a:pt x="37" y="29"/>
                    </a:cubicBezTo>
                    <a:cubicBezTo>
                      <a:pt x="39" y="26"/>
                      <a:pt x="39" y="23"/>
                      <a:pt x="37" y="19"/>
                    </a:cubicBezTo>
                    <a:cubicBezTo>
                      <a:pt x="36" y="16"/>
                      <a:pt x="33" y="14"/>
                      <a:pt x="28" y="12"/>
                    </a:cubicBezTo>
                    <a:cubicBezTo>
                      <a:pt x="23" y="10"/>
                      <a:pt x="19" y="9"/>
                      <a:pt x="16" y="10"/>
                    </a:cubicBezTo>
                    <a:cubicBezTo>
                      <a:pt x="13" y="11"/>
                      <a:pt x="11" y="14"/>
                      <a:pt x="9" y="17"/>
                    </a:cubicBezTo>
                    <a:cubicBezTo>
                      <a:pt x="8" y="20"/>
                      <a:pt x="8" y="23"/>
                      <a:pt x="9" y="27"/>
                    </a:cubicBezTo>
                    <a:cubicBezTo>
                      <a:pt x="11" y="30"/>
                      <a:pt x="14" y="32"/>
                      <a:pt x="18" y="34"/>
                    </a:cubicBezTo>
                    <a:close/>
                  </a:path>
                </a:pathLst>
              </a:custGeom>
              <a:grpFill/>
              <a:ln>
                <a:noFill/>
              </a:ln>
            </p:spPr>
            <p:txBody>
              <a:bodyPr anchor="ctr"/>
              <a:lstStyle/>
              <a:p>
                <a:pPr algn="ctr"/>
                <a:endParaRPr/>
              </a:p>
            </p:txBody>
          </p:sp>
          <p:sp>
            <p:nvSpPr>
              <p:cNvPr id="178" name="PA-îşḷíḓé"/>
              <p:cNvSpPr/>
              <p:nvPr>
                <p:custDataLst>
                  <p:tags r:id="rId217"/>
                </p:custDataLst>
              </p:nvPr>
            </p:nvSpPr>
            <p:spPr bwMode="auto">
              <a:xfrm>
                <a:off x="3761581" y="3646488"/>
                <a:ext cx="93663" cy="57150"/>
              </a:xfrm>
              <a:custGeom>
                <a:avLst/>
                <a:gdLst>
                  <a:gd name="T0" fmla="*/ 49 w 59"/>
                  <a:gd name="T1" fmla="*/ 36 h 36"/>
                  <a:gd name="T2" fmla="*/ 0 w 59"/>
                  <a:gd name="T3" fmla="*/ 21 h 36"/>
                  <a:gd name="T4" fmla="*/ 4 w 59"/>
                  <a:gd name="T5" fmla="*/ 10 h 36"/>
                  <a:gd name="T6" fmla="*/ 43 w 59"/>
                  <a:gd name="T7" fmla="*/ 24 h 36"/>
                  <a:gd name="T8" fmla="*/ 51 w 59"/>
                  <a:gd name="T9" fmla="*/ 0 h 36"/>
                  <a:gd name="T10" fmla="*/ 59 w 59"/>
                  <a:gd name="T11" fmla="*/ 2 h 36"/>
                  <a:gd name="T12" fmla="*/ 49 w 5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59" h="36">
                    <a:moveTo>
                      <a:pt x="49" y="36"/>
                    </a:moveTo>
                    <a:lnTo>
                      <a:pt x="0" y="21"/>
                    </a:lnTo>
                    <a:lnTo>
                      <a:pt x="4" y="10"/>
                    </a:lnTo>
                    <a:lnTo>
                      <a:pt x="43" y="24"/>
                    </a:lnTo>
                    <a:lnTo>
                      <a:pt x="51" y="0"/>
                    </a:lnTo>
                    <a:lnTo>
                      <a:pt x="59" y="2"/>
                    </a:lnTo>
                    <a:lnTo>
                      <a:pt x="49" y="36"/>
                    </a:lnTo>
                    <a:close/>
                  </a:path>
                </a:pathLst>
              </a:custGeom>
              <a:grpFill/>
              <a:ln>
                <a:noFill/>
              </a:ln>
            </p:spPr>
            <p:txBody>
              <a:bodyPr anchor="ctr"/>
              <a:lstStyle/>
              <a:p>
                <a:pPr algn="ctr"/>
                <a:endParaRPr/>
              </a:p>
            </p:txBody>
          </p:sp>
          <p:sp>
            <p:nvSpPr>
              <p:cNvPr id="179" name="PA-íṧḻíḋé"/>
              <p:cNvSpPr/>
              <p:nvPr>
                <p:custDataLst>
                  <p:tags r:id="rId218"/>
                </p:custDataLst>
              </p:nvPr>
            </p:nvSpPr>
            <p:spPr bwMode="auto">
              <a:xfrm>
                <a:off x="3785394" y="3556001"/>
                <a:ext cx="85725" cy="80963"/>
              </a:xfrm>
              <a:custGeom>
                <a:avLst/>
                <a:gdLst>
                  <a:gd name="T0" fmla="*/ 18 w 46"/>
                  <a:gd name="T1" fmla="*/ 43 h 44"/>
                  <a:gd name="T2" fmla="*/ 8 w 46"/>
                  <a:gd name="T3" fmla="*/ 38 h 44"/>
                  <a:gd name="T4" fmla="*/ 3 w 46"/>
                  <a:gd name="T5" fmla="*/ 33 h 44"/>
                  <a:gd name="T6" fmla="*/ 0 w 46"/>
                  <a:gd name="T7" fmla="*/ 27 h 44"/>
                  <a:gd name="T8" fmla="*/ 1 w 46"/>
                  <a:gd name="T9" fmla="*/ 17 h 44"/>
                  <a:gd name="T10" fmla="*/ 10 w 46"/>
                  <a:gd name="T11" fmla="*/ 3 h 44"/>
                  <a:gd name="T12" fmla="*/ 28 w 46"/>
                  <a:gd name="T13" fmla="*/ 1 h 44"/>
                  <a:gd name="T14" fmla="*/ 43 w 46"/>
                  <a:gd name="T15" fmla="*/ 11 h 44"/>
                  <a:gd name="T16" fmla="*/ 45 w 46"/>
                  <a:gd name="T17" fmla="*/ 27 h 44"/>
                  <a:gd name="T18" fmla="*/ 36 w 46"/>
                  <a:gd name="T19" fmla="*/ 41 h 44"/>
                  <a:gd name="T20" fmla="*/ 18 w 46"/>
                  <a:gd name="T21" fmla="*/ 43 h 44"/>
                  <a:gd name="T22" fmla="*/ 20 w 46"/>
                  <a:gd name="T23" fmla="*/ 34 h 44"/>
                  <a:gd name="T24" fmla="*/ 32 w 46"/>
                  <a:gd name="T25" fmla="*/ 33 h 44"/>
                  <a:gd name="T26" fmla="*/ 38 w 46"/>
                  <a:gd name="T27" fmla="*/ 25 h 44"/>
                  <a:gd name="T28" fmla="*/ 36 w 46"/>
                  <a:gd name="T29" fmla="*/ 16 h 44"/>
                  <a:gd name="T30" fmla="*/ 25 w 46"/>
                  <a:gd name="T31" fmla="*/ 10 h 44"/>
                  <a:gd name="T32" fmla="*/ 14 w 46"/>
                  <a:gd name="T33" fmla="*/ 11 h 44"/>
                  <a:gd name="T34" fmla="*/ 8 w 46"/>
                  <a:gd name="T35" fmla="*/ 19 h 44"/>
                  <a:gd name="T36" fmla="*/ 10 w 46"/>
                  <a:gd name="T37" fmla="*/ 28 h 44"/>
                  <a:gd name="T38" fmla="*/ 20 w 46"/>
                  <a:gd name="T39"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44">
                    <a:moveTo>
                      <a:pt x="18" y="43"/>
                    </a:moveTo>
                    <a:cubicBezTo>
                      <a:pt x="14" y="42"/>
                      <a:pt x="10" y="40"/>
                      <a:pt x="8" y="38"/>
                    </a:cubicBezTo>
                    <a:cubicBezTo>
                      <a:pt x="6" y="37"/>
                      <a:pt x="4" y="35"/>
                      <a:pt x="3" y="33"/>
                    </a:cubicBezTo>
                    <a:cubicBezTo>
                      <a:pt x="1" y="31"/>
                      <a:pt x="1" y="29"/>
                      <a:pt x="0" y="27"/>
                    </a:cubicBezTo>
                    <a:cubicBezTo>
                      <a:pt x="0" y="24"/>
                      <a:pt x="0" y="21"/>
                      <a:pt x="1" y="17"/>
                    </a:cubicBezTo>
                    <a:cubicBezTo>
                      <a:pt x="2" y="11"/>
                      <a:pt x="5" y="6"/>
                      <a:pt x="10" y="3"/>
                    </a:cubicBezTo>
                    <a:cubicBezTo>
                      <a:pt x="15" y="0"/>
                      <a:pt x="21" y="0"/>
                      <a:pt x="28" y="1"/>
                    </a:cubicBezTo>
                    <a:cubicBezTo>
                      <a:pt x="34" y="3"/>
                      <a:pt x="39" y="6"/>
                      <a:pt x="43" y="11"/>
                    </a:cubicBezTo>
                    <a:cubicBezTo>
                      <a:pt x="46" y="15"/>
                      <a:pt x="46" y="21"/>
                      <a:pt x="45" y="27"/>
                    </a:cubicBezTo>
                    <a:cubicBezTo>
                      <a:pt x="44" y="33"/>
                      <a:pt x="40" y="38"/>
                      <a:pt x="36" y="41"/>
                    </a:cubicBezTo>
                    <a:cubicBezTo>
                      <a:pt x="31" y="44"/>
                      <a:pt x="25" y="44"/>
                      <a:pt x="18" y="43"/>
                    </a:cubicBezTo>
                    <a:close/>
                    <a:moveTo>
                      <a:pt x="20" y="34"/>
                    </a:moveTo>
                    <a:cubicBezTo>
                      <a:pt x="25" y="35"/>
                      <a:pt x="29" y="35"/>
                      <a:pt x="32" y="33"/>
                    </a:cubicBezTo>
                    <a:cubicBezTo>
                      <a:pt x="35" y="31"/>
                      <a:pt x="37" y="29"/>
                      <a:pt x="38" y="25"/>
                    </a:cubicBezTo>
                    <a:cubicBezTo>
                      <a:pt x="38" y="22"/>
                      <a:pt x="38" y="19"/>
                      <a:pt x="36" y="16"/>
                    </a:cubicBezTo>
                    <a:cubicBezTo>
                      <a:pt x="34" y="13"/>
                      <a:pt x="30" y="11"/>
                      <a:pt x="25" y="10"/>
                    </a:cubicBezTo>
                    <a:cubicBezTo>
                      <a:pt x="20" y="9"/>
                      <a:pt x="16" y="9"/>
                      <a:pt x="14" y="11"/>
                    </a:cubicBezTo>
                    <a:cubicBezTo>
                      <a:pt x="11" y="13"/>
                      <a:pt x="9" y="15"/>
                      <a:pt x="8" y="19"/>
                    </a:cubicBezTo>
                    <a:cubicBezTo>
                      <a:pt x="7" y="22"/>
                      <a:pt x="8" y="25"/>
                      <a:pt x="10" y="28"/>
                    </a:cubicBezTo>
                    <a:cubicBezTo>
                      <a:pt x="12" y="31"/>
                      <a:pt x="15" y="33"/>
                      <a:pt x="20" y="34"/>
                    </a:cubicBezTo>
                    <a:close/>
                  </a:path>
                </a:pathLst>
              </a:custGeom>
              <a:grpFill/>
              <a:ln>
                <a:noFill/>
              </a:ln>
            </p:spPr>
            <p:txBody>
              <a:bodyPr anchor="ctr"/>
              <a:lstStyle/>
              <a:p>
                <a:pPr algn="ctr"/>
                <a:endParaRPr/>
              </a:p>
            </p:txBody>
          </p:sp>
          <p:sp>
            <p:nvSpPr>
              <p:cNvPr id="180" name="PA-iṥ1ïḑé"/>
              <p:cNvSpPr/>
              <p:nvPr>
                <p:custDataLst>
                  <p:tags r:id="rId219"/>
                </p:custDataLst>
              </p:nvPr>
            </p:nvSpPr>
            <p:spPr bwMode="auto">
              <a:xfrm>
                <a:off x="3798094" y="3476626"/>
                <a:ext cx="85725" cy="77788"/>
              </a:xfrm>
              <a:custGeom>
                <a:avLst/>
                <a:gdLst>
                  <a:gd name="T0" fmla="*/ 29 w 46"/>
                  <a:gd name="T1" fmla="*/ 21 h 42"/>
                  <a:gd name="T2" fmla="*/ 22 w 46"/>
                  <a:gd name="T3" fmla="*/ 20 h 42"/>
                  <a:gd name="T4" fmla="*/ 24 w 46"/>
                  <a:gd name="T5" fmla="*/ 1 h 42"/>
                  <a:gd name="T6" fmla="*/ 41 w 46"/>
                  <a:gd name="T7" fmla="*/ 3 h 42"/>
                  <a:gd name="T8" fmla="*/ 45 w 46"/>
                  <a:gd name="T9" fmla="*/ 11 h 42"/>
                  <a:gd name="T10" fmla="*/ 46 w 46"/>
                  <a:gd name="T11" fmla="*/ 22 h 42"/>
                  <a:gd name="T12" fmla="*/ 42 w 46"/>
                  <a:gd name="T13" fmla="*/ 34 h 42"/>
                  <a:gd name="T14" fmla="*/ 33 w 46"/>
                  <a:gd name="T15" fmla="*/ 41 h 42"/>
                  <a:gd name="T16" fmla="*/ 21 w 46"/>
                  <a:gd name="T17" fmla="*/ 42 h 42"/>
                  <a:gd name="T18" fmla="*/ 9 w 46"/>
                  <a:gd name="T19" fmla="*/ 38 h 42"/>
                  <a:gd name="T20" fmla="*/ 2 w 46"/>
                  <a:gd name="T21" fmla="*/ 28 h 42"/>
                  <a:gd name="T22" fmla="*/ 1 w 46"/>
                  <a:gd name="T23" fmla="*/ 18 h 42"/>
                  <a:gd name="T24" fmla="*/ 6 w 46"/>
                  <a:gd name="T25" fmla="*/ 5 h 42"/>
                  <a:gd name="T26" fmla="*/ 16 w 46"/>
                  <a:gd name="T27" fmla="*/ 0 h 42"/>
                  <a:gd name="T28" fmla="*/ 16 w 46"/>
                  <a:gd name="T29" fmla="*/ 9 h 42"/>
                  <a:gd name="T30" fmla="*/ 11 w 46"/>
                  <a:gd name="T31" fmla="*/ 12 h 42"/>
                  <a:gd name="T32" fmla="*/ 8 w 46"/>
                  <a:gd name="T33" fmla="*/ 18 h 42"/>
                  <a:gd name="T34" fmla="*/ 11 w 46"/>
                  <a:gd name="T35" fmla="*/ 28 h 42"/>
                  <a:gd name="T36" fmla="*/ 21 w 46"/>
                  <a:gd name="T37" fmla="*/ 33 h 42"/>
                  <a:gd name="T38" fmla="*/ 34 w 46"/>
                  <a:gd name="T39" fmla="*/ 31 h 42"/>
                  <a:gd name="T40" fmla="*/ 38 w 46"/>
                  <a:gd name="T41" fmla="*/ 22 h 42"/>
                  <a:gd name="T42" fmla="*/ 38 w 46"/>
                  <a:gd name="T43" fmla="*/ 16 h 42"/>
                  <a:gd name="T44" fmla="*/ 36 w 46"/>
                  <a:gd name="T45" fmla="*/ 11 h 42"/>
                  <a:gd name="T46" fmla="*/ 30 w 46"/>
                  <a:gd name="T47" fmla="*/ 11 h 42"/>
                  <a:gd name="T48" fmla="*/ 29 w 46"/>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2">
                    <a:moveTo>
                      <a:pt x="29" y="21"/>
                    </a:moveTo>
                    <a:cubicBezTo>
                      <a:pt x="22" y="20"/>
                      <a:pt x="22" y="20"/>
                      <a:pt x="22" y="20"/>
                    </a:cubicBezTo>
                    <a:cubicBezTo>
                      <a:pt x="24" y="1"/>
                      <a:pt x="24" y="1"/>
                      <a:pt x="24" y="1"/>
                    </a:cubicBezTo>
                    <a:cubicBezTo>
                      <a:pt x="41" y="3"/>
                      <a:pt x="41" y="3"/>
                      <a:pt x="41" y="3"/>
                    </a:cubicBezTo>
                    <a:cubicBezTo>
                      <a:pt x="43" y="5"/>
                      <a:pt x="44" y="8"/>
                      <a:pt x="45" y="11"/>
                    </a:cubicBezTo>
                    <a:cubicBezTo>
                      <a:pt x="46" y="15"/>
                      <a:pt x="46" y="19"/>
                      <a:pt x="46" y="22"/>
                    </a:cubicBezTo>
                    <a:cubicBezTo>
                      <a:pt x="46" y="27"/>
                      <a:pt x="44" y="31"/>
                      <a:pt x="42" y="34"/>
                    </a:cubicBezTo>
                    <a:cubicBezTo>
                      <a:pt x="39" y="37"/>
                      <a:pt x="36" y="39"/>
                      <a:pt x="33" y="41"/>
                    </a:cubicBezTo>
                    <a:cubicBezTo>
                      <a:pt x="29" y="42"/>
                      <a:pt x="25" y="42"/>
                      <a:pt x="21" y="42"/>
                    </a:cubicBezTo>
                    <a:cubicBezTo>
                      <a:pt x="16" y="41"/>
                      <a:pt x="12" y="40"/>
                      <a:pt x="9" y="38"/>
                    </a:cubicBezTo>
                    <a:cubicBezTo>
                      <a:pt x="6" y="35"/>
                      <a:pt x="3" y="32"/>
                      <a:pt x="2" y="28"/>
                    </a:cubicBezTo>
                    <a:cubicBezTo>
                      <a:pt x="1" y="25"/>
                      <a:pt x="0" y="22"/>
                      <a:pt x="1" y="18"/>
                    </a:cubicBezTo>
                    <a:cubicBezTo>
                      <a:pt x="1" y="12"/>
                      <a:pt x="3" y="8"/>
                      <a:pt x="6" y="5"/>
                    </a:cubicBezTo>
                    <a:cubicBezTo>
                      <a:pt x="8" y="2"/>
                      <a:pt x="12" y="1"/>
                      <a:pt x="16" y="0"/>
                    </a:cubicBezTo>
                    <a:cubicBezTo>
                      <a:pt x="16" y="9"/>
                      <a:pt x="16" y="9"/>
                      <a:pt x="16" y="9"/>
                    </a:cubicBezTo>
                    <a:cubicBezTo>
                      <a:pt x="14" y="10"/>
                      <a:pt x="12" y="11"/>
                      <a:pt x="11" y="12"/>
                    </a:cubicBezTo>
                    <a:cubicBezTo>
                      <a:pt x="10" y="14"/>
                      <a:pt x="9" y="16"/>
                      <a:pt x="8" y="18"/>
                    </a:cubicBezTo>
                    <a:cubicBezTo>
                      <a:pt x="8" y="22"/>
                      <a:pt x="9" y="25"/>
                      <a:pt x="11" y="28"/>
                    </a:cubicBezTo>
                    <a:cubicBezTo>
                      <a:pt x="13" y="31"/>
                      <a:pt x="17" y="32"/>
                      <a:pt x="21" y="33"/>
                    </a:cubicBezTo>
                    <a:cubicBezTo>
                      <a:pt x="27" y="33"/>
                      <a:pt x="31" y="33"/>
                      <a:pt x="34" y="31"/>
                    </a:cubicBezTo>
                    <a:cubicBezTo>
                      <a:pt x="36" y="29"/>
                      <a:pt x="38" y="26"/>
                      <a:pt x="38" y="22"/>
                    </a:cubicBezTo>
                    <a:cubicBezTo>
                      <a:pt x="39" y="20"/>
                      <a:pt x="39" y="18"/>
                      <a:pt x="38" y="16"/>
                    </a:cubicBezTo>
                    <a:cubicBezTo>
                      <a:pt x="37" y="14"/>
                      <a:pt x="37" y="13"/>
                      <a:pt x="36" y="11"/>
                    </a:cubicBezTo>
                    <a:cubicBezTo>
                      <a:pt x="30" y="11"/>
                      <a:pt x="30" y="11"/>
                      <a:pt x="30" y="11"/>
                    </a:cubicBezTo>
                    <a:lnTo>
                      <a:pt x="29" y="21"/>
                    </a:lnTo>
                    <a:close/>
                  </a:path>
                </a:pathLst>
              </a:custGeom>
              <a:grpFill/>
              <a:ln>
                <a:noFill/>
              </a:ln>
            </p:spPr>
            <p:txBody>
              <a:bodyPr anchor="ctr"/>
              <a:lstStyle/>
              <a:p>
                <a:pPr algn="ctr"/>
                <a:endParaRPr/>
              </a:p>
            </p:txBody>
          </p:sp>
          <p:sp>
            <p:nvSpPr>
              <p:cNvPr id="181" name="PA-išļídè"/>
              <p:cNvSpPr/>
              <p:nvPr>
                <p:custDataLst>
                  <p:tags r:id="rId220"/>
                </p:custDataLst>
              </p:nvPr>
            </p:nvSpPr>
            <p:spPr bwMode="auto">
              <a:xfrm>
                <a:off x="3806031" y="3400426"/>
                <a:ext cx="80963" cy="76200"/>
              </a:xfrm>
              <a:custGeom>
                <a:avLst/>
                <a:gdLst>
                  <a:gd name="T0" fmla="*/ 51 w 51"/>
                  <a:gd name="T1" fmla="*/ 30 h 48"/>
                  <a:gd name="T2" fmla="*/ 29 w 51"/>
                  <a:gd name="T3" fmla="*/ 29 h 48"/>
                  <a:gd name="T4" fmla="*/ 0 w 51"/>
                  <a:gd name="T5" fmla="*/ 48 h 48"/>
                  <a:gd name="T6" fmla="*/ 0 w 51"/>
                  <a:gd name="T7" fmla="*/ 36 h 48"/>
                  <a:gd name="T8" fmla="*/ 20 w 51"/>
                  <a:gd name="T9" fmla="*/ 24 h 48"/>
                  <a:gd name="T10" fmla="*/ 0 w 51"/>
                  <a:gd name="T11" fmla="*/ 12 h 48"/>
                  <a:gd name="T12" fmla="*/ 0 w 51"/>
                  <a:gd name="T13" fmla="*/ 0 h 48"/>
                  <a:gd name="T14" fmla="*/ 30 w 51"/>
                  <a:gd name="T15" fmla="*/ 20 h 48"/>
                  <a:gd name="T16" fmla="*/ 51 w 51"/>
                  <a:gd name="T17" fmla="*/ 20 h 48"/>
                  <a:gd name="T18" fmla="*/ 51 w 51"/>
                  <a:gd name="T19"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8">
                    <a:moveTo>
                      <a:pt x="51" y="30"/>
                    </a:moveTo>
                    <a:lnTo>
                      <a:pt x="29" y="29"/>
                    </a:lnTo>
                    <a:lnTo>
                      <a:pt x="0" y="48"/>
                    </a:lnTo>
                    <a:lnTo>
                      <a:pt x="0" y="36"/>
                    </a:lnTo>
                    <a:lnTo>
                      <a:pt x="20" y="24"/>
                    </a:lnTo>
                    <a:lnTo>
                      <a:pt x="0" y="12"/>
                    </a:lnTo>
                    <a:lnTo>
                      <a:pt x="0" y="0"/>
                    </a:lnTo>
                    <a:lnTo>
                      <a:pt x="30" y="20"/>
                    </a:lnTo>
                    <a:lnTo>
                      <a:pt x="51" y="20"/>
                    </a:lnTo>
                    <a:lnTo>
                      <a:pt x="51" y="30"/>
                    </a:lnTo>
                    <a:close/>
                  </a:path>
                </a:pathLst>
              </a:custGeom>
              <a:grpFill/>
              <a:ln>
                <a:noFill/>
              </a:ln>
            </p:spPr>
            <p:txBody>
              <a:bodyPr anchor="ctr"/>
              <a:lstStyle/>
              <a:p>
                <a:pPr algn="ctr"/>
                <a:endParaRPr/>
              </a:p>
            </p:txBody>
          </p:sp>
          <p:sp>
            <p:nvSpPr>
              <p:cNvPr id="182" name="PA-îṣļidé"/>
              <p:cNvSpPr/>
              <p:nvPr>
                <p:custDataLst>
                  <p:tags r:id="rId221"/>
                </p:custDataLst>
              </p:nvPr>
            </p:nvSpPr>
            <p:spPr bwMode="auto">
              <a:xfrm>
                <a:off x="3796506" y="3279776"/>
                <a:ext cx="87313" cy="76200"/>
              </a:xfrm>
              <a:custGeom>
                <a:avLst/>
                <a:gdLst>
                  <a:gd name="T0" fmla="*/ 4 w 47"/>
                  <a:gd name="T1" fmla="*/ 41 h 41"/>
                  <a:gd name="T2" fmla="*/ 1 w 47"/>
                  <a:gd name="T3" fmla="*/ 24 h 41"/>
                  <a:gd name="T4" fmla="*/ 0 w 47"/>
                  <a:gd name="T5" fmla="*/ 16 h 41"/>
                  <a:gd name="T6" fmla="*/ 2 w 47"/>
                  <a:gd name="T7" fmla="*/ 11 h 41"/>
                  <a:gd name="T8" fmla="*/ 5 w 47"/>
                  <a:gd name="T9" fmla="*/ 7 h 41"/>
                  <a:gd name="T10" fmla="*/ 10 w 47"/>
                  <a:gd name="T11" fmla="*/ 5 h 41"/>
                  <a:gd name="T12" fmla="*/ 16 w 47"/>
                  <a:gd name="T13" fmla="*/ 6 h 41"/>
                  <a:gd name="T14" fmla="*/ 20 w 47"/>
                  <a:gd name="T15" fmla="*/ 10 h 41"/>
                  <a:gd name="T16" fmla="*/ 23 w 47"/>
                  <a:gd name="T17" fmla="*/ 3 h 41"/>
                  <a:gd name="T18" fmla="*/ 29 w 47"/>
                  <a:gd name="T19" fmla="*/ 0 h 41"/>
                  <a:gd name="T20" fmla="*/ 35 w 47"/>
                  <a:gd name="T21" fmla="*/ 1 h 41"/>
                  <a:gd name="T22" fmla="*/ 40 w 47"/>
                  <a:gd name="T23" fmla="*/ 4 h 41"/>
                  <a:gd name="T24" fmla="*/ 43 w 47"/>
                  <a:gd name="T25" fmla="*/ 10 h 41"/>
                  <a:gd name="T26" fmla="*/ 45 w 47"/>
                  <a:gd name="T27" fmla="*/ 20 h 41"/>
                  <a:gd name="T28" fmla="*/ 47 w 47"/>
                  <a:gd name="T29" fmla="*/ 35 h 41"/>
                  <a:gd name="T30" fmla="*/ 4 w 47"/>
                  <a:gd name="T31" fmla="*/ 41 h 41"/>
                  <a:gd name="T32" fmla="*/ 10 w 47"/>
                  <a:gd name="T33" fmla="*/ 31 h 41"/>
                  <a:gd name="T34" fmla="*/ 20 w 47"/>
                  <a:gd name="T35" fmla="*/ 30 h 41"/>
                  <a:gd name="T36" fmla="*/ 19 w 47"/>
                  <a:gd name="T37" fmla="*/ 24 h 41"/>
                  <a:gd name="T38" fmla="*/ 18 w 47"/>
                  <a:gd name="T39" fmla="*/ 18 h 41"/>
                  <a:gd name="T40" fmla="*/ 16 w 47"/>
                  <a:gd name="T41" fmla="*/ 15 h 41"/>
                  <a:gd name="T42" fmla="*/ 12 w 47"/>
                  <a:gd name="T43" fmla="*/ 14 h 41"/>
                  <a:gd name="T44" fmla="*/ 9 w 47"/>
                  <a:gd name="T45" fmla="*/ 15 h 41"/>
                  <a:gd name="T46" fmla="*/ 8 w 47"/>
                  <a:gd name="T47" fmla="*/ 19 h 41"/>
                  <a:gd name="T48" fmla="*/ 9 w 47"/>
                  <a:gd name="T49" fmla="*/ 26 h 41"/>
                  <a:gd name="T50" fmla="*/ 10 w 47"/>
                  <a:gd name="T51" fmla="*/ 31 h 41"/>
                  <a:gd name="T52" fmla="*/ 27 w 47"/>
                  <a:gd name="T53" fmla="*/ 29 h 41"/>
                  <a:gd name="T54" fmla="*/ 39 w 47"/>
                  <a:gd name="T55" fmla="*/ 27 h 41"/>
                  <a:gd name="T56" fmla="*/ 37 w 47"/>
                  <a:gd name="T57" fmla="*/ 19 h 41"/>
                  <a:gd name="T58" fmla="*/ 36 w 47"/>
                  <a:gd name="T59" fmla="*/ 13 h 41"/>
                  <a:gd name="T60" fmla="*/ 34 w 47"/>
                  <a:gd name="T61" fmla="*/ 10 h 41"/>
                  <a:gd name="T62" fmla="*/ 30 w 47"/>
                  <a:gd name="T63" fmla="*/ 10 h 41"/>
                  <a:gd name="T64" fmla="*/ 27 w 47"/>
                  <a:gd name="T65" fmla="*/ 11 h 41"/>
                  <a:gd name="T66" fmla="*/ 25 w 47"/>
                  <a:gd name="T67" fmla="*/ 14 h 41"/>
                  <a:gd name="T68" fmla="*/ 26 w 47"/>
                  <a:gd name="T69" fmla="*/ 22 h 41"/>
                  <a:gd name="T70" fmla="*/ 27 w 47"/>
                  <a:gd name="T7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41">
                    <a:moveTo>
                      <a:pt x="4" y="41"/>
                    </a:moveTo>
                    <a:cubicBezTo>
                      <a:pt x="1" y="24"/>
                      <a:pt x="1" y="24"/>
                      <a:pt x="1" y="24"/>
                    </a:cubicBezTo>
                    <a:cubicBezTo>
                      <a:pt x="1" y="20"/>
                      <a:pt x="0" y="18"/>
                      <a:pt x="0" y="16"/>
                    </a:cubicBezTo>
                    <a:cubicBezTo>
                      <a:pt x="1" y="14"/>
                      <a:pt x="1" y="13"/>
                      <a:pt x="2" y="11"/>
                    </a:cubicBezTo>
                    <a:cubicBezTo>
                      <a:pt x="2" y="10"/>
                      <a:pt x="3" y="9"/>
                      <a:pt x="5" y="7"/>
                    </a:cubicBezTo>
                    <a:cubicBezTo>
                      <a:pt x="6" y="6"/>
                      <a:pt x="8" y="6"/>
                      <a:pt x="10" y="5"/>
                    </a:cubicBezTo>
                    <a:cubicBezTo>
                      <a:pt x="12" y="5"/>
                      <a:pt x="14" y="5"/>
                      <a:pt x="16" y="6"/>
                    </a:cubicBezTo>
                    <a:cubicBezTo>
                      <a:pt x="17" y="7"/>
                      <a:pt x="19" y="8"/>
                      <a:pt x="20" y="10"/>
                    </a:cubicBezTo>
                    <a:cubicBezTo>
                      <a:pt x="20" y="7"/>
                      <a:pt x="21" y="5"/>
                      <a:pt x="23" y="3"/>
                    </a:cubicBezTo>
                    <a:cubicBezTo>
                      <a:pt x="25" y="2"/>
                      <a:pt x="27" y="1"/>
                      <a:pt x="29" y="0"/>
                    </a:cubicBezTo>
                    <a:cubicBezTo>
                      <a:pt x="31" y="0"/>
                      <a:pt x="33" y="0"/>
                      <a:pt x="35" y="1"/>
                    </a:cubicBezTo>
                    <a:cubicBezTo>
                      <a:pt x="37" y="2"/>
                      <a:pt x="39" y="3"/>
                      <a:pt x="40" y="4"/>
                    </a:cubicBezTo>
                    <a:cubicBezTo>
                      <a:pt x="42" y="5"/>
                      <a:pt x="43" y="7"/>
                      <a:pt x="43" y="10"/>
                    </a:cubicBezTo>
                    <a:cubicBezTo>
                      <a:pt x="44" y="11"/>
                      <a:pt x="44" y="15"/>
                      <a:pt x="45" y="20"/>
                    </a:cubicBezTo>
                    <a:cubicBezTo>
                      <a:pt x="47" y="35"/>
                      <a:pt x="47" y="35"/>
                      <a:pt x="47" y="35"/>
                    </a:cubicBezTo>
                    <a:lnTo>
                      <a:pt x="4" y="41"/>
                    </a:lnTo>
                    <a:close/>
                    <a:moveTo>
                      <a:pt x="10" y="31"/>
                    </a:moveTo>
                    <a:cubicBezTo>
                      <a:pt x="20" y="30"/>
                      <a:pt x="20" y="30"/>
                      <a:pt x="20" y="30"/>
                    </a:cubicBezTo>
                    <a:cubicBezTo>
                      <a:pt x="19" y="24"/>
                      <a:pt x="19" y="24"/>
                      <a:pt x="19" y="24"/>
                    </a:cubicBezTo>
                    <a:cubicBezTo>
                      <a:pt x="18" y="21"/>
                      <a:pt x="18" y="19"/>
                      <a:pt x="18" y="18"/>
                    </a:cubicBezTo>
                    <a:cubicBezTo>
                      <a:pt x="17" y="16"/>
                      <a:pt x="17" y="15"/>
                      <a:pt x="16" y="15"/>
                    </a:cubicBezTo>
                    <a:cubicBezTo>
                      <a:pt x="15" y="14"/>
                      <a:pt x="14" y="14"/>
                      <a:pt x="12" y="14"/>
                    </a:cubicBezTo>
                    <a:cubicBezTo>
                      <a:pt x="11" y="14"/>
                      <a:pt x="10" y="14"/>
                      <a:pt x="9" y="15"/>
                    </a:cubicBezTo>
                    <a:cubicBezTo>
                      <a:pt x="8" y="16"/>
                      <a:pt x="8" y="17"/>
                      <a:pt x="8" y="19"/>
                    </a:cubicBezTo>
                    <a:cubicBezTo>
                      <a:pt x="8" y="20"/>
                      <a:pt x="8" y="22"/>
                      <a:pt x="9" y="26"/>
                    </a:cubicBezTo>
                    <a:lnTo>
                      <a:pt x="10" y="31"/>
                    </a:lnTo>
                    <a:close/>
                    <a:moveTo>
                      <a:pt x="27" y="29"/>
                    </a:moveTo>
                    <a:cubicBezTo>
                      <a:pt x="39" y="27"/>
                      <a:pt x="39" y="27"/>
                      <a:pt x="39" y="27"/>
                    </a:cubicBezTo>
                    <a:cubicBezTo>
                      <a:pt x="37" y="19"/>
                      <a:pt x="37" y="19"/>
                      <a:pt x="37" y="19"/>
                    </a:cubicBezTo>
                    <a:cubicBezTo>
                      <a:pt x="37" y="16"/>
                      <a:pt x="37" y="14"/>
                      <a:pt x="36" y="13"/>
                    </a:cubicBezTo>
                    <a:cubicBezTo>
                      <a:pt x="36" y="12"/>
                      <a:pt x="35" y="11"/>
                      <a:pt x="34" y="10"/>
                    </a:cubicBezTo>
                    <a:cubicBezTo>
                      <a:pt x="33" y="10"/>
                      <a:pt x="32" y="9"/>
                      <a:pt x="30" y="10"/>
                    </a:cubicBezTo>
                    <a:cubicBezTo>
                      <a:pt x="29" y="10"/>
                      <a:pt x="28" y="10"/>
                      <a:pt x="27" y="11"/>
                    </a:cubicBezTo>
                    <a:cubicBezTo>
                      <a:pt x="26" y="12"/>
                      <a:pt x="26" y="13"/>
                      <a:pt x="25" y="14"/>
                    </a:cubicBezTo>
                    <a:cubicBezTo>
                      <a:pt x="25" y="15"/>
                      <a:pt x="25" y="18"/>
                      <a:pt x="26" y="22"/>
                    </a:cubicBezTo>
                    <a:lnTo>
                      <a:pt x="27" y="29"/>
                    </a:lnTo>
                    <a:close/>
                  </a:path>
                </a:pathLst>
              </a:custGeom>
              <a:grpFill/>
              <a:ln>
                <a:noFill/>
              </a:ln>
            </p:spPr>
            <p:txBody>
              <a:bodyPr anchor="ctr"/>
              <a:lstStyle/>
              <a:p>
                <a:pPr algn="ctr"/>
                <a:endParaRPr/>
              </a:p>
            </p:txBody>
          </p:sp>
          <p:sp>
            <p:nvSpPr>
              <p:cNvPr id="183" name="PA-îŝ1îḑe"/>
              <p:cNvSpPr/>
              <p:nvPr>
                <p:custDataLst>
                  <p:tags r:id="rId222"/>
                </p:custDataLst>
              </p:nvPr>
            </p:nvSpPr>
            <p:spPr bwMode="auto">
              <a:xfrm>
                <a:off x="3779044" y="3206751"/>
                <a:ext cx="93663" cy="79375"/>
              </a:xfrm>
              <a:custGeom>
                <a:avLst/>
                <a:gdLst>
                  <a:gd name="T0" fmla="*/ 59 w 59"/>
                  <a:gd name="T1" fmla="*/ 37 h 50"/>
                  <a:gd name="T2" fmla="*/ 9 w 59"/>
                  <a:gd name="T3" fmla="*/ 50 h 50"/>
                  <a:gd name="T4" fmla="*/ 0 w 59"/>
                  <a:gd name="T5" fmla="*/ 13 h 50"/>
                  <a:gd name="T6" fmla="*/ 8 w 59"/>
                  <a:gd name="T7" fmla="*/ 10 h 50"/>
                  <a:gd name="T8" fmla="*/ 15 w 59"/>
                  <a:gd name="T9" fmla="*/ 37 h 50"/>
                  <a:gd name="T10" fmla="*/ 25 w 59"/>
                  <a:gd name="T11" fmla="*/ 35 h 50"/>
                  <a:gd name="T12" fmla="*/ 19 w 59"/>
                  <a:gd name="T13" fmla="*/ 9 h 50"/>
                  <a:gd name="T14" fmla="*/ 27 w 59"/>
                  <a:gd name="T15" fmla="*/ 8 h 50"/>
                  <a:gd name="T16" fmla="*/ 34 w 59"/>
                  <a:gd name="T17" fmla="*/ 32 h 50"/>
                  <a:gd name="T18" fmla="*/ 47 w 59"/>
                  <a:gd name="T19" fmla="*/ 29 h 50"/>
                  <a:gd name="T20" fmla="*/ 40 w 59"/>
                  <a:gd name="T21" fmla="*/ 1 h 50"/>
                  <a:gd name="T22" fmla="*/ 49 w 59"/>
                  <a:gd name="T23" fmla="*/ 0 h 50"/>
                  <a:gd name="T24" fmla="*/ 59 w 59"/>
                  <a:gd name="T25"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0">
                    <a:moveTo>
                      <a:pt x="59" y="37"/>
                    </a:moveTo>
                    <a:lnTo>
                      <a:pt x="9" y="50"/>
                    </a:lnTo>
                    <a:lnTo>
                      <a:pt x="0" y="13"/>
                    </a:lnTo>
                    <a:lnTo>
                      <a:pt x="8" y="10"/>
                    </a:lnTo>
                    <a:lnTo>
                      <a:pt x="15" y="37"/>
                    </a:lnTo>
                    <a:lnTo>
                      <a:pt x="25" y="35"/>
                    </a:lnTo>
                    <a:lnTo>
                      <a:pt x="19" y="9"/>
                    </a:lnTo>
                    <a:lnTo>
                      <a:pt x="27" y="8"/>
                    </a:lnTo>
                    <a:lnTo>
                      <a:pt x="34" y="32"/>
                    </a:lnTo>
                    <a:lnTo>
                      <a:pt x="47" y="29"/>
                    </a:lnTo>
                    <a:lnTo>
                      <a:pt x="40" y="1"/>
                    </a:lnTo>
                    <a:lnTo>
                      <a:pt x="49" y="0"/>
                    </a:lnTo>
                    <a:lnTo>
                      <a:pt x="59" y="37"/>
                    </a:lnTo>
                    <a:close/>
                  </a:path>
                </a:pathLst>
              </a:custGeom>
              <a:grpFill/>
              <a:ln>
                <a:noFill/>
              </a:ln>
            </p:spPr>
            <p:txBody>
              <a:bodyPr anchor="ctr"/>
              <a:lstStyle/>
              <a:p>
                <a:pPr algn="ctr"/>
                <a:endParaRPr/>
              </a:p>
            </p:txBody>
          </p:sp>
          <p:sp>
            <p:nvSpPr>
              <p:cNvPr id="184" name="PA-iSľîďé"/>
              <p:cNvSpPr/>
              <p:nvPr>
                <p:custDataLst>
                  <p:tags r:id="rId223"/>
                </p:custDataLst>
              </p:nvPr>
            </p:nvSpPr>
            <p:spPr bwMode="auto">
              <a:xfrm>
                <a:off x="3771106" y="3182938"/>
                <a:ext cx="82550" cy="38100"/>
              </a:xfrm>
              <a:custGeom>
                <a:avLst/>
                <a:gdLst>
                  <a:gd name="T0" fmla="*/ 52 w 52"/>
                  <a:gd name="T1" fmla="*/ 9 h 24"/>
                  <a:gd name="T2" fmla="*/ 3 w 52"/>
                  <a:gd name="T3" fmla="*/ 24 h 24"/>
                  <a:gd name="T4" fmla="*/ 0 w 52"/>
                  <a:gd name="T5" fmla="*/ 15 h 24"/>
                  <a:gd name="T6" fmla="*/ 49 w 52"/>
                  <a:gd name="T7" fmla="*/ 0 h 24"/>
                  <a:gd name="T8" fmla="*/ 52 w 52"/>
                  <a:gd name="T9" fmla="*/ 9 h 24"/>
                </a:gdLst>
                <a:ahLst/>
                <a:cxnLst>
                  <a:cxn ang="0">
                    <a:pos x="T0" y="T1"/>
                  </a:cxn>
                  <a:cxn ang="0">
                    <a:pos x="T2" y="T3"/>
                  </a:cxn>
                  <a:cxn ang="0">
                    <a:pos x="T4" y="T5"/>
                  </a:cxn>
                  <a:cxn ang="0">
                    <a:pos x="T6" y="T7"/>
                  </a:cxn>
                  <a:cxn ang="0">
                    <a:pos x="T8" y="T9"/>
                  </a:cxn>
                </a:cxnLst>
                <a:rect l="0" t="0" r="r" b="b"/>
                <a:pathLst>
                  <a:path w="52" h="24">
                    <a:moveTo>
                      <a:pt x="52" y="9"/>
                    </a:moveTo>
                    <a:lnTo>
                      <a:pt x="3" y="24"/>
                    </a:lnTo>
                    <a:lnTo>
                      <a:pt x="0" y="15"/>
                    </a:lnTo>
                    <a:lnTo>
                      <a:pt x="49" y="0"/>
                    </a:lnTo>
                    <a:lnTo>
                      <a:pt x="52" y="9"/>
                    </a:lnTo>
                    <a:close/>
                  </a:path>
                </a:pathLst>
              </a:custGeom>
              <a:grpFill/>
              <a:ln>
                <a:noFill/>
              </a:ln>
            </p:spPr>
            <p:txBody>
              <a:bodyPr anchor="ctr"/>
              <a:lstStyle/>
              <a:p>
                <a:pPr algn="ctr"/>
                <a:endParaRPr/>
              </a:p>
            </p:txBody>
          </p:sp>
          <p:sp>
            <p:nvSpPr>
              <p:cNvPr id="185" name="PA-ïṡľíde"/>
              <p:cNvSpPr/>
              <p:nvPr>
                <p:custDataLst>
                  <p:tags r:id="rId224"/>
                </p:custDataLst>
              </p:nvPr>
            </p:nvSpPr>
            <p:spPr bwMode="auto">
              <a:xfrm>
                <a:off x="3753644" y="3133726"/>
                <a:ext cx="88900" cy="52388"/>
              </a:xfrm>
              <a:custGeom>
                <a:avLst/>
                <a:gdLst>
                  <a:gd name="T0" fmla="*/ 3 w 48"/>
                  <a:gd name="T1" fmla="*/ 20 h 28"/>
                  <a:gd name="T2" fmla="*/ 0 w 48"/>
                  <a:gd name="T3" fmla="*/ 12 h 28"/>
                  <a:gd name="T4" fmla="*/ 26 w 48"/>
                  <a:gd name="T5" fmla="*/ 2 h 28"/>
                  <a:gd name="T6" fmla="*/ 34 w 48"/>
                  <a:gd name="T7" fmla="*/ 0 h 28"/>
                  <a:gd name="T8" fmla="*/ 42 w 48"/>
                  <a:gd name="T9" fmla="*/ 3 h 28"/>
                  <a:gd name="T10" fmla="*/ 47 w 48"/>
                  <a:gd name="T11" fmla="*/ 10 h 28"/>
                  <a:gd name="T12" fmla="*/ 47 w 48"/>
                  <a:gd name="T13" fmla="*/ 21 h 28"/>
                  <a:gd name="T14" fmla="*/ 38 w 48"/>
                  <a:gd name="T15" fmla="*/ 28 h 28"/>
                  <a:gd name="T16" fmla="*/ 34 w 48"/>
                  <a:gd name="T17" fmla="*/ 20 h 28"/>
                  <a:gd name="T18" fmla="*/ 39 w 48"/>
                  <a:gd name="T19" fmla="*/ 17 h 28"/>
                  <a:gd name="T20" fmla="*/ 40 w 48"/>
                  <a:gd name="T21" fmla="*/ 13 h 28"/>
                  <a:gd name="T22" fmla="*/ 37 w 48"/>
                  <a:gd name="T23" fmla="*/ 9 h 28"/>
                  <a:gd name="T24" fmla="*/ 30 w 48"/>
                  <a:gd name="T25" fmla="*/ 10 h 28"/>
                  <a:gd name="T26" fmla="*/ 3 w 48"/>
                  <a:gd name="T2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28">
                    <a:moveTo>
                      <a:pt x="3" y="20"/>
                    </a:moveTo>
                    <a:cubicBezTo>
                      <a:pt x="0" y="12"/>
                      <a:pt x="0" y="12"/>
                      <a:pt x="0" y="12"/>
                    </a:cubicBezTo>
                    <a:cubicBezTo>
                      <a:pt x="26" y="2"/>
                      <a:pt x="26" y="2"/>
                      <a:pt x="26" y="2"/>
                    </a:cubicBezTo>
                    <a:cubicBezTo>
                      <a:pt x="29" y="1"/>
                      <a:pt x="32" y="0"/>
                      <a:pt x="34" y="0"/>
                    </a:cubicBezTo>
                    <a:cubicBezTo>
                      <a:pt x="37" y="0"/>
                      <a:pt x="39" y="1"/>
                      <a:pt x="42" y="3"/>
                    </a:cubicBezTo>
                    <a:cubicBezTo>
                      <a:pt x="44" y="4"/>
                      <a:pt x="46" y="7"/>
                      <a:pt x="47" y="10"/>
                    </a:cubicBezTo>
                    <a:cubicBezTo>
                      <a:pt x="48" y="14"/>
                      <a:pt x="48" y="18"/>
                      <a:pt x="47" y="21"/>
                    </a:cubicBezTo>
                    <a:cubicBezTo>
                      <a:pt x="45" y="24"/>
                      <a:pt x="42" y="26"/>
                      <a:pt x="38" y="28"/>
                    </a:cubicBezTo>
                    <a:cubicBezTo>
                      <a:pt x="34" y="20"/>
                      <a:pt x="34" y="20"/>
                      <a:pt x="34" y="20"/>
                    </a:cubicBezTo>
                    <a:cubicBezTo>
                      <a:pt x="37" y="19"/>
                      <a:pt x="38" y="18"/>
                      <a:pt x="39" y="17"/>
                    </a:cubicBezTo>
                    <a:cubicBezTo>
                      <a:pt x="40" y="16"/>
                      <a:pt x="40" y="14"/>
                      <a:pt x="40" y="13"/>
                    </a:cubicBezTo>
                    <a:cubicBezTo>
                      <a:pt x="39" y="11"/>
                      <a:pt x="38" y="10"/>
                      <a:pt x="37" y="9"/>
                    </a:cubicBezTo>
                    <a:cubicBezTo>
                      <a:pt x="35" y="9"/>
                      <a:pt x="33" y="9"/>
                      <a:pt x="30" y="10"/>
                    </a:cubicBezTo>
                    <a:lnTo>
                      <a:pt x="3" y="20"/>
                    </a:lnTo>
                    <a:close/>
                  </a:path>
                </a:pathLst>
              </a:custGeom>
              <a:grpFill/>
              <a:ln>
                <a:noFill/>
              </a:ln>
            </p:spPr>
            <p:txBody>
              <a:bodyPr anchor="ctr"/>
              <a:lstStyle/>
              <a:p>
                <a:pPr algn="ctr"/>
                <a:endParaRPr/>
              </a:p>
            </p:txBody>
          </p:sp>
          <p:sp>
            <p:nvSpPr>
              <p:cNvPr id="186" name="PA-iS1ïḓê"/>
              <p:cNvSpPr/>
              <p:nvPr>
                <p:custDataLst>
                  <p:tags r:id="rId225"/>
                </p:custDataLst>
              </p:nvPr>
            </p:nvSpPr>
            <p:spPr bwMode="auto">
              <a:xfrm>
                <a:off x="3745706" y="3103563"/>
                <a:ext cx="80963" cy="46038"/>
              </a:xfrm>
              <a:custGeom>
                <a:avLst/>
                <a:gdLst>
                  <a:gd name="T0" fmla="*/ 51 w 51"/>
                  <a:gd name="T1" fmla="*/ 9 h 29"/>
                  <a:gd name="T2" fmla="*/ 3 w 51"/>
                  <a:gd name="T3" fmla="*/ 29 h 29"/>
                  <a:gd name="T4" fmla="*/ 0 w 51"/>
                  <a:gd name="T5" fmla="*/ 19 h 29"/>
                  <a:gd name="T6" fmla="*/ 46 w 51"/>
                  <a:gd name="T7" fmla="*/ 0 h 29"/>
                  <a:gd name="T8" fmla="*/ 51 w 51"/>
                  <a:gd name="T9" fmla="*/ 9 h 29"/>
                </a:gdLst>
                <a:ahLst/>
                <a:cxnLst>
                  <a:cxn ang="0">
                    <a:pos x="T0" y="T1"/>
                  </a:cxn>
                  <a:cxn ang="0">
                    <a:pos x="T2" y="T3"/>
                  </a:cxn>
                  <a:cxn ang="0">
                    <a:pos x="T4" y="T5"/>
                  </a:cxn>
                  <a:cxn ang="0">
                    <a:pos x="T6" y="T7"/>
                  </a:cxn>
                  <a:cxn ang="0">
                    <a:pos x="T8" y="T9"/>
                  </a:cxn>
                </a:cxnLst>
                <a:rect l="0" t="0" r="r" b="b"/>
                <a:pathLst>
                  <a:path w="51" h="29">
                    <a:moveTo>
                      <a:pt x="51" y="9"/>
                    </a:moveTo>
                    <a:lnTo>
                      <a:pt x="3" y="29"/>
                    </a:lnTo>
                    <a:lnTo>
                      <a:pt x="0" y="19"/>
                    </a:lnTo>
                    <a:lnTo>
                      <a:pt x="46" y="0"/>
                    </a:lnTo>
                    <a:lnTo>
                      <a:pt x="51" y="9"/>
                    </a:lnTo>
                    <a:close/>
                  </a:path>
                </a:pathLst>
              </a:custGeom>
              <a:grpFill/>
              <a:ln>
                <a:noFill/>
              </a:ln>
            </p:spPr>
            <p:txBody>
              <a:bodyPr anchor="ctr"/>
              <a:lstStyle/>
              <a:p>
                <a:pPr algn="ctr"/>
                <a:endParaRPr/>
              </a:p>
            </p:txBody>
          </p:sp>
          <p:sp>
            <p:nvSpPr>
              <p:cNvPr id="187" name="PA-iśḻíďe"/>
              <p:cNvSpPr/>
              <p:nvPr>
                <p:custDataLst>
                  <p:tags r:id="rId226"/>
                </p:custDataLst>
              </p:nvPr>
            </p:nvSpPr>
            <p:spPr bwMode="auto">
              <a:xfrm>
                <a:off x="3713956" y="3035301"/>
                <a:ext cx="101600" cy="93663"/>
              </a:xfrm>
              <a:custGeom>
                <a:avLst/>
                <a:gdLst>
                  <a:gd name="T0" fmla="*/ 64 w 64"/>
                  <a:gd name="T1" fmla="*/ 36 h 59"/>
                  <a:gd name="T2" fmla="*/ 18 w 64"/>
                  <a:gd name="T3" fmla="*/ 59 h 59"/>
                  <a:gd name="T4" fmla="*/ 14 w 64"/>
                  <a:gd name="T5" fmla="*/ 50 h 59"/>
                  <a:gd name="T6" fmla="*/ 35 w 64"/>
                  <a:gd name="T7" fmla="*/ 16 h 59"/>
                  <a:gd name="T8" fmla="*/ 3 w 64"/>
                  <a:gd name="T9" fmla="*/ 31 h 59"/>
                  <a:gd name="T10" fmla="*/ 0 w 64"/>
                  <a:gd name="T11" fmla="*/ 22 h 59"/>
                  <a:gd name="T12" fmla="*/ 45 w 64"/>
                  <a:gd name="T13" fmla="*/ 0 h 59"/>
                  <a:gd name="T14" fmla="*/ 50 w 64"/>
                  <a:gd name="T15" fmla="*/ 8 h 59"/>
                  <a:gd name="T16" fmla="*/ 29 w 64"/>
                  <a:gd name="T17" fmla="*/ 42 h 59"/>
                  <a:gd name="T18" fmla="*/ 59 w 64"/>
                  <a:gd name="T19" fmla="*/ 26 h 59"/>
                  <a:gd name="T20" fmla="*/ 64 w 64"/>
                  <a:gd name="T21"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64" y="36"/>
                    </a:moveTo>
                    <a:lnTo>
                      <a:pt x="18" y="59"/>
                    </a:lnTo>
                    <a:lnTo>
                      <a:pt x="14" y="50"/>
                    </a:lnTo>
                    <a:lnTo>
                      <a:pt x="35" y="16"/>
                    </a:lnTo>
                    <a:lnTo>
                      <a:pt x="3" y="31"/>
                    </a:lnTo>
                    <a:lnTo>
                      <a:pt x="0" y="22"/>
                    </a:lnTo>
                    <a:lnTo>
                      <a:pt x="45" y="0"/>
                    </a:lnTo>
                    <a:lnTo>
                      <a:pt x="50" y="8"/>
                    </a:lnTo>
                    <a:lnTo>
                      <a:pt x="29" y="42"/>
                    </a:lnTo>
                    <a:lnTo>
                      <a:pt x="59" y="26"/>
                    </a:lnTo>
                    <a:lnTo>
                      <a:pt x="64" y="36"/>
                    </a:lnTo>
                    <a:close/>
                  </a:path>
                </a:pathLst>
              </a:custGeom>
              <a:grpFill/>
              <a:ln>
                <a:noFill/>
              </a:ln>
            </p:spPr>
            <p:txBody>
              <a:bodyPr anchor="ctr"/>
              <a:lstStyle/>
              <a:p>
                <a:pPr algn="ctr"/>
                <a:endParaRPr/>
              </a:p>
            </p:txBody>
          </p:sp>
          <p:sp>
            <p:nvSpPr>
              <p:cNvPr id="188" name="PA-i$ḷíḑé"/>
              <p:cNvSpPr/>
              <p:nvPr>
                <p:custDataLst>
                  <p:tags r:id="rId227"/>
                </p:custDataLst>
              </p:nvPr>
            </p:nvSpPr>
            <p:spPr bwMode="auto">
              <a:xfrm>
                <a:off x="3680619" y="2963863"/>
                <a:ext cx="84138" cy="88900"/>
              </a:xfrm>
              <a:custGeom>
                <a:avLst/>
                <a:gdLst>
                  <a:gd name="T0" fmla="*/ 28 w 46"/>
                  <a:gd name="T1" fmla="*/ 21 h 48"/>
                  <a:gd name="T2" fmla="*/ 22 w 46"/>
                  <a:gd name="T3" fmla="*/ 25 h 48"/>
                  <a:gd name="T4" fmla="*/ 11 w 46"/>
                  <a:gd name="T5" fmla="*/ 9 h 48"/>
                  <a:gd name="T6" fmla="*/ 26 w 46"/>
                  <a:gd name="T7" fmla="*/ 0 h 48"/>
                  <a:gd name="T8" fmla="*/ 35 w 46"/>
                  <a:gd name="T9" fmla="*/ 4 h 48"/>
                  <a:gd name="T10" fmla="*/ 42 w 46"/>
                  <a:gd name="T11" fmla="*/ 12 h 48"/>
                  <a:gd name="T12" fmla="*/ 46 w 46"/>
                  <a:gd name="T13" fmla="*/ 24 h 48"/>
                  <a:gd name="T14" fmla="*/ 43 w 46"/>
                  <a:gd name="T15" fmla="*/ 35 h 48"/>
                  <a:gd name="T16" fmla="*/ 35 w 46"/>
                  <a:gd name="T17" fmla="*/ 43 h 48"/>
                  <a:gd name="T18" fmla="*/ 23 w 46"/>
                  <a:gd name="T19" fmla="*/ 47 h 48"/>
                  <a:gd name="T20" fmla="*/ 12 w 46"/>
                  <a:gd name="T21" fmla="*/ 45 h 48"/>
                  <a:gd name="T22" fmla="*/ 4 w 46"/>
                  <a:gd name="T23" fmla="*/ 37 h 48"/>
                  <a:gd name="T24" fmla="*/ 0 w 46"/>
                  <a:gd name="T25" fmla="*/ 24 h 48"/>
                  <a:gd name="T26" fmla="*/ 5 w 46"/>
                  <a:gd name="T27" fmla="*/ 14 h 48"/>
                  <a:gd name="T28" fmla="*/ 11 w 46"/>
                  <a:gd name="T29" fmla="*/ 21 h 48"/>
                  <a:gd name="T30" fmla="*/ 9 w 46"/>
                  <a:gd name="T31" fmla="*/ 27 h 48"/>
                  <a:gd name="T32" fmla="*/ 11 w 46"/>
                  <a:gd name="T33" fmla="*/ 33 h 48"/>
                  <a:gd name="T34" fmla="*/ 19 w 46"/>
                  <a:gd name="T35" fmla="*/ 39 h 48"/>
                  <a:gd name="T36" fmla="*/ 30 w 46"/>
                  <a:gd name="T37" fmla="*/ 36 h 48"/>
                  <a:gd name="T38" fmla="*/ 38 w 46"/>
                  <a:gd name="T39" fmla="*/ 26 h 48"/>
                  <a:gd name="T40" fmla="*/ 36 w 46"/>
                  <a:gd name="T41" fmla="*/ 17 h 48"/>
                  <a:gd name="T42" fmla="*/ 32 w 46"/>
                  <a:gd name="T43" fmla="*/ 13 h 48"/>
                  <a:gd name="T44" fmla="*/ 27 w 46"/>
                  <a:gd name="T45" fmla="*/ 10 h 48"/>
                  <a:gd name="T46" fmla="*/ 23 w 46"/>
                  <a:gd name="T47" fmla="*/ 13 h 48"/>
                  <a:gd name="T48" fmla="*/ 28 w 46"/>
                  <a:gd name="T4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8">
                    <a:moveTo>
                      <a:pt x="28" y="21"/>
                    </a:moveTo>
                    <a:cubicBezTo>
                      <a:pt x="22" y="25"/>
                      <a:pt x="22" y="25"/>
                      <a:pt x="22" y="25"/>
                    </a:cubicBezTo>
                    <a:cubicBezTo>
                      <a:pt x="11" y="9"/>
                      <a:pt x="11" y="9"/>
                      <a:pt x="11" y="9"/>
                    </a:cubicBezTo>
                    <a:cubicBezTo>
                      <a:pt x="26" y="0"/>
                      <a:pt x="26" y="0"/>
                      <a:pt x="26" y="0"/>
                    </a:cubicBezTo>
                    <a:cubicBezTo>
                      <a:pt x="29" y="1"/>
                      <a:pt x="31" y="2"/>
                      <a:pt x="35" y="4"/>
                    </a:cubicBezTo>
                    <a:cubicBezTo>
                      <a:pt x="38" y="6"/>
                      <a:pt x="40" y="9"/>
                      <a:pt x="42" y="12"/>
                    </a:cubicBezTo>
                    <a:cubicBezTo>
                      <a:pt x="45" y="16"/>
                      <a:pt x="46" y="20"/>
                      <a:pt x="46" y="24"/>
                    </a:cubicBezTo>
                    <a:cubicBezTo>
                      <a:pt x="46" y="28"/>
                      <a:pt x="45" y="31"/>
                      <a:pt x="43" y="35"/>
                    </a:cubicBezTo>
                    <a:cubicBezTo>
                      <a:pt x="41" y="38"/>
                      <a:pt x="38" y="41"/>
                      <a:pt x="35" y="43"/>
                    </a:cubicBezTo>
                    <a:cubicBezTo>
                      <a:pt x="31" y="46"/>
                      <a:pt x="27" y="47"/>
                      <a:pt x="23" y="47"/>
                    </a:cubicBezTo>
                    <a:cubicBezTo>
                      <a:pt x="19" y="48"/>
                      <a:pt x="15" y="47"/>
                      <a:pt x="12" y="45"/>
                    </a:cubicBezTo>
                    <a:cubicBezTo>
                      <a:pt x="9" y="43"/>
                      <a:pt x="6" y="41"/>
                      <a:pt x="4" y="37"/>
                    </a:cubicBezTo>
                    <a:cubicBezTo>
                      <a:pt x="1" y="32"/>
                      <a:pt x="0" y="28"/>
                      <a:pt x="0" y="24"/>
                    </a:cubicBezTo>
                    <a:cubicBezTo>
                      <a:pt x="0" y="21"/>
                      <a:pt x="2" y="17"/>
                      <a:pt x="5" y="14"/>
                    </a:cubicBezTo>
                    <a:cubicBezTo>
                      <a:pt x="11" y="21"/>
                      <a:pt x="11" y="21"/>
                      <a:pt x="11" y="21"/>
                    </a:cubicBezTo>
                    <a:cubicBezTo>
                      <a:pt x="10" y="23"/>
                      <a:pt x="9" y="24"/>
                      <a:pt x="9" y="27"/>
                    </a:cubicBezTo>
                    <a:cubicBezTo>
                      <a:pt x="8" y="29"/>
                      <a:pt x="9" y="31"/>
                      <a:pt x="11" y="33"/>
                    </a:cubicBezTo>
                    <a:cubicBezTo>
                      <a:pt x="13" y="36"/>
                      <a:pt x="15" y="38"/>
                      <a:pt x="19" y="39"/>
                    </a:cubicBezTo>
                    <a:cubicBezTo>
                      <a:pt x="22" y="39"/>
                      <a:pt x="26" y="38"/>
                      <a:pt x="30" y="36"/>
                    </a:cubicBezTo>
                    <a:cubicBezTo>
                      <a:pt x="34" y="33"/>
                      <a:pt x="37" y="30"/>
                      <a:pt x="38" y="26"/>
                    </a:cubicBezTo>
                    <a:cubicBezTo>
                      <a:pt x="39" y="23"/>
                      <a:pt x="38" y="20"/>
                      <a:pt x="36" y="17"/>
                    </a:cubicBezTo>
                    <a:cubicBezTo>
                      <a:pt x="35" y="15"/>
                      <a:pt x="34" y="14"/>
                      <a:pt x="32" y="13"/>
                    </a:cubicBezTo>
                    <a:cubicBezTo>
                      <a:pt x="30" y="11"/>
                      <a:pt x="29" y="10"/>
                      <a:pt x="27" y="10"/>
                    </a:cubicBezTo>
                    <a:cubicBezTo>
                      <a:pt x="23" y="13"/>
                      <a:pt x="23" y="13"/>
                      <a:pt x="23" y="13"/>
                    </a:cubicBezTo>
                    <a:lnTo>
                      <a:pt x="28" y="21"/>
                    </a:lnTo>
                    <a:close/>
                  </a:path>
                </a:pathLst>
              </a:custGeom>
              <a:grpFill/>
              <a:ln>
                <a:noFill/>
              </a:ln>
            </p:spPr>
            <p:txBody>
              <a:bodyPr anchor="ctr"/>
              <a:lstStyle/>
              <a:p>
                <a:pPr algn="ctr"/>
                <a:endParaRPr/>
              </a:p>
            </p:txBody>
          </p:sp>
          <p:sp>
            <p:nvSpPr>
              <p:cNvPr id="189" name="PA-îṣḻiďé"/>
              <p:cNvSpPr/>
              <p:nvPr>
                <p:custDataLst>
                  <p:tags r:id="rId228"/>
                </p:custDataLst>
              </p:nvPr>
            </p:nvSpPr>
            <p:spPr bwMode="auto">
              <a:xfrm>
                <a:off x="2613819" y="2994026"/>
                <a:ext cx="931863" cy="969963"/>
              </a:xfrm>
              <a:custGeom>
                <a:avLst/>
                <a:gdLst>
                  <a:gd name="T0" fmla="*/ 488 w 506"/>
                  <a:gd name="T1" fmla="*/ 144 h 525"/>
                  <a:gd name="T2" fmla="*/ 449 w 506"/>
                  <a:gd name="T3" fmla="*/ 161 h 525"/>
                  <a:gd name="T4" fmla="*/ 473 w 506"/>
                  <a:gd name="T5" fmla="*/ 361 h 525"/>
                  <a:gd name="T6" fmla="*/ 434 w 506"/>
                  <a:gd name="T7" fmla="*/ 382 h 525"/>
                  <a:gd name="T8" fmla="*/ 463 w 506"/>
                  <a:gd name="T9" fmla="*/ 392 h 525"/>
                  <a:gd name="T10" fmla="*/ 434 w 506"/>
                  <a:gd name="T11" fmla="*/ 455 h 525"/>
                  <a:gd name="T12" fmla="*/ 418 w 506"/>
                  <a:gd name="T13" fmla="*/ 525 h 525"/>
                  <a:gd name="T14" fmla="*/ 328 w 506"/>
                  <a:gd name="T15" fmla="*/ 392 h 525"/>
                  <a:gd name="T16" fmla="*/ 200 w 506"/>
                  <a:gd name="T17" fmla="*/ 376 h 525"/>
                  <a:gd name="T18" fmla="*/ 179 w 506"/>
                  <a:gd name="T19" fmla="*/ 525 h 525"/>
                  <a:gd name="T20" fmla="*/ 72 w 506"/>
                  <a:gd name="T21" fmla="*/ 510 h 525"/>
                  <a:gd name="T22" fmla="*/ 44 w 506"/>
                  <a:gd name="T23" fmla="*/ 439 h 525"/>
                  <a:gd name="T24" fmla="*/ 72 w 506"/>
                  <a:gd name="T25" fmla="*/ 392 h 525"/>
                  <a:gd name="T26" fmla="*/ 57 w 506"/>
                  <a:gd name="T27" fmla="*/ 382 h 525"/>
                  <a:gd name="T28" fmla="*/ 18 w 506"/>
                  <a:gd name="T29" fmla="*/ 161 h 525"/>
                  <a:gd name="T30" fmla="*/ 56 w 506"/>
                  <a:gd name="T31" fmla="*/ 144 h 525"/>
                  <a:gd name="T32" fmla="*/ 0 w 506"/>
                  <a:gd name="T33" fmla="*/ 21 h 525"/>
                  <a:gd name="T34" fmla="*/ 92 w 506"/>
                  <a:gd name="T35" fmla="*/ 21 h 525"/>
                  <a:gd name="T36" fmla="*/ 403 w 506"/>
                  <a:gd name="T37" fmla="*/ 82 h 525"/>
                  <a:gd name="T38" fmla="*/ 457 w 506"/>
                  <a:gd name="T39" fmla="*/ 0 h 525"/>
                  <a:gd name="T40" fmla="*/ 461 w 506"/>
                  <a:gd name="T41" fmla="*/ 82 h 525"/>
                  <a:gd name="T42" fmla="*/ 455 w 506"/>
                  <a:gd name="T43" fmla="*/ 24 h 525"/>
                  <a:gd name="T44" fmla="*/ 435 w 506"/>
                  <a:gd name="T45" fmla="*/ 82 h 525"/>
                  <a:gd name="T46" fmla="*/ 454 w 506"/>
                  <a:gd name="T47" fmla="*/ 127 h 525"/>
                  <a:gd name="T48" fmla="*/ 49 w 506"/>
                  <a:gd name="T49" fmla="*/ 112 h 525"/>
                  <a:gd name="T50" fmla="*/ 78 w 506"/>
                  <a:gd name="T51" fmla="*/ 127 h 525"/>
                  <a:gd name="T52" fmla="*/ 81 w 506"/>
                  <a:gd name="T53" fmla="*/ 161 h 525"/>
                  <a:gd name="T54" fmla="*/ 426 w 506"/>
                  <a:gd name="T55" fmla="*/ 145 h 525"/>
                  <a:gd name="T56" fmla="*/ 454 w 506"/>
                  <a:gd name="T57" fmla="*/ 127 h 525"/>
                  <a:gd name="T58" fmla="*/ 450 w 506"/>
                  <a:gd name="T59" fmla="*/ 178 h 525"/>
                  <a:gd name="T60" fmla="*/ 65 w 506"/>
                  <a:gd name="T61" fmla="*/ 335 h 525"/>
                  <a:gd name="T62" fmla="*/ 421 w 506"/>
                  <a:gd name="T63" fmla="*/ 349 h 525"/>
                  <a:gd name="T64" fmla="*/ 398 w 506"/>
                  <a:gd name="T65" fmla="*/ 490 h 525"/>
                  <a:gd name="T66" fmla="*/ 356 w 506"/>
                  <a:gd name="T67" fmla="*/ 371 h 525"/>
                  <a:gd name="T68" fmla="*/ 389 w 506"/>
                  <a:gd name="T69" fmla="*/ 496 h 525"/>
                  <a:gd name="T70" fmla="*/ 150 w 506"/>
                  <a:gd name="T71" fmla="*/ 496 h 525"/>
                  <a:gd name="T72" fmla="*/ 108 w 506"/>
                  <a:gd name="T73" fmla="*/ 371 h 525"/>
                  <a:gd name="T74" fmla="*/ 117 w 506"/>
                  <a:gd name="T75" fmla="*/ 496 h 525"/>
                  <a:gd name="T76" fmla="*/ 71 w 506"/>
                  <a:gd name="T77" fmla="*/ 82 h 525"/>
                  <a:gd name="T78" fmla="*/ 51 w 506"/>
                  <a:gd name="T79" fmla="*/ 24 h 525"/>
                  <a:gd name="T80" fmla="*/ 45 w 506"/>
                  <a:gd name="T81" fmla="*/ 8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6" h="525">
                    <a:moveTo>
                      <a:pt x="506" y="21"/>
                    </a:moveTo>
                    <a:cubicBezTo>
                      <a:pt x="488" y="144"/>
                      <a:pt x="488" y="144"/>
                      <a:pt x="488" y="144"/>
                    </a:cubicBezTo>
                    <a:cubicBezTo>
                      <a:pt x="450" y="144"/>
                      <a:pt x="450" y="144"/>
                      <a:pt x="450" y="144"/>
                    </a:cubicBezTo>
                    <a:cubicBezTo>
                      <a:pt x="449" y="161"/>
                      <a:pt x="449" y="161"/>
                      <a:pt x="449" y="161"/>
                    </a:cubicBezTo>
                    <a:cubicBezTo>
                      <a:pt x="488" y="161"/>
                      <a:pt x="488" y="161"/>
                      <a:pt x="488" y="161"/>
                    </a:cubicBezTo>
                    <a:cubicBezTo>
                      <a:pt x="473" y="361"/>
                      <a:pt x="473" y="361"/>
                      <a:pt x="473" y="361"/>
                    </a:cubicBezTo>
                    <a:cubicBezTo>
                      <a:pt x="473" y="372"/>
                      <a:pt x="462" y="382"/>
                      <a:pt x="450" y="382"/>
                    </a:cubicBezTo>
                    <a:cubicBezTo>
                      <a:pt x="434" y="382"/>
                      <a:pt x="434" y="382"/>
                      <a:pt x="434" y="382"/>
                    </a:cubicBezTo>
                    <a:cubicBezTo>
                      <a:pt x="434" y="392"/>
                      <a:pt x="434" y="392"/>
                      <a:pt x="434" y="392"/>
                    </a:cubicBezTo>
                    <a:cubicBezTo>
                      <a:pt x="463" y="392"/>
                      <a:pt x="463" y="392"/>
                      <a:pt x="463" y="392"/>
                    </a:cubicBezTo>
                    <a:cubicBezTo>
                      <a:pt x="463" y="439"/>
                      <a:pt x="463" y="439"/>
                      <a:pt x="463" y="439"/>
                    </a:cubicBezTo>
                    <a:cubicBezTo>
                      <a:pt x="463" y="448"/>
                      <a:pt x="450" y="455"/>
                      <a:pt x="434" y="455"/>
                    </a:cubicBezTo>
                    <a:cubicBezTo>
                      <a:pt x="434" y="510"/>
                      <a:pt x="434" y="510"/>
                      <a:pt x="434" y="510"/>
                    </a:cubicBezTo>
                    <a:cubicBezTo>
                      <a:pt x="434" y="518"/>
                      <a:pt x="427" y="525"/>
                      <a:pt x="418" y="525"/>
                    </a:cubicBezTo>
                    <a:cubicBezTo>
                      <a:pt x="328" y="525"/>
                      <a:pt x="328" y="525"/>
                      <a:pt x="328" y="525"/>
                    </a:cubicBezTo>
                    <a:cubicBezTo>
                      <a:pt x="328" y="392"/>
                      <a:pt x="328" y="392"/>
                      <a:pt x="328" y="392"/>
                    </a:cubicBezTo>
                    <a:cubicBezTo>
                      <a:pt x="328" y="383"/>
                      <a:pt x="318" y="376"/>
                      <a:pt x="307" y="376"/>
                    </a:cubicBezTo>
                    <a:cubicBezTo>
                      <a:pt x="200" y="376"/>
                      <a:pt x="200" y="376"/>
                      <a:pt x="200" y="376"/>
                    </a:cubicBezTo>
                    <a:cubicBezTo>
                      <a:pt x="188" y="376"/>
                      <a:pt x="179" y="383"/>
                      <a:pt x="179" y="392"/>
                    </a:cubicBezTo>
                    <a:cubicBezTo>
                      <a:pt x="179" y="525"/>
                      <a:pt x="179" y="525"/>
                      <a:pt x="179" y="525"/>
                    </a:cubicBezTo>
                    <a:cubicBezTo>
                      <a:pt x="89" y="525"/>
                      <a:pt x="89" y="525"/>
                      <a:pt x="89" y="525"/>
                    </a:cubicBezTo>
                    <a:cubicBezTo>
                      <a:pt x="80" y="525"/>
                      <a:pt x="72" y="518"/>
                      <a:pt x="72" y="510"/>
                    </a:cubicBezTo>
                    <a:cubicBezTo>
                      <a:pt x="72" y="455"/>
                      <a:pt x="72" y="455"/>
                      <a:pt x="72" y="455"/>
                    </a:cubicBezTo>
                    <a:cubicBezTo>
                      <a:pt x="56" y="455"/>
                      <a:pt x="44" y="448"/>
                      <a:pt x="44" y="439"/>
                    </a:cubicBezTo>
                    <a:cubicBezTo>
                      <a:pt x="44" y="392"/>
                      <a:pt x="44" y="392"/>
                      <a:pt x="44" y="392"/>
                    </a:cubicBezTo>
                    <a:cubicBezTo>
                      <a:pt x="72" y="392"/>
                      <a:pt x="72" y="392"/>
                      <a:pt x="72" y="392"/>
                    </a:cubicBezTo>
                    <a:cubicBezTo>
                      <a:pt x="72" y="382"/>
                      <a:pt x="72" y="382"/>
                      <a:pt x="72" y="382"/>
                    </a:cubicBezTo>
                    <a:cubicBezTo>
                      <a:pt x="57" y="382"/>
                      <a:pt x="57" y="382"/>
                      <a:pt x="57" y="382"/>
                    </a:cubicBezTo>
                    <a:cubicBezTo>
                      <a:pt x="44" y="382"/>
                      <a:pt x="34" y="372"/>
                      <a:pt x="34" y="361"/>
                    </a:cubicBezTo>
                    <a:cubicBezTo>
                      <a:pt x="18" y="161"/>
                      <a:pt x="18" y="161"/>
                      <a:pt x="18" y="161"/>
                    </a:cubicBezTo>
                    <a:cubicBezTo>
                      <a:pt x="58" y="161"/>
                      <a:pt x="58" y="161"/>
                      <a:pt x="58" y="161"/>
                    </a:cubicBezTo>
                    <a:cubicBezTo>
                      <a:pt x="56" y="144"/>
                      <a:pt x="56" y="144"/>
                      <a:pt x="56" y="144"/>
                    </a:cubicBezTo>
                    <a:cubicBezTo>
                      <a:pt x="18" y="144"/>
                      <a:pt x="18" y="144"/>
                      <a:pt x="18" y="144"/>
                    </a:cubicBezTo>
                    <a:cubicBezTo>
                      <a:pt x="0" y="21"/>
                      <a:pt x="0" y="21"/>
                      <a:pt x="0" y="21"/>
                    </a:cubicBezTo>
                    <a:cubicBezTo>
                      <a:pt x="2" y="7"/>
                      <a:pt x="31" y="0"/>
                      <a:pt x="49" y="0"/>
                    </a:cubicBezTo>
                    <a:cubicBezTo>
                      <a:pt x="73" y="0"/>
                      <a:pt x="80" y="3"/>
                      <a:pt x="92" y="21"/>
                    </a:cubicBezTo>
                    <a:cubicBezTo>
                      <a:pt x="103" y="82"/>
                      <a:pt x="103" y="82"/>
                      <a:pt x="103" y="82"/>
                    </a:cubicBezTo>
                    <a:cubicBezTo>
                      <a:pt x="403" y="82"/>
                      <a:pt x="403" y="82"/>
                      <a:pt x="403" y="82"/>
                    </a:cubicBezTo>
                    <a:cubicBezTo>
                      <a:pt x="415" y="21"/>
                      <a:pt x="415" y="21"/>
                      <a:pt x="415" y="21"/>
                    </a:cubicBezTo>
                    <a:cubicBezTo>
                      <a:pt x="426" y="3"/>
                      <a:pt x="433" y="0"/>
                      <a:pt x="457" y="0"/>
                    </a:cubicBezTo>
                    <a:cubicBezTo>
                      <a:pt x="475" y="0"/>
                      <a:pt x="504" y="7"/>
                      <a:pt x="506" y="21"/>
                    </a:cubicBezTo>
                    <a:close/>
                    <a:moveTo>
                      <a:pt x="461" y="82"/>
                    </a:moveTo>
                    <a:cubicBezTo>
                      <a:pt x="469" y="32"/>
                      <a:pt x="469" y="32"/>
                      <a:pt x="469" y="32"/>
                    </a:cubicBezTo>
                    <a:cubicBezTo>
                      <a:pt x="469" y="24"/>
                      <a:pt x="463" y="24"/>
                      <a:pt x="455" y="24"/>
                    </a:cubicBezTo>
                    <a:cubicBezTo>
                      <a:pt x="450" y="24"/>
                      <a:pt x="447" y="26"/>
                      <a:pt x="445" y="32"/>
                    </a:cubicBezTo>
                    <a:cubicBezTo>
                      <a:pt x="435" y="82"/>
                      <a:pt x="435" y="82"/>
                      <a:pt x="435" y="82"/>
                    </a:cubicBezTo>
                    <a:lnTo>
                      <a:pt x="461" y="82"/>
                    </a:lnTo>
                    <a:close/>
                    <a:moveTo>
                      <a:pt x="454" y="127"/>
                    </a:moveTo>
                    <a:cubicBezTo>
                      <a:pt x="457" y="112"/>
                      <a:pt x="457" y="112"/>
                      <a:pt x="457" y="112"/>
                    </a:cubicBezTo>
                    <a:cubicBezTo>
                      <a:pt x="49" y="112"/>
                      <a:pt x="49" y="112"/>
                      <a:pt x="49" y="112"/>
                    </a:cubicBezTo>
                    <a:cubicBezTo>
                      <a:pt x="52" y="127"/>
                      <a:pt x="52" y="127"/>
                      <a:pt x="52" y="127"/>
                    </a:cubicBezTo>
                    <a:cubicBezTo>
                      <a:pt x="78" y="127"/>
                      <a:pt x="78" y="127"/>
                      <a:pt x="78" y="127"/>
                    </a:cubicBezTo>
                    <a:cubicBezTo>
                      <a:pt x="80" y="145"/>
                      <a:pt x="80" y="145"/>
                      <a:pt x="80" y="145"/>
                    </a:cubicBezTo>
                    <a:cubicBezTo>
                      <a:pt x="81" y="161"/>
                      <a:pt x="81" y="161"/>
                      <a:pt x="81" y="161"/>
                    </a:cubicBezTo>
                    <a:cubicBezTo>
                      <a:pt x="425" y="161"/>
                      <a:pt x="425" y="161"/>
                      <a:pt x="425" y="161"/>
                    </a:cubicBezTo>
                    <a:cubicBezTo>
                      <a:pt x="426" y="145"/>
                      <a:pt x="426" y="145"/>
                      <a:pt x="426" y="145"/>
                    </a:cubicBezTo>
                    <a:cubicBezTo>
                      <a:pt x="428" y="127"/>
                      <a:pt x="428" y="127"/>
                      <a:pt x="428" y="127"/>
                    </a:cubicBezTo>
                    <a:lnTo>
                      <a:pt x="454" y="127"/>
                    </a:lnTo>
                    <a:close/>
                    <a:moveTo>
                      <a:pt x="441" y="335"/>
                    </a:moveTo>
                    <a:cubicBezTo>
                      <a:pt x="450" y="178"/>
                      <a:pt x="450" y="178"/>
                      <a:pt x="450" y="178"/>
                    </a:cubicBezTo>
                    <a:cubicBezTo>
                      <a:pt x="56" y="178"/>
                      <a:pt x="56" y="178"/>
                      <a:pt x="56" y="178"/>
                    </a:cubicBezTo>
                    <a:cubicBezTo>
                      <a:pt x="65" y="335"/>
                      <a:pt x="65" y="335"/>
                      <a:pt x="65" y="335"/>
                    </a:cubicBezTo>
                    <a:cubicBezTo>
                      <a:pt x="65" y="343"/>
                      <a:pt x="74" y="349"/>
                      <a:pt x="85" y="349"/>
                    </a:cubicBezTo>
                    <a:cubicBezTo>
                      <a:pt x="421" y="349"/>
                      <a:pt x="421" y="349"/>
                      <a:pt x="421" y="349"/>
                    </a:cubicBezTo>
                    <a:cubicBezTo>
                      <a:pt x="432" y="349"/>
                      <a:pt x="441" y="343"/>
                      <a:pt x="441" y="335"/>
                    </a:cubicBezTo>
                    <a:close/>
                    <a:moveTo>
                      <a:pt x="398" y="490"/>
                    </a:moveTo>
                    <a:cubicBezTo>
                      <a:pt x="398" y="371"/>
                      <a:pt x="398" y="371"/>
                      <a:pt x="398" y="371"/>
                    </a:cubicBezTo>
                    <a:cubicBezTo>
                      <a:pt x="356" y="371"/>
                      <a:pt x="356" y="371"/>
                      <a:pt x="356" y="371"/>
                    </a:cubicBezTo>
                    <a:cubicBezTo>
                      <a:pt x="356" y="496"/>
                      <a:pt x="356" y="496"/>
                      <a:pt x="356" y="496"/>
                    </a:cubicBezTo>
                    <a:cubicBezTo>
                      <a:pt x="389" y="496"/>
                      <a:pt x="389" y="496"/>
                      <a:pt x="389" y="496"/>
                    </a:cubicBezTo>
                    <a:cubicBezTo>
                      <a:pt x="394" y="496"/>
                      <a:pt x="398" y="496"/>
                      <a:pt x="398" y="490"/>
                    </a:cubicBezTo>
                    <a:close/>
                    <a:moveTo>
                      <a:pt x="150" y="496"/>
                    </a:moveTo>
                    <a:cubicBezTo>
                      <a:pt x="150" y="371"/>
                      <a:pt x="150" y="371"/>
                      <a:pt x="150" y="371"/>
                    </a:cubicBezTo>
                    <a:cubicBezTo>
                      <a:pt x="108" y="371"/>
                      <a:pt x="108" y="371"/>
                      <a:pt x="108" y="371"/>
                    </a:cubicBezTo>
                    <a:cubicBezTo>
                      <a:pt x="108" y="490"/>
                      <a:pt x="108" y="490"/>
                      <a:pt x="108" y="490"/>
                    </a:cubicBezTo>
                    <a:cubicBezTo>
                      <a:pt x="108" y="496"/>
                      <a:pt x="112" y="496"/>
                      <a:pt x="117" y="496"/>
                    </a:cubicBezTo>
                    <a:lnTo>
                      <a:pt x="150" y="496"/>
                    </a:lnTo>
                    <a:close/>
                    <a:moveTo>
                      <a:pt x="71" y="82"/>
                    </a:moveTo>
                    <a:cubicBezTo>
                      <a:pt x="61" y="32"/>
                      <a:pt x="61" y="32"/>
                      <a:pt x="61" y="32"/>
                    </a:cubicBezTo>
                    <a:cubicBezTo>
                      <a:pt x="60" y="26"/>
                      <a:pt x="57" y="24"/>
                      <a:pt x="51" y="24"/>
                    </a:cubicBezTo>
                    <a:cubicBezTo>
                      <a:pt x="43" y="24"/>
                      <a:pt x="37" y="24"/>
                      <a:pt x="37" y="32"/>
                    </a:cubicBezTo>
                    <a:cubicBezTo>
                      <a:pt x="45" y="82"/>
                      <a:pt x="45" y="82"/>
                      <a:pt x="45" y="82"/>
                    </a:cubicBezTo>
                    <a:lnTo>
                      <a:pt x="71" y="82"/>
                    </a:lnTo>
                    <a:close/>
                  </a:path>
                </a:pathLst>
              </a:custGeom>
              <a:grpFill/>
              <a:ln>
                <a:noFill/>
              </a:ln>
            </p:spPr>
            <p:txBody>
              <a:bodyPr anchor="ctr"/>
              <a:lstStyle/>
              <a:p>
                <a:pPr algn="ctr"/>
                <a:endParaRPr/>
              </a:p>
            </p:txBody>
          </p:sp>
          <p:sp>
            <p:nvSpPr>
              <p:cNvPr id="190" name="PA-iśḻïḑê"/>
              <p:cNvSpPr/>
              <p:nvPr>
                <p:custDataLst>
                  <p:tags r:id="rId229"/>
                </p:custDataLst>
              </p:nvPr>
            </p:nvSpPr>
            <p:spPr bwMode="auto">
              <a:xfrm>
                <a:off x="2777331" y="3228976"/>
                <a:ext cx="604838" cy="31750"/>
              </a:xfrm>
              <a:prstGeom prst="rect">
                <a:avLst/>
              </a:prstGeom>
              <a:grpFill/>
              <a:ln>
                <a:noFill/>
              </a:ln>
            </p:spPr>
            <p:txBody>
              <a:bodyPr anchor="ctr"/>
              <a:lstStyle/>
              <a:p>
                <a:pPr algn="ctr"/>
                <a:endParaRPr/>
              </a:p>
            </p:txBody>
          </p:sp>
        </p:grpSp>
        <p:grpSp>
          <p:nvGrpSpPr>
            <p:cNvPr id="197" name="PA-组合 196"/>
            <p:cNvGrpSpPr/>
            <p:nvPr>
              <p:custDataLst>
                <p:tags r:id="rId121"/>
              </p:custDataLst>
            </p:nvPr>
          </p:nvGrpSpPr>
          <p:grpSpPr>
            <a:xfrm>
              <a:off x="768868" y="301016"/>
              <a:ext cx="1094840" cy="225977"/>
              <a:chOff x="4245769" y="2843213"/>
              <a:chExt cx="5753100" cy="1187451"/>
            </a:xfrm>
            <a:gradFill>
              <a:gsLst>
                <a:gs pos="0">
                  <a:srgbClr val="9A5A33"/>
                </a:gs>
                <a:gs pos="100000">
                  <a:srgbClr val="DFB88D"/>
                </a:gs>
              </a:gsLst>
              <a:lin ang="5400000" scaled="1"/>
            </a:gradFill>
          </p:grpSpPr>
          <p:sp>
            <p:nvSpPr>
              <p:cNvPr id="198" name="PA-iṡļîḍè"/>
              <p:cNvSpPr/>
              <p:nvPr>
                <p:custDataLst>
                  <p:tags r:id="rId122"/>
                </p:custDataLst>
              </p:nvPr>
            </p:nvSpPr>
            <p:spPr bwMode="auto">
              <a:xfrm>
                <a:off x="9384506" y="2892426"/>
                <a:ext cx="600075" cy="771525"/>
              </a:xfrm>
              <a:custGeom>
                <a:avLst/>
                <a:gdLst>
                  <a:gd name="T0" fmla="*/ 210 w 325"/>
                  <a:gd name="T1" fmla="*/ 140 h 418"/>
                  <a:gd name="T2" fmla="*/ 237 w 325"/>
                  <a:gd name="T3" fmla="*/ 155 h 418"/>
                  <a:gd name="T4" fmla="*/ 161 w 325"/>
                  <a:gd name="T5" fmla="*/ 179 h 418"/>
                  <a:gd name="T6" fmla="*/ 187 w 325"/>
                  <a:gd name="T7" fmla="*/ 68 h 418"/>
                  <a:gd name="T8" fmla="*/ 230 w 325"/>
                  <a:gd name="T9" fmla="*/ 40 h 418"/>
                  <a:gd name="T10" fmla="*/ 199 w 325"/>
                  <a:gd name="T11" fmla="*/ 85 h 418"/>
                  <a:gd name="T12" fmla="*/ 99 w 325"/>
                  <a:gd name="T13" fmla="*/ 132 h 418"/>
                  <a:gd name="T14" fmla="*/ 132 w 325"/>
                  <a:gd name="T15" fmla="*/ 83 h 418"/>
                  <a:gd name="T16" fmla="*/ 174 w 325"/>
                  <a:gd name="T17" fmla="*/ 116 h 418"/>
                  <a:gd name="T18" fmla="*/ 59 w 325"/>
                  <a:gd name="T19" fmla="*/ 198 h 418"/>
                  <a:gd name="T20" fmla="*/ 16 w 325"/>
                  <a:gd name="T21" fmla="*/ 224 h 418"/>
                  <a:gd name="T22" fmla="*/ 17 w 325"/>
                  <a:gd name="T23" fmla="*/ 314 h 418"/>
                  <a:gd name="T24" fmla="*/ 55 w 325"/>
                  <a:gd name="T25" fmla="*/ 244 h 418"/>
                  <a:gd name="T26" fmla="*/ 131 w 325"/>
                  <a:gd name="T27" fmla="*/ 194 h 418"/>
                  <a:gd name="T28" fmla="*/ 111 w 325"/>
                  <a:gd name="T29" fmla="*/ 251 h 418"/>
                  <a:gd name="T30" fmla="*/ 148 w 325"/>
                  <a:gd name="T31" fmla="*/ 246 h 418"/>
                  <a:gd name="T32" fmla="*/ 184 w 325"/>
                  <a:gd name="T33" fmla="*/ 243 h 418"/>
                  <a:gd name="T34" fmla="*/ 131 w 325"/>
                  <a:gd name="T35" fmla="*/ 281 h 418"/>
                  <a:gd name="T36" fmla="*/ 76 w 325"/>
                  <a:gd name="T37" fmla="*/ 299 h 418"/>
                  <a:gd name="T38" fmla="*/ 134 w 325"/>
                  <a:gd name="T39" fmla="*/ 334 h 418"/>
                  <a:gd name="T40" fmla="*/ 203 w 325"/>
                  <a:gd name="T41" fmla="*/ 298 h 418"/>
                  <a:gd name="T42" fmla="*/ 206 w 325"/>
                  <a:gd name="T43" fmla="*/ 350 h 418"/>
                  <a:gd name="T44" fmla="*/ 165 w 325"/>
                  <a:gd name="T45" fmla="*/ 378 h 418"/>
                  <a:gd name="T46" fmla="*/ 144 w 325"/>
                  <a:gd name="T47" fmla="*/ 410 h 418"/>
                  <a:gd name="T48" fmla="*/ 228 w 325"/>
                  <a:gd name="T49" fmla="*/ 408 h 418"/>
                  <a:gd name="T50" fmla="*/ 239 w 325"/>
                  <a:gd name="T51" fmla="*/ 307 h 418"/>
                  <a:gd name="T52" fmla="*/ 273 w 325"/>
                  <a:gd name="T53" fmla="*/ 283 h 418"/>
                  <a:gd name="T54" fmla="*/ 271 w 325"/>
                  <a:gd name="T55" fmla="*/ 239 h 418"/>
                  <a:gd name="T56" fmla="*/ 233 w 325"/>
                  <a:gd name="T57" fmla="*/ 226 h 418"/>
                  <a:gd name="T58" fmla="*/ 261 w 325"/>
                  <a:gd name="T59" fmla="*/ 181 h 418"/>
                  <a:gd name="T60" fmla="*/ 316 w 325"/>
                  <a:gd name="T61" fmla="*/ 167 h 418"/>
                  <a:gd name="T62" fmla="*/ 297 w 325"/>
                  <a:gd name="T63" fmla="*/ 119 h 418"/>
                  <a:gd name="T64" fmla="*/ 251 w 325"/>
                  <a:gd name="T65" fmla="*/ 93 h 418"/>
                  <a:gd name="T66" fmla="*/ 276 w 325"/>
                  <a:gd name="T67" fmla="*/ 34 h 418"/>
                  <a:gd name="T68" fmla="*/ 217 w 325"/>
                  <a:gd name="T69" fmla="*/ 11 h 418"/>
                  <a:gd name="T70" fmla="*/ 164 w 325"/>
                  <a:gd name="T71" fmla="*/ 29 h 418"/>
                  <a:gd name="T72" fmla="*/ 136 w 325"/>
                  <a:gd name="T73" fmla="*/ 43 h 418"/>
                  <a:gd name="T74" fmla="*/ 113 w 325"/>
                  <a:gd name="T75" fmla="*/ 21 h 418"/>
                  <a:gd name="T76" fmla="*/ 78 w 325"/>
                  <a:gd name="T77" fmla="*/ 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5" h="418">
                    <a:moveTo>
                      <a:pt x="161" y="179"/>
                    </a:moveTo>
                    <a:cubicBezTo>
                      <a:pt x="160" y="178"/>
                      <a:pt x="188" y="143"/>
                      <a:pt x="210" y="140"/>
                    </a:cubicBezTo>
                    <a:cubicBezTo>
                      <a:pt x="232" y="137"/>
                      <a:pt x="226" y="133"/>
                      <a:pt x="238" y="138"/>
                    </a:cubicBezTo>
                    <a:cubicBezTo>
                      <a:pt x="250" y="144"/>
                      <a:pt x="252" y="148"/>
                      <a:pt x="237" y="155"/>
                    </a:cubicBezTo>
                    <a:cubicBezTo>
                      <a:pt x="222" y="162"/>
                      <a:pt x="215" y="168"/>
                      <a:pt x="196" y="171"/>
                    </a:cubicBezTo>
                    <a:cubicBezTo>
                      <a:pt x="177" y="175"/>
                      <a:pt x="163" y="181"/>
                      <a:pt x="161" y="179"/>
                    </a:cubicBezTo>
                    <a:close/>
                    <a:moveTo>
                      <a:pt x="199" y="85"/>
                    </a:moveTo>
                    <a:cubicBezTo>
                      <a:pt x="197" y="87"/>
                      <a:pt x="186" y="79"/>
                      <a:pt x="187" y="68"/>
                    </a:cubicBezTo>
                    <a:cubicBezTo>
                      <a:pt x="188" y="57"/>
                      <a:pt x="197" y="38"/>
                      <a:pt x="211" y="34"/>
                    </a:cubicBezTo>
                    <a:cubicBezTo>
                      <a:pt x="225" y="30"/>
                      <a:pt x="230" y="30"/>
                      <a:pt x="230" y="40"/>
                    </a:cubicBezTo>
                    <a:cubicBezTo>
                      <a:pt x="229" y="51"/>
                      <a:pt x="229" y="62"/>
                      <a:pt x="219" y="71"/>
                    </a:cubicBezTo>
                    <a:cubicBezTo>
                      <a:pt x="210" y="80"/>
                      <a:pt x="201" y="84"/>
                      <a:pt x="199" y="85"/>
                    </a:cubicBezTo>
                    <a:close/>
                    <a:moveTo>
                      <a:pt x="79" y="112"/>
                    </a:moveTo>
                    <a:cubicBezTo>
                      <a:pt x="79" y="113"/>
                      <a:pt x="87" y="125"/>
                      <a:pt x="99" y="132"/>
                    </a:cubicBezTo>
                    <a:cubicBezTo>
                      <a:pt x="112" y="138"/>
                      <a:pt x="119" y="135"/>
                      <a:pt x="129" y="127"/>
                    </a:cubicBezTo>
                    <a:cubicBezTo>
                      <a:pt x="139" y="118"/>
                      <a:pt x="130" y="95"/>
                      <a:pt x="132" y="83"/>
                    </a:cubicBezTo>
                    <a:cubicBezTo>
                      <a:pt x="135" y="70"/>
                      <a:pt x="136" y="73"/>
                      <a:pt x="146" y="75"/>
                    </a:cubicBezTo>
                    <a:cubicBezTo>
                      <a:pt x="156" y="76"/>
                      <a:pt x="173" y="108"/>
                      <a:pt x="174" y="116"/>
                    </a:cubicBezTo>
                    <a:cubicBezTo>
                      <a:pt x="174" y="123"/>
                      <a:pt x="170" y="123"/>
                      <a:pt x="128" y="142"/>
                    </a:cubicBezTo>
                    <a:cubicBezTo>
                      <a:pt x="86" y="161"/>
                      <a:pt x="67" y="195"/>
                      <a:pt x="59" y="198"/>
                    </a:cubicBezTo>
                    <a:cubicBezTo>
                      <a:pt x="52" y="202"/>
                      <a:pt x="55" y="191"/>
                      <a:pt x="40" y="188"/>
                    </a:cubicBezTo>
                    <a:cubicBezTo>
                      <a:pt x="26" y="186"/>
                      <a:pt x="23" y="211"/>
                      <a:pt x="16" y="224"/>
                    </a:cubicBezTo>
                    <a:cubicBezTo>
                      <a:pt x="8" y="238"/>
                      <a:pt x="5" y="266"/>
                      <a:pt x="5" y="277"/>
                    </a:cubicBezTo>
                    <a:cubicBezTo>
                      <a:pt x="5" y="288"/>
                      <a:pt x="0" y="301"/>
                      <a:pt x="17" y="314"/>
                    </a:cubicBezTo>
                    <a:cubicBezTo>
                      <a:pt x="33" y="326"/>
                      <a:pt x="49" y="311"/>
                      <a:pt x="53" y="304"/>
                    </a:cubicBezTo>
                    <a:cubicBezTo>
                      <a:pt x="57" y="298"/>
                      <a:pt x="53" y="269"/>
                      <a:pt x="55" y="244"/>
                    </a:cubicBezTo>
                    <a:cubicBezTo>
                      <a:pt x="57" y="220"/>
                      <a:pt x="89" y="204"/>
                      <a:pt x="100" y="197"/>
                    </a:cubicBezTo>
                    <a:cubicBezTo>
                      <a:pt x="115" y="189"/>
                      <a:pt x="129" y="190"/>
                      <a:pt x="131" y="194"/>
                    </a:cubicBezTo>
                    <a:cubicBezTo>
                      <a:pt x="134" y="197"/>
                      <a:pt x="119" y="214"/>
                      <a:pt x="112" y="219"/>
                    </a:cubicBezTo>
                    <a:cubicBezTo>
                      <a:pt x="105" y="224"/>
                      <a:pt x="110" y="244"/>
                      <a:pt x="111" y="251"/>
                    </a:cubicBezTo>
                    <a:cubicBezTo>
                      <a:pt x="113" y="257"/>
                      <a:pt x="111" y="260"/>
                      <a:pt x="125" y="265"/>
                    </a:cubicBezTo>
                    <a:cubicBezTo>
                      <a:pt x="142" y="271"/>
                      <a:pt x="139" y="257"/>
                      <a:pt x="148" y="246"/>
                    </a:cubicBezTo>
                    <a:cubicBezTo>
                      <a:pt x="157" y="236"/>
                      <a:pt x="163" y="224"/>
                      <a:pt x="170" y="224"/>
                    </a:cubicBezTo>
                    <a:cubicBezTo>
                      <a:pt x="177" y="224"/>
                      <a:pt x="180" y="238"/>
                      <a:pt x="184" y="243"/>
                    </a:cubicBezTo>
                    <a:cubicBezTo>
                      <a:pt x="187" y="248"/>
                      <a:pt x="189" y="257"/>
                      <a:pt x="177" y="263"/>
                    </a:cubicBezTo>
                    <a:cubicBezTo>
                      <a:pt x="165" y="269"/>
                      <a:pt x="131" y="281"/>
                      <a:pt x="131" y="281"/>
                    </a:cubicBezTo>
                    <a:cubicBezTo>
                      <a:pt x="131" y="281"/>
                      <a:pt x="112" y="284"/>
                      <a:pt x="101" y="287"/>
                    </a:cubicBezTo>
                    <a:cubicBezTo>
                      <a:pt x="90" y="289"/>
                      <a:pt x="78" y="285"/>
                      <a:pt x="76" y="299"/>
                    </a:cubicBezTo>
                    <a:cubicBezTo>
                      <a:pt x="73" y="312"/>
                      <a:pt x="78" y="305"/>
                      <a:pt x="86" y="319"/>
                    </a:cubicBezTo>
                    <a:cubicBezTo>
                      <a:pt x="94" y="333"/>
                      <a:pt x="119" y="337"/>
                      <a:pt x="134" y="334"/>
                    </a:cubicBezTo>
                    <a:cubicBezTo>
                      <a:pt x="149" y="332"/>
                      <a:pt x="157" y="324"/>
                      <a:pt x="168" y="316"/>
                    </a:cubicBezTo>
                    <a:cubicBezTo>
                      <a:pt x="178" y="308"/>
                      <a:pt x="194" y="298"/>
                      <a:pt x="203" y="298"/>
                    </a:cubicBezTo>
                    <a:cubicBezTo>
                      <a:pt x="211" y="299"/>
                      <a:pt x="211" y="311"/>
                      <a:pt x="211" y="325"/>
                    </a:cubicBezTo>
                    <a:cubicBezTo>
                      <a:pt x="211" y="339"/>
                      <a:pt x="210" y="337"/>
                      <a:pt x="206" y="350"/>
                    </a:cubicBezTo>
                    <a:cubicBezTo>
                      <a:pt x="202" y="364"/>
                      <a:pt x="199" y="368"/>
                      <a:pt x="194" y="372"/>
                    </a:cubicBezTo>
                    <a:cubicBezTo>
                      <a:pt x="189" y="377"/>
                      <a:pt x="184" y="376"/>
                      <a:pt x="165" y="378"/>
                    </a:cubicBezTo>
                    <a:cubicBezTo>
                      <a:pt x="145" y="380"/>
                      <a:pt x="131" y="393"/>
                      <a:pt x="129" y="400"/>
                    </a:cubicBezTo>
                    <a:cubicBezTo>
                      <a:pt x="128" y="407"/>
                      <a:pt x="135" y="405"/>
                      <a:pt x="144" y="410"/>
                    </a:cubicBezTo>
                    <a:cubicBezTo>
                      <a:pt x="152" y="414"/>
                      <a:pt x="163" y="416"/>
                      <a:pt x="185" y="417"/>
                    </a:cubicBezTo>
                    <a:cubicBezTo>
                      <a:pt x="208" y="418"/>
                      <a:pt x="219" y="417"/>
                      <a:pt x="228" y="408"/>
                    </a:cubicBezTo>
                    <a:cubicBezTo>
                      <a:pt x="238" y="400"/>
                      <a:pt x="240" y="373"/>
                      <a:pt x="241" y="354"/>
                    </a:cubicBezTo>
                    <a:cubicBezTo>
                      <a:pt x="243" y="335"/>
                      <a:pt x="239" y="315"/>
                      <a:pt x="239" y="307"/>
                    </a:cubicBezTo>
                    <a:cubicBezTo>
                      <a:pt x="239" y="299"/>
                      <a:pt x="239" y="297"/>
                      <a:pt x="244" y="288"/>
                    </a:cubicBezTo>
                    <a:cubicBezTo>
                      <a:pt x="249" y="280"/>
                      <a:pt x="257" y="284"/>
                      <a:pt x="273" y="283"/>
                    </a:cubicBezTo>
                    <a:cubicBezTo>
                      <a:pt x="288" y="281"/>
                      <a:pt x="286" y="270"/>
                      <a:pt x="287" y="261"/>
                    </a:cubicBezTo>
                    <a:cubicBezTo>
                      <a:pt x="288" y="251"/>
                      <a:pt x="281" y="247"/>
                      <a:pt x="271" y="239"/>
                    </a:cubicBezTo>
                    <a:cubicBezTo>
                      <a:pt x="260" y="231"/>
                      <a:pt x="250" y="236"/>
                      <a:pt x="240" y="236"/>
                    </a:cubicBezTo>
                    <a:cubicBezTo>
                      <a:pt x="230" y="236"/>
                      <a:pt x="233" y="234"/>
                      <a:pt x="233" y="226"/>
                    </a:cubicBezTo>
                    <a:cubicBezTo>
                      <a:pt x="233" y="219"/>
                      <a:pt x="238" y="215"/>
                      <a:pt x="239" y="207"/>
                    </a:cubicBezTo>
                    <a:cubicBezTo>
                      <a:pt x="241" y="200"/>
                      <a:pt x="251" y="192"/>
                      <a:pt x="261" y="181"/>
                    </a:cubicBezTo>
                    <a:cubicBezTo>
                      <a:pt x="270" y="170"/>
                      <a:pt x="276" y="175"/>
                      <a:pt x="289" y="176"/>
                    </a:cubicBezTo>
                    <a:cubicBezTo>
                      <a:pt x="302" y="176"/>
                      <a:pt x="307" y="176"/>
                      <a:pt x="316" y="167"/>
                    </a:cubicBezTo>
                    <a:cubicBezTo>
                      <a:pt x="325" y="157"/>
                      <a:pt x="318" y="138"/>
                      <a:pt x="316" y="132"/>
                    </a:cubicBezTo>
                    <a:cubicBezTo>
                      <a:pt x="315" y="125"/>
                      <a:pt x="309" y="129"/>
                      <a:pt x="297" y="119"/>
                    </a:cubicBezTo>
                    <a:cubicBezTo>
                      <a:pt x="285" y="108"/>
                      <a:pt x="274" y="111"/>
                      <a:pt x="261" y="111"/>
                    </a:cubicBezTo>
                    <a:cubicBezTo>
                      <a:pt x="248" y="111"/>
                      <a:pt x="244" y="100"/>
                      <a:pt x="251" y="93"/>
                    </a:cubicBezTo>
                    <a:cubicBezTo>
                      <a:pt x="259" y="87"/>
                      <a:pt x="265" y="77"/>
                      <a:pt x="272" y="66"/>
                    </a:cubicBezTo>
                    <a:cubicBezTo>
                      <a:pt x="278" y="55"/>
                      <a:pt x="276" y="45"/>
                      <a:pt x="276" y="34"/>
                    </a:cubicBezTo>
                    <a:cubicBezTo>
                      <a:pt x="275" y="24"/>
                      <a:pt x="264" y="20"/>
                      <a:pt x="252" y="10"/>
                    </a:cubicBezTo>
                    <a:cubicBezTo>
                      <a:pt x="240" y="0"/>
                      <a:pt x="225" y="8"/>
                      <a:pt x="217" y="11"/>
                    </a:cubicBezTo>
                    <a:cubicBezTo>
                      <a:pt x="208" y="14"/>
                      <a:pt x="196" y="20"/>
                      <a:pt x="187" y="25"/>
                    </a:cubicBezTo>
                    <a:cubicBezTo>
                      <a:pt x="178" y="30"/>
                      <a:pt x="172" y="30"/>
                      <a:pt x="164" y="29"/>
                    </a:cubicBezTo>
                    <a:cubicBezTo>
                      <a:pt x="157" y="29"/>
                      <a:pt x="150" y="29"/>
                      <a:pt x="147" y="29"/>
                    </a:cubicBezTo>
                    <a:cubicBezTo>
                      <a:pt x="144" y="29"/>
                      <a:pt x="141" y="35"/>
                      <a:pt x="136" y="43"/>
                    </a:cubicBezTo>
                    <a:cubicBezTo>
                      <a:pt x="131" y="51"/>
                      <a:pt x="126" y="47"/>
                      <a:pt x="124" y="43"/>
                    </a:cubicBezTo>
                    <a:cubicBezTo>
                      <a:pt x="121" y="38"/>
                      <a:pt x="116" y="28"/>
                      <a:pt x="113" y="21"/>
                    </a:cubicBezTo>
                    <a:cubicBezTo>
                      <a:pt x="110" y="15"/>
                      <a:pt x="97" y="18"/>
                      <a:pt x="91" y="21"/>
                    </a:cubicBezTo>
                    <a:cubicBezTo>
                      <a:pt x="84" y="25"/>
                      <a:pt x="80" y="41"/>
                      <a:pt x="78" y="52"/>
                    </a:cubicBezTo>
                    <a:cubicBezTo>
                      <a:pt x="75" y="63"/>
                      <a:pt x="78" y="111"/>
                      <a:pt x="7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9" name="PA-íšḻïḋè"/>
              <p:cNvSpPr/>
              <p:nvPr>
                <p:custDataLst>
                  <p:tags r:id="rId123"/>
                </p:custDataLst>
              </p:nvPr>
            </p:nvSpPr>
            <p:spPr bwMode="auto">
              <a:xfrm>
                <a:off x="8527256" y="3025776"/>
                <a:ext cx="388938" cy="534988"/>
              </a:xfrm>
              <a:custGeom>
                <a:avLst/>
                <a:gdLst>
                  <a:gd name="T0" fmla="*/ 4 w 211"/>
                  <a:gd name="T1" fmla="*/ 137 h 290"/>
                  <a:gd name="T2" fmla="*/ 41 w 211"/>
                  <a:gd name="T3" fmla="*/ 117 h 290"/>
                  <a:gd name="T4" fmla="*/ 75 w 211"/>
                  <a:gd name="T5" fmla="*/ 83 h 290"/>
                  <a:gd name="T6" fmla="*/ 82 w 211"/>
                  <a:gd name="T7" fmla="*/ 29 h 290"/>
                  <a:gd name="T8" fmla="*/ 94 w 211"/>
                  <a:gd name="T9" fmla="*/ 6 h 290"/>
                  <a:gd name="T10" fmla="*/ 126 w 211"/>
                  <a:gd name="T11" fmla="*/ 27 h 290"/>
                  <a:gd name="T12" fmla="*/ 145 w 211"/>
                  <a:gd name="T13" fmla="*/ 65 h 290"/>
                  <a:gd name="T14" fmla="*/ 170 w 211"/>
                  <a:gd name="T15" fmla="*/ 93 h 290"/>
                  <a:gd name="T16" fmla="*/ 164 w 211"/>
                  <a:gd name="T17" fmla="*/ 119 h 290"/>
                  <a:gd name="T18" fmla="*/ 127 w 211"/>
                  <a:gd name="T19" fmla="*/ 151 h 290"/>
                  <a:gd name="T20" fmla="*/ 123 w 211"/>
                  <a:gd name="T21" fmla="*/ 165 h 290"/>
                  <a:gd name="T22" fmla="*/ 181 w 211"/>
                  <a:gd name="T23" fmla="*/ 187 h 290"/>
                  <a:gd name="T24" fmla="*/ 210 w 211"/>
                  <a:gd name="T25" fmla="*/ 231 h 290"/>
                  <a:gd name="T26" fmla="*/ 202 w 211"/>
                  <a:gd name="T27" fmla="*/ 281 h 290"/>
                  <a:gd name="T28" fmla="*/ 185 w 211"/>
                  <a:gd name="T29" fmla="*/ 289 h 290"/>
                  <a:gd name="T30" fmla="*/ 162 w 211"/>
                  <a:gd name="T31" fmla="*/ 267 h 290"/>
                  <a:gd name="T32" fmla="*/ 158 w 211"/>
                  <a:gd name="T33" fmla="*/ 217 h 290"/>
                  <a:gd name="T34" fmla="*/ 134 w 211"/>
                  <a:gd name="T35" fmla="*/ 188 h 290"/>
                  <a:gd name="T36" fmla="*/ 117 w 211"/>
                  <a:gd name="T37" fmla="*/ 183 h 290"/>
                  <a:gd name="T38" fmla="*/ 105 w 211"/>
                  <a:gd name="T39" fmla="*/ 191 h 290"/>
                  <a:gd name="T40" fmla="*/ 95 w 211"/>
                  <a:gd name="T41" fmla="*/ 225 h 290"/>
                  <a:gd name="T42" fmla="*/ 92 w 211"/>
                  <a:gd name="T43" fmla="*/ 251 h 290"/>
                  <a:gd name="T44" fmla="*/ 58 w 211"/>
                  <a:gd name="T45" fmla="*/ 261 h 290"/>
                  <a:gd name="T46" fmla="*/ 37 w 211"/>
                  <a:gd name="T47" fmla="*/ 235 h 290"/>
                  <a:gd name="T48" fmla="*/ 39 w 211"/>
                  <a:gd name="T49" fmla="*/ 205 h 290"/>
                  <a:gd name="T50" fmla="*/ 45 w 211"/>
                  <a:gd name="T51" fmla="*/ 177 h 290"/>
                  <a:gd name="T52" fmla="*/ 18 w 211"/>
                  <a:gd name="T53" fmla="*/ 155 h 290"/>
                  <a:gd name="T54" fmla="*/ 0 w 211"/>
                  <a:gd name="T55" fmla="*/ 147 h 290"/>
                  <a:gd name="T56" fmla="*/ 4 w 211"/>
                  <a:gd name="T57" fmla="*/ 13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290">
                    <a:moveTo>
                      <a:pt x="4" y="137"/>
                    </a:moveTo>
                    <a:cubicBezTo>
                      <a:pt x="4" y="137"/>
                      <a:pt x="32" y="120"/>
                      <a:pt x="41" y="117"/>
                    </a:cubicBezTo>
                    <a:cubicBezTo>
                      <a:pt x="50" y="115"/>
                      <a:pt x="69" y="103"/>
                      <a:pt x="75" y="83"/>
                    </a:cubicBezTo>
                    <a:cubicBezTo>
                      <a:pt x="81" y="63"/>
                      <a:pt x="82" y="39"/>
                      <a:pt x="82" y="29"/>
                    </a:cubicBezTo>
                    <a:cubicBezTo>
                      <a:pt x="82" y="19"/>
                      <a:pt x="76" y="0"/>
                      <a:pt x="94" y="6"/>
                    </a:cubicBezTo>
                    <a:cubicBezTo>
                      <a:pt x="112" y="12"/>
                      <a:pt x="124" y="15"/>
                      <a:pt x="126" y="27"/>
                    </a:cubicBezTo>
                    <a:cubicBezTo>
                      <a:pt x="129" y="39"/>
                      <a:pt x="131" y="55"/>
                      <a:pt x="145" y="65"/>
                    </a:cubicBezTo>
                    <a:cubicBezTo>
                      <a:pt x="159" y="75"/>
                      <a:pt x="168" y="83"/>
                      <a:pt x="170" y="93"/>
                    </a:cubicBezTo>
                    <a:cubicBezTo>
                      <a:pt x="172" y="103"/>
                      <a:pt x="172" y="114"/>
                      <a:pt x="164" y="119"/>
                    </a:cubicBezTo>
                    <a:cubicBezTo>
                      <a:pt x="157" y="123"/>
                      <a:pt x="132" y="147"/>
                      <a:pt x="127" y="151"/>
                    </a:cubicBezTo>
                    <a:cubicBezTo>
                      <a:pt x="121" y="154"/>
                      <a:pt x="119" y="165"/>
                      <a:pt x="123" y="165"/>
                    </a:cubicBezTo>
                    <a:cubicBezTo>
                      <a:pt x="127" y="165"/>
                      <a:pt x="163" y="172"/>
                      <a:pt x="181" y="187"/>
                    </a:cubicBezTo>
                    <a:cubicBezTo>
                      <a:pt x="198" y="202"/>
                      <a:pt x="209" y="216"/>
                      <a:pt x="210" y="231"/>
                    </a:cubicBezTo>
                    <a:cubicBezTo>
                      <a:pt x="211" y="247"/>
                      <a:pt x="210" y="273"/>
                      <a:pt x="202" y="281"/>
                    </a:cubicBezTo>
                    <a:cubicBezTo>
                      <a:pt x="194" y="288"/>
                      <a:pt x="192" y="290"/>
                      <a:pt x="185" y="289"/>
                    </a:cubicBezTo>
                    <a:cubicBezTo>
                      <a:pt x="178" y="288"/>
                      <a:pt x="164" y="279"/>
                      <a:pt x="162" y="267"/>
                    </a:cubicBezTo>
                    <a:cubicBezTo>
                      <a:pt x="160" y="255"/>
                      <a:pt x="164" y="239"/>
                      <a:pt x="158" y="217"/>
                    </a:cubicBezTo>
                    <a:cubicBezTo>
                      <a:pt x="153" y="196"/>
                      <a:pt x="139" y="191"/>
                      <a:pt x="134" y="188"/>
                    </a:cubicBezTo>
                    <a:cubicBezTo>
                      <a:pt x="129" y="186"/>
                      <a:pt x="117" y="183"/>
                      <a:pt x="117" y="183"/>
                    </a:cubicBezTo>
                    <a:cubicBezTo>
                      <a:pt x="117" y="183"/>
                      <a:pt x="108" y="182"/>
                      <a:pt x="105" y="191"/>
                    </a:cubicBezTo>
                    <a:cubicBezTo>
                      <a:pt x="102" y="199"/>
                      <a:pt x="96" y="215"/>
                      <a:pt x="95" y="225"/>
                    </a:cubicBezTo>
                    <a:cubicBezTo>
                      <a:pt x="94" y="235"/>
                      <a:pt x="96" y="247"/>
                      <a:pt x="92" y="251"/>
                    </a:cubicBezTo>
                    <a:cubicBezTo>
                      <a:pt x="87" y="256"/>
                      <a:pt x="77" y="267"/>
                      <a:pt x="58" y="261"/>
                    </a:cubicBezTo>
                    <a:cubicBezTo>
                      <a:pt x="39" y="255"/>
                      <a:pt x="41" y="238"/>
                      <a:pt x="37" y="235"/>
                    </a:cubicBezTo>
                    <a:cubicBezTo>
                      <a:pt x="33" y="231"/>
                      <a:pt x="39" y="211"/>
                      <a:pt x="39" y="205"/>
                    </a:cubicBezTo>
                    <a:cubicBezTo>
                      <a:pt x="39" y="200"/>
                      <a:pt x="47" y="182"/>
                      <a:pt x="45" y="177"/>
                    </a:cubicBezTo>
                    <a:cubicBezTo>
                      <a:pt x="44" y="173"/>
                      <a:pt x="25" y="153"/>
                      <a:pt x="18" y="155"/>
                    </a:cubicBezTo>
                    <a:cubicBezTo>
                      <a:pt x="11" y="157"/>
                      <a:pt x="1" y="155"/>
                      <a:pt x="0" y="147"/>
                    </a:cubicBezTo>
                    <a:cubicBezTo>
                      <a:pt x="0" y="140"/>
                      <a:pt x="4" y="137"/>
                      <a:pt x="4"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0" name="PA-ísľîḋe"/>
              <p:cNvSpPr/>
              <p:nvPr>
                <p:custDataLst>
                  <p:tags r:id="rId124"/>
                </p:custDataLst>
              </p:nvPr>
            </p:nvSpPr>
            <p:spPr bwMode="auto">
              <a:xfrm>
                <a:off x="7392194" y="2909888"/>
                <a:ext cx="746125" cy="695325"/>
              </a:xfrm>
              <a:custGeom>
                <a:avLst/>
                <a:gdLst>
                  <a:gd name="T0" fmla="*/ 159 w 405"/>
                  <a:gd name="T1" fmla="*/ 229 h 377"/>
                  <a:gd name="T2" fmla="*/ 218 w 405"/>
                  <a:gd name="T3" fmla="*/ 183 h 377"/>
                  <a:gd name="T4" fmla="*/ 234 w 405"/>
                  <a:gd name="T5" fmla="*/ 247 h 377"/>
                  <a:gd name="T6" fmla="*/ 260 w 405"/>
                  <a:gd name="T7" fmla="*/ 269 h 377"/>
                  <a:gd name="T8" fmla="*/ 209 w 405"/>
                  <a:gd name="T9" fmla="*/ 247 h 377"/>
                  <a:gd name="T10" fmla="*/ 108 w 405"/>
                  <a:gd name="T11" fmla="*/ 215 h 377"/>
                  <a:gd name="T12" fmla="*/ 73 w 405"/>
                  <a:gd name="T13" fmla="*/ 283 h 377"/>
                  <a:gd name="T14" fmla="*/ 43 w 405"/>
                  <a:gd name="T15" fmla="*/ 350 h 377"/>
                  <a:gd name="T16" fmla="*/ 91 w 405"/>
                  <a:gd name="T17" fmla="*/ 347 h 377"/>
                  <a:gd name="T18" fmla="*/ 118 w 405"/>
                  <a:gd name="T19" fmla="*/ 372 h 377"/>
                  <a:gd name="T20" fmla="*/ 136 w 405"/>
                  <a:gd name="T21" fmla="*/ 328 h 377"/>
                  <a:gd name="T22" fmla="*/ 147 w 405"/>
                  <a:gd name="T23" fmla="*/ 265 h 377"/>
                  <a:gd name="T24" fmla="*/ 242 w 405"/>
                  <a:gd name="T25" fmla="*/ 306 h 377"/>
                  <a:gd name="T26" fmla="*/ 186 w 405"/>
                  <a:gd name="T27" fmla="*/ 337 h 377"/>
                  <a:gd name="T28" fmla="*/ 172 w 405"/>
                  <a:gd name="T29" fmla="*/ 367 h 377"/>
                  <a:gd name="T30" fmla="*/ 272 w 405"/>
                  <a:gd name="T31" fmla="*/ 328 h 377"/>
                  <a:gd name="T32" fmla="*/ 352 w 405"/>
                  <a:gd name="T33" fmla="*/ 373 h 377"/>
                  <a:gd name="T34" fmla="*/ 389 w 405"/>
                  <a:gd name="T35" fmla="*/ 333 h 377"/>
                  <a:gd name="T36" fmla="*/ 292 w 405"/>
                  <a:gd name="T37" fmla="*/ 299 h 377"/>
                  <a:gd name="T38" fmla="*/ 291 w 405"/>
                  <a:gd name="T39" fmla="*/ 217 h 377"/>
                  <a:gd name="T40" fmla="*/ 261 w 405"/>
                  <a:gd name="T41" fmla="*/ 173 h 377"/>
                  <a:gd name="T42" fmla="*/ 297 w 405"/>
                  <a:gd name="T43" fmla="*/ 107 h 377"/>
                  <a:gd name="T44" fmla="*/ 283 w 405"/>
                  <a:gd name="T45" fmla="*/ 43 h 377"/>
                  <a:gd name="T46" fmla="*/ 241 w 405"/>
                  <a:gd name="T47" fmla="*/ 1 h 377"/>
                  <a:gd name="T48" fmla="*/ 241 w 405"/>
                  <a:gd name="T49" fmla="*/ 35 h 377"/>
                  <a:gd name="T50" fmla="*/ 245 w 405"/>
                  <a:gd name="T51" fmla="*/ 97 h 377"/>
                  <a:gd name="T52" fmla="*/ 194 w 405"/>
                  <a:gd name="T53" fmla="*/ 129 h 377"/>
                  <a:gd name="T54" fmla="*/ 161 w 405"/>
                  <a:gd name="T55" fmla="*/ 121 h 377"/>
                  <a:gd name="T56" fmla="*/ 150 w 405"/>
                  <a:gd name="T57" fmla="*/ 33 h 377"/>
                  <a:gd name="T58" fmla="*/ 122 w 405"/>
                  <a:gd name="T59" fmla="*/ 56 h 377"/>
                  <a:gd name="T60" fmla="*/ 121 w 405"/>
                  <a:gd name="T61" fmla="*/ 133 h 377"/>
                  <a:gd name="T62" fmla="*/ 30 w 405"/>
                  <a:gd name="T63" fmla="*/ 180 h 377"/>
                  <a:gd name="T64" fmla="*/ 22 w 405"/>
                  <a:gd name="T65" fmla="*/ 21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5" h="377">
                    <a:moveTo>
                      <a:pt x="174" y="243"/>
                    </a:moveTo>
                    <a:cubicBezTo>
                      <a:pt x="172" y="243"/>
                      <a:pt x="154" y="236"/>
                      <a:pt x="159" y="229"/>
                    </a:cubicBezTo>
                    <a:cubicBezTo>
                      <a:pt x="163" y="221"/>
                      <a:pt x="190" y="187"/>
                      <a:pt x="199" y="183"/>
                    </a:cubicBezTo>
                    <a:cubicBezTo>
                      <a:pt x="208" y="178"/>
                      <a:pt x="215" y="172"/>
                      <a:pt x="218" y="183"/>
                    </a:cubicBezTo>
                    <a:cubicBezTo>
                      <a:pt x="221" y="193"/>
                      <a:pt x="215" y="230"/>
                      <a:pt x="220" y="236"/>
                    </a:cubicBezTo>
                    <a:cubicBezTo>
                      <a:pt x="225" y="241"/>
                      <a:pt x="227" y="248"/>
                      <a:pt x="234" y="247"/>
                    </a:cubicBezTo>
                    <a:cubicBezTo>
                      <a:pt x="241" y="246"/>
                      <a:pt x="256" y="238"/>
                      <a:pt x="260" y="245"/>
                    </a:cubicBezTo>
                    <a:cubicBezTo>
                      <a:pt x="263" y="252"/>
                      <a:pt x="268" y="259"/>
                      <a:pt x="260" y="269"/>
                    </a:cubicBezTo>
                    <a:cubicBezTo>
                      <a:pt x="253" y="278"/>
                      <a:pt x="247" y="281"/>
                      <a:pt x="239" y="274"/>
                    </a:cubicBezTo>
                    <a:cubicBezTo>
                      <a:pt x="230" y="267"/>
                      <a:pt x="221" y="250"/>
                      <a:pt x="209" y="247"/>
                    </a:cubicBezTo>
                    <a:cubicBezTo>
                      <a:pt x="198" y="245"/>
                      <a:pt x="176" y="243"/>
                      <a:pt x="174" y="243"/>
                    </a:cubicBezTo>
                    <a:close/>
                    <a:moveTo>
                      <a:pt x="108" y="215"/>
                    </a:moveTo>
                    <a:cubicBezTo>
                      <a:pt x="109" y="216"/>
                      <a:pt x="102" y="238"/>
                      <a:pt x="93" y="254"/>
                    </a:cubicBezTo>
                    <a:cubicBezTo>
                      <a:pt x="84" y="271"/>
                      <a:pt x="81" y="271"/>
                      <a:pt x="73" y="283"/>
                    </a:cubicBezTo>
                    <a:cubicBezTo>
                      <a:pt x="65" y="295"/>
                      <a:pt x="45" y="309"/>
                      <a:pt x="44" y="316"/>
                    </a:cubicBezTo>
                    <a:cubicBezTo>
                      <a:pt x="43" y="323"/>
                      <a:pt x="41" y="343"/>
                      <a:pt x="43" y="350"/>
                    </a:cubicBezTo>
                    <a:cubicBezTo>
                      <a:pt x="44" y="357"/>
                      <a:pt x="61" y="358"/>
                      <a:pt x="69" y="357"/>
                    </a:cubicBezTo>
                    <a:cubicBezTo>
                      <a:pt x="77" y="355"/>
                      <a:pt x="84" y="347"/>
                      <a:pt x="91" y="347"/>
                    </a:cubicBezTo>
                    <a:cubicBezTo>
                      <a:pt x="98" y="347"/>
                      <a:pt x="96" y="355"/>
                      <a:pt x="97" y="361"/>
                    </a:cubicBezTo>
                    <a:cubicBezTo>
                      <a:pt x="97" y="366"/>
                      <a:pt x="101" y="368"/>
                      <a:pt x="118" y="372"/>
                    </a:cubicBezTo>
                    <a:cubicBezTo>
                      <a:pt x="136" y="377"/>
                      <a:pt x="140" y="364"/>
                      <a:pt x="144" y="352"/>
                    </a:cubicBezTo>
                    <a:cubicBezTo>
                      <a:pt x="148" y="339"/>
                      <a:pt x="140" y="339"/>
                      <a:pt x="136" y="328"/>
                    </a:cubicBezTo>
                    <a:cubicBezTo>
                      <a:pt x="133" y="316"/>
                      <a:pt x="136" y="302"/>
                      <a:pt x="136" y="292"/>
                    </a:cubicBezTo>
                    <a:cubicBezTo>
                      <a:pt x="135" y="281"/>
                      <a:pt x="141" y="272"/>
                      <a:pt x="147" y="265"/>
                    </a:cubicBezTo>
                    <a:cubicBezTo>
                      <a:pt x="153" y="258"/>
                      <a:pt x="160" y="248"/>
                      <a:pt x="186" y="258"/>
                    </a:cubicBezTo>
                    <a:cubicBezTo>
                      <a:pt x="212" y="267"/>
                      <a:pt x="239" y="298"/>
                      <a:pt x="242" y="306"/>
                    </a:cubicBezTo>
                    <a:cubicBezTo>
                      <a:pt x="245" y="313"/>
                      <a:pt x="232" y="318"/>
                      <a:pt x="227" y="325"/>
                    </a:cubicBezTo>
                    <a:cubicBezTo>
                      <a:pt x="222" y="332"/>
                      <a:pt x="196" y="338"/>
                      <a:pt x="186" y="337"/>
                    </a:cubicBezTo>
                    <a:cubicBezTo>
                      <a:pt x="175" y="336"/>
                      <a:pt x="172" y="344"/>
                      <a:pt x="167" y="348"/>
                    </a:cubicBezTo>
                    <a:cubicBezTo>
                      <a:pt x="162" y="351"/>
                      <a:pt x="167" y="361"/>
                      <a:pt x="172" y="367"/>
                    </a:cubicBezTo>
                    <a:cubicBezTo>
                      <a:pt x="177" y="373"/>
                      <a:pt x="211" y="373"/>
                      <a:pt x="224" y="364"/>
                    </a:cubicBezTo>
                    <a:cubicBezTo>
                      <a:pt x="237" y="354"/>
                      <a:pt x="272" y="328"/>
                      <a:pt x="272" y="328"/>
                    </a:cubicBezTo>
                    <a:cubicBezTo>
                      <a:pt x="272" y="328"/>
                      <a:pt x="285" y="340"/>
                      <a:pt x="293" y="348"/>
                    </a:cubicBezTo>
                    <a:cubicBezTo>
                      <a:pt x="301" y="357"/>
                      <a:pt x="319" y="369"/>
                      <a:pt x="352" y="373"/>
                    </a:cubicBezTo>
                    <a:cubicBezTo>
                      <a:pt x="385" y="377"/>
                      <a:pt x="398" y="356"/>
                      <a:pt x="401" y="352"/>
                    </a:cubicBezTo>
                    <a:cubicBezTo>
                      <a:pt x="405" y="348"/>
                      <a:pt x="399" y="342"/>
                      <a:pt x="389" y="333"/>
                    </a:cubicBezTo>
                    <a:cubicBezTo>
                      <a:pt x="379" y="323"/>
                      <a:pt x="353" y="312"/>
                      <a:pt x="337" y="313"/>
                    </a:cubicBezTo>
                    <a:cubicBezTo>
                      <a:pt x="321" y="315"/>
                      <a:pt x="303" y="305"/>
                      <a:pt x="292" y="299"/>
                    </a:cubicBezTo>
                    <a:cubicBezTo>
                      <a:pt x="282" y="293"/>
                      <a:pt x="287" y="293"/>
                      <a:pt x="291" y="277"/>
                    </a:cubicBezTo>
                    <a:cubicBezTo>
                      <a:pt x="295" y="261"/>
                      <a:pt x="294" y="231"/>
                      <a:pt x="291" y="217"/>
                    </a:cubicBezTo>
                    <a:cubicBezTo>
                      <a:pt x="287" y="204"/>
                      <a:pt x="269" y="200"/>
                      <a:pt x="264" y="192"/>
                    </a:cubicBezTo>
                    <a:cubicBezTo>
                      <a:pt x="258" y="184"/>
                      <a:pt x="251" y="180"/>
                      <a:pt x="261" y="173"/>
                    </a:cubicBezTo>
                    <a:cubicBezTo>
                      <a:pt x="272" y="166"/>
                      <a:pt x="282" y="146"/>
                      <a:pt x="290" y="135"/>
                    </a:cubicBezTo>
                    <a:cubicBezTo>
                      <a:pt x="298" y="123"/>
                      <a:pt x="305" y="117"/>
                      <a:pt x="297" y="107"/>
                    </a:cubicBezTo>
                    <a:cubicBezTo>
                      <a:pt x="289" y="97"/>
                      <a:pt x="283" y="94"/>
                      <a:pt x="281" y="86"/>
                    </a:cubicBezTo>
                    <a:cubicBezTo>
                      <a:pt x="280" y="79"/>
                      <a:pt x="283" y="57"/>
                      <a:pt x="283" y="43"/>
                    </a:cubicBezTo>
                    <a:cubicBezTo>
                      <a:pt x="283" y="29"/>
                      <a:pt x="285" y="30"/>
                      <a:pt x="272" y="15"/>
                    </a:cubicBezTo>
                    <a:cubicBezTo>
                      <a:pt x="260" y="0"/>
                      <a:pt x="248" y="2"/>
                      <a:pt x="241" y="1"/>
                    </a:cubicBezTo>
                    <a:cubicBezTo>
                      <a:pt x="235" y="0"/>
                      <a:pt x="231" y="21"/>
                      <a:pt x="233" y="26"/>
                    </a:cubicBezTo>
                    <a:cubicBezTo>
                      <a:pt x="235" y="31"/>
                      <a:pt x="239" y="31"/>
                      <a:pt x="241" y="35"/>
                    </a:cubicBezTo>
                    <a:cubicBezTo>
                      <a:pt x="242" y="39"/>
                      <a:pt x="239" y="36"/>
                      <a:pt x="243" y="53"/>
                    </a:cubicBezTo>
                    <a:cubicBezTo>
                      <a:pt x="247" y="70"/>
                      <a:pt x="245" y="91"/>
                      <a:pt x="245" y="97"/>
                    </a:cubicBezTo>
                    <a:cubicBezTo>
                      <a:pt x="245" y="103"/>
                      <a:pt x="240" y="107"/>
                      <a:pt x="234" y="114"/>
                    </a:cubicBezTo>
                    <a:cubicBezTo>
                      <a:pt x="228" y="121"/>
                      <a:pt x="206" y="123"/>
                      <a:pt x="194" y="129"/>
                    </a:cubicBezTo>
                    <a:cubicBezTo>
                      <a:pt x="181" y="135"/>
                      <a:pt x="179" y="146"/>
                      <a:pt x="170" y="149"/>
                    </a:cubicBezTo>
                    <a:cubicBezTo>
                      <a:pt x="161" y="151"/>
                      <a:pt x="157" y="138"/>
                      <a:pt x="161" y="121"/>
                    </a:cubicBezTo>
                    <a:cubicBezTo>
                      <a:pt x="164" y="109"/>
                      <a:pt x="168" y="79"/>
                      <a:pt x="168" y="64"/>
                    </a:cubicBezTo>
                    <a:cubicBezTo>
                      <a:pt x="167" y="54"/>
                      <a:pt x="158" y="40"/>
                      <a:pt x="150" y="33"/>
                    </a:cubicBezTo>
                    <a:cubicBezTo>
                      <a:pt x="142" y="25"/>
                      <a:pt x="136" y="30"/>
                      <a:pt x="131" y="32"/>
                    </a:cubicBezTo>
                    <a:cubicBezTo>
                      <a:pt x="126" y="35"/>
                      <a:pt x="120" y="43"/>
                      <a:pt x="122" y="56"/>
                    </a:cubicBezTo>
                    <a:cubicBezTo>
                      <a:pt x="124" y="70"/>
                      <a:pt x="127" y="72"/>
                      <a:pt x="127" y="82"/>
                    </a:cubicBezTo>
                    <a:cubicBezTo>
                      <a:pt x="128" y="92"/>
                      <a:pt x="124" y="113"/>
                      <a:pt x="121" y="133"/>
                    </a:cubicBezTo>
                    <a:cubicBezTo>
                      <a:pt x="117" y="152"/>
                      <a:pt x="104" y="151"/>
                      <a:pt x="90" y="158"/>
                    </a:cubicBezTo>
                    <a:cubicBezTo>
                      <a:pt x="76" y="165"/>
                      <a:pt x="48" y="175"/>
                      <a:pt x="30" y="180"/>
                    </a:cubicBezTo>
                    <a:cubicBezTo>
                      <a:pt x="13" y="184"/>
                      <a:pt x="0" y="191"/>
                      <a:pt x="0" y="200"/>
                    </a:cubicBezTo>
                    <a:cubicBezTo>
                      <a:pt x="0" y="209"/>
                      <a:pt x="9" y="210"/>
                      <a:pt x="22" y="219"/>
                    </a:cubicBezTo>
                    <a:cubicBezTo>
                      <a:pt x="35" y="228"/>
                      <a:pt x="107" y="215"/>
                      <a:pt x="108"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1" name="PA-iṣ1îde"/>
              <p:cNvSpPr/>
              <p:nvPr>
                <p:custDataLst>
                  <p:tags r:id="rId125"/>
                </p:custDataLst>
              </p:nvPr>
            </p:nvSpPr>
            <p:spPr bwMode="auto">
              <a:xfrm>
                <a:off x="5285581" y="2843213"/>
                <a:ext cx="627063" cy="793750"/>
              </a:xfrm>
              <a:custGeom>
                <a:avLst/>
                <a:gdLst>
                  <a:gd name="T0" fmla="*/ 194 w 340"/>
                  <a:gd name="T1" fmla="*/ 225 h 430"/>
                  <a:gd name="T2" fmla="*/ 189 w 340"/>
                  <a:gd name="T3" fmla="*/ 204 h 430"/>
                  <a:gd name="T4" fmla="*/ 222 w 340"/>
                  <a:gd name="T5" fmla="*/ 196 h 430"/>
                  <a:gd name="T6" fmla="*/ 234 w 340"/>
                  <a:gd name="T7" fmla="*/ 215 h 430"/>
                  <a:gd name="T8" fmla="*/ 217 w 340"/>
                  <a:gd name="T9" fmla="*/ 231 h 430"/>
                  <a:gd name="T10" fmla="*/ 194 w 340"/>
                  <a:gd name="T11" fmla="*/ 225 h 430"/>
                  <a:gd name="T12" fmla="*/ 33 w 340"/>
                  <a:gd name="T13" fmla="*/ 228 h 430"/>
                  <a:gd name="T14" fmla="*/ 67 w 340"/>
                  <a:gd name="T15" fmla="*/ 224 h 430"/>
                  <a:gd name="T16" fmla="*/ 105 w 340"/>
                  <a:gd name="T17" fmla="*/ 194 h 430"/>
                  <a:gd name="T18" fmla="*/ 164 w 340"/>
                  <a:gd name="T19" fmla="*/ 151 h 430"/>
                  <a:gd name="T20" fmla="*/ 170 w 340"/>
                  <a:gd name="T21" fmla="*/ 163 h 430"/>
                  <a:gd name="T22" fmla="*/ 144 w 340"/>
                  <a:gd name="T23" fmla="*/ 203 h 430"/>
                  <a:gd name="T24" fmla="*/ 142 w 340"/>
                  <a:gd name="T25" fmla="*/ 250 h 430"/>
                  <a:gd name="T26" fmla="*/ 166 w 340"/>
                  <a:gd name="T27" fmla="*/ 278 h 430"/>
                  <a:gd name="T28" fmla="*/ 170 w 340"/>
                  <a:gd name="T29" fmla="*/ 300 h 430"/>
                  <a:gd name="T30" fmla="*/ 132 w 340"/>
                  <a:gd name="T31" fmla="*/ 347 h 430"/>
                  <a:gd name="T32" fmla="*/ 133 w 340"/>
                  <a:gd name="T33" fmla="*/ 397 h 430"/>
                  <a:gd name="T34" fmla="*/ 181 w 340"/>
                  <a:gd name="T35" fmla="*/ 410 h 430"/>
                  <a:gd name="T36" fmla="*/ 184 w 340"/>
                  <a:gd name="T37" fmla="*/ 375 h 430"/>
                  <a:gd name="T38" fmla="*/ 198 w 340"/>
                  <a:gd name="T39" fmla="*/ 374 h 430"/>
                  <a:gd name="T40" fmla="*/ 215 w 340"/>
                  <a:gd name="T41" fmla="*/ 416 h 430"/>
                  <a:gd name="T42" fmla="*/ 240 w 340"/>
                  <a:gd name="T43" fmla="*/ 406 h 430"/>
                  <a:gd name="T44" fmla="*/ 230 w 340"/>
                  <a:gd name="T45" fmla="*/ 341 h 430"/>
                  <a:gd name="T46" fmla="*/ 250 w 340"/>
                  <a:gd name="T47" fmla="*/ 322 h 430"/>
                  <a:gd name="T48" fmla="*/ 268 w 340"/>
                  <a:gd name="T49" fmla="*/ 373 h 430"/>
                  <a:gd name="T50" fmla="*/ 316 w 340"/>
                  <a:gd name="T51" fmla="*/ 385 h 430"/>
                  <a:gd name="T52" fmla="*/ 295 w 340"/>
                  <a:gd name="T53" fmla="*/ 310 h 430"/>
                  <a:gd name="T54" fmla="*/ 263 w 340"/>
                  <a:gd name="T55" fmla="*/ 288 h 430"/>
                  <a:gd name="T56" fmla="*/ 264 w 340"/>
                  <a:gd name="T57" fmla="*/ 259 h 430"/>
                  <a:gd name="T58" fmla="*/ 265 w 340"/>
                  <a:gd name="T59" fmla="*/ 233 h 430"/>
                  <a:gd name="T60" fmla="*/ 300 w 340"/>
                  <a:gd name="T61" fmla="*/ 199 h 430"/>
                  <a:gd name="T62" fmla="*/ 275 w 340"/>
                  <a:gd name="T63" fmla="*/ 161 h 430"/>
                  <a:gd name="T64" fmla="*/ 217 w 340"/>
                  <a:gd name="T65" fmla="*/ 159 h 430"/>
                  <a:gd name="T66" fmla="*/ 270 w 340"/>
                  <a:gd name="T67" fmla="*/ 132 h 430"/>
                  <a:gd name="T68" fmla="*/ 316 w 340"/>
                  <a:gd name="T69" fmla="*/ 126 h 430"/>
                  <a:gd name="T70" fmla="*/ 332 w 340"/>
                  <a:gd name="T71" fmla="*/ 110 h 430"/>
                  <a:gd name="T72" fmla="*/ 321 w 340"/>
                  <a:gd name="T73" fmla="*/ 75 h 430"/>
                  <a:gd name="T74" fmla="*/ 256 w 340"/>
                  <a:gd name="T75" fmla="*/ 74 h 430"/>
                  <a:gd name="T76" fmla="*/ 240 w 340"/>
                  <a:gd name="T77" fmla="*/ 51 h 430"/>
                  <a:gd name="T78" fmla="*/ 212 w 340"/>
                  <a:gd name="T79" fmla="*/ 9 h 430"/>
                  <a:gd name="T80" fmla="*/ 190 w 340"/>
                  <a:gd name="T81" fmla="*/ 6 h 430"/>
                  <a:gd name="T82" fmla="*/ 174 w 340"/>
                  <a:gd name="T83" fmla="*/ 34 h 430"/>
                  <a:gd name="T84" fmla="*/ 183 w 340"/>
                  <a:gd name="T85" fmla="*/ 70 h 430"/>
                  <a:gd name="T86" fmla="*/ 172 w 340"/>
                  <a:gd name="T87" fmla="*/ 98 h 430"/>
                  <a:gd name="T88" fmla="*/ 65 w 340"/>
                  <a:gd name="T89" fmla="*/ 161 h 430"/>
                  <a:gd name="T90" fmla="*/ 21 w 340"/>
                  <a:gd name="T91" fmla="*/ 171 h 430"/>
                  <a:gd name="T92" fmla="*/ 10 w 340"/>
                  <a:gd name="T93" fmla="*/ 198 h 430"/>
                  <a:gd name="T94" fmla="*/ 33 w 340"/>
                  <a:gd name="T95" fmla="*/ 2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0" h="430">
                    <a:moveTo>
                      <a:pt x="194" y="225"/>
                    </a:moveTo>
                    <a:cubicBezTo>
                      <a:pt x="194" y="225"/>
                      <a:pt x="178" y="212"/>
                      <a:pt x="189" y="204"/>
                    </a:cubicBezTo>
                    <a:cubicBezTo>
                      <a:pt x="201" y="196"/>
                      <a:pt x="211" y="188"/>
                      <a:pt x="222" y="196"/>
                    </a:cubicBezTo>
                    <a:cubicBezTo>
                      <a:pt x="234" y="203"/>
                      <a:pt x="238" y="207"/>
                      <a:pt x="234" y="215"/>
                    </a:cubicBezTo>
                    <a:cubicBezTo>
                      <a:pt x="230" y="222"/>
                      <a:pt x="228" y="229"/>
                      <a:pt x="217" y="231"/>
                    </a:cubicBezTo>
                    <a:cubicBezTo>
                      <a:pt x="204" y="230"/>
                      <a:pt x="194" y="225"/>
                      <a:pt x="194" y="225"/>
                    </a:cubicBezTo>
                    <a:close/>
                    <a:moveTo>
                      <a:pt x="33" y="228"/>
                    </a:moveTo>
                    <a:cubicBezTo>
                      <a:pt x="40" y="229"/>
                      <a:pt x="52" y="231"/>
                      <a:pt x="67" y="224"/>
                    </a:cubicBezTo>
                    <a:cubicBezTo>
                      <a:pt x="82" y="216"/>
                      <a:pt x="91" y="208"/>
                      <a:pt x="105" y="194"/>
                    </a:cubicBezTo>
                    <a:cubicBezTo>
                      <a:pt x="119" y="180"/>
                      <a:pt x="153" y="155"/>
                      <a:pt x="164" y="151"/>
                    </a:cubicBezTo>
                    <a:cubicBezTo>
                      <a:pt x="176" y="146"/>
                      <a:pt x="176" y="155"/>
                      <a:pt x="170" y="163"/>
                    </a:cubicBezTo>
                    <a:cubicBezTo>
                      <a:pt x="164" y="171"/>
                      <a:pt x="150" y="188"/>
                      <a:pt x="144" y="203"/>
                    </a:cubicBezTo>
                    <a:cubicBezTo>
                      <a:pt x="139" y="218"/>
                      <a:pt x="134" y="224"/>
                      <a:pt x="142" y="250"/>
                    </a:cubicBezTo>
                    <a:cubicBezTo>
                      <a:pt x="149" y="275"/>
                      <a:pt x="160" y="275"/>
                      <a:pt x="166" y="278"/>
                    </a:cubicBezTo>
                    <a:cubicBezTo>
                      <a:pt x="172" y="281"/>
                      <a:pt x="176" y="301"/>
                      <a:pt x="170" y="300"/>
                    </a:cubicBezTo>
                    <a:cubicBezTo>
                      <a:pt x="164" y="299"/>
                      <a:pt x="136" y="327"/>
                      <a:pt x="132" y="347"/>
                    </a:cubicBezTo>
                    <a:cubicBezTo>
                      <a:pt x="127" y="366"/>
                      <a:pt x="123" y="375"/>
                      <a:pt x="133" y="397"/>
                    </a:cubicBezTo>
                    <a:cubicBezTo>
                      <a:pt x="144" y="419"/>
                      <a:pt x="174" y="413"/>
                      <a:pt x="181" y="410"/>
                    </a:cubicBezTo>
                    <a:cubicBezTo>
                      <a:pt x="189" y="407"/>
                      <a:pt x="185" y="395"/>
                      <a:pt x="184" y="375"/>
                    </a:cubicBezTo>
                    <a:cubicBezTo>
                      <a:pt x="182" y="355"/>
                      <a:pt x="192" y="364"/>
                      <a:pt x="198" y="374"/>
                    </a:cubicBezTo>
                    <a:cubicBezTo>
                      <a:pt x="204" y="384"/>
                      <a:pt x="203" y="402"/>
                      <a:pt x="215" y="416"/>
                    </a:cubicBezTo>
                    <a:cubicBezTo>
                      <a:pt x="226" y="430"/>
                      <a:pt x="235" y="419"/>
                      <a:pt x="240" y="406"/>
                    </a:cubicBezTo>
                    <a:cubicBezTo>
                      <a:pt x="245" y="393"/>
                      <a:pt x="232" y="357"/>
                      <a:pt x="230" y="341"/>
                    </a:cubicBezTo>
                    <a:cubicBezTo>
                      <a:pt x="229" y="326"/>
                      <a:pt x="238" y="322"/>
                      <a:pt x="250" y="322"/>
                    </a:cubicBezTo>
                    <a:cubicBezTo>
                      <a:pt x="262" y="322"/>
                      <a:pt x="248" y="347"/>
                      <a:pt x="268" y="373"/>
                    </a:cubicBezTo>
                    <a:cubicBezTo>
                      <a:pt x="287" y="399"/>
                      <a:pt x="292" y="396"/>
                      <a:pt x="316" y="385"/>
                    </a:cubicBezTo>
                    <a:cubicBezTo>
                      <a:pt x="340" y="375"/>
                      <a:pt x="311" y="327"/>
                      <a:pt x="295" y="310"/>
                    </a:cubicBezTo>
                    <a:cubicBezTo>
                      <a:pt x="279" y="294"/>
                      <a:pt x="263" y="294"/>
                      <a:pt x="263" y="288"/>
                    </a:cubicBezTo>
                    <a:cubicBezTo>
                      <a:pt x="263" y="282"/>
                      <a:pt x="266" y="267"/>
                      <a:pt x="264" y="259"/>
                    </a:cubicBezTo>
                    <a:cubicBezTo>
                      <a:pt x="262" y="251"/>
                      <a:pt x="258" y="239"/>
                      <a:pt x="265" y="233"/>
                    </a:cubicBezTo>
                    <a:cubicBezTo>
                      <a:pt x="273" y="226"/>
                      <a:pt x="301" y="222"/>
                      <a:pt x="300" y="199"/>
                    </a:cubicBezTo>
                    <a:cubicBezTo>
                      <a:pt x="299" y="177"/>
                      <a:pt x="294" y="175"/>
                      <a:pt x="275" y="161"/>
                    </a:cubicBezTo>
                    <a:cubicBezTo>
                      <a:pt x="257" y="148"/>
                      <a:pt x="216" y="168"/>
                      <a:pt x="217" y="159"/>
                    </a:cubicBezTo>
                    <a:cubicBezTo>
                      <a:pt x="218" y="150"/>
                      <a:pt x="250" y="138"/>
                      <a:pt x="270" y="132"/>
                    </a:cubicBezTo>
                    <a:cubicBezTo>
                      <a:pt x="290" y="125"/>
                      <a:pt x="306" y="126"/>
                      <a:pt x="316" y="126"/>
                    </a:cubicBezTo>
                    <a:cubicBezTo>
                      <a:pt x="326" y="126"/>
                      <a:pt x="326" y="118"/>
                      <a:pt x="332" y="110"/>
                    </a:cubicBezTo>
                    <a:cubicBezTo>
                      <a:pt x="337" y="102"/>
                      <a:pt x="334" y="88"/>
                      <a:pt x="321" y="75"/>
                    </a:cubicBezTo>
                    <a:cubicBezTo>
                      <a:pt x="308" y="61"/>
                      <a:pt x="263" y="74"/>
                      <a:pt x="256" y="74"/>
                    </a:cubicBezTo>
                    <a:cubicBezTo>
                      <a:pt x="250" y="74"/>
                      <a:pt x="250" y="63"/>
                      <a:pt x="240" y="51"/>
                    </a:cubicBezTo>
                    <a:cubicBezTo>
                      <a:pt x="229" y="38"/>
                      <a:pt x="220" y="18"/>
                      <a:pt x="212" y="9"/>
                    </a:cubicBezTo>
                    <a:cubicBezTo>
                      <a:pt x="205" y="0"/>
                      <a:pt x="203" y="8"/>
                      <a:pt x="190" y="6"/>
                    </a:cubicBezTo>
                    <a:cubicBezTo>
                      <a:pt x="176" y="3"/>
                      <a:pt x="165" y="15"/>
                      <a:pt x="174" y="34"/>
                    </a:cubicBezTo>
                    <a:cubicBezTo>
                      <a:pt x="183" y="53"/>
                      <a:pt x="183" y="56"/>
                      <a:pt x="183" y="70"/>
                    </a:cubicBezTo>
                    <a:cubicBezTo>
                      <a:pt x="183" y="84"/>
                      <a:pt x="197" y="88"/>
                      <a:pt x="172" y="98"/>
                    </a:cubicBezTo>
                    <a:cubicBezTo>
                      <a:pt x="147" y="108"/>
                      <a:pt x="75" y="152"/>
                      <a:pt x="65" y="161"/>
                    </a:cubicBezTo>
                    <a:cubicBezTo>
                      <a:pt x="55" y="170"/>
                      <a:pt x="26" y="169"/>
                      <a:pt x="21" y="171"/>
                    </a:cubicBezTo>
                    <a:cubicBezTo>
                      <a:pt x="15" y="173"/>
                      <a:pt x="0" y="170"/>
                      <a:pt x="10" y="198"/>
                    </a:cubicBezTo>
                    <a:cubicBezTo>
                      <a:pt x="24" y="238"/>
                      <a:pt x="26" y="227"/>
                      <a:pt x="3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2" name="PA-îSľïḑé"/>
              <p:cNvSpPr/>
              <p:nvPr>
                <p:custDataLst>
                  <p:tags r:id="rId126"/>
                </p:custDataLst>
              </p:nvPr>
            </p:nvSpPr>
            <p:spPr bwMode="auto">
              <a:xfrm>
                <a:off x="6328569" y="2867026"/>
                <a:ext cx="674688" cy="863600"/>
              </a:xfrm>
              <a:custGeom>
                <a:avLst/>
                <a:gdLst>
                  <a:gd name="T0" fmla="*/ 258 w 366"/>
                  <a:gd name="T1" fmla="*/ 136 h 468"/>
                  <a:gd name="T2" fmla="*/ 270 w 366"/>
                  <a:gd name="T3" fmla="*/ 115 h 468"/>
                  <a:gd name="T4" fmla="*/ 287 w 366"/>
                  <a:gd name="T5" fmla="*/ 153 h 468"/>
                  <a:gd name="T6" fmla="*/ 200 w 366"/>
                  <a:gd name="T7" fmla="*/ 103 h 468"/>
                  <a:gd name="T8" fmla="*/ 227 w 366"/>
                  <a:gd name="T9" fmla="*/ 122 h 468"/>
                  <a:gd name="T10" fmla="*/ 225 w 366"/>
                  <a:gd name="T11" fmla="*/ 167 h 468"/>
                  <a:gd name="T12" fmla="*/ 215 w 366"/>
                  <a:gd name="T13" fmla="*/ 201 h 468"/>
                  <a:gd name="T14" fmla="*/ 197 w 366"/>
                  <a:gd name="T15" fmla="*/ 167 h 468"/>
                  <a:gd name="T16" fmla="*/ 204 w 366"/>
                  <a:gd name="T17" fmla="*/ 133 h 468"/>
                  <a:gd name="T18" fmla="*/ 200 w 366"/>
                  <a:gd name="T19" fmla="*/ 103 h 468"/>
                  <a:gd name="T20" fmla="*/ 271 w 366"/>
                  <a:gd name="T21" fmla="*/ 175 h 468"/>
                  <a:gd name="T22" fmla="*/ 286 w 366"/>
                  <a:gd name="T23" fmla="*/ 190 h 468"/>
                  <a:gd name="T24" fmla="*/ 146 w 366"/>
                  <a:gd name="T25" fmla="*/ 109 h 468"/>
                  <a:gd name="T26" fmla="*/ 87 w 366"/>
                  <a:gd name="T27" fmla="*/ 173 h 468"/>
                  <a:gd name="T28" fmla="*/ 7 w 366"/>
                  <a:gd name="T29" fmla="*/ 236 h 468"/>
                  <a:gd name="T30" fmla="*/ 111 w 366"/>
                  <a:gd name="T31" fmla="*/ 239 h 468"/>
                  <a:gd name="T32" fmla="*/ 108 w 366"/>
                  <a:gd name="T33" fmla="*/ 279 h 468"/>
                  <a:gd name="T34" fmla="*/ 110 w 366"/>
                  <a:gd name="T35" fmla="*/ 332 h 468"/>
                  <a:gd name="T36" fmla="*/ 139 w 366"/>
                  <a:gd name="T37" fmla="*/ 316 h 468"/>
                  <a:gd name="T38" fmla="*/ 159 w 366"/>
                  <a:gd name="T39" fmla="*/ 326 h 468"/>
                  <a:gd name="T40" fmla="*/ 189 w 366"/>
                  <a:gd name="T41" fmla="*/ 330 h 468"/>
                  <a:gd name="T42" fmla="*/ 217 w 366"/>
                  <a:gd name="T43" fmla="*/ 281 h 468"/>
                  <a:gd name="T44" fmla="*/ 284 w 366"/>
                  <a:gd name="T45" fmla="*/ 237 h 468"/>
                  <a:gd name="T46" fmla="*/ 287 w 366"/>
                  <a:gd name="T47" fmla="*/ 396 h 468"/>
                  <a:gd name="T48" fmla="*/ 284 w 366"/>
                  <a:gd name="T49" fmla="*/ 461 h 468"/>
                  <a:gd name="T50" fmla="*/ 319 w 366"/>
                  <a:gd name="T51" fmla="*/ 393 h 468"/>
                  <a:gd name="T52" fmla="*/ 327 w 366"/>
                  <a:gd name="T53" fmla="*/ 227 h 468"/>
                  <a:gd name="T54" fmla="*/ 363 w 366"/>
                  <a:gd name="T55" fmla="*/ 202 h 468"/>
                  <a:gd name="T56" fmla="*/ 324 w 366"/>
                  <a:gd name="T57" fmla="*/ 162 h 468"/>
                  <a:gd name="T58" fmla="*/ 330 w 366"/>
                  <a:gd name="T59" fmla="*/ 85 h 468"/>
                  <a:gd name="T60" fmla="*/ 324 w 366"/>
                  <a:gd name="T61" fmla="*/ 23 h 468"/>
                  <a:gd name="T62" fmla="*/ 275 w 366"/>
                  <a:gd name="T63" fmla="*/ 29 h 468"/>
                  <a:gd name="T64" fmla="*/ 286 w 366"/>
                  <a:gd name="T65" fmla="*/ 69 h 468"/>
                  <a:gd name="T66" fmla="*/ 253 w 366"/>
                  <a:gd name="T67" fmla="*/ 65 h 468"/>
                  <a:gd name="T68" fmla="*/ 212 w 366"/>
                  <a:gd name="T69" fmla="*/ 52 h 468"/>
                  <a:gd name="T70" fmla="*/ 115 w 366"/>
                  <a:gd name="T71" fmla="*/ 68 h 468"/>
                  <a:gd name="T72" fmla="*/ 30 w 366"/>
                  <a:gd name="T73" fmla="*/ 163 h 468"/>
                  <a:gd name="T74" fmla="*/ 96 w 366"/>
                  <a:gd name="T75" fmla="*/ 13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6" h="468">
                    <a:moveTo>
                      <a:pt x="270" y="152"/>
                    </a:moveTo>
                    <a:cubicBezTo>
                      <a:pt x="270" y="152"/>
                      <a:pt x="273" y="146"/>
                      <a:pt x="258" y="136"/>
                    </a:cubicBezTo>
                    <a:cubicBezTo>
                      <a:pt x="242" y="126"/>
                      <a:pt x="247" y="126"/>
                      <a:pt x="254" y="122"/>
                    </a:cubicBezTo>
                    <a:cubicBezTo>
                      <a:pt x="261" y="119"/>
                      <a:pt x="262" y="114"/>
                      <a:pt x="270" y="115"/>
                    </a:cubicBezTo>
                    <a:cubicBezTo>
                      <a:pt x="279" y="116"/>
                      <a:pt x="285" y="112"/>
                      <a:pt x="287" y="120"/>
                    </a:cubicBezTo>
                    <a:cubicBezTo>
                      <a:pt x="289" y="128"/>
                      <a:pt x="291" y="151"/>
                      <a:pt x="287" y="153"/>
                    </a:cubicBezTo>
                    <a:cubicBezTo>
                      <a:pt x="284" y="155"/>
                      <a:pt x="271" y="153"/>
                      <a:pt x="270" y="152"/>
                    </a:cubicBezTo>
                    <a:close/>
                    <a:moveTo>
                      <a:pt x="200" y="103"/>
                    </a:moveTo>
                    <a:cubicBezTo>
                      <a:pt x="200" y="99"/>
                      <a:pt x="207" y="96"/>
                      <a:pt x="216" y="102"/>
                    </a:cubicBezTo>
                    <a:cubicBezTo>
                      <a:pt x="225" y="108"/>
                      <a:pt x="228" y="113"/>
                      <a:pt x="227" y="122"/>
                    </a:cubicBezTo>
                    <a:cubicBezTo>
                      <a:pt x="225" y="131"/>
                      <a:pt x="222" y="135"/>
                      <a:pt x="223" y="145"/>
                    </a:cubicBezTo>
                    <a:cubicBezTo>
                      <a:pt x="223" y="156"/>
                      <a:pt x="217" y="162"/>
                      <a:pt x="225" y="167"/>
                    </a:cubicBezTo>
                    <a:cubicBezTo>
                      <a:pt x="232" y="173"/>
                      <a:pt x="235" y="171"/>
                      <a:pt x="233" y="185"/>
                    </a:cubicBezTo>
                    <a:cubicBezTo>
                      <a:pt x="231" y="202"/>
                      <a:pt x="214" y="210"/>
                      <a:pt x="215" y="201"/>
                    </a:cubicBezTo>
                    <a:cubicBezTo>
                      <a:pt x="215" y="192"/>
                      <a:pt x="220" y="185"/>
                      <a:pt x="213" y="176"/>
                    </a:cubicBezTo>
                    <a:cubicBezTo>
                      <a:pt x="205" y="167"/>
                      <a:pt x="204" y="178"/>
                      <a:pt x="197" y="167"/>
                    </a:cubicBezTo>
                    <a:cubicBezTo>
                      <a:pt x="191" y="155"/>
                      <a:pt x="195" y="154"/>
                      <a:pt x="199" y="152"/>
                    </a:cubicBezTo>
                    <a:cubicBezTo>
                      <a:pt x="204" y="149"/>
                      <a:pt x="209" y="147"/>
                      <a:pt x="204" y="133"/>
                    </a:cubicBezTo>
                    <a:cubicBezTo>
                      <a:pt x="199" y="119"/>
                      <a:pt x="198" y="127"/>
                      <a:pt x="197" y="119"/>
                    </a:cubicBezTo>
                    <a:cubicBezTo>
                      <a:pt x="196" y="112"/>
                      <a:pt x="200" y="107"/>
                      <a:pt x="200" y="103"/>
                    </a:cubicBezTo>
                    <a:close/>
                    <a:moveTo>
                      <a:pt x="246" y="206"/>
                    </a:moveTo>
                    <a:cubicBezTo>
                      <a:pt x="243" y="205"/>
                      <a:pt x="264" y="181"/>
                      <a:pt x="271" y="175"/>
                    </a:cubicBezTo>
                    <a:cubicBezTo>
                      <a:pt x="277" y="170"/>
                      <a:pt x="289" y="166"/>
                      <a:pt x="288" y="173"/>
                    </a:cubicBezTo>
                    <a:cubicBezTo>
                      <a:pt x="287" y="180"/>
                      <a:pt x="291" y="185"/>
                      <a:pt x="286" y="190"/>
                    </a:cubicBezTo>
                    <a:cubicBezTo>
                      <a:pt x="282" y="195"/>
                      <a:pt x="250" y="207"/>
                      <a:pt x="246" y="206"/>
                    </a:cubicBezTo>
                    <a:close/>
                    <a:moveTo>
                      <a:pt x="146" y="109"/>
                    </a:moveTo>
                    <a:cubicBezTo>
                      <a:pt x="146" y="114"/>
                      <a:pt x="141" y="124"/>
                      <a:pt x="134" y="134"/>
                    </a:cubicBezTo>
                    <a:cubicBezTo>
                      <a:pt x="127" y="144"/>
                      <a:pt x="103" y="162"/>
                      <a:pt x="87" y="173"/>
                    </a:cubicBezTo>
                    <a:cubicBezTo>
                      <a:pt x="70" y="183"/>
                      <a:pt x="23" y="206"/>
                      <a:pt x="16" y="212"/>
                    </a:cubicBezTo>
                    <a:cubicBezTo>
                      <a:pt x="10" y="218"/>
                      <a:pt x="0" y="213"/>
                      <a:pt x="7" y="236"/>
                    </a:cubicBezTo>
                    <a:cubicBezTo>
                      <a:pt x="13" y="258"/>
                      <a:pt x="24" y="253"/>
                      <a:pt x="55" y="252"/>
                    </a:cubicBezTo>
                    <a:cubicBezTo>
                      <a:pt x="85" y="250"/>
                      <a:pt x="106" y="237"/>
                      <a:pt x="111" y="239"/>
                    </a:cubicBezTo>
                    <a:cubicBezTo>
                      <a:pt x="116" y="242"/>
                      <a:pt x="119" y="251"/>
                      <a:pt x="119" y="259"/>
                    </a:cubicBezTo>
                    <a:cubicBezTo>
                      <a:pt x="120" y="266"/>
                      <a:pt x="116" y="270"/>
                      <a:pt x="108" y="279"/>
                    </a:cubicBezTo>
                    <a:cubicBezTo>
                      <a:pt x="100" y="288"/>
                      <a:pt x="100" y="303"/>
                      <a:pt x="100" y="311"/>
                    </a:cubicBezTo>
                    <a:cubicBezTo>
                      <a:pt x="101" y="318"/>
                      <a:pt x="104" y="325"/>
                      <a:pt x="110" y="332"/>
                    </a:cubicBezTo>
                    <a:cubicBezTo>
                      <a:pt x="117" y="338"/>
                      <a:pt x="119" y="333"/>
                      <a:pt x="127" y="333"/>
                    </a:cubicBezTo>
                    <a:cubicBezTo>
                      <a:pt x="134" y="332"/>
                      <a:pt x="138" y="323"/>
                      <a:pt x="139" y="316"/>
                    </a:cubicBezTo>
                    <a:cubicBezTo>
                      <a:pt x="140" y="308"/>
                      <a:pt x="148" y="313"/>
                      <a:pt x="155" y="314"/>
                    </a:cubicBezTo>
                    <a:cubicBezTo>
                      <a:pt x="161" y="316"/>
                      <a:pt x="158" y="318"/>
                      <a:pt x="159" y="326"/>
                    </a:cubicBezTo>
                    <a:cubicBezTo>
                      <a:pt x="159" y="334"/>
                      <a:pt x="159" y="336"/>
                      <a:pt x="168" y="339"/>
                    </a:cubicBezTo>
                    <a:cubicBezTo>
                      <a:pt x="177" y="343"/>
                      <a:pt x="178" y="342"/>
                      <a:pt x="189" y="330"/>
                    </a:cubicBezTo>
                    <a:cubicBezTo>
                      <a:pt x="199" y="319"/>
                      <a:pt x="187" y="291"/>
                      <a:pt x="193" y="292"/>
                    </a:cubicBezTo>
                    <a:cubicBezTo>
                      <a:pt x="198" y="293"/>
                      <a:pt x="209" y="289"/>
                      <a:pt x="217" y="281"/>
                    </a:cubicBezTo>
                    <a:cubicBezTo>
                      <a:pt x="225" y="273"/>
                      <a:pt x="232" y="272"/>
                      <a:pt x="243" y="263"/>
                    </a:cubicBezTo>
                    <a:cubicBezTo>
                      <a:pt x="253" y="254"/>
                      <a:pt x="278" y="233"/>
                      <a:pt x="284" y="237"/>
                    </a:cubicBezTo>
                    <a:cubicBezTo>
                      <a:pt x="290" y="240"/>
                      <a:pt x="285" y="282"/>
                      <a:pt x="286" y="321"/>
                    </a:cubicBezTo>
                    <a:cubicBezTo>
                      <a:pt x="288" y="361"/>
                      <a:pt x="286" y="379"/>
                      <a:pt x="287" y="396"/>
                    </a:cubicBezTo>
                    <a:cubicBezTo>
                      <a:pt x="289" y="413"/>
                      <a:pt x="278" y="425"/>
                      <a:pt x="278" y="434"/>
                    </a:cubicBezTo>
                    <a:cubicBezTo>
                      <a:pt x="277" y="443"/>
                      <a:pt x="278" y="454"/>
                      <a:pt x="284" y="461"/>
                    </a:cubicBezTo>
                    <a:cubicBezTo>
                      <a:pt x="291" y="468"/>
                      <a:pt x="296" y="458"/>
                      <a:pt x="305" y="449"/>
                    </a:cubicBezTo>
                    <a:cubicBezTo>
                      <a:pt x="314" y="440"/>
                      <a:pt x="315" y="424"/>
                      <a:pt x="319" y="393"/>
                    </a:cubicBezTo>
                    <a:cubicBezTo>
                      <a:pt x="323" y="362"/>
                      <a:pt x="318" y="269"/>
                      <a:pt x="320" y="252"/>
                    </a:cubicBezTo>
                    <a:cubicBezTo>
                      <a:pt x="321" y="236"/>
                      <a:pt x="323" y="232"/>
                      <a:pt x="327" y="227"/>
                    </a:cubicBezTo>
                    <a:cubicBezTo>
                      <a:pt x="332" y="222"/>
                      <a:pt x="332" y="212"/>
                      <a:pt x="340" y="211"/>
                    </a:cubicBezTo>
                    <a:cubicBezTo>
                      <a:pt x="349" y="210"/>
                      <a:pt x="360" y="212"/>
                      <a:pt x="363" y="202"/>
                    </a:cubicBezTo>
                    <a:cubicBezTo>
                      <a:pt x="366" y="192"/>
                      <a:pt x="364" y="182"/>
                      <a:pt x="358" y="177"/>
                    </a:cubicBezTo>
                    <a:cubicBezTo>
                      <a:pt x="352" y="172"/>
                      <a:pt x="326" y="167"/>
                      <a:pt x="324" y="162"/>
                    </a:cubicBezTo>
                    <a:cubicBezTo>
                      <a:pt x="322" y="158"/>
                      <a:pt x="323" y="119"/>
                      <a:pt x="322" y="108"/>
                    </a:cubicBezTo>
                    <a:cubicBezTo>
                      <a:pt x="322" y="96"/>
                      <a:pt x="324" y="98"/>
                      <a:pt x="330" y="85"/>
                    </a:cubicBezTo>
                    <a:cubicBezTo>
                      <a:pt x="336" y="73"/>
                      <a:pt x="333" y="65"/>
                      <a:pt x="334" y="48"/>
                    </a:cubicBezTo>
                    <a:cubicBezTo>
                      <a:pt x="334" y="32"/>
                      <a:pt x="334" y="33"/>
                      <a:pt x="324" y="23"/>
                    </a:cubicBezTo>
                    <a:cubicBezTo>
                      <a:pt x="315" y="14"/>
                      <a:pt x="306" y="6"/>
                      <a:pt x="292" y="3"/>
                    </a:cubicBezTo>
                    <a:cubicBezTo>
                      <a:pt x="278" y="0"/>
                      <a:pt x="274" y="12"/>
                      <a:pt x="275" y="29"/>
                    </a:cubicBezTo>
                    <a:cubicBezTo>
                      <a:pt x="275" y="47"/>
                      <a:pt x="278" y="37"/>
                      <a:pt x="282" y="43"/>
                    </a:cubicBezTo>
                    <a:cubicBezTo>
                      <a:pt x="286" y="49"/>
                      <a:pt x="285" y="62"/>
                      <a:pt x="286" y="69"/>
                    </a:cubicBezTo>
                    <a:cubicBezTo>
                      <a:pt x="287" y="76"/>
                      <a:pt x="283" y="77"/>
                      <a:pt x="274" y="77"/>
                    </a:cubicBezTo>
                    <a:cubicBezTo>
                      <a:pt x="265" y="78"/>
                      <a:pt x="268" y="69"/>
                      <a:pt x="253" y="65"/>
                    </a:cubicBezTo>
                    <a:cubicBezTo>
                      <a:pt x="238" y="60"/>
                      <a:pt x="225" y="74"/>
                      <a:pt x="218" y="72"/>
                    </a:cubicBezTo>
                    <a:cubicBezTo>
                      <a:pt x="212" y="71"/>
                      <a:pt x="215" y="68"/>
                      <a:pt x="212" y="52"/>
                    </a:cubicBezTo>
                    <a:cubicBezTo>
                      <a:pt x="209" y="36"/>
                      <a:pt x="191" y="26"/>
                      <a:pt x="177" y="26"/>
                    </a:cubicBezTo>
                    <a:cubicBezTo>
                      <a:pt x="164" y="26"/>
                      <a:pt x="135" y="52"/>
                      <a:pt x="115" y="68"/>
                    </a:cubicBezTo>
                    <a:cubicBezTo>
                      <a:pt x="96" y="84"/>
                      <a:pt x="55" y="129"/>
                      <a:pt x="47" y="139"/>
                    </a:cubicBezTo>
                    <a:cubicBezTo>
                      <a:pt x="39" y="149"/>
                      <a:pt x="30" y="156"/>
                      <a:pt x="30" y="163"/>
                    </a:cubicBezTo>
                    <a:cubicBezTo>
                      <a:pt x="30" y="170"/>
                      <a:pt x="28" y="170"/>
                      <a:pt x="39" y="172"/>
                    </a:cubicBezTo>
                    <a:cubicBezTo>
                      <a:pt x="49" y="174"/>
                      <a:pt x="64" y="154"/>
                      <a:pt x="96" y="132"/>
                    </a:cubicBezTo>
                    <a:cubicBezTo>
                      <a:pt x="128" y="110"/>
                      <a:pt x="147" y="103"/>
                      <a:pt x="146"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3" name="PA-í$liḋê"/>
              <p:cNvSpPr/>
              <p:nvPr>
                <p:custDataLst>
                  <p:tags r:id="rId127"/>
                </p:custDataLst>
              </p:nvPr>
            </p:nvSpPr>
            <p:spPr bwMode="auto">
              <a:xfrm>
                <a:off x="4245769" y="2932113"/>
                <a:ext cx="635000" cy="660400"/>
              </a:xfrm>
              <a:custGeom>
                <a:avLst/>
                <a:gdLst>
                  <a:gd name="T0" fmla="*/ 5 w 344"/>
                  <a:gd name="T1" fmla="*/ 147 h 358"/>
                  <a:gd name="T2" fmla="*/ 38 w 344"/>
                  <a:gd name="T3" fmla="*/ 142 h 358"/>
                  <a:gd name="T4" fmla="*/ 53 w 344"/>
                  <a:gd name="T5" fmla="*/ 125 h 358"/>
                  <a:gd name="T6" fmla="*/ 43 w 344"/>
                  <a:gd name="T7" fmla="*/ 70 h 358"/>
                  <a:gd name="T8" fmla="*/ 48 w 344"/>
                  <a:gd name="T9" fmla="*/ 43 h 358"/>
                  <a:gd name="T10" fmla="*/ 76 w 344"/>
                  <a:gd name="T11" fmla="*/ 45 h 358"/>
                  <a:gd name="T12" fmla="*/ 122 w 344"/>
                  <a:gd name="T13" fmla="*/ 89 h 358"/>
                  <a:gd name="T14" fmla="*/ 122 w 344"/>
                  <a:gd name="T15" fmla="*/ 185 h 358"/>
                  <a:gd name="T16" fmla="*/ 141 w 344"/>
                  <a:gd name="T17" fmla="*/ 192 h 358"/>
                  <a:gd name="T18" fmla="*/ 231 w 344"/>
                  <a:gd name="T19" fmla="*/ 135 h 358"/>
                  <a:gd name="T20" fmla="*/ 241 w 344"/>
                  <a:gd name="T21" fmla="*/ 87 h 358"/>
                  <a:gd name="T22" fmla="*/ 234 w 344"/>
                  <a:gd name="T23" fmla="*/ 48 h 358"/>
                  <a:gd name="T24" fmla="*/ 263 w 344"/>
                  <a:gd name="T25" fmla="*/ 17 h 358"/>
                  <a:gd name="T26" fmla="*/ 298 w 344"/>
                  <a:gd name="T27" fmla="*/ 76 h 358"/>
                  <a:gd name="T28" fmla="*/ 292 w 344"/>
                  <a:gd name="T29" fmla="*/ 111 h 358"/>
                  <a:gd name="T30" fmla="*/ 317 w 344"/>
                  <a:gd name="T31" fmla="*/ 138 h 358"/>
                  <a:gd name="T32" fmla="*/ 292 w 344"/>
                  <a:gd name="T33" fmla="*/ 181 h 358"/>
                  <a:gd name="T34" fmla="*/ 270 w 344"/>
                  <a:gd name="T35" fmla="*/ 217 h 358"/>
                  <a:gd name="T36" fmla="*/ 276 w 344"/>
                  <a:gd name="T37" fmla="*/ 252 h 358"/>
                  <a:gd name="T38" fmla="*/ 334 w 344"/>
                  <a:gd name="T39" fmla="*/ 270 h 358"/>
                  <a:gd name="T40" fmla="*/ 333 w 344"/>
                  <a:gd name="T41" fmla="*/ 304 h 358"/>
                  <a:gd name="T42" fmla="*/ 226 w 344"/>
                  <a:gd name="T43" fmla="*/ 338 h 358"/>
                  <a:gd name="T44" fmla="*/ 166 w 344"/>
                  <a:gd name="T45" fmla="*/ 352 h 358"/>
                  <a:gd name="T46" fmla="*/ 191 w 344"/>
                  <a:gd name="T47" fmla="*/ 319 h 358"/>
                  <a:gd name="T48" fmla="*/ 228 w 344"/>
                  <a:gd name="T49" fmla="*/ 287 h 358"/>
                  <a:gd name="T50" fmla="*/ 231 w 344"/>
                  <a:gd name="T51" fmla="*/ 223 h 358"/>
                  <a:gd name="T52" fmla="*/ 194 w 344"/>
                  <a:gd name="T53" fmla="*/ 194 h 358"/>
                  <a:gd name="T54" fmla="*/ 152 w 344"/>
                  <a:gd name="T55" fmla="*/ 228 h 358"/>
                  <a:gd name="T56" fmla="*/ 55 w 344"/>
                  <a:gd name="T57" fmla="*/ 337 h 358"/>
                  <a:gd name="T58" fmla="*/ 21 w 344"/>
                  <a:gd name="T59" fmla="*/ 316 h 358"/>
                  <a:gd name="T60" fmla="*/ 30 w 344"/>
                  <a:gd name="T61" fmla="*/ 260 h 358"/>
                  <a:gd name="T62" fmla="*/ 53 w 344"/>
                  <a:gd name="T63" fmla="*/ 228 h 358"/>
                  <a:gd name="T64" fmla="*/ 37 w 344"/>
                  <a:gd name="T65" fmla="*/ 201 h 358"/>
                  <a:gd name="T66" fmla="*/ 1 w 344"/>
                  <a:gd name="T67" fmla="*/ 170 h 358"/>
                  <a:gd name="T68" fmla="*/ 5 w 344"/>
                  <a:gd name="T69" fmla="*/ 14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4" h="358">
                    <a:moveTo>
                      <a:pt x="5" y="147"/>
                    </a:moveTo>
                    <a:cubicBezTo>
                      <a:pt x="6" y="143"/>
                      <a:pt x="22" y="140"/>
                      <a:pt x="38" y="142"/>
                    </a:cubicBezTo>
                    <a:cubicBezTo>
                      <a:pt x="54" y="144"/>
                      <a:pt x="53" y="137"/>
                      <a:pt x="53" y="125"/>
                    </a:cubicBezTo>
                    <a:cubicBezTo>
                      <a:pt x="53" y="112"/>
                      <a:pt x="60" y="89"/>
                      <a:pt x="43" y="70"/>
                    </a:cubicBezTo>
                    <a:cubicBezTo>
                      <a:pt x="25" y="52"/>
                      <a:pt x="48" y="43"/>
                      <a:pt x="48" y="43"/>
                    </a:cubicBezTo>
                    <a:cubicBezTo>
                      <a:pt x="48" y="43"/>
                      <a:pt x="55" y="32"/>
                      <a:pt x="76" y="45"/>
                    </a:cubicBezTo>
                    <a:cubicBezTo>
                      <a:pt x="97" y="58"/>
                      <a:pt x="115" y="74"/>
                      <a:pt x="122" y="89"/>
                    </a:cubicBezTo>
                    <a:cubicBezTo>
                      <a:pt x="129" y="104"/>
                      <a:pt x="118" y="174"/>
                      <a:pt x="122" y="185"/>
                    </a:cubicBezTo>
                    <a:cubicBezTo>
                      <a:pt x="125" y="195"/>
                      <a:pt x="130" y="200"/>
                      <a:pt x="141" y="192"/>
                    </a:cubicBezTo>
                    <a:cubicBezTo>
                      <a:pt x="153" y="183"/>
                      <a:pt x="214" y="138"/>
                      <a:pt x="231" y="135"/>
                    </a:cubicBezTo>
                    <a:cubicBezTo>
                      <a:pt x="249" y="132"/>
                      <a:pt x="241" y="103"/>
                      <a:pt x="241" y="87"/>
                    </a:cubicBezTo>
                    <a:cubicBezTo>
                      <a:pt x="242" y="70"/>
                      <a:pt x="234" y="59"/>
                      <a:pt x="234" y="48"/>
                    </a:cubicBezTo>
                    <a:cubicBezTo>
                      <a:pt x="234" y="36"/>
                      <a:pt x="247" y="0"/>
                      <a:pt x="263" y="17"/>
                    </a:cubicBezTo>
                    <a:cubicBezTo>
                      <a:pt x="279" y="35"/>
                      <a:pt x="303" y="58"/>
                      <a:pt x="298" y="76"/>
                    </a:cubicBezTo>
                    <a:cubicBezTo>
                      <a:pt x="294" y="95"/>
                      <a:pt x="283" y="92"/>
                      <a:pt x="292" y="111"/>
                    </a:cubicBezTo>
                    <a:cubicBezTo>
                      <a:pt x="301" y="129"/>
                      <a:pt x="320" y="117"/>
                      <a:pt x="317" y="138"/>
                    </a:cubicBezTo>
                    <a:cubicBezTo>
                      <a:pt x="315" y="160"/>
                      <a:pt x="321" y="149"/>
                      <a:pt x="292" y="181"/>
                    </a:cubicBezTo>
                    <a:cubicBezTo>
                      <a:pt x="268" y="209"/>
                      <a:pt x="270" y="208"/>
                      <a:pt x="270" y="217"/>
                    </a:cubicBezTo>
                    <a:cubicBezTo>
                      <a:pt x="270" y="226"/>
                      <a:pt x="266" y="249"/>
                      <a:pt x="276" y="252"/>
                    </a:cubicBezTo>
                    <a:cubicBezTo>
                      <a:pt x="287" y="254"/>
                      <a:pt x="325" y="250"/>
                      <a:pt x="334" y="270"/>
                    </a:cubicBezTo>
                    <a:cubicBezTo>
                      <a:pt x="344" y="290"/>
                      <a:pt x="344" y="295"/>
                      <a:pt x="333" y="304"/>
                    </a:cubicBezTo>
                    <a:cubicBezTo>
                      <a:pt x="321" y="312"/>
                      <a:pt x="288" y="320"/>
                      <a:pt x="226" y="338"/>
                    </a:cubicBezTo>
                    <a:cubicBezTo>
                      <a:pt x="180" y="351"/>
                      <a:pt x="168" y="358"/>
                      <a:pt x="166" y="352"/>
                    </a:cubicBezTo>
                    <a:cubicBezTo>
                      <a:pt x="164" y="346"/>
                      <a:pt x="175" y="331"/>
                      <a:pt x="191" y="319"/>
                    </a:cubicBezTo>
                    <a:cubicBezTo>
                      <a:pt x="207" y="307"/>
                      <a:pt x="224" y="304"/>
                      <a:pt x="228" y="287"/>
                    </a:cubicBezTo>
                    <a:cubicBezTo>
                      <a:pt x="232" y="270"/>
                      <a:pt x="235" y="234"/>
                      <a:pt x="231" y="223"/>
                    </a:cubicBezTo>
                    <a:cubicBezTo>
                      <a:pt x="227" y="212"/>
                      <a:pt x="213" y="188"/>
                      <a:pt x="194" y="194"/>
                    </a:cubicBezTo>
                    <a:cubicBezTo>
                      <a:pt x="176" y="200"/>
                      <a:pt x="166" y="210"/>
                      <a:pt x="152" y="228"/>
                    </a:cubicBezTo>
                    <a:cubicBezTo>
                      <a:pt x="138" y="247"/>
                      <a:pt x="66" y="336"/>
                      <a:pt x="55" y="337"/>
                    </a:cubicBezTo>
                    <a:cubicBezTo>
                      <a:pt x="45" y="338"/>
                      <a:pt x="22" y="340"/>
                      <a:pt x="21" y="316"/>
                    </a:cubicBezTo>
                    <a:cubicBezTo>
                      <a:pt x="20" y="292"/>
                      <a:pt x="16" y="285"/>
                      <a:pt x="30" y="260"/>
                    </a:cubicBezTo>
                    <a:cubicBezTo>
                      <a:pt x="44" y="234"/>
                      <a:pt x="53" y="241"/>
                      <a:pt x="53" y="228"/>
                    </a:cubicBezTo>
                    <a:cubicBezTo>
                      <a:pt x="53" y="216"/>
                      <a:pt x="47" y="207"/>
                      <a:pt x="37" y="201"/>
                    </a:cubicBezTo>
                    <a:cubicBezTo>
                      <a:pt x="27" y="195"/>
                      <a:pt x="2" y="182"/>
                      <a:pt x="1" y="170"/>
                    </a:cubicBezTo>
                    <a:cubicBezTo>
                      <a:pt x="0" y="157"/>
                      <a:pt x="4" y="150"/>
                      <a:pt x="5"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4" name="PA-iṧlíḋé"/>
              <p:cNvSpPr/>
              <p:nvPr>
                <p:custDataLst>
                  <p:tags r:id="rId128"/>
                </p:custDataLst>
              </p:nvPr>
            </p:nvSpPr>
            <p:spPr bwMode="auto">
              <a:xfrm>
                <a:off x="4296569" y="3762376"/>
                <a:ext cx="161925" cy="211138"/>
              </a:xfrm>
              <a:custGeom>
                <a:avLst/>
                <a:gdLst>
                  <a:gd name="T0" fmla="*/ 73 w 88"/>
                  <a:gd name="T1" fmla="*/ 65 h 114"/>
                  <a:gd name="T2" fmla="*/ 66 w 88"/>
                  <a:gd name="T3" fmla="*/ 93 h 114"/>
                  <a:gd name="T4" fmla="*/ 43 w 88"/>
                  <a:gd name="T5" fmla="*/ 101 h 114"/>
                  <a:gd name="T6" fmla="*/ 27 w 88"/>
                  <a:gd name="T7" fmla="*/ 97 h 114"/>
                  <a:gd name="T8" fmla="*/ 17 w 88"/>
                  <a:gd name="T9" fmla="*/ 86 h 114"/>
                  <a:gd name="T10" fmla="*/ 15 w 88"/>
                  <a:gd name="T11" fmla="*/ 65 h 114"/>
                  <a:gd name="T12" fmla="*/ 15 w 88"/>
                  <a:gd name="T13" fmla="*/ 0 h 114"/>
                  <a:gd name="T14" fmla="*/ 0 w 88"/>
                  <a:gd name="T15" fmla="*/ 0 h 114"/>
                  <a:gd name="T16" fmla="*/ 0 w 88"/>
                  <a:gd name="T17" fmla="*/ 65 h 114"/>
                  <a:gd name="T18" fmla="*/ 4 w 88"/>
                  <a:gd name="T19" fmla="*/ 93 h 114"/>
                  <a:gd name="T20" fmla="*/ 18 w 88"/>
                  <a:gd name="T21" fmla="*/ 109 h 114"/>
                  <a:gd name="T22" fmla="*/ 44 w 88"/>
                  <a:gd name="T23" fmla="*/ 114 h 114"/>
                  <a:gd name="T24" fmla="*/ 70 w 88"/>
                  <a:gd name="T25" fmla="*/ 108 h 114"/>
                  <a:gd name="T26" fmla="*/ 84 w 88"/>
                  <a:gd name="T27" fmla="*/ 92 h 114"/>
                  <a:gd name="T28" fmla="*/ 88 w 88"/>
                  <a:gd name="T29" fmla="*/ 65 h 114"/>
                  <a:gd name="T30" fmla="*/ 88 w 88"/>
                  <a:gd name="T31" fmla="*/ 0 h 114"/>
                  <a:gd name="T32" fmla="*/ 73 w 88"/>
                  <a:gd name="T33" fmla="*/ 0 h 114"/>
                  <a:gd name="T34" fmla="*/ 73 w 88"/>
                  <a:gd name="T35" fmla="*/ 6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114">
                    <a:moveTo>
                      <a:pt x="73" y="65"/>
                    </a:moveTo>
                    <a:cubicBezTo>
                      <a:pt x="73" y="79"/>
                      <a:pt x="71" y="88"/>
                      <a:pt x="66" y="93"/>
                    </a:cubicBezTo>
                    <a:cubicBezTo>
                      <a:pt x="62" y="98"/>
                      <a:pt x="54" y="101"/>
                      <a:pt x="43" y="101"/>
                    </a:cubicBezTo>
                    <a:cubicBezTo>
                      <a:pt x="37" y="101"/>
                      <a:pt x="31" y="100"/>
                      <a:pt x="27" y="97"/>
                    </a:cubicBezTo>
                    <a:cubicBezTo>
                      <a:pt x="22" y="95"/>
                      <a:pt x="19" y="91"/>
                      <a:pt x="17" y="86"/>
                    </a:cubicBezTo>
                    <a:cubicBezTo>
                      <a:pt x="16" y="82"/>
                      <a:pt x="15" y="75"/>
                      <a:pt x="15" y="65"/>
                    </a:cubicBezTo>
                    <a:cubicBezTo>
                      <a:pt x="15" y="0"/>
                      <a:pt x="15" y="0"/>
                      <a:pt x="15" y="0"/>
                    </a:cubicBezTo>
                    <a:cubicBezTo>
                      <a:pt x="0" y="0"/>
                      <a:pt x="0" y="0"/>
                      <a:pt x="0" y="0"/>
                    </a:cubicBezTo>
                    <a:cubicBezTo>
                      <a:pt x="0" y="65"/>
                      <a:pt x="0" y="65"/>
                      <a:pt x="0" y="65"/>
                    </a:cubicBezTo>
                    <a:cubicBezTo>
                      <a:pt x="0" y="77"/>
                      <a:pt x="1" y="86"/>
                      <a:pt x="4" y="93"/>
                    </a:cubicBezTo>
                    <a:cubicBezTo>
                      <a:pt x="7" y="100"/>
                      <a:pt x="12" y="105"/>
                      <a:pt x="18" y="109"/>
                    </a:cubicBezTo>
                    <a:cubicBezTo>
                      <a:pt x="25" y="112"/>
                      <a:pt x="34" y="114"/>
                      <a:pt x="44" y="114"/>
                    </a:cubicBezTo>
                    <a:cubicBezTo>
                      <a:pt x="55" y="114"/>
                      <a:pt x="64" y="112"/>
                      <a:pt x="70" y="108"/>
                    </a:cubicBezTo>
                    <a:cubicBezTo>
                      <a:pt x="77" y="104"/>
                      <a:pt x="82" y="98"/>
                      <a:pt x="84" y="92"/>
                    </a:cubicBezTo>
                    <a:cubicBezTo>
                      <a:pt x="87" y="85"/>
                      <a:pt x="88" y="76"/>
                      <a:pt x="88" y="65"/>
                    </a:cubicBezTo>
                    <a:cubicBezTo>
                      <a:pt x="88" y="0"/>
                      <a:pt x="88" y="0"/>
                      <a:pt x="88" y="0"/>
                    </a:cubicBezTo>
                    <a:cubicBezTo>
                      <a:pt x="73" y="0"/>
                      <a:pt x="73" y="0"/>
                      <a:pt x="73" y="0"/>
                    </a:cubicBezTo>
                    <a:lnTo>
                      <a:pt x="73"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5" name="PA-iṣḷiḓè"/>
              <p:cNvSpPr/>
              <p:nvPr>
                <p:custDataLst>
                  <p:tags r:id="rId129"/>
                </p:custDataLst>
              </p:nvPr>
            </p:nvSpPr>
            <p:spPr bwMode="auto">
              <a:xfrm>
                <a:off x="4501356" y="3816351"/>
                <a:ext cx="120650" cy="152400"/>
              </a:xfrm>
              <a:custGeom>
                <a:avLst/>
                <a:gdLst>
                  <a:gd name="T0" fmla="*/ 61 w 66"/>
                  <a:gd name="T1" fmla="*/ 10 h 83"/>
                  <a:gd name="T2" fmla="*/ 52 w 66"/>
                  <a:gd name="T3" fmla="*/ 3 h 83"/>
                  <a:gd name="T4" fmla="*/ 38 w 66"/>
                  <a:gd name="T5" fmla="*/ 0 h 83"/>
                  <a:gd name="T6" fmla="*/ 12 w 66"/>
                  <a:gd name="T7" fmla="*/ 14 h 83"/>
                  <a:gd name="T8" fmla="*/ 12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5 w 66"/>
                  <a:gd name="T21" fmla="*/ 12 h 83"/>
                  <a:gd name="T22" fmla="*/ 45 w 66"/>
                  <a:gd name="T23" fmla="*/ 15 h 83"/>
                  <a:gd name="T24" fmla="*/ 51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5"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6" name="PA-ïŝlîḍe"/>
              <p:cNvSpPr/>
              <p:nvPr>
                <p:custDataLst>
                  <p:tags r:id="rId130"/>
                </p:custDataLst>
              </p:nvPr>
            </p:nvSpPr>
            <p:spPr bwMode="auto">
              <a:xfrm>
                <a:off x="46616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7" name="PA-ïṥlídè"/>
              <p:cNvSpPr/>
              <p:nvPr>
                <p:custDataLst>
                  <p:tags r:id="rId131"/>
                </p:custDataLst>
              </p:nvPr>
            </p:nvSpPr>
            <p:spPr bwMode="auto">
              <a:xfrm>
                <a:off x="46616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8" name="PA-iṥlíḓê"/>
              <p:cNvSpPr/>
              <p:nvPr>
                <p:custDataLst>
                  <p:tags r:id="rId132"/>
                </p:custDataLst>
              </p:nvPr>
            </p:nvSpPr>
            <p:spPr bwMode="auto">
              <a:xfrm>
                <a:off x="4710906" y="3819526"/>
                <a:ext cx="136525" cy="149225"/>
              </a:xfrm>
              <a:custGeom>
                <a:avLst/>
                <a:gdLst>
                  <a:gd name="T0" fmla="*/ 42 w 74"/>
                  <a:gd name="T1" fmla="*/ 50 h 81"/>
                  <a:gd name="T2" fmla="*/ 37 w 74"/>
                  <a:gd name="T3" fmla="*/ 65 h 81"/>
                  <a:gd name="T4" fmla="*/ 32 w 74"/>
                  <a:gd name="T5" fmla="*/ 49 h 81"/>
                  <a:gd name="T6" fmla="*/ 14 w 74"/>
                  <a:gd name="T7" fmla="*/ 0 h 81"/>
                  <a:gd name="T8" fmla="*/ 0 w 74"/>
                  <a:gd name="T9" fmla="*/ 0 h 81"/>
                  <a:gd name="T10" fmla="*/ 31 w 74"/>
                  <a:gd name="T11" fmla="*/ 81 h 81"/>
                  <a:gd name="T12" fmla="*/ 44 w 74"/>
                  <a:gd name="T13" fmla="*/ 81 h 81"/>
                  <a:gd name="T14" fmla="*/ 74 w 74"/>
                  <a:gd name="T15" fmla="*/ 0 h 81"/>
                  <a:gd name="T16" fmla="*/ 60 w 74"/>
                  <a:gd name="T17" fmla="*/ 0 h 81"/>
                  <a:gd name="T18" fmla="*/ 42 w 74"/>
                  <a:gd name="T19" fmla="*/ 5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1">
                    <a:moveTo>
                      <a:pt x="42" y="50"/>
                    </a:moveTo>
                    <a:cubicBezTo>
                      <a:pt x="40" y="56"/>
                      <a:pt x="38" y="61"/>
                      <a:pt x="37" y="65"/>
                    </a:cubicBezTo>
                    <a:cubicBezTo>
                      <a:pt x="35" y="59"/>
                      <a:pt x="34" y="54"/>
                      <a:pt x="32" y="49"/>
                    </a:cubicBezTo>
                    <a:cubicBezTo>
                      <a:pt x="14" y="0"/>
                      <a:pt x="14" y="0"/>
                      <a:pt x="14" y="0"/>
                    </a:cubicBezTo>
                    <a:cubicBezTo>
                      <a:pt x="0" y="0"/>
                      <a:pt x="0" y="0"/>
                      <a:pt x="0" y="0"/>
                    </a:cubicBezTo>
                    <a:cubicBezTo>
                      <a:pt x="31" y="81"/>
                      <a:pt x="31" y="81"/>
                      <a:pt x="31" y="81"/>
                    </a:cubicBezTo>
                    <a:cubicBezTo>
                      <a:pt x="44" y="81"/>
                      <a:pt x="44" y="81"/>
                      <a:pt x="44" y="81"/>
                    </a:cubicBezTo>
                    <a:cubicBezTo>
                      <a:pt x="74" y="0"/>
                      <a:pt x="74" y="0"/>
                      <a:pt x="74" y="0"/>
                    </a:cubicBezTo>
                    <a:cubicBezTo>
                      <a:pt x="60" y="0"/>
                      <a:pt x="60" y="0"/>
                      <a:pt x="60" y="0"/>
                    </a:cubicBezTo>
                    <a:lnTo>
                      <a:pt x="42"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9" name="PA-ïsḷíḋè"/>
              <p:cNvSpPr/>
              <p:nvPr>
                <p:custDataLst>
                  <p:tags r:id="rId133"/>
                </p:custDataLst>
              </p:nvPr>
            </p:nvSpPr>
            <p:spPr bwMode="auto">
              <a:xfrm>
                <a:off x="4861719" y="3816351"/>
                <a:ext cx="138113" cy="157163"/>
              </a:xfrm>
              <a:custGeom>
                <a:avLst/>
                <a:gdLst>
                  <a:gd name="T0" fmla="*/ 38 w 75"/>
                  <a:gd name="T1" fmla="*/ 0 h 85"/>
                  <a:gd name="T2" fmla="*/ 10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7" y="4"/>
                      <a:pt x="10" y="12"/>
                    </a:cubicBezTo>
                    <a:cubicBezTo>
                      <a:pt x="3"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1" y="19"/>
                      <a:pt x="64"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0" name="PA-ïṧľíḍè"/>
              <p:cNvSpPr/>
              <p:nvPr>
                <p:custDataLst>
                  <p:tags r:id="rId134"/>
                </p:custDataLst>
              </p:nvPr>
            </p:nvSpPr>
            <p:spPr bwMode="auto">
              <a:xfrm>
                <a:off x="5029994" y="3816351"/>
                <a:ext cx="82550" cy="152400"/>
              </a:xfrm>
              <a:custGeom>
                <a:avLst/>
                <a:gdLst>
                  <a:gd name="T0" fmla="*/ 22 w 45"/>
                  <a:gd name="T1" fmla="*/ 3 h 83"/>
                  <a:gd name="T2" fmla="*/ 13 w 45"/>
                  <a:gd name="T3" fmla="*/ 14 h 83"/>
                  <a:gd name="T4" fmla="*/ 13 w 45"/>
                  <a:gd name="T5" fmla="*/ 2 h 83"/>
                  <a:gd name="T6" fmla="*/ 0 w 45"/>
                  <a:gd name="T7" fmla="*/ 2 h 83"/>
                  <a:gd name="T8" fmla="*/ 0 w 45"/>
                  <a:gd name="T9" fmla="*/ 83 h 83"/>
                  <a:gd name="T10" fmla="*/ 14 w 45"/>
                  <a:gd name="T11" fmla="*/ 83 h 83"/>
                  <a:gd name="T12" fmla="*/ 14 w 45"/>
                  <a:gd name="T13" fmla="*/ 41 h 83"/>
                  <a:gd name="T14" fmla="*/ 17 w 45"/>
                  <a:gd name="T15" fmla="*/ 25 h 83"/>
                  <a:gd name="T16" fmla="*/ 22 w 45"/>
                  <a:gd name="T17" fmla="*/ 17 h 83"/>
                  <a:gd name="T18" fmla="*/ 30 w 45"/>
                  <a:gd name="T19" fmla="*/ 14 h 83"/>
                  <a:gd name="T20" fmla="*/ 40 w 45"/>
                  <a:gd name="T21" fmla="*/ 17 h 83"/>
                  <a:gd name="T22" fmla="*/ 45 w 45"/>
                  <a:gd name="T23" fmla="*/ 5 h 83"/>
                  <a:gd name="T24" fmla="*/ 30 w 45"/>
                  <a:gd name="T25" fmla="*/ 0 h 83"/>
                  <a:gd name="T26" fmla="*/ 22 w 45"/>
                  <a:gd name="T2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3">
                    <a:moveTo>
                      <a:pt x="22" y="3"/>
                    </a:moveTo>
                    <a:cubicBezTo>
                      <a:pt x="19" y="5"/>
                      <a:pt x="16" y="9"/>
                      <a:pt x="13" y="14"/>
                    </a:cubicBezTo>
                    <a:cubicBezTo>
                      <a:pt x="13" y="2"/>
                      <a:pt x="13" y="2"/>
                      <a:pt x="13" y="2"/>
                    </a:cubicBezTo>
                    <a:cubicBezTo>
                      <a:pt x="0" y="2"/>
                      <a:pt x="0" y="2"/>
                      <a:pt x="0" y="2"/>
                    </a:cubicBezTo>
                    <a:cubicBezTo>
                      <a:pt x="0" y="83"/>
                      <a:pt x="0" y="83"/>
                      <a:pt x="0" y="83"/>
                    </a:cubicBezTo>
                    <a:cubicBezTo>
                      <a:pt x="14" y="83"/>
                      <a:pt x="14" y="83"/>
                      <a:pt x="14" y="83"/>
                    </a:cubicBezTo>
                    <a:cubicBezTo>
                      <a:pt x="14" y="41"/>
                      <a:pt x="14" y="41"/>
                      <a:pt x="14" y="41"/>
                    </a:cubicBezTo>
                    <a:cubicBezTo>
                      <a:pt x="14" y="35"/>
                      <a:pt x="15" y="30"/>
                      <a:pt x="17" y="25"/>
                    </a:cubicBezTo>
                    <a:cubicBezTo>
                      <a:pt x="18" y="21"/>
                      <a:pt x="19" y="19"/>
                      <a:pt x="22" y="17"/>
                    </a:cubicBezTo>
                    <a:cubicBezTo>
                      <a:pt x="24" y="15"/>
                      <a:pt x="27" y="14"/>
                      <a:pt x="30" y="14"/>
                    </a:cubicBezTo>
                    <a:cubicBezTo>
                      <a:pt x="33" y="14"/>
                      <a:pt x="37" y="15"/>
                      <a:pt x="40" y="17"/>
                    </a:cubicBezTo>
                    <a:cubicBezTo>
                      <a:pt x="45" y="5"/>
                      <a:pt x="45" y="5"/>
                      <a:pt x="45" y="5"/>
                    </a:cubicBezTo>
                    <a:cubicBezTo>
                      <a:pt x="40" y="2"/>
                      <a:pt x="35" y="0"/>
                      <a:pt x="30" y="0"/>
                    </a:cubicBezTo>
                    <a:cubicBezTo>
                      <a:pt x="27" y="0"/>
                      <a:pt x="24" y="1"/>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1" name="PA-íṩlïďê"/>
              <p:cNvSpPr/>
              <p:nvPr>
                <p:custDataLst>
                  <p:tags r:id="rId135"/>
                </p:custDataLst>
              </p:nvPr>
            </p:nvSpPr>
            <p:spPr bwMode="auto">
              <a:xfrm>
                <a:off x="5115719" y="3816351"/>
                <a:ext cx="125413" cy="157163"/>
              </a:xfrm>
              <a:custGeom>
                <a:avLst/>
                <a:gdLst>
                  <a:gd name="T0" fmla="*/ 55 w 68"/>
                  <a:gd name="T1" fmla="*/ 40 h 85"/>
                  <a:gd name="T2" fmla="*/ 35 w 68"/>
                  <a:gd name="T3" fmla="*/ 34 h 85"/>
                  <a:gd name="T4" fmla="*/ 23 w 68"/>
                  <a:gd name="T5" fmla="*/ 31 h 85"/>
                  <a:gd name="T6" fmla="*/ 18 w 68"/>
                  <a:gd name="T7" fmla="*/ 27 h 85"/>
                  <a:gd name="T8" fmla="*/ 16 w 68"/>
                  <a:gd name="T9" fmla="*/ 22 h 85"/>
                  <a:gd name="T10" fmla="*/ 20 w 68"/>
                  <a:gd name="T11" fmla="*/ 15 h 85"/>
                  <a:gd name="T12" fmla="*/ 34 w 68"/>
                  <a:gd name="T13" fmla="*/ 12 h 85"/>
                  <a:gd name="T14" fmla="*/ 46 w 68"/>
                  <a:gd name="T15" fmla="*/ 15 h 85"/>
                  <a:gd name="T16" fmla="*/ 51 w 68"/>
                  <a:gd name="T17" fmla="*/ 25 h 85"/>
                  <a:gd name="T18" fmla="*/ 65 w 68"/>
                  <a:gd name="T19" fmla="*/ 23 h 85"/>
                  <a:gd name="T20" fmla="*/ 60 w 68"/>
                  <a:gd name="T21" fmla="*/ 10 h 85"/>
                  <a:gd name="T22" fmla="*/ 49 w 68"/>
                  <a:gd name="T23" fmla="*/ 3 h 85"/>
                  <a:gd name="T24" fmla="*/ 33 w 68"/>
                  <a:gd name="T25" fmla="*/ 0 h 85"/>
                  <a:gd name="T26" fmla="*/ 21 w 68"/>
                  <a:gd name="T27" fmla="*/ 2 h 85"/>
                  <a:gd name="T28" fmla="*/ 12 w 68"/>
                  <a:gd name="T29" fmla="*/ 6 h 85"/>
                  <a:gd name="T30" fmla="*/ 5 w 68"/>
                  <a:gd name="T31" fmla="*/ 14 h 85"/>
                  <a:gd name="T32" fmla="*/ 3 w 68"/>
                  <a:gd name="T33" fmla="*/ 24 h 85"/>
                  <a:gd name="T34" fmla="*/ 6 w 68"/>
                  <a:gd name="T35" fmla="*/ 35 h 85"/>
                  <a:gd name="T36" fmla="*/ 15 w 68"/>
                  <a:gd name="T37" fmla="*/ 42 h 85"/>
                  <a:gd name="T38" fmla="*/ 36 w 68"/>
                  <a:gd name="T39" fmla="*/ 49 h 85"/>
                  <a:gd name="T40" fmla="*/ 50 w 68"/>
                  <a:gd name="T41" fmla="*/ 54 h 85"/>
                  <a:gd name="T42" fmla="*/ 54 w 68"/>
                  <a:gd name="T43" fmla="*/ 61 h 85"/>
                  <a:gd name="T44" fmla="*/ 49 w 68"/>
                  <a:gd name="T45" fmla="*/ 70 h 85"/>
                  <a:gd name="T46" fmla="*/ 35 w 68"/>
                  <a:gd name="T47" fmla="*/ 74 h 85"/>
                  <a:gd name="T48" fmla="*/ 20 w 68"/>
                  <a:gd name="T49" fmla="*/ 69 h 85"/>
                  <a:gd name="T50" fmla="*/ 14 w 68"/>
                  <a:gd name="T51" fmla="*/ 57 h 85"/>
                  <a:gd name="T52" fmla="*/ 0 w 68"/>
                  <a:gd name="T53" fmla="*/ 59 h 85"/>
                  <a:gd name="T54" fmla="*/ 11 w 68"/>
                  <a:gd name="T55" fmla="*/ 79 h 85"/>
                  <a:gd name="T56" fmla="*/ 35 w 68"/>
                  <a:gd name="T57" fmla="*/ 85 h 85"/>
                  <a:gd name="T58" fmla="*/ 52 w 68"/>
                  <a:gd name="T59" fmla="*/ 82 h 85"/>
                  <a:gd name="T60" fmla="*/ 64 w 68"/>
                  <a:gd name="T61" fmla="*/ 72 h 85"/>
                  <a:gd name="T62" fmla="*/ 68 w 68"/>
                  <a:gd name="T63" fmla="*/ 59 h 85"/>
                  <a:gd name="T64" fmla="*/ 65 w 68"/>
                  <a:gd name="T65" fmla="*/ 48 h 85"/>
                  <a:gd name="T66" fmla="*/ 55 w 68"/>
                  <a:gd name="T67" fmla="*/ 4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85">
                    <a:moveTo>
                      <a:pt x="55" y="40"/>
                    </a:moveTo>
                    <a:cubicBezTo>
                      <a:pt x="52" y="39"/>
                      <a:pt x="45" y="37"/>
                      <a:pt x="35" y="34"/>
                    </a:cubicBezTo>
                    <a:cubicBezTo>
                      <a:pt x="28" y="32"/>
                      <a:pt x="24" y="31"/>
                      <a:pt x="23" y="31"/>
                    </a:cubicBezTo>
                    <a:cubicBezTo>
                      <a:pt x="20" y="30"/>
                      <a:pt x="19" y="28"/>
                      <a:pt x="18" y="27"/>
                    </a:cubicBezTo>
                    <a:cubicBezTo>
                      <a:pt x="16" y="25"/>
                      <a:pt x="16" y="24"/>
                      <a:pt x="16" y="22"/>
                    </a:cubicBezTo>
                    <a:cubicBezTo>
                      <a:pt x="16" y="19"/>
                      <a:pt x="17" y="17"/>
                      <a:pt x="20" y="15"/>
                    </a:cubicBezTo>
                    <a:cubicBezTo>
                      <a:pt x="23" y="13"/>
                      <a:pt x="27" y="12"/>
                      <a:pt x="34" y="12"/>
                    </a:cubicBezTo>
                    <a:cubicBezTo>
                      <a:pt x="39" y="12"/>
                      <a:pt x="43" y="13"/>
                      <a:pt x="46" y="15"/>
                    </a:cubicBezTo>
                    <a:cubicBezTo>
                      <a:pt x="49" y="17"/>
                      <a:pt x="51" y="21"/>
                      <a:pt x="51" y="25"/>
                    </a:cubicBezTo>
                    <a:cubicBezTo>
                      <a:pt x="65" y="23"/>
                      <a:pt x="65" y="23"/>
                      <a:pt x="65" y="23"/>
                    </a:cubicBezTo>
                    <a:cubicBezTo>
                      <a:pt x="64" y="18"/>
                      <a:pt x="62" y="14"/>
                      <a:pt x="60" y="10"/>
                    </a:cubicBezTo>
                    <a:cubicBezTo>
                      <a:pt x="58" y="7"/>
                      <a:pt x="54" y="5"/>
                      <a:pt x="49" y="3"/>
                    </a:cubicBezTo>
                    <a:cubicBezTo>
                      <a:pt x="44" y="1"/>
                      <a:pt x="39" y="0"/>
                      <a:pt x="33" y="0"/>
                    </a:cubicBezTo>
                    <a:cubicBezTo>
                      <a:pt x="28" y="0"/>
                      <a:pt x="24" y="1"/>
                      <a:pt x="21" y="2"/>
                    </a:cubicBezTo>
                    <a:cubicBezTo>
                      <a:pt x="17" y="3"/>
                      <a:pt x="14" y="4"/>
                      <a:pt x="12" y="6"/>
                    </a:cubicBezTo>
                    <a:cubicBezTo>
                      <a:pt x="9" y="8"/>
                      <a:pt x="7" y="10"/>
                      <a:pt x="5" y="14"/>
                    </a:cubicBezTo>
                    <a:cubicBezTo>
                      <a:pt x="3" y="17"/>
                      <a:pt x="3" y="20"/>
                      <a:pt x="3" y="24"/>
                    </a:cubicBezTo>
                    <a:cubicBezTo>
                      <a:pt x="3" y="28"/>
                      <a:pt x="4" y="31"/>
                      <a:pt x="6" y="35"/>
                    </a:cubicBezTo>
                    <a:cubicBezTo>
                      <a:pt x="8" y="38"/>
                      <a:pt x="11" y="40"/>
                      <a:pt x="15" y="42"/>
                    </a:cubicBezTo>
                    <a:cubicBezTo>
                      <a:pt x="18" y="44"/>
                      <a:pt x="25" y="46"/>
                      <a:pt x="36" y="49"/>
                    </a:cubicBezTo>
                    <a:cubicBezTo>
                      <a:pt x="43" y="51"/>
                      <a:pt x="48" y="52"/>
                      <a:pt x="50" y="54"/>
                    </a:cubicBezTo>
                    <a:cubicBezTo>
                      <a:pt x="52" y="55"/>
                      <a:pt x="54" y="58"/>
                      <a:pt x="54" y="61"/>
                    </a:cubicBezTo>
                    <a:cubicBezTo>
                      <a:pt x="54" y="64"/>
                      <a:pt x="52" y="67"/>
                      <a:pt x="49" y="70"/>
                    </a:cubicBezTo>
                    <a:cubicBezTo>
                      <a:pt x="46" y="73"/>
                      <a:pt x="41" y="74"/>
                      <a:pt x="35" y="74"/>
                    </a:cubicBezTo>
                    <a:cubicBezTo>
                      <a:pt x="29" y="74"/>
                      <a:pt x="24" y="72"/>
                      <a:pt x="20" y="69"/>
                    </a:cubicBezTo>
                    <a:cubicBezTo>
                      <a:pt x="17" y="67"/>
                      <a:pt x="15" y="62"/>
                      <a:pt x="14" y="57"/>
                    </a:cubicBezTo>
                    <a:cubicBezTo>
                      <a:pt x="0" y="59"/>
                      <a:pt x="0" y="59"/>
                      <a:pt x="0" y="59"/>
                    </a:cubicBezTo>
                    <a:cubicBezTo>
                      <a:pt x="2" y="68"/>
                      <a:pt x="5" y="74"/>
                      <a:pt x="11" y="79"/>
                    </a:cubicBezTo>
                    <a:cubicBezTo>
                      <a:pt x="16" y="83"/>
                      <a:pt x="24" y="85"/>
                      <a:pt x="35" y="85"/>
                    </a:cubicBezTo>
                    <a:cubicBezTo>
                      <a:pt x="41" y="85"/>
                      <a:pt x="47" y="84"/>
                      <a:pt x="52" y="82"/>
                    </a:cubicBezTo>
                    <a:cubicBezTo>
                      <a:pt x="57" y="80"/>
                      <a:pt x="61" y="76"/>
                      <a:pt x="64" y="72"/>
                    </a:cubicBezTo>
                    <a:cubicBezTo>
                      <a:pt x="66" y="68"/>
                      <a:pt x="68" y="64"/>
                      <a:pt x="68" y="59"/>
                    </a:cubicBezTo>
                    <a:cubicBezTo>
                      <a:pt x="68" y="55"/>
                      <a:pt x="67" y="51"/>
                      <a:pt x="65" y="48"/>
                    </a:cubicBezTo>
                    <a:cubicBezTo>
                      <a:pt x="62" y="45"/>
                      <a:pt x="59" y="42"/>
                      <a:pt x="5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2" name="PA-íṧḷíḍê"/>
              <p:cNvSpPr/>
              <p:nvPr>
                <p:custDataLst>
                  <p:tags r:id="rId136"/>
                </p:custDataLst>
              </p:nvPr>
            </p:nvSpPr>
            <p:spPr bwMode="auto">
              <a:xfrm>
                <a:off x="52712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 name="PA-îšḷïḍé"/>
              <p:cNvSpPr/>
              <p:nvPr>
                <p:custDataLst>
                  <p:tags r:id="rId137"/>
                </p:custDataLst>
              </p:nvPr>
            </p:nvSpPr>
            <p:spPr bwMode="auto">
              <a:xfrm>
                <a:off x="52712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 name="PA-išḻïḋé"/>
              <p:cNvSpPr/>
              <p:nvPr>
                <p:custDataLst>
                  <p:tags r:id="rId138"/>
                </p:custDataLst>
              </p:nvPr>
            </p:nvSpPr>
            <p:spPr bwMode="auto">
              <a:xfrm>
                <a:off x="5320506" y="3767138"/>
                <a:ext cx="74613" cy="203200"/>
              </a:xfrm>
              <a:custGeom>
                <a:avLst/>
                <a:gdLst>
                  <a:gd name="T0" fmla="*/ 32 w 40"/>
                  <a:gd name="T1" fmla="*/ 98 h 110"/>
                  <a:gd name="T2" fmla="*/ 27 w 40"/>
                  <a:gd name="T3" fmla="*/ 97 h 110"/>
                  <a:gd name="T4" fmla="*/ 25 w 40"/>
                  <a:gd name="T5" fmla="*/ 94 h 110"/>
                  <a:gd name="T6" fmla="*/ 24 w 40"/>
                  <a:gd name="T7" fmla="*/ 86 h 110"/>
                  <a:gd name="T8" fmla="*/ 24 w 40"/>
                  <a:gd name="T9" fmla="*/ 39 h 110"/>
                  <a:gd name="T10" fmla="*/ 38 w 40"/>
                  <a:gd name="T11" fmla="*/ 39 h 110"/>
                  <a:gd name="T12" fmla="*/ 38 w 40"/>
                  <a:gd name="T13" fmla="*/ 28 h 110"/>
                  <a:gd name="T14" fmla="*/ 24 w 40"/>
                  <a:gd name="T15" fmla="*/ 28 h 110"/>
                  <a:gd name="T16" fmla="*/ 24 w 40"/>
                  <a:gd name="T17" fmla="*/ 0 h 110"/>
                  <a:gd name="T18" fmla="*/ 11 w 40"/>
                  <a:gd name="T19" fmla="*/ 8 h 110"/>
                  <a:gd name="T20" fmla="*/ 11 w 40"/>
                  <a:gd name="T21" fmla="*/ 28 h 110"/>
                  <a:gd name="T22" fmla="*/ 0 w 40"/>
                  <a:gd name="T23" fmla="*/ 28 h 110"/>
                  <a:gd name="T24" fmla="*/ 0 w 40"/>
                  <a:gd name="T25" fmla="*/ 39 h 110"/>
                  <a:gd name="T26" fmla="*/ 11 w 40"/>
                  <a:gd name="T27" fmla="*/ 39 h 110"/>
                  <a:gd name="T28" fmla="*/ 11 w 40"/>
                  <a:gd name="T29" fmla="*/ 86 h 110"/>
                  <a:gd name="T30" fmla="*/ 12 w 40"/>
                  <a:gd name="T31" fmla="*/ 102 h 110"/>
                  <a:gd name="T32" fmla="*/ 18 w 40"/>
                  <a:gd name="T33" fmla="*/ 108 h 110"/>
                  <a:gd name="T34" fmla="*/ 30 w 40"/>
                  <a:gd name="T35" fmla="*/ 110 h 110"/>
                  <a:gd name="T36" fmla="*/ 40 w 40"/>
                  <a:gd name="T37" fmla="*/ 109 h 110"/>
                  <a:gd name="T38" fmla="*/ 38 w 40"/>
                  <a:gd name="T39" fmla="*/ 97 h 110"/>
                  <a:gd name="T40" fmla="*/ 32 w 40"/>
                  <a:gd name="T41" fmla="*/ 9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10">
                    <a:moveTo>
                      <a:pt x="32" y="98"/>
                    </a:moveTo>
                    <a:cubicBezTo>
                      <a:pt x="30" y="98"/>
                      <a:pt x="28" y="97"/>
                      <a:pt x="27" y="97"/>
                    </a:cubicBezTo>
                    <a:cubicBezTo>
                      <a:pt x="26" y="96"/>
                      <a:pt x="25" y="95"/>
                      <a:pt x="25" y="94"/>
                    </a:cubicBezTo>
                    <a:cubicBezTo>
                      <a:pt x="24" y="93"/>
                      <a:pt x="24" y="90"/>
                      <a:pt x="24" y="86"/>
                    </a:cubicBezTo>
                    <a:cubicBezTo>
                      <a:pt x="24" y="39"/>
                      <a:pt x="24" y="39"/>
                      <a:pt x="24" y="39"/>
                    </a:cubicBezTo>
                    <a:cubicBezTo>
                      <a:pt x="38" y="39"/>
                      <a:pt x="38" y="39"/>
                      <a:pt x="38" y="39"/>
                    </a:cubicBezTo>
                    <a:cubicBezTo>
                      <a:pt x="38" y="28"/>
                      <a:pt x="38" y="28"/>
                      <a:pt x="38" y="28"/>
                    </a:cubicBezTo>
                    <a:cubicBezTo>
                      <a:pt x="24" y="28"/>
                      <a:pt x="24" y="28"/>
                      <a:pt x="24" y="28"/>
                    </a:cubicBezTo>
                    <a:cubicBezTo>
                      <a:pt x="24" y="0"/>
                      <a:pt x="24" y="0"/>
                      <a:pt x="24" y="0"/>
                    </a:cubicBezTo>
                    <a:cubicBezTo>
                      <a:pt x="11" y="8"/>
                      <a:pt x="11" y="8"/>
                      <a:pt x="11" y="8"/>
                    </a:cubicBezTo>
                    <a:cubicBezTo>
                      <a:pt x="11" y="28"/>
                      <a:pt x="11" y="28"/>
                      <a:pt x="11" y="28"/>
                    </a:cubicBezTo>
                    <a:cubicBezTo>
                      <a:pt x="0" y="28"/>
                      <a:pt x="0" y="28"/>
                      <a:pt x="0" y="28"/>
                    </a:cubicBezTo>
                    <a:cubicBezTo>
                      <a:pt x="0" y="39"/>
                      <a:pt x="0" y="39"/>
                      <a:pt x="0" y="39"/>
                    </a:cubicBezTo>
                    <a:cubicBezTo>
                      <a:pt x="11" y="39"/>
                      <a:pt x="11" y="39"/>
                      <a:pt x="11" y="39"/>
                    </a:cubicBezTo>
                    <a:cubicBezTo>
                      <a:pt x="11" y="86"/>
                      <a:pt x="11" y="86"/>
                      <a:pt x="11" y="86"/>
                    </a:cubicBezTo>
                    <a:cubicBezTo>
                      <a:pt x="11" y="94"/>
                      <a:pt x="11" y="99"/>
                      <a:pt x="12" y="102"/>
                    </a:cubicBezTo>
                    <a:cubicBezTo>
                      <a:pt x="13" y="104"/>
                      <a:pt x="15" y="106"/>
                      <a:pt x="18" y="108"/>
                    </a:cubicBezTo>
                    <a:cubicBezTo>
                      <a:pt x="21" y="110"/>
                      <a:pt x="25" y="110"/>
                      <a:pt x="30" y="110"/>
                    </a:cubicBezTo>
                    <a:cubicBezTo>
                      <a:pt x="33" y="110"/>
                      <a:pt x="36" y="110"/>
                      <a:pt x="40" y="109"/>
                    </a:cubicBezTo>
                    <a:cubicBezTo>
                      <a:pt x="38" y="97"/>
                      <a:pt x="38" y="97"/>
                      <a:pt x="38" y="97"/>
                    </a:cubicBezTo>
                    <a:cubicBezTo>
                      <a:pt x="36" y="97"/>
                      <a:pt x="34" y="98"/>
                      <a:pt x="32"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5" name="PA-îṡľïḑé"/>
              <p:cNvSpPr/>
              <p:nvPr>
                <p:custDataLst>
                  <p:tags r:id="rId139"/>
                </p:custDataLst>
              </p:nvPr>
            </p:nvSpPr>
            <p:spPr bwMode="auto">
              <a:xfrm>
                <a:off x="5401469" y="3819526"/>
                <a:ext cx="136525" cy="211138"/>
              </a:xfrm>
              <a:custGeom>
                <a:avLst/>
                <a:gdLst>
                  <a:gd name="T0" fmla="*/ 43 w 74"/>
                  <a:gd name="T1" fmla="*/ 47 h 114"/>
                  <a:gd name="T2" fmla="*/ 37 w 74"/>
                  <a:gd name="T3" fmla="*/ 66 h 114"/>
                  <a:gd name="T4" fmla="*/ 32 w 74"/>
                  <a:gd name="T5" fmla="*/ 47 h 114"/>
                  <a:gd name="T6" fmla="*/ 15 w 74"/>
                  <a:gd name="T7" fmla="*/ 0 h 114"/>
                  <a:gd name="T8" fmla="*/ 0 w 74"/>
                  <a:gd name="T9" fmla="*/ 0 h 114"/>
                  <a:gd name="T10" fmla="*/ 31 w 74"/>
                  <a:gd name="T11" fmla="*/ 81 h 114"/>
                  <a:gd name="T12" fmla="*/ 29 w 74"/>
                  <a:gd name="T13" fmla="*/ 85 h 114"/>
                  <a:gd name="T14" fmla="*/ 25 w 74"/>
                  <a:gd name="T15" fmla="*/ 95 h 114"/>
                  <a:gd name="T16" fmla="*/ 21 w 74"/>
                  <a:gd name="T17" fmla="*/ 99 h 114"/>
                  <a:gd name="T18" fmla="*/ 13 w 74"/>
                  <a:gd name="T19" fmla="*/ 101 h 114"/>
                  <a:gd name="T20" fmla="*/ 5 w 74"/>
                  <a:gd name="T21" fmla="*/ 100 h 114"/>
                  <a:gd name="T22" fmla="*/ 7 w 74"/>
                  <a:gd name="T23" fmla="*/ 113 h 114"/>
                  <a:gd name="T24" fmla="*/ 16 w 74"/>
                  <a:gd name="T25" fmla="*/ 114 h 114"/>
                  <a:gd name="T26" fmla="*/ 27 w 74"/>
                  <a:gd name="T27" fmla="*/ 111 h 114"/>
                  <a:gd name="T28" fmla="*/ 36 w 74"/>
                  <a:gd name="T29" fmla="*/ 101 h 114"/>
                  <a:gd name="T30" fmla="*/ 43 w 74"/>
                  <a:gd name="T31" fmla="*/ 83 h 114"/>
                  <a:gd name="T32" fmla="*/ 74 w 74"/>
                  <a:gd name="T33" fmla="*/ 0 h 114"/>
                  <a:gd name="T34" fmla="*/ 60 w 74"/>
                  <a:gd name="T35" fmla="*/ 0 h 114"/>
                  <a:gd name="T36" fmla="*/ 43 w 74"/>
                  <a:gd name="T37" fmla="*/ 4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14">
                    <a:moveTo>
                      <a:pt x="43" y="47"/>
                    </a:moveTo>
                    <a:cubicBezTo>
                      <a:pt x="41" y="53"/>
                      <a:pt x="39" y="60"/>
                      <a:pt x="37" y="66"/>
                    </a:cubicBezTo>
                    <a:cubicBezTo>
                      <a:pt x="36" y="59"/>
                      <a:pt x="34" y="53"/>
                      <a:pt x="32" y="47"/>
                    </a:cubicBezTo>
                    <a:cubicBezTo>
                      <a:pt x="15" y="0"/>
                      <a:pt x="15" y="0"/>
                      <a:pt x="15" y="0"/>
                    </a:cubicBezTo>
                    <a:cubicBezTo>
                      <a:pt x="0" y="0"/>
                      <a:pt x="0" y="0"/>
                      <a:pt x="0" y="0"/>
                    </a:cubicBezTo>
                    <a:cubicBezTo>
                      <a:pt x="31" y="81"/>
                      <a:pt x="31" y="81"/>
                      <a:pt x="31" y="81"/>
                    </a:cubicBezTo>
                    <a:cubicBezTo>
                      <a:pt x="30" y="83"/>
                      <a:pt x="30" y="84"/>
                      <a:pt x="29" y="85"/>
                    </a:cubicBezTo>
                    <a:cubicBezTo>
                      <a:pt x="27" y="90"/>
                      <a:pt x="26" y="94"/>
                      <a:pt x="25" y="95"/>
                    </a:cubicBezTo>
                    <a:cubicBezTo>
                      <a:pt x="24" y="97"/>
                      <a:pt x="22" y="98"/>
                      <a:pt x="21" y="99"/>
                    </a:cubicBezTo>
                    <a:cubicBezTo>
                      <a:pt x="19" y="100"/>
                      <a:pt x="16" y="101"/>
                      <a:pt x="13" y="101"/>
                    </a:cubicBezTo>
                    <a:cubicBezTo>
                      <a:pt x="11" y="101"/>
                      <a:pt x="8" y="101"/>
                      <a:pt x="5" y="100"/>
                    </a:cubicBezTo>
                    <a:cubicBezTo>
                      <a:pt x="7" y="113"/>
                      <a:pt x="7" y="113"/>
                      <a:pt x="7" y="113"/>
                    </a:cubicBezTo>
                    <a:cubicBezTo>
                      <a:pt x="10" y="114"/>
                      <a:pt x="13" y="114"/>
                      <a:pt x="16" y="114"/>
                    </a:cubicBezTo>
                    <a:cubicBezTo>
                      <a:pt x="20" y="114"/>
                      <a:pt x="24" y="113"/>
                      <a:pt x="27" y="111"/>
                    </a:cubicBezTo>
                    <a:cubicBezTo>
                      <a:pt x="30" y="109"/>
                      <a:pt x="33" y="106"/>
                      <a:pt x="36" y="101"/>
                    </a:cubicBezTo>
                    <a:cubicBezTo>
                      <a:pt x="37" y="98"/>
                      <a:pt x="40" y="92"/>
                      <a:pt x="43" y="83"/>
                    </a:cubicBezTo>
                    <a:cubicBezTo>
                      <a:pt x="74" y="0"/>
                      <a:pt x="74" y="0"/>
                      <a:pt x="74" y="0"/>
                    </a:cubicBezTo>
                    <a:cubicBezTo>
                      <a:pt x="60" y="0"/>
                      <a:pt x="60" y="0"/>
                      <a:pt x="60" y="0"/>
                    </a:cubicBezTo>
                    <a:lnTo>
                      <a:pt x="43"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6" name="PA-îś1ïďé"/>
              <p:cNvSpPr/>
              <p:nvPr>
                <p:custDataLst>
                  <p:tags r:id="rId140"/>
                </p:custDataLst>
              </p:nvPr>
            </p:nvSpPr>
            <p:spPr bwMode="auto">
              <a:xfrm>
                <a:off x="5630069" y="3816351"/>
                <a:ext cx="142875"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7" name="PA-iSļíďê"/>
              <p:cNvSpPr/>
              <p:nvPr>
                <p:custDataLst>
                  <p:tags r:id="rId141"/>
                </p:custDataLst>
              </p:nvPr>
            </p:nvSpPr>
            <p:spPr bwMode="auto">
              <a:xfrm>
                <a:off x="5785644" y="3759201"/>
                <a:ext cx="85725" cy="209550"/>
              </a:xfrm>
              <a:custGeom>
                <a:avLst/>
                <a:gdLst>
                  <a:gd name="T0" fmla="*/ 20 w 47"/>
                  <a:gd name="T1" fmla="*/ 4 h 114"/>
                  <a:gd name="T2" fmla="*/ 13 w 47"/>
                  <a:gd name="T3" fmla="*/ 12 h 114"/>
                  <a:gd name="T4" fmla="*/ 12 w 47"/>
                  <a:gd name="T5" fmla="*/ 24 h 114"/>
                  <a:gd name="T6" fmla="*/ 12 w 47"/>
                  <a:gd name="T7" fmla="*/ 33 h 114"/>
                  <a:gd name="T8" fmla="*/ 0 w 47"/>
                  <a:gd name="T9" fmla="*/ 33 h 114"/>
                  <a:gd name="T10" fmla="*/ 0 w 47"/>
                  <a:gd name="T11" fmla="*/ 44 h 114"/>
                  <a:gd name="T12" fmla="*/ 12 w 47"/>
                  <a:gd name="T13" fmla="*/ 44 h 114"/>
                  <a:gd name="T14" fmla="*/ 12 w 47"/>
                  <a:gd name="T15" fmla="*/ 114 h 114"/>
                  <a:gd name="T16" fmla="*/ 26 w 47"/>
                  <a:gd name="T17" fmla="*/ 114 h 114"/>
                  <a:gd name="T18" fmla="*/ 26 w 47"/>
                  <a:gd name="T19" fmla="*/ 44 h 114"/>
                  <a:gd name="T20" fmla="*/ 41 w 47"/>
                  <a:gd name="T21" fmla="*/ 44 h 114"/>
                  <a:gd name="T22" fmla="*/ 41 w 47"/>
                  <a:gd name="T23" fmla="*/ 33 h 114"/>
                  <a:gd name="T24" fmla="*/ 26 w 47"/>
                  <a:gd name="T25" fmla="*/ 33 h 114"/>
                  <a:gd name="T26" fmla="*/ 26 w 47"/>
                  <a:gd name="T27" fmla="*/ 26 h 114"/>
                  <a:gd name="T28" fmla="*/ 28 w 47"/>
                  <a:gd name="T29" fmla="*/ 16 h 114"/>
                  <a:gd name="T30" fmla="*/ 37 w 47"/>
                  <a:gd name="T31" fmla="*/ 13 h 114"/>
                  <a:gd name="T32" fmla="*/ 45 w 47"/>
                  <a:gd name="T33" fmla="*/ 14 h 114"/>
                  <a:gd name="T34" fmla="*/ 47 w 47"/>
                  <a:gd name="T35" fmla="*/ 2 h 114"/>
                  <a:gd name="T36" fmla="*/ 34 w 47"/>
                  <a:gd name="T37" fmla="*/ 0 h 114"/>
                  <a:gd name="T38" fmla="*/ 20 w 47"/>
                  <a:gd name="T39"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114">
                    <a:moveTo>
                      <a:pt x="20" y="4"/>
                    </a:moveTo>
                    <a:cubicBezTo>
                      <a:pt x="17" y="6"/>
                      <a:pt x="15" y="9"/>
                      <a:pt x="13" y="12"/>
                    </a:cubicBezTo>
                    <a:cubicBezTo>
                      <a:pt x="12" y="15"/>
                      <a:pt x="12" y="19"/>
                      <a:pt x="12" y="24"/>
                    </a:cubicBezTo>
                    <a:cubicBezTo>
                      <a:pt x="12" y="33"/>
                      <a:pt x="12" y="33"/>
                      <a:pt x="12" y="33"/>
                    </a:cubicBezTo>
                    <a:cubicBezTo>
                      <a:pt x="0" y="33"/>
                      <a:pt x="0" y="33"/>
                      <a:pt x="0" y="33"/>
                    </a:cubicBezTo>
                    <a:cubicBezTo>
                      <a:pt x="0" y="44"/>
                      <a:pt x="0" y="44"/>
                      <a:pt x="0" y="44"/>
                    </a:cubicBezTo>
                    <a:cubicBezTo>
                      <a:pt x="12" y="44"/>
                      <a:pt x="12" y="44"/>
                      <a:pt x="12" y="44"/>
                    </a:cubicBezTo>
                    <a:cubicBezTo>
                      <a:pt x="12" y="114"/>
                      <a:pt x="12" y="114"/>
                      <a:pt x="12" y="114"/>
                    </a:cubicBezTo>
                    <a:cubicBezTo>
                      <a:pt x="26" y="114"/>
                      <a:pt x="26" y="114"/>
                      <a:pt x="26" y="114"/>
                    </a:cubicBezTo>
                    <a:cubicBezTo>
                      <a:pt x="26" y="44"/>
                      <a:pt x="26" y="44"/>
                      <a:pt x="26" y="44"/>
                    </a:cubicBezTo>
                    <a:cubicBezTo>
                      <a:pt x="41" y="44"/>
                      <a:pt x="41" y="44"/>
                      <a:pt x="41" y="44"/>
                    </a:cubicBezTo>
                    <a:cubicBezTo>
                      <a:pt x="41" y="33"/>
                      <a:pt x="41" y="33"/>
                      <a:pt x="41" y="33"/>
                    </a:cubicBezTo>
                    <a:cubicBezTo>
                      <a:pt x="26" y="33"/>
                      <a:pt x="26" y="33"/>
                      <a:pt x="26" y="33"/>
                    </a:cubicBezTo>
                    <a:cubicBezTo>
                      <a:pt x="26" y="26"/>
                      <a:pt x="26" y="26"/>
                      <a:pt x="26" y="26"/>
                    </a:cubicBezTo>
                    <a:cubicBezTo>
                      <a:pt x="26" y="21"/>
                      <a:pt x="27" y="17"/>
                      <a:pt x="28" y="16"/>
                    </a:cubicBezTo>
                    <a:cubicBezTo>
                      <a:pt x="30" y="14"/>
                      <a:pt x="33" y="13"/>
                      <a:pt x="37" y="13"/>
                    </a:cubicBezTo>
                    <a:cubicBezTo>
                      <a:pt x="40" y="13"/>
                      <a:pt x="42" y="13"/>
                      <a:pt x="45" y="14"/>
                    </a:cubicBezTo>
                    <a:cubicBezTo>
                      <a:pt x="47" y="2"/>
                      <a:pt x="47" y="2"/>
                      <a:pt x="47" y="2"/>
                    </a:cubicBezTo>
                    <a:cubicBezTo>
                      <a:pt x="43" y="1"/>
                      <a:pt x="38" y="0"/>
                      <a:pt x="34" y="0"/>
                    </a:cubicBezTo>
                    <a:cubicBezTo>
                      <a:pt x="28" y="0"/>
                      <a:pt x="24" y="1"/>
                      <a:pt x="2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8" name="PA-iŝḷïďè"/>
              <p:cNvSpPr/>
              <p:nvPr>
                <p:custDataLst>
                  <p:tags r:id="rId142"/>
                </p:custDataLst>
              </p:nvPr>
            </p:nvSpPr>
            <p:spPr bwMode="auto">
              <a:xfrm>
                <a:off x="5955506" y="3759201"/>
                <a:ext cx="165100" cy="214313"/>
              </a:xfrm>
              <a:custGeom>
                <a:avLst/>
                <a:gdLst>
                  <a:gd name="T0" fmla="*/ 71 w 90"/>
                  <a:gd name="T1" fmla="*/ 55 h 116"/>
                  <a:gd name="T2" fmla="*/ 46 w 90"/>
                  <a:gd name="T3" fmla="*/ 48 h 116"/>
                  <a:gd name="T4" fmla="*/ 23 w 90"/>
                  <a:gd name="T5" fmla="*/ 40 h 116"/>
                  <a:gd name="T6" fmla="*/ 19 w 90"/>
                  <a:gd name="T7" fmla="*/ 30 h 116"/>
                  <a:gd name="T8" fmla="*/ 25 w 90"/>
                  <a:gd name="T9" fmla="*/ 18 h 116"/>
                  <a:gd name="T10" fmla="*/ 45 w 90"/>
                  <a:gd name="T11" fmla="*/ 13 h 116"/>
                  <a:gd name="T12" fmla="*/ 64 w 90"/>
                  <a:gd name="T13" fmla="*/ 19 h 116"/>
                  <a:gd name="T14" fmla="*/ 72 w 90"/>
                  <a:gd name="T15" fmla="*/ 35 h 116"/>
                  <a:gd name="T16" fmla="*/ 86 w 90"/>
                  <a:gd name="T17" fmla="*/ 34 h 116"/>
                  <a:gd name="T18" fmla="*/ 81 w 90"/>
                  <a:gd name="T19" fmla="*/ 16 h 116"/>
                  <a:gd name="T20" fmla="*/ 66 w 90"/>
                  <a:gd name="T21" fmla="*/ 4 h 116"/>
                  <a:gd name="T22" fmla="*/ 44 w 90"/>
                  <a:gd name="T23" fmla="*/ 0 h 116"/>
                  <a:gd name="T24" fmla="*/ 24 w 90"/>
                  <a:gd name="T25" fmla="*/ 4 h 116"/>
                  <a:gd name="T26" fmla="*/ 10 w 90"/>
                  <a:gd name="T27" fmla="*/ 15 h 116"/>
                  <a:gd name="T28" fmla="*/ 5 w 90"/>
                  <a:gd name="T29" fmla="*/ 31 h 116"/>
                  <a:gd name="T30" fmla="*/ 9 w 90"/>
                  <a:gd name="T31" fmla="*/ 45 h 116"/>
                  <a:gd name="T32" fmla="*/ 21 w 90"/>
                  <a:gd name="T33" fmla="*/ 56 h 116"/>
                  <a:gd name="T34" fmla="*/ 42 w 90"/>
                  <a:gd name="T35" fmla="*/ 63 h 116"/>
                  <a:gd name="T36" fmla="*/ 62 w 90"/>
                  <a:gd name="T37" fmla="*/ 68 h 116"/>
                  <a:gd name="T38" fmla="*/ 72 w 90"/>
                  <a:gd name="T39" fmla="*/ 75 h 116"/>
                  <a:gd name="T40" fmla="*/ 75 w 90"/>
                  <a:gd name="T41" fmla="*/ 84 h 116"/>
                  <a:gd name="T42" fmla="*/ 72 w 90"/>
                  <a:gd name="T43" fmla="*/ 93 h 116"/>
                  <a:gd name="T44" fmla="*/ 63 w 90"/>
                  <a:gd name="T45" fmla="*/ 100 h 116"/>
                  <a:gd name="T46" fmla="*/ 48 w 90"/>
                  <a:gd name="T47" fmla="*/ 103 h 116"/>
                  <a:gd name="T48" fmla="*/ 30 w 90"/>
                  <a:gd name="T49" fmla="*/ 100 h 116"/>
                  <a:gd name="T50" fmla="*/ 19 w 90"/>
                  <a:gd name="T51" fmla="*/ 91 h 116"/>
                  <a:gd name="T52" fmla="*/ 14 w 90"/>
                  <a:gd name="T53" fmla="*/ 77 h 116"/>
                  <a:gd name="T54" fmla="*/ 0 w 90"/>
                  <a:gd name="T55" fmla="*/ 78 h 116"/>
                  <a:gd name="T56" fmla="*/ 7 w 90"/>
                  <a:gd name="T57" fmla="*/ 98 h 116"/>
                  <a:gd name="T58" fmla="*/ 23 w 90"/>
                  <a:gd name="T59" fmla="*/ 112 h 116"/>
                  <a:gd name="T60" fmla="*/ 48 w 90"/>
                  <a:gd name="T61" fmla="*/ 116 h 116"/>
                  <a:gd name="T62" fmla="*/ 70 w 90"/>
                  <a:gd name="T63" fmla="*/ 112 h 116"/>
                  <a:gd name="T64" fmla="*/ 85 w 90"/>
                  <a:gd name="T65" fmla="*/ 100 h 116"/>
                  <a:gd name="T66" fmla="*/ 90 w 90"/>
                  <a:gd name="T67" fmla="*/ 83 h 116"/>
                  <a:gd name="T68" fmla="*/ 85 w 90"/>
                  <a:gd name="T69" fmla="*/ 67 h 116"/>
                  <a:gd name="T70" fmla="*/ 71 w 90"/>
                  <a:gd name="T71" fmla="*/ 5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116">
                    <a:moveTo>
                      <a:pt x="71" y="55"/>
                    </a:moveTo>
                    <a:cubicBezTo>
                      <a:pt x="66" y="53"/>
                      <a:pt x="58" y="51"/>
                      <a:pt x="46" y="48"/>
                    </a:cubicBezTo>
                    <a:cubicBezTo>
                      <a:pt x="34" y="45"/>
                      <a:pt x="26" y="43"/>
                      <a:pt x="23" y="40"/>
                    </a:cubicBezTo>
                    <a:cubicBezTo>
                      <a:pt x="21" y="38"/>
                      <a:pt x="19" y="34"/>
                      <a:pt x="19" y="30"/>
                    </a:cubicBezTo>
                    <a:cubicBezTo>
                      <a:pt x="19" y="26"/>
                      <a:pt x="21" y="22"/>
                      <a:pt x="25" y="18"/>
                    </a:cubicBezTo>
                    <a:cubicBezTo>
                      <a:pt x="29" y="15"/>
                      <a:pt x="36" y="13"/>
                      <a:pt x="45" y="13"/>
                    </a:cubicBezTo>
                    <a:cubicBezTo>
                      <a:pt x="53" y="13"/>
                      <a:pt x="60" y="15"/>
                      <a:pt x="64" y="19"/>
                    </a:cubicBezTo>
                    <a:cubicBezTo>
                      <a:pt x="69" y="22"/>
                      <a:pt x="71" y="28"/>
                      <a:pt x="72" y="35"/>
                    </a:cubicBezTo>
                    <a:cubicBezTo>
                      <a:pt x="86" y="34"/>
                      <a:pt x="86" y="34"/>
                      <a:pt x="86" y="34"/>
                    </a:cubicBezTo>
                    <a:cubicBezTo>
                      <a:pt x="86" y="27"/>
                      <a:pt x="84" y="21"/>
                      <a:pt x="81" y="16"/>
                    </a:cubicBezTo>
                    <a:cubicBezTo>
                      <a:pt x="77" y="11"/>
                      <a:pt x="73" y="7"/>
                      <a:pt x="66" y="4"/>
                    </a:cubicBezTo>
                    <a:cubicBezTo>
                      <a:pt x="60" y="2"/>
                      <a:pt x="53" y="0"/>
                      <a:pt x="44" y="0"/>
                    </a:cubicBezTo>
                    <a:cubicBezTo>
                      <a:pt x="37" y="0"/>
                      <a:pt x="30" y="1"/>
                      <a:pt x="24" y="4"/>
                    </a:cubicBezTo>
                    <a:cubicBezTo>
                      <a:pt x="17" y="7"/>
                      <a:pt x="13" y="10"/>
                      <a:pt x="10" y="15"/>
                    </a:cubicBezTo>
                    <a:cubicBezTo>
                      <a:pt x="6" y="20"/>
                      <a:pt x="5" y="25"/>
                      <a:pt x="5" y="31"/>
                    </a:cubicBezTo>
                    <a:cubicBezTo>
                      <a:pt x="5" y="36"/>
                      <a:pt x="6" y="41"/>
                      <a:pt x="9" y="45"/>
                    </a:cubicBezTo>
                    <a:cubicBezTo>
                      <a:pt x="11" y="49"/>
                      <a:pt x="15" y="53"/>
                      <a:pt x="21" y="56"/>
                    </a:cubicBezTo>
                    <a:cubicBezTo>
                      <a:pt x="25" y="58"/>
                      <a:pt x="32" y="60"/>
                      <a:pt x="42" y="63"/>
                    </a:cubicBezTo>
                    <a:cubicBezTo>
                      <a:pt x="53" y="65"/>
                      <a:pt x="59" y="67"/>
                      <a:pt x="62" y="68"/>
                    </a:cubicBezTo>
                    <a:cubicBezTo>
                      <a:pt x="67" y="70"/>
                      <a:pt x="70" y="72"/>
                      <a:pt x="72" y="75"/>
                    </a:cubicBezTo>
                    <a:cubicBezTo>
                      <a:pt x="74" y="77"/>
                      <a:pt x="75" y="80"/>
                      <a:pt x="75" y="84"/>
                    </a:cubicBezTo>
                    <a:cubicBezTo>
                      <a:pt x="75" y="87"/>
                      <a:pt x="74" y="91"/>
                      <a:pt x="72" y="93"/>
                    </a:cubicBezTo>
                    <a:cubicBezTo>
                      <a:pt x="70" y="96"/>
                      <a:pt x="67" y="99"/>
                      <a:pt x="63" y="100"/>
                    </a:cubicBezTo>
                    <a:cubicBezTo>
                      <a:pt x="58" y="102"/>
                      <a:pt x="53" y="103"/>
                      <a:pt x="48" y="103"/>
                    </a:cubicBezTo>
                    <a:cubicBezTo>
                      <a:pt x="41" y="103"/>
                      <a:pt x="35" y="102"/>
                      <a:pt x="30" y="100"/>
                    </a:cubicBezTo>
                    <a:cubicBezTo>
                      <a:pt x="25" y="97"/>
                      <a:pt x="22" y="94"/>
                      <a:pt x="19" y="91"/>
                    </a:cubicBezTo>
                    <a:cubicBezTo>
                      <a:pt x="17" y="87"/>
                      <a:pt x="15" y="83"/>
                      <a:pt x="14" y="77"/>
                    </a:cubicBezTo>
                    <a:cubicBezTo>
                      <a:pt x="0" y="78"/>
                      <a:pt x="0" y="78"/>
                      <a:pt x="0" y="78"/>
                    </a:cubicBezTo>
                    <a:cubicBezTo>
                      <a:pt x="1" y="86"/>
                      <a:pt x="3" y="93"/>
                      <a:pt x="7" y="98"/>
                    </a:cubicBezTo>
                    <a:cubicBezTo>
                      <a:pt x="11" y="104"/>
                      <a:pt x="16" y="109"/>
                      <a:pt x="23" y="112"/>
                    </a:cubicBezTo>
                    <a:cubicBezTo>
                      <a:pt x="30" y="115"/>
                      <a:pt x="38" y="116"/>
                      <a:pt x="48" y="116"/>
                    </a:cubicBezTo>
                    <a:cubicBezTo>
                      <a:pt x="56" y="116"/>
                      <a:pt x="64" y="115"/>
                      <a:pt x="70" y="112"/>
                    </a:cubicBezTo>
                    <a:cubicBezTo>
                      <a:pt x="76" y="109"/>
                      <a:pt x="81" y="105"/>
                      <a:pt x="85" y="100"/>
                    </a:cubicBezTo>
                    <a:cubicBezTo>
                      <a:pt x="88" y="94"/>
                      <a:pt x="90" y="89"/>
                      <a:pt x="90" y="83"/>
                    </a:cubicBezTo>
                    <a:cubicBezTo>
                      <a:pt x="90" y="77"/>
                      <a:pt x="88" y="71"/>
                      <a:pt x="85" y="67"/>
                    </a:cubicBezTo>
                    <a:cubicBezTo>
                      <a:pt x="82" y="62"/>
                      <a:pt x="77" y="58"/>
                      <a:pt x="7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9" name="PA-ïşľïḋé"/>
              <p:cNvSpPr/>
              <p:nvPr>
                <p:custDataLst>
                  <p:tags r:id="rId143"/>
                </p:custDataLst>
              </p:nvPr>
            </p:nvSpPr>
            <p:spPr bwMode="auto">
              <a:xfrm>
                <a:off x="6146006" y="3816351"/>
                <a:ext cx="131763" cy="157163"/>
              </a:xfrm>
              <a:custGeom>
                <a:avLst/>
                <a:gdLst>
                  <a:gd name="T0" fmla="*/ 50 w 71"/>
                  <a:gd name="T1" fmla="*/ 69 h 85"/>
                  <a:gd name="T2" fmla="*/ 37 w 71"/>
                  <a:gd name="T3" fmla="*/ 74 h 85"/>
                  <a:gd name="T4" fmla="*/ 21 w 71"/>
                  <a:gd name="T5" fmla="*/ 66 h 85"/>
                  <a:gd name="T6" fmla="*/ 14 w 71"/>
                  <a:gd name="T7" fmla="*/ 43 h 85"/>
                  <a:gd name="T8" fmla="*/ 21 w 71"/>
                  <a:gd name="T9" fmla="*/ 19 h 85"/>
                  <a:gd name="T10" fmla="*/ 38 w 71"/>
                  <a:gd name="T11" fmla="*/ 12 h 85"/>
                  <a:gd name="T12" fmla="*/ 49 w 71"/>
                  <a:gd name="T13" fmla="*/ 16 h 85"/>
                  <a:gd name="T14" fmla="*/ 56 w 71"/>
                  <a:gd name="T15" fmla="*/ 28 h 85"/>
                  <a:gd name="T16" fmla="*/ 70 w 71"/>
                  <a:gd name="T17" fmla="*/ 26 h 85"/>
                  <a:gd name="T18" fmla="*/ 59 w 71"/>
                  <a:gd name="T19" fmla="*/ 7 h 85"/>
                  <a:gd name="T20" fmla="*/ 37 w 71"/>
                  <a:gd name="T21" fmla="*/ 0 h 85"/>
                  <a:gd name="T22" fmla="*/ 18 w 71"/>
                  <a:gd name="T23" fmla="*/ 5 h 85"/>
                  <a:gd name="T24" fmla="*/ 4 w 71"/>
                  <a:gd name="T25" fmla="*/ 20 h 85"/>
                  <a:gd name="T26" fmla="*/ 0 w 71"/>
                  <a:gd name="T27" fmla="*/ 43 h 85"/>
                  <a:gd name="T28" fmla="*/ 10 w 71"/>
                  <a:gd name="T29" fmla="*/ 74 h 85"/>
                  <a:gd name="T30" fmla="*/ 37 w 71"/>
                  <a:gd name="T31" fmla="*/ 85 h 85"/>
                  <a:gd name="T32" fmla="*/ 60 w 71"/>
                  <a:gd name="T33" fmla="*/ 77 h 85"/>
                  <a:gd name="T34" fmla="*/ 71 w 71"/>
                  <a:gd name="T35" fmla="*/ 55 h 85"/>
                  <a:gd name="T36" fmla="*/ 57 w 71"/>
                  <a:gd name="T37" fmla="*/ 54 h 85"/>
                  <a:gd name="T38" fmla="*/ 50 w 71"/>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85">
                    <a:moveTo>
                      <a:pt x="50" y="69"/>
                    </a:moveTo>
                    <a:cubicBezTo>
                      <a:pt x="47" y="72"/>
                      <a:pt x="42" y="74"/>
                      <a:pt x="37" y="74"/>
                    </a:cubicBezTo>
                    <a:cubicBezTo>
                      <a:pt x="30" y="74"/>
                      <a:pt x="25" y="71"/>
                      <a:pt x="21" y="66"/>
                    </a:cubicBezTo>
                    <a:cubicBezTo>
                      <a:pt x="16" y="61"/>
                      <a:pt x="14" y="54"/>
                      <a:pt x="14" y="43"/>
                    </a:cubicBezTo>
                    <a:cubicBezTo>
                      <a:pt x="14" y="32"/>
                      <a:pt x="16" y="24"/>
                      <a:pt x="21" y="19"/>
                    </a:cubicBezTo>
                    <a:cubicBezTo>
                      <a:pt x="25" y="14"/>
                      <a:pt x="31" y="12"/>
                      <a:pt x="38" y="12"/>
                    </a:cubicBezTo>
                    <a:cubicBezTo>
                      <a:pt x="42" y="12"/>
                      <a:pt x="46" y="13"/>
                      <a:pt x="49" y="16"/>
                    </a:cubicBezTo>
                    <a:cubicBezTo>
                      <a:pt x="53" y="18"/>
                      <a:pt x="55" y="23"/>
                      <a:pt x="56" y="28"/>
                    </a:cubicBezTo>
                    <a:cubicBezTo>
                      <a:pt x="70" y="26"/>
                      <a:pt x="70" y="26"/>
                      <a:pt x="70" y="26"/>
                    </a:cubicBezTo>
                    <a:cubicBezTo>
                      <a:pt x="68" y="18"/>
                      <a:pt x="64" y="11"/>
                      <a:pt x="59" y="7"/>
                    </a:cubicBezTo>
                    <a:cubicBezTo>
                      <a:pt x="53" y="2"/>
                      <a:pt x="46" y="0"/>
                      <a:pt x="37" y="0"/>
                    </a:cubicBezTo>
                    <a:cubicBezTo>
                      <a:pt x="30" y="0"/>
                      <a:pt x="24" y="2"/>
                      <a:pt x="18" y="5"/>
                    </a:cubicBezTo>
                    <a:cubicBezTo>
                      <a:pt x="12" y="8"/>
                      <a:pt x="7" y="13"/>
                      <a:pt x="4" y="20"/>
                    </a:cubicBezTo>
                    <a:cubicBezTo>
                      <a:pt x="2" y="27"/>
                      <a:pt x="0" y="34"/>
                      <a:pt x="0" y="43"/>
                    </a:cubicBezTo>
                    <a:cubicBezTo>
                      <a:pt x="0" y="57"/>
                      <a:pt x="3" y="67"/>
                      <a:pt x="10" y="74"/>
                    </a:cubicBezTo>
                    <a:cubicBezTo>
                      <a:pt x="17" y="82"/>
                      <a:pt x="26" y="85"/>
                      <a:pt x="37" y="85"/>
                    </a:cubicBezTo>
                    <a:cubicBezTo>
                      <a:pt x="46" y="85"/>
                      <a:pt x="53" y="83"/>
                      <a:pt x="60" y="77"/>
                    </a:cubicBezTo>
                    <a:cubicBezTo>
                      <a:pt x="66" y="72"/>
                      <a:pt x="69" y="65"/>
                      <a:pt x="71"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0" name="PA-îṥlîḋé"/>
              <p:cNvSpPr/>
              <p:nvPr>
                <p:custDataLst>
                  <p:tags r:id="rId144"/>
                </p:custDataLst>
              </p:nvPr>
            </p:nvSpPr>
            <p:spPr bwMode="auto">
              <a:xfrm>
                <a:off x="62999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1" name="PA-íŝ1iḓe"/>
              <p:cNvSpPr/>
              <p:nvPr>
                <p:custDataLst>
                  <p:tags r:id="rId145"/>
                </p:custDataLst>
              </p:nvPr>
            </p:nvSpPr>
            <p:spPr bwMode="auto">
              <a:xfrm>
                <a:off x="62999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2" name="PA-îṧḻiďè"/>
              <p:cNvSpPr/>
              <p:nvPr>
                <p:custDataLst>
                  <p:tags r:id="rId146"/>
                </p:custDataLst>
              </p:nvPr>
            </p:nvSpPr>
            <p:spPr bwMode="auto">
              <a:xfrm>
                <a:off x="6355556" y="3816351"/>
                <a:ext cx="138113" cy="157163"/>
              </a:xfrm>
              <a:custGeom>
                <a:avLst/>
                <a:gdLst>
                  <a:gd name="T0" fmla="*/ 38 w 75"/>
                  <a:gd name="T1" fmla="*/ 0 h 85"/>
                  <a:gd name="T2" fmla="*/ 10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5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8" y="4"/>
                      <a:pt x="10" y="12"/>
                    </a:cubicBezTo>
                    <a:cubicBezTo>
                      <a:pt x="3"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1" y="19"/>
                      <a:pt x="65"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3" name="PA-iŝḻïḓé"/>
              <p:cNvSpPr/>
              <p:nvPr>
                <p:custDataLst>
                  <p:tags r:id="rId147"/>
                </p:custDataLst>
              </p:nvPr>
            </p:nvSpPr>
            <p:spPr bwMode="auto">
              <a:xfrm>
                <a:off x="6523831" y="3816351"/>
                <a:ext cx="122238" cy="152400"/>
              </a:xfrm>
              <a:custGeom>
                <a:avLst/>
                <a:gdLst>
                  <a:gd name="T0" fmla="*/ 61 w 66"/>
                  <a:gd name="T1" fmla="*/ 10 h 83"/>
                  <a:gd name="T2" fmla="*/ 51 w 66"/>
                  <a:gd name="T3" fmla="*/ 3 h 83"/>
                  <a:gd name="T4" fmla="*/ 38 w 66"/>
                  <a:gd name="T5" fmla="*/ 0 h 83"/>
                  <a:gd name="T6" fmla="*/ 12 w 66"/>
                  <a:gd name="T7" fmla="*/ 14 h 83"/>
                  <a:gd name="T8" fmla="*/ 12 w 66"/>
                  <a:gd name="T9" fmla="*/ 2 h 83"/>
                  <a:gd name="T10" fmla="*/ 0 w 66"/>
                  <a:gd name="T11" fmla="*/ 2 h 83"/>
                  <a:gd name="T12" fmla="*/ 0 w 66"/>
                  <a:gd name="T13" fmla="*/ 83 h 83"/>
                  <a:gd name="T14" fmla="*/ 13 w 66"/>
                  <a:gd name="T15" fmla="*/ 83 h 83"/>
                  <a:gd name="T16" fmla="*/ 13 w 66"/>
                  <a:gd name="T17" fmla="*/ 39 h 83"/>
                  <a:gd name="T18" fmla="*/ 20 w 66"/>
                  <a:gd name="T19" fmla="*/ 18 h 83"/>
                  <a:gd name="T20" fmla="*/ 35 w 66"/>
                  <a:gd name="T21" fmla="*/ 12 h 83"/>
                  <a:gd name="T22" fmla="*/ 45 w 66"/>
                  <a:gd name="T23" fmla="*/ 15 h 83"/>
                  <a:gd name="T24" fmla="*/ 50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1" y="3"/>
                    </a:cubicBezTo>
                    <a:cubicBezTo>
                      <a:pt x="47"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3" y="83"/>
                      <a:pt x="13" y="83"/>
                      <a:pt x="13" y="83"/>
                    </a:cubicBezTo>
                    <a:cubicBezTo>
                      <a:pt x="13" y="39"/>
                      <a:pt x="13" y="39"/>
                      <a:pt x="13" y="39"/>
                    </a:cubicBezTo>
                    <a:cubicBezTo>
                      <a:pt x="13" y="29"/>
                      <a:pt x="16" y="21"/>
                      <a:pt x="20" y="18"/>
                    </a:cubicBezTo>
                    <a:cubicBezTo>
                      <a:pt x="24" y="14"/>
                      <a:pt x="29" y="12"/>
                      <a:pt x="35" y="12"/>
                    </a:cubicBezTo>
                    <a:cubicBezTo>
                      <a:pt x="39" y="12"/>
                      <a:pt x="42" y="13"/>
                      <a:pt x="45" y="15"/>
                    </a:cubicBezTo>
                    <a:cubicBezTo>
                      <a:pt x="47" y="16"/>
                      <a:pt x="49" y="19"/>
                      <a:pt x="50" y="21"/>
                    </a:cubicBezTo>
                    <a:cubicBezTo>
                      <a:pt x="51" y="24"/>
                      <a:pt x="52" y="28"/>
                      <a:pt x="52" y="34"/>
                    </a:cubicBezTo>
                    <a:cubicBezTo>
                      <a:pt x="52" y="83"/>
                      <a:pt x="52" y="83"/>
                      <a:pt x="52" y="83"/>
                    </a:cubicBezTo>
                    <a:cubicBezTo>
                      <a:pt x="66" y="83"/>
                      <a:pt x="66" y="83"/>
                      <a:pt x="66" y="83"/>
                    </a:cubicBezTo>
                    <a:cubicBezTo>
                      <a:pt x="66" y="33"/>
                      <a:pt x="66" y="33"/>
                      <a:pt x="66" y="33"/>
                    </a:cubicBezTo>
                    <a:cubicBezTo>
                      <a:pt x="66" y="27"/>
                      <a:pt x="65" y="23"/>
                      <a:pt x="65" y="20"/>
                    </a:cubicBezTo>
                    <a:cubicBezTo>
                      <a:pt x="64"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4" name="PA-ïŝľïďé"/>
              <p:cNvSpPr/>
              <p:nvPr>
                <p:custDataLst>
                  <p:tags r:id="rId148"/>
                </p:custDataLst>
              </p:nvPr>
            </p:nvSpPr>
            <p:spPr bwMode="auto">
              <a:xfrm>
                <a:off x="6677819" y="3816351"/>
                <a:ext cx="128588" cy="157163"/>
              </a:xfrm>
              <a:custGeom>
                <a:avLst/>
                <a:gdLst>
                  <a:gd name="T0" fmla="*/ 50 w 70"/>
                  <a:gd name="T1" fmla="*/ 69 h 85"/>
                  <a:gd name="T2" fmla="*/ 36 w 70"/>
                  <a:gd name="T3" fmla="*/ 74 h 85"/>
                  <a:gd name="T4" fmla="*/ 20 w 70"/>
                  <a:gd name="T5" fmla="*/ 66 h 85"/>
                  <a:gd name="T6" fmla="*/ 14 w 70"/>
                  <a:gd name="T7" fmla="*/ 43 h 85"/>
                  <a:gd name="T8" fmla="*/ 20 w 70"/>
                  <a:gd name="T9" fmla="*/ 19 h 85"/>
                  <a:gd name="T10" fmla="*/ 37 w 70"/>
                  <a:gd name="T11" fmla="*/ 12 h 85"/>
                  <a:gd name="T12" fmla="*/ 49 w 70"/>
                  <a:gd name="T13" fmla="*/ 16 h 85"/>
                  <a:gd name="T14" fmla="*/ 56 w 70"/>
                  <a:gd name="T15" fmla="*/ 28 h 85"/>
                  <a:gd name="T16" fmla="*/ 69 w 70"/>
                  <a:gd name="T17" fmla="*/ 26 h 85"/>
                  <a:gd name="T18" fmla="*/ 58 w 70"/>
                  <a:gd name="T19" fmla="*/ 7 h 85"/>
                  <a:gd name="T20" fmla="*/ 37 w 70"/>
                  <a:gd name="T21" fmla="*/ 0 h 85"/>
                  <a:gd name="T22" fmla="*/ 17 w 70"/>
                  <a:gd name="T23" fmla="*/ 5 h 85"/>
                  <a:gd name="T24" fmla="*/ 4 w 70"/>
                  <a:gd name="T25" fmla="*/ 20 h 85"/>
                  <a:gd name="T26" fmla="*/ 0 w 70"/>
                  <a:gd name="T27" fmla="*/ 43 h 85"/>
                  <a:gd name="T28" fmla="*/ 10 w 70"/>
                  <a:gd name="T29" fmla="*/ 74 h 85"/>
                  <a:gd name="T30" fmla="*/ 37 w 70"/>
                  <a:gd name="T31" fmla="*/ 85 h 85"/>
                  <a:gd name="T32" fmla="*/ 59 w 70"/>
                  <a:gd name="T33" fmla="*/ 77 h 85"/>
                  <a:gd name="T34" fmla="*/ 70 w 70"/>
                  <a:gd name="T35" fmla="*/ 55 h 85"/>
                  <a:gd name="T36" fmla="*/ 57 w 70"/>
                  <a:gd name="T37" fmla="*/ 54 h 85"/>
                  <a:gd name="T38" fmla="*/ 50 w 70"/>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85">
                    <a:moveTo>
                      <a:pt x="50" y="69"/>
                    </a:moveTo>
                    <a:cubicBezTo>
                      <a:pt x="46" y="72"/>
                      <a:pt x="42" y="74"/>
                      <a:pt x="36" y="74"/>
                    </a:cubicBezTo>
                    <a:cubicBezTo>
                      <a:pt x="30" y="74"/>
                      <a:pt x="24" y="71"/>
                      <a:pt x="20" y="66"/>
                    </a:cubicBezTo>
                    <a:cubicBezTo>
                      <a:pt x="16" y="61"/>
                      <a:pt x="14" y="54"/>
                      <a:pt x="14" y="43"/>
                    </a:cubicBezTo>
                    <a:cubicBezTo>
                      <a:pt x="14" y="32"/>
                      <a:pt x="16" y="24"/>
                      <a:pt x="20" y="19"/>
                    </a:cubicBezTo>
                    <a:cubicBezTo>
                      <a:pt x="25" y="14"/>
                      <a:pt x="30" y="12"/>
                      <a:pt x="37" y="12"/>
                    </a:cubicBezTo>
                    <a:cubicBezTo>
                      <a:pt x="42" y="12"/>
                      <a:pt x="46" y="13"/>
                      <a:pt x="49" y="16"/>
                    </a:cubicBezTo>
                    <a:cubicBezTo>
                      <a:pt x="52" y="18"/>
                      <a:pt x="54" y="23"/>
                      <a:pt x="56" y="28"/>
                    </a:cubicBezTo>
                    <a:cubicBezTo>
                      <a:pt x="69" y="26"/>
                      <a:pt x="69" y="26"/>
                      <a:pt x="69" y="26"/>
                    </a:cubicBezTo>
                    <a:cubicBezTo>
                      <a:pt x="68" y="18"/>
                      <a:pt x="64" y="11"/>
                      <a:pt x="58" y="7"/>
                    </a:cubicBezTo>
                    <a:cubicBezTo>
                      <a:pt x="53" y="2"/>
                      <a:pt x="46" y="0"/>
                      <a:pt x="37" y="0"/>
                    </a:cubicBezTo>
                    <a:cubicBezTo>
                      <a:pt x="30" y="0"/>
                      <a:pt x="23" y="2"/>
                      <a:pt x="17" y="5"/>
                    </a:cubicBezTo>
                    <a:cubicBezTo>
                      <a:pt x="11" y="8"/>
                      <a:pt x="7" y="13"/>
                      <a:pt x="4" y="20"/>
                    </a:cubicBezTo>
                    <a:cubicBezTo>
                      <a:pt x="1" y="27"/>
                      <a:pt x="0" y="34"/>
                      <a:pt x="0" y="43"/>
                    </a:cubicBezTo>
                    <a:cubicBezTo>
                      <a:pt x="0" y="57"/>
                      <a:pt x="3" y="67"/>
                      <a:pt x="10" y="74"/>
                    </a:cubicBezTo>
                    <a:cubicBezTo>
                      <a:pt x="17" y="82"/>
                      <a:pt x="26" y="85"/>
                      <a:pt x="37" y="85"/>
                    </a:cubicBezTo>
                    <a:cubicBezTo>
                      <a:pt x="45" y="85"/>
                      <a:pt x="53" y="83"/>
                      <a:pt x="59" y="77"/>
                    </a:cubicBezTo>
                    <a:cubicBezTo>
                      <a:pt x="65" y="72"/>
                      <a:pt x="69" y="65"/>
                      <a:pt x="70"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5" name="PA-iṧ1íḋè"/>
              <p:cNvSpPr/>
              <p:nvPr>
                <p:custDataLst>
                  <p:tags r:id="rId149"/>
                </p:custDataLst>
              </p:nvPr>
            </p:nvSpPr>
            <p:spPr bwMode="auto">
              <a:xfrm>
                <a:off x="6820694" y="3816351"/>
                <a:ext cx="138113" cy="157163"/>
              </a:xfrm>
              <a:custGeom>
                <a:avLst/>
                <a:gdLst>
                  <a:gd name="T0" fmla="*/ 38 w 75"/>
                  <a:gd name="T1" fmla="*/ 0 h 85"/>
                  <a:gd name="T2" fmla="*/ 10 w 75"/>
                  <a:gd name="T3" fmla="*/ 12 h 85"/>
                  <a:gd name="T4" fmla="*/ 0 w 75"/>
                  <a:gd name="T5" fmla="*/ 43 h 85"/>
                  <a:gd name="T6" fmla="*/ 10 w 75"/>
                  <a:gd name="T7" fmla="*/ 74 h 85"/>
                  <a:gd name="T8" fmla="*/ 38 w 75"/>
                  <a:gd name="T9" fmla="*/ 85 h 85"/>
                  <a:gd name="T10" fmla="*/ 62 w 75"/>
                  <a:gd name="T11" fmla="*/ 78 h 85"/>
                  <a:gd name="T12" fmla="*/ 74 w 75"/>
                  <a:gd name="T13" fmla="*/ 59 h 85"/>
                  <a:gd name="T14" fmla="*/ 60 w 75"/>
                  <a:gd name="T15" fmla="*/ 57 h 85"/>
                  <a:gd name="T16" fmla="*/ 51 w 75"/>
                  <a:gd name="T17" fmla="*/ 70 h 85"/>
                  <a:gd name="T18" fmla="*/ 38 w 75"/>
                  <a:gd name="T19" fmla="*/ 74 h 85"/>
                  <a:gd name="T20" fmla="*/ 21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6" y="0"/>
                      <a:pt x="17" y="4"/>
                      <a:pt x="10" y="12"/>
                    </a:cubicBezTo>
                    <a:cubicBezTo>
                      <a:pt x="3" y="19"/>
                      <a:pt x="0" y="30"/>
                      <a:pt x="0" y="43"/>
                    </a:cubicBezTo>
                    <a:cubicBezTo>
                      <a:pt x="0" y="57"/>
                      <a:pt x="3" y="67"/>
                      <a:pt x="10" y="74"/>
                    </a:cubicBezTo>
                    <a:cubicBezTo>
                      <a:pt x="17" y="81"/>
                      <a:pt x="26" y="85"/>
                      <a:pt x="38" y="85"/>
                    </a:cubicBezTo>
                    <a:cubicBezTo>
                      <a:pt x="48" y="85"/>
                      <a:pt x="56" y="83"/>
                      <a:pt x="62" y="78"/>
                    </a:cubicBezTo>
                    <a:cubicBezTo>
                      <a:pt x="68" y="74"/>
                      <a:pt x="72" y="67"/>
                      <a:pt x="74" y="59"/>
                    </a:cubicBezTo>
                    <a:cubicBezTo>
                      <a:pt x="60" y="57"/>
                      <a:pt x="60" y="57"/>
                      <a:pt x="60" y="57"/>
                    </a:cubicBezTo>
                    <a:cubicBezTo>
                      <a:pt x="58" y="63"/>
                      <a:pt x="55" y="67"/>
                      <a:pt x="51" y="70"/>
                    </a:cubicBezTo>
                    <a:cubicBezTo>
                      <a:pt x="48" y="73"/>
                      <a:pt x="43" y="74"/>
                      <a:pt x="38" y="74"/>
                    </a:cubicBezTo>
                    <a:cubicBezTo>
                      <a:pt x="32" y="74"/>
                      <a:pt x="26" y="71"/>
                      <a:pt x="21" y="67"/>
                    </a:cubicBezTo>
                    <a:cubicBezTo>
                      <a:pt x="17" y="62"/>
                      <a:pt x="14" y="55"/>
                      <a:pt x="14" y="46"/>
                    </a:cubicBezTo>
                    <a:cubicBezTo>
                      <a:pt x="75" y="46"/>
                      <a:pt x="75" y="46"/>
                      <a:pt x="75" y="46"/>
                    </a:cubicBezTo>
                    <a:cubicBezTo>
                      <a:pt x="75" y="45"/>
                      <a:pt x="75" y="43"/>
                      <a:pt x="75" y="43"/>
                    </a:cubicBezTo>
                    <a:cubicBezTo>
                      <a:pt x="75" y="29"/>
                      <a:pt x="71" y="19"/>
                      <a:pt x="64" y="11"/>
                    </a:cubicBezTo>
                    <a:cubicBezTo>
                      <a:pt x="57" y="4"/>
                      <a:pt x="48" y="0"/>
                      <a:pt x="38" y="0"/>
                    </a:cubicBezTo>
                    <a:close/>
                    <a:moveTo>
                      <a:pt x="15" y="35"/>
                    </a:moveTo>
                    <a:cubicBezTo>
                      <a:pt x="15" y="28"/>
                      <a:pt x="17" y="22"/>
                      <a:pt x="22" y="18"/>
                    </a:cubicBezTo>
                    <a:cubicBezTo>
                      <a:pt x="26" y="14"/>
                      <a:pt x="31" y="12"/>
                      <a:pt x="38" y="12"/>
                    </a:cubicBezTo>
                    <a:cubicBezTo>
                      <a:pt x="45" y="12"/>
                      <a:pt x="50" y="14"/>
                      <a:pt x="55" y="20"/>
                    </a:cubicBezTo>
                    <a:cubicBezTo>
                      <a:pt x="58" y="23"/>
                      <a:pt x="59"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6" name="PA-íśḷïďe"/>
              <p:cNvSpPr/>
              <p:nvPr>
                <p:custDataLst>
                  <p:tags r:id="rId150"/>
                </p:custDataLst>
              </p:nvPr>
            </p:nvSpPr>
            <p:spPr bwMode="auto">
              <a:xfrm>
                <a:off x="7060406" y="3816351"/>
                <a:ext cx="138113" cy="157163"/>
              </a:xfrm>
              <a:custGeom>
                <a:avLst/>
                <a:gdLst>
                  <a:gd name="T0" fmla="*/ 71 w 75"/>
                  <a:gd name="T1" fmla="*/ 49 h 85"/>
                  <a:gd name="T2" fmla="*/ 71 w 75"/>
                  <a:gd name="T3" fmla="*/ 31 h 85"/>
                  <a:gd name="T4" fmla="*/ 70 w 75"/>
                  <a:gd name="T5" fmla="*/ 18 h 85"/>
                  <a:gd name="T6" fmla="*/ 66 w 75"/>
                  <a:gd name="T7" fmla="*/ 9 h 85"/>
                  <a:gd name="T8" fmla="*/ 56 w 75"/>
                  <a:gd name="T9" fmla="*/ 3 h 85"/>
                  <a:gd name="T10" fmla="*/ 39 w 75"/>
                  <a:gd name="T11" fmla="*/ 0 h 85"/>
                  <a:gd name="T12" fmla="*/ 21 w 75"/>
                  <a:gd name="T13" fmla="*/ 3 h 85"/>
                  <a:gd name="T14" fmla="*/ 9 w 75"/>
                  <a:gd name="T15" fmla="*/ 11 h 85"/>
                  <a:gd name="T16" fmla="*/ 3 w 75"/>
                  <a:gd name="T17" fmla="*/ 25 h 85"/>
                  <a:gd name="T18" fmla="*/ 16 w 75"/>
                  <a:gd name="T19" fmla="*/ 27 h 85"/>
                  <a:gd name="T20" fmla="*/ 23 w 75"/>
                  <a:gd name="T21" fmla="*/ 15 h 85"/>
                  <a:gd name="T22" fmla="*/ 37 w 75"/>
                  <a:gd name="T23" fmla="*/ 12 h 85"/>
                  <a:gd name="T24" fmla="*/ 53 w 75"/>
                  <a:gd name="T25" fmla="*/ 16 h 85"/>
                  <a:gd name="T26" fmla="*/ 57 w 75"/>
                  <a:gd name="T27" fmla="*/ 28 h 85"/>
                  <a:gd name="T28" fmla="*/ 57 w 75"/>
                  <a:gd name="T29" fmla="*/ 32 h 85"/>
                  <a:gd name="T30" fmla="*/ 32 w 75"/>
                  <a:gd name="T31" fmla="*/ 36 h 85"/>
                  <a:gd name="T32" fmla="*/ 20 w 75"/>
                  <a:gd name="T33" fmla="*/ 39 h 85"/>
                  <a:gd name="T34" fmla="*/ 10 w 75"/>
                  <a:gd name="T35" fmla="*/ 43 h 85"/>
                  <a:gd name="T36" fmla="*/ 3 w 75"/>
                  <a:gd name="T37" fmla="*/ 51 h 85"/>
                  <a:gd name="T38" fmla="*/ 0 w 75"/>
                  <a:gd name="T39" fmla="*/ 62 h 85"/>
                  <a:gd name="T40" fmla="*/ 7 w 75"/>
                  <a:gd name="T41" fmla="*/ 79 h 85"/>
                  <a:gd name="T42" fmla="*/ 28 w 75"/>
                  <a:gd name="T43" fmla="*/ 85 h 85"/>
                  <a:gd name="T44" fmla="*/ 43 w 75"/>
                  <a:gd name="T45" fmla="*/ 82 h 85"/>
                  <a:gd name="T46" fmla="*/ 58 w 75"/>
                  <a:gd name="T47" fmla="*/ 73 h 85"/>
                  <a:gd name="T48" fmla="*/ 61 w 75"/>
                  <a:gd name="T49" fmla="*/ 83 h 85"/>
                  <a:gd name="T50" fmla="*/ 75 w 75"/>
                  <a:gd name="T51" fmla="*/ 83 h 85"/>
                  <a:gd name="T52" fmla="*/ 72 w 75"/>
                  <a:gd name="T53" fmla="*/ 74 h 85"/>
                  <a:gd name="T54" fmla="*/ 71 w 75"/>
                  <a:gd name="T55" fmla="*/ 49 h 85"/>
                  <a:gd name="T56" fmla="*/ 57 w 75"/>
                  <a:gd name="T57" fmla="*/ 48 h 85"/>
                  <a:gd name="T58" fmla="*/ 55 w 75"/>
                  <a:gd name="T59" fmla="*/ 61 h 85"/>
                  <a:gd name="T60" fmla="*/ 46 w 75"/>
                  <a:gd name="T61" fmla="*/ 71 h 85"/>
                  <a:gd name="T62" fmla="*/ 31 w 75"/>
                  <a:gd name="T63" fmla="*/ 74 h 85"/>
                  <a:gd name="T64" fmla="*/ 19 w 75"/>
                  <a:gd name="T65" fmla="*/ 71 h 85"/>
                  <a:gd name="T66" fmla="*/ 15 w 75"/>
                  <a:gd name="T67" fmla="*/ 62 h 85"/>
                  <a:gd name="T68" fmla="*/ 17 w 75"/>
                  <a:gd name="T69" fmla="*/ 55 h 85"/>
                  <a:gd name="T70" fmla="*/ 22 w 75"/>
                  <a:gd name="T71" fmla="*/ 50 h 85"/>
                  <a:gd name="T72" fmla="*/ 34 w 75"/>
                  <a:gd name="T73" fmla="*/ 48 h 85"/>
                  <a:gd name="T74" fmla="*/ 57 w 75"/>
                  <a:gd name="T75" fmla="*/ 43 h 85"/>
                  <a:gd name="T76" fmla="*/ 57 w 75"/>
                  <a:gd name="T77"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 h="85">
                    <a:moveTo>
                      <a:pt x="71" y="49"/>
                    </a:moveTo>
                    <a:cubicBezTo>
                      <a:pt x="71" y="31"/>
                      <a:pt x="71" y="31"/>
                      <a:pt x="71" y="31"/>
                    </a:cubicBezTo>
                    <a:cubicBezTo>
                      <a:pt x="71" y="25"/>
                      <a:pt x="71" y="21"/>
                      <a:pt x="70" y="18"/>
                    </a:cubicBezTo>
                    <a:cubicBezTo>
                      <a:pt x="69" y="14"/>
                      <a:pt x="68" y="11"/>
                      <a:pt x="66" y="9"/>
                    </a:cubicBezTo>
                    <a:cubicBezTo>
                      <a:pt x="64" y="6"/>
                      <a:pt x="61" y="4"/>
                      <a:pt x="56" y="3"/>
                    </a:cubicBezTo>
                    <a:cubicBezTo>
                      <a:pt x="52" y="1"/>
                      <a:pt x="46" y="0"/>
                      <a:pt x="39" y="0"/>
                    </a:cubicBezTo>
                    <a:cubicBezTo>
                      <a:pt x="32" y="0"/>
                      <a:pt x="26" y="1"/>
                      <a:pt x="21" y="3"/>
                    </a:cubicBezTo>
                    <a:cubicBezTo>
                      <a:pt x="16" y="5"/>
                      <a:pt x="12" y="8"/>
                      <a:pt x="9" y="11"/>
                    </a:cubicBezTo>
                    <a:cubicBezTo>
                      <a:pt x="6" y="15"/>
                      <a:pt x="4" y="19"/>
                      <a:pt x="3" y="25"/>
                    </a:cubicBezTo>
                    <a:cubicBezTo>
                      <a:pt x="16" y="27"/>
                      <a:pt x="16" y="27"/>
                      <a:pt x="16" y="27"/>
                    </a:cubicBezTo>
                    <a:cubicBezTo>
                      <a:pt x="18" y="21"/>
                      <a:pt x="20" y="17"/>
                      <a:pt x="23" y="15"/>
                    </a:cubicBezTo>
                    <a:cubicBezTo>
                      <a:pt x="26" y="13"/>
                      <a:pt x="31" y="12"/>
                      <a:pt x="37" y="12"/>
                    </a:cubicBezTo>
                    <a:cubicBezTo>
                      <a:pt x="44" y="12"/>
                      <a:pt x="50" y="13"/>
                      <a:pt x="53" y="16"/>
                    </a:cubicBezTo>
                    <a:cubicBezTo>
                      <a:pt x="56" y="19"/>
                      <a:pt x="57" y="23"/>
                      <a:pt x="57" y="28"/>
                    </a:cubicBezTo>
                    <a:cubicBezTo>
                      <a:pt x="57" y="29"/>
                      <a:pt x="57" y="30"/>
                      <a:pt x="57" y="32"/>
                    </a:cubicBezTo>
                    <a:cubicBezTo>
                      <a:pt x="52" y="34"/>
                      <a:pt x="43" y="35"/>
                      <a:pt x="32" y="36"/>
                    </a:cubicBezTo>
                    <a:cubicBezTo>
                      <a:pt x="27" y="37"/>
                      <a:pt x="23" y="38"/>
                      <a:pt x="20" y="39"/>
                    </a:cubicBezTo>
                    <a:cubicBezTo>
                      <a:pt x="16" y="40"/>
                      <a:pt x="13" y="41"/>
                      <a:pt x="10" y="43"/>
                    </a:cubicBezTo>
                    <a:cubicBezTo>
                      <a:pt x="7" y="45"/>
                      <a:pt x="5" y="48"/>
                      <a:pt x="3" y="51"/>
                    </a:cubicBezTo>
                    <a:cubicBezTo>
                      <a:pt x="1" y="54"/>
                      <a:pt x="0" y="58"/>
                      <a:pt x="0" y="62"/>
                    </a:cubicBezTo>
                    <a:cubicBezTo>
                      <a:pt x="0" y="69"/>
                      <a:pt x="3" y="74"/>
                      <a:pt x="7" y="79"/>
                    </a:cubicBezTo>
                    <a:cubicBezTo>
                      <a:pt x="12" y="83"/>
                      <a:pt x="19" y="85"/>
                      <a:pt x="28" y="85"/>
                    </a:cubicBezTo>
                    <a:cubicBezTo>
                      <a:pt x="33" y="85"/>
                      <a:pt x="39" y="84"/>
                      <a:pt x="43" y="82"/>
                    </a:cubicBezTo>
                    <a:cubicBezTo>
                      <a:pt x="48" y="81"/>
                      <a:pt x="53" y="78"/>
                      <a:pt x="58" y="73"/>
                    </a:cubicBezTo>
                    <a:cubicBezTo>
                      <a:pt x="58" y="77"/>
                      <a:pt x="59" y="80"/>
                      <a:pt x="61" y="83"/>
                    </a:cubicBezTo>
                    <a:cubicBezTo>
                      <a:pt x="75" y="83"/>
                      <a:pt x="75" y="83"/>
                      <a:pt x="75" y="83"/>
                    </a:cubicBezTo>
                    <a:cubicBezTo>
                      <a:pt x="73" y="80"/>
                      <a:pt x="72" y="77"/>
                      <a:pt x="72" y="74"/>
                    </a:cubicBezTo>
                    <a:cubicBezTo>
                      <a:pt x="71" y="70"/>
                      <a:pt x="71" y="62"/>
                      <a:pt x="71" y="49"/>
                    </a:cubicBezTo>
                    <a:close/>
                    <a:moveTo>
                      <a:pt x="57" y="48"/>
                    </a:moveTo>
                    <a:cubicBezTo>
                      <a:pt x="57" y="54"/>
                      <a:pt x="56" y="58"/>
                      <a:pt x="55" y="61"/>
                    </a:cubicBezTo>
                    <a:cubicBezTo>
                      <a:pt x="53" y="65"/>
                      <a:pt x="50" y="69"/>
                      <a:pt x="46" y="71"/>
                    </a:cubicBezTo>
                    <a:cubicBezTo>
                      <a:pt x="41" y="73"/>
                      <a:pt x="37" y="74"/>
                      <a:pt x="31" y="74"/>
                    </a:cubicBezTo>
                    <a:cubicBezTo>
                      <a:pt x="26" y="74"/>
                      <a:pt x="22" y="73"/>
                      <a:pt x="19" y="71"/>
                    </a:cubicBezTo>
                    <a:cubicBezTo>
                      <a:pt x="16" y="68"/>
                      <a:pt x="15" y="65"/>
                      <a:pt x="15" y="62"/>
                    </a:cubicBezTo>
                    <a:cubicBezTo>
                      <a:pt x="15" y="59"/>
                      <a:pt x="16" y="57"/>
                      <a:pt x="17" y="55"/>
                    </a:cubicBezTo>
                    <a:cubicBezTo>
                      <a:pt x="18" y="53"/>
                      <a:pt x="20" y="52"/>
                      <a:pt x="22" y="50"/>
                    </a:cubicBezTo>
                    <a:cubicBezTo>
                      <a:pt x="25" y="49"/>
                      <a:pt x="29" y="49"/>
                      <a:pt x="34" y="48"/>
                    </a:cubicBezTo>
                    <a:cubicBezTo>
                      <a:pt x="44" y="46"/>
                      <a:pt x="52" y="45"/>
                      <a:pt x="57" y="43"/>
                    </a:cubicBezTo>
                    <a:lnTo>
                      <a:pt x="57"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7" name="PA-ïS1îḋe"/>
              <p:cNvSpPr/>
              <p:nvPr>
                <p:custDataLst>
                  <p:tags r:id="rId151"/>
                </p:custDataLst>
              </p:nvPr>
            </p:nvSpPr>
            <p:spPr bwMode="auto">
              <a:xfrm>
                <a:off x="7230269" y="3816351"/>
                <a:ext cx="122238" cy="152400"/>
              </a:xfrm>
              <a:custGeom>
                <a:avLst/>
                <a:gdLst>
                  <a:gd name="T0" fmla="*/ 61 w 66"/>
                  <a:gd name="T1" fmla="*/ 10 h 83"/>
                  <a:gd name="T2" fmla="*/ 52 w 66"/>
                  <a:gd name="T3" fmla="*/ 3 h 83"/>
                  <a:gd name="T4" fmla="*/ 38 w 66"/>
                  <a:gd name="T5" fmla="*/ 0 h 83"/>
                  <a:gd name="T6" fmla="*/ 13 w 66"/>
                  <a:gd name="T7" fmla="*/ 14 h 83"/>
                  <a:gd name="T8" fmla="*/ 13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6 w 66"/>
                  <a:gd name="T21" fmla="*/ 12 h 83"/>
                  <a:gd name="T22" fmla="*/ 45 w 66"/>
                  <a:gd name="T23" fmla="*/ 15 h 83"/>
                  <a:gd name="T24" fmla="*/ 51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8" y="0"/>
                    </a:cubicBezTo>
                    <a:cubicBezTo>
                      <a:pt x="27" y="0"/>
                      <a:pt x="19" y="5"/>
                      <a:pt x="13" y="14"/>
                    </a:cubicBezTo>
                    <a:cubicBezTo>
                      <a:pt x="13" y="2"/>
                      <a:pt x="13" y="2"/>
                      <a:pt x="13"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6"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8" name="PA-îŝḻiḓè"/>
              <p:cNvSpPr/>
              <p:nvPr>
                <p:custDataLst>
                  <p:tags r:id="rId152"/>
                </p:custDataLst>
              </p:nvPr>
            </p:nvSpPr>
            <p:spPr bwMode="auto">
              <a:xfrm>
                <a:off x="7381081" y="3762376"/>
                <a:ext cx="131763" cy="211138"/>
              </a:xfrm>
              <a:custGeom>
                <a:avLst/>
                <a:gdLst>
                  <a:gd name="T0" fmla="*/ 57 w 71"/>
                  <a:gd name="T1" fmla="*/ 40 h 114"/>
                  <a:gd name="T2" fmla="*/ 48 w 71"/>
                  <a:gd name="T3" fmla="*/ 32 h 114"/>
                  <a:gd name="T4" fmla="*/ 35 w 71"/>
                  <a:gd name="T5" fmla="*/ 29 h 114"/>
                  <a:gd name="T6" fmla="*/ 17 w 71"/>
                  <a:gd name="T7" fmla="*/ 35 h 114"/>
                  <a:gd name="T8" fmla="*/ 4 w 71"/>
                  <a:gd name="T9" fmla="*/ 50 h 114"/>
                  <a:gd name="T10" fmla="*/ 0 w 71"/>
                  <a:gd name="T11" fmla="*/ 72 h 114"/>
                  <a:gd name="T12" fmla="*/ 5 w 71"/>
                  <a:gd name="T13" fmla="*/ 94 h 114"/>
                  <a:gd name="T14" fmla="*/ 17 w 71"/>
                  <a:gd name="T15" fmla="*/ 109 h 114"/>
                  <a:gd name="T16" fmla="*/ 35 w 71"/>
                  <a:gd name="T17" fmla="*/ 114 h 114"/>
                  <a:gd name="T18" fmla="*/ 58 w 71"/>
                  <a:gd name="T19" fmla="*/ 102 h 114"/>
                  <a:gd name="T20" fmla="*/ 58 w 71"/>
                  <a:gd name="T21" fmla="*/ 112 h 114"/>
                  <a:gd name="T22" fmla="*/ 71 w 71"/>
                  <a:gd name="T23" fmla="*/ 112 h 114"/>
                  <a:gd name="T24" fmla="*/ 71 w 71"/>
                  <a:gd name="T25" fmla="*/ 0 h 114"/>
                  <a:gd name="T26" fmla="*/ 57 w 71"/>
                  <a:gd name="T27" fmla="*/ 0 h 114"/>
                  <a:gd name="T28" fmla="*/ 57 w 71"/>
                  <a:gd name="T29" fmla="*/ 40 h 114"/>
                  <a:gd name="T30" fmla="*/ 52 w 71"/>
                  <a:gd name="T31" fmla="*/ 95 h 114"/>
                  <a:gd name="T32" fmla="*/ 37 w 71"/>
                  <a:gd name="T33" fmla="*/ 103 h 114"/>
                  <a:gd name="T34" fmla="*/ 21 w 71"/>
                  <a:gd name="T35" fmla="*/ 95 h 114"/>
                  <a:gd name="T36" fmla="*/ 15 w 71"/>
                  <a:gd name="T37" fmla="*/ 72 h 114"/>
                  <a:gd name="T38" fmla="*/ 21 w 71"/>
                  <a:gd name="T39" fmla="*/ 48 h 114"/>
                  <a:gd name="T40" fmla="*/ 36 w 71"/>
                  <a:gd name="T41" fmla="*/ 41 h 114"/>
                  <a:gd name="T42" fmla="*/ 52 w 71"/>
                  <a:gd name="T43" fmla="*/ 48 h 114"/>
                  <a:gd name="T44" fmla="*/ 58 w 71"/>
                  <a:gd name="T45" fmla="*/ 73 h 114"/>
                  <a:gd name="T46" fmla="*/ 52 w 71"/>
                  <a:gd name="T47" fmla="*/ 9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114">
                    <a:moveTo>
                      <a:pt x="57" y="40"/>
                    </a:moveTo>
                    <a:cubicBezTo>
                      <a:pt x="55" y="37"/>
                      <a:pt x="52" y="34"/>
                      <a:pt x="48" y="32"/>
                    </a:cubicBezTo>
                    <a:cubicBezTo>
                      <a:pt x="44" y="30"/>
                      <a:pt x="40" y="29"/>
                      <a:pt x="35" y="29"/>
                    </a:cubicBezTo>
                    <a:cubicBezTo>
                      <a:pt x="28" y="29"/>
                      <a:pt x="22" y="31"/>
                      <a:pt x="17" y="35"/>
                    </a:cubicBezTo>
                    <a:cubicBezTo>
                      <a:pt x="11" y="38"/>
                      <a:pt x="7" y="43"/>
                      <a:pt x="4" y="50"/>
                    </a:cubicBezTo>
                    <a:cubicBezTo>
                      <a:pt x="2" y="56"/>
                      <a:pt x="0" y="64"/>
                      <a:pt x="0" y="72"/>
                    </a:cubicBezTo>
                    <a:cubicBezTo>
                      <a:pt x="0" y="80"/>
                      <a:pt x="2" y="87"/>
                      <a:pt x="5" y="94"/>
                    </a:cubicBezTo>
                    <a:cubicBezTo>
                      <a:pt x="8" y="100"/>
                      <a:pt x="12" y="105"/>
                      <a:pt x="17" y="109"/>
                    </a:cubicBezTo>
                    <a:cubicBezTo>
                      <a:pt x="23" y="112"/>
                      <a:pt x="29" y="114"/>
                      <a:pt x="35" y="114"/>
                    </a:cubicBezTo>
                    <a:cubicBezTo>
                      <a:pt x="45" y="114"/>
                      <a:pt x="53" y="110"/>
                      <a:pt x="58" y="102"/>
                    </a:cubicBezTo>
                    <a:cubicBezTo>
                      <a:pt x="58" y="112"/>
                      <a:pt x="58" y="112"/>
                      <a:pt x="58" y="112"/>
                    </a:cubicBezTo>
                    <a:cubicBezTo>
                      <a:pt x="71" y="112"/>
                      <a:pt x="71" y="112"/>
                      <a:pt x="71" y="112"/>
                    </a:cubicBezTo>
                    <a:cubicBezTo>
                      <a:pt x="71" y="0"/>
                      <a:pt x="71" y="0"/>
                      <a:pt x="71" y="0"/>
                    </a:cubicBezTo>
                    <a:cubicBezTo>
                      <a:pt x="57" y="0"/>
                      <a:pt x="57" y="0"/>
                      <a:pt x="57" y="0"/>
                    </a:cubicBezTo>
                    <a:lnTo>
                      <a:pt x="57" y="40"/>
                    </a:lnTo>
                    <a:close/>
                    <a:moveTo>
                      <a:pt x="52" y="95"/>
                    </a:moveTo>
                    <a:cubicBezTo>
                      <a:pt x="48" y="100"/>
                      <a:pt x="43" y="103"/>
                      <a:pt x="37" y="103"/>
                    </a:cubicBezTo>
                    <a:cubicBezTo>
                      <a:pt x="31" y="103"/>
                      <a:pt x="25" y="100"/>
                      <a:pt x="21" y="95"/>
                    </a:cubicBezTo>
                    <a:cubicBezTo>
                      <a:pt x="17" y="90"/>
                      <a:pt x="15" y="82"/>
                      <a:pt x="15" y="72"/>
                    </a:cubicBezTo>
                    <a:cubicBezTo>
                      <a:pt x="15" y="61"/>
                      <a:pt x="17" y="53"/>
                      <a:pt x="21" y="48"/>
                    </a:cubicBezTo>
                    <a:cubicBezTo>
                      <a:pt x="25" y="43"/>
                      <a:pt x="30" y="41"/>
                      <a:pt x="36" y="41"/>
                    </a:cubicBezTo>
                    <a:cubicBezTo>
                      <a:pt x="42" y="41"/>
                      <a:pt x="48" y="43"/>
                      <a:pt x="52" y="48"/>
                    </a:cubicBezTo>
                    <a:cubicBezTo>
                      <a:pt x="56" y="54"/>
                      <a:pt x="58" y="62"/>
                      <a:pt x="58" y="73"/>
                    </a:cubicBezTo>
                    <a:cubicBezTo>
                      <a:pt x="58" y="83"/>
                      <a:pt x="56" y="91"/>
                      <a:pt x="52"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9" name="PA-îŝḷîďé"/>
              <p:cNvSpPr/>
              <p:nvPr>
                <p:custDataLst>
                  <p:tags r:id="rId153"/>
                </p:custDataLst>
              </p:nvPr>
            </p:nvSpPr>
            <p:spPr bwMode="auto">
              <a:xfrm>
                <a:off x="7616031" y="3762376"/>
                <a:ext cx="163513" cy="206375"/>
              </a:xfrm>
              <a:custGeom>
                <a:avLst/>
                <a:gdLst>
                  <a:gd name="T0" fmla="*/ 103 w 103"/>
                  <a:gd name="T1" fmla="*/ 0 h 130"/>
                  <a:gd name="T2" fmla="*/ 0 w 103"/>
                  <a:gd name="T3" fmla="*/ 0 h 130"/>
                  <a:gd name="T4" fmla="*/ 0 w 103"/>
                  <a:gd name="T5" fmla="*/ 15 h 130"/>
                  <a:gd name="T6" fmla="*/ 43 w 103"/>
                  <a:gd name="T7" fmla="*/ 15 h 130"/>
                  <a:gd name="T8" fmla="*/ 43 w 103"/>
                  <a:gd name="T9" fmla="*/ 130 h 130"/>
                  <a:gd name="T10" fmla="*/ 59 w 103"/>
                  <a:gd name="T11" fmla="*/ 130 h 130"/>
                  <a:gd name="T12" fmla="*/ 59 w 103"/>
                  <a:gd name="T13" fmla="*/ 15 h 130"/>
                  <a:gd name="T14" fmla="*/ 103 w 103"/>
                  <a:gd name="T15" fmla="*/ 15 h 130"/>
                  <a:gd name="T16" fmla="*/ 103 w 103"/>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30">
                    <a:moveTo>
                      <a:pt x="103" y="0"/>
                    </a:moveTo>
                    <a:lnTo>
                      <a:pt x="0" y="0"/>
                    </a:lnTo>
                    <a:lnTo>
                      <a:pt x="0" y="15"/>
                    </a:lnTo>
                    <a:lnTo>
                      <a:pt x="43" y="15"/>
                    </a:lnTo>
                    <a:lnTo>
                      <a:pt x="43" y="130"/>
                    </a:lnTo>
                    <a:lnTo>
                      <a:pt x="59" y="130"/>
                    </a:lnTo>
                    <a:lnTo>
                      <a:pt x="59" y="15"/>
                    </a:lnTo>
                    <a:lnTo>
                      <a:pt x="103" y="15"/>
                    </a:lnTo>
                    <a:lnTo>
                      <a:pt x="10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0" name="PA-iṣḷíďê"/>
              <p:cNvSpPr/>
              <p:nvPr>
                <p:custDataLst>
                  <p:tags r:id="rId154"/>
                </p:custDataLst>
              </p:nvPr>
            </p:nvSpPr>
            <p:spPr bwMode="auto">
              <a:xfrm>
                <a:off x="7763669" y="3816351"/>
                <a:ext cx="138113" cy="157163"/>
              </a:xfrm>
              <a:custGeom>
                <a:avLst/>
                <a:gdLst>
                  <a:gd name="T0" fmla="*/ 38 w 75"/>
                  <a:gd name="T1" fmla="*/ 0 h 85"/>
                  <a:gd name="T2" fmla="*/ 11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5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8" y="4"/>
                      <a:pt x="11" y="12"/>
                    </a:cubicBezTo>
                    <a:cubicBezTo>
                      <a:pt x="4"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2" y="19"/>
                      <a:pt x="65"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1" name="PA-iśļíḑé"/>
              <p:cNvSpPr/>
              <p:nvPr>
                <p:custDataLst>
                  <p:tags r:id="rId155"/>
                </p:custDataLst>
              </p:nvPr>
            </p:nvSpPr>
            <p:spPr bwMode="auto">
              <a:xfrm>
                <a:off x="7925594" y="3816351"/>
                <a:ext cx="128588" cy="157163"/>
              </a:xfrm>
              <a:custGeom>
                <a:avLst/>
                <a:gdLst>
                  <a:gd name="T0" fmla="*/ 50 w 70"/>
                  <a:gd name="T1" fmla="*/ 69 h 85"/>
                  <a:gd name="T2" fmla="*/ 36 w 70"/>
                  <a:gd name="T3" fmla="*/ 74 h 85"/>
                  <a:gd name="T4" fmla="*/ 20 w 70"/>
                  <a:gd name="T5" fmla="*/ 66 h 85"/>
                  <a:gd name="T6" fmla="*/ 14 w 70"/>
                  <a:gd name="T7" fmla="*/ 43 h 85"/>
                  <a:gd name="T8" fmla="*/ 20 w 70"/>
                  <a:gd name="T9" fmla="*/ 19 h 85"/>
                  <a:gd name="T10" fmla="*/ 37 w 70"/>
                  <a:gd name="T11" fmla="*/ 12 h 85"/>
                  <a:gd name="T12" fmla="*/ 49 w 70"/>
                  <a:gd name="T13" fmla="*/ 16 h 85"/>
                  <a:gd name="T14" fmla="*/ 56 w 70"/>
                  <a:gd name="T15" fmla="*/ 28 h 85"/>
                  <a:gd name="T16" fmla="*/ 69 w 70"/>
                  <a:gd name="T17" fmla="*/ 26 h 85"/>
                  <a:gd name="T18" fmla="*/ 58 w 70"/>
                  <a:gd name="T19" fmla="*/ 7 h 85"/>
                  <a:gd name="T20" fmla="*/ 37 w 70"/>
                  <a:gd name="T21" fmla="*/ 0 h 85"/>
                  <a:gd name="T22" fmla="*/ 17 w 70"/>
                  <a:gd name="T23" fmla="*/ 5 h 85"/>
                  <a:gd name="T24" fmla="*/ 4 w 70"/>
                  <a:gd name="T25" fmla="*/ 20 h 85"/>
                  <a:gd name="T26" fmla="*/ 0 w 70"/>
                  <a:gd name="T27" fmla="*/ 43 h 85"/>
                  <a:gd name="T28" fmla="*/ 10 w 70"/>
                  <a:gd name="T29" fmla="*/ 74 h 85"/>
                  <a:gd name="T30" fmla="*/ 37 w 70"/>
                  <a:gd name="T31" fmla="*/ 85 h 85"/>
                  <a:gd name="T32" fmla="*/ 59 w 70"/>
                  <a:gd name="T33" fmla="*/ 77 h 85"/>
                  <a:gd name="T34" fmla="*/ 70 w 70"/>
                  <a:gd name="T35" fmla="*/ 55 h 85"/>
                  <a:gd name="T36" fmla="*/ 57 w 70"/>
                  <a:gd name="T37" fmla="*/ 54 h 85"/>
                  <a:gd name="T38" fmla="*/ 50 w 70"/>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85">
                    <a:moveTo>
                      <a:pt x="50" y="69"/>
                    </a:moveTo>
                    <a:cubicBezTo>
                      <a:pt x="46" y="72"/>
                      <a:pt x="42" y="74"/>
                      <a:pt x="36" y="74"/>
                    </a:cubicBezTo>
                    <a:cubicBezTo>
                      <a:pt x="30" y="74"/>
                      <a:pt x="24" y="71"/>
                      <a:pt x="20" y="66"/>
                    </a:cubicBezTo>
                    <a:cubicBezTo>
                      <a:pt x="16" y="61"/>
                      <a:pt x="14" y="54"/>
                      <a:pt x="14" y="43"/>
                    </a:cubicBezTo>
                    <a:cubicBezTo>
                      <a:pt x="14" y="32"/>
                      <a:pt x="16" y="24"/>
                      <a:pt x="20" y="19"/>
                    </a:cubicBezTo>
                    <a:cubicBezTo>
                      <a:pt x="25" y="14"/>
                      <a:pt x="30" y="12"/>
                      <a:pt x="37" y="12"/>
                    </a:cubicBezTo>
                    <a:cubicBezTo>
                      <a:pt x="42" y="12"/>
                      <a:pt x="46" y="13"/>
                      <a:pt x="49" y="16"/>
                    </a:cubicBezTo>
                    <a:cubicBezTo>
                      <a:pt x="52" y="18"/>
                      <a:pt x="54" y="23"/>
                      <a:pt x="56" y="28"/>
                    </a:cubicBezTo>
                    <a:cubicBezTo>
                      <a:pt x="69" y="26"/>
                      <a:pt x="69" y="26"/>
                      <a:pt x="69" y="26"/>
                    </a:cubicBezTo>
                    <a:cubicBezTo>
                      <a:pt x="67" y="18"/>
                      <a:pt x="64" y="11"/>
                      <a:pt x="58" y="7"/>
                    </a:cubicBezTo>
                    <a:cubicBezTo>
                      <a:pt x="53" y="2"/>
                      <a:pt x="45" y="0"/>
                      <a:pt x="37" y="0"/>
                    </a:cubicBezTo>
                    <a:cubicBezTo>
                      <a:pt x="30" y="0"/>
                      <a:pt x="23" y="2"/>
                      <a:pt x="17" y="5"/>
                    </a:cubicBezTo>
                    <a:cubicBezTo>
                      <a:pt x="11" y="8"/>
                      <a:pt x="7" y="13"/>
                      <a:pt x="4" y="20"/>
                    </a:cubicBezTo>
                    <a:cubicBezTo>
                      <a:pt x="1" y="27"/>
                      <a:pt x="0" y="34"/>
                      <a:pt x="0" y="43"/>
                    </a:cubicBezTo>
                    <a:cubicBezTo>
                      <a:pt x="0" y="57"/>
                      <a:pt x="3" y="67"/>
                      <a:pt x="10" y="74"/>
                    </a:cubicBezTo>
                    <a:cubicBezTo>
                      <a:pt x="16" y="82"/>
                      <a:pt x="25" y="85"/>
                      <a:pt x="37" y="85"/>
                    </a:cubicBezTo>
                    <a:cubicBezTo>
                      <a:pt x="45" y="85"/>
                      <a:pt x="53" y="83"/>
                      <a:pt x="59" y="77"/>
                    </a:cubicBezTo>
                    <a:cubicBezTo>
                      <a:pt x="65" y="72"/>
                      <a:pt x="69" y="65"/>
                      <a:pt x="70"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2" name="PA-îSḷïdé"/>
              <p:cNvSpPr/>
              <p:nvPr>
                <p:custDataLst>
                  <p:tags r:id="rId156"/>
                </p:custDataLst>
              </p:nvPr>
            </p:nvSpPr>
            <p:spPr bwMode="auto">
              <a:xfrm>
                <a:off x="8076406" y="3762376"/>
                <a:ext cx="122238" cy="206375"/>
              </a:xfrm>
              <a:custGeom>
                <a:avLst/>
                <a:gdLst>
                  <a:gd name="T0" fmla="*/ 54 w 66"/>
                  <a:gd name="T1" fmla="*/ 33 h 112"/>
                  <a:gd name="T2" fmla="*/ 38 w 66"/>
                  <a:gd name="T3" fmla="*/ 29 h 112"/>
                  <a:gd name="T4" fmla="*/ 14 w 66"/>
                  <a:gd name="T5" fmla="*/ 40 h 112"/>
                  <a:gd name="T6" fmla="*/ 14 w 66"/>
                  <a:gd name="T7" fmla="*/ 0 h 112"/>
                  <a:gd name="T8" fmla="*/ 0 w 66"/>
                  <a:gd name="T9" fmla="*/ 0 h 112"/>
                  <a:gd name="T10" fmla="*/ 0 w 66"/>
                  <a:gd name="T11" fmla="*/ 112 h 112"/>
                  <a:gd name="T12" fmla="*/ 14 w 66"/>
                  <a:gd name="T13" fmla="*/ 112 h 112"/>
                  <a:gd name="T14" fmla="*/ 14 w 66"/>
                  <a:gd name="T15" fmla="*/ 68 h 112"/>
                  <a:gd name="T16" fmla="*/ 16 w 66"/>
                  <a:gd name="T17" fmla="*/ 53 h 112"/>
                  <a:gd name="T18" fmla="*/ 24 w 66"/>
                  <a:gd name="T19" fmla="*/ 44 h 112"/>
                  <a:gd name="T20" fmla="*/ 35 w 66"/>
                  <a:gd name="T21" fmla="*/ 41 h 112"/>
                  <a:gd name="T22" fmla="*/ 48 w 66"/>
                  <a:gd name="T23" fmla="*/ 46 h 112"/>
                  <a:gd name="T24" fmla="*/ 53 w 66"/>
                  <a:gd name="T25" fmla="*/ 61 h 112"/>
                  <a:gd name="T26" fmla="*/ 53 w 66"/>
                  <a:gd name="T27" fmla="*/ 112 h 112"/>
                  <a:gd name="T28" fmla="*/ 66 w 66"/>
                  <a:gd name="T29" fmla="*/ 112 h 112"/>
                  <a:gd name="T30" fmla="*/ 66 w 66"/>
                  <a:gd name="T31" fmla="*/ 61 h 112"/>
                  <a:gd name="T32" fmla="*/ 63 w 66"/>
                  <a:gd name="T33" fmla="*/ 43 h 112"/>
                  <a:gd name="T34" fmla="*/ 54 w 66"/>
                  <a:gd name="T35"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112">
                    <a:moveTo>
                      <a:pt x="54" y="33"/>
                    </a:moveTo>
                    <a:cubicBezTo>
                      <a:pt x="50" y="30"/>
                      <a:pt x="44" y="29"/>
                      <a:pt x="38" y="29"/>
                    </a:cubicBezTo>
                    <a:cubicBezTo>
                      <a:pt x="28" y="29"/>
                      <a:pt x="20" y="33"/>
                      <a:pt x="14" y="40"/>
                    </a:cubicBezTo>
                    <a:cubicBezTo>
                      <a:pt x="14" y="0"/>
                      <a:pt x="14" y="0"/>
                      <a:pt x="14" y="0"/>
                    </a:cubicBezTo>
                    <a:cubicBezTo>
                      <a:pt x="0" y="0"/>
                      <a:pt x="0" y="0"/>
                      <a:pt x="0" y="0"/>
                    </a:cubicBezTo>
                    <a:cubicBezTo>
                      <a:pt x="0" y="112"/>
                      <a:pt x="0" y="112"/>
                      <a:pt x="0" y="112"/>
                    </a:cubicBezTo>
                    <a:cubicBezTo>
                      <a:pt x="14" y="112"/>
                      <a:pt x="14" y="112"/>
                      <a:pt x="14" y="112"/>
                    </a:cubicBezTo>
                    <a:cubicBezTo>
                      <a:pt x="14" y="68"/>
                      <a:pt x="14" y="68"/>
                      <a:pt x="14" y="68"/>
                    </a:cubicBezTo>
                    <a:cubicBezTo>
                      <a:pt x="14" y="61"/>
                      <a:pt x="15" y="56"/>
                      <a:pt x="16" y="53"/>
                    </a:cubicBezTo>
                    <a:cubicBezTo>
                      <a:pt x="18" y="49"/>
                      <a:pt x="20" y="46"/>
                      <a:pt x="24" y="44"/>
                    </a:cubicBezTo>
                    <a:cubicBezTo>
                      <a:pt x="28" y="42"/>
                      <a:pt x="31" y="41"/>
                      <a:pt x="35" y="41"/>
                    </a:cubicBezTo>
                    <a:cubicBezTo>
                      <a:pt x="41" y="41"/>
                      <a:pt x="45" y="43"/>
                      <a:pt x="48" y="46"/>
                    </a:cubicBezTo>
                    <a:cubicBezTo>
                      <a:pt x="51" y="49"/>
                      <a:pt x="53" y="54"/>
                      <a:pt x="53" y="61"/>
                    </a:cubicBezTo>
                    <a:cubicBezTo>
                      <a:pt x="53" y="112"/>
                      <a:pt x="53" y="112"/>
                      <a:pt x="53" y="112"/>
                    </a:cubicBezTo>
                    <a:cubicBezTo>
                      <a:pt x="66" y="112"/>
                      <a:pt x="66" y="112"/>
                      <a:pt x="66" y="112"/>
                    </a:cubicBezTo>
                    <a:cubicBezTo>
                      <a:pt x="66" y="61"/>
                      <a:pt x="66" y="61"/>
                      <a:pt x="66" y="61"/>
                    </a:cubicBezTo>
                    <a:cubicBezTo>
                      <a:pt x="66" y="53"/>
                      <a:pt x="65" y="47"/>
                      <a:pt x="63" y="43"/>
                    </a:cubicBezTo>
                    <a:cubicBezTo>
                      <a:pt x="62" y="38"/>
                      <a:pt x="58" y="35"/>
                      <a:pt x="5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3" name="PA-î$ľíḋè"/>
              <p:cNvSpPr/>
              <p:nvPr>
                <p:custDataLst>
                  <p:tags r:id="rId157"/>
                </p:custDataLst>
              </p:nvPr>
            </p:nvSpPr>
            <p:spPr bwMode="auto">
              <a:xfrm>
                <a:off x="8236744" y="3816351"/>
                <a:ext cx="122238" cy="152400"/>
              </a:xfrm>
              <a:custGeom>
                <a:avLst/>
                <a:gdLst>
                  <a:gd name="T0" fmla="*/ 61 w 66"/>
                  <a:gd name="T1" fmla="*/ 10 h 83"/>
                  <a:gd name="T2" fmla="*/ 52 w 66"/>
                  <a:gd name="T3" fmla="*/ 3 h 83"/>
                  <a:gd name="T4" fmla="*/ 39 w 66"/>
                  <a:gd name="T5" fmla="*/ 0 h 83"/>
                  <a:gd name="T6" fmla="*/ 13 w 66"/>
                  <a:gd name="T7" fmla="*/ 14 h 83"/>
                  <a:gd name="T8" fmla="*/ 13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6 w 66"/>
                  <a:gd name="T21" fmla="*/ 12 h 83"/>
                  <a:gd name="T22" fmla="*/ 45 w 66"/>
                  <a:gd name="T23" fmla="*/ 15 h 83"/>
                  <a:gd name="T24" fmla="*/ 51 w 66"/>
                  <a:gd name="T25" fmla="*/ 21 h 83"/>
                  <a:gd name="T26" fmla="*/ 53 w 66"/>
                  <a:gd name="T27" fmla="*/ 34 h 83"/>
                  <a:gd name="T28" fmla="*/ 53 w 66"/>
                  <a:gd name="T29" fmla="*/ 83 h 83"/>
                  <a:gd name="T30" fmla="*/ 66 w 66"/>
                  <a:gd name="T31" fmla="*/ 83 h 83"/>
                  <a:gd name="T32" fmla="*/ 66 w 66"/>
                  <a:gd name="T33" fmla="*/ 33 h 83"/>
                  <a:gd name="T34" fmla="*/ 66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9" y="0"/>
                    </a:cubicBezTo>
                    <a:cubicBezTo>
                      <a:pt x="27" y="0"/>
                      <a:pt x="19" y="5"/>
                      <a:pt x="13" y="14"/>
                    </a:cubicBezTo>
                    <a:cubicBezTo>
                      <a:pt x="13" y="2"/>
                      <a:pt x="13" y="2"/>
                      <a:pt x="13"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6" y="12"/>
                    </a:cubicBezTo>
                    <a:cubicBezTo>
                      <a:pt x="39" y="12"/>
                      <a:pt x="43" y="13"/>
                      <a:pt x="45" y="15"/>
                    </a:cubicBezTo>
                    <a:cubicBezTo>
                      <a:pt x="48" y="16"/>
                      <a:pt x="50" y="19"/>
                      <a:pt x="51" y="21"/>
                    </a:cubicBezTo>
                    <a:cubicBezTo>
                      <a:pt x="52" y="24"/>
                      <a:pt x="53" y="28"/>
                      <a:pt x="53" y="34"/>
                    </a:cubicBezTo>
                    <a:cubicBezTo>
                      <a:pt x="53" y="83"/>
                      <a:pt x="53" y="83"/>
                      <a:pt x="53" y="83"/>
                    </a:cubicBezTo>
                    <a:cubicBezTo>
                      <a:pt x="66" y="83"/>
                      <a:pt x="66" y="83"/>
                      <a:pt x="66" y="83"/>
                    </a:cubicBezTo>
                    <a:cubicBezTo>
                      <a:pt x="66" y="33"/>
                      <a:pt x="66" y="33"/>
                      <a:pt x="66" y="33"/>
                    </a:cubicBezTo>
                    <a:cubicBezTo>
                      <a:pt x="66" y="27"/>
                      <a:pt x="66" y="23"/>
                      <a:pt x="66"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4" name="PA-îs1îḓé"/>
              <p:cNvSpPr/>
              <p:nvPr>
                <p:custDataLst>
                  <p:tags r:id="rId158"/>
                </p:custDataLst>
              </p:nvPr>
            </p:nvSpPr>
            <p:spPr bwMode="auto">
              <a:xfrm>
                <a:off x="8387556" y="3816351"/>
                <a:ext cx="142875"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5" name="PA-îṧľiḓè"/>
              <p:cNvSpPr/>
              <p:nvPr>
                <p:custDataLst>
                  <p:tags r:id="rId159"/>
                </p:custDataLst>
              </p:nvPr>
            </p:nvSpPr>
            <p:spPr bwMode="auto">
              <a:xfrm>
                <a:off x="8557419" y="3762376"/>
                <a:ext cx="25400" cy="206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6" name="PA-îś1iḑê"/>
              <p:cNvSpPr/>
              <p:nvPr>
                <p:custDataLst>
                  <p:tags r:id="rId160"/>
                </p:custDataLst>
              </p:nvPr>
            </p:nvSpPr>
            <p:spPr bwMode="auto">
              <a:xfrm>
                <a:off x="8612981" y="3816351"/>
                <a:ext cx="141288"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7" name="PA-îś1íḑé"/>
              <p:cNvSpPr/>
              <p:nvPr>
                <p:custDataLst>
                  <p:tags r:id="rId161"/>
                </p:custDataLst>
              </p:nvPr>
            </p:nvSpPr>
            <p:spPr bwMode="auto">
              <a:xfrm>
                <a:off x="8773319" y="3816351"/>
                <a:ext cx="131763" cy="214313"/>
              </a:xfrm>
              <a:custGeom>
                <a:avLst/>
                <a:gdLst>
                  <a:gd name="T0" fmla="*/ 59 w 72"/>
                  <a:gd name="T1" fmla="*/ 12 h 116"/>
                  <a:gd name="T2" fmla="*/ 36 w 72"/>
                  <a:gd name="T3" fmla="*/ 0 h 116"/>
                  <a:gd name="T4" fmla="*/ 17 w 72"/>
                  <a:gd name="T5" fmla="*/ 6 h 116"/>
                  <a:gd name="T6" fmla="*/ 5 w 72"/>
                  <a:gd name="T7" fmla="*/ 21 h 116"/>
                  <a:gd name="T8" fmla="*/ 0 w 72"/>
                  <a:gd name="T9" fmla="*/ 42 h 116"/>
                  <a:gd name="T10" fmla="*/ 10 w 72"/>
                  <a:gd name="T11" fmla="*/ 71 h 116"/>
                  <a:gd name="T12" fmla="*/ 36 w 72"/>
                  <a:gd name="T13" fmla="*/ 83 h 116"/>
                  <a:gd name="T14" fmla="*/ 58 w 72"/>
                  <a:gd name="T15" fmla="*/ 73 h 116"/>
                  <a:gd name="T16" fmla="*/ 57 w 72"/>
                  <a:gd name="T17" fmla="*/ 90 h 116"/>
                  <a:gd name="T18" fmla="*/ 50 w 72"/>
                  <a:gd name="T19" fmla="*/ 101 h 116"/>
                  <a:gd name="T20" fmla="*/ 35 w 72"/>
                  <a:gd name="T21" fmla="*/ 105 h 116"/>
                  <a:gd name="T22" fmla="*/ 21 w 72"/>
                  <a:gd name="T23" fmla="*/ 101 h 116"/>
                  <a:gd name="T24" fmla="*/ 17 w 72"/>
                  <a:gd name="T25" fmla="*/ 92 h 116"/>
                  <a:gd name="T26" fmla="*/ 3 w 72"/>
                  <a:gd name="T27" fmla="*/ 90 h 116"/>
                  <a:gd name="T28" fmla="*/ 12 w 72"/>
                  <a:gd name="T29" fmla="*/ 110 h 116"/>
                  <a:gd name="T30" fmla="*/ 35 w 72"/>
                  <a:gd name="T31" fmla="*/ 116 h 116"/>
                  <a:gd name="T32" fmla="*/ 56 w 72"/>
                  <a:gd name="T33" fmla="*/ 112 h 116"/>
                  <a:gd name="T34" fmla="*/ 68 w 72"/>
                  <a:gd name="T35" fmla="*/ 99 h 116"/>
                  <a:gd name="T36" fmla="*/ 72 w 72"/>
                  <a:gd name="T37" fmla="*/ 72 h 116"/>
                  <a:gd name="T38" fmla="*/ 72 w 72"/>
                  <a:gd name="T39" fmla="*/ 2 h 116"/>
                  <a:gd name="T40" fmla="*/ 59 w 72"/>
                  <a:gd name="T41" fmla="*/ 2 h 116"/>
                  <a:gd name="T42" fmla="*/ 59 w 72"/>
                  <a:gd name="T43" fmla="*/ 12 h 116"/>
                  <a:gd name="T44" fmla="*/ 53 w 72"/>
                  <a:gd name="T45" fmla="*/ 65 h 116"/>
                  <a:gd name="T46" fmla="*/ 37 w 72"/>
                  <a:gd name="T47" fmla="*/ 72 h 116"/>
                  <a:gd name="T48" fmla="*/ 21 w 72"/>
                  <a:gd name="T49" fmla="*/ 65 h 116"/>
                  <a:gd name="T50" fmla="*/ 15 w 72"/>
                  <a:gd name="T51" fmla="*/ 41 h 116"/>
                  <a:gd name="T52" fmla="*/ 21 w 72"/>
                  <a:gd name="T53" fmla="*/ 19 h 116"/>
                  <a:gd name="T54" fmla="*/ 37 w 72"/>
                  <a:gd name="T55" fmla="*/ 12 h 116"/>
                  <a:gd name="T56" fmla="*/ 53 w 72"/>
                  <a:gd name="T57" fmla="*/ 19 h 116"/>
                  <a:gd name="T58" fmla="*/ 59 w 72"/>
                  <a:gd name="T59" fmla="*/ 42 h 116"/>
                  <a:gd name="T60" fmla="*/ 53 w 72"/>
                  <a:gd name="T61" fmla="*/ 6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6">
                    <a:moveTo>
                      <a:pt x="59" y="12"/>
                    </a:moveTo>
                    <a:cubicBezTo>
                      <a:pt x="53" y="4"/>
                      <a:pt x="45" y="0"/>
                      <a:pt x="36" y="0"/>
                    </a:cubicBezTo>
                    <a:cubicBezTo>
                      <a:pt x="28" y="0"/>
                      <a:pt x="22" y="2"/>
                      <a:pt x="17" y="6"/>
                    </a:cubicBezTo>
                    <a:cubicBezTo>
                      <a:pt x="11" y="9"/>
                      <a:pt x="7" y="14"/>
                      <a:pt x="5" y="21"/>
                    </a:cubicBezTo>
                    <a:cubicBezTo>
                      <a:pt x="2" y="27"/>
                      <a:pt x="0" y="34"/>
                      <a:pt x="0" y="42"/>
                    </a:cubicBezTo>
                    <a:cubicBezTo>
                      <a:pt x="0" y="53"/>
                      <a:pt x="3" y="63"/>
                      <a:pt x="10" y="71"/>
                    </a:cubicBezTo>
                    <a:cubicBezTo>
                      <a:pt x="16" y="79"/>
                      <a:pt x="24" y="83"/>
                      <a:pt x="36" y="83"/>
                    </a:cubicBezTo>
                    <a:cubicBezTo>
                      <a:pt x="45" y="83"/>
                      <a:pt x="52" y="80"/>
                      <a:pt x="58" y="73"/>
                    </a:cubicBezTo>
                    <a:cubicBezTo>
                      <a:pt x="58" y="82"/>
                      <a:pt x="58" y="88"/>
                      <a:pt x="57" y="90"/>
                    </a:cubicBezTo>
                    <a:cubicBezTo>
                      <a:pt x="56" y="95"/>
                      <a:pt x="53" y="99"/>
                      <a:pt x="50" y="101"/>
                    </a:cubicBezTo>
                    <a:cubicBezTo>
                      <a:pt x="47" y="104"/>
                      <a:pt x="42" y="105"/>
                      <a:pt x="35" y="105"/>
                    </a:cubicBezTo>
                    <a:cubicBezTo>
                      <a:pt x="29" y="105"/>
                      <a:pt x="25" y="104"/>
                      <a:pt x="21" y="101"/>
                    </a:cubicBezTo>
                    <a:cubicBezTo>
                      <a:pt x="19" y="99"/>
                      <a:pt x="17" y="96"/>
                      <a:pt x="17" y="92"/>
                    </a:cubicBezTo>
                    <a:cubicBezTo>
                      <a:pt x="3" y="90"/>
                      <a:pt x="3" y="90"/>
                      <a:pt x="3" y="90"/>
                    </a:cubicBezTo>
                    <a:cubicBezTo>
                      <a:pt x="3" y="99"/>
                      <a:pt x="6" y="105"/>
                      <a:pt x="12" y="110"/>
                    </a:cubicBezTo>
                    <a:cubicBezTo>
                      <a:pt x="18" y="114"/>
                      <a:pt x="26" y="116"/>
                      <a:pt x="35" y="116"/>
                    </a:cubicBezTo>
                    <a:cubicBezTo>
                      <a:pt x="43" y="116"/>
                      <a:pt x="50" y="115"/>
                      <a:pt x="56" y="112"/>
                    </a:cubicBezTo>
                    <a:cubicBezTo>
                      <a:pt x="62" y="109"/>
                      <a:pt x="66" y="104"/>
                      <a:pt x="68" y="99"/>
                    </a:cubicBezTo>
                    <a:cubicBezTo>
                      <a:pt x="71" y="94"/>
                      <a:pt x="72" y="85"/>
                      <a:pt x="72" y="72"/>
                    </a:cubicBezTo>
                    <a:cubicBezTo>
                      <a:pt x="72" y="2"/>
                      <a:pt x="72" y="2"/>
                      <a:pt x="72" y="2"/>
                    </a:cubicBezTo>
                    <a:cubicBezTo>
                      <a:pt x="59" y="2"/>
                      <a:pt x="59" y="2"/>
                      <a:pt x="59" y="2"/>
                    </a:cubicBezTo>
                    <a:lnTo>
                      <a:pt x="59" y="12"/>
                    </a:lnTo>
                    <a:close/>
                    <a:moveTo>
                      <a:pt x="53" y="65"/>
                    </a:moveTo>
                    <a:cubicBezTo>
                      <a:pt x="48" y="69"/>
                      <a:pt x="43" y="72"/>
                      <a:pt x="37" y="72"/>
                    </a:cubicBezTo>
                    <a:cubicBezTo>
                      <a:pt x="30" y="72"/>
                      <a:pt x="25" y="69"/>
                      <a:pt x="21" y="65"/>
                    </a:cubicBezTo>
                    <a:cubicBezTo>
                      <a:pt x="17" y="60"/>
                      <a:pt x="15" y="52"/>
                      <a:pt x="15" y="41"/>
                    </a:cubicBezTo>
                    <a:cubicBezTo>
                      <a:pt x="15" y="31"/>
                      <a:pt x="17" y="24"/>
                      <a:pt x="21" y="19"/>
                    </a:cubicBezTo>
                    <a:cubicBezTo>
                      <a:pt x="25" y="14"/>
                      <a:pt x="30" y="12"/>
                      <a:pt x="37" y="12"/>
                    </a:cubicBezTo>
                    <a:cubicBezTo>
                      <a:pt x="43" y="12"/>
                      <a:pt x="48" y="14"/>
                      <a:pt x="53" y="19"/>
                    </a:cubicBezTo>
                    <a:cubicBezTo>
                      <a:pt x="57" y="24"/>
                      <a:pt x="59" y="32"/>
                      <a:pt x="59" y="42"/>
                    </a:cubicBezTo>
                    <a:cubicBezTo>
                      <a:pt x="59" y="52"/>
                      <a:pt x="57" y="60"/>
                      <a:pt x="53"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8" name="PA-îšļidé"/>
              <p:cNvSpPr/>
              <p:nvPr>
                <p:custDataLst>
                  <p:tags r:id="rId162"/>
                </p:custDataLst>
              </p:nvPr>
            </p:nvSpPr>
            <p:spPr bwMode="auto">
              <a:xfrm>
                <a:off x="8930481" y="3819526"/>
                <a:ext cx="138113" cy="211138"/>
              </a:xfrm>
              <a:custGeom>
                <a:avLst/>
                <a:gdLst>
                  <a:gd name="T0" fmla="*/ 43 w 75"/>
                  <a:gd name="T1" fmla="*/ 47 h 114"/>
                  <a:gd name="T2" fmla="*/ 38 w 75"/>
                  <a:gd name="T3" fmla="*/ 66 h 114"/>
                  <a:gd name="T4" fmla="*/ 32 w 75"/>
                  <a:gd name="T5" fmla="*/ 47 h 114"/>
                  <a:gd name="T6" fmla="*/ 15 w 75"/>
                  <a:gd name="T7" fmla="*/ 0 h 114"/>
                  <a:gd name="T8" fmla="*/ 0 w 75"/>
                  <a:gd name="T9" fmla="*/ 0 h 114"/>
                  <a:gd name="T10" fmla="*/ 31 w 75"/>
                  <a:gd name="T11" fmla="*/ 81 h 114"/>
                  <a:gd name="T12" fmla="*/ 30 w 75"/>
                  <a:gd name="T13" fmla="*/ 85 h 114"/>
                  <a:gd name="T14" fmla="*/ 25 w 75"/>
                  <a:gd name="T15" fmla="*/ 95 h 114"/>
                  <a:gd name="T16" fmla="*/ 21 w 75"/>
                  <a:gd name="T17" fmla="*/ 99 h 114"/>
                  <a:gd name="T18" fmla="*/ 14 w 75"/>
                  <a:gd name="T19" fmla="*/ 101 h 114"/>
                  <a:gd name="T20" fmla="*/ 6 w 75"/>
                  <a:gd name="T21" fmla="*/ 100 h 114"/>
                  <a:gd name="T22" fmla="*/ 7 w 75"/>
                  <a:gd name="T23" fmla="*/ 113 h 114"/>
                  <a:gd name="T24" fmla="*/ 16 w 75"/>
                  <a:gd name="T25" fmla="*/ 114 h 114"/>
                  <a:gd name="T26" fmla="*/ 27 w 75"/>
                  <a:gd name="T27" fmla="*/ 111 h 114"/>
                  <a:gd name="T28" fmla="*/ 36 w 75"/>
                  <a:gd name="T29" fmla="*/ 101 h 114"/>
                  <a:gd name="T30" fmla="*/ 44 w 75"/>
                  <a:gd name="T31" fmla="*/ 83 h 114"/>
                  <a:gd name="T32" fmla="*/ 75 w 75"/>
                  <a:gd name="T33" fmla="*/ 0 h 114"/>
                  <a:gd name="T34" fmla="*/ 61 w 75"/>
                  <a:gd name="T35" fmla="*/ 0 h 114"/>
                  <a:gd name="T36" fmla="*/ 43 w 75"/>
                  <a:gd name="T37" fmla="*/ 4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14">
                    <a:moveTo>
                      <a:pt x="43" y="47"/>
                    </a:moveTo>
                    <a:cubicBezTo>
                      <a:pt x="41" y="53"/>
                      <a:pt x="39" y="60"/>
                      <a:pt x="38" y="66"/>
                    </a:cubicBezTo>
                    <a:cubicBezTo>
                      <a:pt x="36" y="59"/>
                      <a:pt x="34" y="53"/>
                      <a:pt x="32" y="47"/>
                    </a:cubicBezTo>
                    <a:cubicBezTo>
                      <a:pt x="15" y="0"/>
                      <a:pt x="15" y="0"/>
                      <a:pt x="15" y="0"/>
                    </a:cubicBezTo>
                    <a:cubicBezTo>
                      <a:pt x="0" y="0"/>
                      <a:pt x="0" y="0"/>
                      <a:pt x="0" y="0"/>
                    </a:cubicBezTo>
                    <a:cubicBezTo>
                      <a:pt x="31" y="81"/>
                      <a:pt x="31" y="81"/>
                      <a:pt x="31" y="81"/>
                    </a:cubicBezTo>
                    <a:cubicBezTo>
                      <a:pt x="30" y="83"/>
                      <a:pt x="30" y="84"/>
                      <a:pt x="30" y="85"/>
                    </a:cubicBezTo>
                    <a:cubicBezTo>
                      <a:pt x="28" y="90"/>
                      <a:pt x="26" y="94"/>
                      <a:pt x="25" y="95"/>
                    </a:cubicBezTo>
                    <a:cubicBezTo>
                      <a:pt x="24" y="97"/>
                      <a:pt x="23" y="98"/>
                      <a:pt x="21" y="99"/>
                    </a:cubicBezTo>
                    <a:cubicBezTo>
                      <a:pt x="19" y="100"/>
                      <a:pt x="17" y="101"/>
                      <a:pt x="14" y="101"/>
                    </a:cubicBezTo>
                    <a:cubicBezTo>
                      <a:pt x="11" y="101"/>
                      <a:pt x="9" y="101"/>
                      <a:pt x="6" y="100"/>
                    </a:cubicBezTo>
                    <a:cubicBezTo>
                      <a:pt x="7" y="113"/>
                      <a:pt x="7" y="113"/>
                      <a:pt x="7" y="113"/>
                    </a:cubicBezTo>
                    <a:cubicBezTo>
                      <a:pt x="11" y="114"/>
                      <a:pt x="13" y="114"/>
                      <a:pt x="16" y="114"/>
                    </a:cubicBezTo>
                    <a:cubicBezTo>
                      <a:pt x="21" y="114"/>
                      <a:pt x="24" y="113"/>
                      <a:pt x="27" y="111"/>
                    </a:cubicBezTo>
                    <a:cubicBezTo>
                      <a:pt x="31" y="109"/>
                      <a:pt x="33" y="106"/>
                      <a:pt x="36" y="101"/>
                    </a:cubicBezTo>
                    <a:cubicBezTo>
                      <a:pt x="38" y="98"/>
                      <a:pt x="40" y="92"/>
                      <a:pt x="44" y="83"/>
                    </a:cubicBezTo>
                    <a:cubicBezTo>
                      <a:pt x="75" y="0"/>
                      <a:pt x="75" y="0"/>
                      <a:pt x="75" y="0"/>
                    </a:cubicBezTo>
                    <a:cubicBezTo>
                      <a:pt x="61" y="0"/>
                      <a:pt x="61" y="0"/>
                      <a:pt x="61" y="0"/>
                    </a:cubicBezTo>
                    <a:lnTo>
                      <a:pt x="43"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9" name="PA-iṧľíḓê"/>
              <p:cNvSpPr/>
              <p:nvPr>
                <p:custDataLst>
                  <p:tags r:id="rId163"/>
                </p:custDataLst>
              </p:nvPr>
            </p:nvSpPr>
            <p:spPr bwMode="auto">
              <a:xfrm>
                <a:off x="9171781" y="3762376"/>
                <a:ext cx="155575" cy="206375"/>
              </a:xfrm>
              <a:custGeom>
                <a:avLst/>
                <a:gdLst>
                  <a:gd name="T0" fmla="*/ 64 w 85"/>
                  <a:gd name="T1" fmla="*/ 53 h 112"/>
                  <a:gd name="T2" fmla="*/ 75 w 85"/>
                  <a:gd name="T3" fmla="*/ 42 h 112"/>
                  <a:gd name="T4" fmla="*/ 79 w 85"/>
                  <a:gd name="T5" fmla="*/ 29 h 112"/>
                  <a:gd name="T6" fmla="*/ 75 w 85"/>
                  <a:gd name="T7" fmla="*/ 14 h 112"/>
                  <a:gd name="T8" fmla="*/ 63 w 85"/>
                  <a:gd name="T9" fmla="*/ 4 h 112"/>
                  <a:gd name="T10" fmla="*/ 42 w 85"/>
                  <a:gd name="T11" fmla="*/ 0 h 112"/>
                  <a:gd name="T12" fmla="*/ 0 w 85"/>
                  <a:gd name="T13" fmla="*/ 0 h 112"/>
                  <a:gd name="T14" fmla="*/ 0 w 85"/>
                  <a:gd name="T15" fmla="*/ 112 h 112"/>
                  <a:gd name="T16" fmla="*/ 43 w 85"/>
                  <a:gd name="T17" fmla="*/ 112 h 112"/>
                  <a:gd name="T18" fmla="*/ 61 w 85"/>
                  <a:gd name="T19" fmla="*/ 110 h 112"/>
                  <a:gd name="T20" fmla="*/ 73 w 85"/>
                  <a:gd name="T21" fmla="*/ 105 h 112"/>
                  <a:gd name="T22" fmla="*/ 81 w 85"/>
                  <a:gd name="T23" fmla="*/ 94 h 112"/>
                  <a:gd name="T24" fmla="*/ 85 w 85"/>
                  <a:gd name="T25" fmla="*/ 80 h 112"/>
                  <a:gd name="T26" fmla="*/ 79 w 85"/>
                  <a:gd name="T27" fmla="*/ 63 h 112"/>
                  <a:gd name="T28" fmla="*/ 64 w 85"/>
                  <a:gd name="T29" fmla="*/ 53 h 112"/>
                  <a:gd name="T30" fmla="*/ 15 w 85"/>
                  <a:gd name="T31" fmla="*/ 13 h 112"/>
                  <a:gd name="T32" fmla="*/ 37 w 85"/>
                  <a:gd name="T33" fmla="*/ 13 h 112"/>
                  <a:gd name="T34" fmla="*/ 54 w 85"/>
                  <a:gd name="T35" fmla="*/ 15 h 112"/>
                  <a:gd name="T36" fmla="*/ 62 w 85"/>
                  <a:gd name="T37" fmla="*/ 21 h 112"/>
                  <a:gd name="T38" fmla="*/ 65 w 85"/>
                  <a:gd name="T39" fmla="*/ 31 h 112"/>
                  <a:gd name="T40" fmla="*/ 62 w 85"/>
                  <a:gd name="T41" fmla="*/ 40 h 112"/>
                  <a:gd name="T42" fmla="*/ 53 w 85"/>
                  <a:gd name="T43" fmla="*/ 46 h 112"/>
                  <a:gd name="T44" fmla="*/ 39 w 85"/>
                  <a:gd name="T45" fmla="*/ 47 h 112"/>
                  <a:gd name="T46" fmla="*/ 15 w 85"/>
                  <a:gd name="T47" fmla="*/ 47 h 112"/>
                  <a:gd name="T48" fmla="*/ 15 w 85"/>
                  <a:gd name="T49" fmla="*/ 13 h 112"/>
                  <a:gd name="T50" fmla="*/ 67 w 85"/>
                  <a:gd name="T51" fmla="*/ 89 h 112"/>
                  <a:gd name="T52" fmla="*/ 61 w 85"/>
                  <a:gd name="T53" fmla="*/ 95 h 112"/>
                  <a:gd name="T54" fmla="*/ 53 w 85"/>
                  <a:gd name="T55" fmla="*/ 99 h 112"/>
                  <a:gd name="T56" fmla="*/ 43 w 85"/>
                  <a:gd name="T57" fmla="*/ 99 h 112"/>
                  <a:gd name="T58" fmla="*/ 15 w 85"/>
                  <a:gd name="T59" fmla="*/ 99 h 112"/>
                  <a:gd name="T60" fmla="*/ 15 w 85"/>
                  <a:gd name="T61" fmla="*/ 61 h 112"/>
                  <a:gd name="T62" fmla="*/ 41 w 85"/>
                  <a:gd name="T63" fmla="*/ 61 h 112"/>
                  <a:gd name="T64" fmla="*/ 57 w 85"/>
                  <a:gd name="T65" fmla="*/ 62 h 112"/>
                  <a:gd name="T66" fmla="*/ 66 w 85"/>
                  <a:gd name="T67" fmla="*/ 69 h 112"/>
                  <a:gd name="T68" fmla="*/ 69 w 85"/>
                  <a:gd name="T69" fmla="*/ 80 h 112"/>
                  <a:gd name="T70" fmla="*/ 67 w 85"/>
                  <a:gd name="T71" fmla="*/ 8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112">
                    <a:moveTo>
                      <a:pt x="64" y="53"/>
                    </a:moveTo>
                    <a:cubicBezTo>
                      <a:pt x="69" y="50"/>
                      <a:pt x="73" y="47"/>
                      <a:pt x="75" y="42"/>
                    </a:cubicBezTo>
                    <a:cubicBezTo>
                      <a:pt x="78" y="38"/>
                      <a:pt x="79" y="34"/>
                      <a:pt x="79" y="29"/>
                    </a:cubicBezTo>
                    <a:cubicBezTo>
                      <a:pt x="79" y="24"/>
                      <a:pt x="78" y="19"/>
                      <a:pt x="75" y="14"/>
                    </a:cubicBezTo>
                    <a:cubicBezTo>
                      <a:pt x="72" y="9"/>
                      <a:pt x="68" y="6"/>
                      <a:pt x="63" y="4"/>
                    </a:cubicBezTo>
                    <a:cubicBezTo>
                      <a:pt x="57" y="1"/>
                      <a:pt x="51" y="0"/>
                      <a:pt x="42" y="0"/>
                    </a:cubicBezTo>
                    <a:cubicBezTo>
                      <a:pt x="0" y="0"/>
                      <a:pt x="0" y="0"/>
                      <a:pt x="0" y="0"/>
                    </a:cubicBezTo>
                    <a:cubicBezTo>
                      <a:pt x="0" y="112"/>
                      <a:pt x="0" y="112"/>
                      <a:pt x="0" y="112"/>
                    </a:cubicBezTo>
                    <a:cubicBezTo>
                      <a:pt x="43" y="112"/>
                      <a:pt x="43" y="112"/>
                      <a:pt x="43" y="112"/>
                    </a:cubicBezTo>
                    <a:cubicBezTo>
                      <a:pt x="50" y="112"/>
                      <a:pt x="56" y="112"/>
                      <a:pt x="61" y="110"/>
                    </a:cubicBezTo>
                    <a:cubicBezTo>
                      <a:pt x="66" y="109"/>
                      <a:pt x="70" y="107"/>
                      <a:pt x="73" y="105"/>
                    </a:cubicBezTo>
                    <a:cubicBezTo>
                      <a:pt x="76" y="102"/>
                      <a:pt x="79" y="99"/>
                      <a:pt x="81" y="94"/>
                    </a:cubicBezTo>
                    <a:cubicBezTo>
                      <a:pt x="84" y="90"/>
                      <a:pt x="85" y="85"/>
                      <a:pt x="85" y="80"/>
                    </a:cubicBezTo>
                    <a:cubicBezTo>
                      <a:pt x="85" y="73"/>
                      <a:pt x="83" y="68"/>
                      <a:pt x="79" y="63"/>
                    </a:cubicBezTo>
                    <a:cubicBezTo>
                      <a:pt x="76" y="58"/>
                      <a:pt x="70" y="55"/>
                      <a:pt x="64" y="53"/>
                    </a:cubicBezTo>
                    <a:close/>
                    <a:moveTo>
                      <a:pt x="15" y="13"/>
                    </a:moveTo>
                    <a:cubicBezTo>
                      <a:pt x="37" y="13"/>
                      <a:pt x="37" y="13"/>
                      <a:pt x="37" y="13"/>
                    </a:cubicBezTo>
                    <a:cubicBezTo>
                      <a:pt x="45" y="13"/>
                      <a:pt x="51" y="14"/>
                      <a:pt x="54" y="15"/>
                    </a:cubicBezTo>
                    <a:cubicBezTo>
                      <a:pt x="58" y="16"/>
                      <a:pt x="60" y="18"/>
                      <a:pt x="62" y="21"/>
                    </a:cubicBezTo>
                    <a:cubicBezTo>
                      <a:pt x="64" y="24"/>
                      <a:pt x="65" y="27"/>
                      <a:pt x="65" y="31"/>
                    </a:cubicBezTo>
                    <a:cubicBezTo>
                      <a:pt x="65" y="35"/>
                      <a:pt x="64" y="38"/>
                      <a:pt x="62" y="40"/>
                    </a:cubicBezTo>
                    <a:cubicBezTo>
                      <a:pt x="60" y="43"/>
                      <a:pt x="57" y="45"/>
                      <a:pt x="53" y="46"/>
                    </a:cubicBezTo>
                    <a:cubicBezTo>
                      <a:pt x="50" y="47"/>
                      <a:pt x="46" y="47"/>
                      <a:pt x="39" y="47"/>
                    </a:cubicBezTo>
                    <a:cubicBezTo>
                      <a:pt x="15" y="47"/>
                      <a:pt x="15" y="47"/>
                      <a:pt x="15" y="47"/>
                    </a:cubicBezTo>
                    <a:lnTo>
                      <a:pt x="15" y="13"/>
                    </a:lnTo>
                    <a:close/>
                    <a:moveTo>
                      <a:pt x="67" y="89"/>
                    </a:moveTo>
                    <a:cubicBezTo>
                      <a:pt x="66" y="92"/>
                      <a:pt x="64" y="94"/>
                      <a:pt x="61" y="95"/>
                    </a:cubicBezTo>
                    <a:cubicBezTo>
                      <a:pt x="59" y="97"/>
                      <a:pt x="56" y="98"/>
                      <a:pt x="53" y="99"/>
                    </a:cubicBezTo>
                    <a:cubicBezTo>
                      <a:pt x="51" y="99"/>
                      <a:pt x="48" y="99"/>
                      <a:pt x="43" y="99"/>
                    </a:cubicBezTo>
                    <a:cubicBezTo>
                      <a:pt x="15" y="99"/>
                      <a:pt x="15" y="99"/>
                      <a:pt x="15" y="99"/>
                    </a:cubicBezTo>
                    <a:cubicBezTo>
                      <a:pt x="15" y="61"/>
                      <a:pt x="15" y="61"/>
                      <a:pt x="15" y="61"/>
                    </a:cubicBezTo>
                    <a:cubicBezTo>
                      <a:pt x="41" y="61"/>
                      <a:pt x="41" y="61"/>
                      <a:pt x="41" y="61"/>
                    </a:cubicBezTo>
                    <a:cubicBezTo>
                      <a:pt x="48" y="61"/>
                      <a:pt x="53" y="61"/>
                      <a:pt x="57" y="62"/>
                    </a:cubicBezTo>
                    <a:cubicBezTo>
                      <a:pt x="61" y="64"/>
                      <a:pt x="64" y="66"/>
                      <a:pt x="66" y="69"/>
                    </a:cubicBezTo>
                    <a:cubicBezTo>
                      <a:pt x="68" y="72"/>
                      <a:pt x="69" y="76"/>
                      <a:pt x="69" y="80"/>
                    </a:cubicBezTo>
                    <a:cubicBezTo>
                      <a:pt x="69" y="83"/>
                      <a:pt x="69" y="87"/>
                      <a:pt x="67"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0" name="PA-ïṩľiḓê"/>
              <p:cNvSpPr/>
              <p:nvPr>
                <p:custDataLst>
                  <p:tags r:id="rId164"/>
                </p:custDataLst>
              </p:nvPr>
            </p:nvSpPr>
            <p:spPr bwMode="auto">
              <a:xfrm>
                <a:off x="9354344" y="3816351"/>
                <a:ext cx="138113" cy="157163"/>
              </a:xfrm>
              <a:custGeom>
                <a:avLst/>
                <a:gdLst>
                  <a:gd name="T0" fmla="*/ 38 w 75"/>
                  <a:gd name="T1" fmla="*/ 0 h 85"/>
                  <a:gd name="T2" fmla="*/ 10 w 75"/>
                  <a:gd name="T3" fmla="*/ 12 h 85"/>
                  <a:gd name="T4" fmla="*/ 0 w 75"/>
                  <a:gd name="T5" fmla="*/ 43 h 85"/>
                  <a:gd name="T6" fmla="*/ 10 w 75"/>
                  <a:gd name="T7" fmla="*/ 74 h 85"/>
                  <a:gd name="T8" fmla="*/ 38 w 75"/>
                  <a:gd name="T9" fmla="*/ 85 h 85"/>
                  <a:gd name="T10" fmla="*/ 62 w 75"/>
                  <a:gd name="T11" fmla="*/ 78 h 85"/>
                  <a:gd name="T12" fmla="*/ 74 w 75"/>
                  <a:gd name="T13" fmla="*/ 59 h 85"/>
                  <a:gd name="T14" fmla="*/ 60 w 75"/>
                  <a:gd name="T15" fmla="*/ 57 h 85"/>
                  <a:gd name="T16" fmla="*/ 51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6" y="0"/>
                      <a:pt x="17" y="4"/>
                      <a:pt x="10" y="12"/>
                    </a:cubicBezTo>
                    <a:cubicBezTo>
                      <a:pt x="3" y="19"/>
                      <a:pt x="0" y="30"/>
                      <a:pt x="0" y="43"/>
                    </a:cubicBezTo>
                    <a:cubicBezTo>
                      <a:pt x="0" y="57"/>
                      <a:pt x="3" y="67"/>
                      <a:pt x="10" y="74"/>
                    </a:cubicBezTo>
                    <a:cubicBezTo>
                      <a:pt x="17" y="81"/>
                      <a:pt x="27" y="85"/>
                      <a:pt x="38" y="85"/>
                    </a:cubicBezTo>
                    <a:cubicBezTo>
                      <a:pt x="48" y="85"/>
                      <a:pt x="56" y="83"/>
                      <a:pt x="62" y="78"/>
                    </a:cubicBezTo>
                    <a:cubicBezTo>
                      <a:pt x="68" y="74"/>
                      <a:pt x="72" y="67"/>
                      <a:pt x="74" y="59"/>
                    </a:cubicBezTo>
                    <a:cubicBezTo>
                      <a:pt x="60" y="57"/>
                      <a:pt x="60" y="57"/>
                      <a:pt x="60" y="57"/>
                    </a:cubicBezTo>
                    <a:cubicBezTo>
                      <a:pt x="58" y="63"/>
                      <a:pt x="55" y="67"/>
                      <a:pt x="51" y="70"/>
                    </a:cubicBezTo>
                    <a:cubicBezTo>
                      <a:pt x="48" y="73"/>
                      <a:pt x="44" y="74"/>
                      <a:pt x="39" y="74"/>
                    </a:cubicBezTo>
                    <a:cubicBezTo>
                      <a:pt x="32" y="74"/>
                      <a:pt x="26" y="71"/>
                      <a:pt x="22" y="67"/>
                    </a:cubicBezTo>
                    <a:cubicBezTo>
                      <a:pt x="17" y="62"/>
                      <a:pt x="14" y="55"/>
                      <a:pt x="14" y="46"/>
                    </a:cubicBezTo>
                    <a:cubicBezTo>
                      <a:pt x="75" y="46"/>
                      <a:pt x="75" y="46"/>
                      <a:pt x="75" y="46"/>
                    </a:cubicBezTo>
                    <a:cubicBezTo>
                      <a:pt x="75" y="45"/>
                      <a:pt x="75" y="43"/>
                      <a:pt x="75" y="43"/>
                    </a:cubicBezTo>
                    <a:cubicBezTo>
                      <a:pt x="75" y="29"/>
                      <a:pt x="71" y="19"/>
                      <a:pt x="64" y="11"/>
                    </a:cubicBezTo>
                    <a:cubicBezTo>
                      <a:pt x="57"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1" name="PA-iṡlíḋê"/>
              <p:cNvSpPr/>
              <p:nvPr>
                <p:custDataLst>
                  <p:tags r:id="rId165"/>
                </p:custDataLst>
              </p:nvPr>
            </p:nvSpPr>
            <p:spPr bwMode="auto">
              <a:xfrm>
                <a:off x="9522619"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2" name="PA-îṩļîḓê"/>
              <p:cNvSpPr/>
              <p:nvPr>
                <p:custDataLst>
                  <p:tags r:id="rId166"/>
                </p:custDataLst>
              </p:nvPr>
            </p:nvSpPr>
            <p:spPr bwMode="auto">
              <a:xfrm>
                <a:off x="9522619"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3" name="PA-iṡļíďê"/>
              <p:cNvSpPr/>
              <p:nvPr>
                <p:custDataLst>
                  <p:tags r:id="rId167"/>
                </p:custDataLst>
              </p:nvPr>
            </p:nvSpPr>
            <p:spPr bwMode="auto">
              <a:xfrm>
                <a:off x="9586119"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4" name="PA-iṥḷïdê"/>
              <p:cNvSpPr/>
              <p:nvPr>
                <p:custDataLst>
                  <p:tags r:id="rId168"/>
                </p:custDataLst>
              </p:nvPr>
            </p:nvSpPr>
            <p:spPr bwMode="auto">
              <a:xfrm>
                <a:off x="9554369" y="3819526"/>
                <a:ext cx="57150" cy="211138"/>
              </a:xfrm>
              <a:custGeom>
                <a:avLst/>
                <a:gdLst>
                  <a:gd name="T0" fmla="*/ 17 w 31"/>
                  <a:gd name="T1" fmla="*/ 85 h 114"/>
                  <a:gd name="T2" fmla="*/ 15 w 31"/>
                  <a:gd name="T3" fmla="*/ 99 h 114"/>
                  <a:gd name="T4" fmla="*/ 9 w 31"/>
                  <a:gd name="T5" fmla="*/ 102 h 114"/>
                  <a:gd name="T6" fmla="*/ 2 w 31"/>
                  <a:gd name="T7" fmla="*/ 101 h 114"/>
                  <a:gd name="T8" fmla="*/ 0 w 31"/>
                  <a:gd name="T9" fmla="*/ 113 h 114"/>
                  <a:gd name="T10" fmla="*/ 11 w 31"/>
                  <a:gd name="T11" fmla="*/ 114 h 114"/>
                  <a:gd name="T12" fmla="*/ 27 w 31"/>
                  <a:gd name="T13" fmla="*/ 107 h 114"/>
                  <a:gd name="T14" fmla="*/ 31 w 31"/>
                  <a:gd name="T15" fmla="*/ 86 h 114"/>
                  <a:gd name="T16" fmla="*/ 31 w 31"/>
                  <a:gd name="T17" fmla="*/ 0 h 114"/>
                  <a:gd name="T18" fmla="*/ 17 w 31"/>
                  <a:gd name="T19" fmla="*/ 0 h 114"/>
                  <a:gd name="T20" fmla="*/ 17 w 31"/>
                  <a:gd name="T21"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14">
                    <a:moveTo>
                      <a:pt x="17" y="85"/>
                    </a:moveTo>
                    <a:cubicBezTo>
                      <a:pt x="17" y="93"/>
                      <a:pt x="17" y="98"/>
                      <a:pt x="15" y="99"/>
                    </a:cubicBezTo>
                    <a:cubicBezTo>
                      <a:pt x="14" y="101"/>
                      <a:pt x="12" y="102"/>
                      <a:pt x="9" y="102"/>
                    </a:cubicBezTo>
                    <a:cubicBezTo>
                      <a:pt x="7" y="102"/>
                      <a:pt x="5" y="102"/>
                      <a:pt x="2" y="101"/>
                    </a:cubicBezTo>
                    <a:cubicBezTo>
                      <a:pt x="0" y="113"/>
                      <a:pt x="0" y="113"/>
                      <a:pt x="0" y="113"/>
                    </a:cubicBezTo>
                    <a:cubicBezTo>
                      <a:pt x="3" y="114"/>
                      <a:pt x="7" y="114"/>
                      <a:pt x="11" y="114"/>
                    </a:cubicBezTo>
                    <a:cubicBezTo>
                      <a:pt x="18" y="114"/>
                      <a:pt x="24" y="112"/>
                      <a:pt x="27" y="107"/>
                    </a:cubicBezTo>
                    <a:cubicBezTo>
                      <a:pt x="30" y="103"/>
                      <a:pt x="31" y="96"/>
                      <a:pt x="31" y="86"/>
                    </a:cubicBezTo>
                    <a:cubicBezTo>
                      <a:pt x="31" y="0"/>
                      <a:pt x="31" y="0"/>
                      <a:pt x="31" y="0"/>
                    </a:cubicBezTo>
                    <a:cubicBezTo>
                      <a:pt x="17" y="0"/>
                      <a:pt x="17" y="0"/>
                      <a:pt x="17" y="0"/>
                    </a:cubicBezTo>
                    <a:lnTo>
                      <a:pt x="17"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5" name="PA-ïsļíḋe"/>
              <p:cNvSpPr/>
              <p:nvPr>
                <p:custDataLst>
                  <p:tags r:id="rId169"/>
                </p:custDataLst>
              </p:nvPr>
            </p:nvSpPr>
            <p:spPr bwMode="auto">
              <a:xfrm>
                <a:off x="9651206"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6" name="PA-íṥļíde"/>
              <p:cNvSpPr/>
              <p:nvPr>
                <p:custDataLst>
                  <p:tags r:id="rId170"/>
                </p:custDataLst>
              </p:nvPr>
            </p:nvSpPr>
            <p:spPr bwMode="auto">
              <a:xfrm>
                <a:off x="9651206"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7" name="PA-íṡļîḑé"/>
              <p:cNvSpPr/>
              <p:nvPr>
                <p:custDataLst>
                  <p:tags r:id="rId171"/>
                </p:custDataLst>
              </p:nvPr>
            </p:nvSpPr>
            <p:spPr bwMode="auto">
              <a:xfrm>
                <a:off x="9714706" y="3816351"/>
                <a:ext cx="122238" cy="152400"/>
              </a:xfrm>
              <a:custGeom>
                <a:avLst/>
                <a:gdLst>
                  <a:gd name="T0" fmla="*/ 65 w 66"/>
                  <a:gd name="T1" fmla="*/ 20 h 83"/>
                  <a:gd name="T2" fmla="*/ 61 w 66"/>
                  <a:gd name="T3" fmla="*/ 10 h 83"/>
                  <a:gd name="T4" fmla="*/ 52 w 66"/>
                  <a:gd name="T5" fmla="*/ 3 h 83"/>
                  <a:gd name="T6" fmla="*/ 38 w 66"/>
                  <a:gd name="T7" fmla="*/ 0 h 83"/>
                  <a:gd name="T8" fmla="*/ 12 w 66"/>
                  <a:gd name="T9" fmla="*/ 14 h 83"/>
                  <a:gd name="T10" fmla="*/ 12 w 66"/>
                  <a:gd name="T11" fmla="*/ 2 h 83"/>
                  <a:gd name="T12" fmla="*/ 0 w 66"/>
                  <a:gd name="T13" fmla="*/ 2 h 83"/>
                  <a:gd name="T14" fmla="*/ 0 w 66"/>
                  <a:gd name="T15" fmla="*/ 83 h 83"/>
                  <a:gd name="T16" fmla="*/ 14 w 66"/>
                  <a:gd name="T17" fmla="*/ 83 h 83"/>
                  <a:gd name="T18" fmla="*/ 14 w 66"/>
                  <a:gd name="T19" fmla="*/ 39 h 83"/>
                  <a:gd name="T20" fmla="*/ 20 w 66"/>
                  <a:gd name="T21" fmla="*/ 18 h 83"/>
                  <a:gd name="T22" fmla="*/ 35 w 66"/>
                  <a:gd name="T23" fmla="*/ 12 h 83"/>
                  <a:gd name="T24" fmla="*/ 45 w 66"/>
                  <a:gd name="T25" fmla="*/ 15 h 83"/>
                  <a:gd name="T26" fmla="*/ 51 w 66"/>
                  <a:gd name="T27" fmla="*/ 21 h 83"/>
                  <a:gd name="T28" fmla="*/ 52 w 66"/>
                  <a:gd name="T29" fmla="*/ 34 h 83"/>
                  <a:gd name="T30" fmla="*/ 52 w 66"/>
                  <a:gd name="T31" fmla="*/ 83 h 83"/>
                  <a:gd name="T32" fmla="*/ 66 w 66"/>
                  <a:gd name="T33" fmla="*/ 83 h 83"/>
                  <a:gd name="T34" fmla="*/ 66 w 66"/>
                  <a:gd name="T35" fmla="*/ 33 h 83"/>
                  <a:gd name="T36" fmla="*/ 65 w 66"/>
                  <a:gd name="T37" fmla="*/ 2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5" y="20"/>
                    </a:moveTo>
                    <a:cubicBezTo>
                      <a:pt x="64" y="16"/>
                      <a:pt x="63" y="13"/>
                      <a:pt x="61" y="10"/>
                    </a:cubicBezTo>
                    <a:cubicBezTo>
                      <a:pt x="59" y="7"/>
                      <a:pt x="56" y="5"/>
                      <a:pt x="52" y="3"/>
                    </a:cubicBezTo>
                    <a:cubicBezTo>
                      <a:pt x="48"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4" y="14"/>
                      <a:pt x="29" y="12"/>
                      <a:pt x="35"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8" name="PA-iṣ1íḋè"/>
              <p:cNvSpPr/>
              <p:nvPr>
                <p:custDataLst>
                  <p:tags r:id="rId172"/>
                </p:custDataLst>
              </p:nvPr>
            </p:nvSpPr>
            <p:spPr bwMode="auto">
              <a:xfrm>
                <a:off x="9865519" y="3816351"/>
                <a:ext cx="133350" cy="214313"/>
              </a:xfrm>
              <a:custGeom>
                <a:avLst/>
                <a:gdLst>
                  <a:gd name="T0" fmla="*/ 59 w 72"/>
                  <a:gd name="T1" fmla="*/ 2 h 116"/>
                  <a:gd name="T2" fmla="*/ 59 w 72"/>
                  <a:gd name="T3" fmla="*/ 12 h 116"/>
                  <a:gd name="T4" fmla="*/ 35 w 72"/>
                  <a:gd name="T5" fmla="*/ 0 h 116"/>
                  <a:gd name="T6" fmla="*/ 16 w 72"/>
                  <a:gd name="T7" fmla="*/ 6 h 116"/>
                  <a:gd name="T8" fmla="*/ 4 w 72"/>
                  <a:gd name="T9" fmla="*/ 21 h 116"/>
                  <a:gd name="T10" fmla="*/ 0 w 72"/>
                  <a:gd name="T11" fmla="*/ 42 h 116"/>
                  <a:gd name="T12" fmla="*/ 9 w 72"/>
                  <a:gd name="T13" fmla="*/ 71 h 116"/>
                  <a:gd name="T14" fmla="*/ 35 w 72"/>
                  <a:gd name="T15" fmla="*/ 83 h 116"/>
                  <a:gd name="T16" fmla="*/ 58 w 72"/>
                  <a:gd name="T17" fmla="*/ 73 h 116"/>
                  <a:gd name="T18" fmla="*/ 57 w 72"/>
                  <a:gd name="T19" fmla="*/ 90 h 116"/>
                  <a:gd name="T20" fmla="*/ 49 w 72"/>
                  <a:gd name="T21" fmla="*/ 101 h 116"/>
                  <a:gd name="T22" fmla="*/ 35 w 72"/>
                  <a:gd name="T23" fmla="*/ 105 h 116"/>
                  <a:gd name="T24" fmla="*/ 21 w 72"/>
                  <a:gd name="T25" fmla="*/ 101 h 116"/>
                  <a:gd name="T26" fmla="*/ 16 w 72"/>
                  <a:gd name="T27" fmla="*/ 92 h 116"/>
                  <a:gd name="T28" fmla="*/ 3 w 72"/>
                  <a:gd name="T29" fmla="*/ 90 h 116"/>
                  <a:gd name="T30" fmla="*/ 11 w 72"/>
                  <a:gd name="T31" fmla="*/ 110 h 116"/>
                  <a:gd name="T32" fmla="*/ 35 w 72"/>
                  <a:gd name="T33" fmla="*/ 116 h 116"/>
                  <a:gd name="T34" fmla="*/ 55 w 72"/>
                  <a:gd name="T35" fmla="*/ 112 h 116"/>
                  <a:gd name="T36" fmla="*/ 68 w 72"/>
                  <a:gd name="T37" fmla="*/ 99 h 116"/>
                  <a:gd name="T38" fmla="*/ 72 w 72"/>
                  <a:gd name="T39" fmla="*/ 72 h 116"/>
                  <a:gd name="T40" fmla="*/ 72 w 72"/>
                  <a:gd name="T41" fmla="*/ 2 h 116"/>
                  <a:gd name="T42" fmla="*/ 59 w 72"/>
                  <a:gd name="T43" fmla="*/ 2 h 116"/>
                  <a:gd name="T44" fmla="*/ 52 w 72"/>
                  <a:gd name="T45" fmla="*/ 65 h 116"/>
                  <a:gd name="T46" fmla="*/ 36 w 72"/>
                  <a:gd name="T47" fmla="*/ 72 h 116"/>
                  <a:gd name="T48" fmla="*/ 20 w 72"/>
                  <a:gd name="T49" fmla="*/ 65 h 116"/>
                  <a:gd name="T50" fmla="*/ 14 w 72"/>
                  <a:gd name="T51" fmla="*/ 41 h 116"/>
                  <a:gd name="T52" fmla="*/ 20 w 72"/>
                  <a:gd name="T53" fmla="*/ 19 h 116"/>
                  <a:gd name="T54" fmla="*/ 36 w 72"/>
                  <a:gd name="T55" fmla="*/ 12 h 116"/>
                  <a:gd name="T56" fmla="*/ 52 w 72"/>
                  <a:gd name="T57" fmla="*/ 19 h 116"/>
                  <a:gd name="T58" fmla="*/ 59 w 72"/>
                  <a:gd name="T59" fmla="*/ 42 h 116"/>
                  <a:gd name="T60" fmla="*/ 52 w 72"/>
                  <a:gd name="T61" fmla="*/ 6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6">
                    <a:moveTo>
                      <a:pt x="59" y="2"/>
                    </a:moveTo>
                    <a:cubicBezTo>
                      <a:pt x="59" y="12"/>
                      <a:pt x="59" y="12"/>
                      <a:pt x="59" y="12"/>
                    </a:cubicBezTo>
                    <a:cubicBezTo>
                      <a:pt x="53" y="4"/>
                      <a:pt x="45" y="0"/>
                      <a:pt x="35" y="0"/>
                    </a:cubicBezTo>
                    <a:cubicBezTo>
                      <a:pt x="28" y="0"/>
                      <a:pt x="22" y="2"/>
                      <a:pt x="16" y="6"/>
                    </a:cubicBezTo>
                    <a:cubicBezTo>
                      <a:pt x="11" y="9"/>
                      <a:pt x="7" y="14"/>
                      <a:pt x="4" y="21"/>
                    </a:cubicBezTo>
                    <a:cubicBezTo>
                      <a:pt x="1" y="27"/>
                      <a:pt x="0" y="34"/>
                      <a:pt x="0" y="42"/>
                    </a:cubicBezTo>
                    <a:cubicBezTo>
                      <a:pt x="0" y="53"/>
                      <a:pt x="3" y="63"/>
                      <a:pt x="9" y="71"/>
                    </a:cubicBezTo>
                    <a:cubicBezTo>
                      <a:pt x="15" y="79"/>
                      <a:pt x="24" y="83"/>
                      <a:pt x="35" y="83"/>
                    </a:cubicBezTo>
                    <a:cubicBezTo>
                      <a:pt x="44" y="83"/>
                      <a:pt x="51" y="80"/>
                      <a:pt x="58" y="73"/>
                    </a:cubicBezTo>
                    <a:cubicBezTo>
                      <a:pt x="58" y="82"/>
                      <a:pt x="57" y="88"/>
                      <a:pt x="57" y="90"/>
                    </a:cubicBezTo>
                    <a:cubicBezTo>
                      <a:pt x="55" y="95"/>
                      <a:pt x="53" y="99"/>
                      <a:pt x="49" y="101"/>
                    </a:cubicBezTo>
                    <a:cubicBezTo>
                      <a:pt x="46" y="104"/>
                      <a:pt x="41" y="105"/>
                      <a:pt x="35" y="105"/>
                    </a:cubicBezTo>
                    <a:cubicBezTo>
                      <a:pt x="29" y="105"/>
                      <a:pt x="24" y="104"/>
                      <a:pt x="21" y="101"/>
                    </a:cubicBezTo>
                    <a:cubicBezTo>
                      <a:pt x="18" y="99"/>
                      <a:pt x="17" y="96"/>
                      <a:pt x="16" y="92"/>
                    </a:cubicBezTo>
                    <a:cubicBezTo>
                      <a:pt x="3" y="90"/>
                      <a:pt x="3" y="90"/>
                      <a:pt x="3" y="90"/>
                    </a:cubicBezTo>
                    <a:cubicBezTo>
                      <a:pt x="2" y="99"/>
                      <a:pt x="5" y="105"/>
                      <a:pt x="11" y="110"/>
                    </a:cubicBezTo>
                    <a:cubicBezTo>
                      <a:pt x="17" y="114"/>
                      <a:pt x="25" y="116"/>
                      <a:pt x="35" y="116"/>
                    </a:cubicBezTo>
                    <a:cubicBezTo>
                      <a:pt x="43" y="116"/>
                      <a:pt x="50" y="115"/>
                      <a:pt x="55" y="112"/>
                    </a:cubicBezTo>
                    <a:cubicBezTo>
                      <a:pt x="61" y="109"/>
                      <a:pt x="65" y="104"/>
                      <a:pt x="68" y="99"/>
                    </a:cubicBezTo>
                    <a:cubicBezTo>
                      <a:pt x="70" y="94"/>
                      <a:pt x="72" y="85"/>
                      <a:pt x="72" y="72"/>
                    </a:cubicBezTo>
                    <a:cubicBezTo>
                      <a:pt x="72" y="2"/>
                      <a:pt x="72" y="2"/>
                      <a:pt x="72" y="2"/>
                    </a:cubicBezTo>
                    <a:lnTo>
                      <a:pt x="59" y="2"/>
                    </a:lnTo>
                    <a:close/>
                    <a:moveTo>
                      <a:pt x="52" y="65"/>
                    </a:moveTo>
                    <a:cubicBezTo>
                      <a:pt x="48" y="69"/>
                      <a:pt x="43" y="72"/>
                      <a:pt x="36" y="72"/>
                    </a:cubicBezTo>
                    <a:cubicBezTo>
                      <a:pt x="30" y="72"/>
                      <a:pt x="25" y="69"/>
                      <a:pt x="20" y="65"/>
                    </a:cubicBezTo>
                    <a:cubicBezTo>
                      <a:pt x="16" y="60"/>
                      <a:pt x="14" y="52"/>
                      <a:pt x="14" y="41"/>
                    </a:cubicBezTo>
                    <a:cubicBezTo>
                      <a:pt x="14" y="31"/>
                      <a:pt x="16" y="24"/>
                      <a:pt x="20" y="19"/>
                    </a:cubicBezTo>
                    <a:cubicBezTo>
                      <a:pt x="25" y="14"/>
                      <a:pt x="30" y="12"/>
                      <a:pt x="36" y="12"/>
                    </a:cubicBezTo>
                    <a:cubicBezTo>
                      <a:pt x="42" y="12"/>
                      <a:pt x="48" y="14"/>
                      <a:pt x="52" y="19"/>
                    </a:cubicBezTo>
                    <a:cubicBezTo>
                      <a:pt x="56" y="24"/>
                      <a:pt x="59" y="32"/>
                      <a:pt x="59" y="42"/>
                    </a:cubicBezTo>
                    <a:cubicBezTo>
                      <a:pt x="59" y="52"/>
                      <a:pt x="57" y="60"/>
                      <a:pt x="52"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grpSp>
      <p:grpSp>
        <p:nvGrpSpPr>
          <p:cNvPr id="465" name="PA-组合 464"/>
          <p:cNvGrpSpPr/>
          <p:nvPr>
            <p:custDataLst>
              <p:tags r:id="rId4"/>
            </p:custDataLst>
          </p:nvPr>
        </p:nvGrpSpPr>
        <p:grpSpPr>
          <a:xfrm>
            <a:off x="2793131" y="1368784"/>
            <a:ext cx="6978568" cy="2138230"/>
            <a:chOff x="3904555" y="1793061"/>
            <a:chExt cx="4716389" cy="1445101"/>
          </a:xfrm>
        </p:grpSpPr>
        <p:sp>
          <p:nvSpPr>
            <p:cNvPr id="450" name="PA-文本框 449"/>
            <p:cNvSpPr txBox="1"/>
            <p:nvPr>
              <p:custDataLst>
                <p:tags r:id="rId22"/>
              </p:custDataLst>
            </p:nvPr>
          </p:nvSpPr>
          <p:spPr>
            <a:xfrm>
              <a:off x="3904555" y="1916541"/>
              <a:ext cx="917536" cy="1039164"/>
            </a:xfrm>
            <a:custGeom>
              <a:avLst/>
              <a:gdLst/>
              <a:ahLst/>
              <a:cxnLst/>
              <a:rect l="l" t="t" r="r" b="b"/>
              <a:pathLst>
                <a:path w="917536" h="1039164">
                  <a:moveTo>
                    <a:pt x="58000" y="892454"/>
                  </a:moveTo>
                  <a:cubicBezTo>
                    <a:pt x="55561" y="892454"/>
                    <a:pt x="54748" y="892861"/>
                    <a:pt x="55561" y="893673"/>
                  </a:cubicBezTo>
                  <a:cubicBezTo>
                    <a:pt x="55561" y="894486"/>
                    <a:pt x="55968" y="895096"/>
                    <a:pt x="56780" y="895502"/>
                  </a:cubicBezTo>
                  <a:cubicBezTo>
                    <a:pt x="57593" y="895909"/>
                    <a:pt x="58406" y="895705"/>
                    <a:pt x="59219" y="894893"/>
                  </a:cubicBezTo>
                  <a:cubicBezTo>
                    <a:pt x="61657" y="894080"/>
                    <a:pt x="62876" y="893267"/>
                    <a:pt x="62876" y="892454"/>
                  </a:cubicBezTo>
                  <a:close/>
                  <a:moveTo>
                    <a:pt x="126275" y="891235"/>
                  </a:moveTo>
                  <a:cubicBezTo>
                    <a:pt x="126275" y="892861"/>
                    <a:pt x="135216" y="894486"/>
                    <a:pt x="153097" y="896112"/>
                  </a:cubicBezTo>
                  <a:cubicBezTo>
                    <a:pt x="170166" y="897737"/>
                    <a:pt x="181545" y="899363"/>
                    <a:pt x="187235" y="900989"/>
                  </a:cubicBezTo>
                  <a:cubicBezTo>
                    <a:pt x="188860" y="901801"/>
                    <a:pt x="198208" y="903021"/>
                    <a:pt x="215276" y="904646"/>
                  </a:cubicBezTo>
                  <a:lnTo>
                    <a:pt x="255510" y="909523"/>
                  </a:lnTo>
                  <a:lnTo>
                    <a:pt x="301840" y="915619"/>
                  </a:lnTo>
                  <a:lnTo>
                    <a:pt x="335977" y="921715"/>
                  </a:lnTo>
                  <a:cubicBezTo>
                    <a:pt x="342480" y="921715"/>
                    <a:pt x="347356" y="922528"/>
                    <a:pt x="350608" y="924153"/>
                  </a:cubicBezTo>
                  <a:cubicBezTo>
                    <a:pt x="354672" y="924153"/>
                    <a:pt x="357110" y="923747"/>
                    <a:pt x="357923" y="922934"/>
                  </a:cubicBezTo>
                  <a:cubicBezTo>
                    <a:pt x="358736" y="922121"/>
                    <a:pt x="355484" y="920496"/>
                    <a:pt x="348169" y="918057"/>
                  </a:cubicBezTo>
                  <a:cubicBezTo>
                    <a:pt x="344918" y="916432"/>
                    <a:pt x="333132" y="914806"/>
                    <a:pt x="312812" y="913181"/>
                  </a:cubicBezTo>
                  <a:cubicBezTo>
                    <a:pt x="304684" y="912368"/>
                    <a:pt x="287209" y="909929"/>
                    <a:pt x="260387" y="905865"/>
                  </a:cubicBezTo>
                  <a:lnTo>
                    <a:pt x="221372" y="900989"/>
                  </a:lnTo>
                  <a:lnTo>
                    <a:pt x="183577" y="894893"/>
                  </a:lnTo>
                  <a:cubicBezTo>
                    <a:pt x="168947" y="892454"/>
                    <a:pt x="155129" y="891235"/>
                    <a:pt x="142124" y="891235"/>
                  </a:cubicBezTo>
                  <a:close/>
                  <a:moveTo>
                    <a:pt x="461555" y="857097"/>
                  </a:moveTo>
                  <a:cubicBezTo>
                    <a:pt x="459929" y="857097"/>
                    <a:pt x="459929" y="858723"/>
                    <a:pt x="461555" y="861974"/>
                  </a:cubicBezTo>
                  <a:cubicBezTo>
                    <a:pt x="463180" y="864413"/>
                    <a:pt x="463993" y="865632"/>
                    <a:pt x="463993" y="865632"/>
                  </a:cubicBezTo>
                  <a:cubicBezTo>
                    <a:pt x="465619" y="865632"/>
                    <a:pt x="466432" y="865225"/>
                    <a:pt x="466432" y="864413"/>
                  </a:cubicBezTo>
                  <a:lnTo>
                    <a:pt x="465212" y="860755"/>
                  </a:lnTo>
                  <a:cubicBezTo>
                    <a:pt x="465212" y="858317"/>
                    <a:pt x="463993" y="857097"/>
                    <a:pt x="461555" y="857097"/>
                  </a:cubicBezTo>
                  <a:close/>
                  <a:moveTo>
                    <a:pt x="212838" y="649833"/>
                  </a:moveTo>
                  <a:cubicBezTo>
                    <a:pt x="212025" y="649833"/>
                    <a:pt x="211619" y="650646"/>
                    <a:pt x="211619" y="652272"/>
                  </a:cubicBezTo>
                  <a:cubicBezTo>
                    <a:pt x="211619" y="653897"/>
                    <a:pt x="212025" y="654710"/>
                    <a:pt x="212838" y="654710"/>
                  </a:cubicBezTo>
                  <a:cubicBezTo>
                    <a:pt x="214464" y="654710"/>
                    <a:pt x="215276" y="653897"/>
                    <a:pt x="215276" y="652272"/>
                  </a:cubicBezTo>
                  <a:cubicBezTo>
                    <a:pt x="215276" y="650646"/>
                    <a:pt x="214464" y="649833"/>
                    <a:pt x="212838" y="649833"/>
                  </a:cubicBezTo>
                  <a:close/>
                  <a:moveTo>
                    <a:pt x="260387" y="554736"/>
                  </a:moveTo>
                  <a:cubicBezTo>
                    <a:pt x="258761" y="554736"/>
                    <a:pt x="255916" y="555955"/>
                    <a:pt x="251852" y="558393"/>
                  </a:cubicBezTo>
                  <a:cubicBezTo>
                    <a:pt x="249414" y="560019"/>
                    <a:pt x="247382" y="562051"/>
                    <a:pt x="245756" y="564489"/>
                  </a:cubicBezTo>
                  <a:cubicBezTo>
                    <a:pt x="245756" y="566115"/>
                    <a:pt x="247382" y="566928"/>
                    <a:pt x="250633" y="566928"/>
                  </a:cubicBezTo>
                  <a:lnTo>
                    <a:pt x="259168" y="564489"/>
                  </a:lnTo>
                  <a:lnTo>
                    <a:pt x="267702" y="559613"/>
                  </a:lnTo>
                  <a:cubicBezTo>
                    <a:pt x="269328" y="557987"/>
                    <a:pt x="268921" y="556768"/>
                    <a:pt x="266483" y="555955"/>
                  </a:cubicBezTo>
                  <a:cubicBezTo>
                    <a:pt x="264857" y="555142"/>
                    <a:pt x="262825" y="554736"/>
                    <a:pt x="260387" y="554736"/>
                  </a:cubicBezTo>
                  <a:close/>
                  <a:moveTo>
                    <a:pt x="346950" y="530352"/>
                  </a:moveTo>
                  <a:cubicBezTo>
                    <a:pt x="345324" y="530352"/>
                    <a:pt x="344512" y="531165"/>
                    <a:pt x="344512" y="532790"/>
                  </a:cubicBezTo>
                  <a:cubicBezTo>
                    <a:pt x="344512" y="534416"/>
                    <a:pt x="345324" y="534416"/>
                    <a:pt x="346950" y="532790"/>
                  </a:cubicBezTo>
                  <a:cubicBezTo>
                    <a:pt x="347763" y="532790"/>
                    <a:pt x="348169" y="531977"/>
                    <a:pt x="348169" y="530352"/>
                  </a:cubicBezTo>
                  <a:close/>
                  <a:moveTo>
                    <a:pt x="672476" y="481584"/>
                  </a:moveTo>
                  <a:cubicBezTo>
                    <a:pt x="670851" y="481584"/>
                    <a:pt x="668412" y="483209"/>
                    <a:pt x="665161" y="486461"/>
                  </a:cubicBezTo>
                  <a:lnTo>
                    <a:pt x="655408" y="493776"/>
                  </a:lnTo>
                  <a:cubicBezTo>
                    <a:pt x="652969" y="496214"/>
                    <a:pt x="651750" y="498246"/>
                    <a:pt x="651750" y="499872"/>
                  </a:cubicBezTo>
                  <a:cubicBezTo>
                    <a:pt x="651750" y="500685"/>
                    <a:pt x="653376" y="500278"/>
                    <a:pt x="656627" y="498653"/>
                  </a:cubicBezTo>
                  <a:cubicBezTo>
                    <a:pt x="660691" y="496214"/>
                    <a:pt x="662723" y="494589"/>
                    <a:pt x="662723" y="493776"/>
                  </a:cubicBezTo>
                  <a:cubicBezTo>
                    <a:pt x="664348" y="492150"/>
                    <a:pt x="666380" y="491744"/>
                    <a:pt x="668819" y="492557"/>
                  </a:cubicBezTo>
                  <a:cubicBezTo>
                    <a:pt x="670444" y="492557"/>
                    <a:pt x="670851" y="492150"/>
                    <a:pt x="670038" y="491337"/>
                  </a:cubicBezTo>
                  <a:cubicBezTo>
                    <a:pt x="670038" y="488899"/>
                    <a:pt x="670444" y="487680"/>
                    <a:pt x="671257" y="487680"/>
                  </a:cubicBezTo>
                  <a:cubicBezTo>
                    <a:pt x="672883" y="486054"/>
                    <a:pt x="673696" y="484835"/>
                    <a:pt x="673696" y="484022"/>
                  </a:cubicBezTo>
                  <a:close/>
                  <a:moveTo>
                    <a:pt x="572502" y="475488"/>
                  </a:moveTo>
                  <a:cubicBezTo>
                    <a:pt x="570876" y="475488"/>
                    <a:pt x="570064" y="476301"/>
                    <a:pt x="570064" y="477926"/>
                  </a:cubicBezTo>
                  <a:cubicBezTo>
                    <a:pt x="569251" y="478739"/>
                    <a:pt x="569657" y="479145"/>
                    <a:pt x="571283" y="479145"/>
                  </a:cubicBezTo>
                  <a:cubicBezTo>
                    <a:pt x="572908" y="479145"/>
                    <a:pt x="573721" y="478739"/>
                    <a:pt x="573721" y="477926"/>
                  </a:cubicBezTo>
                  <a:close/>
                  <a:moveTo>
                    <a:pt x="631024" y="434035"/>
                  </a:moveTo>
                  <a:lnTo>
                    <a:pt x="622489" y="437693"/>
                  </a:lnTo>
                  <a:lnTo>
                    <a:pt x="606640" y="448665"/>
                  </a:lnTo>
                  <a:lnTo>
                    <a:pt x="594448" y="457200"/>
                  </a:lnTo>
                  <a:cubicBezTo>
                    <a:pt x="587945" y="460451"/>
                    <a:pt x="583475" y="463296"/>
                    <a:pt x="581036" y="465734"/>
                  </a:cubicBezTo>
                  <a:cubicBezTo>
                    <a:pt x="576160" y="470611"/>
                    <a:pt x="574128" y="473049"/>
                    <a:pt x="574940" y="473049"/>
                  </a:cubicBezTo>
                  <a:cubicBezTo>
                    <a:pt x="577379" y="473049"/>
                    <a:pt x="581443" y="471017"/>
                    <a:pt x="587132" y="466953"/>
                  </a:cubicBezTo>
                  <a:lnTo>
                    <a:pt x="609078" y="451104"/>
                  </a:lnTo>
                  <a:lnTo>
                    <a:pt x="627366" y="438912"/>
                  </a:lnTo>
                  <a:cubicBezTo>
                    <a:pt x="628992" y="438099"/>
                    <a:pt x="630211" y="437083"/>
                    <a:pt x="631024" y="435864"/>
                  </a:cubicBezTo>
                  <a:cubicBezTo>
                    <a:pt x="631836" y="434645"/>
                    <a:pt x="631836" y="434035"/>
                    <a:pt x="631024" y="434035"/>
                  </a:cubicBezTo>
                  <a:close/>
                  <a:moveTo>
                    <a:pt x="689545" y="423062"/>
                  </a:moveTo>
                  <a:cubicBezTo>
                    <a:pt x="687107" y="423062"/>
                    <a:pt x="685075" y="423875"/>
                    <a:pt x="683449" y="425501"/>
                  </a:cubicBezTo>
                  <a:cubicBezTo>
                    <a:pt x="682636" y="425501"/>
                    <a:pt x="681011" y="426313"/>
                    <a:pt x="678572" y="427939"/>
                  </a:cubicBezTo>
                  <a:cubicBezTo>
                    <a:pt x="676134" y="429565"/>
                    <a:pt x="672883" y="431190"/>
                    <a:pt x="668819" y="432816"/>
                  </a:cubicBezTo>
                  <a:cubicBezTo>
                    <a:pt x="663942" y="434441"/>
                    <a:pt x="659472" y="437286"/>
                    <a:pt x="655408" y="441350"/>
                  </a:cubicBezTo>
                  <a:cubicBezTo>
                    <a:pt x="654595" y="442163"/>
                    <a:pt x="654188" y="442976"/>
                    <a:pt x="654188" y="443789"/>
                  </a:cubicBezTo>
                  <a:cubicBezTo>
                    <a:pt x="654188" y="444601"/>
                    <a:pt x="654595" y="445008"/>
                    <a:pt x="655408" y="445008"/>
                  </a:cubicBezTo>
                  <a:cubicBezTo>
                    <a:pt x="655408" y="446633"/>
                    <a:pt x="654595" y="447446"/>
                    <a:pt x="652969" y="447446"/>
                  </a:cubicBezTo>
                  <a:cubicBezTo>
                    <a:pt x="650531" y="447446"/>
                    <a:pt x="648499" y="449072"/>
                    <a:pt x="646873" y="452323"/>
                  </a:cubicBezTo>
                  <a:cubicBezTo>
                    <a:pt x="645248" y="457200"/>
                    <a:pt x="642809" y="459638"/>
                    <a:pt x="639558" y="459638"/>
                  </a:cubicBezTo>
                  <a:cubicBezTo>
                    <a:pt x="636307" y="461264"/>
                    <a:pt x="633056" y="463296"/>
                    <a:pt x="629804" y="465734"/>
                  </a:cubicBezTo>
                  <a:cubicBezTo>
                    <a:pt x="626553" y="468173"/>
                    <a:pt x="623708" y="470205"/>
                    <a:pt x="621270" y="471830"/>
                  </a:cubicBezTo>
                  <a:cubicBezTo>
                    <a:pt x="613955" y="476707"/>
                    <a:pt x="607046" y="482397"/>
                    <a:pt x="600544" y="488899"/>
                  </a:cubicBezTo>
                  <a:cubicBezTo>
                    <a:pt x="596480" y="492963"/>
                    <a:pt x="593635" y="494995"/>
                    <a:pt x="592009" y="494995"/>
                  </a:cubicBezTo>
                  <a:cubicBezTo>
                    <a:pt x="591196" y="494995"/>
                    <a:pt x="589164" y="496621"/>
                    <a:pt x="585913" y="499872"/>
                  </a:cubicBezTo>
                  <a:cubicBezTo>
                    <a:pt x="581849" y="503936"/>
                    <a:pt x="579004" y="506374"/>
                    <a:pt x="577379" y="507187"/>
                  </a:cubicBezTo>
                  <a:cubicBezTo>
                    <a:pt x="572502" y="509625"/>
                    <a:pt x="568032" y="512877"/>
                    <a:pt x="563968" y="516941"/>
                  </a:cubicBezTo>
                  <a:cubicBezTo>
                    <a:pt x="559091" y="521817"/>
                    <a:pt x="556652" y="525069"/>
                    <a:pt x="556652" y="526694"/>
                  </a:cubicBezTo>
                  <a:cubicBezTo>
                    <a:pt x="556652" y="528320"/>
                    <a:pt x="557465" y="529133"/>
                    <a:pt x="559091" y="529133"/>
                  </a:cubicBezTo>
                  <a:cubicBezTo>
                    <a:pt x="560716" y="529133"/>
                    <a:pt x="561936" y="528320"/>
                    <a:pt x="562748" y="526694"/>
                  </a:cubicBezTo>
                  <a:cubicBezTo>
                    <a:pt x="565187" y="524256"/>
                    <a:pt x="566812" y="523037"/>
                    <a:pt x="567625" y="523037"/>
                  </a:cubicBezTo>
                  <a:cubicBezTo>
                    <a:pt x="570064" y="523037"/>
                    <a:pt x="571283" y="522224"/>
                    <a:pt x="571283" y="520598"/>
                  </a:cubicBezTo>
                  <a:cubicBezTo>
                    <a:pt x="574534" y="517347"/>
                    <a:pt x="577785" y="514909"/>
                    <a:pt x="581036" y="513283"/>
                  </a:cubicBezTo>
                  <a:cubicBezTo>
                    <a:pt x="588352" y="509219"/>
                    <a:pt x="595667" y="504342"/>
                    <a:pt x="602982" y="498653"/>
                  </a:cubicBezTo>
                  <a:lnTo>
                    <a:pt x="617612" y="486461"/>
                  </a:lnTo>
                  <a:cubicBezTo>
                    <a:pt x="617612" y="484835"/>
                    <a:pt x="622896" y="480365"/>
                    <a:pt x="633462" y="473049"/>
                  </a:cubicBezTo>
                  <a:lnTo>
                    <a:pt x="671257" y="443789"/>
                  </a:lnTo>
                  <a:cubicBezTo>
                    <a:pt x="685888" y="432409"/>
                    <a:pt x="693203" y="426313"/>
                    <a:pt x="693203" y="425501"/>
                  </a:cubicBezTo>
                  <a:cubicBezTo>
                    <a:pt x="693203" y="423875"/>
                    <a:pt x="691984" y="423062"/>
                    <a:pt x="689545" y="423062"/>
                  </a:cubicBezTo>
                  <a:close/>
                  <a:moveTo>
                    <a:pt x="648092" y="421843"/>
                  </a:moveTo>
                  <a:lnTo>
                    <a:pt x="641996" y="424281"/>
                  </a:lnTo>
                  <a:cubicBezTo>
                    <a:pt x="641184" y="425094"/>
                    <a:pt x="640168" y="426110"/>
                    <a:pt x="638948" y="427329"/>
                  </a:cubicBezTo>
                  <a:cubicBezTo>
                    <a:pt x="637729" y="428549"/>
                    <a:pt x="636713" y="429565"/>
                    <a:pt x="635900" y="430377"/>
                  </a:cubicBezTo>
                  <a:cubicBezTo>
                    <a:pt x="634275" y="431190"/>
                    <a:pt x="634275" y="431597"/>
                    <a:pt x="635900" y="431597"/>
                  </a:cubicBezTo>
                  <a:cubicBezTo>
                    <a:pt x="639152" y="431597"/>
                    <a:pt x="641996" y="430377"/>
                    <a:pt x="644435" y="427939"/>
                  </a:cubicBezTo>
                  <a:cubicBezTo>
                    <a:pt x="647686" y="424688"/>
                    <a:pt x="648905" y="422656"/>
                    <a:pt x="648092" y="421843"/>
                  </a:cubicBezTo>
                  <a:close/>
                  <a:moveTo>
                    <a:pt x="765136" y="405993"/>
                  </a:moveTo>
                  <a:lnTo>
                    <a:pt x="751724" y="414528"/>
                  </a:lnTo>
                  <a:cubicBezTo>
                    <a:pt x="746848" y="417779"/>
                    <a:pt x="743190" y="420217"/>
                    <a:pt x="740752" y="421843"/>
                  </a:cubicBezTo>
                  <a:cubicBezTo>
                    <a:pt x="738313" y="423469"/>
                    <a:pt x="736688" y="424688"/>
                    <a:pt x="735875" y="425501"/>
                  </a:cubicBezTo>
                  <a:cubicBezTo>
                    <a:pt x="735062" y="427939"/>
                    <a:pt x="733843" y="429158"/>
                    <a:pt x="732217" y="429158"/>
                  </a:cubicBezTo>
                  <a:cubicBezTo>
                    <a:pt x="732217" y="429158"/>
                    <a:pt x="725308" y="433629"/>
                    <a:pt x="711491" y="442569"/>
                  </a:cubicBezTo>
                  <a:cubicBezTo>
                    <a:pt x="705801" y="445821"/>
                    <a:pt x="701331" y="449478"/>
                    <a:pt x="698080" y="453542"/>
                  </a:cubicBezTo>
                  <a:cubicBezTo>
                    <a:pt x="694828" y="457606"/>
                    <a:pt x="692390" y="460857"/>
                    <a:pt x="690764" y="463296"/>
                  </a:cubicBezTo>
                  <a:cubicBezTo>
                    <a:pt x="689139" y="467360"/>
                    <a:pt x="686700" y="469392"/>
                    <a:pt x="683449" y="469392"/>
                  </a:cubicBezTo>
                  <a:cubicBezTo>
                    <a:pt x="681011" y="469392"/>
                    <a:pt x="679792" y="470205"/>
                    <a:pt x="679792" y="471830"/>
                  </a:cubicBezTo>
                  <a:cubicBezTo>
                    <a:pt x="679792" y="474269"/>
                    <a:pt x="680604" y="475488"/>
                    <a:pt x="682230" y="475488"/>
                  </a:cubicBezTo>
                  <a:lnTo>
                    <a:pt x="691984" y="469392"/>
                  </a:lnTo>
                  <a:cubicBezTo>
                    <a:pt x="694422" y="467766"/>
                    <a:pt x="696657" y="466141"/>
                    <a:pt x="698689" y="464515"/>
                  </a:cubicBezTo>
                  <a:cubicBezTo>
                    <a:pt x="700721" y="462889"/>
                    <a:pt x="702144" y="462077"/>
                    <a:pt x="702956" y="462077"/>
                  </a:cubicBezTo>
                  <a:cubicBezTo>
                    <a:pt x="704582" y="462077"/>
                    <a:pt x="707833" y="459638"/>
                    <a:pt x="712710" y="454761"/>
                  </a:cubicBezTo>
                  <a:cubicBezTo>
                    <a:pt x="715148" y="452323"/>
                    <a:pt x="720025" y="448665"/>
                    <a:pt x="727340" y="443789"/>
                  </a:cubicBezTo>
                  <a:cubicBezTo>
                    <a:pt x="730592" y="440537"/>
                    <a:pt x="733436" y="438912"/>
                    <a:pt x="735875" y="438912"/>
                  </a:cubicBezTo>
                  <a:cubicBezTo>
                    <a:pt x="737500" y="438099"/>
                    <a:pt x="739329" y="436880"/>
                    <a:pt x="741361" y="435254"/>
                  </a:cubicBezTo>
                  <a:cubicBezTo>
                    <a:pt x="743393" y="433629"/>
                    <a:pt x="745222" y="432003"/>
                    <a:pt x="746848" y="430377"/>
                  </a:cubicBezTo>
                  <a:cubicBezTo>
                    <a:pt x="754976" y="423875"/>
                    <a:pt x="761072" y="420217"/>
                    <a:pt x="765136" y="419405"/>
                  </a:cubicBezTo>
                  <a:cubicBezTo>
                    <a:pt x="769200" y="417779"/>
                    <a:pt x="771232" y="416560"/>
                    <a:pt x="771232" y="415747"/>
                  </a:cubicBezTo>
                  <a:lnTo>
                    <a:pt x="767574" y="409651"/>
                  </a:lnTo>
                  <a:cubicBezTo>
                    <a:pt x="767574" y="407213"/>
                    <a:pt x="766761" y="405993"/>
                    <a:pt x="765136" y="405993"/>
                  </a:cubicBezTo>
                  <a:close/>
                  <a:moveTo>
                    <a:pt x="552995" y="398678"/>
                  </a:moveTo>
                  <a:cubicBezTo>
                    <a:pt x="551369" y="398678"/>
                    <a:pt x="549744" y="399491"/>
                    <a:pt x="548118" y="401117"/>
                  </a:cubicBezTo>
                  <a:cubicBezTo>
                    <a:pt x="546492" y="402742"/>
                    <a:pt x="547305" y="403555"/>
                    <a:pt x="550556" y="403555"/>
                  </a:cubicBezTo>
                  <a:cubicBezTo>
                    <a:pt x="552995" y="403555"/>
                    <a:pt x="554214" y="402742"/>
                    <a:pt x="554214" y="401117"/>
                  </a:cubicBezTo>
                  <a:cubicBezTo>
                    <a:pt x="555027" y="400304"/>
                    <a:pt x="555230" y="399694"/>
                    <a:pt x="554824" y="399288"/>
                  </a:cubicBezTo>
                  <a:cubicBezTo>
                    <a:pt x="554417" y="398881"/>
                    <a:pt x="553808" y="398678"/>
                    <a:pt x="552995" y="398678"/>
                  </a:cubicBezTo>
                  <a:close/>
                  <a:moveTo>
                    <a:pt x="693203" y="395021"/>
                  </a:moveTo>
                  <a:cubicBezTo>
                    <a:pt x="693203" y="395021"/>
                    <a:pt x="689545" y="396240"/>
                    <a:pt x="682230" y="398678"/>
                  </a:cubicBezTo>
                  <a:cubicBezTo>
                    <a:pt x="680604" y="400304"/>
                    <a:pt x="678369" y="401929"/>
                    <a:pt x="675524" y="403555"/>
                  </a:cubicBezTo>
                  <a:cubicBezTo>
                    <a:pt x="672680" y="405181"/>
                    <a:pt x="670444" y="407213"/>
                    <a:pt x="668819" y="409651"/>
                  </a:cubicBezTo>
                  <a:cubicBezTo>
                    <a:pt x="668006" y="410464"/>
                    <a:pt x="663942" y="412902"/>
                    <a:pt x="656627" y="416966"/>
                  </a:cubicBezTo>
                  <a:cubicBezTo>
                    <a:pt x="653376" y="418592"/>
                    <a:pt x="651750" y="419811"/>
                    <a:pt x="651750" y="420624"/>
                  </a:cubicBezTo>
                  <a:cubicBezTo>
                    <a:pt x="651750" y="422249"/>
                    <a:pt x="652156" y="423062"/>
                    <a:pt x="652969" y="423062"/>
                  </a:cubicBezTo>
                  <a:lnTo>
                    <a:pt x="668819" y="413309"/>
                  </a:lnTo>
                  <a:lnTo>
                    <a:pt x="689545" y="401117"/>
                  </a:lnTo>
                  <a:cubicBezTo>
                    <a:pt x="693609" y="398678"/>
                    <a:pt x="695641" y="397053"/>
                    <a:pt x="695641" y="396240"/>
                  </a:cubicBezTo>
                  <a:cubicBezTo>
                    <a:pt x="695641" y="395427"/>
                    <a:pt x="694828" y="395021"/>
                    <a:pt x="693203" y="395021"/>
                  </a:cubicBezTo>
                  <a:close/>
                  <a:moveTo>
                    <a:pt x="565187" y="381609"/>
                  </a:moveTo>
                  <a:lnTo>
                    <a:pt x="563968" y="384048"/>
                  </a:lnTo>
                  <a:cubicBezTo>
                    <a:pt x="562342" y="385673"/>
                    <a:pt x="562342" y="386486"/>
                    <a:pt x="563968" y="386486"/>
                  </a:cubicBezTo>
                  <a:cubicBezTo>
                    <a:pt x="565593" y="386486"/>
                    <a:pt x="566406" y="385673"/>
                    <a:pt x="566406" y="384048"/>
                  </a:cubicBezTo>
                  <a:cubicBezTo>
                    <a:pt x="566406" y="382422"/>
                    <a:pt x="566000" y="381609"/>
                    <a:pt x="565187" y="381609"/>
                  </a:cubicBezTo>
                  <a:close/>
                  <a:moveTo>
                    <a:pt x="561529" y="375513"/>
                  </a:moveTo>
                  <a:cubicBezTo>
                    <a:pt x="559904" y="375513"/>
                    <a:pt x="558278" y="376733"/>
                    <a:pt x="556652" y="379171"/>
                  </a:cubicBezTo>
                  <a:cubicBezTo>
                    <a:pt x="555027" y="381609"/>
                    <a:pt x="554214" y="383641"/>
                    <a:pt x="554214" y="385267"/>
                  </a:cubicBezTo>
                  <a:cubicBezTo>
                    <a:pt x="555840" y="386080"/>
                    <a:pt x="557872" y="385267"/>
                    <a:pt x="560310" y="382829"/>
                  </a:cubicBezTo>
                  <a:cubicBezTo>
                    <a:pt x="562748" y="380390"/>
                    <a:pt x="563968" y="378358"/>
                    <a:pt x="563968" y="376733"/>
                  </a:cubicBezTo>
                  <a:cubicBezTo>
                    <a:pt x="563968" y="375920"/>
                    <a:pt x="563155" y="375513"/>
                    <a:pt x="561529" y="375513"/>
                  </a:cubicBezTo>
                  <a:close/>
                  <a:moveTo>
                    <a:pt x="368896" y="373075"/>
                  </a:moveTo>
                  <a:cubicBezTo>
                    <a:pt x="365644" y="373075"/>
                    <a:pt x="353452" y="376326"/>
                    <a:pt x="332320" y="382829"/>
                  </a:cubicBezTo>
                  <a:lnTo>
                    <a:pt x="298182" y="393801"/>
                  </a:lnTo>
                  <a:cubicBezTo>
                    <a:pt x="293305" y="395427"/>
                    <a:pt x="290867" y="397459"/>
                    <a:pt x="290867" y="399897"/>
                  </a:cubicBezTo>
                  <a:cubicBezTo>
                    <a:pt x="290867" y="404774"/>
                    <a:pt x="291273" y="408025"/>
                    <a:pt x="292086" y="409651"/>
                  </a:cubicBezTo>
                  <a:cubicBezTo>
                    <a:pt x="293712" y="412902"/>
                    <a:pt x="294524" y="415747"/>
                    <a:pt x="294524" y="418185"/>
                  </a:cubicBezTo>
                  <a:cubicBezTo>
                    <a:pt x="294524" y="420624"/>
                    <a:pt x="292086" y="425907"/>
                    <a:pt x="287209" y="434035"/>
                  </a:cubicBezTo>
                  <a:cubicBezTo>
                    <a:pt x="282332" y="442163"/>
                    <a:pt x="279894" y="447853"/>
                    <a:pt x="279894" y="451104"/>
                  </a:cubicBezTo>
                  <a:cubicBezTo>
                    <a:pt x="279894" y="455168"/>
                    <a:pt x="278268" y="457606"/>
                    <a:pt x="275017" y="458419"/>
                  </a:cubicBezTo>
                  <a:cubicBezTo>
                    <a:pt x="273392" y="459232"/>
                    <a:pt x="269328" y="459638"/>
                    <a:pt x="262825" y="459638"/>
                  </a:cubicBezTo>
                  <a:cubicBezTo>
                    <a:pt x="257948" y="459638"/>
                    <a:pt x="254697" y="460857"/>
                    <a:pt x="253072" y="463296"/>
                  </a:cubicBezTo>
                  <a:cubicBezTo>
                    <a:pt x="251446" y="464921"/>
                    <a:pt x="250024" y="467360"/>
                    <a:pt x="248804" y="470611"/>
                  </a:cubicBezTo>
                  <a:cubicBezTo>
                    <a:pt x="247585" y="473862"/>
                    <a:pt x="246569" y="477520"/>
                    <a:pt x="245756" y="481584"/>
                  </a:cubicBezTo>
                  <a:cubicBezTo>
                    <a:pt x="244944" y="484835"/>
                    <a:pt x="244131" y="488493"/>
                    <a:pt x="243318" y="492557"/>
                  </a:cubicBezTo>
                  <a:cubicBezTo>
                    <a:pt x="242505" y="496621"/>
                    <a:pt x="242505" y="499059"/>
                    <a:pt x="243318" y="499872"/>
                  </a:cubicBezTo>
                  <a:cubicBezTo>
                    <a:pt x="244131" y="500685"/>
                    <a:pt x="242912" y="503936"/>
                    <a:pt x="239660" y="509625"/>
                  </a:cubicBezTo>
                  <a:cubicBezTo>
                    <a:pt x="238035" y="512064"/>
                    <a:pt x="237222" y="514096"/>
                    <a:pt x="237222" y="515721"/>
                  </a:cubicBezTo>
                  <a:cubicBezTo>
                    <a:pt x="237222" y="517347"/>
                    <a:pt x="237628" y="518566"/>
                    <a:pt x="238441" y="519379"/>
                  </a:cubicBezTo>
                  <a:cubicBezTo>
                    <a:pt x="240880" y="521005"/>
                    <a:pt x="241286" y="522630"/>
                    <a:pt x="239660" y="524256"/>
                  </a:cubicBezTo>
                  <a:cubicBezTo>
                    <a:pt x="238035" y="525881"/>
                    <a:pt x="238035" y="527507"/>
                    <a:pt x="239660" y="529133"/>
                  </a:cubicBezTo>
                  <a:cubicBezTo>
                    <a:pt x="241286" y="530758"/>
                    <a:pt x="242912" y="535229"/>
                    <a:pt x="244537" y="542544"/>
                  </a:cubicBezTo>
                  <a:cubicBezTo>
                    <a:pt x="245350" y="549046"/>
                    <a:pt x="247788" y="552297"/>
                    <a:pt x="251852" y="552297"/>
                  </a:cubicBezTo>
                  <a:lnTo>
                    <a:pt x="260387" y="551078"/>
                  </a:lnTo>
                  <a:lnTo>
                    <a:pt x="266483" y="549859"/>
                  </a:lnTo>
                  <a:cubicBezTo>
                    <a:pt x="267295" y="549859"/>
                    <a:pt x="268515" y="549656"/>
                    <a:pt x="270140" y="549249"/>
                  </a:cubicBezTo>
                  <a:cubicBezTo>
                    <a:pt x="271766" y="548843"/>
                    <a:pt x="273798" y="549046"/>
                    <a:pt x="276236" y="549859"/>
                  </a:cubicBezTo>
                  <a:cubicBezTo>
                    <a:pt x="280300" y="552297"/>
                    <a:pt x="283145" y="553517"/>
                    <a:pt x="284771" y="553517"/>
                  </a:cubicBezTo>
                  <a:cubicBezTo>
                    <a:pt x="285584" y="553517"/>
                    <a:pt x="285177" y="552704"/>
                    <a:pt x="283552" y="551078"/>
                  </a:cubicBezTo>
                  <a:cubicBezTo>
                    <a:pt x="281113" y="549453"/>
                    <a:pt x="282332" y="549453"/>
                    <a:pt x="287209" y="551078"/>
                  </a:cubicBezTo>
                  <a:lnTo>
                    <a:pt x="294524" y="552297"/>
                  </a:lnTo>
                  <a:lnTo>
                    <a:pt x="289648" y="547421"/>
                  </a:lnTo>
                  <a:cubicBezTo>
                    <a:pt x="288022" y="545795"/>
                    <a:pt x="287006" y="544373"/>
                    <a:pt x="286600" y="543153"/>
                  </a:cubicBezTo>
                  <a:cubicBezTo>
                    <a:pt x="286193" y="541934"/>
                    <a:pt x="286396" y="540918"/>
                    <a:pt x="287209" y="540105"/>
                  </a:cubicBezTo>
                  <a:cubicBezTo>
                    <a:pt x="288835" y="538480"/>
                    <a:pt x="290867" y="538886"/>
                    <a:pt x="293305" y="541325"/>
                  </a:cubicBezTo>
                  <a:cubicBezTo>
                    <a:pt x="294931" y="542950"/>
                    <a:pt x="297369" y="543763"/>
                    <a:pt x="300620" y="543763"/>
                  </a:cubicBezTo>
                  <a:cubicBezTo>
                    <a:pt x="301433" y="542950"/>
                    <a:pt x="305497" y="541731"/>
                    <a:pt x="312812" y="540105"/>
                  </a:cubicBezTo>
                  <a:lnTo>
                    <a:pt x="327443" y="537667"/>
                  </a:lnTo>
                  <a:cubicBezTo>
                    <a:pt x="329068" y="537667"/>
                    <a:pt x="330491" y="537057"/>
                    <a:pt x="331710" y="535838"/>
                  </a:cubicBezTo>
                  <a:cubicBezTo>
                    <a:pt x="332929" y="534619"/>
                    <a:pt x="333132" y="533603"/>
                    <a:pt x="332320" y="532790"/>
                  </a:cubicBezTo>
                  <a:cubicBezTo>
                    <a:pt x="332320" y="531165"/>
                    <a:pt x="334352" y="529945"/>
                    <a:pt x="338416" y="529133"/>
                  </a:cubicBezTo>
                  <a:cubicBezTo>
                    <a:pt x="340854" y="528320"/>
                    <a:pt x="345324" y="527913"/>
                    <a:pt x="351827" y="527913"/>
                  </a:cubicBezTo>
                  <a:cubicBezTo>
                    <a:pt x="357516" y="527913"/>
                    <a:pt x="360361" y="528726"/>
                    <a:pt x="360361" y="530352"/>
                  </a:cubicBezTo>
                  <a:cubicBezTo>
                    <a:pt x="361174" y="531165"/>
                    <a:pt x="362393" y="531571"/>
                    <a:pt x="364019" y="531571"/>
                  </a:cubicBezTo>
                  <a:cubicBezTo>
                    <a:pt x="364019" y="530758"/>
                    <a:pt x="364222" y="528523"/>
                    <a:pt x="364628" y="524865"/>
                  </a:cubicBezTo>
                  <a:cubicBezTo>
                    <a:pt x="365035" y="521208"/>
                    <a:pt x="365238" y="514502"/>
                    <a:pt x="365238" y="504749"/>
                  </a:cubicBezTo>
                  <a:cubicBezTo>
                    <a:pt x="365238" y="488493"/>
                    <a:pt x="364425" y="479552"/>
                    <a:pt x="362800" y="477926"/>
                  </a:cubicBezTo>
                  <a:lnTo>
                    <a:pt x="361580" y="473049"/>
                  </a:lnTo>
                  <a:cubicBezTo>
                    <a:pt x="361580" y="470611"/>
                    <a:pt x="362393" y="469392"/>
                    <a:pt x="364019" y="469392"/>
                  </a:cubicBezTo>
                  <a:cubicBezTo>
                    <a:pt x="365644" y="469392"/>
                    <a:pt x="366457" y="466953"/>
                    <a:pt x="366457" y="462077"/>
                  </a:cubicBezTo>
                  <a:cubicBezTo>
                    <a:pt x="366457" y="457200"/>
                    <a:pt x="365644" y="453949"/>
                    <a:pt x="364019" y="452323"/>
                  </a:cubicBezTo>
                  <a:lnTo>
                    <a:pt x="362800" y="446227"/>
                  </a:lnTo>
                  <a:cubicBezTo>
                    <a:pt x="362800" y="442163"/>
                    <a:pt x="363206" y="439725"/>
                    <a:pt x="364019" y="438912"/>
                  </a:cubicBezTo>
                  <a:cubicBezTo>
                    <a:pt x="365644" y="437286"/>
                    <a:pt x="365644" y="435254"/>
                    <a:pt x="364019" y="432816"/>
                  </a:cubicBezTo>
                  <a:cubicBezTo>
                    <a:pt x="361580" y="430377"/>
                    <a:pt x="361580" y="428752"/>
                    <a:pt x="364019" y="427939"/>
                  </a:cubicBezTo>
                  <a:cubicBezTo>
                    <a:pt x="365644" y="427126"/>
                    <a:pt x="366254" y="426313"/>
                    <a:pt x="365848" y="425501"/>
                  </a:cubicBezTo>
                  <a:cubicBezTo>
                    <a:pt x="365441" y="424688"/>
                    <a:pt x="364832" y="423875"/>
                    <a:pt x="364019" y="423062"/>
                  </a:cubicBezTo>
                  <a:cubicBezTo>
                    <a:pt x="363206" y="423062"/>
                    <a:pt x="362800" y="421437"/>
                    <a:pt x="362800" y="418185"/>
                  </a:cubicBezTo>
                  <a:cubicBezTo>
                    <a:pt x="362800" y="411683"/>
                    <a:pt x="363206" y="405993"/>
                    <a:pt x="364019" y="401117"/>
                  </a:cubicBezTo>
                  <a:cubicBezTo>
                    <a:pt x="365644" y="387299"/>
                    <a:pt x="366864" y="379984"/>
                    <a:pt x="367676" y="379171"/>
                  </a:cubicBezTo>
                  <a:cubicBezTo>
                    <a:pt x="367676" y="377545"/>
                    <a:pt x="369302" y="376733"/>
                    <a:pt x="372553" y="376733"/>
                  </a:cubicBezTo>
                  <a:cubicBezTo>
                    <a:pt x="375804" y="376733"/>
                    <a:pt x="377430" y="376326"/>
                    <a:pt x="377430" y="375513"/>
                  </a:cubicBezTo>
                  <a:cubicBezTo>
                    <a:pt x="377430" y="373888"/>
                    <a:pt x="374585" y="373075"/>
                    <a:pt x="368896" y="373075"/>
                  </a:cubicBezTo>
                  <a:close/>
                  <a:moveTo>
                    <a:pt x="555433" y="364541"/>
                  </a:moveTo>
                  <a:lnTo>
                    <a:pt x="517638" y="368198"/>
                  </a:lnTo>
                  <a:lnTo>
                    <a:pt x="467651" y="373075"/>
                  </a:lnTo>
                  <a:lnTo>
                    <a:pt x="442048" y="376733"/>
                  </a:lnTo>
                  <a:lnTo>
                    <a:pt x="428636" y="380390"/>
                  </a:lnTo>
                  <a:cubicBezTo>
                    <a:pt x="427824" y="381203"/>
                    <a:pt x="427417" y="384861"/>
                    <a:pt x="427417" y="391363"/>
                  </a:cubicBezTo>
                  <a:cubicBezTo>
                    <a:pt x="427417" y="397865"/>
                    <a:pt x="427824" y="401117"/>
                    <a:pt x="428636" y="401117"/>
                  </a:cubicBezTo>
                  <a:cubicBezTo>
                    <a:pt x="429449" y="401117"/>
                    <a:pt x="429856" y="399491"/>
                    <a:pt x="429856" y="396240"/>
                  </a:cubicBezTo>
                  <a:cubicBezTo>
                    <a:pt x="429043" y="394614"/>
                    <a:pt x="428840" y="393192"/>
                    <a:pt x="429246" y="391973"/>
                  </a:cubicBezTo>
                  <a:cubicBezTo>
                    <a:pt x="429652" y="390753"/>
                    <a:pt x="430262" y="390144"/>
                    <a:pt x="431075" y="390144"/>
                  </a:cubicBezTo>
                  <a:cubicBezTo>
                    <a:pt x="432700" y="390144"/>
                    <a:pt x="433513" y="392176"/>
                    <a:pt x="433513" y="396240"/>
                  </a:cubicBezTo>
                  <a:cubicBezTo>
                    <a:pt x="434326" y="398678"/>
                    <a:pt x="434732" y="405993"/>
                    <a:pt x="434732" y="418185"/>
                  </a:cubicBezTo>
                  <a:cubicBezTo>
                    <a:pt x="434732" y="428752"/>
                    <a:pt x="433920" y="437286"/>
                    <a:pt x="432294" y="443789"/>
                  </a:cubicBezTo>
                  <a:cubicBezTo>
                    <a:pt x="431481" y="446227"/>
                    <a:pt x="431278" y="448665"/>
                    <a:pt x="431684" y="451104"/>
                  </a:cubicBezTo>
                  <a:cubicBezTo>
                    <a:pt x="432091" y="453542"/>
                    <a:pt x="431888" y="455168"/>
                    <a:pt x="431075" y="455981"/>
                  </a:cubicBezTo>
                  <a:cubicBezTo>
                    <a:pt x="431075" y="458419"/>
                    <a:pt x="430262" y="459638"/>
                    <a:pt x="428636" y="459638"/>
                  </a:cubicBezTo>
                  <a:cubicBezTo>
                    <a:pt x="427824" y="459638"/>
                    <a:pt x="427417" y="457606"/>
                    <a:pt x="427417" y="453542"/>
                  </a:cubicBezTo>
                  <a:cubicBezTo>
                    <a:pt x="428230" y="452729"/>
                    <a:pt x="428433" y="451104"/>
                    <a:pt x="428027" y="448665"/>
                  </a:cubicBezTo>
                  <a:cubicBezTo>
                    <a:pt x="427620" y="446227"/>
                    <a:pt x="427417" y="444601"/>
                    <a:pt x="427417" y="443789"/>
                  </a:cubicBezTo>
                  <a:cubicBezTo>
                    <a:pt x="425792" y="441350"/>
                    <a:pt x="424979" y="442163"/>
                    <a:pt x="424979" y="446227"/>
                  </a:cubicBezTo>
                  <a:lnTo>
                    <a:pt x="423760" y="460857"/>
                  </a:lnTo>
                  <a:cubicBezTo>
                    <a:pt x="423760" y="463296"/>
                    <a:pt x="423963" y="464921"/>
                    <a:pt x="424369" y="465734"/>
                  </a:cubicBezTo>
                  <a:cubicBezTo>
                    <a:pt x="424776" y="466547"/>
                    <a:pt x="425385" y="466547"/>
                    <a:pt x="426198" y="465734"/>
                  </a:cubicBezTo>
                  <a:cubicBezTo>
                    <a:pt x="427824" y="463296"/>
                    <a:pt x="429043" y="462077"/>
                    <a:pt x="429856" y="462077"/>
                  </a:cubicBezTo>
                  <a:lnTo>
                    <a:pt x="431075" y="464515"/>
                  </a:lnTo>
                  <a:lnTo>
                    <a:pt x="433513" y="474269"/>
                  </a:lnTo>
                  <a:cubicBezTo>
                    <a:pt x="434326" y="476707"/>
                    <a:pt x="434732" y="480771"/>
                    <a:pt x="434732" y="486461"/>
                  </a:cubicBezTo>
                  <a:cubicBezTo>
                    <a:pt x="433920" y="488086"/>
                    <a:pt x="433716" y="489712"/>
                    <a:pt x="434123" y="491337"/>
                  </a:cubicBezTo>
                  <a:cubicBezTo>
                    <a:pt x="434529" y="492963"/>
                    <a:pt x="435139" y="493776"/>
                    <a:pt x="435952" y="493776"/>
                  </a:cubicBezTo>
                  <a:cubicBezTo>
                    <a:pt x="437577" y="495401"/>
                    <a:pt x="437577" y="497433"/>
                    <a:pt x="435952" y="499872"/>
                  </a:cubicBezTo>
                  <a:cubicBezTo>
                    <a:pt x="433513" y="502310"/>
                    <a:pt x="433513" y="504749"/>
                    <a:pt x="435952" y="507187"/>
                  </a:cubicBezTo>
                  <a:lnTo>
                    <a:pt x="437171" y="510845"/>
                  </a:lnTo>
                  <a:cubicBezTo>
                    <a:pt x="435545" y="512470"/>
                    <a:pt x="434732" y="516128"/>
                    <a:pt x="434732" y="521817"/>
                  </a:cubicBezTo>
                  <a:cubicBezTo>
                    <a:pt x="435545" y="523443"/>
                    <a:pt x="435952" y="525272"/>
                    <a:pt x="435952" y="527304"/>
                  </a:cubicBezTo>
                  <a:cubicBezTo>
                    <a:pt x="435952" y="529336"/>
                    <a:pt x="436358" y="530758"/>
                    <a:pt x="437171" y="531571"/>
                  </a:cubicBezTo>
                  <a:cubicBezTo>
                    <a:pt x="438796" y="531571"/>
                    <a:pt x="441641" y="529133"/>
                    <a:pt x="445705" y="524256"/>
                  </a:cubicBezTo>
                  <a:lnTo>
                    <a:pt x="453020" y="514502"/>
                  </a:lnTo>
                  <a:cubicBezTo>
                    <a:pt x="453020" y="512877"/>
                    <a:pt x="452208" y="512064"/>
                    <a:pt x="450582" y="512064"/>
                  </a:cubicBezTo>
                  <a:cubicBezTo>
                    <a:pt x="448956" y="512064"/>
                    <a:pt x="447331" y="512877"/>
                    <a:pt x="445705" y="514502"/>
                  </a:cubicBezTo>
                  <a:cubicBezTo>
                    <a:pt x="445705" y="516128"/>
                    <a:pt x="444892" y="516941"/>
                    <a:pt x="443267" y="516941"/>
                  </a:cubicBezTo>
                  <a:cubicBezTo>
                    <a:pt x="442454" y="516128"/>
                    <a:pt x="442657" y="514909"/>
                    <a:pt x="443876" y="513283"/>
                  </a:cubicBezTo>
                  <a:cubicBezTo>
                    <a:pt x="445096" y="511657"/>
                    <a:pt x="446518" y="510032"/>
                    <a:pt x="448144" y="508406"/>
                  </a:cubicBezTo>
                  <a:cubicBezTo>
                    <a:pt x="453020" y="503529"/>
                    <a:pt x="455459" y="501091"/>
                    <a:pt x="455459" y="501091"/>
                  </a:cubicBezTo>
                  <a:cubicBezTo>
                    <a:pt x="457897" y="501091"/>
                    <a:pt x="457897" y="502310"/>
                    <a:pt x="455459" y="504749"/>
                  </a:cubicBezTo>
                  <a:cubicBezTo>
                    <a:pt x="453833" y="506374"/>
                    <a:pt x="453020" y="507593"/>
                    <a:pt x="453020" y="508406"/>
                  </a:cubicBezTo>
                  <a:cubicBezTo>
                    <a:pt x="453020" y="510032"/>
                    <a:pt x="453833" y="510845"/>
                    <a:pt x="455459" y="510845"/>
                  </a:cubicBezTo>
                  <a:cubicBezTo>
                    <a:pt x="456272" y="510845"/>
                    <a:pt x="459929" y="507593"/>
                    <a:pt x="466432" y="501091"/>
                  </a:cubicBezTo>
                  <a:cubicBezTo>
                    <a:pt x="473747" y="493776"/>
                    <a:pt x="478624" y="487680"/>
                    <a:pt x="481062" y="482803"/>
                  </a:cubicBezTo>
                  <a:cubicBezTo>
                    <a:pt x="482688" y="479552"/>
                    <a:pt x="488377" y="473049"/>
                    <a:pt x="498131" y="463296"/>
                  </a:cubicBezTo>
                  <a:lnTo>
                    <a:pt x="517638" y="441350"/>
                  </a:lnTo>
                  <a:cubicBezTo>
                    <a:pt x="523328" y="434848"/>
                    <a:pt x="529627" y="427939"/>
                    <a:pt x="536536" y="420624"/>
                  </a:cubicBezTo>
                  <a:cubicBezTo>
                    <a:pt x="543444" y="413309"/>
                    <a:pt x="546492" y="409245"/>
                    <a:pt x="545680" y="408432"/>
                  </a:cubicBezTo>
                  <a:cubicBezTo>
                    <a:pt x="545680" y="406806"/>
                    <a:pt x="544054" y="407619"/>
                    <a:pt x="540803" y="410870"/>
                  </a:cubicBezTo>
                  <a:cubicBezTo>
                    <a:pt x="538364" y="413309"/>
                    <a:pt x="536332" y="414121"/>
                    <a:pt x="534707" y="413309"/>
                  </a:cubicBezTo>
                  <a:cubicBezTo>
                    <a:pt x="535520" y="410870"/>
                    <a:pt x="537145" y="408838"/>
                    <a:pt x="539584" y="407213"/>
                  </a:cubicBezTo>
                  <a:cubicBezTo>
                    <a:pt x="542022" y="406400"/>
                    <a:pt x="543444" y="404977"/>
                    <a:pt x="543851" y="402945"/>
                  </a:cubicBezTo>
                  <a:cubicBezTo>
                    <a:pt x="544257" y="400913"/>
                    <a:pt x="544054" y="399491"/>
                    <a:pt x="543241" y="398678"/>
                  </a:cubicBezTo>
                  <a:cubicBezTo>
                    <a:pt x="542428" y="397053"/>
                    <a:pt x="540396" y="397865"/>
                    <a:pt x="537145" y="401117"/>
                  </a:cubicBezTo>
                  <a:cubicBezTo>
                    <a:pt x="534707" y="403555"/>
                    <a:pt x="531862" y="404774"/>
                    <a:pt x="528611" y="404774"/>
                  </a:cubicBezTo>
                  <a:cubicBezTo>
                    <a:pt x="526985" y="404774"/>
                    <a:pt x="525563" y="404368"/>
                    <a:pt x="524344" y="403555"/>
                  </a:cubicBezTo>
                  <a:cubicBezTo>
                    <a:pt x="523124" y="402742"/>
                    <a:pt x="522515" y="401929"/>
                    <a:pt x="522515" y="401117"/>
                  </a:cubicBezTo>
                  <a:cubicBezTo>
                    <a:pt x="522515" y="400304"/>
                    <a:pt x="524953" y="396646"/>
                    <a:pt x="529830" y="390144"/>
                  </a:cubicBezTo>
                  <a:cubicBezTo>
                    <a:pt x="533894" y="384454"/>
                    <a:pt x="537552" y="382016"/>
                    <a:pt x="540803" y="382829"/>
                  </a:cubicBezTo>
                  <a:lnTo>
                    <a:pt x="543241" y="382829"/>
                  </a:lnTo>
                  <a:cubicBezTo>
                    <a:pt x="545680" y="382829"/>
                    <a:pt x="548524" y="381203"/>
                    <a:pt x="551776" y="377952"/>
                  </a:cubicBezTo>
                  <a:cubicBezTo>
                    <a:pt x="555840" y="373888"/>
                    <a:pt x="557872" y="370637"/>
                    <a:pt x="557872" y="368198"/>
                  </a:cubicBezTo>
                  <a:cubicBezTo>
                    <a:pt x="557872" y="365760"/>
                    <a:pt x="557059" y="364541"/>
                    <a:pt x="555433" y="364541"/>
                  </a:cubicBezTo>
                  <a:close/>
                  <a:moveTo>
                    <a:pt x="368896" y="357225"/>
                  </a:moveTo>
                  <a:lnTo>
                    <a:pt x="362800" y="359664"/>
                  </a:lnTo>
                  <a:cubicBezTo>
                    <a:pt x="360361" y="361289"/>
                    <a:pt x="360361" y="362102"/>
                    <a:pt x="362800" y="362102"/>
                  </a:cubicBezTo>
                  <a:cubicBezTo>
                    <a:pt x="366864" y="362102"/>
                    <a:pt x="368896" y="361289"/>
                    <a:pt x="368896" y="359664"/>
                  </a:cubicBezTo>
                  <a:cubicBezTo>
                    <a:pt x="370521" y="358038"/>
                    <a:pt x="370521" y="357225"/>
                    <a:pt x="368896" y="357225"/>
                  </a:cubicBezTo>
                  <a:close/>
                  <a:moveTo>
                    <a:pt x="510323" y="342595"/>
                  </a:moveTo>
                  <a:lnTo>
                    <a:pt x="496912" y="345033"/>
                  </a:lnTo>
                  <a:lnTo>
                    <a:pt x="467651" y="348691"/>
                  </a:lnTo>
                  <a:cubicBezTo>
                    <a:pt x="457084" y="350317"/>
                    <a:pt x="449769" y="351942"/>
                    <a:pt x="445705" y="353568"/>
                  </a:cubicBezTo>
                  <a:cubicBezTo>
                    <a:pt x="444892" y="354381"/>
                    <a:pt x="443267" y="354787"/>
                    <a:pt x="440828" y="354787"/>
                  </a:cubicBezTo>
                  <a:cubicBezTo>
                    <a:pt x="440016" y="353974"/>
                    <a:pt x="439203" y="353771"/>
                    <a:pt x="438390" y="354177"/>
                  </a:cubicBezTo>
                  <a:cubicBezTo>
                    <a:pt x="437577" y="354584"/>
                    <a:pt x="437171" y="355193"/>
                    <a:pt x="437171" y="356006"/>
                  </a:cubicBezTo>
                  <a:cubicBezTo>
                    <a:pt x="437171" y="357632"/>
                    <a:pt x="437577" y="358648"/>
                    <a:pt x="438390" y="359054"/>
                  </a:cubicBezTo>
                  <a:cubicBezTo>
                    <a:pt x="439203" y="359461"/>
                    <a:pt x="440828" y="359257"/>
                    <a:pt x="443267" y="358445"/>
                  </a:cubicBezTo>
                  <a:lnTo>
                    <a:pt x="467651" y="353568"/>
                  </a:lnTo>
                  <a:cubicBezTo>
                    <a:pt x="474966" y="351942"/>
                    <a:pt x="481265" y="350926"/>
                    <a:pt x="486548" y="350520"/>
                  </a:cubicBezTo>
                  <a:cubicBezTo>
                    <a:pt x="491832" y="350113"/>
                    <a:pt x="495692" y="349504"/>
                    <a:pt x="498131" y="348691"/>
                  </a:cubicBezTo>
                  <a:cubicBezTo>
                    <a:pt x="507072" y="347065"/>
                    <a:pt x="511542" y="345440"/>
                    <a:pt x="511542" y="343814"/>
                  </a:cubicBezTo>
                  <a:cubicBezTo>
                    <a:pt x="511542" y="343814"/>
                    <a:pt x="511339" y="343611"/>
                    <a:pt x="510932" y="343205"/>
                  </a:cubicBezTo>
                  <a:cubicBezTo>
                    <a:pt x="510526" y="342798"/>
                    <a:pt x="510323" y="342595"/>
                    <a:pt x="510323" y="342595"/>
                  </a:cubicBezTo>
                  <a:close/>
                  <a:moveTo>
                    <a:pt x="533488" y="337718"/>
                  </a:moveTo>
                  <a:cubicBezTo>
                    <a:pt x="526172" y="337718"/>
                    <a:pt x="521296" y="338937"/>
                    <a:pt x="518857" y="341376"/>
                  </a:cubicBezTo>
                  <a:cubicBezTo>
                    <a:pt x="517232" y="343001"/>
                    <a:pt x="516216" y="344017"/>
                    <a:pt x="515809" y="344424"/>
                  </a:cubicBezTo>
                  <a:cubicBezTo>
                    <a:pt x="515403" y="344830"/>
                    <a:pt x="516012" y="345033"/>
                    <a:pt x="517638" y="345033"/>
                  </a:cubicBezTo>
                  <a:lnTo>
                    <a:pt x="532268" y="343814"/>
                  </a:lnTo>
                  <a:cubicBezTo>
                    <a:pt x="539584" y="342189"/>
                    <a:pt x="543241" y="340969"/>
                    <a:pt x="543241" y="340157"/>
                  </a:cubicBezTo>
                  <a:cubicBezTo>
                    <a:pt x="543241" y="338531"/>
                    <a:pt x="539990" y="337718"/>
                    <a:pt x="533488" y="337718"/>
                  </a:cubicBezTo>
                  <a:close/>
                  <a:moveTo>
                    <a:pt x="556652" y="334061"/>
                  </a:moveTo>
                  <a:cubicBezTo>
                    <a:pt x="551776" y="334061"/>
                    <a:pt x="548931" y="334467"/>
                    <a:pt x="548118" y="335280"/>
                  </a:cubicBezTo>
                  <a:cubicBezTo>
                    <a:pt x="547305" y="336093"/>
                    <a:pt x="547102" y="336905"/>
                    <a:pt x="547508" y="337718"/>
                  </a:cubicBezTo>
                  <a:cubicBezTo>
                    <a:pt x="547915" y="338531"/>
                    <a:pt x="548524" y="338937"/>
                    <a:pt x="549337" y="338937"/>
                  </a:cubicBezTo>
                  <a:cubicBezTo>
                    <a:pt x="550963" y="340563"/>
                    <a:pt x="552588" y="340563"/>
                    <a:pt x="554214" y="338937"/>
                  </a:cubicBezTo>
                  <a:cubicBezTo>
                    <a:pt x="556652" y="336499"/>
                    <a:pt x="558278" y="336093"/>
                    <a:pt x="559091" y="337718"/>
                  </a:cubicBezTo>
                  <a:cubicBezTo>
                    <a:pt x="561529" y="337718"/>
                    <a:pt x="563155" y="337312"/>
                    <a:pt x="563968" y="336499"/>
                  </a:cubicBezTo>
                  <a:cubicBezTo>
                    <a:pt x="563968" y="334873"/>
                    <a:pt x="561529" y="334061"/>
                    <a:pt x="556652" y="334061"/>
                  </a:cubicBezTo>
                  <a:close/>
                  <a:moveTo>
                    <a:pt x="431075" y="234086"/>
                  </a:moveTo>
                  <a:lnTo>
                    <a:pt x="427417" y="235305"/>
                  </a:lnTo>
                  <a:cubicBezTo>
                    <a:pt x="426604" y="236118"/>
                    <a:pt x="425385" y="241401"/>
                    <a:pt x="423760" y="251155"/>
                  </a:cubicBezTo>
                  <a:cubicBezTo>
                    <a:pt x="422134" y="260909"/>
                    <a:pt x="421321" y="269849"/>
                    <a:pt x="421321" y="277977"/>
                  </a:cubicBezTo>
                  <a:cubicBezTo>
                    <a:pt x="421321" y="281229"/>
                    <a:pt x="421118" y="284277"/>
                    <a:pt x="420712" y="287121"/>
                  </a:cubicBezTo>
                  <a:cubicBezTo>
                    <a:pt x="420305" y="289966"/>
                    <a:pt x="420508" y="291795"/>
                    <a:pt x="421321" y="292608"/>
                  </a:cubicBezTo>
                  <a:lnTo>
                    <a:pt x="422540" y="287731"/>
                  </a:lnTo>
                  <a:lnTo>
                    <a:pt x="423760" y="274320"/>
                  </a:lnTo>
                  <a:cubicBezTo>
                    <a:pt x="423760" y="269443"/>
                    <a:pt x="425385" y="261315"/>
                    <a:pt x="428636" y="249936"/>
                  </a:cubicBezTo>
                  <a:cubicBezTo>
                    <a:pt x="430262" y="244246"/>
                    <a:pt x="431075" y="238963"/>
                    <a:pt x="431075" y="234086"/>
                  </a:cubicBezTo>
                  <a:close/>
                  <a:moveTo>
                    <a:pt x="412177" y="229819"/>
                  </a:moveTo>
                  <a:cubicBezTo>
                    <a:pt x="411771" y="230225"/>
                    <a:pt x="411568" y="230835"/>
                    <a:pt x="411568" y="231648"/>
                  </a:cubicBezTo>
                  <a:cubicBezTo>
                    <a:pt x="409942" y="233273"/>
                    <a:pt x="409942" y="235712"/>
                    <a:pt x="411568" y="238963"/>
                  </a:cubicBezTo>
                  <a:cubicBezTo>
                    <a:pt x="411568" y="240589"/>
                    <a:pt x="411974" y="241198"/>
                    <a:pt x="412787" y="240792"/>
                  </a:cubicBezTo>
                  <a:cubicBezTo>
                    <a:pt x="413600" y="240385"/>
                    <a:pt x="414006" y="238963"/>
                    <a:pt x="414006" y="236525"/>
                  </a:cubicBezTo>
                  <a:cubicBezTo>
                    <a:pt x="414006" y="235712"/>
                    <a:pt x="414209" y="234493"/>
                    <a:pt x="414616" y="232867"/>
                  </a:cubicBezTo>
                  <a:cubicBezTo>
                    <a:pt x="415022" y="231241"/>
                    <a:pt x="414819" y="230429"/>
                    <a:pt x="414006" y="230429"/>
                  </a:cubicBezTo>
                  <a:cubicBezTo>
                    <a:pt x="413193" y="229616"/>
                    <a:pt x="412584" y="229413"/>
                    <a:pt x="412177" y="229819"/>
                  </a:cubicBezTo>
                  <a:close/>
                  <a:moveTo>
                    <a:pt x="346950" y="0"/>
                  </a:moveTo>
                  <a:lnTo>
                    <a:pt x="353046" y="2438"/>
                  </a:lnTo>
                  <a:lnTo>
                    <a:pt x="367676" y="7315"/>
                  </a:lnTo>
                  <a:cubicBezTo>
                    <a:pt x="374992" y="9753"/>
                    <a:pt x="385964" y="10972"/>
                    <a:pt x="400595" y="10972"/>
                  </a:cubicBezTo>
                  <a:cubicBezTo>
                    <a:pt x="416038" y="10972"/>
                    <a:pt x="424572" y="10160"/>
                    <a:pt x="426198" y="8534"/>
                  </a:cubicBezTo>
                  <a:cubicBezTo>
                    <a:pt x="429449" y="6908"/>
                    <a:pt x="433107" y="6502"/>
                    <a:pt x="437171" y="7315"/>
                  </a:cubicBezTo>
                  <a:lnTo>
                    <a:pt x="449363" y="9753"/>
                  </a:lnTo>
                  <a:cubicBezTo>
                    <a:pt x="454240" y="9753"/>
                    <a:pt x="458710" y="11785"/>
                    <a:pt x="462774" y="15849"/>
                  </a:cubicBezTo>
                  <a:cubicBezTo>
                    <a:pt x="467651" y="20726"/>
                    <a:pt x="470089" y="23977"/>
                    <a:pt x="470089" y="25603"/>
                  </a:cubicBezTo>
                  <a:cubicBezTo>
                    <a:pt x="470089" y="27228"/>
                    <a:pt x="471308" y="27635"/>
                    <a:pt x="473747" y="26822"/>
                  </a:cubicBezTo>
                  <a:cubicBezTo>
                    <a:pt x="473747" y="26009"/>
                    <a:pt x="473950" y="25806"/>
                    <a:pt x="474356" y="26212"/>
                  </a:cubicBezTo>
                  <a:cubicBezTo>
                    <a:pt x="474763" y="26619"/>
                    <a:pt x="474560" y="27228"/>
                    <a:pt x="473747" y="28041"/>
                  </a:cubicBezTo>
                  <a:lnTo>
                    <a:pt x="473747" y="29260"/>
                  </a:lnTo>
                  <a:cubicBezTo>
                    <a:pt x="473747" y="31699"/>
                    <a:pt x="475372" y="34544"/>
                    <a:pt x="478624" y="37795"/>
                  </a:cubicBezTo>
                  <a:cubicBezTo>
                    <a:pt x="483500" y="42672"/>
                    <a:pt x="485939" y="46329"/>
                    <a:pt x="485939" y="48768"/>
                  </a:cubicBezTo>
                  <a:cubicBezTo>
                    <a:pt x="485939" y="52832"/>
                    <a:pt x="487158" y="56896"/>
                    <a:pt x="489596" y="60960"/>
                  </a:cubicBezTo>
                  <a:lnTo>
                    <a:pt x="496912" y="75590"/>
                  </a:lnTo>
                  <a:lnTo>
                    <a:pt x="503008" y="86563"/>
                  </a:lnTo>
                  <a:cubicBezTo>
                    <a:pt x="505446" y="89814"/>
                    <a:pt x="505446" y="93472"/>
                    <a:pt x="503008" y="97536"/>
                  </a:cubicBezTo>
                  <a:lnTo>
                    <a:pt x="501788" y="107289"/>
                  </a:lnTo>
                  <a:lnTo>
                    <a:pt x="500569" y="109728"/>
                  </a:lnTo>
                  <a:cubicBezTo>
                    <a:pt x="498131" y="110541"/>
                    <a:pt x="496912" y="112166"/>
                    <a:pt x="496912" y="114604"/>
                  </a:cubicBezTo>
                  <a:lnTo>
                    <a:pt x="492035" y="126797"/>
                  </a:lnTo>
                  <a:cubicBezTo>
                    <a:pt x="489596" y="131673"/>
                    <a:pt x="486752" y="135737"/>
                    <a:pt x="483500" y="138989"/>
                  </a:cubicBezTo>
                  <a:cubicBezTo>
                    <a:pt x="483500" y="138989"/>
                    <a:pt x="481062" y="142646"/>
                    <a:pt x="476185" y="149961"/>
                  </a:cubicBezTo>
                  <a:cubicBezTo>
                    <a:pt x="475372" y="151587"/>
                    <a:pt x="474560" y="152806"/>
                    <a:pt x="473747" y="153619"/>
                  </a:cubicBezTo>
                  <a:cubicBezTo>
                    <a:pt x="472934" y="154432"/>
                    <a:pt x="472528" y="154432"/>
                    <a:pt x="472528" y="153619"/>
                  </a:cubicBezTo>
                  <a:cubicBezTo>
                    <a:pt x="472528" y="151993"/>
                    <a:pt x="470902" y="152806"/>
                    <a:pt x="467651" y="156057"/>
                  </a:cubicBezTo>
                  <a:cubicBezTo>
                    <a:pt x="463587" y="160121"/>
                    <a:pt x="461555" y="163372"/>
                    <a:pt x="461555" y="165811"/>
                  </a:cubicBezTo>
                  <a:cubicBezTo>
                    <a:pt x="461555" y="167436"/>
                    <a:pt x="460742" y="168249"/>
                    <a:pt x="459116" y="168249"/>
                  </a:cubicBezTo>
                  <a:cubicBezTo>
                    <a:pt x="456678" y="168249"/>
                    <a:pt x="454646" y="170281"/>
                    <a:pt x="453020" y="174345"/>
                  </a:cubicBezTo>
                  <a:cubicBezTo>
                    <a:pt x="450582" y="184099"/>
                    <a:pt x="448144" y="199949"/>
                    <a:pt x="445705" y="221894"/>
                  </a:cubicBezTo>
                  <a:cubicBezTo>
                    <a:pt x="443267" y="242214"/>
                    <a:pt x="440828" y="259283"/>
                    <a:pt x="438390" y="273101"/>
                  </a:cubicBezTo>
                  <a:lnTo>
                    <a:pt x="437171" y="284073"/>
                  </a:lnTo>
                  <a:lnTo>
                    <a:pt x="442048" y="280416"/>
                  </a:lnTo>
                  <a:lnTo>
                    <a:pt x="459116" y="275539"/>
                  </a:lnTo>
                  <a:cubicBezTo>
                    <a:pt x="471308" y="273101"/>
                    <a:pt x="480656" y="270662"/>
                    <a:pt x="487158" y="268224"/>
                  </a:cubicBezTo>
                  <a:cubicBezTo>
                    <a:pt x="498537" y="264160"/>
                    <a:pt x="505040" y="261315"/>
                    <a:pt x="506665" y="259689"/>
                  </a:cubicBezTo>
                  <a:cubicBezTo>
                    <a:pt x="508291" y="258064"/>
                    <a:pt x="511136" y="257251"/>
                    <a:pt x="515200" y="257251"/>
                  </a:cubicBezTo>
                  <a:cubicBezTo>
                    <a:pt x="519264" y="257251"/>
                    <a:pt x="521702" y="255625"/>
                    <a:pt x="522515" y="252374"/>
                  </a:cubicBezTo>
                  <a:cubicBezTo>
                    <a:pt x="524140" y="249936"/>
                    <a:pt x="525766" y="248717"/>
                    <a:pt x="527392" y="248717"/>
                  </a:cubicBezTo>
                  <a:cubicBezTo>
                    <a:pt x="529830" y="248717"/>
                    <a:pt x="531862" y="249529"/>
                    <a:pt x="533488" y="251155"/>
                  </a:cubicBezTo>
                  <a:cubicBezTo>
                    <a:pt x="535113" y="251968"/>
                    <a:pt x="536739" y="251561"/>
                    <a:pt x="538364" y="249936"/>
                  </a:cubicBezTo>
                  <a:cubicBezTo>
                    <a:pt x="540803" y="247497"/>
                    <a:pt x="542835" y="246278"/>
                    <a:pt x="544460" y="246278"/>
                  </a:cubicBezTo>
                  <a:cubicBezTo>
                    <a:pt x="545273" y="246278"/>
                    <a:pt x="546899" y="245059"/>
                    <a:pt x="549337" y="242621"/>
                  </a:cubicBezTo>
                  <a:cubicBezTo>
                    <a:pt x="550150" y="241808"/>
                    <a:pt x="550963" y="240792"/>
                    <a:pt x="551776" y="239573"/>
                  </a:cubicBezTo>
                  <a:cubicBezTo>
                    <a:pt x="552588" y="238353"/>
                    <a:pt x="553401" y="238150"/>
                    <a:pt x="554214" y="238963"/>
                  </a:cubicBezTo>
                  <a:cubicBezTo>
                    <a:pt x="555840" y="239776"/>
                    <a:pt x="557465" y="239369"/>
                    <a:pt x="559091" y="237744"/>
                  </a:cubicBezTo>
                  <a:cubicBezTo>
                    <a:pt x="562342" y="234493"/>
                    <a:pt x="565187" y="232461"/>
                    <a:pt x="567625" y="231648"/>
                  </a:cubicBezTo>
                  <a:cubicBezTo>
                    <a:pt x="571689" y="230022"/>
                    <a:pt x="573721" y="228803"/>
                    <a:pt x="573721" y="227990"/>
                  </a:cubicBezTo>
                  <a:cubicBezTo>
                    <a:pt x="573721" y="226365"/>
                    <a:pt x="572096" y="225552"/>
                    <a:pt x="568844" y="225552"/>
                  </a:cubicBezTo>
                  <a:cubicBezTo>
                    <a:pt x="567219" y="225552"/>
                    <a:pt x="566000" y="225145"/>
                    <a:pt x="565187" y="224333"/>
                  </a:cubicBezTo>
                  <a:cubicBezTo>
                    <a:pt x="564374" y="223520"/>
                    <a:pt x="563968" y="222707"/>
                    <a:pt x="563968" y="221894"/>
                  </a:cubicBezTo>
                  <a:lnTo>
                    <a:pt x="567625" y="219456"/>
                  </a:lnTo>
                  <a:cubicBezTo>
                    <a:pt x="570064" y="218643"/>
                    <a:pt x="573315" y="219456"/>
                    <a:pt x="577379" y="221894"/>
                  </a:cubicBezTo>
                  <a:lnTo>
                    <a:pt x="585913" y="224333"/>
                  </a:lnTo>
                  <a:cubicBezTo>
                    <a:pt x="587539" y="224333"/>
                    <a:pt x="589571" y="223113"/>
                    <a:pt x="592009" y="220675"/>
                  </a:cubicBezTo>
                  <a:cubicBezTo>
                    <a:pt x="593635" y="219049"/>
                    <a:pt x="594448" y="219049"/>
                    <a:pt x="594448" y="220675"/>
                  </a:cubicBezTo>
                  <a:cubicBezTo>
                    <a:pt x="594448" y="224739"/>
                    <a:pt x="597292" y="224739"/>
                    <a:pt x="602982" y="220675"/>
                  </a:cubicBezTo>
                  <a:cubicBezTo>
                    <a:pt x="607046" y="218237"/>
                    <a:pt x="610704" y="217017"/>
                    <a:pt x="613955" y="217017"/>
                  </a:cubicBezTo>
                  <a:cubicBezTo>
                    <a:pt x="615580" y="217017"/>
                    <a:pt x="616393" y="216204"/>
                    <a:pt x="616393" y="214579"/>
                  </a:cubicBezTo>
                  <a:cubicBezTo>
                    <a:pt x="616393" y="212141"/>
                    <a:pt x="617612" y="210921"/>
                    <a:pt x="620051" y="210921"/>
                  </a:cubicBezTo>
                  <a:cubicBezTo>
                    <a:pt x="622489" y="210921"/>
                    <a:pt x="624115" y="210108"/>
                    <a:pt x="624928" y="208483"/>
                  </a:cubicBezTo>
                  <a:cubicBezTo>
                    <a:pt x="624928" y="206045"/>
                    <a:pt x="624115" y="204419"/>
                    <a:pt x="622489" y="203606"/>
                  </a:cubicBezTo>
                  <a:cubicBezTo>
                    <a:pt x="619238" y="202793"/>
                    <a:pt x="618832" y="199949"/>
                    <a:pt x="621270" y="195072"/>
                  </a:cubicBezTo>
                  <a:cubicBezTo>
                    <a:pt x="623708" y="191008"/>
                    <a:pt x="625334" y="188976"/>
                    <a:pt x="626147" y="188976"/>
                  </a:cubicBezTo>
                  <a:cubicBezTo>
                    <a:pt x="627772" y="187350"/>
                    <a:pt x="629804" y="188163"/>
                    <a:pt x="632243" y="191414"/>
                  </a:cubicBezTo>
                  <a:cubicBezTo>
                    <a:pt x="633868" y="193040"/>
                    <a:pt x="635088" y="194056"/>
                    <a:pt x="635900" y="194462"/>
                  </a:cubicBezTo>
                  <a:cubicBezTo>
                    <a:pt x="636713" y="194869"/>
                    <a:pt x="637932" y="194259"/>
                    <a:pt x="639558" y="192633"/>
                  </a:cubicBezTo>
                  <a:cubicBezTo>
                    <a:pt x="641184" y="190195"/>
                    <a:pt x="643622" y="189789"/>
                    <a:pt x="646873" y="191414"/>
                  </a:cubicBezTo>
                  <a:cubicBezTo>
                    <a:pt x="650937" y="193040"/>
                    <a:pt x="653376" y="193446"/>
                    <a:pt x="654188" y="192633"/>
                  </a:cubicBezTo>
                  <a:cubicBezTo>
                    <a:pt x="655001" y="192633"/>
                    <a:pt x="655408" y="191414"/>
                    <a:pt x="655408" y="188976"/>
                  </a:cubicBezTo>
                  <a:cubicBezTo>
                    <a:pt x="654595" y="188976"/>
                    <a:pt x="654392" y="188773"/>
                    <a:pt x="654798" y="188366"/>
                  </a:cubicBezTo>
                  <a:cubicBezTo>
                    <a:pt x="655204" y="187960"/>
                    <a:pt x="655814" y="187757"/>
                    <a:pt x="656627" y="187757"/>
                  </a:cubicBezTo>
                  <a:cubicBezTo>
                    <a:pt x="658252" y="187757"/>
                    <a:pt x="659472" y="189382"/>
                    <a:pt x="660284" y="192633"/>
                  </a:cubicBezTo>
                  <a:cubicBezTo>
                    <a:pt x="660284" y="195072"/>
                    <a:pt x="662723" y="195885"/>
                    <a:pt x="667600" y="195072"/>
                  </a:cubicBezTo>
                  <a:cubicBezTo>
                    <a:pt x="670851" y="194259"/>
                    <a:pt x="673696" y="195478"/>
                    <a:pt x="676134" y="198729"/>
                  </a:cubicBezTo>
                  <a:cubicBezTo>
                    <a:pt x="677760" y="201168"/>
                    <a:pt x="680198" y="202387"/>
                    <a:pt x="683449" y="202387"/>
                  </a:cubicBezTo>
                  <a:cubicBezTo>
                    <a:pt x="685888" y="202387"/>
                    <a:pt x="688326" y="203606"/>
                    <a:pt x="690764" y="206045"/>
                  </a:cubicBezTo>
                  <a:cubicBezTo>
                    <a:pt x="693203" y="208483"/>
                    <a:pt x="696048" y="209702"/>
                    <a:pt x="699299" y="209702"/>
                  </a:cubicBezTo>
                  <a:cubicBezTo>
                    <a:pt x="707427" y="209702"/>
                    <a:pt x="713929" y="210108"/>
                    <a:pt x="718806" y="210921"/>
                  </a:cubicBezTo>
                  <a:lnTo>
                    <a:pt x="727340" y="210921"/>
                  </a:lnTo>
                  <a:cubicBezTo>
                    <a:pt x="738720" y="210921"/>
                    <a:pt x="746848" y="210515"/>
                    <a:pt x="751724" y="209702"/>
                  </a:cubicBezTo>
                  <a:cubicBezTo>
                    <a:pt x="771232" y="207264"/>
                    <a:pt x="781798" y="206045"/>
                    <a:pt x="783424" y="206045"/>
                  </a:cubicBezTo>
                  <a:cubicBezTo>
                    <a:pt x="791552" y="206045"/>
                    <a:pt x="801305" y="204419"/>
                    <a:pt x="812684" y="201168"/>
                  </a:cubicBezTo>
                  <a:cubicBezTo>
                    <a:pt x="817561" y="199542"/>
                    <a:pt x="821625" y="198729"/>
                    <a:pt x="824876" y="198729"/>
                  </a:cubicBezTo>
                  <a:cubicBezTo>
                    <a:pt x="828128" y="198729"/>
                    <a:pt x="829753" y="199136"/>
                    <a:pt x="829753" y="199949"/>
                  </a:cubicBezTo>
                  <a:cubicBezTo>
                    <a:pt x="831379" y="201574"/>
                    <a:pt x="834224" y="202387"/>
                    <a:pt x="838288" y="202387"/>
                  </a:cubicBezTo>
                  <a:cubicBezTo>
                    <a:pt x="843164" y="202387"/>
                    <a:pt x="846822" y="204419"/>
                    <a:pt x="849260" y="208483"/>
                  </a:cubicBezTo>
                  <a:cubicBezTo>
                    <a:pt x="850886" y="211734"/>
                    <a:pt x="852918" y="212953"/>
                    <a:pt x="855356" y="212141"/>
                  </a:cubicBezTo>
                  <a:cubicBezTo>
                    <a:pt x="856169" y="210515"/>
                    <a:pt x="856169" y="209296"/>
                    <a:pt x="855356" y="208483"/>
                  </a:cubicBezTo>
                  <a:cubicBezTo>
                    <a:pt x="855356" y="208483"/>
                    <a:pt x="855560" y="208280"/>
                    <a:pt x="855966" y="207873"/>
                  </a:cubicBezTo>
                  <a:cubicBezTo>
                    <a:pt x="856372" y="207467"/>
                    <a:pt x="856576" y="207264"/>
                    <a:pt x="856576" y="207264"/>
                  </a:cubicBezTo>
                  <a:lnTo>
                    <a:pt x="865110" y="210921"/>
                  </a:lnTo>
                  <a:cubicBezTo>
                    <a:pt x="869987" y="214173"/>
                    <a:pt x="872425" y="218237"/>
                    <a:pt x="872425" y="223113"/>
                  </a:cubicBezTo>
                  <a:cubicBezTo>
                    <a:pt x="872425" y="228803"/>
                    <a:pt x="873238" y="233273"/>
                    <a:pt x="874864" y="236525"/>
                  </a:cubicBezTo>
                  <a:cubicBezTo>
                    <a:pt x="877302" y="239776"/>
                    <a:pt x="878521" y="245059"/>
                    <a:pt x="878521" y="252374"/>
                  </a:cubicBezTo>
                  <a:cubicBezTo>
                    <a:pt x="878521" y="258064"/>
                    <a:pt x="879740" y="262941"/>
                    <a:pt x="882179" y="267005"/>
                  </a:cubicBezTo>
                  <a:cubicBezTo>
                    <a:pt x="882992" y="267817"/>
                    <a:pt x="886243" y="273507"/>
                    <a:pt x="891932" y="284073"/>
                  </a:cubicBezTo>
                  <a:cubicBezTo>
                    <a:pt x="896809" y="292201"/>
                    <a:pt x="900060" y="296672"/>
                    <a:pt x="901686" y="297485"/>
                  </a:cubicBezTo>
                  <a:cubicBezTo>
                    <a:pt x="905750" y="299923"/>
                    <a:pt x="908595" y="303174"/>
                    <a:pt x="910220" y="307238"/>
                  </a:cubicBezTo>
                  <a:lnTo>
                    <a:pt x="913878" y="318211"/>
                  </a:lnTo>
                  <a:cubicBezTo>
                    <a:pt x="913878" y="321462"/>
                    <a:pt x="914284" y="323494"/>
                    <a:pt x="915097" y="324307"/>
                  </a:cubicBezTo>
                  <a:cubicBezTo>
                    <a:pt x="916723" y="324307"/>
                    <a:pt x="917536" y="327152"/>
                    <a:pt x="917536" y="332841"/>
                  </a:cubicBezTo>
                  <a:cubicBezTo>
                    <a:pt x="917536" y="339344"/>
                    <a:pt x="916723" y="344221"/>
                    <a:pt x="915097" y="347472"/>
                  </a:cubicBezTo>
                  <a:cubicBezTo>
                    <a:pt x="912659" y="350723"/>
                    <a:pt x="911440" y="354787"/>
                    <a:pt x="911440" y="359664"/>
                  </a:cubicBezTo>
                  <a:cubicBezTo>
                    <a:pt x="911440" y="362102"/>
                    <a:pt x="910627" y="364134"/>
                    <a:pt x="909001" y="365760"/>
                  </a:cubicBezTo>
                  <a:cubicBezTo>
                    <a:pt x="907376" y="365760"/>
                    <a:pt x="906563" y="367385"/>
                    <a:pt x="906563" y="370637"/>
                  </a:cubicBezTo>
                  <a:cubicBezTo>
                    <a:pt x="906563" y="373888"/>
                    <a:pt x="903718" y="377545"/>
                    <a:pt x="898028" y="381609"/>
                  </a:cubicBezTo>
                  <a:cubicBezTo>
                    <a:pt x="892339" y="385673"/>
                    <a:pt x="889494" y="388925"/>
                    <a:pt x="889494" y="391363"/>
                  </a:cubicBezTo>
                  <a:cubicBezTo>
                    <a:pt x="889494" y="393801"/>
                    <a:pt x="885836" y="395427"/>
                    <a:pt x="878521" y="396240"/>
                  </a:cubicBezTo>
                  <a:lnTo>
                    <a:pt x="872425" y="396240"/>
                  </a:lnTo>
                  <a:cubicBezTo>
                    <a:pt x="866736" y="396240"/>
                    <a:pt x="863078" y="395833"/>
                    <a:pt x="861452" y="395021"/>
                  </a:cubicBezTo>
                  <a:cubicBezTo>
                    <a:pt x="859827" y="394208"/>
                    <a:pt x="857388" y="393801"/>
                    <a:pt x="854137" y="393801"/>
                  </a:cubicBezTo>
                  <a:cubicBezTo>
                    <a:pt x="850073" y="393801"/>
                    <a:pt x="846416" y="394208"/>
                    <a:pt x="843164" y="395021"/>
                  </a:cubicBezTo>
                  <a:cubicBezTo>
                    <a:pt x="834224" y="396646"/>
                    <a:pt x="828534" y="398678"/>
                    <a:pt x="826096" y="401117"/>
                  </a:cubicBezTo>
                  <a:lnTo>
                    <a:pt x="812684" y="408432"/>
                  </a:lnTo>
                  <a:cubicBezTo>
                    <a:pt x="807808" y="410057"/>
                    <a:pt x="803337" y="410870"/>
                    <a:pt x="799273" y="410870"/>
                  </a:cubicBezTo>
                  <a:cubicBezTo>
                    <a:pt x="792771" y="410870"/>
                    <a:pt x="787894" y="412496"/>
                    <a:pt x="784643" y="415747"/>
                  </a:cubicBezTo>
                  <a:cubicBezTo>
                    <a:pt x="781392" y="418998"/>
                    <a:pt x="776921" y="420624"/>
                    <a:pt x="771232" y="420624"/>
                  </a:cubicBezTo>
                  <a:cubicBezTo>
                    <a:pt x="768793" y="420624"/>
                    <a:pt x="765136" y="422249"/>
                    <a:pt x="760259" y="425501"/>
                  </a:cubicBezTo>
                  <a:lnTo>
                    <a:pt x="748067" y="435254"/>
                  </a:lnTo>
                  <a:cubicBezTo>
                    <a:pt x="743190" y="438505"/>
                    <a:pt x="740752" y="440131"/>
                    <a:pt x="740752" y="440131"/>
                  </a:cubicBezTo>
                  <a:cubicBezTo>
                    <a:pt x="739939" y="440131"/>
                    <a:pt x="737094" y="442569"/>
                    <a:pt x="732217" y="447446"/>
                  </a:cubicBezTo>
                  <a:cubicBezTo>
                    <a:pt x="728153" y="451510"/>
                    <a:pt x="724902" y="453542"/>
                    <a:pt x="722464" y="453542"/>
                  </a:cubicBezTo>
                  <a:cubicBezTo>
                    <a:pt x="720025" y="453542"/>
                    <a:pt x="716368" y="456793"/>
                    <a:pt x="711491" y="463296"/>
                  </a:cubicBezTo>
                  <a:cubicBezTo>
                    <a:pt x="709052" y="466547"/>
                    <a:pt x="706208" y="469392"/>
                    <a:pt x="702956" y="471830"/>
                  </a:cubicBezTo>
                  <a:cubicBezTo>
                    <a:pt x="699705" y="474269"/>
                    <a:pt x="697267" y="476301"/>
                    <a:pt x="695641" y="477926"/>
                  </a:cubicBezTo>
                  <a:cubicBezTo>
                    <a:pt x="694016" y="481990"/>
                    <a:pt x="691171" y="484022"/>
                    <a:pt x="687107" y="484022"/>
                  </a:cubicBezTo>
                  <a:cubicBezTo>
                    <a:pt x="685481" y="484022"/>
                    <a:pt x="682230" y="486461"/>
                    <a:pt x="677353" y="491337"/>
                  </a:cubicBezTo>
                  <a:cubicBezTo>
                    <a:pt x="675728" y="492963"/>
                    <a:pt x="670038" y="497433"/>
                    <a:pt x="660284" y="504749"/>
                  </a:cubicBezTo>
                  <a:cubicBezTo>
                    <a:pt x="652156" y="510438"/>
                    <a:pt x="648092" y="513689"/>
                    <a:pt x="648092" y="514502"/>
                  </a:cubicBezTo>
                  <a:cubicBezTo>
                    <a:pt x="645654" y="516941"/>
                    <a:pt x="641996" y="518160"/>
                    <a:pt x="637120" y="518160"/>
                  </a:cubicBezTo>
                  <a:cubicBezTo>
                    <a:pt x="631430" y="518160"/>
                    <a:pt x="626960" y="519785"/>
                    <a:pt x="623708" y="523037"/>
                  </a:cubicBezTo>
                  <a:lnTo>
                    <a:pt x="615174" y="529133"/>
                  </a:lnTo>
                  <a:cubicBezTo>
                    <a:pt x="611110" y="530758"/>
                    <a:pt x="608672" y="532790"/>
                    <a:pt x="607859" y="535229"/>
                  </a:cubicBezTo>
                  <a:cubicBezTo>
                    <a:pt x="605420" y="537667"/>
                    <a:pt x="604201" y="539699"/>
                    <a:pt x="604201" y="541325"/>
                  </a:cubicBezTo>
                  <a:cubicBezTo>
                    <a:pt x="604201" y="542137"/>
                    <a:pt x="602169" y="543357"/>
                    <a:pt x="598105" y="544982"/>
                  </a:cubicBezTo>
                  <a:cubicBezTo>
                    <a:pt x="594854" y="546608"/>
                    <a:pt x="593228" y="547827"/>
                    <a:pt x="593228" y="548640"/>
                  </a:cubicBezTo>
                  <a:cubicBezTo>
                    <a:pt x="593228" y="550265"/>
                    <a:pt x="596886" y="551891"/>
                    <a:pt x="604201" y="553517"/>
                  </a:cubicBezTo>
                  <a:cubicBezTo>
                    <a:pt x="611516" y="555142"/>
                    <a:pt x="617612" y="557581"/>
                    <a:pt x="622489" y="560832"/>
                  </a:cubicBezTo>
                  <a:cubicBezTo>
                    <a:pt x="626553" y="562457"/>
                    <a:pt x="630211" y="565709"/>
                    <a:pt x="633462" y="570585"/>
                  </a:cubicBezTo>
                  <a:cubicBezTo>
                    <a:pt x="636713" y="575462"/>
                    <a:pt x="637120" y="577901"/>
                    <a:pt x="634681" y="577901"/>
                  </a:cubicBezTo>
                  <a:cubicBezTo>
                    <a:pt x="633056" y="577901"/>
                    <a:pt x="632243" y="579120"/>
                    <a:pt x="632243" y="581558"/>
                  </a:cubicBezTo>
                  <a:lnTo>
                    <a:pt x="637120" y="590093"/>
                  </a:lnTo>
                  <a:cubicBezTo>
                    <a:pt x="637932" y="591718"/>
                    <a:pt x="639152" y="593547"/>
                    <a:pt x="640777" y="595579"/>
                  </a:cubicBezTo>
                  <a:cubicBezTo>
                    <a:pt x="642403" y="597611"/>
                    <a:pt x="642809" y="599846"/>
                    <a:pt x="641996" y="602285"/>
                  </a:cubicBezTo>
                  <a:lnTo>
                    <a:pt x="641996" y="605942"/>
                  </a:lnTo>
                  <a:cubicBezTo>
                    <a:pt x="641996" y="608381"/>
                    <a:pt x="643622" y="612445"/>
                    <a:pt x="646873" y="618134"/>
                  </a:cubicBezTo>
                  <a:cubicBezTo>
                    <a:pt x="651750" y="624637"/>
                    <a:pt x="654188" y="628294"/>
                    <a:pt x="654188" y="629107"/>
                  </a:cubicBezTo>
                  <a:cubicBezTo>
                    <a:pt x="654188" y="631545"/>
                    <a:pt x="655814" y="633984"/>
                    <a:pt x="659065" y="636422"/>
                  </a:cubicBezTo>
                  <a:cubicBezTo>
                    <a:pt x="661504" y="637235"/>
                    <a:pt x="664348" y="641299"/>
                    <a:pt x="667600" y="648614"/>
                  </a:cubicBezTo>
                  <a:cubicBezTo>
                    <a:pt x="670038" y="654304"/>
                    <a:pt x="671257" y="658774"/>
                    <a:pt x="671257" y="662025"/>
                  </a:cubicBezTo>
                  <a:cubicBezTo>
                    <a:pt x="669632" y="664464"/>
                    <a:pt x="666787" y="664870"/>
                    <a:pt x="662723" y="663245"/>
                  </a:cubicBezTo>
                  <a:lnTo>
                    <a:pt x="644435" y="657149"/>
                  </a:lnTo>
                  <a:lnTo>
                    <a:pt x="629804" y="653491"/>
                  </a:lnTo>
                  <a:cubicBezTo>
                    <a:pt x="628992" y="653491"/>
                    <a:pt x="627366" y="653694"/>
                    <a:pt x="624928" y="654101"/>
                  </a:cubicBezTo>
                  <a:cubicBezTo>
                    <a:pt x="622489" y="654507"/>
                    <a:pt x="620457" y="654304"/>
                    <a:pt x="618832" y="653491"/>
                  </a:cubicBezTo>
                  <a:cubicBezTo>
                    <a:pt x="616393" y="652678"/>
                    <a:pt x="614361" y="652475"/>
                    <a:pt x="612736" y="652881"/>
                  </a:cubicBezTo>
                  <a:cubicBezTo>
                    <a:pt x="611110" y="653288"/>
                    <a:pt x="609891" y="654304"/>
                    <a:pt x="609078" y="655929"/>
                  </a:cubicBezTo>
                  <a:lnTo>
                    <a:pt x="599324" y="668121"/>
                  </a:lnTo>
                  <a:cubicBezTo>
                    <a:pt x="597699" y="671373"/>
                    <a:pt x="594448" y="672998"/>
                    <a:pt x="589571" y="672998"/>
                  </a:cubicBezTo>
                  <a:cubicBezTo>
                    <a:pt x="588758" y="672998"/>
                    <a:pt x="587945" y="672998"/>
                    <a:pt x="587132" y="672998"/>
                  </a:cubicBezTo>
                  <a:cubicBezTo>
                    <a:pt x="586320" y="672998"/>
                    <a:pt x="586320" y="673811"/>
                    <a:pt x="587132" y="675437"/>
                  </a:cubicBezTo>
                  <a:cubicBezTo>
                    <a:pt x="587132" y="677875"/>
                    <a:pt x="585100" y="679501"/>
                    <a:pt x="581036" y="680313"/>
                  </a:cubicBezTo>
                  <a:lnTo>
                    <a:pt x="577379" y="681533"/>
                  </a:lnTo>
                  <a:cubicBezTo>
                    <a:pt x="574128" y="681533"/>
                    <a:pt x="569657" y="679907"/>
                    <a:pt x="563968" y="676656"/>
                  </a:cubicBezTo>
                  <a:cubicBezTo>
                    <a:pt x="558278" y="673405"/>
                    <a:pt x="551776" y="671779"/>
                    <a:pt x="544460" y="671779"/>
                  </a:cubicBezTo>
                  <a:cubicBezTo>
                    <a:pt x="542022" y="671779"/>
                    <a:pt x="538364" y="672998"/>
                    <a:pt x="533488" y="675437"/>
                  </a:cubicBezTo>
                  <a:cubicBezTo>
                    <a:pt x="530236" y="676249"/>
                    <a:pt x="529017" y="675843"/>
                    <a:pt x="529830" y="674217"/>
                  </a:cubicBezTo>
                  <a:lnTo>
                    <a:pt x="529830" y="672998"/>
                  </a:lnTo>
                  <a:cubicBezTo>
                    <a:pt x="529830" y="670560"/>
                    <a:pt x="527798" y="668121"/>
                    <a:pt x="523734" y="665683"/>
                  </a:cubicBezTo>
                  <a:lnTo>
                    <a:pt x="512761" y="660806"/>
                  </a:lnTo>
                  <a:cubicBezTo>
                    <a:pt x="511136" y="660806"/>
                    <a:pt x="510323" y="661619"/>
                    <a:pt x="510323" y="663245"/>
                  </a:cubicBezTo>
                  <a:cubicBezTo>
                    <a:pt x="510323" y="664870"/>
                    <a:pt x="511136" y="665683"/>
                    <a:pt x="512761" y="665683"/>
                  </a:cubicBezTo>
                  <a:cubicBezTo>
                    <a:pt x="515200" y="665683"/>
                    <a:pt x="516419" y="666902"/>
                    <a:pt x="516419" y="669341"/>
                  </a:cubicBezTo>
                  <a:cubicBezTo>
                    <a:pt x="516419" y="672592"/>
                    <a:pt x="515606" y="673405"/>
                    <a:pt x="513980" y="671779"/>
                  </a:cubicBezTo>
                  <a:cubicBezTo>
                    <a:pt x="512355" y="670153"/>
                    <a:pt x="509510" y="669341"/>
                    <a:pt x="505446" y="669341"/>
                  </a:cubicBezTo>
                  <a:cubicBezTo>
                    <a:pt x="502195" y="669341"/>
                    <a:pt x="500569" y="668528"/>
                    <a:pt x="500569" y="666902"/>
                  </a:cubicBezTo>
                  <a:cubicBezTo>
                    <a:pt x="500569" y="663651"/>
                    <a:pt x="502195" y="660400"/>
                    <a:pt x="505446" y="657149"/>
                  </a:cubicBezTo>
                  <a:cubicBezTo>
                    <a:pt x="506259" y="656336"/>
                    <a:pt x="506665" y="655523"/>
                    <a:pt x="506665" y="654710"/>
                  </a:cubicBezTo>
                  <a:cubicBezTo>
                    <a:pt x="506665" y="653897"/>
                    <a:pt x="506259" y="653897"/>
                    <a:pt x="505446" y="654710"/>
                  </a:cubicBezTo>
                  <a:cubicBezTo>
                    <a:pt x="504633" y="655523"/>
                    <a:pt x="501788" y="654710"/>
                    <a:pt x="496912" y="652272"/>
                  </a:cubicBezTo>
                  <a:cubicBezTo>
                    <a:pt x="492035" y="649021"/>
                    <a:pt x="487158" y="647395"/>
                    <a:pt x="482281" y="647395"/>
                  </a:cubicBezTo>
                  <a:lnTo>
                    <a:pt x="472528" y="647395"/>
                  </a:lnTo>
                  <a:cubicBezTo>
                    <a:pt x="472528" y="649021"/>
                    <a:pt x="469276" y="648208"/>
                    <a:pt x="462774" y="644957"/>
                  </a:cubicBezTo>
                  <a:cubicBezTo>
                    <a:pt x="457897" y="642518"/>
                    <a:pt x="454240" y="641299"/>
                    <a:pt x="451801" y="641299"/>
                  </a:cubicBezTo>
                  <a:cubicBezTo>
                    <a:pt x="450176" y="641299"/>
                    <a:pt x="450988" y="642112"/>
                    <a:pt x="454240" y="643737"/>
                  </a:cubicBezTo>
                  <a:cubicBezTo>
                    <a:pt x="457491" y="645363"/>
                    <a:pt x="457897" y="647395"/>
                    <a:pt x="455459" y="649833"/>
                  </a:cubicBezTo>
                  <a:cubicBezTo>
                    <a:pt x="454646" y="651459"/>
                    <a:pt x="454240" y="654710"/>
                    <a:pt x="454240" y="659587"/>
                  </a:cubicBezTo>
                  <a:cubicBezTo>
                    <a:pt x="454240" y="663651"/>
                    <a:pt x="453020" y="665683"/>
                    <a:pt x="450582" y="665683"/>
                  </a:cubicBezTo>
                  <a:cubicBezTo>
                    <a:pt x="449769" y="665683"/>
                    <a:pt x="448753" y="665277"/>
                    <a:pt x="447534" y="664464"/>
                  </a:cubicBezTo>
                  <a:cubicBezTo>
                    <a:pt x="446315" y="663651"/>
                    <a:pt x="445705" y="662432"/>
                    <a:pt x="445705" y="660806"/>
                  </a:cubicBezTo>
                  <a:lnTo>
                    <a:pt x="445705" y="666902"/>
                  </a:lnTo>
                  <a:lnTo>
                    <a:pt x="448144" y="686409"/>
                  </a:lnTo>
                  <a:cubicBezTo>
                    <a:pt x="448144" y="692099"/>
                    <a:pt x="448956" y="699008"/>
                    <a:pt x="450582" y="707136"/>
                  </a:cubicBezTo>
                  <a:lnTo>
                    <a:pt x="453020" y="719328"/>
                  </a:lnTo>
                  <a:cubicBezTo>
                    <a:pt x="453020" y="720953"/>
                    <a:pt x="452208" y="721766"/>
                    <a:pt x="450582" y="721766"/>
                  </a:cubicBezTo>
                  <a:cubicBezTo>
                    <a:pt x="448956" y="721766"/>
                    <a:pt x="447331" y="720547"/>
                    <a:pt x="445705" y="718109"/>
                  </a:cubicBezTo>
                  <a:cubicBezTo>
                    <a:pt x="445705" y="716483"/>
                    <a:pt x="445502" y="715670"/>
                    <a:pt x="445096" y="715670"/>
                  </a:cubicBezTo>
                  <a:cubicBezTo>
                    <a:pt x="444689" y="715670"/>
                    <a:pt x="444486" y="716483"/>
                    <a:pt x="444486" y="718109"/>
                  </a:cubicBezTo>
                  <a:cubicBezTo>
                    <a:pt x="444486" y="722173"/>
                    <a:pt x="446518" y="725424"/>
                    <a:pt x="450582" y="727862"/>
                  </a:cubicBezTo>
                  <a:cubicBezTo>
                    <a:pt x="454646" y="731113"/>
                    <a:pt x="456678" y="735584"/>
                    <a:pt x="456678" y="741273"/>
                  </a:cubicBezTo>
                  <a:cubicBezTo>
                    <a:pt x="456678" y="741273"/>
                    <a:pt x="457897" y="747369"/>
                    <a:pt x="460336" y="759561"/>
                  </a:cubicBezTo>
                  <a:lnTo>
                    <a:pt x="463993" y="777849"/>
                  </a:lnTo>
                  <a:cubicBezTo>
                    <a:pt x="465619" y="781101"/>
                    <a:pt x="466432" y="785165"/>
                    <a:pt x="466432" y="790041"/>
                  </a:cubicBezTo>
                  <a:cubicBezTo>
                    <a:pt x="466432" y="793293"/>
                    <a:pt x="467244" y="795731"/>
                    <a:pt x="468870" y="797357"/>
                  </a:cubicBezTo>
                  <a:cubicBezTo>
                    <a:pt x="469683" y="797357"/>
                    <a:pt x="470089" y="797763"/>
                    <a:pt x="470089" y="798576"/>
                  </a:cubicBezTo>
                  <a:cubicBezTo>
                    <a:pt x="470089" y="799389"/>
                    <a:pt x="469683" y="800201"/>
                    <a:pt x="468870" y="801014"/>
                  </a:cubicBezTo>
                  <a:cubicBezTo>
                    <a:pt x="468870" y="803453"/>
                    <a:pt x="469276" y="805078"/>
                    <a:pt x="470089" y="805891"/>
                  </a:cubicBezTo>
                  <a:cubicBezTo>
                    <a:pt x="471715" y="805891"/>
                    <a:pt x="472528" y="808736"/>
                    <a:pt x="472528" y="814425"/>
                  </a:cubicBezTo>
                  <a:cubicBezTo>
                    <a:pt x="472528" y="820115"/>
                    <a:pt x="473340" y="822960"/>
                    <a:pt x="474966" y="822960"/>
                  </a:cubicBezTo>
                  <a:cubicBezTo>
                    <a:pt x="476592" y="824585"/>
                    <a:pt x="476998" y="826617"/>
                    <a:pt x="476185" y="829056"/>
                  </a:cubicBezTo>
                  <a:cubicBezTo>
                    <a:pt x="475372" y="831494"/>
                    <a:pt x="475779" y="832713"/>
                    <a:pt x="477404" y="832713"/>
                  </a:cubicBezTo>
                  <a:cubicBezTo>
                    <a:pt x="478217" y="832713"/>
                    <a:pt x="478827" y="833120"/>
                    <a:pt x="479233" y="833933"/>
                  </a:cubicBezTo>
                  <a:cubicBezTo>
                    <a:pt x="479640" y="834745"/>
                    <a:pt x="479436" y="835558"/>
                    <a:pt x="478624" y="836371"/>
                  </a:cubicBezTo>
                  <a:lnTo>
                    <a:pt x="478624" y="837590"/>
                  </a:lnTo>
                  <a:cubicBezTo>
                    <a:pt x="478624" y="841654"/>
                    <a:pt x="479843" y="844905"/>
                    <a:pt x="482281" y="847344"/>
                  </a:cubicBezTo>
                  <a:cubicBezTo>
                    <a:pt x="484720" y="853033"/>
                    <a:pt x="485126" y="856285"/>
                    <a:pt x="483500" y="857097"/>
                  </a:cubicBezTo>
                  <a:cubicBezTo>
                    <a:pt x="481875" y="858723"/>
                    <a:pt x="483094" y="861974"/>
                    <a:pt x="487158" y="866851"/>
                  </a:cubicBezTo>
                  <a:cubicBezTo>
                    <a:pt x="491222" y="872541"/>
                    <a:pt x="493254" y="877417"/>
                    <a:pt x="493254" y="881481"/>
                  </a:cubicBezTo>
                  <a:cubicBezTo>
                    <a:pt x="493254" y="884733"/>
                    <a:pt x="494880" y="889609"/>
                    <a:pt x="498131" y="896112"/>
                  </a:cubicBezTo>
                  <a:cubicBezTo>
                    <a:pt x="501382" y="901801"/>
                    <a:pt x="501788" y="906272"/>
                    <a:pt x="499350" y="909523"/>
                  </a:cubicBezTo>
                  <a:cubicBezTo>
                    <a:pt x="498537" y="911149"/>
                    <a:pt x="498131" y="912368"/>
                    <a:pt x="498131" y="913181"/>
                  </a:cubicBezTo>
                  <a:cubicBezTo>
                    <a:pt x="498131" y="913993"/>
                    <a:pt x="498537" y="914400"/>
                    <a:pt x="499350" y="914400"/>
                  </a:cubicBezTo>
                  <a:cubicBezTo>
                    <a:pt x="500976" y="915213"/>
                    <a:pt x="502601" y="918464"/>
                    <a:pt x="504227" y="924153"/>
                  </a:cubicBezTo>
                  <a:cubicBezTo>
                    <a:pt x="505852" y="931469"/>
                    <a:pt x="507884" y="936752"/>
                    <a:pt x="510323" y="940003"/>
                  </a:cubicBezTo>
                  <a:cubicBezTo>
                    <a:pt x="511136" y="941629"/>
                    <a:pt x="511948" y="943661"/>
                    <a:pt x="512761" y="946099"/>
                  </a:cubicBezTo>
                  <a:cubicBezTo>
                    <a:pt x="513574" y="948537"/>
                    <a:pt x="513980" y="950976"/>
                    <a:pt x="513980" y="953414"/>
                  </a:cubicBezTo>
                  <a:cubicBezTo>
                    <a:pt x="513980" y="956665"/>
                    <a:pt x="515606" y="961542"/>
                    <a:pt x="518857" y="968045"/>
                  </a:cubicBezTo>
                  <a:cubicBezTo>
                    <a:pt x="521296" y="972921"/>
                    <a:pt x="522515" y="977392"/>
                    <a:pt x="522515" y="981456"/>
                  </a:cubicBezTo>
                  <a:cubicBezTo>
                    <a:pt x="522515" y="983894"/>
                    <a:pt x="524953" y="989177"/>
                    <a:pt x="529830" y="997305"/>
                  </a:cubicBezTo>
                  <a:cubicBezTo>
                    <a:pt x="533894" y="1004621"/>
                    <a:pt x="535926" y="1011123"/>
                    <a:pt x="535926" y="1016813"/>
                  </a:cubicBezTo>
                  <a:cubicBezTo>
                    <a:pt x="535926" y="1020064"/>
                    <a:pt x="535520" y="1022096"/>
                    <a:pt x="534707" y="1022909"/>
                  </a:cubicBezTo>
                  <a:cubicBezTo>
                    <a:pt x="533894" y="1023721"/>
                    <a:pt x="531862" y="1024128"/>
                    <a:pt x="528611" y="1024128"/>
                  </a:cubicBezTo>
                  <a:cubicBezTo>
                    <a:pt x="524547" y="1024128"/>
                    <a:pt x="521702" y="1023315"/>
                    <a:pt x="520076" y="1021689"/>
                  </a:cubicBezTo>
                  <a:cubicBezTo>
                    <a:pt x="517638" y="1019251"/>
                    <a:pt x="515606" y="1018032"/>
                    <a:pt x="513980" y="1018032"/>
                  </a:cubicBezTo>
                  <a:cubicBezTo>
                    <a:pt x="509916" y="1018032"/>
                    <a:pt x="505852" y="1016813"/>
                    <a:pt x="501788" y="1014374"/>
                  </a:cubicBezTo>
                  <a:lnTo>
                    <a:pt x="492035" y="1009497"/>
                  </a:lnTo>
                  <a:cubicBezTo>
                    <a:pt x="490409" y="1009497"/>
                    <a:pt x="488784" y="1011529"/>
                    <a:pt x="487158" y="1015593"/>
                  </a:cubicBezTo>
                  <a:cubicBezTo>
                    <a:pt x="486345" y="1018845"/>
                    <a:pt x="486752" y="1021283"/>
                    <a:pt x="488377" y="1022909"/>
                  </a:cubicBezTo>
                  <a:lnTo>
                    <a:pt x="493254" y="1026566"/>
                  </a:lnTo>
                  <a:cubicBezTo>
                    <a:pt x="496505" y="1028192"/>
                    <a:pt x="496912" y="1030224"/>
                    <a:pt x="494473" y="1032662"/>
                  </a:cubicBezTo>
                  <a:cubicBezTo>
                    <a:pt x="492848" y="1034288"/>
                    <a:pt x="491222" y="1035101"/>
                    <a:pt x="489596" y="1035101"/>
                  </a:cubicBezTo>
                  <a:cubicBezTo>
                    <a:pt x="487971" y="1035101"/>
                    <a:pt x="486345" y="1034288"/>
                    <a:pt x="484720" y="1032662"/>
                  </a:cubicBezTo>
                  <a:cubicBezTo>
                    <a:pt x="482281" y="1031037"/>
                    <a:pt x="478624" y="1030224"/>
                    <a:pt x="473747" y="1030224"/>
                  </a:cubicBezTo>
                  <a:cubicBezTo>
                    <a:pt x="471308" y="1032662"/>
                    <a:pt x="470089" y="1034288"/>
                    <a:pt x="470089" y="1035101"/>
                  </a:cubicBezTo>
                  <a:cubicBezTo>
                    <a:pt x="470089" y="1036726"/>
                    <a:pt x="468870" y="1037945"/>
                    <a:pt x="466432" y="1038758"/>
                  </a:cubicBezTo>
                  <a:cubicBezTo>
                    <a:pt x="463993" y="1039571"/>
                    <a:pt x="459929" y="1039165"/>
                    <a:pt x="454240" y="1037539"/>
                  </a:cubicBezTo>
                  <a:cubicBezTo>
                    <a:pt x="450988" y="1035101"/>
                    <a:pt x="449769" y="1033881"/>
                    <a:pt x="450582" y="1033881"/>
                  </a:cubicBezTo>
                  <a:cubicBezTo>
                    <a:pt x="452208" y="1033881"/>
                    <a:pt x="451801" y="1032662"/>
                    <a:pt x="449363" y="1030224"/>
                  </a:cubicBezTo>
                  <a:cubicBezTo>
                    <a:pt x="445299" y="1026160"/>
                    <a:pt x="442048" y="1023721"/>
                    <a:pt x="439609" y="1022909"/>
                  </a:cubicBezTo>
                  <a:cubicBezTo>
                    <a:pt x="434732" y="1021283"/>
                    <a:pt x="431481" y="1020877"/>
                    <a:pt x="429856" y="1021689"/>
                  </a:cubicBezTo>
                  <a:cubicBezTo>
                    <a:pt x="428230" y="1021689"/>
                    <a:pt x="427620" y="1022096"/>
                    <a:pt x="428027" y="1022909"/>
                  </a:cubicBezTo>
                  <a:cubicBezTo>
                    <a:pt x="428433" y="1023721"/>
                    <a:pt x="429449" y="1024941"/>
                    <a:pt x="431075" y="1026566"/>
                  </a:cubicBezTo>
                  <a:cubicBezTo>
                    <a:pt x="433513" y="1028192"/>
                    <a:pt x="432700" y="1029005"/>
                    <a:pt x="428636" y="1029005"/>
                  </a:cubicBezTo>
                  <a:lnTo>
                    <a:pt x="422540" y="1027785"/>
                  </a:lnTo>
                  <a:cubicBezTo>
                    <a:pt x="422540" y="1026160"/>
                    <a:pt x="420915" y="1024534"/>
                    <a:pt x="417664" y="1022909"/>
                  </a:cubicBezTo>
                  <a:lnTo>
                    <a:pt x="412787" y="1020470"/>
                  </a:lnTo>
                  <a:lnTo>
                    <a:pt x="417664" y="1020470"/>
                  </a:lnTo>
                  <a:lnTo>
                    <a:pt x="422540" y="1019251"/>
                  </a:lnTo>
                  <a:cubicBezTo>
                    <a:pt x="422540" y="1016813"/>
                    <a:pt x="421321" y="1015593"/>
                    <a:pt x="418883" y="1015593"/>
                  </a:cubicBezTo>
                  <a:lnTo>
                    <a:pt x="411568" y="1014374"/>
                  </a:lnTo>
                  <a:cubicBezTo>
                    <a:pt x="410755" y="1014374"/>
                    <a:pt x="408316" y="1012342"/>
                    <a:pt x="404252" y="1008278"/>
                  </a:cubicBezTo>
                  <a:lnTo>
                    <a:pt x="396937" y="1002182"/>
                  </a:lnTo>
                  <a:cubicBezTo>
                    <a:pt x="395312" y="1002182"/>
                    <a:pt x="394499" y="1000150"/>
                    <a:pt x="394499" y="996086"/>
                  </a:cubicBezTo>
                  <a:cubicBezTo>
                    <a:pt x="394499" y="992022"/>
                    <a:pt x="393686" y="989990"/>
                    <a:pt x="392060" y="989990"/>
                  </a:cubicBezTo>
                  <a:lnTo>
                    <a:pt x="388403" y="992429"/>
                  </a:lnTo>
                  <a:cubicBezTo>
                    <a:pt x="387590" y="993241"/>
                    <a:pt x="385558" y="993648"/>
                    <a:pt x="382307" y="993648"/>
                  </a:cubicBezTo>
                  <a:cubicBezTo>
                    <a:pt x="380681" y="992022"/>
                    <a:pt x="379868" y="990803"/>
                    <a:pt x="379868" y="989990"/>
                  </a:cubicBezTo>
                  <a:cubicBezTo>
                    <a:pt x="379868" y="988365"/>
                    <a:pt x="379462" y="987552"/>
                    <a:pt x="378649" y="987552"/>
                  </a:cubicBezTo>
                  <a:cubicBezTo>
                    <a:pt x="377836" y="987552"/>
                    <a:pt x="377430" y="986739"/>
                    <a:pt x="377430" y="985113"/>
                  </a:cubicBezTo>
                  <a:cubicBezTo>
                    <a:pt x="377430" y="982675"/>
                    <a:pt x="373772" y="980237"/>
                    <a:pt x="366457" y="977798"/>
                  </a:cubicBezTo>
                  <a:lnTo>
                    <a:pt x="344512" y="970483"/>
                  </a:lnTo>
                  <a:cubicBezTo>
                    <a:pt x="344512" y="970483"/>
                    <a:pt x="334758" y="967232"/>
                    <a:pt x="315251" y="960729"/>
                  </a:cubicBezTo>
                  <a:lnTo>
                    <a:pt x="295744" y="953414"/>
                  </a:lnTo>
                  <a:lnTo>
                    <a:pt x="296963" y="953414"/>
                  </a:lnTo>
                  <a:cubicBezTo>
                    <a:pt x="302652" y="953414"/>
                    <a:pt x="307529" y="953821"/>
                    <a:pt x="311593" y="954633"/>
                  </a:cubicBezTo>
                  <a:cubicBezTo>
                    <a:pt x="323785" y="957072"/>
                    <a:pt x="335977" y="959917"/>
                    <a:pt x="348169" y="963168"/>
                  </a:cubicBezTo>
                  <a:cubicBezTo>
                    <a:pt x="353859" y="964793"/>
                    <a:pt x="358736" y="966013"/>
                    <a:pt x="362800" y="966825"/>
                  </a:cubicBezTo>
                  <a:cubicBezTo>
                    <a:pt x="366864" y="967638"/>
                    <a:pt x="369708" y="967638"/>
                    <a:pt x="371334" y="966825"/>
                  </a:cubicBezTo>
                  <a:cubicBezTo>
                    <a:pt x="371334" y="966825"/>
                    <a:pt x="371537" y="966622"/>
                    <a:pt x="371944" y="966216"/>
                  </a:cubicBezTo>
                  <a:cubicBezTo>
                    <a:pt x="372350" y="965809"/>
                    <a:pt x="372553" y="965606"/>
                    <a:pt x="372553" y="965606"/>
                  </a:cubicBezTo>
                  <a:lnTo>
                    <a:pt x="344512" y="957072"/>
                  </a:lnTo>
                  <a:cubicBezTo>
                    <a:pt x="337196" y="954633"/>
                    <a:pt x="329475" y="952601"/>
                    <a:pt x="321347" y="950976"/>
                  </a:cubicBezTo>
                  <a:cubicBezTo>
                    <a:pt x="313219" y="949350"/>
                    <a:pt x="305904" y="947318"/>
                    <a:pt x="299401" y="944880"/>
                  </a:cubicBezTo>
                  <a:cubicBezTo>
                    <a:pt x="294524" y="943254"/>
                    <a:pt x="289038" y="941832"/>
                    <a:pt x="282942" y="940613"/>
                  </a:cubicBezTo>
                  <a:cubicBezTo>
                    <a:pt x="276846" y="939393"/>
                    <a:pt x="272985" y="938784"/>
                    <a:pt x="271360" y="938784"/>
                  </a:cubicBezTo>
                  <a:cubicBezTo>
                    <a:pt x="267295" y="937971"/>
                    <a:pt x="262012" y="937565"/>
                    <a:pt x="255510" y="937565"/>
                  </a:cubicBezTo>
                  <a:cubicBezTo>
                    <a:pt x="254697" y="937565"/>
                    <a:pt x="251852" y="936345"/>
                    <a:pt x="246976" y="933907"/>
                  </a:cubicBezTo>
                  <a:cubicBezTo>
                    <a:pt x="243724" y="931469"/>
                    <a:pt x="243318" y="930249"/>
                    <a:pt x="245756" y="930249"/>
                  </a:cubicBezTo>
                  <a:cubicBezTo>
                    <a:pt x="249820" y="930249"/>
                    <a:pt x="251040" y="929843"/>
                    <a:pt x="249414" y="929030"/>
                  </a:cubicBezTo>
                  <a:cubicBezTo>
                    <a:pt x="247788" y="928217"/>
                    <a:pt x="245350" y="927811"/>
                    <a:pt x="242099" y="927811"/>
                  </a:cubicBezTo>
                  <a:cubicBezTo>
                    <a:pt x="239660" y="927811"/>
                    <a:pt x="238441" y="928624"/>
                    <a:pt x="238441" y="930249"/>
                  </a:cubicBezTo>
                  <a:cubicBezTo>
                    <a:pt x="238441" y="931875"/>
                    <a:pt x="236409" y="932688"/>
                    <a:pt x="232345" y="932688"/>
                  </a:cubicBezTo>
                  <a:cubicBezTo>
                    <a:pt x="229907" y="932688"/>
                    <a:pt x="228484" y="932485"/>
                    <a:pt x="228078" y="932078"/>
                  </a:cubicBezTo>
                  <a:cubicBezTo>
                    <a:pt x="227671" y="931672"/>
                    <a:pt x="227875" y="931062"/>
                    <a:pt x="228688" y="930249"/>
                  </a:cubicBezTo>
                  <a:lnTo>
                    <a:pt x="232345" y="926592"/>
                  </a:lnTo>
                  <a:lnTo>
                    <a:pt x="225030" y="925373"/>
                  </a:lnTo>
                  <a:cubicBezTo>
                    <a:pt x="220966" y="925373"/>
                    <a:pt x="217308" y="924560"/>
                    <a:pt x="214057" y="922934"/>
                  </a:cubicBezTo>
                  <a:cubicBezTo>
                    <a:pt x="214057" y="922121"/>
                    <a:pt x="210806" y="920902"/>
                    <a:pt x="204304" y="919277"/>
                  </a:cubicBezTo>
                  <a:cubicBezTo>
                    <a:pt x="199427" y="917651"/>
                    <a:pt x="196176" y="918870"/>
                    <a:pt x="194550" y="922934"/>
                  </a:cubicBezTo>
                  <a:cubicBezTo>
                    <a:pt x="193737" y="925373"/>
                    <a:pt x="192112" y="926592"/>
                    <a:pt x="189673" y="926592"/>
                  </a:cubicBezTo>
                  <a:cubicBezTo>
                    <a:pt x="187235" y="926592"/>
                    <a:pt x="186016" y="925779"/>
                    <a:pt x="186016" y="924153"/>
                  </a:cubicBezTo>
                  <a:cubicBezTo>
                    <a:pt x="187641" y="921715"/>
                    <a:pt x="186016" y="920496"/>
                    <a:pt x="181139" y="920496"/>
                  </a:cubicBezTo>
                  <a:cubicBezTo>
                    <a:pt x="177888" y="920496"/>
                    <a:pt x="177075" y="920902"/>
                    <a:pt x="178700" y="921715"/>
                  </a:cubicBezTo>
                  <a:cubicBezTo>
                    <a:pt x="180326" y="923341"/>
                    <a:pt x="181139" y="924153"/>
                    <a:pt x="181139" y="924153"/>
                  </a:cubicBezTo>
                  <a:cubicBezTo>
                    <a:pt x="181139" y="926592"/>
                    <a:pt x="179107" y="926592"/>
                    <a:pt x="175043" y="924153"/>
                  </a:cubicBezTo>
                  <a:cubicBezTo>
                    <a:pt x="171792" y="923341"/>
                    <a:pt x="170166" y="922121"/>
                    <a:pt x="170166" y="920496"/>
                  </a:cubicBezTo>
                  <a:cubicBezTo>
                    <a:pt x="170166" y="918870"/>
                    <a:pt x="170979" y="918057"/>
                    <a:pt x="172604" y="918057"/>
                  </a:cubicBezTo>
                  <a:cubicBezTo>
                    <a:pt x="173417" y="918057"/>
                    <a:pt x="173417" y="917854"/>
                    <a:pt x="172604" y="917448"/>
                  </a:cubicBezTo>
                  <a:cubicBezTo>
                    <a:pt x="171792" y="917041"/>
                    <a:pt x="170572" y="916432"/>
                    <a:pt x="168947" y="915619"/>
                  </a:cubicBezTo>
                  <a:lnTo>
                    <a:pt x="149440" y="911961"/>
                  </a:lnTo>
                  <a:lnTo>
                    <a:pt x="117740" y="908304"/>
                  </a:lnTo>
                  <a:cubicBezTo>
                    <a:pt x="113676" y="907491"/>
                    <a:pt x="109206" y="907085"/>
                    <a:pt x="104329" y="907085"/>
                  </a:cubicBezTo>
                  <a:cubicBezTo>
                    <a:pt x="99452" y="907085"/>
                    <a:pt x="95795" y="906678"/>
                    <a:pt x="93356" y="905865"/>
                  </a:cubicBezTo>
                  <a:cubicBezTo>
                    <a:pt x="91731" y="905053"/>
                    <a:pt x="89292" y="904849"/>
                    <a:pt x="86041" y="905256"/>
                  </a:cubicBezTo>
                  <a:cubicBezTo>
                    <a:pt x="82790" y="905662"/>
                    <a:pt x="80352" y="905865"/>
                    <a:pt x="78726" y="905865"/>
                  </a:cubicBezTo>
                  <a:cubicBezTo>
                    <a:pt x="73036" y="907491"/>
                    <a:pt x="70192" y="909523"/>
                    <a:pt x="70192" y="911961"/>
                  </a:cubicBezTo>
                  <a:cubicBezTo>
                    <a:pt x="69379" y="915213"/>
                    <a:pt x="67753" y="915619"/>
                    <a:pt x="65315" y="913181"/>
                  </a:cubicBezTo>
                  <a:lnTo>
                    <a:pt x="62876" y="908304"/>
                  </a:lnTo>
                  <a:cubicBezTo>
                    <a:pt x="62876" y="907491"/>
                    <a:pt x="62267" y="906678"/>
                    <a:pt x="61048" y="905865"/>
                  </a:cubicBezTo>
                  <a:cubicBezTo>
                    <a:pt x="59828" y="905053"/>
                    <a:pt x="58406" y="904646"/>
                    <a:pt x="56780" y="904646"/>
                  </a:cubicBezTo>
                  <a:cubicBezTo>
                    <a:pt x="51904" y="903021"/>
                    <a:pt x="46214" y="902208"/>
                    <a:pt x="39712" y="902208"/>
                  </a:cubicBezTo>
                  <a:cubicBezTo>
                    <a:pt x="35648" y="902208"/>
                    <a:pt x="32396" y="901801"/>
                    <a:pt x="29958" y="900989"/>
                  </a:cubicBezTo>
                  <a:cubicBezTo>
                    <a:pt x="27520" y="900176"/>
                    <a:pt x="25894" y="899769"/>
                    <a:pt x="25081" y="899769"/>
                  </a:cubicBezTo>
                  <a:cubicBezTo>
                    <a:pt x="22643" y="899769"/>
                    <a:pt x="21424" y="898550"/>
                    <a:pt x="21424" y="896112"/>
                  </a:cubicBezTo>
                  <a:cubicBezTo>
                    <a:pt x="21424" y="894486"/>
                    <a:pt x="23456" y="891641"/>
                    <a:pt x="27520" y="887577"/>
                  </a:cubicBezTo>
                  <a:lnTo>
                    <a:pt x="33616" y="880262"/>
                  </a:lnTo>
                  <a:lnTo>
                    <a:pt x="28739" y="876605"/>
                  </a:lnTo>
                  <a:cubicBezTo>
                    <a:pt x="25488" y="874979"/>
                    <a:pt x="23862" y="872947"/>
                    <a:pt x="23862" y="870509"/>
                  </a:cubicBezTo>
                  <a:cubicBezTo>
                    <a:pt x="23862" y="869696"/>
                    <a:pt x="25488" y="868477"/>
                    <a:pt x="28739" y="866851"/>
                  </a:cubicBezTo>
                  <a:lnTo>
                    <a:pt x="42150" y="865632"/>
                  </a:lnTo>
                  <a:lnTo>
                    <a:pt x="62876" y="865632"/>
                  </a:lnTo>
                  <a:cubicBezTo>
                    <a:pt x="68566" y="865632"/>
                    <a:pt x="73036" y="865022"/>
                    <a:pt x="76288" y="863803"/>
                  </a:cubicBezTo>
                  <a:cubicBezTo>
                    <a:pt x="79539" y="862584"/>
                    <a:pt x="83603" y="860349"/>
                    <a:pt x="88480" y="857097"/>
                  </a:cubicBezTo>
                  <a:cubicBezTo>
                    <a:pt x="97420" y="851408"/>
                    <a:pt x="105548" y="846937"/>
                    <a:pt x="112864" y="843686"/>
                  </a:cubicBezTo>
                  <a:lnTo>
                    <a:pt x="128713" y="837590"/>
                  </a:lnTo>
                  <a:cubicBezTo>
                    <a:pt x="131964" y="837590"/>
                    <a:pt x="135216" y="836371"/>
                    <a:pt x="138467" y="833933"/>
                  </a:cubicBezTo>
                  <a:cubicBezTo>
                    <a:pt x="145782" y="831494"/>
                    <a:pt x="151472" y="830275"/>
                    <a:pt x="155536" y="830275"/>
                  </a:cubicBezTo>
                  <a:lnTo>
                    <a:pt x="177481" y="830275"/>
                  </a:lnTo>
                  <a:cubicBezTo>
                    <a:pt x="185609" y="830275"/>
                    <a:pt x="189673" y="831088"/>
                    <a:pt x="189673" y="832713"/>
                  </a:cubicBezTo>
                  <a:cubicBezTo>
                    <a:pt x="189673" y="834339"/>
                    <a:pt x="185609" y="835152"/>
                    <a:pt x="177481" y="835152"/>
                  </a:cubicBezTo>
                  <a:cubicBezTo>
                    <a:pt x="167728" y="835152"/>
                    <a:pt x="159193" y="836371"/>
                    <a:pt x="151878" y="838809"/>
                  </a:cubicBezTo>
                  <a:cubicBezTo>
                    <a:pt x="147814" y="840435"/>
                    <a:pt x="140905" y="842467"/>
                    <a:pt x="131152" y="844905"/>
                  </a:cubicBezTo>
                  <a:cubicBezTo>
                    <a:pt x="125462" y="846531"/>
                    <a:pt x="119366" y="850595"/>
                    <a:pt x="112864" y="857097"/>
                  </a:cubicBezTo>
                  <a:cubicBezTo>
                    <a:pt x="106361" y="863600"/>
                    <a:pt x="103110" y="867257"/>
                    <a:pt x="103110" y="868070"/>
                  </a:cubicBezTo>
                  <a:cubicBezTo>
                    <a:pt x="103110" y="869696"/>
                    <a:pt x="105955" y="870509"/>
                    <a:pt x="111644" y="870509"/>
                  </a:cubicBezTo>
                  <a:cubicBezTo>
                    <a:pt x="116521" y="870509"/>
                    <a:pt x="119772" y="870915"/>
                    <a:pt x="121398" y="871728"/>
                  </a:cubicBezTo>
                  <a:cubicBezTo>
                    <a:pt x="121398" y="872541"/>
                    <a:pt x="132777" y="873760"/>
                    <a:pt x="155536" y="875385"/>
                  </a:cubicBezTo>
                  <a:cubicBezTo>
                    <a:pt x="189673" y="877824"/>
                    <a:pt x="209993" y="879449"/>
                    <a:pt x="216496" y="880262"/>
                  </a:cubicBezTo>
                  <a:cubicBezTo>
                    <a:pt x="227875" y="881888"/>
                    <a:pt x="237832" y="882904"/>
                    <a:pt x="246366" y="883310"/>
                  </a:cubicBezTo>
                  <a:cubicBezTo>
                    <a:pt x="254900" y="883717"/>
                    <a:pt x="261200" y="884326"/>
                    <a:pt x="265264" y="885139"/>
                  </a:cubicBezTo>
                  <a:cubicBezTo>
                    <a:pt x="280707" y="886765"/>
                    <a:pt x="289241" y="887984"/>
                    <a:pt x="290867" y="888797"/>
                  </a:cubicBezTo>
                  <a:lnTo>
                    <a:pt x="300620" y="891235"/>
                  </a:lnTo>
                  <a:cubicBezTo>
                    <a:pt x="303872" y="892048"/>
                    <a:pt x="308139" y="892251"/>
                    <a:pt x="313422" y="891845"/>
                  </a:cubicBezTo>
                  <a:cubicBezTo>
                    <a:pt x="318705" y="891438"/>
                    <a:pt x="325004" y="891641"/>
                    <a:pt x="332320" y="892454"/>
                  </a:cubicBezTo>
                  <a:lnTo>
                    <a:pt x="356704" y="893673"/>
                  </a:lnTo>
                  <a:lnTo>
                    <a:pt x="356704" y="859536"/>
                  </a:lnTo>
                  <a:cubicBezTo>
                    <a:pt x="356704" y="835965"/>
                    <a:pt x="356297" y="823773"/>
                    <a:pt x="355484" y="822960"/>
                  </a:cubicBezTo>
                  <a:cubicBezTo>
                    <a:pt x="353859" y="821334"/>
                    <a:pt x="353859" y="820115"/>
                    <a:pt x="355484" y="819302"/>
                  </a:cubicBezTo>
                  <a:cubicBezTo>
                    <a:pt x="356297" y="818489"/>
                    <a:pt x="357110" y="816864"/>
                    <a:pt x="357923" y="814425"/>
                  </a:cubicBezTo>
                  <a:cubicBezTo>
                    <a:pt x="358736" y="811987"/>
                    <a:pt x="359142" y="810361"/>
                    <a:pt x="359142" y="809549"/>
                  </a:cubicBezTo>
                  <a:cubicBezTo>
                    <a:pt x="359955" y="807110"/>
                    <a:pt x="360361" y="803046"/>
                    <a:pt x="360361" y="797357"/>
                  </a:cubicBezTo>
                  <a:cubicBezTo>
                    <a:pt x="360361" y="793293"/>
                    <a:pt x="360768" y="791261"/>
                    <a:pt x="361580" y="791261"/>
                  </a:cubicBezTo>
                  <a:cubicBezTo>
                    <a:pt x="362393" y="791261"/>
                    <a:pt x="362596" y="790651"/>
                    <a:pt x="362190" y="789432"/>
                  </a:cubicBezTo>
                  <a:cubicBezTo>
                    <a:pt x="361784" y="788213"/>
                    <a:pt x="361174" y="787197"/>
                    <a:pt x="360361" y="786384"/>
                  </a:cubicBezTo>
                  <a:cubicBezTo>
                    <a:pt x="358736" y="782320"/>
                    <a:pt x="358736" y="779881"/>
                    <a:pt x="360361" y="779069"/>
                  </a:cubicBezTo>
                  <a:cubicBezTo>
                    <a:pt x="362800" y="776630"/>
                    <a:pt x="364425" y="773785"/>
                    <a:pt x="365238" y="770534"/>
                  </a:cubicBezTo>
                  <a:cubicBezTo>
                    <a:pt x="366051" y="767283"/>
                    <a:pt x="365238" y="765657"/>
                    <a:pt x="362800" y="765657"/>
                  </a:cubicBezTo>
                  <a:cubicBezTo>
                    <a:pt x="360361" y="766470"/>
                    <a:pt x="359142" y="766470"/>
                    <a:pt x="359142" y="765657"/>
                  </a:cubicBezTo>
                  <a:cubicBezTo>
                    <a:pt x="359142" y="764032"/>
                    <a:pt x="360361" y="762813"/>
                    <a:pt x="362800" y="762000"/>
                  </a:cubicBezTo>
                  <a:cubicBezTo>
                    <a:pt x="364425" y="760374"/>
                    <a:pt x="365238" y="757936"/>
                    <a:pt x="365238" y="754685"/>
                  </a:cubicBezTo>
                  <a:lnTo>
                    <a:pt x="364019" y="738835"/>
                  </a:lnTo>
                  <a:lnTo>
                    <a:pt x="364019" y="727862"/>
                  </a:lnTo>
                  <a:cubicBezTo>
                    <a:pt x="364019" y="720547"/>
                    <a:pt x="364425" y="716889"/>
                    <a:pt x="365238" y="716889"/>
                  </a:cubicBezTo>
                  <a:cubicBezTo>
                    <a:pt x="366864" y="716889"/>
                    <a:pt x="367676" y="716077"/>
                    <a:pt x="367676" y="714451"/>
                  </a:cubicBezTo>
                  <a:cubicBezTo>
                    <a:pt x="367676" y="712013"/>
                    <a:pt x="365644" y="708761"/>
                    <a:pt x="361580" y="704697"/>
                  </a:cubicBezTo>
                  <a:cubicBezTo>
                    <a:pt x="358329" y="701446"/>
                    <a:pt x="356704" y="698601"/>
                    <a:pt x="356704" y="696163"/>
                  </a:cubicBezTo>
                  <a:cubicBezTo>
                    <a:pt x="356704" y="693725"/>
                    <a:pt x="356907" y="691489"/>
                    <a:pt x="357313" y="689457"/>
                  </a:cubicBezTo>
                  <a:cubicBezTo>
                    <a:pt x="357720" y="687425"/>
                    <a:pt x="357516" y="684784"/>
                    <a:pt x="356704" y="681533"/>
                  </a:cubicBezTo>
                  <a:cubicBezTo>
                    <a:pt x="355891" y="679907"/>
                    <a:pt x="355484" y="678281"/>
                    <a:pt x="355484" y="676656"/>
                  </a:cubicBezTo>
                  <a:cubicBezTo>
                    <a:pt x="355484" y="675030"/>
                    <a:pt x="356297" y="673811"/>
                    <a:pt x="357923" y="672998"/>
                  </a:cubicBezTo>
                  <a:cubicBezTo>
                    <a:pt x="361174" y="670560"/>
                    <a:pt x="362800" y="663245"/>
                    <a:pt x="362800" y="651053"/>
                  </a:cubicBezTo>
                  <a:cubicBezTo>
                    <a:pt x="362800" y="643737"/>
                    <a:pt x="362800" y="638861"/>
                    <a:pt x="362800" y="636422"/>
                  </a:cubicBezTo>
                  <a:cubicBezTo>
                    <a:pt x="362800" y="633984"/>
                    <a:pt x="361580" y="632358"/>
                    <a:pt x="359142" y="631545"/>
                  </a:cubicBezTo>
                  <a:cubicBezTo>
                    <a:pt x="355891" y="630733"/>
                    <a:pt x="351827" y="630326"/>
                    <a:pt x="346950" y="630326"/>
                  </a:cubicBezTo>
                  <a:cubicBezTo>
                    <a:pt x="342073" y="630326"/>
                    <a:pt x="337196" y="629920"/>
                    <a:pt x="332320" y="629107"/>
                  </a:cubicBezTo>
                  <a:cubicBezTo>
                    <a:pt x="318502" y="628294"/>
                    <a:pt x="301027" y="629513"/>
                    <a:pt x="279894" y="632765"/>
                  </a:cubicBezTo>
                  <a:cubicBezTo>
                    <a:pt x="260387" y="636016"/>
                    <a:pt x="249414" y="638861"/>
                    <a:pt x="246976" y="641299"/>
                  </a:cubicBezTo>
                  <a:cubicBezTo>
                    <a:pt x="244537" y="643737"/>
                    <a:pt x="243318" y="645769"/>
                    <a:pt x="243318" y="647395"/>
                  </a:cubicBezTo>
                  <a:cubicBezTo>
                    <a:pt x="243318" y="650646"/>
                    <a:pt x="241286" y="654304"/>
                    <a:pt x="237222" y="658368"/>
                  </a:cubicBezTo>
                  <a:cubicBezTo>
                    <a:pt x="234784" y="660806"/>
                    <a:pt x="232752" y="662432"/>
                    <a:pt x="231126" y="663245"/>
                  </a:cubicBezTo>
                  <a:cubicBezTo>
                    <a:pt x="229500" y="664057"/>
                    <a:pt x="227671" y="664057"/>
                    <a:pt x="225640" y="663245"/>
                  </a:cubicBezTo>
                  <a:cubicBezTo>
                    <a:pt x="223608" y="662432"/>
                    <a:pt x="222185" y="662025"/>
                    <a:pt x="221372" y="662025"/>
                  </a:cubicBezTo>
                  <a:lnTo>
                    <a:pt x="210400" y="659587"/>
                  </a:lnTo>
                  <a:lnTo>
                    <a:pt x="200646" y="655929"/>
                  </a:lnTo>
                  <a:cubicBezTo>
                    <a:pt x="197395" y="654304"/>
                    <a:pt x="193331" y="651053"/>
                    <a:pt x="188454" y="646176"/>
                  </a:cubicBezTo>
                  <a:cubicBezTo>
                    <a:pt x="187641" y="645363"/>
                    <a:pt x="184796" y="641299"/>
                    <a:pt x="179920" y="633984"/>
                  </a:cubicBezTo>
                  <a:cubicBezTo>
                    <a:pt x="177481" y="630733"/>
                    <a:pt x="177075" y="628294"/>
                    <a:pt x="178700" y="626669"/>
                  </a:cubicBezTo>
                  <a:cubicBezTo>
                    <a:pt x="178700" y="622605"/>
                    <a:pt x="177888" y="618134"/>
                    <a:pt x="176262" y="613257"/>
                  </a:cubicBezTo>
                  <a:cubicBezTo>
                    <a:pt x="173011" y="604317"/>
                    <a:pt x="170979" y="599846"/>
                    <a:pt x="170166" y="599846"/>
                  </a:cubicBezTo>
                  <a:cubicBezTo>
                    <a:pt x="167728" y="599846"/>
                    <a:pt x="166508" y="599033"/>
                    <a:pt x="166508" y="597408"/>
                  </a:cubicBezTo>
                  <a:cubicBezTo>
                    <a:pt x="165696" y="596595"/>
                    <a:pt x="166508" y="594969"/>
                    <a:pt x="168947" y="592531"/>
                  </a:cubicBezTo>
                  <a:cubicBezTo>
                    <a:pt x="170572" y="590905"/>
                    <a:pt x="171385" y="588873"/>
                    <a:pt x="171385" y="586435"/>
                  </a:cubicBezTo>
                  <a:cubicBezTo>
                    <a:pt x="171385" y="583997"/>
                    <a:pt x="170572" y="581152"/>
                    <a:pt x="168947" y="577901"/>
                  </a:cubicBezTo>
                  <a:cubicBezTo>
                    <a:pt x="168134" y="577088"/>
                    <a:pt x="166915" y="575462"/>
                    <a:pt x="165289" y="573024"/>
                  </a:cubicBezTo>
                  <a:cubicBezTo>
                    <a:pt x="163664" y="570585"/>
                    <a:pt x="162444" y="568553"/>
                    <a:pt x="161632" y="566928"/>
                  </a:cubicBezTo>
                  <a:cubicBezTo>
                    <a:pt x="159193" y="563677"/>
                    <a:pt x="157568" y="560425"/>
                    <a:pt x="156755" y="557174"/>
                  </a:cubicBezTo>
                  <a:cubicBezTo>
                    <a:pt x="156755" y="555549"/>
                    <a:pt x="157974" y="555549"/>
                    <a:pt x="160412" y="557174"/>
                  </a:cubicBezTo>
                  <a:cubicBezTo>
                    <a:pt x="162038" y="557174"/>
                    <a:pt x="162851" y="556361"/>
                    <a:pt x="162851" y="554736"/>
                  </a:cubicBezTo>
                  <a:cubicBezTo>
                    <a:pt x="162851" y="551485"/>
                    <a:pt x="162038" y="549046"/>
                    <a:pt x="160412" y="547421"/>
                  </a:cubicBezTo>
                  <a:cubicBezTo>
                    <a:pt x="158787" y="546608"/>
                    <a:pt x="157161" y="542950"/>
                    <a:pt x="155536" y="536448"/>
                  </a:cubicBezTo>
                  <a:cubicBezTo>
                    <a:pt x="153910" y="529945"/>
                    <a:pt x="152284" y="526694"/>
                    <a:pt x="150659" y="526694"/>
                  </a:cubicBezTo>
                  <a:cubicBezTo>
                    <a:pt x="146595" y="525069"/>
                    <a:pt x="144156" y="522630"/>
                    <a:pt x="143344" y="519379"/>
                  </a:cubicBezTo>
                  <a:cubicBezTo>
                    <a:pt x="142531" y="517753"/>
                    <a:pt x="141921" y="516128"/>
                    <a:pt x="141515" y="514502"/>
                  </a:cubicBezTo>
                  <a:cubicBezTo>
                    <a:pt x="141108" y="512877"/>
                    <a:pt x="141312" y="511657"/>
                    <a:pt x="142124" y="510845"/>
                  </a:cubicBezTo>
                  <a:cubicBezTo>
                    <a:pt x="143750" y="509219"/>
                    <a:pt x="143344" y="506781"/>
                    <a:pt x="140905" y="503529"/>
                  </a:cubicBezTo>
                  <a:cubicBezTo>
                    <a:pt x="140092" y="501904"/>
                    <a:pt x="139076" y="500685"/>
                    <a:pt x="137857" y="499872"/>
                  </a:cubicBezTo>
                  <a:cubicBezTo>
                    <a:pt x="136638" y="499059"/>
                    <a:pt x="135622" y="498653"/>
                    <a:pt x="134809" y="498653"/>
                  </a:cubicBezTo>
                  <a:cubicBezTo>
                    <a:pt x="131558" y="497027"/>
                    <a:pt x="129526" y="494589"/>
                    <a:pt x="128713" y="491337"/>
                  </a:cubicBezTo>
                  <a:cubicBezTo>
                    <a:pt x="127088" y="488086"/>
                    <a:pt x="126275" y="484429"/>
                    <a:pt x="126275" y="480365"/>
                  </a:cubicBezTo>
                  <a:cubicBezTo>
                    <a:pt x="126275" y="476301"/>
                    <a:pt x="125056" y="474269"/>
                    <a:pt x="122617" y="474269"/>
                  </a:cubicBezTo>
                  <a:cubicBezTo>
                    <a:pt x="120179" y="471830"/>
                    <a:pt x="118960" y="470611"/>
                    <a:pt x="118960" y="470611"/>
                  </a:cubicBezTo>
                  <a:lnTo>
                    <a:pt x="114083" y="462077"/>
                  </a:lnTo>
                  <a:cubicBezTo>
                    <a:pt x="110832" y="459638"/>
                    <a:pt x="107987" y="458825"/>
                    <a:pt x="105548" y="459638"/>
                  </a:cubicBezTo>
                  <a:cubicBezTo>
                    <a:pt x="101484" y="461264"/>
                    <a:pt x="98233" y="461264"/>
                    <a:pt x="95795" y="459638"/>
                  </a:cubicBezTo>
                  <a:cubicBezTo>
                    <a:pt x="90918" y="457200"/>
                    <a:pt x="86448" y="451917"/>
                    <a:pt x="82384" y="443789"/>
                  </a:cubicBezTo>
                  <a:cubicBezTo>
                    <a:pt x="78320" y="434848"/>
                    <a:pt x="76694" y="430377"/>
                    <a:pt x="77507" y="430377"/>
                  </a:cubicBezTo>
                  <a:lnTo>
                    <a:pt x="79945" y="427939"/>
                  </a:lnTo>
                  <a:cubicBezTo>
                    <a:pt x="79945" y="427126"/>
                    <a:pt x="77507" y="423469"/>
                    <a:pt x="72630" y="416966"/>
                  </a:cubicBezTo>
                  <a:cubicBezTo>
                    <a:pt x="66128" y="408838"/>
                    <a:pt x="62876" y="404368"/>
                    <a:pt x="62876" y="403555"/>
                  </a:cubicBezTo>
                  <a:cubicBezTo>
                    <a:pt x="61251" y="399491"/>
                    <a:pt x="59219" y="398272"/>
                    <a:pt x="56780" y="399897"/>
                  </a:cubicBezTo>
                  <a:cubicBezTo>
                    <a:pt x="55155" y="400710"/>
                    <a:pt x="52716" y="400304"/>
                    <a:pt x="49465" y="398678"/>
                  </a:cubicBezTo>
                  <a:cubicBezTo>
                    <a:pt x="48652" y="398678"/>
                    <a:pt x="48043" y="398272"/>
                    <a:pt x="47636" y="397459"/>
                  </a:cubicBezTo>
                  <a:cubicBezTo>
                    <a:pt x="47230" y="396646"/>
                    <a:pt x="47433" y="395833"/>
                    <a:pt x="48246" y="395021"/>
                  </a:cubicBezTo>
                  <a:cubicBezTo>
                    <a:pt x="49059" y="394208"/>
                    <a:pt x="45401" y="388925"/>
                    <a:pt x="37273" y="379171"/>
                  </a:cubicBezTo>
                  <a:cubicBezTo>
                    <a:pt x="34022" y="375107"/>
                    <a:pt x="31177" y="372059"/>
                    <a:pt x="28739" y="370027"/>
                  </a:cubicBezTo>
                  <a:cubicBezTo>
                    <a:pt x="26300" y="367995"/>
                    <a:pt x="24268" y="366573"/>
                    <a:pt x="22643" y="365760"/>
                  </a:cubicBezTo>
                  <a:cubicBezTo>
                    <a:pt x="21017" y="365760"/>
                    <a:pt x="18579" y="364134"/>
                    <a:pt x="15328" y="360883"/>
                  </a:cubicBezTo>
                  <a:cubicBezTo>
                    <a:pt x="12076" y="357632"/>
                    <a:pt x="10857" y="353568"/>
                    <a:pt x="11670" y="348691"/>
                  </a:cubicBezTo>
                  <a:cubicBezTo>
                    <a:pt x="11670" y="345440"/>
                    <a:pt x="9638" y="341782"/>
                    <a:pt x="5574" y="337718"/>
                  </a:cubicBezTo>
                  <a:cubicBezTo>
                    <a:pt x="2323" y="335280"/>
                    <a:pt x="494" y="333248"/>
                    <a:pt x="88" y="331622"/>
                  </a:cubicBezTo>
                  <a:cubicBezTo>
                    <a:pt x="-319" y="329997"/>
                    <a:pt x="697" y="328777"/>
                    <a:pt x="3136" y="327965"/>
                  </a:cubicBezTo>
                  <a:lnTo>
                    <a:pt x="10451" y="324307"/>
                  </a:lnTo>
                  <a:cubicBezTo>
                    <a:pt x="13702" y="324307"/>
                    <a:pt x="15328" y="323901"/>
                    <a:pt x="15328" y="323088"/>
                  </a:cubicBezTo>
                  <a:cubicBezTo>
                    <a:pt x="16140" y="322275"/>
                    <a:pt x="15734" y="319837"/>
                    <a:pt x="14108" y="315773"/>
                  </a:cubicBezTo>
                  <a:cubicBezTo>
                    <a:pt x="12483" y="314147"/>
                    <a:pt x="12076" y="312725"/>
                    <a:pt x="12889" y="311505"/>
                  </a:cubicBezTo>
                  <a:cubicBezTo>
                    <a:pt x="13702" y="310286"/>
                    <a:pt x="15328" y="308864"/>
                    <a:pt x="17766" y="307238"/>
                  </a:cubicBezTo>
                  <a:cubicBezTo>
                    <a:pt x="21830" y="304800"/>
                    <a:pt x="23862" y="302361"/>
                    <a:pt x="23862" y="299923"/>
                  </a:cubicBezTo>
                  <a:cubicBezTo>
                    <a:pt x="23862" y="299110"/>
                    <a:pt x="21830" y="299517"/>
                    <a:pt x="17766" y="301142"/>
                  </a:cubicBezTo>
                  <a:cubicBezTo>
                    <a:pt x="15328" y="303581"/>
                    <a:pt x="12889" y="303987"/>
                    <a:pt x="10451" y="302361"/>
                  </a:cubicBezTo>
                  <a:cubicBezTo>
                    <a:pt x="8012" y="299923"/>
                    <a:pt x="8419" y="297078"/>
                    <a:pt x="11670" y="293827"/>
                  </a:cubicBezTo>
                  <a:cubicBezTo>
                    <a:pt x="15734" y="289763"/>
                    <a:pt x="18172" y="287731"/>
                    <a:pt x="18985" y="287731"/>
                  </a:cubicBezTo>
                  <a:cubicBezTo>
                    <a:pt x="20611" y="287731"/>
                    <a:pt x="23049" y="286105"/>
                    <a:pt x="26300" y="282854"/>
                  </a:cubicBezTo>
                  <a:cubicBezTo>
                    <a:pt x="27113" y="282041"/>
                    <a:pt x="27520" y="280009"/>
                    <a:pt x="27520" y="276758"/>
                  </a:cubicBezTo>
                  <a:cubicBezTo>
                    <a:pt x="27520" y="275945"/>
                    <a:pt x="30364" y="273507"/>
                    <a:pt x="36054" y="269443"/>
                  </a:cubicBezTo>
                  <a:lnTo>
                    <a:pt x="45808" y="263347"/>
                  </a:lnTo>
                  <a:cubicBezTo>
                    <a:pt x="46620" y="262534"/>
                    <a:pt x="49465" y="262128"/>
                    <a:pt x="54342" y="262128"/>
                  </a:cubicBezTo>
                  <a:lnTo>
                    <a:pt x="65315" y="264566"/>
                  </a:lnTo>
                  <a:lnTo>
                    <a:pt x="73849" y="267005"/>
                  </a:lnTo>
                  <a:cubicBezTo>
                    <a:pt x="77913" y="268630"/>
                    <a:pt x="79945" y="269849"/>
                    <a:pt x="79945" y="270662"/>
                  </a:cubicBezTo>
                  <a:cubicBezTo>
                    <a:pt x="79945" y="273913"/>
                    <a:pt x="81977" y="275539"/>
                    <a:pt x="86041" y="275539"/>
                  </a:cubicBezTo>
                  <a:lnTo>
                    <a:pt x="121398" y="276758"/>
                  </a:lnTo>
                  <a:cubicBezTo>
                    <a:pt x="140092" y="276758"/>
                    <a:pt x="155942" y="275945"/>
                    <a:pt x="168947" y="274320"/>
                  </a:cubicBezTo>
                  <a:cubicBezTo>
                    <a:pt x="175449" y="273507"/>
                    <a:pt x="186016" y="273101"/>
                    <a:pt x="200646" y="273101"/>
                  </a:cubicBezTo>
                  <a:cubicBezTo>
                    <a:pt x="205523" y="273101"/>
                    <a:pt x="209993" y="273507"/>
                    <a:pt x="214057" y="274320"/>
                  </a:cubicBezTo>
                  <a:cubicBezTo>
                    <a:pt x="218121" y="275133"/>
                    <a:pt x="220966" y="275539"/>
                    <a:pt x="222592" y="275539"/>
                  </a:cubicBezTo>
                  <a:lnTo>
                    <a:pt x="228688" y="276758"/>
                  </a:lnTo>
                  <a:cubicBezTo>
                    <a:pt x="229500" y="276758"/>
                    <a:pt x="233971" y="280009"/>
                    <a:pt x="242099" y="286512"/>
                  </a:cubicBezTo>
                  <a:cubicBezTo>
                    <a:pt x="249414" y="292201"/>
                    <a:pt x="252259" y="296672"/>
                    <a:pt x="250633" y="299923"/>
                  </a:cubicBezTo>
                  <a:cubicBezTo>
                    <a:pt x="249008" y="301549"/>
                    <a:pt x="249008" y="303987"/>
                    <a:pt x="250633" y="307238"/>
                  </a:cubicBezTo>
                  <a:lnTo>
                    <a:pt x="253072" y="316992"/>
                  </a:lnTo>
                  <a:cubicBezTo>
                    <a:pt x="253072" y="321056"/>
                    <a:pt x="253884" y="323494"/>
                    <a:pt x="255510" y="324307"/>
                  </a:cubicBezTo>
                  <a:cubicBezTo>
                    <a:pt x="256323" y="324307"/>
                    <a:pt x="256729" y="324713"/>
                    <a:pt x="256729" y="325526"/>
                  </a:cubicBezTo>
                  <a:cubicBezTo>
                    <a:pt x="256729" y="326339"/>
                    <a:pt x="256323" y="327152"/>
                    <a:pt x="255510" y="327965"/>
                  </a:cubicBezTo>
                  <a:cubicBezTo>
                    <a:pt x="255510" y="329590"/>
                    <a:pt x="256729" y="331622"/>
                    <a:pt x="259168" y="334061"/>
                  </a:cubicBezTo>
                  <a:cubicBezTo>
                    <a:pt x="262419" y="337312"/>
                    <a:pt x="264451" y="339750"/>
                    <a:pt x="265264" y="341376"/>
                  </a:cubicBezTo>
                  <a:cubicBezTo>
                    <a:pt x="265264" y="341376"/>
                    <a:pt x="267702" y="343814"/>
                    <a:pt x="272579" y="348691"/>
                  </a:cubicBezTo>
                  <a:cubicBezTo>
                    <a:pt x="275830" y="349504"/>
                    <a:pt x="279081" y="349097"/>
                    <a:pt x="282332" y="347472"/>
                  </a:cubicBezTo>
                  <a:lnTo>
                    <a:pt x="295744" y="342595"/>
                  </a:lnTo>
                  <a:cubicBezTo>
                    <a:pt x="301433" y="340969"/>
                    <a:pt x="305091" y="338531"/>
                    <a:pt x="306716" y="335280"/>
                  </a:cubicBezTo>
                  <a:cubicBezTo>
                    <a:pt x="309155" y="332841"/>
                    <a:pt x="315657" y="330403"/>
                    <a:pt x="326224" y="327965"/>
                  </a:cubicBezTo>
                  <a:cubicBezTo>
                    <a:pt x="336790" y="325526"/>
                    <a:pt x="343699" y="322681"/>
                    <a:pt x="346950" y="319430"/>
                  </a:cubicBezTo>
                  <a:cubicBezTo>
                    <a:pt x="348576" y="317805"/>
                    <a:pt x="351827" y="315773"/>
                    <a:pt x="356704" y="313334"/>
                  </a:cubicBezTo>
                  <a:cubicBezTo>
                    <a:pt x="359955" y="313334"/>
                    <a:pt x="362393" y="311302"/>
                    <a:pt x="364019" y="307238"/>
                  </a:cubicBezTo>
                  <a:cubicBezTo>
                    <a:pt x="364019" y="303174"/>
                    <a:pt x="364832" y="301142"/>
                    <a:pt x="366457" y="301142"/>
                  </a:cubicBezTo>
                  <a:cubicBezTo>
                    <a:pt x="368083" y="299517"/>
                    <a:pt x="368083" y="296672"/>
                    <a:pt x="366457" y="292608"/>
                  </a:cubicBezTo>
                  <a:cubicBezTo>
                    <a:pt x="365644" y="289357"/>
                    <a:pt x="365238" y="285293"/>
                    <a:pt x="365238" y="280416"/>
                  </a:cubicBezTo>
                  <a:lnTo>
                    <a:pt x="366457" y="264566"/>
                  </a:lnTo>
                  <a:cubicBezTo>
                    <a:pt x="366457" y="261315"/>
                    <a:pt x="366864" y="258470"/>
                    <a:pt x="367676" y="256032"/>
                  </a:cubicBezTo>
                  <a:cubicBezTo>
                    <a:pt x="368489" y="253593"/>
                    <a:pt x="369302" y="251561"/>
                    <a:pt x="370115" y="249936"/>
                  </a:cubicBezTo>
                  <a:cubicBezTo>
                    <a:pt x="371740" y="248310"/>
                    <a:pt x="371944" y="246685"/>
                    <a:pt x="370724" y="245059"/>
                  </a:cubicBezTo>
                  <a:cubicBezTo>
                    <a:pt x="369505" y="243433"/>
                    <a:pt x="368896" y="242214"/>
                    <a:pt x="368896" y="241401"/>
                  </a:cubicBezTo>
                  <a:cubicBezTo>
                    <a:pt x="366457" y="238963"/>
                    <a:pt x="365238" y="236118"/>
                    <a:pt x="365238" y="232867"/>
                  </a:cubicBezTo>
                  <a:cubicBezTo>
                    <a:pt x="365238" y="229616"/>
                    <a:pt x="364019" y="227990"/>
                    <a:pt x="361580" y="227990"/>
                  </a:cubicBezTo>
                  <a:cubicBezTo>
                    <a:pt x="359142" y="227177"/>
                    <a:pt x="358329" y="225145"/>
                    <a:pt x="359142" y="221894"/>
                  </a:cubicBezTo>
                  <a:cubicBezTo>
                    <a:pt x="359142" y="217830"/>
                    <a:pt x="357923" y="214985"/>
                    <a:pt x="355484" y="213360"/>
                  </a:cubicBezTo>
                  <a:cubicBezTo>
                    <a:pt x="352233" y="211734"/>
                    <a:pt x="350608" y="210515"/>
                    <a:pt x="350608" y="209702"/>
                  </a:cubicBezTo>
                  <a:cubicBezTo>
                    <a:pt x="350608" y="208077"/>
                    <a:pt x="352640" y="207264"/>
                    <a:pt x="356704" y="207264"/>
                  </a:cubicBezTo>
                  <a:cubicBezTo>
                    <a:pt x="358329" y="207264"/>
                    <a:pt x="359548" y="206857"/>
                    <a:pt x="360361" y="206045"/>
                  </a:cubicBezTo>
                  <a:cubicBezTo>
                    <a:pt x="361174" y="205232"/>
                    <a:pt x="361580" y="204013"/>
                    <a:pt x="361580" y="202387"/>
                  </a:cubicBezTo>
                  <a:cubicBezTo>
                    <a:pt x="361580" y="198323"/>
                    <a:pt x="361174" y="194665"/>
                    <a:pt x="360361" y="191414"/>
                  </a:cubicBezTo>
                  <a:cubicBezTo>
                    <a:pt x="359548" y="187350"/>
                    <a:pt x="359142" y="183286"/>
                    <a:pt x="359142" y="179222"/>
                  </a:cubicBezTo>
                  <a:cubicBezTo>
                    <a:pt x="359142" y="175158"/>
                    <a:pt x="358736" y="171907"/>
                    <a:pt x="357923" y="169468"/>
                  </a:cubicBezTo>
                  <a:lnTo>
                    <a:pt x="356704" y="162153"/>
                  </a:lnTo>
                  <a:cubicBezTo>
                    <a:pt x="358329" y="162153"/>
                    <a:pt x="359142" y="157683"/>
                    <a:pt x="359142" y="148742"/>
                  </a:cubicBezTo>
                  <a:cubicBezTo>
                    <a:pt x="359142" y="140614"/>
                    <a:pt x="358736" y="136550"/>
                    <a:pt x="357923" y="136550"/>
                  </a:cubicBezTo>
                  <a:cubicBezTo>
                    <a:pt x="356297" y="134925"/>
                    <a:pt x="355484" y="123952"/>
                    <a:pt x="355484" y="103632"/>
                  </a:cubicBezTo>
                  <a:cubicBezTo>
                    <a:pt x="355484" y="84937"/>
                    <a:pt x="356297" y="70713"/>
                    <a:pt x="357923" y="60960"/>
                  </a:cubicBezTo>
                  <a:cubicBezTo>
                    <a:pt x="360361" y="51206"/>
                    <a:pt x="361580" y="45110"/>
                    <a:pt x="361580" y="42672"/>
                  </a:cubicBezTo>
                  <a:cubicBezTo>
                    <a:pt x="361580" y="35356"/>
                    <a:pt x="359142" y="29260"/>
                    <a:pt x="354265" y="24384"/>
                  </a:cubicBezTo>
                  <a:cubicBezTo>
                    <a:pt x="351014" y="21132"/>
                    <a:pt x="347763" y="16256"/>
                    <a:pt x="344512" y="9753"/>
                  </a:cubicBezTo>
                  <a:cubicBezTo>
                    <a:pt x="342886" y="5689"/>
                    <a:pt x="342480" y="3251"/>
                    <a:pt x="343292" y="2438"/>
                  </a:cubicBezTo>
                  <a:cubicBezTo>
                    <a:pt x="343292" y="812"/>
                    <a:pt x="344512" y="0"/>
                    <a:pt x="346950" y="0"/>
                  </a:cubicBezTo>
                  <a:close/>
                </a:path>
              </a:pathLst>
            </a:custGeom>
            <a:gradFill flip="none" rotWithShape="1">
              <a:gsLst>
                <a:gs pos="0">
                  <a:srgbClr val="DFB88D">
                    <a:lumMod val="56000"/>
                    <a:lumOff val="44000"/>
                  </a:srgbClr>
                </a:gs>
                <a:gs pos="100000">
                  <a:srgbClr val="9A5A33">
                    <a:lumMod val="86000"/>
                    <a:lumOff val="14000"/>
                  </a:srgbClr>
                </a:gs>
              </a:gsLst>
              <a:lin ang="0" scaled="1"/>
              <a:tileRect/>
            </a:gradFill>
            <a:ln>
              <a:noFill/>
            </a:ln>
            <a:effectLst>
              <a:outerShdw blurRad="38100" dist="38100" dir="2700000" algn="tl">
                <a:srgbClr val="000000">
                  <a:alpha val="43137"/>
                </a:srgbClr>
              </a:outerShdw>
            </a:effectLst>
          </p:spPr>
          <p:txBody>
            <a:bodyPr rot="0" spcFirstLastPara="0" vertOverflow="overflow" horzOverflow="overflow" vert="horz" wrap="square" lIns="91440" tIns="45720" rIns="91440" bIns="45720" numCol="1" spcCol="0" rtlCol="0" fromWordArt="0" anchor="t" anchorCtr="0" forceAA="0" compatLnSpc="1">
              <a:noAutofit/>
            </a:bodyPr>
            <a:lstStyle/>
            <a:p>
              <a:endParaRPr lang="zh-CN" altLang="en-US" sz="96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endParaRPr>
            </a:p>
          </p:txBody>
        </p:sp>
        <p:sp>
          <p:nvSpPr>
            <p:cNvPr id="452" name="PA-文本框 451"/>
            <p:cNvSpPr txBox="1"/>
            <p:nvPr>
              <p:custDataLst>
                <p:tags r:id="rId23"/>
              </p:custDataLst>
            </p:nvPr>
          </p:nvSpPr>
          <p:spPr>
            <a:xfrm>
              <a:off x="4671241" y="2561391"/>
              <a:ext cx="432159" cy="488310"/>
            </a:xfrm>
            <a:custGeom>
              <a:avLst/>
              <a:gdLst/>
              <a:ahLst/>
              <a:cxnLst/>
              <a:rect l="l" t="t" r="r" b="b"/>
              <a:pathLst>
                <a:path w="432159" h="488310">
                  <a:moveTo>
                    <a:pt x="372590" y="470515"/>
                  </a:moveTo>
                  <a:lnTo>
                    <a:pt x="373714" y="472763"/>
                  </a:lnTo>
                  <a:cubicBezTo>
                    <a:pt x="374838" y="473512"/>
                    <a:pt x="375587" y="473699"/>
                    <a:pt x="375962" y="473324"/>
                  </a:cubicBezTo>
                  <a:lnTo>
                    <a:pt x="374276" y="471077"/>
                  </a:lnTo>
                  <a:cubicBezTo>
                    <a:pt x="373152" y="470702"/>
                    <a:pt x="372590" y="470515"/>
                    <a:pt x="372590" y="470515"/>
                  </a:cubicBezTo>
                  <a:close/>
                  <a:moveTo>
                    <a:pt x="376523" y="435672"/>
                  </a:moveTo>
                  <a:cubicBezTo>
                    <a:pt x="376523" y="436796"/>
                    <a:pt x="376898" y="437733"/>
                    <a:pt x="377647" y="438482"/>
                  </a:cubicBezTo>
                  <a:cubicBezTo>
                    <a:pt x="377647" y="438857"/>
                    <a:pt x="377835" y="439138"/>
                    <a:pt x="378209" y="439325"/>
                  </a:cubicBezTo>
                  <a:cubicBezTo>
                    <a:pt x="378584" y="439512"/>
                    <a:pt x="378771" y="439419"/>
                    <a:pt x="378771" y="439044"/>
                  </a:cubicBezTo>
                  <a:cubicBezTo>
                    <a:pt x="379521" y="438669"/>
                    <a:pt x="379333" y="437920"/>
                    <a:pt x="378209" y="436796"/>
                  </a:cubicBezTo>
                  <a:cubicBezTo>
                    <a:pt x="377085" y="435672"/>
                    <a:pt x="376523" y="435298"/>
                    <a:pt x="376523" y="435672"/>
                  </a:cubicBezTo>
                  <a:close/>
                  <a:moveTo>
                    <a:pt x="350673" y="415441"/>
                  </a:moveTo>
                  <a:cubicBezTo>
                    <a:pt x="349549" y="414317"/>
                    <a:pt x="349361" y="414504"/>
                    <a:pt x="350111" y="416003"/>
                  </a:cubicBezTo>
                  <a:cubicBezTo>
                    <a:pt x="350860" y="417876"/>
                    <a:pt x="351609" y="418438"/>
                    <a:pt x="352359" y="417689"/>
                  </a:cubicBezTo>
                  <a:cubicBezTo>
                    <a:pt x="353108" y="417314"/>
                    <a:pt x="353295" y="416940"/>
                    <a:pt x="352921" y="416565"/>
                  </a:cubicBezTo>
                  <a:close/>
                  <a:moveTo>
                    <a:pt x="55636" y="408697"/>
                  </a:moveTo>
                  <a:cubicBezTo>
                    <a:pt x="55261" y="408323"/>
                    <a:pt x="54325" y="409072"/>
                    <a:pt x="52826" y="410945"/>
                  </a:cubicBezTo>
                  <a:cubicBezTo>
                    <a:pt x="51327" y="412444"/>
                    <a:pt x="50578" y="413568"/>
                    <a:pt x="50578" y="414317"/>
                  </a:cubicBezTo>
                  <a:cubicBezTo>
                    <a:pt x="50578" y="415066"/>
                    <a:pt x="51140" y="415441"/>
                    <a:pt x="52264" y="415441"/>
                  </a:cubicBezTo>
                  <a:cubicBezTo>
                    <a:pt x="53013" y="415441"/>
                    <a:pt x="53763" y="414504"/>
                    <a:pt x="54512" y="412631"/>
                  </a:cubicBezTo>
                  <a:close/>
                  <a:moveTo>
                    <a:pt x="346177" y="408135"/>
                  </a:moveTo>
                  <a:cubicBezTo>
                    <a:pt x="345802" y="408135"/>
                    <a:pt x="345615" y="408697"/>
                    <a:pt x="345615" y="409821"/>
                  </a:cubicBezTo>
                  <a:cubicBezTo>
                    <a:pt x="346364" y="410571"/>
                    <a:pt x="346926" y="410758"/>
                    <a:pt x="347301" y="410383"/>
                  </a:cubicBezTo>
                  <a:cubicBezTo>
                    <a:pt x="347675" y="410383"/>
                    <a:pt x="347863" y="410009"/>
                    <a:pt x="347863" y="409259"/>
                  </a:cubicBezTo>
                  <a:cubicBezTo>
                    <a:pt x="347113" y="408510"/>
                    <a:pt x="346552" y="408135"/>
                    <a:pt x="346177" y="408135"/>
                  </a:cubicBezTo>
                  <a:close/>
                  <a:moveTo>
                    <a:pt x="57322" y="405325"/>
                  </a:moveTo>
                  <a:cubicBezTo>
                    <a:pt x="56947" y="405325"/>
                    <a:pt x="56572" y="405700"/>
                    <a:pt x="56198" y="406449"/>
                  </a:cubicBezTo>
                  <a:cubicBezTo>
                    <a:pt x="55823" y="406449"/>
                    <a:pt x="55729" y="406543"/>
                    <a:pt x="55917" y="406730"/>
                  </a:cubicBezTo>
                  <a:cubicBezTo>
                    <a:pt x="56104" y="406918"/>
                    <a:pt x="56385" y="407011"/>
                    <a:pt x="56760" y="407011"/>
                  </a:cubicBezTo>
                  <a:lnTo>
                    <a:pt x="57884" y="406449"/>
                  </a:lnTo>
                  <a:cubicBezTo>
                    <a:pt x="57884" y="406075"/>
                    <a:pt x="57790" y="405794"/>
                    <a:pt x="57603" y="405606"/>
                  </a:cubicBezTo>
                  <a:cubicBezTo>
                    <a:pt x="57415" y="405419"/>
                    <a:pt x="57322" y="405325"/>
                    <a:pt x="57322" y="405325"/>
                  </a:cubicBezTo>
                  <a:close/>
                  <a:moveTo>
                    <a:pt x="117453" y="394086"/>
                  </a:moveTo>
                  <a:cubicBezTo>
                    <a:pt x="117078" y="394086"/>
                    <a:pt x="116516" y="395023"/>
                    <a:pt x="115767" y="396896"/>
                  </a:cubicBezTo>
                  <a:lnTo>
                    <a:pt x="115205" y="399706"/>
                  </a:lnTo>
                  <a:cubicBezTo>
                    <a:pt x="115205" y="400080"/>
                    <a:pt x="115392" y="400080"/>
                    <a:pt x="115767" y="399706"/>
                  </a:cubicBezTo>
                  <a:cubicBezTo>
                    <a:pt x="116142" y="399331"/>
                    <a:pt x="116704" y="399518"/>
                    <a:pt x="117453" y="400268"/>
                  </a:cubicBezTo>
                  <a:lnTo>
                    <a:pt x="117453" y="397458"/>
                  </a:lnTo>
                  <a:cubicBezTo>
                    <a:pt x="117828" y="396334"/>
                    <a:pt x="117828" y="395210"/>
                    <a:pt x="117453" y="394086"/>
                  </a:cubicBezTo>
                  <a:close/>
                  <a:moveTo>
                    <a:pt x="292227" y="331707"/>
                  </a:moveTo>
                  <a:cubicBezTo>
                    <a:pt x="289605" y="331707"/>
                    <a:pt x="288106" y="331894"/>
                    <a:pt x="287731" y="332269"/>
                  </a:cubicBezTo>
                  <a:lnTo>
                    <a:pt x="281550" y="333393"/>
                  </a:lnTo>
                  <a:cubicBezTo>
                    <a:pt x="280051" y="333767"/>
                    <a:pt x="278459" y="333955"/>
                    <a:pt x="276773" y="333955"/>
                  </a:cubicBezTo>
                  <a:cubicBezTo>
                    <a:pt x="275087" y="333955"/>
                    <a:pt x="273682" y="334142"/>
                    <a:pt x="272558" y="334517"/>
                  </a:cubicBezTo>
                  <a:lnTo>
                    <a:pt x="264690" y="335079"/>
                  </a:lnTo>
                  <a:lnTo>
                    <a:pt x="257385" y="336765"/>
                  </a:lnTo>
                  <a:cubicBezTo>
                    <a:pt x="256261" y="337889"/>
                    <a:pt x="254575" y="338450"/>
                    <a:pt x="252327" y="338450"/>
                  </a:cubicBezTo>
                  <a:lnTo>
                    <a:pt x="246707" y="339012"/>
                  </a:lnTo>
                  <a:cubicBezTo>
                    <a:pt x="245583" y="339387"/>
                    <a:pt x="244085" y="339574"/>
                    <a:pt x="242211" y="339574"/>
                  </a:cubicBezTo>
                  <a:cubicBezTo>
                    <a:pt x="241837" y="339574"/>
                    <a:pt x="241462" y="339668"/>
                    <a:pt x="241088" y="339855"/>
                  </a:cubicBezTo>
                  <a:cubicBezTo>
                    <a:pt x="240713" y="340043"/>
                    <a:pt x="240713" y="340324"/>
                    <a:pt x="241088" y="340698"/>
                  </a:cubicBezTo>
                  <a:cubicBezTo>
                    <a:pt x="241088" y="341073"/>
                    <a:pt x="240151" y="341260"/>
                    <a:pt x="238278" y="341260"/>
                  </a:cubicBezTo>
                  <a:lnTo>
                    <a:pt x="234906" y="340698"/>
                  </a:lnTo>
                  <a:cubicBezTo>
                    <a:pt x="234906" y="339949"/>
                    <a:pt x="233969" y="340136"/>
                    <a:pt x="232096" y="341260"/>
                  </a:cubicBezTo>
                  <a:cubicBezTo>
                    <a:pt x="231347" y="342010"/>
                    <a:pt x="230223" y="342384"/>
                    <a:pt x="228724" y="342384"/>
                  </a:cubicBezTo>
                  <a:lnTo>
                    <a:pt x="225914" y="342384"/>
                  </a:lnTo>
                  <a:lnTo>
                    <a:pt x="225352" y="342384"/>
                  </a:lnTo>
                  <a:cubicBezTo>
                    <a:pt x="225352" y="342759"/>
                    <a:pt x="228537" y="344632"/>
                    <a:pt x="234906" y="348004"/>
                  </a:cubicBezTo>
                  <a:lnTo>
                    <a:pt x="248955" y="354748"/>
                  </a:lnTo>
                  <a:lnTo>
                    <a:pt x="258509" y="359806"/>
                  </a:lnTo>
                  <a:lnTo>
                    <a:pt x="267500" y="365425"/>
                  </a:lnTo>
                  <a:cubicBezTo>
                    <a:pt x="268250" y="365800"/>
                    <a:pt x="268999" y="366268"/>
                    <a:pt x="269748" y="366830"/>
                  </a:cubicBezTo>
                  <a:cubicBezTo>
                    <a:pt x="270498" y="367392"/>
                    <a:pt x="271059" y="367861"/>
                    <a:pt x="271434" y="368235"/>
                  </a:cubicBezTo>
                  <a:lnTo>
                    <a:pt x="280426" y="373293"/>
                  </a:lnTo>
                  <a:cubicBezTo>
                    <a:pt x="285296" y="377039"/>
                    <a:pt x="288481" y="378913"/>
                    <a:pt x="289979" y="378913"/>
                  </a:cubicBezTo>
                  <a:cubicBezTo>
                    <a:pt x="290354" y="378913"/>
                    <a:pt x="290822" y="379100"/>
                    <a:pt x="291384" y="379475"/>
                  </a:cubicBezTo>
                  <a:cubicBezTo>
                    <a:pt x="291946" y="379849"/>
                    <a:pt x="292415" y="380224"/>
                    <a:pt x="292789" y="380599"/>
                  </a:cubicBezTo>
                  <a:lnTo>
                    <a:pt x="298409" y="385094"/>
                  </a:lnTo>
                  <a:lnTo>
                    <a:pt x="307963" y="390714"/>
                  </a:lnTo>
                  <a:cubicBezTo>
                    <a:pt x="310585" y="392587"/>
                    <a:pt x="313957" y="394648"/>
                    <a:pt x="318078" y="396896"/>
                  </a:cubicBezTo>
                  <a:lnTo>
                    <a:pt x="323698" y="399144"/>
                  </a:lnTo>
                  <a:cubicBezTo>
                    <a:pt x="322574" y="395772"/>
                    <a:pt x="321075" y="392213"/>
                    <a:pt x="319202" y="388466"/>
                  </a:cubicBezTo>
                  <a:lnTo>
                    <a:pt x="312458" y="371607"/>
                  </a:lnTo>
                  <a:lnTo>
                    <a:pt x="305153" y="353624"/>
                  </a:lnTo>
                  <a:cubicBezTo>
                    <a:pt x="302530" y="347255"/>
                    <a:pt x="300282" y="341635"/>
                    <a:pt x="298409" y="336765"/>
                  </a:cubicBezTo>
                  <a:cubicBezTo>
                    <a:pt x="297660" y="334142"/>
                    <a:pt x="297004" y="332643"/>
                    <a:pt x="296442" y="332269"/>
                  </a:cubicBezTo>
                  <a:cubicBezTo>
                    <a:pt x="295880" y="331894"/>
                    <a:pt x="294475" y="331707"/>
                    <a:pt x="292227" y="331707"/>
                  </a:cubicBezTo>
                  <a:close/>
                  <a:moveTo>
                    <a:pt x="302343" y="331145"/>
                  </a:moveTo>
                  <a:cubicBezTo>
                    <a:pt x="301593" y="331145"/>
                    <a:pt x="301500" y="331800"/>
                    <a:pt x="302062" y="333112"/>
                  </a:cubicBezTo>
                  <a:cubicBezTo>
                    <a:pt x="302624" y="334423"/>
                    <a:pt x="302905" y="335266"/>
                    <a:pt x="302905" y="335641"/>
                  </a:cubicBezTo>
                  <a:lnTo>
                    <a:pt x="307401" y="345756"/>
                  </a:lnTo>
                  <a:lnTo>
                    <a:pt x="310210" y="351376"/>
                  </a:lnTo>
                  <a:lnTo>
                    <a:pt x="320326" y="373855"/>
                  </a:lnTo>
                  <a:lnTo>
                    <a:pt x="333251" y="401954"/>
                  </a:lnTo>
                  <a:lnTo>
                    <a:pt x="337185" y="408697"/>
                  </a:lnTo>
                  <a:cubicBezTo>
                    <a:pt x="337935" y="409447"/>
                    <a:pt x="338309" y="409447"/>
                    <a:pt x="338309" y="408697"/>
                  </a:cubicBezTo>
                  <a:lnTo>
                    <a:pt x="337185" y="406449"/>
                  </a:lnTo>
                  <a:lnTo>
                    <a:pt x="334937" y="401392"/>
                  </a:lnTo>
                  <a:lnTo>
                    <a:pt x="327070" y="383408"/>
                  </a:lnTo>
                  <a:lnTo>
                    <a:pt x="315830" y="358120"/>
                  </a:lnTo>
                  <a:cubicBezTo>
                    <a:pt x="311334" y="347255"/>
                    <a:pt x="308525" y="340886"/>
                    <a:pt x="307401" y="339012"/>
                  </a:cubicBezTo>
                  <a:cubicBezTo>
                    <a:pt x="306651" y="336765"/>
                    <a:pt x="305808" y="334985"/>
                    <a:pt x="304872" y="333674"/>
                  </a:cubicBezTo>
                  <a:cubicBezTo>
                    <a:pt x="303935" y="332362"/>
                    <a:pt x="303279" y="331519"/>
                    <a:pt x="302905" y="331145"/>
                  </a:cubicBezTo>
                  <a:close/>
                  <a:moveTo>
                    <a:pt x="287169" y="321591"/>
                  </a:moveTo>
                  <a:cubicBezTo>
                    <a:pt x="286046" y="321591"/>
                    <a:pt x="285484" y="321966"/>
                    <a:pt x="285484" y="322715"/>
                  </a:cubicBezTo>
                  <a:cubicBezTo>
                    <a:pt x="285109" y="323090"/>
                    <a:pt x="285015" y="323371"/>
                    <a:pt x="285203" y="323558"/>
                  </a:cubicBezTo>
                  <a:cubicBezTo>
                    <a:pt x="285390" y="323745"/>
                    <a:pt x="285671" y="323839"/>
                    <a:pt x="286046" y="323839"/>
                  </a:cubicBezTo>
                  <a:cubicBezTo>
                    <a:pt x="286420" y="323839"/>
                    <a:pt x="286701" y="323745"/>
                    <a:pt x="286888" y="323558"/>
                  </a:cubicBezTo>
                  <a:cubicBezTo>
                    <a:pt x="287076" y="323371"/>
                    <a:pt x="287169" y="323090"/>
                    <a:pt x="287169" y="322715"/>
                  </a:cubicBezTo>
                  <a:cubicBezTo>
                    <a:pt x="287919" y="321966"/>
                    <a:pt x="287919" y="321591"/>
                    <a:pt x="287169" y="321591"/>
                  </a:cubicBezTo>
                  <a:close/>
                  <a:moveTo>
                    <a:pt x="255699" y="321029"/>
                  </a:moveTo>
                  <a:lnTo>
                    <a:pt x="249517" y="322153"/>
                  </a:lnTo>
                  <a:cubicBezTo>
                    <a:pt x="246520" y="322902"/>
                    <a:pt x="244834" y="323464"/>
                    <a:pt x="244459" y="323839"/>
                  </a:cubicBezTo>
                  <a:cubicBezTo>
                    <a:pt x="243710" y="324214"/>
                    <a:pt x="244834" y="324401"/>
                    <a:pt x="247831" y="324401"/>
                  </a:cubicBezTo>
                  <a:lnTo>
                    <a:pt x="254013" y="323277"/>
                  </a:lnTo>
                  <a:lnTo>
                    <a:pt x="257385" y="322715"/>
                  </a:lnTo>
                  <a:cubicBezTo>
                    <a:pt x="257759" y="322715"/>
                    <a:pt x="258040" y="322621"/>
                    <a:pt x="258228" y="322434"/>
                  </a:cubicBezTo>
                  <a:cubicBezTo>
                    <a:pt x="258415" y="322247"/>
                    <a:pt x="258509" y="322153"/>
                    <a:pt x="258509" y="322153"/>
                  </a:cubicBezTo>
                  <a:cubicBezTo>
                    <a:pt x="258134" y="321779"/>
                    <a:pt x="257666" y="321591"/>
                    <a:pt x="257104" y="321591"/>
                  </a:cubicBezTo>
                  <a:cubicBezTo>
                    <a:pt x="256542" y="321591"/>
                    <a:pt x="256074" y="321404"/>
                    <a:pt x="255699" y="321029"/>
                  </a:cubicBezTo>
                  <a:close/>
                  <a:moveTo>
                    <a:pt x="298409" y="320467"/>
                  </a:moveTo>
                  <a:cubicBezTo>
                    <a:pt x="297285" y="320467"/>
                    <a:pt x="296723" y="320842"/>
                    <a:pt x="296723" y="321591"/>
                  </a:cubicBezTo>
                  <a:cubicBezTo>
                    <a:pt x="296723" y="322341"/>
                    <a:pt x="297472" y="322715"/>
                    <a:pt x="298971" y="322715"/>
                  </a:cubicBezTo>
                  <a:cubicBezTo>
                    <a:pt x="300095" y="322715"/>
                    <a:pt x="300657" y="322341"/>
                    <a:pt x="300657" y="321591"/>
                  </a:cubicBezTo>
                  <a:close/>
                  <a:moveTo>
                    <a:pt x="270872" y="318781"/>
                  </a:moveTo>
                  <a:lnTo>
                    <a:pt x="265814" y="319343"/>
                  </a:lnTo>
                  <a:cubicBezTo>
                    <a:pt x="262068" y="320093"/>
                    <a:pt x="260195" y="320655"/>
                    <a:pt x="260195" y="321029"/>
                  </a:cubicBezTo>
                  <a:cubicBezTo>
                    <a:pt x="259820" y="321404"/>
                    <a:pt x="260007" y="321591"/>
                    <a:pt x="260757" y="321591"/>
                  </a:cubicBezTo>
                  <a:cubicBezTo>
                    <a:pt x="262255" y="320842"/>
                    <a:pt x="263005" y="320842"/>
                    <a:pt x="263005" y="321591"/>
                  </a:cubicBezTo>
                  <a:lnTo>
                    <a:pt x="265814" y="322153"/>
                  </a:lnTo>
                  <a:cubicBezTo>
                    <a:pt x="266938" y="322902"/>
                    <a:pt x="267875" y="322528"/>
                    <a:pt x="268624" y="321029"/>
                  </a:cubicBezTo>
                  <a:cubicBezTo>
                    <a:pt x="269748" y="320280"/>
                    <a:pt x="270498" y="320093"/>
                    <a:pt x="270872" y="320467"/>
                  </a:cubicBezTo>
                  <a:cubicBezTo>
                    <a:pt x="271621" y="320467"/>
                    <a:pt x="271996" y="320280"/>
                    <a:pt x="271996" y="319905"/>
                  </a:cubicBezTo>
                  <a:cubicBezTo>
                    <a:pt x="271996" y="319156"/>
                    <a:pt x="271621" y="318781"/>
                    <a:pt x="270872" y="318781"/>
                  </a:cubicBezTo>
                  <a:close/>
                  <a:moveTo>
                    <a:pt x="78115" y="313724"/>
                  </a:moveTo>
                  <a:lnTo>
                    <a:pt x="74743" y="314848"/>
                  </a:lnTo>
                  <a:lnTo>
                    <a:pt x="72495" y="315409"/>
                  </a:lnTo>
                  <a:lnTo>
                    <a:pt x="74743" y="315409"/>
                  </a:lnTo>
                  <a:cubicBezTo>
                    <a:pt x="75492" y="315784"/>
                    <a:pt x="76242" y="315878"/>
                    <a:pt x="76991" y="315690"/>
                  </a:cubicBezTo>
                  <a:cubicBezTo>
                    <a:pt x="77740" y="315503"/>
                    <a:pt x="78115" y="315222"/>
                    <a:pt x="78115" y="314848"/>
                  </a:cubicBezTo>
                  <a:cubicBezTo>
                    <a:pt x="78864" y="314098"/>
                    <a:pt x="78864" y="313724"/>
                    <a:pt x="78115" y="313724"/>
                  </a:cubicBezTo>
                  <a:close/>
                  <a:moveTo>
                    <a:pt x="100594" y="309790"/>
                  </a:moveTo>
                  <a:lnTo>
                    <a:pt x="98908" y="310914"/>
                  </a:lnTo>
                  <a:cubicBezTo>
                    <a:pt x="98159" y="311288"/>
                    <a:pt x="98346" y="311476"/>
                    <a:pt x="99470" y="311476"/>
                  </a:cubicBezTo>
                  <a:lnTo>
                    <a:pt x="101156" y="310914"/>
                  </a:lnTo>
                  <a:cubicBezTo>
                    <a:pt x="101156" y="310539"/>
                    <a:pt x="101062" y="310258"/>
                    <a:pt x="100875" y="310071"/>
                  </a:cubicBezTo>
                  <a:cubicBezTo>
                    <a:pt x="100687" y="309883"/>
                    <a:pt x="100594" y="309790"/>
                    <a:pt x="100594" y="309790"/>
                  </a:cubicBezTo>
                  <a:close/>
                  <a:moveTo>
                    <a:pt x="134874" y="304170"/>
                  </a:moveTo>
                  <a:cubicBezTo>
                    <a:pt x="133750" y="304170"/>
                    <a:pt x="133188" y="304357"/>
                    <a:pt x="133188" y="304732"/>
                  </a:cubicBezTo>
                  <a:cubicBezTo>
                    <a:pt x="133188" y="305481"/>
                    <a:pt x="133750" y="305856"/>
                    <a:pt x="134874" y="305856"/>
                  </a:cubicBezTo>
                  <a:lnTo>
                    <a:pt x="135998" y="305294"/>
                  </a:lnTo>
                  <a:close/>
                  <a:moveTo>
                    <a:pt x="187138" y="287873"/>
                  </a:moveTo>
                  <a:cubicBezTo>
                    <a:pt x="184890" y="287873"/>
                    <a:pt x="183204" y="288247"/>
                    <a:pt x="182080" y="288997"/>
                  </a:cubicBezTo>
                  <a:lnTo>
                    <a:pt x="176460" y="291807"/>
                  </a:lnTo>
                  <a:lnTo>
                    <a:pt x="171403" y="294054"/>
                  </a:lnTo>
                  <a:lnTo>
                    <a:pt x="169155" y="295178"/>
                  </a:lnTo>
                  <a:cubicBezTo>
                    <a:pt x="169155" y="295928"/>
                    <a:pt x="168218" y="296302"/>
                    <a:pt x="166345" y="296302"/>
                  </a:cubicBezTo>
                  <a:cubicBezTo>
                    <a:pt x="164097" y="296302"/>
                    <a:pt x="162598" y="296115"/>
                    <a:pt x="161849" y="295740"/>
                  </a:cubicBezTo>
                  <a:cubicBezTo>
                    <a:pt x="160350" y="294991"/>
                    <a:pt x="158477" y="294991"/>
                    <a:pt x="156229" y="295740"/>
                  </a:cubicBezTo>
                  <a:lnTo>
                    <a:pt x="151733" y="298550"/>
                  </a:lnTo>
                  <a:cubicBezTo>
                    <a:pt x="151359" y="298925"/>
                    <a:pt x="151265" y="299206"/>
                    <a:pt x="151453" y="299393"/>
                  </a:cubicBezTo>
                  <a:cubicBezTo>
                    <a:pt x="151640" y="299581"/>
                    <a:pt x="151921" y="299674"/>
                    <a:pt x="152295" y="299674"/>
                  </a:cubicBezTo>
                  <a:lnTo>
                    <a:pt x="155667" y="298550"/>
                  </a:lnTo>
                  <a:cubicBezTo>
                    <a:pt x="157541" y="297801"/>
                    <a:pt x="158665" y="297614"/>
                    <a:pt x="159039" y="297988"/>
                  </a:cubicBezTo>
                  <a:lnTo>
                    <a:pt x="157353" y="300236"/>
                  </a:lnTo>
                  <a:cubicBezTo>
                    <a:pt x="156604" y="300985"/>
                    <a:pt x="156510" y="301454"/>
                    <a:pt x="157072" y="301641"/>
                  </a:cubicBezTo>
                  <a:cubicBezTo>
                    <a:pt x="157634" y="301828"/>
                    <a:pt x="158665" y="301735"/>
                    <a:pt x="160163" y="301360"/>
                  </a:cubicBezTo>
                  <a:lnTo>
                    <a:pt x="168031" y="299674"/>
                  </a:lnTo>
                  <a:cubicBezTo>
                    <a:pt x="169904" y="299674"/>
                    <a:pt x="170841" y="299300"/>
                    <a:pt x="170841" y="298550"/>
                  </a:cubicBezTo>
                  <a:cubicBezTo>
                    <a:pt x="170466" y="298176"/>
                    <a:pt x="171215" y="297988"/>
                    <a:pt x="173089" y="297988"/>
                  </a:cubicBezTo>
                  <a:cubicBezTo>
                    <a:pt x="174962" y="298738"/>
                    <a:pt x="176273" y="298363"/>
                    <a:pt x="177022" y="296864"/>
                  </a:cubicBezTo>
                  <a:cubicBezTo>
                    <a:pt x="177772" y="294991"/>
                    <a:pt x="178521" y="294429"/>
                    <a:pt x="179270" y="295178"/>
                  </a:cubicBezTo>
                  <a:cubicBezTo>
                    <a:pt x="180020" y="295928"/>
                    <a:pt x="180207" y="296490"/>
                    <a:pt x="179832" y="296864"/>
                  </a:cubicBezTo>
                  <a:cubicBezTo>
                    <a:pt x="179458" y="297239"/>
                    <a:pt x="180394" y="297426"/>
                    <a:pt x="182642" y="297426"/>
                  </a:cubicBezTo>
                  <a:cubicBezTo>
                    <a:pt x="185639" y="297426"/>
                    <a:pt x="187325" y="296864"/>
                    <a:pt x="187700" y="295740"/>
                  </a:cubicBezTo>
                  <a:cubicBezTo>
                    <a:pt x="188449" y="295366"/>
                    <a:pt x="189386" y="294054"/>
                    <a:pt x="190510" y="291807"/>
                  </a:cubicBezTo>
                  <a:cubicBezTo>
                    <a:pt x="191259" y="289933"/>
                    <a:pt x="191072" y="288809"/>
                    <a:pt x="189948" y="288435"/>
                  </a:cubicBezTo>
                  <a:cubicBezTo>
                    <a:pt x="189573" y="288060"/>
                    <a:pt x="188637" y="287873"/>
                    <a:pt x="187138" y="287873"/>
                  </a:cubicBezTo>
                  <a:close/>
                  <a:moveTo>
                    <a:pt x="277616" y="264832"/>
                  </a:moveTo>
                  <a:cubicBezTo>
                    <a:pt x="276117" y="264457"/>
                    <a:pt x="275743" y="264644"/>
                    <a:pt x="276492" y="265394"/>
                  </a:cubicBezTo>
                  <a:cubicBezTo>
                    <a:pt x="276867" y="266143"/>
                    <a:pt x="276305" y="266330"/>
                    <a:pt x="274806" y="265956"/>
                  </a:cubicBezTo>
                  <a:lnTo>
                    <a:pt x="265814" y="267080"/>
                  </a:lnTo>
                  <a:cubicBezTo>
                    <a:pt x="261319" y="268578"/>
                    <a:pt x="258509" y="269328"/>
                    <a:pt x="257385" y="269328"/>
                  </a:cubicBezTo>
                  <a:cubicBezTo>
                    <a:pt x="256636" y="270077"/>
                    <a:pt x="255512" y="270451"/>
                    <a:pt x="254013" y="270451"/>
                  </a:cubicBezTo>
                  <a:cubicBezTo>
                    <a:pt x="252514" y="270451"/>
                    <a:pt x="250266" y="271013"/>
                    <a:pt x="247269" y="272137"/>
                  </a:cubicBezTo>
                  <a:cubicBezTo>
                    <a:pt x="246145" y="272512"/>
                    <a:pt x="244928" y="272887"/>
                    <a:pt x="243616" y="273261"/>
                  </a:cubicBezTo>
                  <a:cubicBezTo>
                    <a:pt x="242305" y="273636"/>
                    <a:pt x="240900" y="273823"/>
                    <a:pt x="239402" y="273823"/>
                  </a:cubicBezTo>
                  <a:cubicBezTo>
                    <a:pt x="237528" y="274573"/>
                    <a:pt x="236779" y="275135"/>
                    <a:pt x="237154" y="275509"/>
                  </a:cubicBezTo>
                  <a:cubicBezTo>
                    <a:pt x="237528" y="275884"/>
                    <a:pt x="237435" y="276071"/>
                    <a:pt x="236873" y="276071"/>
                  </a:cubicBezTo>
                  <a:cubicBezTo>
                    <a:pt x="236311" y="276071"/>
                    <a:pt x="235842" y="275884"/>
                    <a:pt x="235468" y="275509"/>
                  </a:cubicBezTo>
                  <a:cubicBezTo>
                    <a:pt x="233595" y="275509"/>
                    <a:pt x="232096" y="275697"/>
                    <a:pt x="230972" y="276071"/>
                  </a:cubicBezTo>
                  <a:cubicBezTo>
                    <a:pt x="230223" y="276071"/>
                    <a:pt x="229754" y="276259"/>
                    <a:pt x="229567" y="276633"/>
                  </a:cubicBezTo>
                  <a:cubicBezTo>
                    <a:pt x="229380" y="277008"/>
                    <a:pt x="229473" y="277383"/>
                    <a:pt x="229848" y="277757"/>
                  </a:cubicBezTo>
                  <a:cubicBezTo>
                    <a:pt x="230597" y="278506"/>
                    <a:pt x="229286" y="279068"/>
                    <a:pt x="225914" y="279443"/>
                  </a:cubicBezTo>
                  <a:cubicBezTo>
                    <a:pt x="222542" y="280942"/>
                    <a:pt x="220856" y="282066"/>
                    <a:pt x="220856" y="282815"/>
                  </a:cubicBezTo>
                  <a:lnTo>
                    <a:pt x="219732" y="284501"/>
                  </a:lnTo>
                  <a:cubicBezTo>
                    <a:pt x="218983" y="284501"/>
                    <a:pt x="217672" y="285812"/>
                    <a:pt x="215799" y="288435"/>
                  </a:cubicBezTo>
                  <a:lnTo>
                    <a:pt x="213551" y="292930"/>
                  </a:lnTo>
                  <a:cubicBezTo>
                    <a:pt x="213551" y="293680"/>
                    <a:pt x="215049" y="293680"/>
                    <a:pt x="218047" y="292930"/>
                  </a:cubicBezTo>
                  <a:lnTo>
                    <a:pt x="222542" y="291807"/>
                  </a:lnTo>
                  <a:cubicBezTo>
                    <a:pt x="222542" y="291807"/>
                    <a:pt x="222449" y="291619"/>
                    <a:pt x="222261" y="291245"/>
                  </a:cubicBezTo>
                  <a:cubicBezTo>
                    <a:pt x="222074" y="290870"/>
                    <a:pt x="221793" y="290683"/>
                    <a:pt x="221418" y="290683"/>
                  </a:cubicBezTo>
                  <a:cubicBezTo>
                    <a:pt x="220669" y="289933"/>
                    <a:pt x="220856" y="289559"/>
                    <a:pt x="221980" y="289559"/>
                  </a:cubicBezTo>
                  <a:lnTo>
                    <a:pt x="224790" y="288997"/>
                  </a:lnTo>
                  <a:cubicBezTo>
                    <a:pt x="225165" y="288622"/>
                    <a:pt x="225540" y="288622"/>
                    <a:pt x="225914" y="288997"/>
                  </a:cubicBezTo>
                  <a:cubicBezTo>
                    <a:pt x="226289" y="289371"/>
                    <a:pt x="226289" y="289746"/>
                    <a:pt x="225914" y="290121"/>
                  </a:cubicBezTo>
                  <a:lnTo>
                    <a:pt x="225914" y="290683"/>
                  </a:lnTo>
                  <a:cubicBezTo>
                    <a:pt x="225914" y="291432"/>
                    <a:pt x="226476" y="291807"/>
                    <a:pt x="227600" y="291807"/>
                  </a:cubicBezTo>
                  <a:lnTo>
                    <a:pt x="233220" y="291245"/>
                  </a:lnTo>
                  <a:lnTo>
                    <a:pt x="244459" y="290121"/>
                  </a:lnTo>
                  <a:cubicBezTo>
                    <a:pt x="246333" y="290121"/>
                    <a:pt x="248393" y="289933"/>
                    <a:pt x="250641" y="289559"/>
                  </a:cubicBezTo>
                  <a:cubicBezTo>
                    <a:pt x="252889" y="289184"/>
                    <a:pt x="255137" y="288809"/>
                    <a:pt x="257385" y="288435"/>
                  </a:cubicBezTo>
                  <a:lnTo>
                    <a:pt x="267500" y="287311"/>
                  </a:lnTo>
                  <a:cubicBezTo>
                    <a:pt x="268250" y="287311"/>
                    <a:pt x="268624" y="286936"/>
                    <a:pt x="268624" y="286187"/>
                  </a:cubicBezTo>
                  <a:cubicBezTo>
                    <a:pt x="268250" y="285063"/>
                    <a:pt x="268999" y="284501"/>
                    <a:pt x="270872" y="284501"/>
                  </a:cubicBezTo>
                  <a:cubicBezTo>
                    <a:pt x="272745" y="284501"/>
                    <a:pt x="273682" y="285063"/>
                    <a:pt x="273682" y="286187"/>
                  </a:cubicBezTo>
                  <a:cubicBezTo>
                    <a:pt x="273682" y="286936"/>
                    <a:pt x="274431" y="287311"/>
                    <a:pt x="275930" y="287311"/>
                  </a:cubicBezTo>
                  <a:cubicBezTo>
                    <a:pt x="277803" y="287311"/>
                    <a:pt x="278365" y="286936"/>
                    <a:pt x="277616" y="286187"/>
                  </a:cubicBezTo>
                  <a:cubicBezTo>
                    <a:pt x="277616" y="285437"/>
                    <a:pt x="277054" y="285063"/>
                    <a:pt x="275930" y="285063"/>
                  </a:cubicBezTo>
                  <a:cubicBezTo>
                    <a:pt x="275181" y="285063"/>
                    <a:pt x="274806" y="284876"/>
                    <a:pt x="274806" y="284501"/>
                  </a:cubicBezTo>
                  <a:cubicBezTo>
                    <a:pt x="274806" y="283752"/>
                    <a:pt x="275743" y="283377"/>
                    <a:pt x="277616" y="283377"/>
                  </a:cubicBezTo>
                  <a:cubicBezTo>
                    <a:pt x="278740" y="283377"/>
                    <a:pt x="279302" y="283096"/>
                    <a:pt x="279302" y="282534"/>
                  </a:cubicBezTo>
                  <a:cubicBezTo>
                    <a:pt x="279302" y="281972"/>
                    <a:pt x="278927" y="281129"/>
                    <a:pt x="278178" y="280005"/>
                  </a:cubicBezTo>
                  <a:cubicBezTo>
                    <a:pt x="277429" y="277008"/>
                    <a:pt x="277241" y="275509"/>
                    <a:pt x="277616" y="275509"/>
                  </a:cubicBezTo>
                  <a:cubicBezTo>
                    <a:pt x="277616" y="275135"/>
                    <a:pt x="277803" y="275135"/>
                    <a:pt x="278178" y="275509"/>
                  </a:cubicBezTo>
                  <a:cubicBezTo>
                    <a:pt x="278553" y="275884"/>
                    <a:pt x="278927" y="276259"/>
                    <a:pt x="279302" y="276633"/>
                  </a:cubicBezTo>
                  <a:cubicBezTo>
                    <a:pt x="280426" y="277757"/>
                    <a:pt x="280988" y="279068"/>
                    <a:pt x="280988" y="280567"/>
                  </a:cubicBezTo>
                  <a:cubicBezTo>
                    <a:pt x="280988" y="281691"/>
                    <a:pt x="281362" y="282628"/>
                    <a:pt x="282112" y="283377"/>
                  </a:cubicBezTo>
                  <a:cubicBezTo>
                    <a:pt x="283236" y="283377"/>
                    <a:pt x="283798" y="283939"/>
                    <a:pt x="283798" y="285063"/>
                  </a:cubicBezTo>
                  <a:cubicBezTo>
                    <a:pt x="283798" y="286187"/>
                    <a:pt x="284360" y="286749"/>
                    <a:pt x="285484" y="286749"/>
                  </a:cubicBezTo>
                  <a:lnTo>
                    <a:pt x="285484" y="286187"/>
                  </a:lnTo>
                  <a:cubicBezTo>
                    <a:pt x="285484" y="284688"/>
                    <a:pt x="284547" y="281129"/>
                    <a:pt x="282674" y="275509"/>
                  </a:cubicBezTo>
                  <a:cubicBezTo>
                    <a:pt x="280426" y="268391"/>
                    <a:pt x="278740" y="264832"/>
                    <a:pt x="277616" y="264832"/>
                  </a:cubicBezTo>
                  <a:close/>
                  <a:moveTo>
                    <a:pt x="234344" y="157495"/>
                  </a:moveTo>
                  <a:cubicBezTo>
                    <a:pt x="232845" y="157495"/>
                    <a:pt x="231721" y="157682"/>
                    <a:pt x="230972" y="158056"/>
                  </a:cubicBezTo>
                  <a:lnTo>
                    <a:pt x="228724" y="159742"/>
                  </a:lnTo>
                  <a:cubicBezTo>
                    <a:pt x="228724" y="160117"/>
                    <a:pt x="229473" y="160304"/>
                    <a:pt x="230972" y="160304"/>
                  </a:cubicBezTo>
                  <a:cubicBezTo>
                    <a:pt x="232096" y="160679"/>
                    <a:pt x="233407" y="160492"/>
                    <a:pt x="234906" y="159742"/>
                  </a:cubicBezTo>
                  <a:cubicBezTo>
                    <a:pt x="236030" y="158993"/>
                    <a:pt x="236404" y="158431"/>
                    <a:pt x="236030" y="158056"/>
                  </a:cubicBezTo>
                  <a:cubicBezTo>
                    <a:pt x="236030" y="157682"/>
                    <a:pt x="235468" y="157495"/>
                    <a:pt x="234344" y="157495"/>
                  </a:cubicBezTo>
                  <a:close/>
                  <a:moveTo>
                    <a:pt x="309087" y="137825"/>
                  </a:moveTo>
                  <a:lnTo>
                    <a:pt x="306839" y="138949"/>
                  </a:lnTo>
                  <a:cubicBezTo>
                    <a:pt x="306089" y="139324"/>
                    <a:pt x="301968" y="139886"/>
                    <a:pt x="294475" y="140635"/>
                  </a:cubicBezTo>
                  <a:cubicBezTo>
                    <a:pt x="287731" y="140635"/>
                    <a:pt x="283236" y="141010"/>
                    <a:pt x="280988" y="141759"/>
                  </a:cubicBezTo>
                  <a:lnTo>
                    <a:pt x="271996" y="143445"/>
                  </a:lnTo>
                  <a:lnTo>
                    <a:pt x="261881" y="145693"/>
                  </a:lnTo>
                  <a:lnTo>
                    <a:pt x="246707" y="149065"/>
                  </a:lnTo>
                  <a:lnTo>
                    <a:pt x="230410" y="153561"/>
                  </a:lnTo>
                  <a:lnTo>
                    <a:pt x="222542" y="156371"/>
                  </a:lnTo>
                  <a:cubicBezTo>
                    <a:pt x="221044" y="157120"/>
                    <a:pt x="220669" y="157495"/>
                    <a:pt x="221418" y="157495"/>
                  </a:cubicBezTo>
                  <a:cubicBezTo>
                    <a:pt x="223666" y="157495"/>
                    <a:pt x="227225" y="156933"/>
                    <a:pt x="232096" y="155809"/>
                  </a:cubicBezTo>
                  <a:lnTo>
                    <a:pt x="243335" y="152999"/>
                  </a:lnTo>
                  <a:cubicBezTo>
                    <a:pt x="243335" y="152249"/>
                    <a:pt x="244272" y="151875"/>
                    <a:pt x="246145" y="151875"/>
                  </a:cubicBezTo>
                  <a:cubicBezTo>
                    <a:pt x="247269" y="151875"/>
                    <a:pt x="247831" y="152249"/>
                    <a:pt x="247831" y="152999"/>
                  </a:cubicBezTo>
                  <a:cubicBezTo>
                    <a:pt x="247831" y="153373"/>
                    <a:pt x="247269" y="153561"/>
                    <a:pt x="246145" y="153561"/>
                  </a:cubicBezTo>
                  <a:cubicBezTo>
                    <a:pt x="245771" y="153561"/>
                    <a:pt x="245396" y="153748"/>
                    <a:pt x="245021" y="154123"/>
                  </a:cubicBezTo>
                  <a:cubicBezTo>
                    <a:pt x="244647" y="154497"/>
                    <a:pt x="244459" y="154872"/>
                    <a:pt x="244459" y="155247"/>
                  </a:cubicBezTo>
                  <a:cubicBezTo>
                    <a:pt x="244085" y="155996"/>
                    <a:pt x="244834" y="156183"/>
                    <a:pt x="246707" y="155809"/>
                  </a:cubicBezTo>
                  <a:cubicBezTo>
                    <a:pt x="247457" y="155809"/>
                    <a:pt x="248019" y="155621"/>
                    <a:pt x="248393" y="155247"/>
                  </a:cubicBezTo>
                  <a:cubicBezTo>
                    <a:pt x="248768" y="154872"/>
                    <a:pt x="248955" y="154497"/>
                    <a:pt x="248955" y="154123"/>
                  </a:cubicBezTo>
                  <a:lnTo>
                    <a:pt x="250079" y="152437"/>
                  </a:lnTo>
                  <a:cubicBezTo>
                    <a:pt x="251578" y="152062"/>
                    <a:pt x="252514" y="152249"/>
                    <a:pt x="252889" y="152999"/>
                  </a:cubicBezTo>
                  <a:lnTo>
                    <a:pt x="251765" y="152999"/>
                  </a:lnTo>
                  <a:cubicBezTo>
                    <a:pt x="251016" y="152999"/>
                    <a:pt x="250641" y="153373"/>
                    <a:pt x="250641" y="154123"/>
                  </a:cubicBezTo>
                  <a:cubicBezTo>
                    <a:pt x="250641" y="154872"/>
                    <a:pt x="251016" y="154872"/>
                    <a:pt x="251765" y="154123"/>
                  </a:cubicBezTo>
                  <a:cubicBezTo>
                    <a:pt x="252514" y="154123"/>
                    <a:pt x="252889" y="153748"/>
                    <a:pt x="252889" y="152999"/>
                  </a:cubicBezTo>
                  <a:cubicBezTo>
                    <a:pt x="253638" y="153748"/>
                    <a:pt x="254950" y="154123"/>
                    <a:pt x="256823" y="154123"/>
                  </a:cubicBezTo>
                  <a:cubicBezTo>
                    <a:pt x="258321" y="153373"/>
                    <a:pt x="258883" y="152811"/>
                    <a:pt x="258509" y="152437"/>
                  </a:cubicBezTo>
                  <a:cubicBezTo>
                    <a:pt x="258509" y="151687"/>
                    <a:pt x="257572" y="151313"/>
                    <a:pt x="255699" y="151313"/>
                  </a:cubicBezTo>
                  <a:cubicBezTo>
                    <a:pt x="254200" y="151687"/>
                    <a:pt x="254200" y="151500"/>
                    <a:pt x="255699" y="150751"/>
                  </a:cubicBezTo>
                  <a:cubicBezTo>
                    <a:pt x="256448" y="150376"/>
                    <a:pt x="257104" y="150189"/>
                    <a:pt x="257666" y="150189"/>
                  </a:cubicBezTo>
                  <a:cubicBezTo>
                    <a:pt x="258228" y="150189"/>
                    <a:pt x="258883" y="150563"/>
                    <a:pt x="259633" y="151313"/>
                  </a:cubicBezTo>
                  <a:cubicBezTo>
                    <a:pt x="260007" y="151687"/>
                    <a:pt x="260757" y="151875"/>
                    <a:pt x="261881" y="151875"/>
                  </a:cubicBezTo>
                  <a:lnTo>
                    <a:pt x="270310" y="150189"/>
                  </a:lnTo>
                  <a:lnTo>
                    <a:pt x="281550" y="147379"/>
                  </a:lnTo>
                  <a:lnTo>
                    <a:pt x="284922" y="146255"/>
                  </a:lnTo>
                  <a:cubicBezTo>
                    <a:pt x="285671" y="145506"/>
                    <a:pt x="287169" y="145131"/>
                    <a:pt x="289417" y="145131"/>
                  </a:cubicBezTo>
                  <a:lnTo>
                    <a:pt x="294475" y="144569"/>
                  </a:lnTo>
                  <a:lnTo>
                    <a:pt x="303467" y="142321"/>
                  </a:lnTo>
                  <a:cubicBezTo>
                    <a:pt x="304965" y="141947"/>
                    <a:pt x="306277" y="141572"/>
                    <a:pt x="307401" y="141197"/>
                  </a:cubicBezTo>
                  <a:cubicBezTo>
                    <a:pt x="308525" y="140823"/>
                    <a:pt x="309087" y="140635"/>
                    <a:pt x="309087" y="140635"/>
                  </a:cubicBezTo>
                  <a:cubicBezTo>
                    <a:pt x="309087" y="140261"/>
                    <a:pt x="309836" y="140073"/>
                    <a:pt x="311334" y="140073"/>
                  </a:cubicBezTo>
                  <a:cubicBezTo>
                    <a:pt x="313208" y="140448"/>
                    <a:pt x="314144" y="140261"/>
                    <a:pt x="314144" y="139511"/>
                  </a:cubicBezTo>
                  <a:cubicBezTo>
                    <a:pt x="314144" y="138387"/>
                    <a:pt x="313770" y="137825"/>
                    <a:pt x="313020" y="137825"/>
                  </a:cubicBezTo>
                  <a:cubicBezTo>
                    <a:pt x="312271" y="137825"/>
                    <a:pt x="311896" y="138200"/>
                    <a:pt x="311896" y="138949"/>
                  </a:cubicBezTo>
                  <a:cubicBezTo>
                    <a:pt x="311896" y="139699"/>
                    <a:pt x="311522" y="139699"/>
                    <a:pt x="310772" y="138949"/>
                  </a:cubicBezTo>
                  <a:cubicBezTo>
                    <a:pt x="310023" y="138200"/>
                    <a:pt x="309461" y="137825"/>
                    <a:pt x="309087" y="137825"/>
                  </a:cubicBezTo>
                  <a:close/>
                  <a:moveTo>
                    <a:pt x="237154" y="136701"/>
                  </a:moveTo>
                  <a:cubicBezTo>
                    <a:pt x="236779" y="136701"/>
                    <a:pt x="236498" y="136795"/>
                    <a:pt x="236311" y="136982"/>
                  </a:cubicBezTo>
                  <a:cubicBezTo>
                    <a:pt x="236123" y="137170"/>
                    <a:pt x="236217" y="137263"/>
                    <a:pt x="236592" y="137263"/>
                  </a:cubicBezTo>
                  <a:cubicBezTo>
                    <a:pt x="236966" y="137638"/>
                    <a:pt x="237341" y="137825"/>
                    <a:pt x="237716" y="137825"/>
                  </a:cubicBezTo>
                  <a:cubicBezTo>
                    <a:pt x="238090" y="137825"/>
                    <a:pt x="238278" y="137638"/>
                    <a:pt x="238278" y="137263"/>
                  </a:cubicBezTo>
                  <a:cubicBezTo>
                    <a:pt x="238652" y="137263"/>
                    <a:pt x="238652" y="137170"/>
                    <a:pt x="238278" y="136982"/>
                  </a:cubicBezTo>
                  <a:cubicBezTo>
                    <a:pt x="237903" y="136795"/>
                    <a:pt x="237528" y="136701"/>
                    <a:pt x="237154" y="136701"/>
                  </a:cubicBezTo>
                  <a:close/>
                  <a:moveTo>
                    <a:pt x="304591" y="128834"/>
                  </a:moveTo>
                  <a:cubicBezTo>
                    <a:pt x="303467" y="128834"/>
                    <a:pt x="303279" y="129021"/>
                    <a:pt x="304029" y="129396"/>
                  </a:cubicBezTo>
                  <a:cubicBezTo>
                    <a:pt x="304403" y="129770"/>
                    <a:pt x="304684" y="129864"/>
                    <a:pt x="304872" y="129677"/>
                  </a:cubicBezTo>
                  <a:cubicBezTo>
                    <a:pt x="305059" y="129489"/>
                    <a:pt x="305340" y="129396"/>
                    <a:pt x="305715" y="129396"/>
                  </a:cubicBezTo>
                  <a:cubicBezTo>
                    <a:pt x="306089" y="129021"/>
                    <a:pt x="305715" y="128834"/>
                    <a:pt x="304591" y="128834"/>
                  </a:cubicBezTo>
                  <a:close/>
                  <a:moveTo>
                    <a:pt x="342805" y="118718"/>
                  </a:moveTo>
                  <a:lnTo>
                    <a:pt x="340557" y="119280"/>
                  </a:lnTo>
                  <a:cubicBezTo>
                    <a:pt x="340557" y="120030"/>
                    <a:pt x="341119" y="120404"/>
                    <a:pt x="342243" y="120404"/>
                  </a:cubicBezTo>
                  <a:cubicBezTo>
                    <a:pt x="343742" y="120404"/>
                    <a:pt x="344491" y="120030"/>
                    <a:pt x="344491" y="119280"/>
                  </a:cubicBezTo>
                  <a:close/>
                  <a:moveTo>
                    <a:pt x="195568" y="118718"/>
                  </a:moveTo>
                  <a:cubicBezTo>
                    <a:pt x="194818" y="118718"/>
                    <a:pt x="194444" y="119093"/>
                    <a:pt x="194444" y="119842"/>
                  </a:cubicBezTo>
                  <a:cubicBezTo>
                    <a:pt x="194444" y="120217"/>
                    <a:pt x="194818" y="120404"/>
                    <a:pt x="195568" y="120404"/>
                  </a:cubicBezTo>
                  <a:lnTo>
                    <a:pt x="196692" y="119280"/>
                  </a:lnTo>
                  <a:cubicBezTo>
                    <a:pt x="196692" y="118906"/>
                    <a:pt x="196317" y="118718"/>
                    <a:pt x="195568" y="118718"/>
                  </a:cubicBezTo>
                  <a:close/>
                  <a:moveTo>
                    <a:pt x="238278" y="97363"/>
                  </a:moveTo>
                  <a:lnTo>
                    <a:pt x="234344" y="100735"/>
                  </a:lnTo>
                  <a:cubicBezTo>
                    <a:pt x="231347" y="102983"/>
                    <a:pt x="230410" y="104669"/>
                    <a:pt x="231534" y="105793"/>
                  </a:cubicBezTo>
                  <a:cubicBezTo>
                    <a:pt x="232283" y="106542"/>
                    <a:pt x="233407" y="106355"/>
                    <a:pt x="234906" y="105231"/>
                  </a:cubicBezTo>
                  <a:cubicBezTo>
                    <a:pt x="236779" y="103358"/>
                    <a:pt x="237341" y="102234"/>
                    <a:pt x="236592" y="101859"/>
                  </a:cubicBezTo>
                  <a:cubicBezTo>
                    <a:pt x="236592" y="101110"/>
                    <a:pt x="236966" y="100735"/>
                    <a:pt x="237716" y="100735"/>
                  </a:cubicBezTo>
                  <a:cubicBezTo>
                    <a:pt x="238465" y="101484"/>
                    <a:pt x="238840" y="101110"/>
                    <a:pt x="238840" y="99611"/>
                  </a:cubicBezTo>
                  <a:close/>
                  <a:moveTo>
                    <a:pt x="241088" y="94553"/>
                  </a:moveTo>
                  <a:lnTo>
                    <a:pt x="239964" y="95677"/>
                  </a:lnTo>
                  <a:cubicBezTo>
                    <a:pt x="239964" y="96427"/>
                    <a:pt x="240151" y="96801"/>
                    <a:pt x="240526" y="96801"/>
                  </a:cubicBezTo>
                  <a:cubicBezTo>
                    <a:pt x="241275" y="96801"/>
                    <a:pt x="241649" y="96427"/>
                    <a:pt x="241649" y="95677"/>
                  </a:cubicBezTo>
                  <a:cubicBezTo>
                    <a:pt x="241649" y="94928"/>
                    <a:pt x="241462" y="94553"/>
                    <a:pt x="241088" y="94553"/>
                  </a:cubicBezTo>
                  <a:close/>
                  <a:moveTo>
                    <a:pt x="237716" y="80504"/>
                  </a:moveTo>
                  <a:cubicBezTo>
                    <a:pt x="236217" y="80504"/>
                    <a:pt x="235468" y="81066"/>
                    <a:pt x="235468" y="82190"/>
                  </a:cubicBezTo>
                  <a:cubicBezTo>
                    <a:pt x="235468" y="83314"/>
                    <a:pt x="236217" y="83314"/>
                    <a:pt x="237716" y="82190"/>
                  </a:cubicBezTo>
                  <a:lnTo>
                    <a:pt x="239402" y="81066"/>
                  </a:lnTo>
                  <a:cubicBezTo>
                    <a:pt x="239402" y="80691"/>
                    <a:pt x="238840" y="80504"/>
                    <a:pt x="237716" y="80504"/>
                  </a:cubicBezTo>
                  <a:close/>
                  <a:moveTo>
                    <a:pt x="205683" y="79942"/>
                  </a:moveTo>
                  <a:cubicBezTo>
                    <a:pt x="205308" y="80317"/>
                    <a:pt x="205121" y="80691"/>
                    <a:pt x="205121" y="81066"/>
                  </a:cubicBezTo>
                  <a:cubicBezTo>
                    <a:pt x="204746" y="82190"/>
                    <a:pt x="204934" y="82377"/>
                    <a:pt x="205683" y="81628"/>
                  </a:cubicBezTo>
                  <a:cubicBezTo>
                    <a:pt x="206432" y="80879"/>
                    <a:pt x="206620" y="80317"/>
                    <a:pt x="206245" y="79942"/>
                  </a:cubicBezTo>
                  <a:cubicBezTo>
                    <a:pt x="206245" y="79567"/>
                    <a:pt x="206058" y="79567"/>
                    <a:pt x="205683" y="79942"/>
                  </a:cubicBezTo>
                  <a:close/>
                  <a:moveTo>
                    <a:pt x="278178" y="70388"/>
                  </a:moveTo>
                  <a:lnTo>
                    <a:pt x="273682" y="72074"/>
                  </a:lnTo>
                  <a:cubicBezTo>
                    <a:pt x="272183" y="72449"/>
                    <a:pt x="268624" y="74322"/>
                    <a:pt x="263005" y="77694"/>
                  </a:cubicBezTo>
                  <a:lnTo>
                    <a:pt x="250641" y="87248"/>
                  </a:lnTo>
                  <a:cubicBezTo>
                    <a:pt x="246520" y="90619"/>
                    <a:pt x="244459" y="92493"/>
                    <a:pt x="244459" y="92867"/>
                  </a:cubicBezTo>
                  <a:cubicBezTo>
                    <a:pt x="244459" y="92867"/>
                    <a:pt x="246145" y="91931"/>
                    <a:pt x="249517" y="90058"/>
                  </a:cubicBezTo>
                  <a:cubicBezTo>
                    <a:pt x="252140" y="87435"/>
                    <a:pt x="254762" y="85749"/>
                    <a:pt x="257385" y="85000"/>
                  </a:cubicBezTo>
                  <a:lnTo>
                    <a:pt x="264690" y="79942"/>
                  </a:lnTo>
                  <a:cubicBezTo>
                    <a:pt x="268062" y="78069"/>
                    <a:pt x="269748" y="76757"/>
                    <a:pt x="269748" y="76008"/>
                  </a:cubicBezTo>
                  <a:lnTo>
                    <a:pt x="270872" y="75446"/>
                  </a:lnTo>
                  <a:cubicBezTo>
                    <a:pt x="271621" y="75446"/>
                    <a:pt x="273307" y="74510"/>
                    <a:pt x="275930" y="72636"/>
                  </a:cubicBezTo>
                  <a:cubicBezTo>
                    <a:pt x="278178" y="71138"/>
                    <a:pt x="278927" y="70388"/>
                    <a:pt x="278178" y="70388"/>
                  </a:cubicBezTo>
                  <a:close/>
                  <a:moveTo>
                    <a:pt x="260195" y="61397"/>
                  </a:moveTo>
                  <a:lnTo>
                    <a:pt x="259071" y="62521"/>
                  </a:lnTo>
                  <a:cubicBezTo>
                    <a:pt x="259071" y="62895"/>
                    <a:pt x="259258" y="63083"/>
                    <a:pt x="259633" y="63083"/>
                  </a:cubicBezTo>
                  <a:cubicBezTo>
                    <a:pt x="260382" y="63083"/>
                    <a:pt x="260757" y="62895"/>
                    <a:pt x="260757" y="62521"/>
                  </a:cubicBezTo>
                  <a:cubicBezTo>
                    <a:pt x="260757" y="61771"/>
                    <a:pt x="260569" y="61397"/>
                    <a:pt x="260195" y="61397"/>
                  </a:cubicBezTo>
                  <a:close/>
                  <a:moveTo>
                    <a:pt x="229848" y="141"/>
                  </a:moveTo>
                  <a:cubicBezTo>
                    <a:pt x="229848" y="-233"/>
                    <a:pt x="230785" y="141"/>
                    <a:pt x="232658" y="1265"/>
                  </a:cubicBezTo>
                  <a:cubicBezTo>
                    <a:pt x="234531" y="2389"/>
                    <a:pt x="235842" y="2577"/>
                    <a:pt x="236592" y="1827"/>
                  </a:cubicBezTo>
                  <a:cubicBezTo>
                    <a:pt x="236966" y="1078"/>
                    <a:pt x="237435" y="891"/>
                    <a:pt x="237997" y="1265"/>
                  </a:cubicBezTo>
                  <a:cubicBezTo>
                    <a:pt x="238559" y="1640"/>
                    <a:pt x="239027" y="1827"/>
                    <a:pt x="239402" y="1827"/>
                  </a:cubicBezTo>
                  <a:cubicBezTo>
                    <a:pt x="240526" y="3326"/>
                    <a:pt x="241275" y="3326"/>
                    <a:pt x="241649" y="1827"/>
                  </a:cubicBezTo>
                  <a:cubicBezTo>
                    <a:pt x="242399" y="329"/>
                    <a:pt x="242773" y="516"/>
                    <a:pt x="242773" y="2389"/>
                  </a:cubicBezTo>
                  <a:cubicBezTo>
                    <a:pt x="242773" y="3888"/>
                    <a:pt x="243148" y="4075"/>
                    <a:pt x="243897" y="2951"/>
                  </a:cubicBezTo>
                  <a:cubicBezTo>
                    <a:pt x="244647" y="1827"/>
                    <a:pt x="245396" y="1265"/>
                    <a:pt x="246145" y="1265"/>
                  </a:cubicBezTo>
                  <a:cubicBezTo>
                    <a:pt x="246895" y="1265"/>
                    <a:pt x="247269" y="1640"/>
                    <a:pt x="247269" y="2389"/>
                  </a:cubicBezTo>
                  <a:cubicBezTo>
                    <a:pt x="246895" y="3513"/>
                    <a:pt x="247082" y="4075"/>
                    <a:pt x="247831" y="4075"/>
                  </a:cubicBezTo>
                  <a:cubicBezTo>
                    <a:pt x="248955" y="4075"/>
                    <a:pt x="249704" y="4637"/>
                    <a:pt x="250079" y="5761"/>
                  </a:cubicBezTo>
                  <a:cubicBezTo>
                    <a:pt x="250828" y="6511"/>
                    <a:pt x="251297" y="6792"/>
                    <a:pt x="251484" y="6604"/>
                  </a:cubicBezTo>
                  <a:cubicBezTo>
                    <a:pt x="251671" y="6417"/>
                    <a:pt x="251765" y="5949"/>
                    <a:pt x="251765" y="5199"/>
                  </a:cubicBezTo>
                  <a:cubicBezTo>
                    <a:pt x="251765" y="4075"/>
                    <a:pt x="252140" y="3513"/>
                    <a:pt x="252889" y="3513"/>
                  </a:cubicBezTo>
                  <a:cubicBezTo>
                    <a:pt x="253638" y="3888"/>
                    <a:pt x="254388" y="5012"/>
                    <a:pt x="255137" y="6885"/>
                  </a:cubicBezTo>
                  <a:cubicBezTo>
                    <a:pt x="255886" y="8758"/>
                    <a:pt x="256823" y="9695"/>
                    <a:pt x="257947" y="9695"/>
                  </a:cubicBezTo>
                  <a:lnTo>
                    <a:pt x="261881" y="10257"/>
                  </a:lnTo>
                  <a:cubicBezTo>
                    <a:pt x="264128" y="11006"/>
                    <a:pt x="266938" y="11381"/>
                    <a:pt x="270310" y="11381"/>
                  </a:cubicBezTo>
                  <a:lnTo>
                    <a:pt x="274244" y="11943"/>
                  </a:lnTo>
                  <a:cubicBezTo>
                    <a:pt x="275368" y="11943"/>
                    <a:pt x="277054" y="11568"/>
                    <a:pt x="279302" y="10819"/>
                  </a:cubicBezTo>
                  <a:lnTo>
                    <a:pt x="286046" y="8571"/>
                  </a:lnTo>
                  <a:lnTo>
                    <a:pt x="288293" y="8571"/>
                  </a:lnTo>
                  <a:cubicBezTo>
                    <a:pt x="290916" y="8571"/>
                    <a:pt x="292977" y="8758"/>
                    <a:pt x="294475" y="9133"/>
                  </a:cubicBezTo>
                  <a:lnTo>
                    <a:pt x="310772" y="11943"/>
                  </a:lnTo>
                  <a:lnTo>
                    <a:pt x="323136" y="14191"/>
                  </a:lnTo>
                  <a:lnTo>
                    <a:pt x="323136" y="15315"/>
                  </a:lnTo>
                  <a:cubicBezTo>
                    <a:pt x="323136" y="16064"/>
                    <a:pt x="323885" y="17188"/>
                    <a:pt x="325384" y="18687"/>
                  </a:cubicBezTo>
                  <a:cubicBezTo>
                    <a:pt x="326508" y="19436"/>
                    <a:pt x="326882" y="21309"/>
                    <a:pt x="326508" y="24306"/>
                  </a:cubicBezTo>
                  <a:cubicBezTo>
                    <a:pt x="326508" y="26929"/>
                    <a:pt x="326882" y="28802"/>
                    <a:pt x="327632" y="29926"/>
                  </a:cubicBezTo>
                  <a:cubicBezTo>
                    <a:pt x="328756" y="32174"/>
                    <a:pt x="329318" y="33485"/>
                    <a:pt x="329318" y="33860"/>
                  </a:cubicBezTo>
                  <a:cubicBezTo>
                    <a:pt x="329318" y="35733"/>
                    <a:pt x="329692" y="37045"/>
                    <a:pt x="330442" y="37794"/>
                  </a:cubicBezTo>
                  <a:cubicBezTo>
                    <a:pt x="331566" y="38918"/>
                    <a:pt x="331940" y="39667"/>
                    <a:pt x="331566" y="40042"/>
                  </a:cubicBezTo>
                  <a:lnTo>
                    <a:pt x="329880" y="39480"/>
                  </a:lnTo>
                  <a:cubicBezTo>
                    <a:pt x="328756" y="38356"/>
                    <a:pt x="328194" y="38168"/>
                    <a:pt x="328194" y="38918"/>
                  </a:cubicBezTo>
                  <a:lnTo>
                    <a:pt x="329880" y="42290"/>
                  </a:lnTo>
                  <a:lnTo>
                    <a:pt x="332127" y="45099"/>
                  </a:lnTo>
                  <a:cubicBezTo>
                    <a:pt x="332877" y="45099"/>
                    <a:pt x="333251" y="46036"/>
                    <a:pt x="333251" y="47909"/>
                  </a:cubicBezTo>
                  <a:cubicBezTo>
                    <a:pt x="333251" y="50157"/>
                    <a:pt x="334188" y="51843"/>
                    <a:pt x="336061" y="52967"/>
                  </a:cubicBezTo>
                  <a:cubicBezTo>
                    <a:pt x="337935" y="54466"/>
                    <a:pt x="339246" y="56714"/>
                    <a:pt x="339995" y="59711"/>
                  </a:cubicBezTo>
                  <a:cubicBezTo>
                    <a:pt x="340370" y="61209"/>
                    <a:pt x="340557" y="63270"/>
                    <a:pt x="340557" y="65893"/>
                  </a:cubicBezTo>
                  <a:cubicBezTo>
                    <a:pt x="340182" y="67017"/>
                    <a:pt x="339714" y="67672"/>
                    <a:pt x="339152" y="67859"/>
                  </a:cubicBezTo>
                  <a:cubicBezTo>
                    <a:pt x="338590" y="68047"/>
                    <a:pt x="337747" y="68140"/>
                    <a:pt x="336623" y="68140"/>
                  </a:cubicBezTo>
                  <a:cubicBezTo>
                    <a:pt x="334375" y="68140"/>
                    <a:pt x="332127" y="67766"/>
                    <a:pt x="329880" y="67017"/>
                  </a:cubicBezTo>
                  <a:cubicBezTo>
                    <a:pt x="327257" y="65893"/>
                    <a:pt x="324822" y="65518"/>
                    <a:pt x="322574" y="65893"/>
                  </a:cubicBezTo>
                  <a:cubicBezTo>
                    <a:pt x="319577" y="65893"/>
                    <a:pt x="317516" y="66455"/>
                    <a:pt x="316392" y="67579"/>
                  </a:cubicBezTo>
                  <a:cubicBezTo>
                    <a:pt x="314894" y="69077"/>
                    <a:pt x="313208" y="69826"/>
                    <a:pt x="311334" y="69826"/>
                  </a:cubicBezTo>
                  <a:lnTo>
                    <a:pt x="306839" y="72074"/>
                  </a:lnTo>
                  <a:cubicBezTo>
                    <a:pt x="306089" y="72824"/>
                    <a:pt x="305340" y="73011"/>
                    <a:pt x="304591" y="72636"/>
                  </a:cubicBezTo>
                  <a:cubicBezTo>
                    <a:pt x="304216" y="72636"/>
                    <a:pt x="304216" y="73198"/>
                    <a:pt x="304591" y="74322"/>
                  </a:cubicBezTo>
                  <a:cubicBezTo>
                    <a:pt x="304965" y="75072"/>
                    <a:pt x="305059" y="75540"/>
                    <a:pt x="304872" y="75727"/>
                  </a:cubicBezTo>
                  <a:cubicBezTo>
                    <a:pt x="304684" y="75914"/>
                    <a:pt x="304403" y="75821"/>
                    <a:pt x="304029" y="75446"/>
                  </a:cubicBezTo>
                  <a:cubicBezTo>
                    <a:pt x="304029" y="75072"/>
                    <a:pt x="303654" y="74884"/>
                    <a:pt x="302905" y="74884"/>
                  </a:cubicBezTo>
                  <a:cubicBezTo>
                    <a:pt x="301781" y="74884"/>
                    <a:pt x="299720" y="75633"/>
                    <a:pt x="296723" y="77132"/>
                  </a:cubicBezTo>
                  <a:cubicBezTo>
                    <a:pt x="292602" y="78256"/>
                    <a:pt x="288293" y="80317"/>
                    <a:pt x="283798" y="83314"/>
                  </a:cubicBezTo>
                  <a:lnTo>
                    <a:pt x="272558" y="90619"/>
                  </a:lnTo>
                  <a:lnTo>
                    <a:pt x="264690" y="95115"/>
                  </a:lnTo>
                  <a:lnTo>
                    <a:pt x="257947" y="100173"/>
                  </a:lnTo>
                  <a:lnTo>
                    <a:pt x="248955" y="106355"/>
                  </a:lnTo>
                  <a:cubicBezTo>
                    <a:pt x="246707" y="107104"/>
                    <a:pt x="245583" y="107853"/>
                    <a:pt x="245583" y="108603"/>
                  </a:cubicBezTo>
                  <a:cubicBezTo>
                    <a:pt x="245583" y="108977"/>
                    <a:pt x="244834" y="109539"/>
                    <a:pt x="243335" y="110289"/>
                  </a:cubicBezTo>
                  <a:cubicBezTo>
                    <a:pt x="242586" y="110289"/>
                    <a:pt x="241930" y="110476"/>
                    <a:pt x="241369" y="110851"/>
                  </a:cubicBezTo>
                  <a:cubicBezTo>
                    <a:pt x="240807" y="111225"/>
                    <a:pt x="240526" y="111600"/>
                    <a:pt x="240526" y="111975"/>
                  </a:cubicBezTo>
                  <a:cubicBezTo>
                    <a:pt x="239776" y="113098"/>
                    <a:pt x="240151" y="113473"/>
                    <a:pt x="241649" y="113098"/>
                  </a:cubicBezTo>
                  <a:lnTo>
                    <a:pt x="260757" y="111413"/>
                  </a:lnTo>
                  <a:lnTo>
                    <a:pt x="282674" y="110289"/>
                  </a:lnTo>
                  <a:cubicBezTo>
                    <a:pt x="285296" y="110289"/>
                    <a:pt x="287169" y="109727"/>
                    <a:pt x="288293" y="108603"/>
                  </a:cubicBezTo>
                  <a:cubicBezTo>
                    <a:pt x="288668" y="107853"/>
                    <a:pt x="289230" y="107666"/>
                    <a:pt x="289979" y="108041"/>
                  </a:cubicBezTo>
                  <a:cubicBezTo>
                    <a:pt x="289979" y="108790"/>
                    <a:pt x="297847" y="109539"/>
                    <a:pt x="313582" y="110289"/>
                  </a:cubicBezTo>
                  <a:cubicBezTo>
                    <a:pt x="328943" y="110289"/>
                    <a:pt x="338122" y="110663"/>
                    <a:pt x="341119" y="111413"/>
                  </a:cubicBezTo>
                  <a:lnTo>
                    <a:pt x="353483" y="111975"/>
                  </a:lnTo>
                  <a:cubicBezTo>
                    <a:pt x="359102" y="112724"/>
                    <a:pt x="362099" y="113286"/>
                    <a:pt x="362474" y="113660"/>
                  </a:cubicBezTo>
                  <a:cubicBezTo>
                    <a:pt x="363223" y="114410"/>
                    <a:pt x="364535" y="114784"/>
                    <a:pt x="366408" y="114784"/>
                  </a:cubicBezTo>
                  <a:cubicBezTo>
                    <a:pt x="368281" y="114784"/>
                    <a:pt x="369218" y="114972"/>
                    <a:pt x="369218" y="115346"/>
                  </a:cubicBezTo>
                  <a:cubicBezTo>
                    <a:pt x="369218" y="115721"/>
                    <a:pt x="368469" y="116283"/>
                    <a:pt x="366970" y="117032"/>
                  </a:cubicBezTo>
                  <a:cubicBezTo>
                    <a:pt x="366595" y="117032"/>
                    <a:pt x="366127" y="117126"/>
                    <a:pt x="365565" y="117313"/>
                  </a:cubicBezTo>
                  <a:cubicBezTo>
                    <a:pt x="365003" y="117501"/>
                    <a:pt x="364909" y="117782"/>
                    <a:pt x="365284" y="118156"/>
                  </a:cubicBezTo>
                  <a:cubicBezTo>
                    <a:pt x="365284" y="118531"/>
                    <a:pt x="364535" y="119093"/>
                    <a:pt x="363036" y="119842"/>
                  </a:cubicBezTo>
                  <a:cubicBezTo>
                    <a:pt x="361912" y="120217"/>
                    <a:pt x="360788" y="120217"/>
                    <a:pt x="359664" y="119842"/>
                  </a:cubicBezTo>
                  <a:cubicBezTo>
                    <a:pt x="359664" y="119093"/>
                    <a:pt x="358353" y="118718"/>
                    <a:pt x="355730" y="118718"/>
                  </a:cubicBezTo>
                  <a:cubicBezTo>
                    <a:pt x="353483" y="118718"/>
                    <a:pt x="352359" y="119093"/>
                    <a:pt x="352359" y="119842"/>
                  </a:cubicBezTo>
                  <a:cubicBezTo>
                    <a:pt x="352359" y="120966"/>
                    <a:pt x="354419" y="121715"/>
                    <a:pt x="358540" y="122090"/>
                  </a:cubicBezTo>
                  <a:lnTo>
                    <a:pt x="364722" y="123214"/>
                  </a:lnTo>
                  <a:lnTo>
                    <a:pt x="352921" y="124338"/>
                  </a:lnTo>
                  <a:cubicBezTo>
                    <a:pt x="343180" y="125087"/>
                    <a:pt x="336436" y="125275"/>
                    <a:pt x="332689" y="124900"/>
                  </a:cubicBezTo>
                  <a:cubicBezTo>
                    <a:pt x="327070" y="124151"/>
                    <a:pt x="324260" y="124151"/>
                    <a:pt x="324260" y="124900"/>
                  </a:cubicBezTo>
                  <a:lnTo>
                    <a:pt x="320326" y="125462"/>
                  </a:lnTo>
                  <a:cubicBezTo>
                    <a:pt x="317703" y="125462"/>
                    <a:pt x="316392" y="125837"/>
                    <a:pt x="316392" y="126586"/>
                  </a:cubicBezTo>
                  <a:cubicBezTo>
                    <a:pt x="315643" y="127335"/>
                    <a:pt x="314519" y="127710"/>
                    <a:pt x="313020" y="127710"/>
                  </a:cubicBezTo>
                  <a:lnTo>
                    <a:pt x="309087" y="128272"/>
                  </a:lnTo>
                  <a:cubicBezTo>
                    <a:pt x="308337" y="129021"/>
                    <a:pt x="311522" y="129396"/>
                    <a:pt x="318640" y="129396"/>
                  </a:cubicBezTo>
                  <a:lnTo>
                    <a:pt x="337185" y="129958"/>
                  </a:lnTo>
                  <a:lnTo>
                    <a:pt x="351235" y="132206"/>
                  </a:lnTo>
                  <a:cubicBezTo>
                    <a:pt x="354606" y="132955"/>
                    <a:pt x="356667" y="133704"/>
                    <a:pt x="357416" y="134454"/>
                  </a:cubicBezTo>
                  <a:cubicBezTo>
                    <a:pt x="357791" y="134828"/>
                    <a:pt x="357978" y="135390"/>
                    <a:pt x="357978" y="136139"/>
                  </a:cubicBezTo>
                  <a:cubicBezTo>
                    <a:pt x="357978" y="137263"/>
                    <a:pt x="357604" y="137825"/>
                    <a:pt x="356854" y="137825"/>
                  </a:cubicBezTo>
                  <a:lnTo>
                    <a:pt x="352359" y="137263"/>
                  </a:lnTo>
                  <a:cubicBezTo>
                    <a:pt x="349736" y="136139"/>
                    <a:pt x="344678" y="135577"/>
                    <a:pt x="337185" y="135577"/>
                  </a:cubicBezTo>
                  <a:cubicBezTo>
                    <a:pt x="330816" y="135577"/>
                    <a:pt x="326882" y="135952"/>
                    <a:pt x="325384" y="136701"/>
                  </a:cubicBezTo>
                  <a:cubicBezTo>
                    <a:pt x="324634" y="137076"/>
                    <a:pt x="324260" y="137357"/>
                    <a:pt x="324260" y="137544"/>
                  </a:cubicBezTo>
                  <a:cubicBezTo>
                    <a:pt x="324260" y="137732"/>
                    <a:pt x="324634" y="137825"/>
                    <a:pt x="325384" y="137825"/>
                  </a:cubicBezTo>
                  <a:lnTo>
                    <a:pt x="329880" y="138387"/>
                  </a:lnTo>
                  <a:lnTo>
                    <a:pt x="338309" y="138949"/>
                  </a:lnTo>
                  <a:lnTo>
                    <a:pt x="348987" y="140635"/>
                  </a:lnTo>
                  <a:lnTo>
                    <a:pt x="356854" y="141759"/>
                  </a:lnTo>
                  <a:lnTo>
                    <a:pt x="357416" y="142883"/>
                  </a:lnTo>
                  <a:cubicBezTo>
                    <a:pt x="357416" y="144007"/>
                    <a:pt x="354045" y="145131"/>
                    <a:pt x="347301" y="146255"/>
                  </a:cubicBezTo>
                  <a:lnTo>
                    <a:pt x="332689" y="148503"/>
                  </a:lnTo>
                  <a:cubicBezTo>
                    <a:pt x="331191" y="148503"/>
                    <a:pt x="325571" y="149252"/>
                    <a:pt x="315830" y="150751"/>
                  </a:cubicBezTo>
                  <a:cubicBezTo>
                    <a:pt x="306839" y="152249"/>
                    <a:pt x="301968" y="153186"/>
                    <a:pt x="301219" y="153561"/>
                  </a:cubicBezTo>
                  <a:cubicBezTo>
                    <a:pt x="300844" y="153935"/>
                    <a:pt x="297660" y="154872"/>
                    <a:pt x="291665" y="156371"/>
                  </a:cubicBezTo>
                  <a:cubicBezTo>
                    <a:pt x="287919" y="156745"/>
                    <a:pt x="283048" y="157869"/>
                    <a:pt x="277054" y="159742"/>
                  </a:cubicBezTo>
                  <a:cubicBezTo>
                    <a:pt x="274806" y="160492"/>
                    <a:pt x="272933" y="161147"/>
                    <a:pt x="271434" y="161709"/>
                  </a:cubicBezTo>
                  <a:cubicBezTo>
                    <a:pt x="269936" y="162271"/>
                    <a:pt x="268812" y="162552"/>
                    <a:pt x="268062" y="162552"/>
                  </a:cubicBezTo>
                  <a:cubicBezTo>
                    <a:pt x="268062" y="163302"/>
                    <a:pt x="266376" y="164051"/>
                    <a:pt x="263005" y="164800"/>
                  </a:cubicBezTo>
                  <a:cubicBezTo>
                    <a:pt x="259633" y="165549"/>
                    <a:pt x="257572" y="166299"/>
                    <a:pt x="256823" y="167048"/>
                  </a:cubicBezTo>
                  <a:cubicBezTo>
                    <a:pt x="255324" y="167797"/>
                    <a:pt x="253076" y="168172"/>
                    <a:pt x="250079" y="168172"/>
                  </a:cubicBezTo>
                  <a:cubicBezTo>
                    <a:pt x="247082" y="168921"/>
                    <a:pt x="245396" y="169483"/>
                    <a:pt x="245021" y="169858"/>
                  </a:cubicBezTo>
                  <a:cubicBezTo>
                    <a:pt x="245021" y="170607"/>
                    <a:pt x="243897" y="170982"/>
                    <a:pt x="241649" y="170982"/>
                  </a:cubicBezTo>
                  <a:cubicBezTo>
                    <a:pt x="239776" y="170982"/>
                    <a:pt x="238465" y="171357"/>
                    <a:pt x="237716" y="172106"/>
                  </a:cubicBezTo>
                  <a:lnTo>
                    <a:pt x="232658" y="174916"/>
                  </a:lnTo>
                  <a:lnTo>
                    <a:pt x="223104" y="177726"/>
                  </a:lnTo>
                  <a:lnTo>
                    <a:pt x="216361" y="179412"/>
                  </a:lnTo>
                  <a:lnTo>
                    <a:pt x="218047" y="186717"/>
                  </a:lnTo>
                  <a:lnTo>
                    <a:pt x="219732" y="193461"/>
                  </a:lnTo>
                  <a:lnTo>
                    <a:pt x="223666" y="192899"/>
                  </a:lnTo>
                  <a:lnTo>
                    <a:pt x="230410" y="191775"/>
                  </a:lnTo>
                  <a:cubicBezTo>
                    <a:pt x="231534" y="191400"/>
                    <a:pt x="236217" y="190838"/>
                    <a:pt x="244459" y="190089"/>
                  </a:cubicBezTo>
                  <a:lnTo>
                    <a:pt x="257947" y="187841"/>
                  </a:lnTo>
                  <a:lnTo>
                    <a:pt x="262443" y="187279"/>
                  </a:lnTo>
                  <a:cubicBezTo>
                    <a:pt x="263192" y="187654"/>
                    <a:pt x="264035" y="187748"/>
                    <a:pt x="264971" y="187560"/>
                  </a:cubicBezTo>
                  <a:cubicBezTo>
                    <a:pt x="265908" y="187373"/>
                    <a:pt x="266751" y="187279"/>
                    <a:pt x="267500" y="187279"/>
                  </a:cubicBezTo>
                  <a:cubicBezTo>
                    <a:pt x="271996" y="186155"/>
                    <a:pt x="276492" y="185593"/>
                    <a:pt x="280988" y="185593"/>
                  </a:cubicBezTo>
                  <a:cubicBezTo>
                    <a:pt x="282861" y="185219"/>
                    <a:pt x="284922" y="185031"/>
                    <a:pt x="287169" y="185031"/>
                  </a:cubicBezTo>
                  <a:cubicBezTo>
                    <a:pt x="289417" y="185031"/>
                    <a:pt x="291103" y="184844"/>
                    <a:pt x="292227" y="184469"/>
                  </a:cubicBezTo>
                  <a:cubicBezTo>
                    <a:pt x="295974" y="184469"/>
                    <a:pt x="299158" y="184657"/>
                    <a:pt x="301781" y="185031"/>
                  </a:cubicBezTo>
                  <a:cubicBezTo>
                    <a:pt x="306651" y="185031"/>
                    <a:pt x="308899" y="185219"/>
                    <a:pt x="308525" y="185593"/>
                  </a:cubicBezTo>
                  <a:cubicBezTo>
                    <a:pt x="308525" y="185968"/>
                    <a:pt x="306651" y="186530"/>
                    <a:pt x="302905" y="187279"/>
                  </a:cubicBezTo>
                  <a:cubicBezTo>
                    <a:pt x="299158" y="188028"/>
                    <a:pt x="297098" y="188590"/>
                    <a:pt x="296723" y="188965"/>
                  </a:cubicBezTo>
                  <a:cubicBezTo>
                    <a:pt x="296348" y="189340"/>
                    <a:pt x="297847" y="189527"/>
                    <a:pt x="301219" y="189527"/>
                  </a:cubicBezTo>
                  <a:lnTo>
                    <a:pt x="315830" y="188403"/>
                  </a:lnTo>
                  <a:cubicBezTo>
                    <a:pt x="321450" y="188403"/>
                    <a:pt x="322574" y="188590"/>
                    <a:pt x="319202" y="188965"/>
                  </a:cubicBezTo>
                  <a:lnTo>
                    <a:pt x="304591" y="191775"/>
                  </a:lnTo>
                  <a:cubicBezTo>
                    <a:pt x="298222" y="192524"/>
                    <a:pt x="295037" y="193274"/>
                    <a:pt x="295037" y="194023"/>
                  </a:cubicBezTo>
                  <a:cubicBezTo>
                    <a:pt x="294662" y="195147"/>
                    <a:pt x="294662" y="195709"/>
                    <a:pt x="295037" y="195709"/>
                  </a:cubicBezTo>
                  <a:cubicBezTo>
                    <a:pt x="295786" y="196083"/>
                    <a:pt x="295224" y="196645"/>
                    <a:pt x="293351" y="197395"/>
                  </a:cubicBezTo>
                  <a:cubicBezTo>
                    <a:pt x="291478" y="198519"/>
                    <a:pt x="287731" y="199830"/>
                    <a:pt x="282112" y="201329"/>
                  </a:cubicBezTo>
                  <a:cubicBezTo>
                    <a:pt x="274244" y="203202"/>
                    <a:pt x="268624" y="204700"/>
                    <a:pt x="265252" y="205824"/>
                  </a:cubicBezTo>
                  <a:lnTo>
                    <a:pt x="254013" y="209196"/>
                  </a:lnTo>
                  <a:lnTo>
                    <a:pt x="243335" y="212006"/>
                  </a:lnTo>
                  <a:cubicBezTo>
                    <a:pt x="241088" y="212381"/>
                    <a:pt x="239121" y="212849"/>
                    <a:pt x="237435" y="213411"/>
                  </a:cubicBezTo>
                  <a:cubicBezTo>
                    <a:pt x="235749" y="213973"/>
                    <a:pt x="234531" y="214441"/>
                    <a:pt x="233782" y="214816"/>
                  </a:cubicBezTo>
                  <a:cubicBezTo>
                    <a:pt x="232658" y="215940"/>
                    <a:pt x="232096" y="216877"/>
                    <a:pt x="232096" y="217626"/>
                  </a:cubicBezTo>
                  <a:cubicBezTo>
                    <a:pt x="232845" y="218375"/>
                    <a:pt x="231159" y="219499"/>
                    <a:pt x="227038" y="220998"/>
                  </a:cubicBezTo>
                  <a:cubicBezTo>
                    <a:pt x="223292" y="222496"/>
                    <a:pt x="220856" y="223246"/>
                    <a:pt x="219732" y="223246"/>
                  </a:cubicBezTo>
                  <a:cubicBezTo>
                    <a:pt x="219358" y="223246"/>
                    <a:pt x="217672" y="224370"/>
                    <a:pt x="214675" y="226617"/>
                  </a:cubicBezTo>
                  <a:cubicBezTo>
                    <a:pt x="213551" y="227741"/>
                    <a:pt x="212801" y="228772"/>
                    <a:pt x="212427" y="229708"/>
                  </a:cubicBezTo>
                  <a:cubicBezTo>
                    <a:pt x="212052" y="230645"/>
                    <a:pt x="212239" y="231675"/>
                    <a:pt x="212989" y="232799"/>
                  </a:cubicBezTo>
                  <a:lnTo>
                    <a:pt x="214675" y="235609"/>
                  </a:lnTo>
                  <a:lnTo>
                    <a:pt x="219732" y="235609"/>
                  </a:lnTo>
                  <a:lnTo>
                    <a:pt x="222542" y="235609"/>
                  </a:lnTo>
                  <a:cubicBezTo>
                    <a:pt x="224416" y="235609"/>
                    <a:pt x="227975" y="235234"/>
                    <a:pt x="233220" y="234485"/>
                  </a:cubicBezTo>
                  <a:cubicBezTo>
                    <a:pt x="239964" y="232987"/>
                    <a:pt x="245958" y="231863"/>
                    <a:pt x="251203" y="231113"/>
                  </a:cubicBezTo>
                  <a:cubicBezTo>
                    <a:pt x="258696" y="230364"/>
                    <a:pt x="266002" y="229989"/>
                    <a:pt x="273120" y="229989"/>
                  </a:cubicBezTo>
                  <a:cubicBezTo>
                    <a:pt x="280613" y="229989"/>
                    <a:pt x="285858" y="230364"/>
                    <a:pt x="288855" y="231113"/>
                  </a:cubicBezTo>
                  <a:cubicBezTo>
                    <a:pt x="290729" y="231488"/>
                    <a:pt x="295786" y="231675"/>
                    <a:pt x="304029" y="231675"/>
                  </a:cubicBezTo>
                  <a:cubicBezTo>
                    <a:pt x="310772" y="231675"/>
                    <a:pt x="314144" y="231863"/>
                    <a:pt x="314144" y="232237"/>
                  </a:cubicBezTo>
                  <a:cubicBezTo>
                    <a:pt x="314144" y="232612"/>
                    <a:pt x="313395" y="233174"/>
                    <a:pt x="311896" y="233923"/>
                  </a:cubicBezTo>
                  <a:lnTo>
                    <a:pt x="305715" y="234485"/>
                  </a:lnTo>
                  <a:cubicBezTo>
                    <a:pt x="303092" y="234485"/>
                    <a:pt x="301781" y="234860"/>
                    <a:pt x="301781" y="235609"/>
                  </a:cubicBezTo>
                  <a:cubicBezTo>
                    <a:pt x="301781" y="235984"/>
                    <a:pt x="302530" y="236171"/>
                    <a:pt x="304029" y="236171"/>
                  </a:cubicBezTo>
                  <a:cubicBezTo>
                    <a:pt x="305902" y="235422"/>
                    <a:pt x="307401" y="235422"/>
                    <a:pt x="308525" y="236171"/>
                  </a:cubicBezTo>
                  <a:cubicBezTo>
                    <a:pt x="310023" y="236920"/>
                    <a:pt x="310398" y="237295"/>
                    <a:pt x="309648" y="237295"/>
                  </a:cubicBezTo>
                  <a:lnTo>
                    <a:pt x="294475" y="240105"/>
                  </a:lnTo>
                  <a:lnTo>
                    <a:pt x="280426" y="243477"/>
                  </a:lnTo>
                  <a:cubicBezTo>
                    <a:pt x="280051" y="243851"/>
                    <a:pt x="282861" y="244039"/>
                    <a:pt x="288855" y="244039"/>
                  </a:cubicBezTo>
                  <a:lnTo>
                    <a:pt x="305153" y="242353"/>
                  </a:lnTo>
                  <a:cubicBezTo>
                    <a:pt x="309274" y="241603"/>
                    <a:pt x="311896" y="241603"/>
                    <a:pt x="313020" y="242353"/>
                  </a:cubicBezTo>
                  <a:cubicBezTo>
                    <a:pt x="314519" y="243102"/>
                    <a:pt x="315268" y="243851"/>
                    <a:pt x="315268" y="244601"/>
                  </a:cubicBezTo>
                  <a:lnTo>
                    <a:pt x="307963" y="246849"/>
                  </a:lnTo>
                  <a:lnTo>
                    <a:pt x="298409" y="248534"/>
                  </a:lnTo>
                  <a:lnTo>
                    <a:pt x="293913" y="249096"/>
                  </a:lnTo>
                  <a:cubicBezTo>
                    <a:pt x="293539" y="249471"/>
                    <a:pt x="293539" y="249752"/>
                    <a:pt x="293913" y="249939"/>
                  </a:cubicBezTo>
                  <a:cubicBezTo>
                    <a:pt x="294288" y="250127"/>
                    <a:pt x="295037" y="250220"/>
                    <a:pt x="296161" y="250220"/>
                  </a:cubicBezTo>
                  <a:cubicBezTo>
                    <a:pt x="301032" y="250220"/>
                    <a:pt x="304965" y="250408"/>
                    <a:pt x="307963" y="250782"/>
                  </a:cubicBezTo>
                  <a:cubicBezTo>
                    <a:pt x="313582" y="250782"/>
                    <a:pt x="314519" y="250970"/>
                    <a:pt x="310772" y="251344"/>
                  </a:cubicBezTo>
                  <a:lnTo>
                    <a:pt x="301219" y="253030"/>
                  </a:lnTo>
                  <a:cubicBezTo>
                    <a:pt x="299720" y="253030"/>
                    <a:pt x="298596" y="253218"/>
                    <a:pt x="297847" y="253592"/>
                  </a:cubicBezTo>
                  <a:cubicBezTo>
                    <a:pt x="297098" y="253967"/>
                    <a:pt x="296910" y="254529"/>
                    <a:pt x="297285" y="255278"/>
                  </a:cubicBezTo>
                  <a:cubicBezTo>
                    <a:pt x="298034" y="256777"/>
                    <a:pt x="297847" y="257713"/>
                    <a:pt x="296723" y="258088"/>
                  </a:cubicBezTo>
                  <a:lnTo>
                    <a:pt x="293351" y="258650"/>
                  </a:lnTo>
                  <a:cubicBezTo>
                    <a:pt x="292227" y="258650"/>
                    <a:pt x="291291" y="259025"/>
                    <a:pt x="290541" y="259774"/>
                  </a:cubicBezTo>
                  <a:cubicBezTo>
                    <a:pt x="290541" y="260523"/>
                    <a:pt x="289792" y="260898"/>
                    <a:pt x="288293" y="260898"/>
                  </a:cubicBezTo>
                  <a:lnTo>
                    <a:pt x="283798" y="262022"/>
                  </a:lnTo>
                  <a:lnTo>
                    <a:pt x="280988" y="263146"/>
                  </a:lnTo>
                  <a:lnTo>
                    <a:pt x="285484" y="273823"/>
                  </a:lnTo>
                  <a:lnTo>
                    <a:pt x="289979" y="285063"/>
                  </a:lnTo>
                  <a:cubicBezTo>
                    <a:pt x="289979" y="286187"/>
                    <a:pt x="290354" y="286749"/>
                    <a:pt x="291103" y="286749"/>
                  </a:cubicBezTo>
                  <a:cubicBezTo>
                    <a:pt x="291478" y="286749"/>
                    <a:pt x="291665" y="286187"/>
                    <a:pt x="291665" y="285063"/>
                  </a:cubicBezTo>
                  <a:cubicBezTo>
                    <a:pt x="291291" y="284688"/>
                    <a:pt x="291197" y="284314"/>
                    <a:pt x="291384" y="283939"/>
                  </a:cubicBezTo>
                  <a:cubicBezTo>
                    <a:pt x="291572" y="283564"/>
                    <a:pt x="291853" y="283377"/>
                    <a:pt x="292227" y="283377"/>
                  </a:cubicBezTo>
                  <a:lnTo>
                    <a:pt x="295037" y="283377"/>
                  </a:lnTo>
                  <a:cubicBezTo>
                    <a:pt x="295786" y="282628"/>
                    <a:pt x="296910" y="283190"/>
                    <a:pt x="298409" y="285063"/>
                  </a:cubicBezTo>
                  <a:cubicBezTo>
                    <a:pt x="299908" y="286561"/>
                    <a:pt x="300657" y="286749"/>
                    <a:pt x="300657" y="285625"/>
                  </a:cubicBezTo>
                  <a:cubicBezTo>
                    <a:pt x="301406" y="284876"/>
                    <a:pt x="302343" y="284501"/>
                    <a:pt x="303467" y="284501"/>
                  </a:cubicBezTo>
                  <a:cubicBezTo>
                    <a:pt x="304216" y="284501"/>
                    <a:pt x="304872" y="284595"/>
                    <a:pt x="305434" y="284782"/>
                  </a:cubicBezTo>
                  <a:cubicBezTo>
                    <a:pt x="305996" y="284969"/>
                    <a:pt x="306089" y="285250"/>
                    <a:pt x="305715" y="285625"/>
                  </a:cubicBezTo>
                  <a:cubicBezTo>
                    <a:pt x="305340" y="286749"/>
                    <a:pt x="305902" y="287311"/>
                    <a:pt x="307401" y="287311"/>
                  </a:cubicBezTo>
                  <a:cubicBezTo>
                    <a:pt x="308525" y="287311"/>
                    <a:pt x="308899" y="287123"/>
                    <a:pt x="308525" y="286749"/>
                  </a:cubicBezTo>
                  <a:cubicBezTo>
                    <a:pt x="307401" y="286749"/>
                    <a:pt x="306839" y="286187"/>
                    <a:pt x="306839" y="285063"/>
                  </a:cubicBezTo>
                  <a:cubicBezTo>
                    <a:pt x="306839" y="283939"/>
                    <a:pt x="307401" y="283377"/>
                    <a:pt x="308525" y="283377"/>
                  </a:cubicBezTo>
                  <a:cubicBezTo>
                    <a:pt x="310023" y="283377"/>
                    <a:pt x="310960" y="283190"/>
                    <a:pt x="311334" y="282815"/>
                  </a:cubicBezTo>
                  <a:cubicBezTo>
                    <a:pt x="312458" y="282815"/>
                    <a:pt x="313395" y="283190"/>
                    <a:pt x="314144" y="283939"/>
                  </a:cubicBezTo>
                  <a:cubicBezTo>
                    <a:pt x="316018" y="285063"/>
                    <a:pt x="318640" y="285812"/>
                    <a:pt x="322012" y="286187"/>
                  </a:cubicBezTo>
                  <a:cubicBezTo>
                    <a:pt x="327632" y="286187"/>
                    <a:pt x="331566" y="285999"/>
                    <a:pt x="333813" y="285625"/>
                  </a:cubicBezTo>
                  <a:lnTo>
                    <a:pt x="339995" y="285063"/>
                  </a:lnTo>
                  <a:cubicBezTo>
                    <a:pt x="339995" y="285437"/>
                    <a:pt x="342056" y="285625"/>
                    <a:pt x="346177" y="285625"/>
                  </a:cubicBezTo>
                  <a:cubicBezTo>
                    <a:pt x="349923" y="285625"/>
                    <a:pt x="351984" y="285063"/>
                    <a:pt x="352359" y="283939"/>
                  </a:cubicBezTo>
                  <a:cubicBezTo>
                    <a:pt x="353108" y="283190"/>
                    <a:pt x="353483" y="283190"/>
                    <a:pt x="353483" y="283939"/>
                  </a:cubicBezTo>
                  <a:cubicBezTo>
                    <a:pt x="353483" y="284688"/>
                    <a:pt x="362287" y="285063"/>
                    <a:pt x="379895" y="285063"/>
                  </a:cubicBezTo>
                  <a:lnTo>
                    <a:pt x="396193" y="285625"/>
                  </a:lnTo>
                  <a:cubicBezTo>
                    <a:pt x="404810" y="285625"/>
                    <a:pt x="409680" y="285812"/>
                    <a:pt x="410804" y="286187"/>
                  </a:cubicBezTo>
                  <a:cubicBezTo>
                    <a:pt x="413427" y="286187"/>
                    <a:pt x="416236" y="286561"/>
                    <a:pt x="419234" y="287311"/>
                  </a:cubicBezTo>
                  <a:cubicBezTo>
                    <a:pt x="421856" y="287311"/>
                    <a:pt x="424666" y="287685"/>
                    <a:pt x="427663" y="288435"/>
                  </a:cubicBezTo>
                  <a:lnTo>
                    <a:pt x="432159" y="288997"/>
                  </a:lnTo>
                  <a:lnTo>
                    <a:pt x="425977" y="290121"/>
                  </a:lnTo>
                  <a:cubicBezTo>
                    <a:pt x="424104" y="290121"/>
                    <a:pt x="422418" y="290308"/>
                    <a:pt x="420920" y="290683"/>
                  </a:cubicBezTo>
                  <a:cubicBezTo>
                    <a:pt x="419421" y="291057"/>
                    <a:pt x="418484" y="291245"/>
                    <a:pt x="418110" y="291245"/>
                  </a:cubicBezTo>
                  <a:cubicBezTo>
                    <a:pt x="417360" y="291619"/>
                    <a:pt x="416049" y="291994"/>
                    <a:pt x="414176" y="292368"/>
                  </a:cubicBezTo>
                  <a:cubicBezTo>
                    <a:pt x="412303" y="292743"/>
                    <a:pt x="410242" y="292930"/>
                    <a:pt x="407994" y="292930"/>
                  </a:cubicBezTo>
                  <a:cubicBezTo>
                    <a:pt x="401625" y="293680"/>
                    <a:pt x="398253" y="294242"/>
                    <a:pt x="397879" y="294616"/>
                  </a:cubicBezTo>
                  <a:cubicBezTo>
                    <a:pt x="397879" y="295366"/>
                    <a:pt x="399190" y="295740"/>
                    <a:pt x="401812" y="295740"/>
                  </a:cubicBezTo>
                  <a:cubicBezTo>
                    <a:pt x="404435" y="295740"/>
                    <a:pt x="406870" y="296115"/>
                    <a:pt x="409118" y="296864"/>
                  </a:cubicBezTo>
                  <a:cubicBezTo>
                    <a:pt x="409867" y="296864"/>
                    <a:pt x="410523" y="296958"/>
                    <a:pt x="411085" y="297145"/>
                  </a:cubicBezTo>
                  <a:cubicBezTo>
                    <a:pt x="411647" y="297333"/>
                    <a:pt x="411553" y="297426"/>
                    <a:pt x="410804" y="297426"/>
                  </a:cubicBezTo>
                  <a:lnTo>
                    <a:pt x="405746" y="298550"/>
                  </a:lnTo>
                  <a:cubicBezTo>
                    <a:pt x="403124" y="299300"/>
                    <a:pt x="401438" y="299300"/>
                    <a:pt x="400688" y="298550"/>
                  </a:cubicBezTo>
                  <a:cubicBezTo>
                    <a:pt x="399564" y="297801"/>
                    <a:pt x="398628" y="297801"/>
                    <a:pt x="397879" y="298550"/>
                  </a:cubicBezTo>
                  <a:cubicBezTo>
                    <a:pt x="397129" y="299300"/>
                    <a:pt x="394132" y="299674"/>
                    <a:pt x="388887" y="299674"/>
                  </a:cubicBezTo>
                  <a:lnTo>
                    <a:pt x="380457" y="300798"/>
                  </a:lnTo>
                  <a:lnTo>
                    <a:pt x="380457" y="301360"/>
                  </a:lnTo>
                  <a:cubicBezTo>
                    <a:pt x="380457" y="302109"/>
                    <a:pt x="381956" y="302859"/>
                    <a:pt x="384953" y="303608"/>
                  </a:cubicBezTo>
                  <a:lnTo>
                    <a:pt x="389449" y="305294"/>
                  </a:lnTo>
                  <a:lnTo>
                    <a:pt x="368656" y="306418"/>
                  </a:lnTo>
                  <a:cubicBezTo>
                    <a:pt x="355543" y="306418"/>
                    <a:pt x="346739" y="306793"/>
                    <a:pt x="342243" y="307542"/>
                  </a:cubicBezTo>
                  <a:cubicBezTo>
                    <a:pt x="336623" y="308666"/>
                    <a:pt x="333064" y="309228"/>
                    <a:pt x="331566" y="309228"/>
                  </a:cubicBezTo>
                  <a:cubicBezTo>
                    <a:pt x="330442" y="309602"/>
                    <a:pt x="329318" y="309790"/>
                    <a:pt x="328194" y="309790"/>
                  </a:cubicBezTo>
                  <a:cubicBezTo>
                    <a:pt x="327070" y="309790"/>
                    <a:pt x="326133" y="309977"/>
                    <a:pt x="325384" y="310352"/>
                  </a:cubicBezTo>
                  <a:cubicBezTo>
                    <a:pt x="324634" y="310726"/>
                    <a:pt x="322761" y="310914"/>
                    <a:pt x="319764" y="310914"/>
                  </a:cubicBezTo>
                  <a:cubicBezTo>
                    <a:pt x="318640" y="311288"/>
                    <a:pt x="317329" y="311476"/>
                    <a:pt x="315830" y="311476"/>
                  </a:cubicBezTo>
                  <a:cubicBezTo>
                    <a:pt x="314332" y="311476"/>
                    <a:pt x="313020" y="311663"/>
                    <a:pt x="311896" y="312038"/>
                  </a:cubicBezTo>
                  <a:cubicBezTo>
                    <a:pt x="309274" y="312038"/>
                    <a:pt x="307588" y="312412"/>
                    <a:pt x="306839" y="313162"/>
                  </a:cubicBezTo>
                  <a:cubicBezTo>
                    <a:pt x="306089" y="313911"/>
                    <a:pt x="309648" y="314286"/>
                    <a:pt x="317516" y="314286"/>
                  </a:cubicBezTo>
                  <a:cubicBezTo>
                    <a:pt x="320139" y="313911"/>
                    <a:pt x="322668" y="313724"/>
                    <a:pt x="325103" y="313724"/>
                  </a:cubicBezTo>
                  <a:cubicBezTo>
                    <a:pt x="327538" y="313724"/>
                    <a:pt x="329505" y="313536"/>
                    <a:pt x="331004" y="313162"/>
                  </a:cubicBezTo>
                  <a:cubicBezTo>
                    <a:pt x="333251" y="312412"/>
                    <a:pt x="335499" y="312038"/>
                    <a:pt x="337747" y="312038"/>
                  </a:cubicBezTo>
                  <a:cubicBezTo>
                    <a:pt x="340744" y="312038"/>
                    <a:pt x="342430" y="312225"/>
                    <a:pt x="342805" y="312600"/>
                  </a:cubicBezTo>
                  <a:cubicBezTo>
                    <a:pt x="343180" y="312600"/>
                    <a:pt x="343180" y="312787"/>
                    <a:pt x="342805" y="313162"/>
                  </a:cubicBezTo>
                  <a:cubicBezTo>
                    <a:pt x="342430" y="313536"/>
                    <a:pt x="341868" y="313911"/>
                    <a:pt x="341119" y="314286"/>
                  </a:cubicBezTo>
                  <a:cubicBezTo>
                    <a:pt x="340370" y="315035"/>
                    <a:pt x="339995" y="315409"/>
                    <a:pt x="339995" y="315409"/>
                  </a:cubicBezTo>
                  <a:lnTo>
                    <a:pt x="345053" y="316533"/>
                  </a:lnTo>
                  <a:cubicBezTo>
                    <a:pt x="347675" y="316908"/>
                    <a:pt x="342056" y="317283"/>
                    <a:pt x="328194" y="317657"/>
                  </a:cubicBezTo>
                  <a:lnTo>
                    <a:pt x="304591" y="318781"/>
                  </a:lnTo>
                  <a:cubicBezTo>
                    <a:pt x="303841" y="319531"/>
                    <a:pt x="303841" y="320280"/>
                    <a:pt x="304591" y="321029"/>
                  </a:cubicBezTo>
                  <a:cubicBezTo>
                    <a:pt x="304965" y="321779"/>
                    <a:pt x="305808" y="322247"/>
                    <a:pt x="307120" y="322434"/>
                  </a:cubicBezTo>
                  <a:cubicBezTo>
                    <a:pt x="308431" y="322621"/>
                    <a:pt x="310585" y="322528"/>
                    <a:pt x="313582" y="322153"/>
                  </a:cubicBezTo>
                  <a:cubicBezTo>
                    <a:pt x="315456" y="322153"/>
                    <a:pt x="317235" y="321966"/>
                    <a:pt x="318921" y="321591"/>
                  </a:cubicBezTo>
                  <a:cubicBezTo>
                    <a:pt x="320607" y="321217"/>
                    <a:pt x="321825" y="320842"/>
                    <a:pt x="322574" y="320467"/>
                  </a:cubicBezTo>
                  <a:cubicBezTo>
                    <a:pt x="323698" y="319718"/>
                    <a:pt x="324260" y="319905"/>
                    <a:pt x="324260" y="321029"/>
                  </a:cubicBezTo>
                  <a:cubicBezTo>
                    <a:pt x="325009" y="322153"/>
                    <a:pt x="330067" y="322715"/>
                    <a:pt x="339433" y="322715"/>
                  </a:cubicBezTo>
                  <a:cubicBezTo>
                    <a:pt x="345053" y="322715"/>
                    <a:pt x="348893" y="322809"/>
                    <a:pt x="350954" y="322996"/>
                  </a:cubicBezTo>
                  <a:cubicBezTo>
                    <a:pt x="353014" y="323183"/>
                    <a:pt x="354232" y="323277"/>
                    <a:pt x="354606" y="323277"/>
                  </a:cubicBezTo>
                  <a:cubicBezTo>
                    <a:pt x="354981" y="323652"/>
                    <a:pt x="354138" y="324026"/>
                    <a:pt x="352078" y="324401"/>
                  </a:cubicBezTo>
                  <a:cubicBezTo>
                    <a:pt x="350017" y="324776"/>
                    <a:pt x="347488" y="325150"/>
                    <a:pt x="344491" y="325525"/>
                  </a:cubicBezTo>
                  <a:lnTo>
                    <a:pt x="325384" y="326649"/>
                  </a:lnTo>
                  <a:lnTo>
                    <a:pt x="313582" y="327211"/>
                  </a:lnTo>
                  <a:cubicBezTo>
                    <a:pt x="311709" y="327211"/>
                    <a:pt x="310398" y="327492"/>
                    <a:pt x="309648" y="328054"/>
                  </a:cubicBezTo>
                  <a:cubicBezTo>
                    <a:pt x="308899" y="328616"/>
                    <a:pt x="308712" y="329272"/>
                    <a:pt x="309087" y="330021"/>
                  </a:cubicBezTo>
                  <a:cubicBezTo>
                    <a:pt x="309087" y="331519"/>
                    <a:pt x="309461" y="332643"/>
                    <a:pt x="310210" y="333393"/>
                  </a:cubicBezTo>
                  <a:lnTo>
                    <a:pt x="311896" y="338450"/>
                  </a:lnTo>
                  <a:cubicBezTo>
                    <a:pt x="312271" y="339574"/>
                    <a:pt x="313114" y="341635"/>
                    <a:pt x="314425" y="344632"/>
                  </a:cubicBezTo>
                  <a:cubicBezTo>
                    <a:pt x="315737" y="347629"/>
                    <a:pt x="317703" y="351751"/>
                    <a:pt x="320326" y="356996"/>
                  </a:cubicBezTo>
                  <a:cubicBezTo>
                    <a:pt x="327444" y="371232"/>
                    <a:pt x="332315" y="381348"/>
                    <a:pt x="334937" y="387342"/>
                  </a:cubicBezTo>
                  <a:cubicBezTo>
                    <a:pt x="340557" y="397832"/>
                    <a:pt x="343554" y="403078"/>
                    <a:pt x="343929" y="403078"/>
                  </a:cubicBezTo>
                  <a:lnTo>
                    <a:pt x="347301" y="404202"/>
                  </a:lnTo>
                  <a:lnTo>
                    <a:pt x="350673" y="406449"/>
                  </a:lnTo>
                  <a:lnTo>
                    <a:pt x="351235" y="408697"/>
                  </a:lnTo>
                  <a:cubicBezTo>
                    <a:pt x="351235" y="409821"/>
                    <a:pt x="350673" y="410758"/>
                    <a:pt x="349549" y="411507"/>
                  </a:cubicBezTo>
                  <a:cubicBezTo>
                    <a:pt x="349174" y="412631"/>
                    <a:pt x="348987" y="413193"/>
                    <a:pt x="348987" y="413193"/>
                  </a:cubicBezTo>
                  <a:lnTo>
                    <a:pt x="351235" y="412069"/>
                  </a:lnTo>
                  <a:cubicBezTo>
                    <a:pt x="352733" y="411695"/>
                    <a:pt x="353670" y="412069"/>
                    <a:pt x="354045" y="413193"/>
                  </a:cubicBezTo>
                  <a:cubicBezTo>
                    <a:pt x="354794" y="414692"/>
                    <a:pt x="354981" y="415441"/>
                    <a:pt x="354606" y="415441"/>
                  </a:cubicBezTo>
                  <a:cubicBezTo>
                    <a:pt x="353857" y="415441"/>
                    <a:pt x="354232" y="415816"/>
                    <a:pt x="355730" y="416565"/>
                  </a:cubicBezTo>
                  <a:cubicBezTo>
                    <a:pt x="356105" y="416565"/>
                    <a:pt x="356480" y="416752"/>
                    <a:pt x="356854" y="417127"/>
                  </a:cubicBezTo>
                  <a:cubicBezTo>
                    <a:pt x="357229" y="417502"/>
                    <a:pt x="357416" y="417876"/>
                    <a:pt x="357416" y="418251"/>
                  </a:cubicBezTo>
                  <a:cubicBezTo>
                    <a:pt x="357416" y="419750"/>
                    <a:pt x="358540" y="421248"/>
                    <a:pt x="360788" y="422747"/>
                  </a:cubicBezTo>
                  <a:cubicBezTo>
                    <a:pt x="362661" y="425369"/>
                    <a:pt x="364347" y="426681"/>
                    <a:pt x="365846" y="426681"/>
                  </a:cubicBezTo>
                  <a:cubicBezTo>
                    <a:pt x="365471" y="426681"/>
                    <a:pt x="367532" y="427243"/>
                    <a:pt x="372028" y="428366"/>
                  </a:cubicBezTo>
                  <a:lnTo>
                    <a:pt x="375962" y="430052"/>
                  </a:lnTo>
                  <a:cubicBezTo>
                    <a:pt x="375962" y="430052"/>
                    <a:pt x="377085" y="430802"/>
                    <a:pt x="379333" y="432300"/>
                  </a:cubicBezTo>
                  <a:cubicBezTo>
                    <a:pt x="380832" y="433050"/>
                    <a:pt x="381675" y="433799"/>
                    <a:pt x="381862" y="434548"/>
                  </a:cubicBezTo>
                  <a:cubicBezTo>
                    <a:pt x="382050" y="435298"/>
                    <a:pt x="381956" y="436421"/>
                    <a:pt x="381581" y="437920"/>
                  </a:cubicBezTo>
                  <a:cubicBezTo>
                    <a:pt x="380832" y="440168"/>
                    <a:pt x="381019" y="442603"/>
                    <a:pt x="382143" y="445226"/>
                  </a:cubicBezTo>
                  <a:cubicBezTo>
                    <a:pt x="384016" y="447848"/>
                    <a:pt x="384578" y="449534"/>
                    <a:pt x="383829" y="450284"/>
                  </a:cubicBezTo>
                  <a:lnTo>
                    <a:pt x="384953" y="451969"/>
                  </a:lnTo>
                  <a:cubicBezTo>
                    <a:pt x="385702" y="452344"/>
                    <a:pt x="386077" y="452719"/>
                    <a:pt x="386077" y="453093"/>
                  </a:cubicBezTo>
                  <a:cubicBezTo>
                    <a:pt x="386077" y="453468"/>
                    <a:pt x="385702" y="453468"/>
                    <a:pt x="384953" y="453093"/>
                  </a:cubicBezTo>
                  <a:cubicBezTo>
                    <a:pt x="384578" y="452719"/>
                    <a:pt x="384204" y="452531"/>
                    <a:pt x="383829" y="452531"/>
                  </a:cubicBezTo>
                  <a:cubicBezTo>
                    <a:pt x="383454" y="452531"/>
                    <a:pt x="383267" y="452719"/>
                    <a:pt x="383267" y="453093"/>
                  </a:cubicBezTo>
                  <a:cubicBezTo>
                    <a:pt x="383267" y="453843"/>
                    <a:pt x="383642" y="454217"/>
                    <a:pt x="384391" y="454217"/>
                  </a:cubicBezTo>
                  <a:cubicBezTo>
                    <a:pt x="385140" y="454217"/>
                    <a:pt x="385515" y="454779"/>
                    <a:pt x="385515" y="455903"/>
                  </a:cubicBezTo>
                  <a:cubicBezTo>
                    <a:pt x="385515" y="456653"/>
                    <a:pt x="386077" y="457589"/>
                    <a:pt x="387201" y="458713"/>
                  </a:cubicBezTo>
                  <a:cubicBezTo>
                    <a:pt x="387950" y="459462"/>
                    <a:pt x="388138" y="460024"/>
                    <a:pt x="387763" y="460399"/>
                  </a:cubicBezTo>
                  <a:cubicBezTo>
                    <a:pt x="387763" y="461898"/>
                    <a:pt x="387950" y="463022"/>
                    <a:pt x="388325" y="463771"/>
                  </a:cubicBezTo>
                  <a:cubicBezTo>
                    <a:pt x="388325" y="466019"/>
                    <a:pt x="388887" y="466768"/>
                    <a:pt x="390011" y="466019"/>
                  </a:cubicBezTo>
                  <a:cubicBezTo>
                    <a:pt x="391135" y="465644"/>
                    <a:pt x="392071" y="465831"/>
                    <a:pt x="392821" y="466581"/>
                  </a:cubicBezTo>
                  <a:lnTo>
                    <a:pt x="393383" y="470515"/>
                  </a:lnTo>
                  <a:cubicBezTo>
                    <a:pt x="393383" y="472763"/>
                    <a:pt x="393757" y="473886"/>
                    <a:pt x="394507" y="473886"/>
                  </a:cubicBezTo>
                  <a:cubicBezTo>
                    <a:pt x="394881" y="474261"/>
                    <a:pt x="395069" y="475385"/>
                    <a:pt x="395069" y="477258"/>
                  </a:cubicBezTo>
                  <a:cubicBezTo>
                    <a:pt x="395069" y="479132"/>
                    <a:pt x="394694" y="480068"/>
                    <a:pt x="393945" y="480068"/>
                  </a:cubicBezTo>
                  <a:lnTo>
                    <a:pt x="393383" y="480068"/>
                  </a:lnTo>
                  <a:cubicBezTo>
                    <a:pt x="391884" y="480068"/>
                    <a:pt x="390198" y="479506"/>
                    <a:pt x="388325" y="478382"/>
                  </a:cubicBezTo>
                  <a:cubicBezTo>
                    <a:pt x="386826" y="478008"/>
                    <a:pt x="385702" y="477539"/>
                    <a:pt x="384953" y="476977"/>
                  </a:cubicBezTo>
                  <a:cubicBezTo>
                    <a:pt x="384204" y="476415"/>
                    <a:pt x="383642" y="475947"/>
                    <a:pt x="383267" y="475572"/>
                  </a:cubicBezTo>
                  <a:lnTo>
                    <a:pt x="381019" y="474448"/>
                  </a:lnTo>
                  <a:cubicBezTo>
                    <a:pt x="380645" y="474448"/>
                    <a:pt x="380457" y="475010"/>
                    <a:pt x="380457" y="476134"/>
                  </a:cubicBezTo>
                  <a:cubicBezTo>
                    <a:pt x="380832" y="476509"/>
                    <a:pt x="380926" y="476790"/>
                    <a:pt x="380738" y="476977"/>
                  </a:cubicBezTo>
                  <a:cubicBezTo>
                    <a:pt x="380551" y="477165"/>
                    <a:pt x="380270" y="477071"/>
                    <a:pt x="379895" y="476696"/>
                  </a:cubicBezTo>
                  <a:cubicBezTo>
                    <a:pt x="378771" y="476696"/>
                    <a:pt x="378209" y="476884"/>
                    <a:pt x="378209" y="477258"/>
                  </a:cubicBezTo>
                  <a:cubicBezTo>
                    <a:pt x="378209" y="478008"/>
                    <a:pt x="377647" y="478382"/>
                    <a:pt x="376523" y="478382"/>
                  </a:cubicBezTo>
                  <a:lnTo>
                    <a:pt x="372590" y="476696"/>
                  </a:lnTo>
                  <a:cubicBezTo>
                    <a:pt x="371466" y="475572"/>
                    <a:pt x="370716" y="475010"/>
                    <a:pt x="370342" y="475010"/>
                  </a:cubicBezTo>
                  <a:cubicBezTo>
                    <a:pt x="369967" y="475010"/>
                    <a:pt x="369218" y="475572"/>
                    <a:pt x="368094" y="476696"/>
                  </a:cubicBezTo>
                  <a:cubicBezTo>
                    <a:pt x="366970" y="477820"/>
                    <a:pt x="365846" y="478382"/>
                    <a:pt x="364722" y="478382"/>
                  </a:cubicBezTo>
                  <a:cubicBezTo>
                    <a:pt x="363598" y="478382"/>
                    <a:pt x="363411" y="478757"/>
                    <a:pt x="364160" y="479506"/>
                  </a:cubicBezTo>
                  <a:cubicBezTo>
                    <a:pt x="364160" y="481005"/>
                    <a:pt x="363036" y="482503"/>
                    <a:pt x="360788" y="484002"/>
                  </a:cubicBezTo>
                  <a:cubicBezTo>
                    <a:pt x="358540" y="486250"/>
                    <a:pt x="355356" y="487561"/>
                    <a:pt x="351235" y="487936"/>
                  </a:cubicBezTo>
                  <a:cubicBezTo>
                    <a:pt x="350111" y="487936"/>
                    <a:pt x="348893" y="488029"/>
                    <a:pt x="347582" y="488217"/>
                  </a:cubicBezTo>
                  <a:cubicBezTo>
                    <a:pt x="346271" y="488404"/>
                    <a:pt x="345615" y="488310"/>
                    <a:pt x="345615" y="487936"/>
                  </a:cubicBezTo>
                  <a:cubicBezTo>
                    <a:pt x="344866" y="487936"/>
                    <a:pt x="344866" y="487561"/>
                    <a:pt x="345615" y="486812"/>
                  </a:cubicBezTo>
                  <a:cubicBezTo>
                    <a:pt x="345990" y="485688"/>
                    <a:pt x="347301" y="485501"/>
                    <a:pt x="349549" y="486250"/>
                  </a:cubicBezTo>
                  <a:lnTo>
                    <a:pt x="352921" y="486812"/>
                  </a:lnTo>
                  <a:lnTo>
                    <a:pt x="350111" y="484002"/>
                  </a:lnTo>
                  <a:cubicBezTo>
                    <a:pt x="348612" y="482503"/>
                    <a:pt x="348237" y="481754"/>
                    <a:pt x="348987" y="481754"/>
                  </a:cubicBezTo>
                  <a:lnTo>
                    <a:pt x="351235" y="482878"/>
                  </a:lnTo>
                  <a:cubicBezTo>
                    <a:pt x="351609" y="483253"/>
                    <a:pt x="352171" y="483440"/>
                    <a:pt x="352921" y="483440"/>
                  </a:cubicBezTo>
                  <a:cubicBezTo>
                    <a:pt x="353670" y="482691"/>
                    <a:pt x="353295" y="481941"/>
                    <a:pt x="351797" y="481192"/>
                  </a:cubicBezTo>
                  <a:lnTo>
                    <a:pt x="348987" y="480068"/>
                  </a:lnTo>
                  <a:lnTo>
                    <a:pt x="346177" y="479506"/>
                  </a:lnTo>
                  <a:cubicBezTo>
                    <a:pt x="345802" y="479506"/>
                    <a:pt x="345521" y="479413"/>
                    <a:pt x="345334" y="479225"/>
                  </a:cubicBezTo>
                  <a:cubicBezTo>
                    <a:pt x="345147" y="479038"/>
                    <a:pt x="345240" y="478757"/>
                    <a:pt x="345615" y="478382"/>
                  </a:cubicBezTo>
                  <a:cubicBezTo>
                    <a:pt x="345990" y="478008"/>
                    <a:pt x="345615" y="477446"/>
                    <a:pt x="344491" y="476696"/>
                  </a:cubicBezTo>
                  <a:lnTo>
                    <a:pt x="339995" y="475572"/>
                  </a:lnTo>
                  <a:cubicBezTo>
                    <a:pt x="338122" y="475572"/>
                    <a:pt x="337185" y="475198"/>
                    <a:pt x="337185" y="474448"/>
                  </a:cubicBezTo>
                  <a:cubicBezTo>
                    <a:pt x="337185" y="473699"/>
                    <a:pt x="336436" y="473324"/>
                    <a:pt x="334937" y="473324"/>
                  </a:cubicBezTo>
                  <a:cubicBezTo>
                    <a:pt x="333813" y="473324"/>
                    <a:pt x="333251" y="472950"/>
                    <a:pt x="333251" y="472201"/>
                  </a:cubicBezTo>
                  <a:lnTo>
                    <a:pt x="331566" y="471639"/>
                  </a:lnTo>
                  <a:lnTo>
                    <a:pt x="328194" y="471639"/>
                  </a:lnTo>
                  <a:cubicBezTo>
                    <a:pt x="327819" y="471639"/>
                    <a:pt x="327351" y="471170"/>
                    <a:pt x="326789" y="470234"/>
                  </a:cubicBezTo>
                  <a:cubicBezTo>
                    <a:pt x="326227" y="469297"/>
                    <a:pt x="325758" y="468267"/>
                    <a:pt x="325384" y="467143"/>
                  </a:cubicBezTo>
                  <a:cubicBezTo>
                    <a:pt x="324260" y="464520"/>
                    <a:pt x="322949" y="462834"/>
                    <a:pt x="321450" y="462085"/>
                  </a:cubicBezTo>
                  <a:cubicBezTo>
                    <a:pt x="319577" y="462085"/>
                    <a:pt x="319015" y="461336"/>
                    <a:pt x="319764" y="459837"/>
                  </a:cubicBezTo>
                  <a:lnTo>
                    <a:pt x="319764" y="459275"/>
                  </a:lnTo>
                  <a:cubicBezTo>
                    <a:pt x="319764" y="457777"/>
                    <a:pt x="318078" y="455341"/>
                    <a:pt x="314706" y="451969"/>
                  </a:cubicBezTo>
                  <a:cubicBezTo>
                    <a:pt x="310210" y="448223"/>
                    <a:pt x="307775" y="446350"/>
                    <a:pt x="307401" y="446350"/>
                  </a:cubicBezTo>
                  <a:cubicBezTo>
                    <a:pt x="306651" y="446350"/>
                    <a:pt x="306277" y="445975"/>
                    <a:pt x="306277" y="445226"/>
                  </a:cubicBezTo>
                  <a:cubicBezTo>
                    <a:pt x="306277" y="444851"/>
                    <a:pt x="306089" y="444383"/>
                    <a:pt x="305715" y="443821"/>
                  </a:cubicBezTo>
                  <a:cubicBezTo>
                    <a:pt x="305340" y="443259"/>
                    <a:pt x="304778" y="442791"/>
                    <a:pt x="304029" y="442416"/>
                  </a:cubicBezTo>
                  <a:cubicBezTo>
                    <a:pt x="303279" y="440917"/>
                    <a:pt x="302530" y="440168"/>
                    <a:pt x="301781" y="440168"/>
                  </a:cubicBezTo>
                  <a:cubicBezTo>
                    <a:pt x="301406" y="440168"/>
                    <a:pt x="301219" y="440730"/>
                    <a:pt x="301219" y="441854"/>
                  </a:cubicBezTo>
                  <a:cubicBezTo>
                    <a:pt x="301219" y="442978"/>
                    <a:pt x="300844" y="443540"/>
                    <a:pt x="300095" y="443540"/>
                  </a:cubicBezTo>
                  <a:cubicBezTo>
                    <a:pt x="300095" y="443540"/>
                    <a:pt x="298971" y="442416"/>
                    <a:pt x="296723" y="440168"/>
                  </a:cubicBezTo>
                  <a:cubicBezTo>
                    <a:pt x="295599" y="439419"/>
                    <a:pt x="294943" y="438763"/>
                    <a:pt x="294756" y="438201"/>
                  </a:cubicBezTo>
                  <a:cubicBezTo>
                    <a:pt x="294569" y="437639"/>
                    <a:pt x="294850" y="437358"/>
                    <a:pt x="295599" y="437358"/>
                  </a:cubicBezTo>
                  <a:cubicBezTo>
                    <a:pt x="296348" y="437358"/>
                    <a:pt x="296723" y="436983"/>
                    <a:pt x="296723" y="436234"/>
                  </a:cubicBezTo>
                  <a:cubicBezTo>
                    <a:pt x="296723" y="435859"/>
                    <a:pt x="295599" y="434923"/>
                    <a:pt x="293351" y="433424"/>
                  </a:cubicBezTo>
                  <a:cubicBezTo>
                    <a:pt x="292227" y="433050"/>
                    <a:pt x="290541" y="431738"/>
                    <a:pt x="288293" y="429490"/>
                  </a:cubicBezTo>
                  <a:cubicBezTo>
                    <a:pt x="287919" y="429116"/>
                    <a:pt x="287450" y="428741"/>
                    <a:pt x="286888" y="428366"/>
                  </a:cubicBezTo>
                  <a:cubicBezTo>
                    <a:pt x="286327" y="427992"/>
                    <a:pt x="285671" y="428179"/>
                    <a:pt x="284922" y="428928"/>
                  </a:cubicBezTo>
                  <a:cubicBezTo>
                    <a:pt x="284547" y="429678"/>
                    <a:pt x="283985" y="429678"/>
                    <a:pt x="283236" y="428928"/>
                  </a:cubicBezTo>
                  <a:cubicBezTo>
                    <a:pt x="282486" y="428179"/>
                    <a:pt x="282299" y="427430"/>
                    <a:pt x="282674" y="426681"/>
                  </a:cubicBezTo>
                  <a:cubicBezTo>
                    <a:pt x="283048" y="426681"/>
                    <a:pt x="283329" y="426587"/>
                    <a:pt x="283517" y="426400"/>
                  </a:cubicBezTo>
                  <a:cubicBezTo>
                    <a:pt x="283704" y="426212"/>
                    <a:pt x="283798" y="425931"/>
                    <a:pt x="283798" y="425557"/>
                  </a:cubicBezTo>
                  <a:cubicBezTo>
                    <a:pt x="283798" y="425182"/>
                    <a:pt x="281362" y="422934"/>
                    <a:pt x="276492" y="418813"/>
                  </a:cubicBezTo>
                  <a:cubicBezTo>
                    <a:pt x="271996" y="414692"/>
                    <a:pt x="269374" y="413006"/>
                    <a:pt x="268624" y="413755"/>
                  </a:cubicBezTo>
                  <a:cubicBezTo>
                    <a:pt x="268250" y="414504"/>
                    <a:pt x="266938" y="414317"/>
                    <a:pt x="264690" y="413193"/>
                  </a:cubicBezTo>
                  <a:cubicBezTo>
                    <a:pt x="263567" y="412444"/>
                    <a:pt x="262911" y="411882"/>
                    <a:pt x="262724" y="411507"/>
                  </a:cubicBezTo>
                  <a:cubicBezTo>
                    <a:pt x="262536" y="411133"/>
                    <a:pt x="262817" y="410758"/>
                    <a:pt x="263567" y="410383"/>
                  </a:cubicBezTo>
                  <a:cubicBezTo>
                    <a:pt x="265065" y="410009"/>
                    <a:pt x="265252" y="409072"/>
                    <a:pt x="264128" y="407573"/>
                  </a:cubicBezTo>
                  <a:lnTo>
                    <a:pt x="262443" y="405887"/>
                  </a:lnTo>
                  <a:lnTo>
                    <a:pt x="261319" y="407573"/>
                  </a:lnTo>
                  <a:cubicBezTo>
                    <a:pt x="260195" y="409072"/>
                    <a:pt x="259820" y="408885"/>
                    <a:pt x="260195" y="407011"/>
                  </a:cubicBezTo>
                  <a:cubicBezTo>
                    <a:pt x="260569" y="405887"/>
                    <a:pt x="260569" y="404951"/>
                    <a:pt x="260195" y="404202"/>
                  </a:cubicBezTo>
                  <a:cubicBezTo>
                    <a:pt x="259820" y="403452"/>
                    <a:pt x="259071" y="402703"/>
                    <a:pt x="257947" y="401954"/>
                  </a:cubicBezTo>
                  <a:cubicBezTo>
                    <a:pt x="256823" y="401204"/>
                    <a:pt x="255886" y="400830"/>
                    <a:pt x="255137" y="400830"/>
                  </a:cubicBezTo>
                  <a:cubicBezTo>
                    <a:pt x="254388" y="400830"/>
                    <a:pt x="253826" y="401017"/>
                    <a:pt x="253451" y="401392"/>
                  </a:cubicBezTo>
                  <a:cubicBezTo>
                    <a:pt x="252327" y="401766"/>
                    <a:pt x="251578" y="401766"/>
                    <a:pt x="251203" y="401392"/>
                  </a:cubicBezTo>
                  <a:cubicBezTo>
                    <a:pt x="250828" y="401017"/>
                    <a:pt x="250641" y="400549"/>
                    <a:pt x="250641" y="399987"/>
                  </a:cubicBezTo>
                  <a:cubicBezTo>
                    <a:pt x="250641" y="399425"/>
                    <a:pt x="250828" y="398956"/>
                    <a:pt x="251203" y="398582"/>
                  </a:cubicBezTo>
                  <a:lnTo>
                    <a:pt x="251203" y="398020"/>
                  </a:lnTo>
                  <a:cubicBezTo>
                    <a:pt x="251203" y="396896"/>
                    <a:pt x="248580" y="393899"/>
                    <a:pt x="243335" y="389028"/>
                  </a:cubicBezTo>
                  <a:cubicBezTo>
                    <a:pt x="237716" y="384158"/>
                    <a:pt x="234531" y="381723"/>
                    <a:pt x="233782" y="381723"/>
                  </a:cubicBezTo>
                  <a:cubicBezTo>
                    <a:pt x="233033" y="382472"/>
                    <a:pt x="232283" y="381910"/>
                    <a:pt x="231534" y="380037"/>
                  </a:cubicBezTo>
                  <a:cubicBezTo>
                    <a:pt x="230785" y="377789"/>
                    <a:pt x="226102" y="372731"/>
                    <a:pt x="217485" y="364863"/>
                  </a:cubicBezTo>
                  <a:cubicBezTo>
                    <a:pt x="208493" y="355872"/>
                    <a:pt x="203248" y="351376"/>
                    <a:pt x="201749" y="351376"/>
                  </a:cubicBezTo>
                  <a:cubicBezTo>
                    <a:pt x="200251" y="350627"/>
                    <a:pt x="199501" y="350065"/>
                    <a:pt x="199501" y="349690"/>
                  </a:cubicBezTo>
                  <a:cubicBezTo>
                    <a:pt x="199501" y="349315"/>
                    <a:pt x="198190" y="349128"/>
                    <a:pt x="195568" y="349128"/>
                  </a:cubicBezTo>
                  <a:cubicBezTo>
                    <a:pt x="193694" y="349128"/>
                    <a:pt x="191634" y="349503"/>
                    <a:pt x="189386" y="350252"/>
                  </a:cubicBezTo>
                  <a:cubicBezTo>
                    <a:pt x="188262" y="351376"/>
                    <a:pt x="187138" y="351563"/>
                    <a:pt x="186014" y="350814"/>
                  </a:cubicBezTo>
                  <a:cubicBezTo>
                    <a:pt x="186014" y="350814"/>
                    <a:pt x="185639" y="350720"/>
                    <a:pt x="184890" y="350533"/>
                  </a:cubicBezTo>
                  <a:cubicBezTo>
                    <a:pt x="184141" y="350346"/>
                    <a:pt x="183579" y="350439"/>
                    <a:pt x="183204" y="350814"/>
                  </a:cubicBezTo>
                  <a:cubicBezTo>
                    <a:pt x="181706" y="350814"/>
                    <a:pt x="181518" y="351376"/>
                    <a:pt x="182642" y="352500"/>
                  </a:cubicBezTo>
                  <a:cubicBezTo>
                    <a:pt x="183017" y="352875"/>
                    <a:pt x="183110" y="353249"/>
                    <a:pt x="182923" y="353624"/>
                  </a:cubicBezTo>
                  <a:cubicBezTo>
                    <a:pt x="182736" y="353998"/>
                    <a:pt x="182455" y="353998"/>
                    <a:pt x="182080" y="353624"/>
                  </a:cubicBezTo>
                  <a:cubicBezTo>
                    <a:pt x="180582" y="353624"/>
                    <a:pt x="179645" y="354373"/>
                    <a:pt x="179270" y="355872"/>
                  </a:cubicBezTo>
                  <a:cubicBezTo>
                    <a:pt x="179270" y="356621"/>
                    <a:pt x="178896" y="357370"/>
                    <a:pt x="178146" y="358120"/>
                  </a:cubicBezTo>
                  <a:lnTo>
                    <a:pt x="178146" y="356996"/>
                  </a:lnTo>
                  <a:cubicBezTo>
                    <a:pt x="178146" y="356246"/>
                    <a:pt x="177772" y="355872"/>
                    <a:pt x="177022" y="355872"/>
                  </a:cubicBezTo>
                  <a:cubicBezTo>
                    <a:pt x="176273" y="355872"/>
                    <a:pt x="176273" y="356246"/>
                    <a:pt x="177022" y="356996"/>
                  </a:cubicBezTo>
                  <a:cubicBezTo>
                    <a:pt x="177022" y="357745"/>
                    <a:pt x="177397" y="358120"/>
                    <a:pt x="178146" y="358120"/>
                  </a:cubicBezTo>
                  <a:lnTo>
                    <a:pt x="177584" y="358120"/>
                  </a:lnTo>
                  <a:cubicBezTo>
                    <a:pt x="176835" y="358494"/>
                    <a:pt x="176273" y="359056"/>
                    <a:pt x="175898" y="359806"/>
                  </a:cubicBezTo>
                  <a:cubicBezTo>
                    <a:pt x="175149" y="360555"/>
                    <a:pt x="175149" y="361679"/>
                    <a:pt x="175898" y="363177"/>
                  </a:cubicBezTo>
                  <a:cubicBezTo>
                    <a:pt x="176648" y="364301"/>
                    <a:pt x="176460" y="364863"/>
                    <a:pt x="175336" y="364863"/>
                  </a:cubicBezTo>
                  <a:cubicBezTo>
                    <a:pt x="174962" y="364863"/>
                    <a:pt x="174400" y="365800"/>
                    <a:pt x="173651" y="367673"/>
                  </a:cubicBezTo>
                  <a:cubicBezTo>
                    <a:pt x="173651" y="369172"/>
                    <a:pt x="173276" y="369921"/>
                    <a:pt x="172527" y="369921"/>
                  </a:cubicBezTo>
                  <a:cubicBezTo>
                    <a:pt x="171777" y="369921"/>
                    <a:pt x="171403" y="370858"/>
                    <a:pt x="171403" y="372731"/>
                  </a:cubicBezTo>
                  <a:lnTo>
                    <a:pt x="170841" y="376665"/>
                  </a:lnTo>
                  <a:cubicBezTo>
                    <a:pt x="170091" y="376665"/>
                    <a:pt x="169717" y="377601"/>
                    <a:pt x="169717" y="379475"/>
                  </a:cubicBezTo>
                  <a:lnTo>
                    <a:pt x="169155" y="385656"/>
                  </a:lnTo>
                  <a:cubicBezTo>
                    <a:pt x="168405" y="388654"/>
                    <a:pt x="168031" y="391276"/>
                    <a:pt x="168031" y="393524"/>
                  </a:cubicBezTo>
                  <a:lnTo>
                    <a:pt x="166907" y="399706"/>
                  </a:lnTo>
                  <a:cubicBezTo>
                    <a:pt x="166907" y="400830"/>
                    <a:pt x="166532" y="402141"/>
                    <a:pt x="165783" y="403640"/>
                  </a:cubicBezTo>
                  <a:cubicBezTo>
                    <a:pt x="165034" y="404389"/>
                    <a:pt x="164284" y="406075"/>
                    <a:pt x="163535" y="408697"/>
                  </a:cubicBezTo>
                  <a:cubicBezTo>
                    <a:pt x="162411" y="410196"/>
                    <a:pt x="161849" y="412257"/>
                    <a:pt x="161849" y="414879"/>
                  </a:cubicBezTo>
                  <a:cubicBezTo>
                    <a:pt x="161474" y="416378"/>
                    <a:pt x="161662" y="417502"/>
                    <a:pt x="162411" y="418251"/>
                  </a:cubicBezTo>
                  <a:cubicBezTo>
                    <a:pt x="163910" y="419000"/>
                    <a:pt x="163722" y="419375"/>
                    <a:pt x="161849" y="419375"/>
                  </a:cubicBezTo>
                  <a:cubicBezTo>
                    <a:pt x="161100" y="419375"/>
                    <a:pt x="160350" y="420499"/>
                    <a:pt x="159601" y="422747"/>
                  </a:cubicBezTo>
                  <a:cubicBezTo>
                    <a:pt x="158852" y="424245"/>
                    <a:pt x="158477" y="425744"/>
                    <a:pt x="158477" y="427243"/>
                  </a:cubicBezTo>
                  <a:cubicBezTo>
                    <a:pt x="158477" y="427992"/>
                    <a:pt x="158852" y="428179"/>
                    <a:pt x="159601" y="427805"/>
                  </a:cubicBezTo>
                  <a:cubicBezTo>
                    <a:pt x="160350" y="427805"/>
                    <a:pt x="160725" y="429116"/>
                    <a:pt x="160725" y="431738"/>
                  </a:cubicBezTo>
                  <a:cubicBezTo>
                    <a:pt x="160725" y="433237"/>
                    <a:pt x="160163" y="435672"/>
                    <a:pt x="159039" y="439044"/>
                  </a:cubicBezTo>
                  <a:lnTo>
                    <a:pt x="155667" y="448036"/>
                  </a:lnTo>
                  <a:lnTo>
                    <a:pt x="154543" y="455903"/>
                  </a:lnTo>
                  <a:cubicBezTo>
                    <a:pt x="154918" y="458151"/>
                    <a:pt x="154543" y="459650"/>
                    <a:pt x="153419" y="460399"/>
                  </a:cubicBezTo>
                  <a:cubicBezTo>
                    <a:pt x="152295" y="460399"/>
                    <a:pt x="150797" y="459837"/>
                    <a:pt x="148924" y="458713"/>
                  </a:cubicBezTo>
                  <a:cubicBezTo>
                    <a:pt x="147050" y="457589"/>
                    <a:pt x="145926" y="457215"/>
                    <a:pt x="145552" y="457589"/>
                  </a:cubicBezTo>
                  <a:cubicBezTo>
                    <a:pt x="145552" y="458338"/>
                    <a:pt x="144990" y="458713"/>
                    <a:pt x="143866" y="458713"/>
                  </a:cubicBezTo>
                  <a:cubicBezTo>
                    <a:pt x="143491" y="458713"/>
                    <a:pt x="143304" y="457777"/>
                    <a:pt x="143304" y="455903"/>
                  </a:cubicBezTo>
                  <a:cubicBezTo>
                    <a:pt x="143679" y="454405"/>
                    <a:pt x="143679" y="453655"/>
                    <a:pt x="143304" y="453655"/>
                  </a:cubicBezTo>
                  <a:cubicBezTo>
                    <a:pt x="141056" y="453655"/>
                    <a:pt x="139557" y="455154"/>
                    <a:pt x="138808" y="458151"/>
                  </a:cubicBezTo>
                  <a:cubicBezTo>
                    <a:pt x="138059" y="460399"/>
                    <a:pt x="137309" y="461523"/>
                    <a:pt x="136560" y="461523"/>
                  </a:cubicBezTo>
                  <a:lnTo>
                    <a:pt x="133188" y="463209"/>
                  </a:lnTo>
                  <a:cubicBezTo>
                    <a:pt x="132439" y="463958"/>
                    <a:pt x="131690" y="464520"/>
                    <a:pt x="130940" y="464895"/>
                  </a:cubicBezTo>
                  <a:cubicBezTo>
                    <a:pt x="130191" y="465270"/>
                    <a:pt x="129816" y="465082"/>
                    <a:pt x="129816" y="464333"/>
                  </a:cubicBezTo>
                  <a:cubicBezTo>
                    <a:pt x="129442" y="463958"/>
                    <a:pt x="128880" y="463771"/>
                    <a:pt x="128131" y="463771"/>
                  </a:cubicBezTo>
                  <a:cubicBezTo>
                    <a:pt x="127381" y="464520"/>
                    <a:pt x="127007" y="464146"/>
                    <a:pt x="127007" y="462647"/>
                  </a:cubicBezTo>
                  <a:cubicBezTo>
                    <a:pt x="127007" y="461148"/>
                    <a:pt x="126070" y="460586"/>
                    <a:pt x="124197" y="460961"/>
                  </a:cubicBezTo>
                  <a:cubicBezTo>
                    <a:pt x="123073" y="461336"/>
                    <a:pt x="122323" y="461429"/>
                    <a:pt x="121949" y="461242"/>
                  </a:cubicBezTo>
                  <a:cubicBezTo>
                    <a:pt x="121574" y="461055"/>
                    <a:pt x="121387" y="460586"/>
                    <a:pt x="121387" y="459837"/>
                  </a:cubicBezTo>
                  <a:cubicBezTo>
                    <a:pt x="122136" y="459088"/>
                    <a:pt x="121949" y="458713"/>
                    <a:pt x="120825" y="458713"/>
                  </a:cubicBezTo>
                  <a:cubicBezTo>
                    <a:pt x="120450" y="458713"/>
                    <a:pt x="119701" y="458151"/>
                    <a:pt x="118577" y="457027"/>
                  </a:cubicBezTo>
                  <a:cubicBezTo>
                    <a:pt x="117453" y="455529"/>
                    <a:pt x="115954" y="455154"/>
                    <a:pt x="114081" y="455903"/>
                  </a:cubicBezTo>
                  <a:cubicBezTo>
                    <a:pt x="111833" y="455903"/>
                    <a:pt x="110522" y="455341"/>
                    <a:pt x="110147" y="454217"/>
                  </a:cubicBezTo>
                  <a:cubicBezTo>
                    <a:pt x="110147" y="452344"/>
                    <a:pt x="110335" y="451033"/>
                    <a:pt x="110709" y="450284"/>
                  </a:cubicBezTo>
                  <a:cubicBezTo>
                    <a:pt x="110709" y="449160"/>
                    <a:pt x="110522" y="448598"/>
                    <a:pt x="110147" y="448598"/>
                  </a:cubicBezTo>
                  <a:cubicBezTo>
                    <a:pt x="109398" y="448598"/>
                    <a:pt x="109023" y="448036"/>
                    <a:pt x="109023" y="446912"/>
                  </a:cubicBezTo>
                  <a:cubicBezTo>
                    <a:pt x="108649" y="446162"/>
                    <a:pt x="106214" y="444664"/>
                    <a:pt x="101718" y="442416"/>
                  </a:cubicBezTo>
                  <a:cubicBezTo>
                    <a:pt x="96473" y="440168"/>
                    <a:pt x="93101" y="439044"/>
                    <a:pt x="91602" y="439044"/>
                  </a:cubicBezTo>
                  <a:cubicBezTo>
                    <a:pt x="87856" y="437920"/>
                    <a:pt x="85795" y="437171"/>
                    <a:pt x="85420" y="436796"/>
                  </a:cubicBezTo>
                  <a:lnTo>
                    <a:pt x="77553" y="434548"/>
                  </a:lnTo>
                  <a:cubicBezTo>
                    <a:pt x="73057" y="433424"/>
                    <a:pt x="67437" y="432862"/>
                    <a:pt x="60694" y="432862"/>
                  </a:cubicBezTo>
                  <a:lnTo>
                    <a:pt x="47206" y="431738"/>
                  </a:lnTo>
                  <a:cubicBezTo>
                    <a:pt x="46457" y="431738"/>
                    <a:pt x="46082" y="431176"/>
                    <a:pt x="46082" y="430052"/>
                  </a:cubicBezTo>
                  <a:cubicBezTo>
                    <a:pt x="46457" y="429303"/>
                    <a:pt x="47393" y="428554"/>
                    <a:pt x="48892" y="427805"/>
                  </a:cubicBezTo>
                  <a:cubicBezTo>
                    <a:pt x="50391" y="427430"/>
                    <a:pt x="51515" y="427805"/>
                    <a:pt x="52264" y="428928"/>
                  </a:cubicBezTo>
                  <a:cubicBezTo>
                    <a:pt x="52639" y="429678"/>
                    <a:pt x="53763" y="430146"/>
                    <a:pt x="55636" y="430333"/>
                  </a:cubicBezTo>
                  <a:cubicBezTo>
                    <a:pt x="57509" y="430521"/>
                    <a:pt x="59944" y="430802"/>
                    <a:pt x="62941" y="431176"/>
                  </a:cubicBezTo>
                  <a:cubicBezTo>
                    <a:pt x="70434" y="431176"/>
                    <a:pt x="75118" y="431364"/>
                    <a:pt x="76991" y="431738"/>
                  </a:cubicBezTo>
                  <a:lnTo>
                    <a:pt x="85982" y="432862"/>
                  </a:lnTo>
                  <a:cubicBezTo>
                    <a:pt x="87481" y="432862"/>
                    <a:pt x="90478" y="433424"/>
                    <a:pt x="94974" y="434548"/>
                  </a:cubicBezTo>
                  <a:lnTo>
                    <a:pt x="101156" y="435110"/>
                  </a:lnTo>
                  <a:cubicBezTo>
                    <a:pt x="101905" y="435110"/>
                    <a:pt x="102280" y="434923"/>
                    <a:pt x="102280" y="434548"/>
                  </a:cubicBezTo>
                  <a:cubicBezTo>
                    <a:pt x="102280" y="434174"/>
                    <a:pt x="101905" y="433612"/>
                    <a:pt x="101156" y="432862"/>
                  </a:cubicBezTo>
                  <a:cubicBezTo>
                    <a:pt x="99657" y="431364"/>
                    <a:pt x="98908" y="430427"/>
                    <a:pt x="98908" y="430052"/>
                  </a:cubicBezTo>
                  <a:lnTo>
                    <a:pt x="91040" y="428366"/>
                  </a:lnTo>
                  <a:cubicBezTo>
                    <a:pt x="89542" y="427992"/>
                    <a:pt x="81487" y="427430"/>
                    <a:pt x="66875" y="426681"/>
                  </a:cubicBezTo>
                  <a:cubicBezTo>
                    <a:pt x="60881" y="426681"/>
                    <a:pt x="56479" y="426493"/>
                    <a:pt x="53669" y="426119"/>
                  </a:cubicBezTo>
                  <a:cubicBezTo>
                    <a:pt x="50859" y="425744"/>
                    <a:pt x="49267" y="425182"/>
                    <a:pt x="48892" y="424433"/>
                  </a:cubicBezTo>
                  <a:cubicBezTo>
                    <a:pt x="47768" y="423309"/>
                    <a:pt x="46082" y="422747"/>
                    <a:pt x="43834" y="422747"/>
                  </a:cubicBezTo>
                  <a:cubicBezTo>
                    <a:pt x="43085" y="423121"/>
                    <a:pt x="42336" y="423215"/>
                    <a:pt x="41586" y="423028"/>
                  </a:cubicBezTo>
                  <a:cubicBezTo>
                    <a:pt x="40837" y="422840"/>
                    <a:pt x="40462" y="422559"/>
                    <a:pt x="40462" y="422185"/>
                  </a:cubicBezTo>
                  <a:lnTo>
                    <a:pt x="41586" y="418813"/>
                  </a:lnTo>
                  <a:cubicBezTo>
                    <a:pt x="41961" y="418064"/>
                    <a:pt x="43085" y="416752"/>
                    <a:pt x="44958" y="414879"/>
                  </a:cubicBezTo>
                  <a:cubicBezTo>
                    <a:pt x="46832" y="413755"/>
                    <a:pt x="49079" y="411695"/>
                    <a:pt x="51702" y="408697"/>
                  </a:cubicBezTo>
                  <a:cubicBezTo>
                    <a:pt x="55074" y="404576"/>
                    <a:pt x="57696" y="401766"/>
                    <a:pt x="59570" y="400268"/>
                  </a:cubicBezTo>
                  <a:lnTo>
                    <a:pt x="64065" y="396334"/>
                  </a:lnTo>
                  <a:lnTo>
                    <a:pt x="66875" y="394086"/>
                  </a:lnTo>
                  <a:cubicBezTo>
                    <a:pt x="68374" y="393337"/>
                    <a:pt x="68749" y="393524"/>
                    <a:pt x="67999" y="394648"/>
                  </a:cubicBezTo>
                  <a:cubicBezTo>
                    <a:pt x="66875" y="395772"/>
                    <a:pt x="66313" y="396709"/>
                    <a:pt x="66313" y="397458"/>
                  </a:cubicBezTo>
                  <a:lnTo>
                    <a:pt x="66313" y="399144"/>
                  </a:lnTo>
                  <a:lnTo>
                    <a:pt x="73057" y="392962"/>
                  </a:lnTo>
                  <a:cubicBezTo>
                    <a:pt x="74930" y="390714"/>
                    <a:pt x="76335" y="389309"/>
                    <a:pt x="77272" y="388747"/>
                  </a:cubicBezTo>
                  <a:cubicBezTo>
                    <a:pt x="78208" y="388185"/>
                    <a:pt x="78302" y="388654"/>
                    <a:pt x="77553" y="390152"/>
                  </a:cubicBezTo>
                  <a:cubicBezTo>
                    <a:pt x="74556" y="394648"/>
                    <a:pt x="71933" y="398207"/>
                    <a:pt x="69685" y="400830"/>
                  </a:cubicBezTo>
                  <a:lnTo>
                    <a:pt x="63503" y="409259"/>
                  </a:lnTo>
                  <a:cubicBezTo>
                    <a:pt x="63503" y="410009"/>
                    <a:pt x="64253" y="410009"/>
                    <a:pt x="65751" y="409259"/>
                  </a:cubicBezTo>
                  <a:cubicBezTo>
                    <a:pt x="66501" y="408885"/>
                    <a:pt x="66969" y="408885"/>
                    <a:pt x="67156" y="409259"/>
                  </a:cubicBezTo>
                  <a:cubicBezTo>
                    <a:pt x="67344" y="409634"/>
                    <a:pt x="67250" y="410383"/>
                    <a:pt x="66875" y="411507"/>
                  </a:cubicBezTo>
                  <a:cubicBezTo>
                    <a:pt x="66875" y="414130"/>
                    <a:pt x="67250" y="415441"/>
                    <a:pt x="67999" y="415441"/>
                  </a:cubicBezTo>
                  <a:lnTo>
                    <a:pt x="81487" y="416003"/>
                  </a:lnTo>
                  <a:cubicBezTo>
                    <a:pt x="87481" y="416003"/>
                    <a:pt x="92726" y="416565"/>
                    <a:pt x="97222" y="417689"/>
                  </a:cubicBezTo>
                  <a:cubicBezTo>
                    <a:pt x="98721" y="418438"/>
                    <a:pt x="100406" y="418813"/>
                    <a:pt x="102280" y="418813"/>
                  </a:cubicBezTo>
                  <a:cubicBezTo>
                    <a:pt x="103029" y="418438"/>
                    <a:pt x="103029" y="417876"/>
                    <a:pt x="102280" y="417127"/>
                  </a:cubicBezTo>
                  <a:cubicBezTo>
                    <a:pt x="101530" y="416378"/>
                    <a:pt x="101530" y="415066"/>
                    <a:pt x="102280" y="413193"/>
                  </a:cubicBezTo>
                  <a:cubicBezTo>
                    <a:pt x="103404" y="411320"/>
                    <a:pt x="104340" y="410383"/>
                    <a:pt x="105090" y="410383"/>
                  </a:cubicBezTo>
                  <a:cubicBezTo>
                    <a:pt x="105839" y="410383"/>
                    <a:pt x="106401" y="410196"/>
                    <a:pt x="106776" y="409821"/>
                  </a:cubicBezTo>
                  <a:cubicBezTo>
                    <a:pt x="107150" y="409447"/>
                    <a:pt x="107337" y="409072"/>
                    <a:pt x="107337" y="408697"/>
                  </a:cubicBezTo>
                  <a:cubicBezTo>
                    <a:pt x="107712" y="408323"/>
                    <a:pt x="107806" y="407761"/>
                    <a:pt x="107618" y="407011"/>
                  </a:cubicBezTo>
                  <a:cubicBezTo>
                    <a:pt x="107431" y="406262"/>
                    <a:pt x="107337" y="405887"/>
                    <a:pt x="107337" y="405887"/>
                  </a:cubicBezTo>
                  <a:cubicBezTo>
                    <a:pt x="106588" y="405513"/>
                    <a:pt x="106588" y="404576"/>
                    <a:pt x="107337" y="403078"/>
                  </a:cubicBezTo>
                  <a:cubicBezTo>
                    <a:pt x="107712" y="402328"/>
                    <a:pt x="108274" y="401766"/>
                    <a:pt x="109023" y="401392"/>
                  </a:cubicBezTo>
                  <a:cubicBezTo>
                    <a:pt x="109773" y="401017"/>
                    <a:pt x="110522" y="400830"/>
                    <a:pt x="111271" y="400830"/>
                  </a:cubicBezTo>
                  <a:cubicBezTo>
                    <a:pt x="111646" y="400830"/>
                    <a:pt x="112021" y="400736"/>
                    <a:pt x="112395" y="400549"/>
                  </a:cubicBezTo>
                  <a:cubicBezTo>
                    <a:pt x="112770" y="400361"/>
                    <a:pt x="113145" y="400268"/>
                    <a:pt x="113519" y="400268"/>
                  </a:cubicBezTo>
                  <a:cubicBezTo>
                    <a:pt x="113145" y="399893"/>
                    <a:pt x="113707" y="398394"/>
                    <a:pt x="115205" y="395772"/>
                  </a:cubicBezTo>
                  <a:cubicBezTo>
                    <a:pt x="116329" y="393149"/>
                    <a:pt x="117266" y="392213"/>
                    <a:pt x="118015" y="392962"/>
                  </a:cubicBezTo>
                  <a:cubicBezTo>
                    <a:pt x="118015" y="393337"/>
                    <a:pt x="118109" y="393618"/>
                    <a:pt x="118296" y="393805"/>
                  </a:cubicBezTo>
                  <a:cubicBezTo>
                    <a:pt x="118483" y="393992"/>
                    <a:pt x="118764" y="393899"/>
                    <a:pt x="119139" y="393524"/>
                  </a:cubicBezTo>
                  <a:cubicBezTo>
                    <a:pt x="119514" y="393149"/>
                    <a:pt x="119795" y="393149"/>
                    <a:pt x="119982" y="393524"/>
                  </a:cubicBezTo>
                  <a:cubicBezTo>
                    <a:pt x="120169" y="393899"/>
                    <a:pt x="120076" y="394461"/>
                    <a:pt x="119701" y="395210"/>
                  </a:cubicBezTo>
                  <a:cubicBezTo>
                    <a:pt x="118952" y="396709"/>
                    <a:pt x="119139" y="396896"/>
                    <a:pt x="120263" y="395772"/>
                  </a:cubicBezTo>
                  <a:cubicBezTo>
                    <a:pt x="121387" y="394648"/>
                    <a:pt x="121762" y="393524"/>
                    <a:pt x="121387" y="392400"/>
                  </a:cubicBezTo>
                  <a:cubicBezTo>
                    <a:pt x="121387" y="391651"/>
                    <a:pt x="121762" y="391463"/>
                    <a:pt x="122511" y="391838"/>
                  </a:cubicBezTo>
                  <a:cubicBezTo>
                    <a:pt x="123635" y="391838"/>
                    <a:pt x="124197" y="391651"/>
                    <a:pt x="124197" y="391276"/>
                  </a:cubicBezTo>
                  <a:lnTo>
                    <a:pt x="128131" y="383408"/>
                  </a:lnTo>
                  <a:cubicBezTo>
                    <a:pt x="130753" y="379287"/>
                    <a:pt x="132064" y="376852"/>
                    <a:pt x="132064" y="376103"/>
                  </a:cubicBezTo>
                  <a:cubicBezTo>
                    <a:pt x="132064" y="375353"/>
                    <a:pt x="132439" y="374979"/>
                    <a:pt x="133188" y="374979"/>
                  </a:cubicBezTo>
                  <a:cubicBezTo>
                    <a:pt x="133938" y="374979"/>
                    <a:pt x="134312" y="374417"/>
                    <a:pt x="134312" y="373293"/>
                  </a:cubicBezTo>
                  <a:cubicBezTo>
                    <a:pt x="134312" y="372918"/>
                    <a:pt x="134219" y="372637"/>
                    <a:pt x="134031" y="372450"/>
                  </a:cubicBezTo>
                  <a:cubicBezTo>
                    <a:pt x="133844" y="372263"/>
                    <a:pt x="133563" y="372356"/>
                    <a:pt x="133188" y="372731"/>
                  </a:cubicBezTo>
                  <a:cubicBezTo>
                    <a:pt x="132439" y="372731"/>
                    <a:pt x="131690" y="372169"/>
                    <a:pt x="130940" y="371045"/>
                  </a:cubicBezTo>
                  <a:lnTo>
                    <a:pt x="129816" y="368797"/>
                  </a:lnTo>
                  <a:cubicBezTo>
                    <a:pt x="129816" y="368422"/>
                    <a:pt x="130191" y="368235"/>
                    <a:pt x="130940" y="368235"/>
                  </a:cubicBezTo>
                  <a:cubicBezTo>
                    <a:pt x="131690" y="368235"/>
                    <a:pt x="132064" y="368610"/>
                    <a:pt x="132064" y="369359"/>
                  </a:cubicBezTo>
                  <a:cubicBezTo>
                    <a:pt x="132064" y="370483"/>
                    <a:pt x="132814" y="371045"/>
                    <a:pt x="134312" y="371045"/>
                  </a:cubicBezTo>
                  <a:cubicBezTo>
                    <a:pt x="135811" y="371045"/>
                    <a:pt x="137871" y="369734"/>
                    <a:pt x="140494" y="367111"/>
                  </a:cubicBezTo>
                  <a:cubicBezTo>
                    <a:pt x="143117" y="364489"/>
                    <a:pt x="144990" y="363177"/>
                    <a:pt x="146114" y="363177"/>
                  </a:cubicBezTo>
                  <a:cubicBezTo>
                    <a:pt x="147238" y="363177"/>
                    <a:pt x="147425" y="362803"/>
                    <a:pt x="146676" y="362053"/>
                  </a:cubicBezTo>
                  <a:cubicBezTo>
                    <a:pt x="146301" y="361679"/>
                    <a:pt x="144428" y="361117"/>
                    <a:pt x="141056" y="360367"/>
                  </a:cubicBezTo>
                  <a:lnTo>
                    <a:pt x="135998" y="359806"/>
                  </a:lnTo>
                  <a:cubicBezTo>
                    <a:pt x="135624" y="360180"/>
                    <a:pt x="134125" y="360742"/>
                    <a:pt x="131502" y="361491"/>
                  </a:cubicBezTo>
                  <a:cubicBezTo>
                    <a:pt x="128880" y="361491"/>
                    <a:pt x="125321" y="362241"/>
                    <a:pt x="120825" y="363739"/>
                  </a:cubicBezTo>
                  <a:cubicBezTo>
                    <a:pt x="116329" y="365613"/>
                    <a:pt x="114081" y="366924"/>
                    <a:pt x="114081" y="367673"/>
                  </a:cubicBezTo>
                  <a:cubicBezTo>
                    <a:pt x="114081" y="368422"/>
                    <a:pt x="113707" y="368797"/>
                    <a:pt x="112957" y="368797"/>
                  </a:cubicBezTo>
                  <a:cubicBezTo>
                    <a:pt x="112583" y="368422"/>
                    <a:pt x="109960" y="369546"/>
                    <a:pt x="105090" y="372169"/>
                  </a:cubicBezTo>
                  <a:cubicBezTo>
                    <a:pt x="100594" y="374792"/>
                    <a:pt x="97409" y="376103"/>
                    <a:pt x="95536" y="376103"/>
                  </a:cubicBezTo>
                  <a:cubicBezTo>
                    <a:pt x="92913" y="376103"/>
                    <a:pt x="90666" y="375541"/>
                    <a:pt x="88792" y="374417"/>
                  </a:cubicBezTo>
                  <a:cubicBezTo>
                    <a:pt x="88043" y="374042"/>
                    <a:pt x="86919" y="373855"/>
                    <a:pt x="85420" y="373855"/>
                  </a:cubicBezTo>
                  <a:cubicBezTo>
                    <a:pt x="84297" y="373855"/>
                    <a:pt x="81112" y="375166"/>
                    <a:pt x="75867" y="377789"/>
                  </a:cubicBezTo>
                  <a:cubicBezTo>
                    <a:pt x="69872" y="380786"/>
                    <a:pt x="65377" y="382285"/>
                    <a:pt x="62379" y="382285"/>
                  </a:cubicBezTo>
                  <a:lnTo>
                    <a:pt x="55074" y="381723"/>
                  </a:lnTo>
                  <a:cubicBezTo>
                    <a:pt x="53950" y="381348"/>
                    <a:pt x="52920" y="380786"/>
                    <a:pt x="51983" y="380037"/>
                  </a:cubicBezTo>
                  <a:cubicBezTo>
                    <a:pt x="51046" y="379287"/>
                    <a:pt x="50016" y="378725"/>
                    <a:pt x="48892" y="378351"/>
                  </a:cubicBezTo>
                  <a:cubicBezTo>
                    <a:pt x="47393" y="376852"/>
                    <a:pt x="46270" y="376103"/>
                    <a:pt x="45520" y="376103"/>
                  </a:cubicBezTo>
                  <a:cubicBezTo>
                    <a:pt x="45520" y="375728"/>
                    <a:pt x="44771" y="375541"/>
                    <a:pt x="43272" y="375541"/>
                  </a:cubicBezTo>
                  <a:cubicBezTo>
                    <a:pt x="42523" y="375541"/>
                    <a:pt x="42148" y="375166"/>
                    <a:pt x="42148" y="374417"/>
                  </a:cubicBezTo>
                  <a:cubicBezTo>
                    <a:pt x="42523" y="374042"/>
                    <a:pt x="42523" y="373668"/>
                    <a:pt x="42148" y="373293"/>
                  </a:cubicBezTo>
                  <a:cubicBezTo>
                    <a:pt x="41774" y="372918"/>
                    <a:pt x="41212" y="372731"/>
                    <a:pt x="40462" y="372731"/>
                  </a:cubicBezTo>
                  <a:cubicBezTo>
                    <a:pt x="39713" y="372356"/>
                    <a:pt x="38402" y="372169"/>
                    <a:pt x="36529" y="372169"/>
                  </a:cubicBezTo>
                  <a:cubicBezTo>
                    <a:pt x="35405" y="372169"/>
                    <a:pt x="34093" y="371420"/>
                    <a:pt x="32595" y="369921"/>
                  </a:cubicBezTo>
                  <a:cubicBezTo>
                    <a:pt x="31096" y="368422"/>
                    <a:pt x="30722" y="367673"/>
                    <a:pt x="31471" y="367673"/>
                  </a:cubicBezTo>
                  <a:cubicBezTo>
                    <a:pt x="31471" y="366549"/>
                    <a:pt x="29410" y="364863"/>
                    <a:pt x="25289" y="362615"/>
                  </a:cubicBezTo>
                  <a:cubicBezTo>
                    <a:pt x="21168" y="359993"/>
                    <a:pt x="18733" y="358682"/>
                    <a:pt x="17983" y="358682"/>
                  </a:cubicBezTo>
                  <a:cubicBezTo>
                    <a:pt x="17234" y="358682"/>
                    <a:pt x="17047" y="358307"/>
                    <a:pt x="17421" y="357558"/>
                  </a:cubicBezTo>
                  <a:lnTo>
                    <a:pt x="17983" y="356434"/>
                  </a:lnTo>
                  <a:cubicBezTo>
                    <a:pt x="17983" y="356059"/>
                    <a:pt x="17047" y="353624"/>
                    <a:pt x="15174" y="349128"/>
                  </a:cubicBezTo>
                  <a:lnTo>
                    <a:pt x="9554" y="339574"/>
                  </a:lnTo>
                  <a:cubicBezTo>
                    <a:pt x="8055" y="338076"/>
                    <a:pt x="7306" y="336952"/>
                    <a:pt x="7306" y="336203"/>
                  </a:cubicBezTo>
                  <a:cubicBezTo>
                    <a:pt x="7306" y="335079"/>
                    <a:pt x="6369" y="333955"/>
                    <a:pt x="4496" y="332831"/>
                  </a:cubicBezTo>
                  <a:cubicBezTo>
                    <a:pt x="4121" y="332081"/>
                    <a:pt x="3466" y="331238"/>
                    <a:pt x="2529" y="330302"/>
                  </a:cubicBezTo>
                  <a:cubicBezTo>
                    <a:pt x="1593" y="329365"/>
                    <a:pt x="1124" y="328710"/>
                    <a:pt x="1124" y="328335"/>
                  </a:cubicBezTo>
                  <a:cubicBezTo>
                    <a:pt x="375" y="326836"/>
                    <a:pt x="0" y="325525"/>
                    <a:pt x="0" y="324401"/>
                  </a:cubicBezTo>
                  <a:cubicBezTo>
                    <a:pt x="0" y="322902"/>
                    <a:pt x="750" y="322153"/>
                    <a:pt x="2248" y="322153"/>
                  </a:cubicBezTo>
                  <a:lnTo>
                    <a:pt x="3934" y="322153"/>
                  </a:lnTo>
                  <a:cubicBezTo>
                    <a:pt x="7306" y="322153"/>
                    <a:pt x="10116" y="322341"/>
                    <a:pt x="12364" y="322715"/>
                  </a:cubicBezTo>
                  <a:lnTo>
                    <a:pt x="21355" y="323839"/>
                  </a:lnTo>
                  <a:lnTo>
                    <a:pt x="30909" y="321591"/>
                  </a:lnTo>
                  <a:cubicBezTo>
                    <a:pt x="36529" y="320093"/>
                    <a:pt x="39713" y="318781"/>
                    <a:pt x="40462" y="317657"/>
                  </a:cubicBezTo>
                  <a:cubicBezTo>
                    <a:pt x="41212" y="316908"/>
                    <a:pt x="41399" y="316908"/>
                    <a:pt x="41024" y="317657"/>
                  </a:cubicBezTo>
                  <a:cubicBezTo>
                    <a:pt x="40275" y="318407"/>
                    <a:pt x="40837" y="318781"/>
                    <a:pt x="42710" y="318781"/>
                  </a:cubicBezTo>
                  <a:cubicBezTo>
                    <a:pt x="43834" y="318781"/>
                    <a:pt x="44396" y="318407"/>
                    <a:pt x="44396" y="317657"/>
                  </a:cubicBezTo>
                  <a:cubicBezTo>
                    <a:pt x="44396" y="317283"/>
                    <a:pt x="44677" y="317002"/>
                    <a:pt x="45239" y="316814"/>
                  </a:cubicBezTo>
                  <a:cubicBezTo>
                    <a:pt x="45801" y="316627"/>
                    <a:pt x="46457" y="316721"/>
                    <a:pt x="47206" y="317095"/>
                  </a:cubicBezTo>
                  <a:lnTo>
                    <a:pt x="59008" y="315971"/>
                  </a:lnTo>
                  <a:lnTo>
                    <a:pt x="69685" y="313724"/>
                  </a:lnTo>
                  <a:cubicBezTo>
                    <a:pt x="72308" y="313724"/>
                    <a:pt x="74556" y="313536"/>
                    <a:pt x="76429" y="313162"/>
                  </a:cubicBezTo>
                  <a:cubicBezTo>
                    <a:pt x="77553" y="312787"/>
                    <a:pt x="78583" y="312693"/>
                    <a:pt x="79520" y="312881"/>
                  </a:cubicBezTo>
                  <a:cubicBezTo>
                    <a:pt x="80456" y="313068"/>
                    <a:pt x="80737" y="313349"/>
                    <a:pt x="80363" y="313724"/>
                  </a:cubicBezTo>
                  <a:cubicBezTo>
                    <a:pt x="79613" y="314473"/>
                    <a:pt x="79613" y="314848"/>
                    <a:pt x="80363" y="314848"/>
                  </a:cubicBezTo>
                  <a:lnTo>
                    <a:pt x="83735" y="313724"/>
                  </a:lnTo>
                  <a:lnTo>
                    <a:pt x="86544" y="313162"/>
                  </a:lnTo>
                  <a:lnTo>
                    <a:pt x="83735" y="312600"/>
                  </a:lnTo>
                  <a:cubicBezTo>
                    <a:pt x="82236" y="312225"/>
                    <a:pt x="82236" y="312038"/>
                    <a:pt x="83735" y="312038"/>
                  </a:cubicBezTo>
                  <a:cubicBezTo>
                    <a:pt x="84858" y="311663"/>
                    <a:pt x="85795" y="311850"/>
                    <a:pt x="86544" y="312600"/>
                  </a:cubicBezTo>
                  <a:cubicBezTo>
                    <a:pt x="86544" y="313349"/>
                    <a:pt x="87106" y="313724"/>
                    <a:pt x="88230" y="313724"/>
                  </a:cubicBezTo>
                  <a:cubicBezTo>
                    <a:pt x="88605" y="313724"/>
                    <a:pt x="88792" y="313162"/>
                    <a:pt x="88792" y="312038"/>
                  </a:cubicBezTo>
                  <a:cubicBezTo>
                    <a:pt x="88043" y="311288"/>
                    <a:pt x="88605" y="310914"/>
                    <a:pt x="90478" y="310914"/>
                  </a:cubicBezTo>
                  <a:cubicBezTo>
                    <a:pt x="91977" y="310914"/>
                    <a:pt x="93288" y="310352"/>
                    <a:pt x="94412" y="309228"/>
                  </a:cubicBezTo>
                  <a:cubicBezTo>
                    <a:pt x="95536" y="308104"/>
                    <a:pt x="96660" y="307542"/>
                    <a:pt x="97784" y="307542"/>
                  </a:cubicBezTo>
                  <a:lnTo>
                    <a:pt x="102842" y="308666"/>
                  </a:lnTo>
                  <a:cubicBezTo>
                    <a:pt x="105090" y="309415"/>
                    <a:pt x="106214" y="309415"/>
                    <a:pt x="106214" y="308666"/>
                  </a:cubicBezTo>
                  <a:cubicBezTo>
                    <a:pt x="106214" y="308291"/>
                    <a:pt x="106588" y="307729"/>
                    <a:pt x="107337" y="306980"/>
                  </a:cubicBezTo>
                  <a:cubicBezTo>
                    <a:pt x="109211" y="306980"/>
                    <a:pt x="110335" y="307167"/>
                    <a:pt x="110709" y="307542"/>
                  </a:cubicBezTo>
                  <a:cubicBezTo>
                    <a:pt x="112208" y="307916"/>
                    <a:pt x="113145" y="307916"/>
                    <a:pt x="113519" y="307542"/>
                  </a:cubicBezTo>
                  <a:cubicBezTo>
                    <a:pt x="113519" y="307167"/>
                    <a:pt x="113800" y="306886"/>
                    <a:pt x="114362" y="306699"/>
                  </a:cubicBezTo>
                  <a:cubicBezTo>
                    <a:pt x="114924" y="306512"/>
                    <a:pt x="115580" y="306605"/>
                    <a:pt x="116329" y="306980"/>
                  </a:cubicBezTo>
                  <a:cubicBezTo>
                    <a:pt x="117828" y="306980"/>
                    <a:pt x="117828" y="307167"/>
                    <a:pt x="116329" y="307542"/>
                  </a:cubicBezTo>
                  <a:cubicBezTo>
                    <a:pt x="115954" y="307916"/>
                    <a:pt x="115673" y="308197"/>
                    <a:pt x="115486" y="308385"/>
                  </a:cubicBezTo>
                  <a:cubicBezTo>
                    <a:pt x="115299" y="308572"/>
                    <a:pt x="115392" y="308666"/>
                    <a:pt x="115767" y="308666"/>
                  </a:cubicBezTo>
                  <a:lnTo>
                    <a:pt x="119701" y="308104"/>
                  </a:lnTo>
                  <a:cubicBezTo>
                    <a:pt x="121200" y="307354"/>
                    <a:pt x="121762" y="306793"/>
                    <a:pt x="121387" y="306418"/>
                  </a:cubicBezTo>
                  <a:cubicBezTo>
                    <a:pt x="121012" y="306043"/>
                    <a:pt x="121200" y="305856"/>
                    <a:pt x="121949" y="305856"/>
                  </a:cubicBezTo>
                  <a:cubicBezTo>
                    <a:pt x="122698" y="306231"/>
                    <a:pt x="123260" y="306231"/>
                    <a:pt x="123635" y="305856"/>
                  </a:cubicBezTo>
                  <a:cubicBezTo>
                    <a:pt x="123635" y="305107"/>
                    <a:pt x="124197" y="304732"/>
                    <a:pt x="125321" y="304732"/>
                  </a:cubicBezTo>
                  <a:cubicBezTo>
                    <a:pt x="126070" y="304732"/>
                    <a:pt x="126070" y="305107"/>
                    <a:pt x="125321" y="305856"/>
                  </a:cubicBezTo>
                  <a:cubicBezTo>
                    <a:pt x="124197" y="306231"/>
                    <a:pt x="124197" y="306418"/>
                    <a:pt x="125321" y="306418"/>
                  </a:cubicBezTo>
                  <a:cubicBezTo>
                    <a:pt x="126445" y="306418"/>
                    <a:pt x="127194" y="305856"/>
                    <a:pt x="127569" y="304732"/>
                  </a:cubicBezTo>
                  <a:cubicBezTo>
                    <a:pt x="127943" y="303983"/>
                    <a:pt x="128505" y="303983"/>
                    <a:pt x="129255" y="304732"/>
                  </a:cubicBezTo>
                  <a:cubicBezTo>
                    <a:pt x="129629" y="305481"/>
                    <a:pt x="129816" y="305481"/>
                    <a:pt x="129816" y="304732"/>
                  </a:cubicBezTo>
                  <a:cubicBezTo>
                    <a:pt x="129816" y="303233"/>
                    <a:pt x="130566" y="302484"/>
                    <a:pt x="132064" y="302484"/>
                  </a:cubicBezTo>
                  <a:cubicBezTo>
                    <a:pt x="133563" y="301735"/>
                    <a:pt x="134687" y="301735"/>
                    <a:pt x="135436" y="302484"/>
                  </a:cubicBezTo>
                  <a:cubicBezTo>
                    <a:pt x="136560" y="302484"/>
                    <a:pt x="137122" y="302859"/>
                    <a:pt x="137122" y="303608"/>
                  </a:cubicBezTo>
                  <a:cubicBezTo>
                    <a:pt x="137122" y="304357"/>
                    <a:pt x="137497" y="304732"/>
                    <a:pt x="138246" y="304732"/>
                  </a:cubicBezTo>
                  <a:cubicBezTo>
                    <a:pt x="139745" y="304732"/>
                    <a:pt x="140494" y="304170"/>
                    <a:pt x="140494" y="303046"/>
                  </a:cubicBezTo>
                  <a:cubicBezTo>
                    <a:pt x="140869" y="302297"/>
                    <a:pt x="141056" y="301173"/>
                    <a:pt x="141056" y="299674"/>
                  </a:cubicBezTo>
                  <a:cubicBezTo>
                    <a:pt x="141056" y="298550"/>
                    <a:pt x="140681" y="297614"/>
                    <a:pt x="139932" y="296864"/>
                  </a:cubicBezTo>
                  <a:lnTo>
                    <a:pt x="137684" y="297426"/>
                  </a:lnTo>
                  <a:lnTo>
                    <a:pt x="132064" y="297988"/>
                  </a:lnTo>
                  <a:cubicBezTo>
                    <a:pt x="128693" y="297988"/>
                    <a:pt x="126632" y="297801"/>
                    <a:pt x="125883" y="297426"/>
                  </a:cubicBezTo>
                  <a:cubicBezTo>
                    <a:pt x="124759" y="296677"/>
                    <a:pt x="124197" y="295928"/>
                    <a:pt x="124197" y="295178"/>
                  </a:cubicBezTo>
                  <a:cubicBezTo>
                    <a:pt x="124197" y="294429"/>
                    <a:pt x="123635" y="294054"/>
                    <a:pt x="122511" y="294054"/>
                  </a:cubicBezTo>
                  <a:cubicBezTo>
                    <a:pt x="121012" y="294054"/>
                    <a:pt x="119701" y="293492"/>
                    <a:pt x="118577" y="292368"/>
                  </a:cubicBezTo>
                  <a:cubicBezTo>
                    <a:pt x="117828" y="291619"/>
                    <a:pt x="115580" y="290495"/>
                    <a:pt x="111833" y="288997"/>
                  </a:cubicBezTo>
                  <a:cubicBezTo>
                    <a:pt x="108836" y="287498"/>
                    <a:pt x="105652" y="285063"/>
                    <a:pt x="102280" y="281691"/>
                  </a:cubicBezTo>
                  <a:cubicBezTo>
                    <a:pt x="98908" y="278319"/>
                    <a:pt x="97222" y="276259"/>
                    <a:pt x="97222" y="275509"/>
                  </a:cubicBezTo>
                  <a:lnTo>
                    <a:pt x="97222" y="274947"/>
                  </a:lnTo>
                  <a:lnTo>
                    <a:pt x="94974" y="270451"/>
                  </a:lnTo>
                  <a:lnTo>
                    <a:pt x="89354" y="263708"/>
                  </a:lnTo>
                  <a:cubicBezTo>
                    <a:pt x="88230" y="262958"/>
                    <a:pt x="87294" y="261273"/>
                    <a:pt x="86544" y="258650"/>
                  </a:cubicBezTo>
                  <a:cubicBezTo>
                    <a:pt x="86544" y="256027"/>
                    <a:pt x="86919" y="254904"/>
                    <a:pt x="87668" y="255278"/>
                  </a:cubicBezTo>
                  <a:cubicBezTo>
                    <a:pt x="89542" y="255278"/>
                    <a:pt x="90853" y="255466"/>
                    <a:pt x="91602" y="255840"/>
                  </a:cubicBezTo>
                  <a:cubicBezTo>
                    <a:pt x="92352" y="255840"/>
                    <a:pt x="93850" y="256402"/>
                    <a:pt x="96098" y="257526"/>
                  </a:cubicBezTo>
                  <a:cubicBezTo>
                    <a:pt x="97597" y="257901"/>
                    <a:pt x="98721" y="257713"/>
                    <a:pt x="99470" y="256964"/>
                  </a:cubicBezTo>
                  <a:lnTo>
                    <a:pt x="101156" y="254716"/>
                  </a:lnTo>
                  <a:cubicBezTo>
                    <a:pt x="101156" y="253592"/>
                    <a:pt x="103778" y="253030"/>
                    <a:pt x="109023" y="253030"/>
                  </a:cubicBezTo>
                  <a:cubicBezTo>
                    <a:pt x="114269" y="252281"/>
                    <a:pt x="119139" y="251906"/>
                    <a:pt x="123635" y="251906"/>
                  </a:cubicBezTo>
                  <a:cubicBezTo>
                    <a:pt x="127381" y="251906"/>
                    <a:pt x="130940" y="251344"/>
                    <a:pt x="134312" y="250220"/>
                  </a:cubicBezTo>
                  <a:cubicBezTo>
                    <a:pt x="136560" y="249471"/>
                    <a:pt x="139183" y="249096"/>
                    <a:pt x="142180" y="249096"/>
                  </a:cubicBezTo>
                  <a:lnTo>
                    <a:pt x="150610" y="247411"/>
                  </a:lnTo>
                  <a:cubicBezTo>
                    <a:pt x="153232" y="246661"/>
                    <a:pt x="154731" y="246474"/>
                    <a:pt x="155105" y="246849"/>
                  </a:cubicBezTo>
                  <a:cubicBezTo>
                    <a:pt x="156229" y="246849"/>
                    <a:pt x="157541" y="246474"/>
                    <a:pt x="159039" y="245725"/>
                  </a:cubicBezTo>
                  <a:lnTo>
                    <a:pt x="163535" y="244601"/>
                  </a:lnTo>
                  <a:cubicBezTo>
                    <a:pt x="163910" y="244975"/>
                    <a:pt x="165034" y="244788"/>
                    <a:pt x="166907" y="244039"/>
                  </a:cubicBezTo>
                  <a:lnTo>
                    <a:pt x="169717" y="242353"/>
                  </a:lnTo>
                  <a:lnTo>
                    <a:pt x="173089" y="241791"/>
                  </a:lnTo>
                  <a:lnTo>
                    <a:pt x="175336" y="240667"/>
                  </a:lnTo>
                  <a:lnTo>
                    <a:pt x="174774" y="238981"/>
                  </a:lnTo>
                  <a:cubicBezTo>
                    <a:pt x="174400" y="237857"/>
                    <a:pt x="173651" y="237295"/>
                    <a:pt x="172527" y="237295"/>
                  </a:cubicBezTo>
                  <a:cubicBezTo>
                    <a:pt x="171777" y="237295"/>
                    <a:pt x="171403" y="237670"/>
                    <a:pt x="171403" y="238419"/>
                  </a:cubicBezTo>
                  <a:cubicBezTo>
                    <a:pt x="171403" y="238794"/>
                    <a:pt x="171028" y="238981"/>
                    <a:pt x="170279" y="238981"/>
                  </a:cubicBezTo>
                  <a:cubicBezTo>
                    <a:pt x="169529" y="238232"/>
                    <a:pt x="168593" y="238419"/>
                    <a:pt x="167469" y="239543"/>
                  </a:cubicBezTo>
                  <a:cubicBezTo>
                    <a:pt x="165970" y="240292"/>
                    <a:pt x="165408" y="240854"/>
                    <a:pt x="165783" y="241229"/>
                  </a:cubicBezTo>
                  <a:cubicBezTo>
                    <a:pt x="166158" y="241603"/>
                    <a:pt x="165970" y="242165"/>
                    <a:pt x="165221" y="242915"/>
                  </a:cubicBezTo>
                  <a:cubicBezTo>
                    <a:pt x="164472" y="243289"/>
                    <a:pt x="164284" y="243102"/>
                    <a:pt x="164659" y="242353"/>
                  </a:cubicBezTo>
                  <a:cubicBezTo>
                    <a:pt x="165408" y="241603"/>
                    <a:pt x="165034" y="241229"/>
                    <a:pt x="163535" y="241229"/>
                  </a:cubicBezTo>
                  <a:cubicBezTo>
                    <a:pt x="162786" y="241229"/>
                    <a:pt x="161662" y="241603"/>
                    <a:pt x="160163" y="242353"/>
                  </a:cubicBezTo>
                  <a:cubicBezTo>
                    <a:pt x="159788" y="242727"/>
                    <a:pt x="159508" y="242915"/>
                    <a:pt x="159320" y="242915"/>
                  </a:cubicBezTo>
                  <a:cubicBezTo>
                    <a:pt x="159133" y="242915"/>
                    <a:pt x="159226" y="242727"/>
                    <a:pt x="159601" y="242353"/>
                  </a:cubicBezTo>
                  <a:cubicBezTo>
                    <a:pt x="159976" y="241978"/>
                    <a:pt x="160069" y="241697"/>
                    <a:pt x="159882" y="241510"/>
                  </a:cubicBezTo>
                  <a:cubicBezTo>
                    <a:pt x="159695" y="241322"/>
                    <a:pt x="159601" y="241041"/>
                    <a:pt x="159601" y="240667"/>
                  </a:cubicBezTo>
                  <a:lnTo>
                    <a:pt x="157353" y="241791"/>
                  </a:lnTo>
                  <a:lnTo>
                    <a:pt x="152857" y="244039"/>
                  </a:lnTo>
                  <a:lnTo>
                    <a:pt x="151172" y="244039"/>
                  </a:lnTo>
                  <a:cubicBezTo>
                    <a:pt x="149673" y="244039"/>
                    <a:pt x="147612" y="243289"/>
                    <a:pt x="144990" y="241791"/>
                  </a:cubicBezTo>
                  <a:lnTo>
                    <a:pt x="134312" y="237295"/>
                  </a:lnTo>
                  <a:cubicBezTo>
                    <a:pt x="130566" y="236171"/>
                    <a:pt x="126819" y="234485"/>
                    <a:pt x="123073" y="232237"/>
                  </a:cubicBezTo>
                  <a:cubicBezTo>
                    <a:pt x="121574" y="231113"/>
                    <a:pt x="120263" y="229802"/>
                    <a:pt x="119139" y="228303"/>
                  </a:cubicBezTo>
                  <a:cubicBezTo>
                    <a:pt x="119139" y="227929"/>
                    <a:pt x="118858" y="227367"/>
                    <a:pt x="118296" y="226617"/>
                  </a:cubicBezTo>
                  <a:cubicBezTo>
                    <a:pt x="117734" y="225868"/>
                    <a:pt x="117078" y="224932"/>
                    <a:pt x="116329" y="223808"/>
                  </a:cubicBezTo>
                  <a:cubicBezTo>
                    <a:pt x="114081" y="221560"/>
                    <a:pt x="112957" y="219874"/>
                    <a:pt x="112957" y="218750"/>
                  </a:cubicBezTo>
                  <a:cubicBezTo>
                    <a:pt x="112583" y="217626"/>
                    <a:pt x="112770" y="217064"/>
                    <a:pt x="113519" y="217064"/>
                  </a:cubicBezTo>
                  <a:lnTo>
                    <a:pt x="117453" y="217064"/>
                  </a:lnTo>
                  <a:cubicBezTo>
                    <a:pt x="118577" y="217064"/>
                    <a:pt x="118764" y="216689"/>
                    <a:pt x="118015" y="215940"/>
                  </a:cubicBezTo>
                  <a:cubicBezTo>
                    <a:pt x="116516" y="215565"/>
                    <a:pt x="116516" y="214629"/>
                    <a:pt x="118015" y="213130"/>
                  </a:cubicBezTo>
                  <a:cubicBezTo>
                    <a:pt x="119888" y="212006"/>
                    <a:pt x="123073" y="210882"/>
                    <a:pt x="127569" y="209758"/>
                  </a:cubicBezTo>
                  <a:lnTo>
                    <a:pt x="136560" y="208634"/>
                  </a:lnTo>
                  <a:cubicBezTo>
                    <a:pt x="136560" y="208634"/>
                    <a:pt x="140681" y="207885"/>
                    <a:pt x="148924" y="206386"/>
                  </a:cubicBezTo>
                  <a:cubicBezTo>
                    <a:pt x="156791" y="205637"/>
                    <a:pt x="161100" y="204888"/>
                    <a:pt x="161849" y="204138"/>
                  </a:cubicBezTo>
                  <a:cubicBezTo>
                    <a:pt x="162598" y="203389"/>
                    <a:pt x="163722" y="203015"/>
                    <a:pt x="165221" y="203015"/>
                  </a:cubicBezTo>
                  <a:cubicBezTo>
                    <a:pt x="166720" y="203015"/>
                    <a:pt x="167469" y="202640"/>
                    <a:pt x="167469" y="201891"/>
                  </a:cubicBezTo>
                  <a:cubicBezTo>
                    <a:pt x="167469" y="201516"/>
                    <a:pt x="167843" y="201329"/>
                    <a:pt x="168593" y="201329"/>
                  </a:cubicBezTo>
                  <a:cubicBezTo>
                    <a:pt x="168967" y="201329"/>
                    <a:pt x="169155" y="201516"/>
                    <a:pt x="169155" y="201891"/>
                  </a:cubicBezTo>
                  <a:cubicBezTo>
                    <a:pt x="168780" y="202265"/>
                    <a:pt x="168967" y="202827"/>
                    <a:pt x="169717" y="203576"/>
                  </a:cubicBezTo>
                  <a:cubicBezTo>
                    <a:pt x="171590" y="203576"/>
                    <a:pt x="173089" y="203389"/>
                    <a:pt x="174213" y="203015"/>
                  </a:cubicBezTo>
                  <a:lnTo>
                    <a:pt x="178146" y="201891"/>
                  </a:lnTo>
                  <a:cubicBezTo>
                    <a:pt x="178521" y="201516"/>
                    <a:pt x="178708" y="200017"/>
                    <a:pt x="178708" y="197395"/>
                  </a:cubicBezTo>
                  <a:lnTo>
                    <a:pt x="178708" y="191213"/>
                  </a:lnTo>
                  <a:cubicBezTo>
                    <a:pt x="179083" y="189714"/>
                    <a:pt x="180394" y="188965"/>
                    <a:pt x="182642" y="188965"/>
                  </a:cubicBezTo>
                  <a:cubicBezTo>
                    <a:pt x="183391" y="188965"/>
                    <a:pt x="184047" y="188871"/>
                    <a:pt x="184609" y="188684"/>
                  </a:cubicBezTo>
                  <a:cubicBezTo>
                    <a:pt x="185171" y="188497"/>
                    <a:pt x="185265" y="188216"/>
                    <a:pt x="184890" y="187841"/>
                  </a:cubicBezTo>
                  <a:cubicBezTo>
                    <a:pt x="184515" y="187467"/>
                    <a:pt x="183579" y="187279"/>
                    <a:pt x="182080" y="187279"/>
                  </a:cubicBezTo>
                  <a:cubicBezTo>
                    <a:pt x="180582" y="187279"/>
                    <a:pt x="179645" y="187092"/>
                    <a:pt x="179270" y="186717"/>
                  </a:cubicBezTo>
                  <a:cubicBezTo>
                    <a:pt x="177772" y="185968"/>
                    <a:pt x="176460" y="186155"/>
                    <a:pt x="175336" y="187279"/>
                  </a:cubicBezTo>
                  <a:lnTo>
                    <a:pt x="173089" y="188965"/>
                  </a:lnTo>
                  <a:cubicBezTo>
                    <a:pt x="173089" y="189714"/>
                    <a:pt x="173651" y="190089"/>
                    <a:pt x="174774" y="190089"/>
                  </a:cubicBezTo>
                  <a:lnTo>
                    <a:pt x="176460" y="190651"/>
                  </a:lnTo>
                  <a:lnTo>
                    <a:pt x="175336" y="192899"/>
                  </a:lnTo>
                  <a:cubicBezTo>
                    <a:pt x="173838" y="193648"/>
                    <a:pt x="172527" y="194023"/>
                    <a:pt x="171403" y="194023"/>
                  </a:cubicBezTo>
                  <a:cubicBezTo>
                    <a:pt x="170279" y="194023"/>
                    <a:pt x="169342" y="194585"/>
                    <a:pt x="168593" y="195709"/>
                  </a:cubicBezTo>
                  <a:lnTo>
                    <a:pt x="166345" y="196833"/>
                  </a:lnTo>
                  <a:cubicBezTo>
                    <a:pt x="165596" y="196833"/>
                    <a:pt x="165034" y="197020"/>
                    <a:pt x="164659" y="197395"/>
                  </a:cubicBezTo>
                  <a:cubicBezTo>
                    <a:pt x="164284" y="197769"/>
                    <a:pt x="164097" y="198144"/>
                    <a:pt x="164097" y="198519"/>
                  </a:cubicBezTo>
                  <a:cubicBezTo>
                    <a:pt x="164097" y="199643"/>
                    <a:pt x="163722" y="199830"/>
                    <a:pt x="162973" y="199081"/>
                  </a:cubicBezTo>
                  <a:cubicBezTo>
                    <a:pt x="161849" y="198706"/>
                    <a:pt x="160163" y="198706"/>
                    <a:pt x="157915" y="199081"/>
                  </a:cubicBezTo>
                  <a:cubicBezTo>
                    <a:pt x="156417" y="199455"/>
                    <a:pt x="154543" y="199643"/>
                    <a:pt x="152295" y="199643"/>
                  </a:cubicBezTo>
                  <a:lnTo>
                    <a:pt x="151733" y="199643"/>
                  </a:lnTo>
                  <a:cubicBezTo>
                    <a:pt x="150235" y="199643"/>
                    <a:pt x="148549" y="200205"/>
                    <a:pt x="146676" y="201329"/>
                  </a:cubicBezTo>
                  <a:cubicBezTo>
                    <a:pt x="144428" y="202453"/>
                    <a:pt x="142367" y="203015"/>
                    <a:pt x="140494" y="203015"/>
                  </a:cubicBezTo>
                  <a:lnTo>
                    <a:pt x="133750" y="201329"/>
                  </a:lnTo>
                  <a:cubicBezTo>
                    <a:pt x="131502" y="200579"/>
                    <a:pt x="130004" y="200579"/>
                    <a:pt x="129255" y="201329"/>
                  </a:cubicBezTo>
                  <a:cubicBezTo>
                    <a:pt x="128505" y="202078"/>
                    <a:pt x="127381" y="202453"/>
                    <a:pt x="125883" y="202453"/>
                  </a:cubicBezTo>
                  <a:cubicBezTo>
                    <a:pt x="125883" y="202453"/>
                    <a:pt x="124197" y="203015"/>
                    <a:pt x="120825" y="204138"/>
                  </a:cubicBezTo>
                  <a:lnTo>
                    <a:pt x="115205" y="207510"/>
                  </a:lnTo>
                  <a:lnTo>
                    <a:pt x="110709" y="209196"/>
                  </a:lnTo>
                  <a:lnTo>
                    <a:pt x="109023" y="209758"/>
                  </a:lnTo>
                  <a:cubicBezTo>
                    <a:pt x="109023" y="210508"/>
                    <a:pt x="108087" y="210882"/>
                    <a:pt x="106214" y="210882"/>
                  </a:cubicBezTo>
                  <a:cubicBezTo>
                    <a:pt x="104340" y="210133"/>
                    <a:pt x="103216" y="209384"/>
                    <a:pt x="102842" y="208634"/>
                  </a:cubicBezTo>
                  <a:cubicBezTo>
                    <a:pt x="102842" y="207885"/>
                    <a:pt x="102654" y="207604"/>
                    <a:pt x="102280" y="207791"/>
                  </a:cubicBezTo>
                  <a:cubicBezTo>
                    <a:pt x="101905" y="207979"/>
                    <a:pt x="101530" y="208447"/>
                    <a:pt x="101156" y="209196"/>
                  </a:cubicBezTo>
                  <a:cubicBezTo>
                    <a:pt x="100406" y="211069"/>
                    <a:pt x="99470" y="212006"/>
                    <a:pt x="98346" y="212006"/>
                  </a:cubicBezTo>
                  <a:cubicBezTo>
                    <a:pt x="97597" y="212006"/>
                    <a:pt x="97222" y="211912"/>
                    <a:pt x="97222" y="211725"/>
                  </a:cubicBezTo>
                  <a:cubicBezTo>
                    <a:pt x="97222" y="211538"/>
                    <a:pt x="97409" y="211069"/>
                    <a:pt x="97784" y="210320"/>
                  </a:cubicBezTo>
                  <a:cubicBezTo>
                    <a:pt x="98908" y="209196"/>
                    <a:pt x="99470" y="207885"/>
                    <a:pt x="99470" y="206386"/>
                  </a:cubicBezTo>
                  <a:cubicBezTo>
                    <a:pt x="99470" y="204513"/>
                    <a:pt x="98533" y="203764"/>
                    <a:pt x="96660" y="204138"/>
                  </a:cubicBezTo>
                  <a:cubicBezTo>
                    <a:pt x="95536" y="204138"/>
                    <a:pt x="94880" y="204045"/>
                    <a:pt x="94693" y="203857"/>
                  </a:cubicBezTo>
                  <a:cubicBezTo>
                    <a:pt x="94506" y="203670"/>
                    <a:pt x="94599" y="203202"/>
                    <a:pt x="94974" y="202453"/>
                  </a:cubicBezTo>
                  <a:cubicBezTo>
                    <a:pt x="95723" y="201703"/>
                    <a:pt x="95911" y="201141"/>
                    <a:pt x="95536" y="200767"/>
                  </a:cubicBezTo>
                  <a:lnTo>
                    <a:pt x="93288" y="200767"/>
                  </a:lnTo>
                  <a:cubicBezTo>
                    <a:pt x="92164" y="200767"/>
                    <a:pt x="90853" y="200017"/>
                    <a:pt x="89354" y="198519"/>
                  </a:cubicBezTo>
                  <a:cubicBezTo>
                    <a:pt x="88980" y="198144"/>
                    <a:pt x="87668" y="197395"/>
                    <a:pt x="85420" y="196271"/>
                  </a:cubicBezTo>
                  <a:cubicBezTo>
                    <a:pt x="84671" y="196271"/>
                    <a:pt x="83360" y="195709"/>
                    <a:pt x="81487" y="194585"/>
                  </a:cubicBezTo>
                  <a:lnTo>
                    <a:pt x="78677" y="192337"/>
                  </a:lnTo>
                  <a:cubicBezTo>
                    <a:pt x="78677" y="191962"/>
                    <a:pt x="77178" y="189902"/>
                    <a:pt x="74181" y="186155"/>
                  </a:cubicBezTo>
                  <a:cubicBezTo>
                    <a:pt x="70809" y="182034"/>
                    <a:pt x="68561" y="179974"/>
                    <a:pt x="67437" y="179974"/>
                  </a:cubicBezTo>
                  <a:cubicBezTo>
                    <a:pt x="66313" y="179599"/>
                    <a:pt x="66126" y="179224"/>
                    <a:pt x="66875" y="178850"/>
                  </a:cubicBezTo>
                  <a:cubicBezTo>
                    <a:pt x="67625" y="178850"/>
                    <a:pt x="67999" y="178662"/>
                    <a:pt x="67999" y="178288"/>
                  </a:cubicBezTo>
                  <a:cubicBezTo>
                    <a:pt x="67999" y="177538"/>
                    <a:pt x="67250" y="175852"/>
                    <a:pt x="65751" y="173230"/>
                  </a:cubicBezTo>
                  <a:cubicBezTo>
                    <a:pt x="64253" y="170233"/>
                    <a:pt x="62005" y="166486"/>
                    <a:pt x="59008" y="161990"/>
                  </a:cubicBezTo>
                  <a:cubicBezTo>
                    <a:pt x="56760" y="158244"/>
                    <a:pt x="55261" y="156371"/>
                    <a:pt x="54512" y="156371"/>
                  </a:cubicBezTo>
                  <a:cubicBezTo>
                    <a:pt x="53763" y="155996"/>
                    <a:pt x="53013" y="154497"/>
                    <a:pt x="52264" y="151875"/>
                  </a:cubicBezTo>
                  <a:cubicBezTo>
                    <a:pt x="52264" y="149627"/>
                    <a:pt x="52639" y="148503"/>
                    <a:pt x="53388" y="148503"/>
                  </a:cubicBezTo>
                  <a:cubicBezTo>
                    <a:pt x="54512" y="147754"/>
                    <a:pt x="56385" y="147754"/>
                    <a:pt x="59008" y="148503"/>
                  </a:cubicBezTo>
                  <a:cubicBezTo>
                    <a:pt x="61630" y="148503"/>
                    <a:pt x="62941" y="148316"/>
                    <a:pt x="62941" y="147941"/>
                  </a:cubicBezTo>
                  <a:cubicBezTo>
                    <a:pt x="62941" y="147192"/>
                    <a:pt x="62567" y="146817"/>
                    <a:pt x="61818" y="146817"/>
                  </a:cubicBezTo>
                  <a:cubicBezTo>
                    <a:pt x="61068" y="146817"/>
                    <a:pt x="60694" y="146442"/>
                    <a:pt x="60694" y="145693"/>
                  </a:cubicBezTo>
                  <a:cubicBezTo>
                    <a:pt x="60694" y="144944"/>
                    <a:pt x="61443" y="144944"/>
                    <a:pt x="62941" y="145693"/>
                  </a:cubicBezTo>
                  <a:cubicBezTo>
                    <a:pt x="64440" y="146442"/>
                    <a:pt x="65939" y="146442"/>
                    <a:pt x="67437" y="145693"/>
                  </a:cubicBezTo>
                  <a:lnTo>
                    <a:pt x="75305" y="142883"/>
                  </a:lnTo>
                  <a:cubicBezTo>
                    <a:pt x="77178" y="142134"/>
                    <a:pt x="78489" y="141478"/>
                    <a:pt x="79239" y="140916"/>
                  </a:cubicBezTo>
                  <a:cubicBezTo>
                    <a:pt x="79988" y="140354"/>
                    <a:pt x="79988" y="139699"/>
                    <a:pt x="79239" y="138949"/>
                  </a:cubicBezTo>
                  <a:cubicBezTo>
                    <a:pt x="78115" y="138200"/>
                    <a:pt x="78489" y="138013"/>
                    <a:pt x="80363" y="138387"/>
                  </a:cubicBezTo>
                  <a:cubicBezTo>
                    <a:pt x="82611" y="138387"/>
                    <a:pt x="83922" y="138200"/>
                    <a:pt x="84297" y="137825"/>
                  </a:cubicBezTo>
                  <a:cubicBezTo>
                    <a:pt x="84297" y="137451"/>
                    <a:pt x="87294" y="136889"/>
                    <a:pt x="93288" y="136139"/>
                  </a:cubicBezTo>
                  <a:cubicBezTo>
                    <a:pt x="98908" y="136139"/>
                    <a:pt x="102092" y="135765"/>
                    <a:pt x="102842" y="135016"/>
                  </a:cubicBezTo>
                  <a:lnTo>
                    <a:pt x="102280" y="133892"/>
                  </a:lnTo>
                  <a:cubicBezTo>
                    <a:pt x="101156" y="133517"/>
                    <a:pt x="101905" y="132955"/>
                    <a:pt x="104528" y="132206"/>
                  </a:cubicBezTo>
                  <a:cubicBezTo>
                    <a:pt x="106776" y="132206"/>
                    <a:pt x="108649" y="131831"/>
                    <a:pt x="110147" y="131082"/>
                  </a:cubicBezTo>
                  <a:cubicBezTo>
                    <a:pt x="111271" y="131082"/>
                    <a:pt x="111833" y="130332"/>
                    <a:pt x="111833" y="128834"/>
                  </a:cubicBezTo>
                  <a:cubicBezTo>
                    <a:pt x="111459" y="128459"/>
                    <a:pt x="111178" y="127991"/>
                    <a:pt x="110990" y="127429"/>
                  </a:cubicBezTo>
                  <a:cubicBezTo>
                    <a:pt x="110803" y="126867"/>
                    <a:pt x="110335" y="126211"/>
                    <a:pt x="109585" y="125462"/>
                  </a:cubicBezTo>
                  <a:cubicBezTo>
                    <a:pt x="108087" y="123963"/>
                    <a:pt x="107712" y="122839"/>
                    <a:pt x="108461" y="122090"/>
                  </a:cubicBezTo>
                  <a:cubicBezTo>
                    <a:pt x="108461" y="120966"/>
                    <a:pt x="108087" y="120404"/>
                    <a:pt x="107337" y="120404"/>
                  </a:cubicBezTo>
                  <a:cubicBezTo>
                    <a:pt x="106214" y="120404"/>
                    <a:pt x="105652" y="119842"/>
                    <a:pt x="105652" y="118718"/>
                  </a:cubicBezTo>
                  <a:lnTo>
                    <a:pt x="105652" y="116470"/>
                  </a:lnTo>
                  <a:cubicBezTo>
                    <a:pt x="106026" y="116096"/>
                    <a:pt x="105652" y="115908"/>
                    <a:pt x="104528" y="115908"/>
                  </a:cubicBezTo>
                  <a:cubicBezTo>
                    <a:pt x="103778" y="116283"/>
                    <a:pt x="103404" y="116283"/>
                    <a:pt x="103404" y="115908"/>
                  </a:cubicBezTo>
                  <a:cubicBezTo>
                    <a:pt x="103778" y="115534"/>
                    <a:pt x="103591" y="114410"/>
                    <a:pt x="102842" y="112537"/>
                  </a:cubicBezTo>
                  <a:lnTo>
                    <a:pt x="100594" y="109165"/>
                  </a:lnTo>
                  <a:cubicBezTo>
                    <a:pt x="99844" y="108041"/>
                    <a:pt x="99095" y="106729"/>
                    <a:pt x="98346" y="105231"/>
                  </a:cubicBezTo>
                  <a:cubicBezTo>
                    <a:pt x="97597" y="103358"/>
                    <a:pt x="97035" y="102421"/>
                    <a:pt x="96660" y="102421"/>
                  </a:cubicBezTo>
                  <a:cubicBezTo>
                    <a:pt x="96660" y="102796"/>
                    <a:pt x="95536" y="101859"/>
                    <a:pt x="93288" y="99611"/>
                  </a:cubicBezTo>
                  <a:lnTo>
                    <a:pt x="91040" y="95677"/>
                  </a:lnTo>
                  <a:cubicBezTo>
                    <a:pt x="91790" y="94928"/>
                    <a:pt x="91790" y="94179"/>
                    <a:pt x="91040" y="93429"/>
                  </a:cubicBezTo>
                  <a:cubicBezTo>
                    <a:pt x="91040" y="92680"/>
                    <a:pt x="90666" y="92305"/>
                    <a:pt x="89916" y="92305"/>
                  </a:cubicBezTo>
                  <a:cubicBezTo>
                    <a:pt x="89167" y="92305"/>
                    <a:pt x="88699" y="92212"/>
                    <a:pt x="88511" y="92024"/>
                  </a:cubicBezTo>
                  <a:cubicBezTo>
                    <a:pt x="88324" y="91837"/>
                    <a:pt x="88605" y="91369"/>
                    <a:pt x="89354" y="90619"/>
                  </a:cubicBezTo>
                  <a:lnTo>
                    <a:pt x="91040" y="88372"/>
                  </a:lnTo>
                  <a:cubicBezTo>
                    <a:pt x="91040" y="87997"/>
                    <a:pt x="90853" y="87716"/>
                    <a:pt x="90478" y="87529"/>
                  </a:cubicBezTo>
                  <a:cubicBezTo>
                    <a:pt x="90104" y="87341"/>
                    <a:pt x="89729" y="87435"/>
                    <a:pt x="89354" y="87810"/>
                  </a:cubicBezTo>
                  <a:cubicBezTo>
                    <a:pt x="88980" y="88184"/>
                    <a:pt x="88792" y="88184"/>
                    <a:pt x="88792" y="87810"/>
                  </a:cubicBezTo>
                  <a:cubicBezTo>
                    <a:pt x="88792" y="87435"/>
                    <a:pt x="88980" y="87060"/>
                    <a:pt x="89354" y="86686"/>
                  </a:cubicBezTo>
                  <a:cubicBezTo>
                    <a:pt x="90478" y="86311"/>
                    <a:pt x="91040" y="85749"/>
                    <a:pt x="91040" y="85000"/>
                  </a:cubicBezTo>
                  <a:cubicBezTo>
                    <a:pt x="91040" y="84250"/>
                    <a:pt x="90666" y="83501"/>
                    <a:pt x="89916" y="82752"/>
                  </a:cubicBezTo>
                  <a:cubicBezTo>
                    <a:pt x="89167" y="80879"/>
                    <a:pt x="89167" y="79755"/>
                    <a:pt x="89916" y="79380"/>
                  </a:cubicBezTo>
                  <a:lnTo>
                    <a:pt x="92726" y="78256"/>
                  </a:lnTo>
                  <a:cubicBezTo>
                    <a:pt x="93475" y="78256"/>
                    <a:pt x="93475" y="77694"/>
                    <a:pt x="92726" y="76570"/>
                  </a:cubicBezTo>
                  <a:cubicBezTo>
                    <a:pt x="91602" y="75446"/>
                    <a:pt x="91040" y="74510"/>
                    <a:pt x="91040" y="73760"/>
                  </a:cubicBezTo>
                  <a:cubicBezTo>
                    <a:pt x="91040" y="73386"/>
                    <a:pt x="90478" y="72636"/>
                    <a:pt x="89354" y="71512"/>
                  </a:cubicBezTo>
                  <a:cubicBezTo>
                    <a:pt x="88230" y="70388"/>
                    <a:pt x="87668" y="69264"/>
                    <a:pt x="87668" y="68140"/>
                  </a:cubicBezTo>
                  <a:cubicBezTo>
                    <a:pt x="87668" y="66642"/>
                    <a:pt x="86919" y="64769"/>
                    <a:pt x="85420" y="62521"/>
                  </a:cubicBezTo>
                  <a:cubicBezTo>
                    <a:pt x="84671" y="61771"/>
                    <a:pt x="84016" y="61022"/>
                    <a:pt x="83454" y="60273"/>
                  </a:cubicBezTo>
                  <a:cubicBezTo>
                    <a:pt x="82892" y="59524"/>
                    <a:pt x="82611" y="58962"/>
                    <a:pt x="82611" y="58587"/>
                  </a:cubicBezTo>
                  <a:cubicBezTo>
                    <a:pt x="82611" y="57838"/>
                    <a:pt x="81674" y="56526"/>
                    <a:pt x="79801" y="54653"/>
                  </a:cubicBezTo>
                  <a:cubicBezTo>
                    <a:pt x="77927" y="52780"/>
                    <a:pt x="76991" y="51656"/>
                    <a:pt x="76991" y="51281"/>
                  </a:cubicBezTo>
                  <a:cubicBezTo>
                    <a:pt x="76991" y="50532"/>
                    <a:pt x="77365" y="50157"/>
                    <a:pt x="78115" y="50157"/>
                  </a:cubicBezTo>
                  <a:cubicBezTo>
                    <a:pt x="79613" y="50157"/>
                    <a:pt x="80363" y="49783"/>
                    <a:pt x="80363" y="49033"/>
                  </a:cubicBezTo>
                  <a:cubicBezTo>
                    <a:pt x="80737" y="48284"/>
                    <a:pt x="82236" y="47535"/>
                    <a:pt x="84858" y="46785"/>
                  </a:cubicBezTo>
                  <a:lnTo>
                    <a:pt x="87106" y="46785"/>
                  </a:lnTo>
                  <a:cubicBezTo>
                    <a:pt x="87856" y="46785"/>
                    <a:pt x="89729" y="47160"/>
                    <a:pt x="92726" y="47909"/>
                  </a:cubicBezTo>
                  <a:cubicBezTo>
                    <a:pt x="95349" y="49408"/>
                    <a:pt x="97409" y="50157"/>
                    <a:pt x="98908" y="50157"/>
                  </a:cubicBezTo>
                  <a:cubicBezTo>
                    <a:pt x="100032" y="50157"/>
                    <a:pt x="101343" y="50907"/>
                    <a:pt x="102842" y="52405"/>
                  </a:cubicBezTo>
                  <a:cubicBezTo>
                    <a:pt x="104340" y="53529"/>
                    <a:pt x="105652" y="54091"/>
                    <a:pt x="106776" y="54091"/>
                  </a:cubicBezTo>
                  <a:cubicBezTo>
                    <a:pt x="107525" y="53716"/>
                    <a:pt x="112395" y="53154"/>
                    <a:pt x="121387" y="52405"/>
                  </a:cubicBezTo>
                  <a:cubicBezTo>
                    <a:pt x="131502" y="52405"/>
                    <a:pt x="137497" y="52592"/>
                    <a:pt x="139370" y="52967"/>
                  </a:cubicBezTo>
                  <a:cubicBezTo>
                    <a:pt x="140119" y="53342"/>
                    <a:pt x="141899" y="53997"/>
                    <a:pt x="144709" y="54934"/>
                  </a:cubicBezTo>
                  <a:cubicBezTo>
                    <a:pt x="147519" y="55871"/>
                    <a:pt x="149860" y="56901"/>
                    <a:pt x="151733" y="58025"/>
                  </a:cubicBezTo>
                  <a:cubicBezTo>
                    <a:pt x="156229" y="59898"/>
                    <a:pt x="159601" y="61959"/>
                    <a:pt x="161849" y="64207"/>
                  </a:cubicBezTo>
                  <a:cubicBezTo>
                    <a:pt x="164472" y="66829"/>
                    <a:pt x="166345" y="69639"/>
                    <a:pt x="167469" y="72636"/>
                  </a:cubicBezTo>
                  <a:cubicBezTo>
                    <a:pt x="169342" y="75259"/>
                    <a:pt x="170653" y="79380"/>
                    <a:pt x="171403" y="85000"/>
                  </a:cubicBezTo>
                  <a:cubicBezTo>
                    <a:pt x="172152" y="89870"/>
                    <a:pt x="173276" y="93991"/>
                    <a:pt x="174774" y="97363"/>
                  </a:cubicBezTo>
                  <a:cubicBezTo>
                    <a:pt x="176273" y="99986"/>
                    <a:pt x="177397" y="101297"/>
                    <a:pt x="178146" y="101297"/>
                  </a:cubicBezTo>
                  <a:cubicBezTo>
                    <a:pt x="178896" y="101297"/>
                    <a:pt x="179270" y="101859"/>
                    <a:pt x="179270" y="102983"/>
                  </a:cubicBezTo>
                  <a:cubicBezTo>
                    <a:pt x="178521" y="103732"/>
                    <a:pt x="178896" y="105418"/>
                    <a:pt x="180394" y="108041"/>
                  </a:cubicBezTo>
                  <a:cubicBezTo>
                    <a:pt x="181893" y="111038"/>
                    <a:pt x="182642" y="113473"/>
                    <a:pt x="182642" y="115346"/>
                  </a:cubicBezTo>
                  <a:lnTo>
                    <a:pt x="183204" y="119280"/>
                  </a:lnTo>
                  <a:cubicBezTo>
                    <a:pt x="183579" y="119280"/>
                    <a:pt x="183860" y="119468"/>
                    <a:pt x="184047" y="119842"/>
                  </a:cubicBezTo>
                  <a:cubicBezTo>
                    <a:pt x="184234" y="120217"/>
                    <a:pt x="184141" y="120591"/>
                    <a:pt x="183766" y="120966"/>
                  </a:cubicBezTo>
                  <a:cubicBezTo>
                    <a:pt x="183766" y="120966"/>
                    <a:pt x="183766" y="121060"/>
                    <a:pt x="183766" y="121247"/>
                  </a:cubicBezTo>
                  <a:cubicBezTo>
                    <a:pt x="183766" y="121434"/>
                    <a:pt x="183766" y="121528"/>
                    <a:pt x="183766" y="121528"/>
                  </a:cubicBezTo>
                  <a:cubicBezTo>
                    <a:pt x="184890" y="121528"/>
                    <a:pt x="185639" y="120966"/>
                    <a:pt x="186014" y="119842"/>
                  </a:cubicBezTo>
                  <a:cubicBezTo>
                    <a:pt x="187138" y="118718"/>
                    <a:pt x="187513" y="118718"/>
                    <a:pt x="187138" y="119842"/>
                  </a:cubicBezTo>
                  <a:cubicBezTo>
                    <a:pt x="187138" y="120217"/>
                    <a:pt x="187138" y="120591"/>
                    <a:pt x="187138" y="120966"/>
                  </a:cubicBezTo>
                  <a:cubicBezTo>
                    <a:pt x="187138" y="121341"/>
                    <a:pt x="187138" y="121528"/>
                    <a:pt x="187138" y="121528"/>
                  </a:cubicBezTo>
                  <a:cubicBezTo>
                    <a:pt x="187887" y="121528"/>
                    <a:pt x="188262" y="121153"/>
                    <a:pt x="188262" y="120404"/>
                  </a:cubicBezTo>
                  <a:cubicBezTo>
                    <a:pt x="188262" y="119280"/>
                    <a:pt x="189199" y="118718"/>
                    <a:pt x="191072" y="118718"/>
                  </a:cubicBezTo>
                  <a:cubicBezTo>
                    <a:pt x="192945" y="118718"/>
                    <a:pt x="194256" y="118344"/>
                    <a:pt x="195006" y="117594"/>
                  </a:cubicBezTo>
                  <a:cubicBezTo>
                    <a:pt x="196130" y="116845"/>
                    <a:pt x="196692" y="114035"/>
                    <a:pt x="196692" y="109165"/>
                  </a:cubicBezTo>
                  <a:cubicBezTo>
                    <a:pt x="196692" y="103920"/>
                    <a:pt x="196317" y="101110"/>
                    <a:pt x="195568" y="100735"/>
                  </a:cubicBezTo>
                  <a:cubicBezTo>
                    <a:pt x="195193" y="100360"/>
                    <a:pt x="194818" y="100173"/>
                    <a:pt x="194444" y="100173"/>
                  </a:cubicBezTo>
                  <a:cubicBezTo>
                    <a:pt x="194069" y="100173"/>
                    <a:pt x="194069" y="100360"/>
                    <a:pt x="194444" y="100735"/>
                  </a:cubicBezTo>
                  <a:cubicBezTo>
                    <a:pt x="195193" y="101859"/>
                    <a:pt x="195193" y="102421"/>
                    <a:pt x="194444" y="102421"/>
                  </a:cubicBezTo>
                  <a:cubicBezTo>
                    <a:pt x="193694" y="102421"/>
                    <a:pt x="193320" y="101672"/>
                    <a:pt x="193320" y="100173"/>
                  </a:cubicBezTo>
                  <a:cubicBezTo>
                    <a:pt x="192945" y="98300"/>
                    <a:pt x="193320" y="96801"/>
                    <a:pt x="194444" y="95677"/>
                  </a:cubicBezTo>
                  <a:cubicBezTo>
                    <a:pt x="195942" y="94928"/>
                    <a:pt x="196504" y="94928"/>
                    <a:pt x="196130" y="95677"/>
                  </a:cubicBezTo>
                  <a:cubicBezTo>
                    <a:pt x="195755" y="96052"/>
                    <a:pt x="195661" y="96614"/>
                    <a:pt x="195849" y="97363"/>
                  </a:cubicBezTo>
                  <a:cubicBezTo>
                    <a:pt x="196036" y="98112"/>
                    <a:pt x="196130" y="98487"/>
                    <a:pt x="196130" y="98487"/>
                  </a:cubicBezTo>
                  <a:cubicBezTo>
                    <a:pt x="196504" y="98862"/>
                    <a:pt x="196879" y="98955"/>
                    <a:pt x="197253" y="98768"/>
                  </a:cubicBezTo>
                  <a:cubicBezTo>
                    <a:pt x="197628" y="98581"/>
                    <a:pt x="198003" y="98112"/>
                    <a:pt x="198377" y="97363"/>
                  </a:cubicBezTo>
                  <a:cubicBezTo>
                    <a:pt x="199127" y="96614"/>
                    <a:pt x="200063" y="95115"/>
                    <a:pt x="201187" y="92867"/>
                  </a:cubicBezTo>
                  <a:cubicBezTo>
                    <a:pt x="201187" y="91369"/>
                    <a:pt x="201000" y="90807"/>
                    <a:pt x="200625" y="91181"/>
                  </a:cubicBezTo>
                  <a:cubicBezTo>
                    <a:pt x="199876" y="91181"/>
                    <a:pt x="199689" y="90807"/>
                    <a:pt x="200063" y="90058"/>
                  </a:cubicBezTo>
                  <a:cubicBezTo>
                    <a:pt x="200813" y="88934"/>
                    <a:pt x="200625" y="88372"/>
                    <a:pt x="199501" y="88372"/>
                  </a:cubicBezTo>
                  <a:cubicBezTo>
                    <a:pt x="199127" y="88372"/>
                    <a:pt x="198846" y="88278"/>
                    <a:pt x="198658" y="88091"/>
                  </a:cubicBezTo>
                  <a:cubicBezTo>
                    <a:pt x="198471" y="87903"/>
                    <a:pt x="198565" y="87622"/>
                    <a:pt x="198939" y="87248"/>
                  </a:cubicBezTo>
                  <a:cubicBezTo>
                    <a:pt x="199314" y="86873"/>
                    <a:pt x="199127" y="86686"/>
                    <a:pt x="198377" y="86686"/>
                  </a:cubicBezTo>
                  <a:cubicBezTo>
                    <a:pt x="197628" y="86686"/>
                    <a:pt x="198190" y="85749"/>
                    <a:pt x="200063" y="83876"/>
                  </a:cubicBezTo>
                  <a:cubicBezTo>
                    <a:pt x="200813" y="83127"/>
                    <a:pt x="202311" y="81066"/>
                    <a:pt x="204559" y="77694"/>
                  </a:cubicBezTo>
                  <a:lnTo>
                    <a:pt x="206245" y="74322"/>
                  </a:lnTo>
                  <a:cubicBezTo>
                    <a:pt x="206245" y="73948"/>
                    <a:pt x="206058" y="73760"/>
                    <a:pt x="205683" y="73760"/>
                  </a:cubicBezTo>
                  <a:cubicBezTo>
                    <a:pt x="204934" y="73760"/>
                    <a:pt x="204559" y="73573"/>
                    <a:pt x="204559" y="73198"/>
                  </a:cubicBezTo>
                  <a:cubicBezTo>
                    <a:pt x="204559" y="72074"/>
                    <a:pt x="204746" y="71325"/>
                    <a:pt x="205121" y="70950"/>
                  </a:cubicBezTo>
                  <a:cubicBezTo>
                    <a:pt x="205496" y="70576"/>
                    <a:pt x="205777" y="70295"/>
                    <a:pt x="205964" y="70107"/>
                  </a:cubicBezTo>
                  <a:cubicBezTo>
                    <a:pt x="206151" y="69920"/>
                    <a:pt x="206245" y="70014"/>
                    <a:pt x="206245" y="70388"/>
                  </a:cubicBezTo>
                  <a:cubicBezTo>
                    <a:pt x="207369" y="71138"/>
                    <a:pt x="208118" y="71325"/>
                    <a:pt x="208493" y="70950"/>
                  </a:cubicBezTo>
                  <a:cubicBezTo>
                    <a:pt x="209617" y="69826"/>
                    <a:pt x="210741" y="67953"/>
                    <a:pt x="211865" y="65331"/>
                  </a:cubicBezTo>
                  <a:cubicBezTo>
                    <a:pt x="213738" y="61584"/>
                    <a:pt x="214675" y="59149"/>
                    <a:pt x="214675" y="58025"/>
                  </a:cubicBezTo>
                  <a:cubicBezTo>
                    <a:pt x="215424" y="56152"/>
                    <a:pt x="215986" y="55215"/>
                    <a:pt x="216361" y="55215"/>
                  </a:cubicBezTo>
                  <a:cubicBezTo>
                    <a:pt x="217110" y="55215"/>
                    <a:pt x="219171" y="53154"/>
                    <a:pt x="222542" y="49033"/>
                  </a:cubicBezTo>
                  <a:cubicBezTo>
                    <a:pt x="225914" y="44163"/>
                    <a:pt x="227600" y="41728"/>
                    <a:pt x="227600" y="41728"/>
                  </a:cubicBezTo>
                  <a:cubicBezTo>
                    <a:pt x="227600" y="41353"/>
                    <a:pt x="228911" y="39854"/>
                    <a:pt x="231534" y="37232"/>
                  </a:cubicBezTo>
                  <a:cubicBezTo>
                    <a:pt x="233033" y="35733"/>
                    <a:pt x="234063" y="34516"/>
                    <a:pt x="234625" y="33579"/>
                  </a:cubicBezTo>
                  <a:cubicBezTo>
                    <a:pt x="235187" y="32642"/>
                    <a:pt x="235280" y="31612"/>
                    <a:pt x="234906" y="30488"/>
                  </a:cubicBezTo>
                  <a:cubicBezTo>
                    <a:pt x="234906" y="28615"/>
                    <a:pt x="233969" y="26742"/>
                    <a:pt x="232096" y="24868"/>
                  </a:cubicBezTo>
                  <a:cubicBezTo>
                    <a:pt x="230223" y="22995"/>
                    <a:pt x="229661" y="21684"/>
                    <a:pt x="230410" y="20935"/>
                  </a:cubicBezTo>
                  <a:cubicBezTo>
                    <a:pt x="230410" y="19436"/>
                    <a:pt x="229848" y="18499"/>
                    <a:pt x="228724" y="18125"/>
                  </a:cubicBezTo>
                  <a:cubicBezTo>
                    <a:pt x="227975" y="17750"/>
                    <a:pt x="227413" y="17469"/>
                    <a:pt x="227038" y="17282"/>
                  </a:cubicBezTo>
                  <a:cubicBezTo>
                    <a:pt x="226663" y="17094"/>
                    <a:pt x="226663" y="17001"/>
                    <a:pt x="227038" y="17001"/>
                  </a:cubicBezTo>
                  <a:cubicBezTo>
                    <a:pt x="227413" y="17001"/>
                    <a:pt x="227038" y="16439"/>
                    <a:pt x="225914" y="15315"/>
                  </a:cubicBezTo>
                  <a:cubicBezTo>
                    <a:pt x="225540" y="14566"/>
                    <a:pt x="225071" y="14004"/>
                    <a:pt x="224509" y="13629"/>
                  </a:cubicBezTo>
                  <a:cubicBezTo>
                    <a:pt x="223947" y="13254"/>
                    <a:pt x="223479" y="13067"/>
                    <a:pt x="223104" y="13067"/>
                  </a:cubicBezTo>
                  <a:cubicBezTo>
                    <a:pt x="221980" y="13067"/>
                    <a:pt x="221418" y="12692"/>
                    <a:pt x="221418" y="11943"/>
                  </a:cubicBezTo>
                  <a:cubicBezTo>
                    <a:pt x="221418" y="11194"/>
                    <a:pt x="221980" y="10819"/>
                    <a:pt x="223104" y="10819"/>
                  </a:cubicBezTo>
                  <a:cubicBezTo>
                    <a:pt x="224228" y="10819"/>
                    <a:pt x="224228" y="10257"/>
                    <a:pt x="223104" y="9133"/>
                  </a:cubicBezTo>
                  <a:cubicBezTo>
                    <a:pt x="221231" y="7634"/>
                    <a:pt x="220856" y="6885"/>
                    <a:pt x="221980" y="6885"/>
                  </a:cubicBezTo>
                  <a:cubicBezTo>
                    <a:pt x="223104" y="6136"/>
                    <a:pt x="223666" y="5574"/>
                    <a:pt x="223666" y="5199"/>
                  </a:cubicBezTo>
                  <a:cubicBezTo>
                    <a:pt x="223666" y="4450"/>
                    <a:pt x="222917" y="4075"/>
                    <a:pt x="221418" y="4075"/>
                  </a:cubicBezTo>
                  <a:cubicBezTo>
                    <a:pt x="219171" y="4075"/>
                    <a:pt x="219358" y="3513"/>
                    <a:pt x="221980" y="2389"/>
                  </a:cubicBezTo>
                  <a:cubicBezTo>
                    <a:pt x="224228" y="1640"/>
                    <a:pt x="226102" y="1265"/>
                    <a:pt x="227600" y="1265"/>
                  </a:cubicBezTo>
                  <a:cubicBezTo>
                    <a:pt x="229099" y="1265"/>
                    <a:pt x="229848" y="891"/>
                    <a:pt x="229848" y="141"/>
                  </a:cubicBezTo>
                  <a:close/>
                </a:path>
              </a:pathLst>
            </a:custGeom>
            <a:gradFill flip="none" rotWithShape="1">
              <a:gsLst>
                <a:gs pos="0">
                  <a:srgbClr val="DFB88D">
                    <a:lumMod val="56000"/>
                    <a:lumOff val="44000"/>
                  </a:srgbClr>
                </a:gs>
                <a:gs pos="100000">
                  <a:srgbClr val="9A5A33">
                    <a:lumMod val="86000"/>
                    <a:lumOff val="14000"/>
                  </a:srgbClr>
                </a:gs>
              </a:gsLst>
              <a:lin ang="0" scaled="1"/>
              <a:tileRect/>
            </a:gradFill>
            <a:ln>
              <a:noFill/>
            </a:ln>
            <a:effectLst>
              <a:outerShdw blurRad="38100" dist="38100" dir="2700000" algn="tl">
                <a:srgbClr val="000000">
                  <a:alpha val="43137"/>
                </a:srgbClr>
              </a:outerShdw>
            </a:effectLst>
          </p:spPr>
          <p:txBody>
            <a:bodyPr rot="0" spcFirstLastPara="0" vertOverflow="overflow" horzOverflow="overflow" vert="horz" wrap="square" lIns="91440" tIns="45720" rIns="91440" bIns="45720" numCol="1" spcCol="0" rtlCol="0" fromWordArt="0" anchor="t" anchorCtr="0" forceAA="0" compatLnSpc="1">
              <a:noAutofit/>
            </a:bodyPr>
            <a:lstStyle/>
            <a:p>
              <a:endParaRPr lang="zh-CN" altLang="en-US" sz="44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endParaRPr>
            </a:p>
          </p:txBody>
        </p:sp>
        <p:sp>
          <p:nvSpPr>
            <p:cNvPr id="454" name="PA-文本框 453"/>
            <p:cNvSpPr txBox="1"/>
            <p:nvPr>
              <p:custDataLst>
                <p:tags r:id="rId24"/>
              </p:custDataLst>
            </p:nvPr>
          </p:nvSpPr>
          <p:spPr>
            <a:xfrm>
              <a:off x="5210968" y="2499304"/>
              <a:ext cx="333886" cy="319469"/>
            </a:xfrm>
            <a:custGeom>
              <a:avLst/>
              <a:gdLst/>
              <a:ahLst/>
              <a:cxnLst/>
              <a:rect l="l" t="t" r="r" b="b"/>
              <a:pathLst>
                <a:path w="333886" h="319469">
                  <a:moveTo>
                    <a:pt x="171285" y="287522"/>
                  </a:moveTo>
                  <a:lnTo>
                    <a:pt x="170465" y="288341"/>
                  </a:lnTo>
                  <a:cubicBezTo>
                    <a:pt x="170465" y="288887"/>
                    <a:pt x="170602" y="289297"/>
                    <a:pt x="170875" y="289570"/>
                  </a:cubicBezTo>
                  <a:cubicBezTo>
                    <a:pt x="171421" y="289570"/>
                    <a:pt x="171694" y="289297"/>
                    <a:pt x="171694" y="288751"/>
                  </a:cubicBezTo>
                  <a:cubicBezTo>
                    <a:pt x="171694" y="287932"/>
                    <a:pt x="171558" y="287522"/>
                    <a:pt x="171285" y="287522"/>
                  </a:cubicBezTo>
                  <a:close/>
                  <a:moveTo>
                    <a:pt x="184800" y="279740"/>
                  </a:moveTo>
                  <a:lnTo>
                    <a:pt x="183981" y="281378"/>
                  </a:lnTo>
                  <a:cubicBezTo>
                    <a:pt x="183981" y="281652"/>
                    <a:pt x="184050" y="281788"/>
                    <a:pt x="184186" y="281788"/>
                  </a:cubicBezTo>
                  <a:cubicBezTo>
                    <a:pt x="184323" y="281788"/>
                    <a:pt x="184527" y="281652"/>
                    <a:pt x="184800" y="281378"/>
                  </a:cubicBezTo>
                  <a:lnTo>
                    <a:pt x="185620" y="279740"/>
                  </a:lnTo>
                  <a:cubicBezTo>
                    <a:pt x="185074" y="279194"/>
                    <a:pt x="184800" y="279194"/>
                    <a:pt x="184800" y="279740"/>
                  </a:cubicBezTo>
                  <a:close/>
                  <a:moveTo>
                    <a:pt x="25885" y="276054"/>
                  </a:moveTo>
                  <a:cubicBezTo>
                    <a:pt x="25612" y="276600"/>
                    <a:pt x="25203" y="276873"/>
                    <a:pt x="24657" y="276873"/>
                  </a:cubicBezTo>
                  <a:cubicBezTo>
                    <a:pt x="24111" y="276873"/>
                    <a:pt x="23838" y="277419"/>
                    <a:pt x="23838" y="278511"/>
                  </a:cubicBezTo>
                  <a:cubicBezTo>
                    <a:pt x="23838" y="278784"/>
                    <a:pt x="23974" y="278921"/>
                    <a:pt x="24247" y="278921"/>
                  </a:cubicBezTo>
                  <a:cubicBezTo>
                    <a:pt x="25066" y="278921"/>
                    <a:pt x="25476" y="278375"/>
                    <a:pt x="25476" y="277283"/>
                  </a:cubicBezTo>
                  <a:close/>
                  <a:moveTo>
                    <a:pt x="183162" y="263357"/>
                  </a:moveTo>
                  <a:cubicBezTo>
                    <a:pt x="182616" y="263357"/>
                    <a:pt x="182343" y="263630"/>
                    <a:pt x="182343" y="264176"/>
                  </a:cubicBezTo>
                  <a:cubicBezTo>
                    <a:pt x="182343" y="265269"/>
                    <a:pt x="182070" y="266088"/>
                    <a:pt x="181524" y="266634"/>
                  </a:cubicBezTo>
                  <a:cubicBezTo>
                    <a:pt x="180978" y="266634"/>
                    <a:pt x="180705" y="267180"/>
                    <a:pt x="180705" y="268272"/>
                  </a:cubicBezTo>
                  <a:cubicBezTo>
                    <a:pt x="180705" y="268818"/>
                    <a:pt x="181251" y="268545"/>
                    <a:pt x="182343" y="267453"/>
                  </a:cubicBezTo>
                  <a:cubicBezTo>
                    <a:pt x="183162" y="266634"/>
                    <a:pt x="183572" y="265678"/>
                    <a:pt x="183572" y="264586"/>
                  </a:cubicBezTo>
                  <a:cubicBezTo>
                    <a:pt x="183572" y="263767"/>
                    <a:pt x="183435" y="263357"/>
                    <a:pt x="183162" y="263357"/>
                  </a:cubicBezTo>
                  <a:close/>
                  <a:moveTo>
                    <a:pt x="151215" y="262128"/>
                  </a:moveTo>
                  <a:lnTo>
                    <a:pt x="150806" y="262538"/>
                  </a:lnTo>
                  <a:cubicBezTo>
                    <a:pt x="151352" y="263084"/>
                    <a:pt x="151898" y="263357"/>
                    <a:pt x="152444" y="263357"/>
                  </a:cubicBezTo>
                  <a:cubicBezTo>
                    <a:pt x="151625" y="262538"/>
                    <a:pt x="151215" y="262128"/>
                    <a:pt x="151215" y="262128"/>
                  </a:cubicBezTo>
                  <a:close/>
                  <a:moveTo>
                    <a:pt x="208556" y="258033"/>
                  </a:moveTo>
                  <a:lnTo>
                    <a:pt x="206918" y="258852"/>
                  </a:lnTo>
                  <a:cubicBezTo>
                    <a:pt x="206098" y="259398"/>
                    <a:pt x="205962" y="259944"/>
                    <a:pt x="206508" y="260490"/>
                  </a:cubicBezTo>
                  <a:cubicBezTo>
                    <a:pt x="207054" y="260490"/>
                    <a:pt x="207464" y="260217"/>
                    <a:pt x="207737" y="259671"/>
                  </a:cubicBezTo>
                  <a:close/>
                  <a:moveTo>
                    <a:pt x="211013" y="251479"/>
                  </a:moveTo>
                  <a:cubicBezTo>
                    <a:pt x="211013" y="251479"/>
                    <a:pt x="210740" y="251889"/>
                    <a:pt x="210194" y="252708"/>
                  </a:cubicBezTo>
                  <a:lnTo>
                    <a:pt x="208556" y="255575"/>
                  </a:lnTo>
                  <a:cubicBezTo>
                    <a:pt x="208283" y="256667"/>
                    <a:pt x="208283" y="257214"/>
                    <a:pt x="208556" y="257214"/>
                  </a:cubicBezTo>
                  <a:cubicBezTo>
                    <a:pt x="209102" y="257214"/>
                    <a:pt x="209785" y="256531"/>
                    <a:pt x="210604" y="255166"/>
                  </a:cubicBezTo>
                  <a:lnTo>
                    <a:pt x="211832" y="251889"/>
                  </a:lnTo>
                  <a:close/>
                  <a:moveTo>
                    <a:pt x="202003" y="251479"/>
                  </a:moveTo>
                  <a:cubicBezTo>
                    <a:pt x="202003" y="250933"/>
                    <a:pt x="201593" y="251343"/>
                    <a:pt x="200774" y="252708"/>
                  </a:cubicBezTo>
                  <a:lnTo>
                    <a:pt x="199136" y="255575"/>
                  </a:lnTo>
                  <a:lnTo>
                    <a:pt x="195449" y="262948"/>
                  </a:lnTo>
                  <a:cubicBezTo>
                    <a:pt x="194357" y="265132"/>
                    <a:pt x="193197" y="267112"/>
                    <a:pt x="191968" y="268886"/>
                  </a:cubicBezTo>
                  <a:cubicBezTo>
                    <a:pt x="190739" y="270661"/>
                    <a:pt x="189715" y="272231"/>
                    <a:pt x="188896" y="273597"/>
                  </a:cubicBezTo>
                  <a:cubicBezTo>
                    <a:pt x="188350" y="274689"/>
                    <a:pt x="187736" y="275781"/>
                    <a:pt x="187053" y="276873"/>
                  </a:cubicBezTo>
                  <a:cubicBezTo>
                    <a:pt x="186371" y="277965"/>
                    <a:pt x="186166" y="278648"/>
                    <a:pt x="186439" y="278921"/>
                  </a:cubicBezTo>
                  <a:cubicBezTo>
                    <a:pt x="186712" y="279194"/>
                    <a:pt x="187121" y="279058"/>
                    <a:pt x="187668" y="278511"/>
                  </a:cubicBezTo>
                  <a:cubicBezTo>
                    <a:pt x="187941" y="278238"/>
                    <a:pt x="188077" y="277692"/>
                    <a:pt x="188077" y="276873"/>
                  </a:cubicBezTo>
                  <a:cubicBezTo>
                    <a:pt x="188077" y="276327"/>
                    <a:pt x="188487" y="275917"/>
                    <a:pt x="189306" y="275644"/>
                  </a:cubicBezTo>
                  <a:cubicBezTo>
                    <a:pt x="189852" y="275098"/>
                    <a:pt x="190671" y="273733"/>
                    <a:pt x="191763" y="271549"/>
                  </a:cubicBezTo>
                  <a:cubicBezTo>
                    <a:pt x="192855" y="269910"/>
                    <a:pt x="193402" y="268682"/>
                    <a:pt x="193402" y="267862"/>
                  </a:cubicBezTo>
                  <a:cubicBezTo>
                    <a:pt x="193402" y="267316"/>
                    <a:pt x="193538" y="267043"/>
                    <a:pt x="193811" y="267043"/>
                  </a:cubicBezTo>
                  <a:cubicBezTo>
                    <a:pt x="194630" y="267043"/>
                    <a:pt x="195449" y="266088"/>
                    <a:pt x="196269" y="264176"/>
                  </a:cubicBezTo>
                  <a:cubicBezTo>
                    <a:pt x="197088" y="262811"/>
                    <a:pt x="197497" y="261719"/>
                    <a:pt x="197497" y="260900"/>
                  </a:cubicBezTo>
                  <a:cubicBezTo>
                    <a:pt x="197224" y="260627"/>
                    <a:pt x="197634" y="259944"/>
                    <a:pt x="198726" y="258852"/>
                  </a:cubicBezTo>
                  <a:cubicBezTo>
                    <a:pt x="199545" y="258033"/>
                    <a:pt x="199955" y="257350"/>
                    <a:pt x="199955" y="256804"/>
                  </a:cubicBezTo>
                  <a:cubicBezTo>
                    <a:pt x="199955" y="256531"/>
                    <a:pt x="200364" y="255575"/>
                    <a:pt x="201184" y="253937"/>
                  </a:cubicBezTo>
                  <a:cubicBezTo>
                    <a:pt x="202276" y="252845"/>
                    <a:pt x="202549" y="252026"/>
                    <a:pt x="202003" y="251479"/>
                  </a:cubicBezTo>
                  <a:close/>
                  <a:moveTo>
                    <a:pt x="125822" y="248408"/>
                  </a:moveTo>
                  <a:cubicBezTo>
                    <a:pt x="125549" y="248271"/>
                    <a:pt x="125276" y="248339"/>
                    <a:pt x="125003" y="248612"/>
                  </a:cubicBezTo>
                  <a:cubicBezTo>
                    <a:pt x="124456" y="248612"/>
                    <a:pt x="124320" y="248749"/>
                    <a:pt x="124593" y="249022"/>
                  </a:cubicBezTo>
                  <a:lnTo>
                    <a:pt x="125822" y="249022"/>
                  </a:lnTo>
                  <a:cubicBezTo>
                    <a:pt x="126095" y="248749"/>
                    <a:pt x="126095" y="248544"/>
                    <a:pt x="125822" y="248408"/>
                  </a:cubicBezTo>
                  <a:close/>
                  <a:moveTo>
                    <a:pt x="204051" y="247793"/>
                  </a:moveTo>
                  <a:cubicBezTo>
                    <a:pt x="204051" y="247793"/>
                    <a:pt x="203777" y="248203"/>
                    <a:pt x="203231" y="249022"/>
                  </a:cubicBezTo>
                  <a:lnTo>
                    <a:pt x="202822" y="250251"/>
                  </a:lnTo>
                  <a:cubicBezTo>
                    <a:pt x="203368" y="250251"/>
                    <a:pt x="203641" y="249978"/>
                    <a:pt x="203641" y="249432"/>
                  </a:cubicBezTo>
                  <a:close/>
                  <a:moveTo>
                    <a:pt x="206508" y="241240"/>
                  </a:moveTo>
                  <a:cubicBezTo>
                    <a:pt x="206235" y="240967"/>
                    <a:pt x="205552" y="241377"/>
                    <a:pt x="204460" y="242469"/>
                  </a:cubicBezTo>
                  <a:cubicBezTo>
                    <a:pt x="203914" y="243015"/>
                    <a:pt x="203641" y="243834"/>
                    <a:pt x="203641" y="244926"/>
                  </a:cubicBezTo>
                  <a:cubicBezTo>
                    <a:pt x="203914" y="245199"/>
                    <a:pt x="204324" y="245336"/>
                    <a:pt x="204870" y="245336"/>
                  </a:cubicBezTo>
                  <a:cubicBezTo>
                    <a:pt x="205143" y="245336"/>
                    <a:pt x="205279" y="245063"/>
                    <a:pt x="205279" y="244517"/>
                  </a:cubicBezTo>
                  <a:cubicBezTo>
                    <a:pt x="204733" y="243971"/>
                    <a:pt x="205006" y="243425"/>
                    <a:pt x="206098" y="242878"/>
                  </a:cubicBezTo>
                  <a:cubicBezTo>
                    <a:pt x="206371" y="242605"/>
                    <a:pt x="206576" y="242264"/>
                    <a:pt x="206713" y="241854"/>
                  </a:cubicBezTo>
                  <a:cubicBezTo>
                    <a:pt x="206849" y="241445"/>
                    <a:pt x="206781" y="241240"/>
                    <a:pt x="206508" y="241240"/>
                  </a:cubicBezTo>
                  <a:close/>
                  <a:moveTo>
                    <a:pt x="56194" y="237144"/>
                  </a:moveTo>
                  <a:cubicBezTo>
                    <a:pt x="55648" y="237144"/>
                    <a:pt x="55375" y="237417"/>
                    <a:pt x="55375" y="237964"/>
                  </a:cubicBezTo>
                  <a:cubicBezTo>
                    <a:pt x="55375" y="238237"/>
                    <a:pt x="55648" y="238373"/>
                    <a:pt x="56194" y="238373"/>
                  </a:cubicBezTo>
                  <a:cubicBezTo>
                    <a:pt x="56740" y="238373"/>
                    <a:pt x="57013" y="238237"/>
                    <a:pt x="57013" y="237964"/>
                  </a:cubicBezTo>
                  <a:cubicBezTo>
                    <a:pt x="57013" y="237417"/>
                    <a:pt x="56740" y="237144"/>
                    <a:pt x="56194" y="237144"/>
                  </a:cubicBezTo>
                  <a:close/>
                  <a:moveTo>
                    <a:pt x="88550" y="233868"/>
                  </a:moveTo>
                  <a:cubicBezTo>
                    <a:pt x="88004" y="233868"/>
                    <a:pt x="87731" y="234141"/>
                    <a:pt x="87731" y="234687"/>
                  </a:cubicBezTo>
                  <a:cubicBezTo>
                    <a:pt x="87731" y="234960"/>
                    <a:pt x="88004" y="235097"/>
                    <a:pt x="88550" y="235097"/>
                  </a:cubicBezTo>
                  <a:cubicBezTo>
                    <a:pt x="88823" y="235097"/>
                    <a:pt x="88960" y="234960"/>
                    <a:pt x="88960" y="234687"/>
                  </a:cubicBezTo>
                  <a:cubicBezTo>
                    <a:pt x="88960" y="234141"/>
                    <a:pt x="88823" y="233868"/>
                    <a:pt x="88550" y="233868"/>
                  </a:cubicBezTo>
                  <a:close/>
                  <a:moveTo>
                    <a:pt x="82816" y="232639"/>
                  </a:moveTo>
                  <a:cubicBezTo>
                    <a:pt x="81997" y="232912"/>
                    <a:pt x="81315" y="233458"/>
                    <a:pt x="80768" y="234277"/>
                  </a:cubicBezTo>
                  <a:cubicBezTo>
                    <a:pt x="79676" y="235370"/>
                    <a:pt x="79403" y="235916"/>
                    <a:pt x="79949" y="235916"/>
                  </a:cubicBezTo>
                  <a:cubicBezTo>
                    <a:pt x="80495" y="235916"/>
                    <a:pt x="81178" y="235506"/>
                    <a:pt x="81997" y="234687"/>
                  </a:cubicBezTo>
                  <a:cubicBezTo>
                    <a:pt x="83089" y="233595"/>
                    <a:pt x="83362" y="232912"/>
                    <a:pt x="82816" y="232639"/>
                  </a:cubicBezTo>
                  <a:close/>
                  <a:moveTo>
                    <a:pt x="274088" y="228953"/>
                  </a:moveTo>
                  <a:cubicBezTo>
                    <a:pt x="274361" y="228953"/>
                    <a:pt x="274770" y="229636"/>
                    <a:pt x="275317" y="231001"/>
                  </a:cubicBezTo>
                  <a:cubicBezTo>
                    <a:pt x="275317" y="232366"/>
                    <a:pt x="275863" y="233595"/>
                    <a:pt x="276955" y="234687"/>
                  </a:cubicBezTo>
                  <a:cubicBezTo>
                    <a:pt x="277228" y="235506"/>
                    <a:pt x="277228" y="235916"/>
                    <a:pt x="276955" y="235916"/>
                  </a:cubicBezTo>
                  <a:cubicBezTo>
                    <a:pt x="276136" y="235916"/>
                    <a:pt x="275453" y="234960"/>
                    <a:pt x="274907" y="233049"/>
                  </a:cubicBezTo>
                  <a:lnTo>
                    <a:pt x="273678" y="230182"/>
                  </a:lnTo>
                  <a:cubicBezTo>
                    <a:pt x="273405" y="229362"/>
                    <a:pt x="273542" y="228953"/>
                    <a:pt x="274088" y="228953"/>
                  </a:cubicBezTo>
                  <a:close/>
                  <a:moveTo>
                    <a:pt x="167598" y="199463"/>
                  </a:moveTo>
                  <a:lnTo>
                    <a:pt x="168008" y="201511"/>
                  </a:lnTo>
                  <a:lnTo>
                    <a:pt x="168827" y="203150"/>
                  </a:lnTo>
                  <a:lnTo>
                    <a:pt x="169646" y="203150"/>
                  </a:lnTo>
                  <a:lnTo>
                    <a:pt x="168827" y="201511"/>
                  </a:lnTo>
                  <a:close/>
                  <a:moveTo>
                    <a:pt x="52508" y="192910"/>
                  </a:moveTo>
                  <a:cubicBezTo>
                    <a:pt x="51962" y="192910"/>
                    <a:pt x="51689" y="193729"/>
                    <a:pt x="51689" y="195368"/>
                  </a:cubicBezTo>
                  <a:cubicBezTo>
                    <a:pt x="51689" y="196460"/>
                    <a:pt x="52508" y="197279"/>
                    <a:pt x="54146" y="197825"/>
                  </a:cubicBezTo>
                  <a:cubicBezTo>
                    <a:pt x="54419" y="198098"/>
                    <a:pt x="54897" y="198371"/>
                    <a:pt x="55580" y="198644"/>
                  </a:cubicBezTo>
                  <a:cubicBezTo>
                    <a:pt x="56262" y="198917"/>
                    <a:pt x="56740" y="198917"/>
                    <a:pt x="57013" y="198644"/>
                  </a:cubicBezTo>
                  <a:cubicBezTo>
                    <a:pt x="57832" y="198371"/>
                    <a:pt x="58515" y="198508"/>
                    <a:pt x="59061" y="199054"/>
                  </a:cubicBezTo>
                  <a:cubicBezTo>
                    <a:pt x="59607" y="199873"/>
                    <a:pt x="59880" y="199737"/>
                    <a:pt x="59880" y="198644"/>
                  </a:cubicBezTo>
                  <a:cubicBezTo>
                    <a:pt x="59880" y="197552"/>
                    <a:pt x="58788" y="196460"/>
                    <a:pt x="56604" y="195368"/>
                  </a:cubicBezTo>
                  <a:cubicBezTo>
                    <a:pt x="55784" y="194822"/>
                    <a:pt x="54965" y="194344"/>
                    <a:pt x="54146" y="193934"/>
                  </a:cubicBezTo>
                  <a:cubicBezTo>
                    <a:pt x="53327" y="193525"/>
                    <a:pt x="52781" y="193183"/>
                    <a:pt x="52508" y="192910"/>
                  </a:cubicBezTo>
                  <a:close/>
                  <a:moveTo>
                    <a:pt x="45955" y="189224"/>
                  </a:moveTo>
                  <a:cubicBezTo>
                    <a:pt x="45409" y="189224"/>
                    <a:pt x="45135" y="189361"/>
                    <a:pt x="45135" y="189634"/>
                  </a:cubicBezTo>
                  <a:cubicBezTo>
                    <a:pt x="44862" y="189907"/>
                    <a:pt x="44999" y="190043"/>
                    <a:pt x="45545" y="190043"/>
                  </a:cubicBezTo>
                  <a:cubicBezTo>
                    <a:pt x="46091" y="190043"/>
                    <a:pt x="46364" y="189907"/>
                    <a:pt x="46364" y="189634"/>
                  </a:cubicBezTo>
                  <a:cubicBezTo>
                    <a:pt x="46364" y="189634"/>
                    <a:pt x="46296" y="189565"/>
                    <a:pt x="46159" y="189429"/>
                  </a:cubicBezTo>
                  <a:cubicBezTo>
                    <a:pt x="46023" y="189292"/>
                    <a:pt x="45955" y="189224"/>
                    <a:pt x="45955" y="189224"/>
                  </a:cubicBezTo>
                  <a:close/>
                  <a:moveTo>
                    <a:pt x="112715" y="170793"/>
                  </a:moveTo>
                  <a:lnTo>
                    <a:pt x="111896" y="171612"/>
                  </a:lnTo>
                  <a:cubicBezTo>
                    <a:pt x="111896" y="171885"/>
                    <a:pt x="111828" y="172090"/>
                    <a:pt x="111691" y="172227"/>
                  </a:cubicBezTo>
                  <a:cubicBezTo>
                    <a:pt x="111555" y="172363"/>
                    <a:pt x="111623" y="172568"/>
                    <a:pt x="111896" y="172841"/>
                  </a:cubicBezTo>
                  <a:lnTo>
                    <a:pt x="112715" y="172022"/>
                  </a:lnTo>
                  <a:cubicBezTo>
                    <a:pt x="113261" y="171203"/>
                    <a:pt x="113261" y="170793"/>
                    <a:pt x="112715" y="170793"/>
                  </a:cubicBezTo>
                  <a:close/>
                  <a:moveTo>
                    <a:pt x="265896" y="159735"/>
                  </a:moveTo>
                  <a:cubicBezTo>
                    <a:pt x="265077" y="159735"/>
                    <a:pt x="263575" y="160417"/>
                    <a:pt x="261391" y="161783"/>
                  </a:cubicBezTo>
                  <a:cubicBezTo>
                    <a:pt x="260845" y="162056"/>
                    <a:pt x="259207" y="163557"/>
                    <a:pt x="256476" y="166288"/>
                  </a:cubicBezTo>
                  <a:lnTo>
                    <a:pt x="253200" y="169155"/>
                  </a:lnTo>
                  <a:cubicBezTo>
                    <a:pt x="251561" y="169701"/>
                    <a:pt x="250742" y="170520"/>
                    <a:pt x="250742" y="171612"/>
                  </a:cubicBezTo>
                  <a:cubicBezTo>
                    <a:pt x="250742" y="172158"/>
                    <a:pt x="250606" y="172841"/>
                    <a:pt x="250333" y="173660"/>
                  </a:cubicBezTo>
                  <a:cubicBezTo>
                    <a:pt x="250059" y="174479"/>
                    <a:pt x="250059" y="175025"/>
                    <a:pt x="250333" y="175299"/>
                  </a:cubicBezTo>
                  <a:cubicBezTo>
                    <a:pt x="250333" y="175845"/>
                    <a:pt x="250469" y="176118"/>
                    <a:pt x="250742" y="176118"/>
                  </a:cubicBezTo>
                  <a:cubicBezTo>
                    <a:pt x="250742" y="176118"/>
                    <a:pt x="252107" y="174752"/>
                    <a:pt x="254838" y="172022"/>
                  </a:cubicBezTo>
                  <a:lnTo>
                    <a:pt x="259343" y="167926"/>
                  </a:lnTo>
                  <a:cubicBezTo>
                    <a:pt x="259343" y="168199"/>
                    <a:pt x="260299" y="166971"/>
                    <a:pt x="262210" y="164240"/>
                  </a:cubicBezTo>
                  <a:cubicBezTo>
                    <a:pt x="263575" y="161783"/>
                    <a:pt x="264668" y="160554"/>
                    <a:pt x="265487" y="160554"/>
                  </a:cubicBezTo>
                  <a:cubicBezTo>
                    <a:pt x="266033" y="160554"/>
                    <a:pt x="266306" y="160417"/>
                    <a:pt x="266306" y="160144"/>
                  </a:cubicBezTo>
                  <a:cubicBezTo>
                    <a:pt x="266306" y="159871"/>
                    <a:pt x="266169" y="159735"/>
                    <a:pt x="265896" y="159735"/>
                  </a:cubicBezTo>
                  <a:close/>
                  <a:moveTo>
                    <a:pt x="270402" y="155229"/>
                  </a:moveTo>
                  <a:cubicBezTo>
                    <a:pt x="269856" y="155502"/>
                    <a:pt x="269446" y="155912"/>
                    <a:pt x="269173" y="156458"/>
                  </a:cubicBezTo>
                  <a:cubicBezTo>
                    <a:pt x="268354" y="156731"/>
                    <a:pt x="267944" y="157277"/>
                    <a:pt x="267944" y="158096"/>
                  </a:cubicBezTo>
                  <a:cubicBezTo>
                    <a:pt x="267944" y="158369"/>
                    <a:pt x="268217" y="158369"/>
                    <a:pt x="268763" y="158096"/>
                  </a:cubicBezTo>
                  <a:cubicBezTo>
                    <a:pt x="268763" y="157823"/>
                    <a:pt x="269173" y="157277"/>
                    <a:pt x="269992" y="156458"/>
                  </a:cubicBezTo>
                  <a:cubicBezTo>
                    <a:pt x="270265" y="156185"/>
                    <a:pt x="270470" y="155912"/>
                    <a:pt x="270606" y="155639"/>
                  </a:cubicBezTo>
                  <a:cubicBezTo>
                    <a:pt x="270743" y="155366"/>
                    <a:pt x="270675" y="155229"/>
                    <a:pt x="270402" y="155229"/>
                  </a:cubicBezTo>
                  <a:close/>
                  <a:moveTo>
                    <a:pt x="50870" y="151134"/>
                  </a:moveTo>
                  <a:cubicBezTo>
                    <a:pt x="50323" y="151134"/>
                    <a:pt x="50050" y="151270"/>
                    <a:pt x="50050" y="151543"/>
                  </a:cubicBezTo>
                  <a:cubicBezTo>
                    <a:pt x="49231" y="151816"/>
                    <a:pt x="49095" y="152226"/>
                    <a:pt x="49641" y="152772"/>
                  </a:cubicBezTo>
                  <a:cubicBezTo>
                    <a:pt x="50187" y="152772"/>
                    <a:pt x="50460" y="152635"/>
                    <a:pt x="50460" y="152362"/>
                  </a:cubicBezTo>
                  <a:close/>
                  <a:moveTo>
                    <a:pt x="262620" y="150724"/>
                  </a:moveTo>
                  <a:cubicBezTo>
                    <a:pt x="262074" y="150724"/>
                    <a:pt x="261528" y="151270"/>
                    <a:pt x="260981" y="152362"/>
                  </a:cubicBezTo>
                  <a:cubicBezTo>
                    <a:pt x="260708" y="152908"/>
                    <a:pt x="260572" y="153250"/>
                    <a:pt x="260572" y="153386"/>
                  </a:cubicBezTo>
                  <a:cubicBezTo>
                    <a:pt x="260572" y="153523"/>
                    <a:pt x="260845" y="153591"/>
                    <a:pt x="261391" y="153591"/>
                  </a:cubicBezTo>
                  <a:lnTo>
                    <a:pt x="262210" y="153591"/>
                  </a:lnTo>
                  <a:lnTo>
                    <a:pt x="263029" y="151953"/>
                  </a:lnTo>
                  <a:cubicBezTo>
                    <a:pt x="263575" y="151134"/>
                    <a:pt x="263439" y="150724"/>
                    <a:pt x="262620" y="150724"/>
                  </a:cubicBezTo>
                  <a:close/>
                  <a:moveTo>
                    <a:pt x="279003" y="147447"/>
                  </a:moveTo>
                  <a:cubicBezTo>
                    <a:pt x="278730" y="147447"/>
                    <a:pt x="278320" y="147720"/>
                    <a:pt x="277774" y="148267"/>
                  </a:cubicBezTo>
                  <a:cubicBezTo>
                    <a:pt x="277228" y="148813"/>
                    <a:pt x="276409" y="149495"/>
                    <a:pt x="275317" y="150314"/>
                  </a:cubicBezTo>
                  <a:cubicBezTo>
                    <a:pt x="274224" y="151134"/>
                    <a:pt x="273405" y="151816"/>
                    <a:pt x="272859" y="152362"/>
                  </a:cubicBezTo>
                  <a:cubicBezTo>
                    <a:pt x="272313" y="152908"/>
                    <a:pt x="272176" y="153318"/>
                    <a:pt x="272450" y="153591"/>
                  </a:cubicBezTo>
                  <a:cubicBezTo>
                    <a:pt x="272996" y="153591"/>
                    <a:pt x="274361" y="152499"/>
                    <a:pt x="276545" y="150314"/>
                  </a:cubicBezTo>
                  <a:cubicBezTo>
                    <a:pt x="278457" y="148403"/>
                    <a:pt x="279276" y="147447"/>
                    <a:pt x="279003" y="147447"/>
                  </a:cubicBezTo>
                  <a:close/>
                  <a:moveTo>
                    <a:pt x="260572" y="133522"/>
                  </a:moveTo>
                  <a:lnTo>
                    <a:pt x="259343" y="134751"/>
                  </a:lnTo>
                  <a:lnTo>
                    <a:pt x="257295" y="135979"/>
                  </a:lnTo>
                  <a:cubicBezTo>
                    <a:pt x="255384" y="135979"/>
                    <a:pt x="252926" y="136935"/>
                    <a:pt x="249923" y="138846"/>
                  </a:cubicBezTo>
                  <a:cubicBezTo>
                    <a:pt x="246646" y="141031"/>
                    <a:pt x="244052" y="142123"/>
                    <a:pt x="242141" y="142123"/>
                  </a:cubicBezTo>
                  <a:cubicBezTo>
                    <a:pt x="241322" y="142123"/>
                    <a:pt x="240776" y="142259"/>
                    <a:pt x="240503" y="142533"/>
                  </a:cubicBezTo>
                  <a:cubicBezTo>
                    <a:pt x="240503" y="142806"/>
                    <a:pt x="240434" y="142942"/>
                    <a:pt x="240298" y="142942"/>
                  </a:cubicBezTo>
                  <a:cubicBezTo>
                    <a:pt x="240161" y="142942"/>
                    <a:pt x="239957" y="142942"/>
                    <a:pt x="239684" y="142942"/>
                  </a:cubicBezTo>
                  <a:cubicBezTo>
                    <a:pt x="238864" y="142942"/>
                    <a:pt x="237772" y="143352"/>
                    <a:pt x="236407" y="144171"/>
                  </a:cubicBezTo>
                  <a:lnTo>
                    <a:pt x="233130" y="145400"/>
                  </a:lnTo>
                  <a:lnTo>
                    <a:pt x="227396" y="147857"/>
                  </a:lnTo>
                  <a:cubicBezTo>
                    <a:pt x="223847" y="149222"/>
                    <a:pt x="221799" y="149905"/>
                    <a:pt x="221253" y="149905"/>
                  </a:cubicBezTo>
                  <a:cubicBezTo>
                    <a:pt x="220980" y="149905"/>
                    <a:pt x="220707" y="150041"/>
                    <a:pt x="220434" y="150314"/>
                  </a:cubicBezTo>
                  <a:cubicBezTo>
                    <a:pt x="220160" y="150587"/>
                    <a:pt x="220024" y="150861"/>
                    <a:pt x="220024" y="151134"/>
                  </a:cubicBezTo>
                  <a:cubicBezTo>
                    <a:pt x="219751" y="151953"/>
                    <a:pt x="219751" y="152499"/>
                    <a:pt x="220024" y="152772"/>
                  </a:cubicBezTo>
                  <a:cubicBezTo>
                    <a:pt x="220570" y="152772"/>
                    <a:pt x="220843" y="154001"/>
                    <a:pt x="220843" y="156458"/>
                  </a:cubicBezTo>
                  <a:cubicBezTo>
                    <a:pt x="220843" y="158369"/>
                    <a:pt x="221253" y="159325"/>
                    <a:pt x="222072" y="159325"/>
                  </a:cubicBezTo>
                  <a:lnTo>
                    <a:pt x="229854" y="159325"/>
                  </a:lnTo>
                  <a:cubicBezTo>
                    <a:pt x="233676" y="159325"/>
                    <a:pt x="236407" y="159871"/>
                    <a:pt x="238045" y="160963"/>
                  </a:cubicBezTo>
                  <a:cubicBezTo>
                    <a:pt x="238864" y="161509"/>
                    <a:pt x="239957" y="161783"/>
                    <a:pt x="241322" y="161783"/>
                  </a:cubicBezTo>
                  <a:cubicBezTo>
                    <a:pt x="242141" y="161783"/>
                    <a:pt x="243097" y="162329"/>
                    <a:pt x="244189" y="163421"/>
                  </a:cubicBezTo>
                  <a:cubicBezTo>
                    <a:pt x="245281" y="164513"/>
                    <a:pt x="246237" y="165878"/>
                    <a:pt x="247056" y="167517"/>
                  </a:cubicBezTo>
                  <a:cubicBezTo>
                    <a:pt x="247056" y="167517"/>
                    <a:pt x="247124" y="167585"/>
                    <a:pt x="247261" y="167721"/>
                  </a:cubicBezTo>
                  <a:cubicBezTo>
                    <a:pt x="247397" y="167858"/>
                    <a:pt x="247465" y="167926"/>
                    <a:pt x="247465" y="167926"/>
                  </a:cubicBezTo>
                  <a:cubicBezTo>
                    <a:pt x="248012" y="167926"/>
                    <a:pt x="249786" y="166288"/>
                    <a:pt x="252790" y="163011"/>
                  </a:cubicBezTo>
                  <a:cubicBezTo>
                    <a:pt x="256340" y="158916"/>
                    <a:pt x="258114" y="156868"/>
                    <a:pt x="258114" y="156868"/>
                  </a:cubicBezTo>
                  <a:lnTo>
                    <a:pt x="258934" y="156868"/>
                  </a:lnTo>
                  <a:cubicBezTo>
                    <a:pt x="259207" y="156868"/>
                    <a:pt x="259343" y="156799"/>
                    <a:pt x="259343" y="156663"/>
                  </a:cubicBezTo>
                  <a:cubicBezTo>
                    <a:pt x="259343" y="156526"/>
                    <a:pt x="259207" y="156458"/>
                    <a:pt x="258934" y="156458"/>
                  </a:cubicBezTo>
                  <a:cubicBezTo>
                    <a:pt x="258934" y="155912"/>
                    <a:pt x="259070" y="155502"/>
                    <a:pt x="259343" y="155229"/>
                  </a:cubicBezTo>
                  <a:cubicBezTo>
                    <a:pt x="259616" y="154956"/>
                    <a:pt x="259821" y="154752"/>
                    <a:pt x="259958" y="154615"/>
                  </a:cubicBezTo>
                  <a:cubicBezTo>
                    <a:pt x="260094" y="154478"/>
                    <a:pt x="260026" y="154410"/>
                    <a:pt x="259753" y="154410"/>
                  </a:cubicBezTo>
                  <a:cubicBezTo>
                    <a:pt x="259207" y="154410"/>
                    <a:pt x="258661" y="154820"/>
                    <a:pt x="258114" y="155639"/>
                  </a:cubicBezTo>
                  <a:cubicBezTo>
                    <a:pt x="257841" y="156185"/>
                    <a:pt x="257432" y="156458"/>
                    <a:pt x="256886" y="156458"/>
                  </a:cubicBezTo>
                  <a:cubicBezTo>
                    <a:pt x="256340" y="156458"/>
                    <a:pt x="255657" y="156868"/>
                    <a:pt x="254838" y="157687"/>
                  </a:cubicBezTo>
                  <a:cubicBezTo>
                    <a:pt x="254292" y="157960"/>
                    <a:pt x="253882" y="158301"/>
                    <a:pt x="253609" y="158711"/>
                  </a:cubicBezTo>
                  <a:cubicBezTo>
                    <a:pt x="253336" y="159120"/>
                    <a:pt x="253200" y="159462"/>
                    <a:pt x="253200" y="159735"/>
                  </a:cubicBezTo>
                  <a:cubicBezTo>
                    <a:pt x="253200" y="160281"/>
                    <a:pt x="252926" y="160417"/>
                    <a:pt x="252380" y="160144"/>
                  </a:cubicBezTo>
                  <a:cubicBezTo>
                    <a:pt x="251561" y="159871"/>
                    <a:pt x="251834" y="159052"/>
                    <a:pt x="253200" y="157687"/>
                  </a:cubicBezTo>
                  <a:lnTo>
                    <a:pt x="254838" y="156458"/>
                  </a:lnTo>
                  <a:cubicBezTo>
                    <a:pt x="254838" y="156458"/>
                    <a:pt x="255930" y="155093"/>
                    <a:pt x="258114" y="152362"/>
                  </a:cubicBezTo>
                  <a:cubicBezTo>
                    <a:pt x="258934" y="151270"/>
                    <a:pt x="259684" y="150451"/>
                    <a:pt x="260367" y="149905"/>
                  </a:cubicBezTo>
                  <a:cubicBezTo>
                    <a:pt x="261050" y="149359"/>
                    <a:pt x="261528" y="148949"/>
                    <a:pt x="261801" y="148676"/>
                  </a:cubicBezTo>
                  <a:lnTo>
                    <a:pt x="260572" y="148267"/>
                  </a:lnTo>
                  <a:cubicBezTo>
                    <a:pt x="259753" y="148267"/>
                    <a:pt x="258524" y="149086"/>
                    <a:pt x="256886" y="150724"/>
                  </a:cubicBezTo>
                  <a:cubicBezTo>
                    <a:pt x="254974" y="152635"/>
                    <a:pt x="254019" y="153455"/>
                    <a:pt x="254019" y="153181"/>
                  </a:cubicBezTo>
                  <a:lnTo>
                    <a:pt x="257295" y="148676"/>
                  </a:lnTo>
                  <a:cubicBezTo>
                    <a:pt x="259753" y="145400"/>
                    <a:pt x="260435" y="143488"/>
                    <a:pt x="259343" y="142942"/>
                  </a:cubicBezTo>
                  <a:cubicBezTo>
                    <a:pt x="258797" y="142396"/>
                    <a:pt x="258797" y="142123"/>
                    <a:pt x="259343" y="142123"/>
                  </a:cubicBezTo>
                  <a:cubicBezTo>
                    <a:pt x="260162" y="141577"/>
                    <a:pt x="260572" y="140075"/>
                    <a:pt x="260572" y="137618"/>
                  </a:cubicBezTo>
                  <a:cubicBezTo>
                    <a:pt x="260572" y="136798"/>
                    <a:pt x="260640" y="135911"/>
                    <a:pt x="260777" y="134955"/>
                  </a:cubicBezTo>
                  <a:cubicBezTo>
                    <a:pt x="260913" y="134000"/>
                    <a:pt x="260845" y="133522"/>
                    <a:pt x="260572" y="133522"/>
                  </a:cubicBezTo>
                  <a:close/>
                  <a:moveTo>
                    <a:pt x="238455" y="131884"/>
                  </a:moveTo>
                  <a:cubicBezTo>
                    <a:pt x="237636" y="131884"/>
                    <a:pt x="236134" y="132566"/>
                    <a:pt x="233949" y="133931"/>
                  </a:cubicBezTo>
                  <a:lnTo>
                    <a:pt x="226987" y="137618"/>
                  </a:lnTo>
                  <a:cubicBezTo>
                    <a:pt x="224802" y="138983"/>
                    <a:pt x="223164" y="140485"/>
                    <a:pt x="222072" y="142123"/>
                  </a:cubicBezTo>
                  <a:lnTo>
                    <a:pt x="220434" y="144580"/>
                  </a:lnTo>
                  <a:cubicBezTo>
                    <a:pt x="221253" y="144580"/>
                    <a:pt x="222208" y="144034"/>
                    <a:pt x="223301" y="142942"/>
                  </a:cubicBezTo>
                  <a:cubicBezTo>
                    <a:pt x="224393" y="142396"/>
                    <a:pt x="224939" y="142259"/>
                    <a:pt x="224939" y="142533"/>
                  </a:cubicBezTo>
                  <a:cubicBezTo>
                    <a:pt x="224939" y="142533"/>
                    <a:pt x="225348" y="142396"/>
                    <a:pt x="226168" y="142123"/>
                  </a:cubicBezTo>
                  <a:cubicBezTo>
                    <a:pt x="227260" y="141031"/>
                    <a:pt x="228079" y="140485"/>
                    <a:pt x="228625" y="140485"/>
                  </a:cubicBezTo>
                  <a:cubicBezTo>
                    <a:pt x="228898" y="140485"/>
                    <a:pt x="229785" y="140007"/>
                    <a:pt x="231287" y="139051"/>
                  </a:cubicBezTo>
                  <a:cubicBezTo>
                    <a:pt x="232789" y="138095"/>
                    <a:pt x="234086" y="137208"/>
                    <a:pt x="235178" y="136389"/>
                  </a:cubicBezTo>
                  <a:cubicBezTo>
                    <a:pt x="236543" y="135570"/>
                    <a:pt x="237636" y="134751"/>
                    <a:pt x="238455" y="133931"/>
                  </a:cubicBezTo>
                  <a:cubicBezTo>
                    <a:pt x="239274" y="133112"/>
                    <a:pt x="239684" y="132566"/>
                    <a:pt x="239684" y="132293"/>
                  </a:cubicBezTo>
                  <a:close/>
                  <a:moveTo>
                    <a:pt x="138519" y="130245"/>
                  </a:moveTo>
                  <a:lnTo>
                    <a:pt x="136880" y="131884"/>
                  </a:lnTo>
                  <a:cubicBezTo>
                    <a:pt x="136334" y="133249"/>
                    <a:pt x="136198" y="134068"/>
                    <a:pt x="136471" y="134341"/>
                  </a:cubicBezTo>
                  <a:cubicBezTo>
                    <a:pt x="136744" y="134341"/>
                    <a:pt x="137153" y="134068"/>
                    <a:pt x="137699" y="133522"/>
                  </a:cubicBezTo>
                  <a:lnTo>
                    <a:pt x="138519" y="131064"/>
                  </a:lnTo>
                  <a:close/>
                  <a:moveTo>
                    <a:pt x="251561" y="126150"/>
                  </a:moveTo>
                  <a:lnTo>
                    <a:pt x="248285" y="126969"/>
                  </a:lnTo>
                  <a:lnTo>
                    <a:pt x="245827" y="128197"/>
                  </a:lnTo>
                  <a:cubicBezTo>
                    <a:pt x="245827" y="128744"/>
                    <a:pt x="245145" y="129017"/>
                    <a:pt x="243779" y="129017"/>
                  </a:cubicBezTo>
                  <a:cubicBezTo>
                    <a:pt x="242960" y="129017"/>
                    <a:pt x="242551" y="129290"/>
                    <a:pt x="242551" y="129836"/>
                  </a:cubicBezTo>
                  <a:cubicBezTo>
                    <a:pt x="242551" y="130382"/>
                    <a:pt x="242278" y="130655"/>
                    <a:pt x="241731" y="130655"/>
                  </a:cubicBezTo>
                  <a:cubicBezTo>
                    <a:pt x="241185" y="130655"/>
                    <a:pt x="240912" y="130928"/>
                    <a:pt x="240912" y="131474"/>
                  </a:cubicBezTo>
                  <a:cubicBezTo>
                    <a:pt x="240912" y="131747"/>
                    <a:pt x="241458" y="131884"/>
                    <a:pt x="242551" y="131884"/>
                  </a:cubicBezTo>
                  <a:cubicBezTo>
                    <a:pt x="242824" y="131884"/>
                    <a:pt x="243643" y="131201"/>
                    <a:pt x="245008" y="129836"/>
                  </a:cubicBezTo>
                  <a:lnTo>
                    <a:pt x="246646" y="129017"/>
                  </a:lnTo>
                  <a:cubicBezTo>
                    <a:pt x="247192" y="129017"/>
                    <a:pt x="247192" y="129290"/>
                    <a:pt x="246646" y="129836"/>
                  </a:cubicBezTo>
                  <a:lnTo>
                    <a:pt x="246646" y="130655"/>
                  </a:lnTo>
                  <a:lnTo>
                    <a:pt x="249104" y="129836"/>
                  </a:lnTo>
                  <a:cubicBezTo>
                    <a:pt x="250196" y="129290"/>
                    <a:pt x="250606" y="128880"/>
                    <a:pt x="250333" y="128607"/>
                  </a:cubicBezTo>
                  <a:cubicBezTo>
                    <a:pt x="250333" y="127788"/>
                    <a:pt x="250469" y="127515"/>
                    <a:pt x="250742" y="127788"/>
                  </a:cubicBezTo>
                  <a:cubicBezTo>
                    <a:pt x="251015" y="128061"/>
                    <a:pt x="251356" y="128197"/>
                    <a:pt x="251766" y="128197"/>
                  </a:cubicBezTo>
                  <a:cubicBezTo>
                    <a:pt x="252176" y="128197"/>
                    <a:pt x="252517" y="128061"/>
                    <a:pt x="252790" y="127788"/>
                  </a:cubicBezTo>
                  <a:cubicBezTo>
                    <a:pt x="253609" y="127242"/>
                    <a:pt x="254019" y="126832"/>
                    <a:pt x="254019" y="126559"/>
                  </a:cubicBezTo>
                  <a:close/>
                  <a:moveTo>
                    <a:pt x="224120" y="93384"/>
                  </a:moveTo>
                  <a:cubicBezTo>
                    <a:pt x="223847" y="93110"/>
                    <a:pt x="223710" y="93384"/>
                    <a:pt x="223710" y="94203"/>
                  </a:cubicBezTo>
                  <a:lnTo>
                    <a:pt x="223710" y="96251"/>
                  </a:lnTo>
                  <a:cubicBezTo>
                    <a:pt x="223710" y="96797"/>
                    <a:pt x="223710" y="97070"/>
                    <a:pt x="223710" y="97070"/>
                  </a:cubicBezTo>
                  <a:lnTo>
                    <a:pt x="223301" y="97479"/>
                  </a:lnTo>
                  <a:cubicBezTo>
                    <a:pt x="222481" y="98298"/>
                    <a:pt x="221662" y="99664"/>
                    <a:pt x="220843" y="101575"/>
                  </a:cubicBezTo>
                  <a:cubicBezTo>
                    <a:pt x="219751" y="102940"/>
                    <a:pt x="219205" y="104442"/>
                    <a:pt x="219205" y="106080"/>
                  </a:cubicBezTo>
                  <a:cubicBezTo>
                    <a:pt x="219205" y="106080"/>
                    <a:pt x="219205" y="106217"/>
                    <a:pt x="219205" y="106490"/>
                  </a:cubicBezTo>
                  <a:cubicBezTo>
                    <a:pt x="218932" y="106217"/>
                    <a:pt x="218590" y="106422"/>
                    <a:pt x="218181" y="107104"/>
                  </a:cubicBezTo>
                  <a:cubicBezTo>
                    <a:pt x="217771" y="107787"/>
                    <a:pt x="217430" y="108538"/>
                    <a:pt x="217157" y="109357"/>
                  </a:cubicBezTo>
                  <a:cubicBezTo>
                    <a:pt x="216884" y="110722"/>
                    <a:pt x="216543" y="111814"/>
                    <a:pt x="216133" y="112634"/>
                  </a:cubicBezTo>
                  <a:cubicBezTo>
                    <a:pt x="215723" y="113453"/>
                    <a:pt x="215519" y="113999"/>
                    <a:pt x="215519" y="114272"/>
                  </a:cubicBezTo>
                  <a:cubicBezTo>
                    <a:pt x="215519" y="114818"/>
                    <a:pt x="214973" y="115910"/>
                    <a:pt x="213880" y="117548"/>
                  </a:cubicBezTo>
                  <a:lnTo>
                    <a:pt x="212242" y="122054"/>
                  </a:lnTo>
                  <a:cubicBezTo>
                    <a:pt x="211969" y="122600"/>
                    <a:pt x="212106" y="122873"/>
                    <a:pt x="212652" y="122873"/>
                  </a:cubicBezTo>
                  <a:cubicBezTo>
                    <a:pt x="213198" y="122873"/>
                    <a:pt x="213471" y="123009"/>
                    <a:pt x="213471" y="123283"/>
                  </a:cubicBezTo>
                  <a:cubicBezTo>
                    <a:pt x="213471" y="124102"/>
                    <a:pt x="213334" y="124784"/>
                    <a:pt x="213061" y="125330"/>
                  </a:cubicBezTo>
                  <a:cubicBezTo>
                    <a:pt x="212788" y="125876"/>
                    <a:pt x="212515" y="126150"/>
                    <a:pt x="212242" y="126150"/>
                  </a:cubicBezTo>
                  <a:cubicBezTo>
                    <a:pt x="211969" y="126150"/>
                    <a:pt x="211969" y="125740"/>
                    <a:pt x="212242" y="124921"/>
                  </a:cubicBezTo>
                  <a:cubicBezTo>
                    <a:pt x="212242" y="124102"/>
                    <a:pt x="211969" y="123829"/>
                    <a:pt x="211423" y="124102"/>
                  </a:cubicBezTo>
                  <a:cubicBezTo>
                    <a:pt x="211150" y="124102"/>
                    <a:pt x="210740" y="125194"/>
                    <a:pt x="210194" y="127378"/>
                  </a:cubicBezTo>
                  <a:cubicBezTo>
                    <a:pt x="209921" y="128197"/>
                    <a:pt x="209785" y="129426"/>
                    <a:pt x="209785" y="131064"/>
                  </a:cubicBezTo>
                  <a:lnTo>
                    <a:pt x="210604" y="132293"/>
                  </a:lnTo>
                  <a:lnTo>
                    <a:pt x="212652" y="130655"/>
                  </a:lnTo>
                  <a:cubicBezTo>
                    <a:pt x="213471" y="129836"/>
                    <a:pt x="213880" y="128744"/>
                    <a:pt x="213880" y="127378"/>
                  </a:cubicBezTo>
                  <a:cubicBezTo>
                    <a:pt x="213880" y="126013"/>
                    <a:pt x="214153" y="125330"/>
                    <a:pt x="214699" y="125330"/>
                  </a:cubicBezTo>
                  <a:cubicBezTo>
                    <a:pt x="214973" y="125330"/>
                    <a:pt x="215382" y="124511"/>
                    <a:pt x="215928" y="122873"/>
                  </a:cubicBezTo>
                  <a:cubicBezTo>
                    <a:pt x="216201" y="122327"/>
                    <a:pt x="216338" y="121781"/>
                    <a:pt x="216338" y="121235"/>
                  </a:cubicBezTo>
                  <a:cubicBezTo>
                    <a:pt x="216338" y="120689"/>
                    <a:pt x="216474" y="120279"/>
                    <a:pt x="216747" y="120006"/>
                  </a:cubicBezTo>
                  <a:cubicBezTo>
                    <a:pt x="217020" y="119733"/>
                    <a:pt x="217430" y="118641"/>
                    <a:pt x="217976" y="116729"/>
                  </a:cubicBezTo>
                  <a:lnTo>
                    <a:pt x="219614" y="113453"/>
                  </a:lnTo>
                  <a:cubicBezTo>
                    <a:pt x="219614" y="112087"/>
                    <a:pt x="220024" y="110859"/>
                    <a:pt x="220843" y="109767"/>
                  </a:cubicBezTo>
                  <a:cubicBezTo>
                    <a:pt x="221389" y="108947"/>
                    <a:pt x="221662" y="107855"/>
                    <a:pt x="221662" y="106490"/>
                  </a:cubicBezTo>
                  <a:cubicBezTo>
                    <a:pt x="221662" y="105944"/>
                    <a:pt x="222072" y="105261"/>
                    <a:pt x="222891" y="104442"/>
                  </a:cubicBezTo>
                  <a:cubicBezTo>
                    <a:pt x="223437" y="103896"/>
                    <a:pt x="223710" y="103077"/>
                    <a:pt x="223710" y="101985"/>
                  </a:cubicBezTo>
                  <a:lnTo>
                    <a:pt x="224120" y="99527"/>
                  </a:lnTo>
                  <a:cubicBezTo>
                    <a:pt x="224393" y="99254"/>
                    <a:pt x="224529" y="98776"/>
                    <a:pt x="224529" y="98094"/>
                  </a:cubicBezTo>
                  <a:cubicBezTo>
                    <a:pt x="224529" y="97411"/>
                    <a:pt x="224666" y="96797"/>
                    <a:pt x="224939" y="96251"/>
                  </a:cubicBezTo>
                  <a:cubicBezTo>
                    <a:pt x="225212" y="95704"/>
                    <a:pt x="225212" y="95090"/>
                    <a:pt x="224939" y="94407"/>
                  </a:cubicBezTo>
                  <a:cubicBezTo>
                    <a:pt x="224666" y="93725"/>
                    <a:pt x="224393" y="93384"/>
                    <a:pt x="224120" y="93384"/>
                  </a:cubicBezTo>
                  <a:close/>
                  <a:moveTo>
                    <a:pt x="123364" y="51607"/>
                  </a:moveTo>
                  <a:cubicBezTo>
                    <a:pt x="122545" y="51607"/>
                    <a:pt x="122136" y="51743"/>
                    <a:pt x="122136" y="52016"/>
                  </a:cubicBezTo>
                  <a:cubicBezTo>
                    <a:pt x="122136" y="52563"/>
                    <a:pt x="122409" y="52836"/>
                    <a:pt x="122955" y="52836"/>
                  </a:cubicBezTo>
                  <a:cubicBezTo>
                    <a:pt x="122955" y="52836"/>
                    <a:pt x="123228" y="52563"/>
                    <a:pt x="123774" y="52016"/>
                  </a:cubicBezTo>
                  <a:cubicBezTo>
                    <a:pt x="123774" y="51743"/>
                    <a:pt x="123637" y="51607"/>
                    <a:pt x="123364" y="51607"/>
                  </a:cubicBezTo>
                  <a:close/>
                  <a:moveTo>
                    <a:pt x="133194" y="49149"/>
                  </a:moveTo>
                  <a:cubicBezTo>
                    <a:pt x="131829" y="49149"/>
                    <a:pt x="131146" y="49422"/>
                    <a:pt x="131146" y="49969"/>
                  </a:cubicBezTo>
                  <a:cubicBezTo>
                    <a:pt x="131146" y="50515"/>
                    <a:pt x="131419" y="50788"/>
                    <a:pt x="131965" y="50788"/>
                  </a:cubicBezTo>
                  <a:lnTo>
                    <a:pt x="134013" y="49969"/>
                  </a:lnTo>
                  <a:cubicBezTo>
                    <a:pt x="134286" y="49696"/>
                    <a:pt x="134355" y="49491"/>
                    <a:pt x="134218" y="49354"/>
                  </a:cubicBezTo>
                  <a:cubicBezTo>
                    <a:pt x="134081" y="49218"/>
                    <a:pt x="133740" y="49149"/>
                    <a:pt x="133194" y="49149"/>
                  </a:cubicBezTo>
                  <a:close/>
                  <a:moveTo>
                    <a:pt x="140976" y="48330"/>
                  </a:moveTo>
                  <a:cubicBezTo>
                    <a:pt x="140430" y="48330"/>
                    <a:pt x="140157" y="48467"/>
                    <a:pt x="140157" y="48740"/>
                  </a:cubicBezTo>
                  <a:cubicBezTo>
                    <a:pt x="140157" y="49013"/>
                    <a:pt x="140430" y="49149"/>
                    <a:pt x="140976" y="49149"/>
                  </a:cubicBezTo>
                  <a:cubicBezTo>
                    <a:pt x="141795" y="49149"/>
                    <a:pt x="142205" y="49013"/>
                    <a:pt x="142205" y="48740"/>
                  </a:cubicBezTo>
                  <a:cubicBezTo>
                    <a:pt x="142205" y="48467"/>
                    <a:pt x="141795" y="48330"/>
                    <a:pt x="140976" y="48330"/>
                  </a:cubicBezTo>
                  <a:close/>
                  <a:moveTo>
                    <a:pt x="173537" y="46078"/>
                  </a:moveTo>
                  <a:cubicBezTo>
                    <a:pt x="173128" y="46214"/>
                    <a:pt x="172923" y="46419"/>
                    <a:pt x="172923" y="46692"/>
                  </a:cubicBezTo>
                  <a:cubicBezTo>
                    <a:pt x="172650" y="46965"/>
                    <a:pt x="172513" y="47375"/>
                    <a:pt x="172513" y="47921"/>
                  </a:cubicBezTo>
                  <a:lnTo>
                    <a:pt x="175790" y="48330"/>
                  </a:lnTo>
                  <a:cubicBezTo>
                    <a:pt x="177428" y="48330"/>
                    <a:pt x="178247" y="48057"/>
                    <a:pt x="178247" y="47511"/>
                  </a:cubicBezTo>
                  <a:cubicBezTo>
                    <a:pt x="178793" y="46965"/>
                    <a:pt x="178520" y="46692"/>
                    <a:pt x="177428" y="46692"/>
                  </a:cubicBezTo>
                  <a:cubicBezTo>
                    <a:pt x="176336" y="46692"/>
                    <a:pt x="175517" y="46555"/>
                    <a:pt x="174971" y="46282"/>
                  </a:cubicBezTo>
                  <a:cubicBezTo>
                    <a:pt x="174425" y="46009"/>
                    <a:pt x="173947" y="45941"/>
                    <a:pt x="173537" y="46078"/>
                  </a:cubicBezTo>
                  <a:close/>
                  <a:moveTo>
                    <a:pt x="170056" y="45873"/>
                  </a:moveTo>
                  <a:cubicBezTo>
                    <a:pt x="169783" y="45873"/>
                    <a:pt x="169373" y="46146"/>
                    <a:pt x="168827" y="46692"/>
                  </a:cubicBezTo>
                  <a:cubicBezTo>
                    <a:pt x="168827" y="47238"/>
                    <a:pt x="169100" y="47511"/>
                    <a:pt x="169646" y="47511"/>
                  </a:cubicBezTo>
                  <a:cubicBezTo>
                    <a:pt x="170192" y="47511"/>
                    <a:pt x="170465" y="47238"/>
                    <a:pt x="170465" y="46692"/>
                  </a:cubicBezTo>
                  <a:cubicBezTo>
                    <a:pt x="170465" y="46146"/>
                    <a:pt x="170329" y="45873"/>
                    <a:pt x="170056" y="45873"/>
                  </a:cubicBezTo>
                  <a:close/>
                  <a:moveTo>
                    <a:pt x="164731" y="45873"/>
                  </a:moveTo>
                  <a:cubicBezTo>
                    <a:pt x="163912" y="45873"/>
                    <a:pt x="163230" y="46146"/>
                    <a:pt x="162683" y="46692"/>
                  </a:cubicBezTo>
                  <a:lnTo>
                    <a:pt x="162274" y="47511"/>
                  </a:lnTo>
                  <a:cubicBezTo>
                    <a:pt x="162274" y="47784"/>
                    <a:pt x="162820" y="47921"/>
                    <a:pt x="163912" y="47921"/>
                  </a:cubicBezTo>
                  <a:cubicBezTo>
                    <a:pt x="165277" y="47921"/>
                    <a:pt x="165960" y="47511"/>
                    <a:pt x="165960" y="46692"/>
                  </a:cubicBezTo>
                  <a:cubicBezTo>
                    <a:pt x="166233" y="46419"/>
                    <a:pt x="166165" y="46214"/>
                    <a:pt x="165755" y="46078"/>
                  </a:cubicBezTo>
                  <a:cubicBezTo>
                    <a:pt x="165346" y="45941"/>
                    <a:pt x="165004" y="45873"/>
                    <a:pt x="164731" y="45873"/>
                  </a:cubicBezTo>
                  <a:close/>
                  <a:moveTo>
                    <a:pt x="158178" y="45873"/>
                  </a:moveTo>
                  <a:cubicBezTo>
                    <a:pt x="156267" y="45873"/>
                    <a:pt x="155311" y="46146"/>
                    <a:pt x="155311" y="46692"/>
                  </a:cubicBezTo>
                  <a:cubicBezTo>
                    <a:pt x="154765" y="46692"/>
                    <a:pt x="154492" y="46965"/>
                    <a:pt x="154492" y="47511"/>
                  </a:cubicBezTo>
                  <a:cubicBezTo>
                    <a:pt x="154492" y="48057"/>
                    <a:pt x="155448" y="48330"/>
                    <a:pt x="157359" y="48330"/>
                  </a:cubicBezTo>
                  <a:cubicBezTo>
                    <a:pt x="159543" y="48330"/>
                    <a:pt x="160636" y="47921"/>
                    <a:pt x="160636" y="47102"/>
                  </a:cubicBezTo>
                  <a:cubicBezTo>
                    <a:pt x="160636" y="46282"/>
                    <a:pt x="159816" y="45873"/>
                    <a:pt x="158178" y="45873"/>
                  </a:cubicBezTo>
                  <a:close/>
                  <a:moveTo>
                    <a:pt x="131556" y="43006"/>
                  </a:moveTo>
                  <a:cubicBezTo>
                    <a:pt x="130191" y="43006"/>
                    <a:pt x="128962" y="43279"/>
                    <a:pt x="127870" y="43825"/>
                  </a:cubicBezTo>
                  <a:lnTo>
                    <a:pt x="123364" y="45054"/>
                  </a:lnTo>
                  <a:lnTo>
                    <a:pt x="116811" y="45873"/>
                  </a:lnTo>
                  <a:cubicBezTo>
                    <a:pt x="114354" y="46419"/>
                    <a:pt x="112988" y="46829"/>
                    <a:pt x="112715" y="47102"/>
                  </a:cubicBezTo>
                  <a:lnTo>
                    <a:pt x="111077" y="47511"/>
                  </a:lnTo>
                  <a:cubicBezTo>
                    <a:pt x="111077" y="48330"/>
                    <a:pt x="111214" y="48876"/>
                    <a:pt x="111487" y="49149"/>
                  </a:cubicBezTo>
                  <a:cubicBezTo>
                    <a:pt x="112033" y="49696"/>
                    <a:pt x="112169" y="50105"/>
                    <a:pt x="111896" y="50378"/>
                  </a:cubicBezTo>
                  <a:cubicBezTo>
                    <a:pt x="111623" y="50378"/>
                    <a:pt x="111145" y="50446"/>
                    <a:pt x="110463" y="50583"/>
                  </a:cubicBezTo>
                  <a:cubicBezTo>
                    <a:pt x="109780" y="50719"/>
                    <a:pt x="108620" y="50788"/>
                    <a:pt x="106981" y="50788"/>
                  </a:cubicBezTo>
                  <a:cubicBezTo>
                    <a:pt x="102886" y="50788"/>
                    <a:pt x="100155" y="50924"/>
                    <a:pt x="98790" y="51197"/>
                  </a:cubicBezTo>
                  <a:cubicBezTo>
                    <a:pt x="96605" y="51743"/>
                    <a:pt x="95513" y="52153"/>
                    <a:pt x="95513" y="52426"/>
                  </a:cubicBezTo>
                  <a:cubicBezTo>
                    <a:pt x="95513" y="53245"/>
                    <a:pt x="95923" y="53928"/>
                    <a:pt x="96742" y="54474"/>
                  </a:cubicBezTo>
                  <a:cubicBezTo>
                    <a:pt x="97015" y="54747"/>
                    <a:pt x="97425" y="55020"/>
                    <a:pt x="97971" y="55293"/>
                  </a:cubicBezTo>
                  <a:cubicBezTo>
                    <a:pt x="98517" y="55566"/>
                    <a:pt x="99609" y="55430"/>
                    <a:pt x="101247" y="54883"/>
                  </a:cubicBezTo>
                  <a:cubicBezTo>
                    <a:pt x="102066" y="54610"/>
                    <a:pt x="105070" y="53791"/>
                    <a:pt x="110258" y="52426"/>
                  </a:cubicBezTo>
                  <a:lnTo>
                    <a:pt x="120497" y="49559"/>
                  </a:lnTo>
                  <a:cubicBezTo>
                    <a:pt x="122409" y="49013"/>
                    <a:pt x="124593" y="48740"/>
                    <a:pt x="127050" y="48740"/>
                  </a:cubicBezTo>
                  <a:cubicBezTo>
                    <a:pt x="128689" y="48740"/>
                    <a:pt x="129508" y="48603"/>
                    <a:pt x="129508" y="48330"/>
                  </a:cubicBezTo>
                  <a:cubicBezTo>
                    <a:pt x="130054" y="47784"/>
                    <a:pt x="130737" y="47511"/>
                    <a:pt x="131556" y="47511"/>
                  </a:cubicBezTo>
                  <a:cubicBezTo>
                    <a:pt x="132921" y="47511"/>
                    <a:pt x="133877" y="47238"/>
                    <a:pt x="134423" y="46692"/>
                  </a:cubicBezTo>
                  <a:cubicBezTo>
                    <a:pt x="134423" y="46419"/>
                    <a:pt x="134696" y="46282"/>
                    <a:pt x="135242" y="46282"/>
                  </a:cubicBezTo>
                  <a:cubicBezTo>
                    <a:pt x="135515" y="46555"/>
                    <a:pt x="136061" y="46419"/>
                    <a:pt x="136880" y="45873"/>
                  </a:cubicBezTo>
                  <a:lnTo>
                    <a:pt x="136880" y="44235"/>
                  </a:lnTo>
                  <a:cubicBezTo>
                    <a:pt x="136880" y="43688"/>
                    <a:pt x="136607" y="43415"/>
                    <a:pt x="136061" y="43415"/>
                  </a:cubicBezTo>
                  <a:cubicBezTo>
                    <a:pt x="135788" y="43415"/>
                    <a:pt x="135652" y="43825"/>
                    <a:pt x="135652" y="44644"/>
                  </a:cubicBezTo>
                  <a:cubicBezTo>
                    <a:pt x="135925" y="44917"/>
                    <a:pt x="135993" y="44985"/>
                    <a:pt x="135856" y="44849"/>
                  </a:cubicBezTo>
                  <a:cubicBezTo>
                    <a:pt x="135720" y="44712"/>
                    <a:pt x="135515" y="44508"/>
                    <a:pt x="135242" y="44235"/>
                  </a:cubicBezTo>
                  <a:cubicBezTo>
                    <a:pt x="134423" y="43415"/>
                    <a:pt x="133194" y="43006"/>
                    <a:pt x="131556" y="43006"/>
                  </a:cubicBezTo>
                  <a:close/>
                  <a:moveTo>
                    <a:pt x="149577" y="41367"/>
                  </a:moveTo>
                  <a:cubicBezTo>
                    <a:pt x="147666" y="41367"/>
                    <a:pt x="145618" y="41641"/>
                    <a:pt x="143433" y="42187"/>
                  </a:cubicBezTo>
                  <a:lnTo>
                    <a:pt x="138519" y="42596"/>
                  </a:lnTo>
                  <a:cubicBezTo>
                    <a:pt x="137972" y="42869"/>
                    <a:pt x="138792" y="43415"/>
                    <a:pt x="140976" y="44235"/>
                  </a:cubicBezTo>
                  <a:cubicBezTo>
                    <a:pt x="142068" y="44508"/>
                    <a:pt x="143570" y="44644"/>
                    <a:pt x="145481" y="44644"/>
                  </a:cubicBezTo>
                  <a:cubicBezTo>
                    <a:pt x="146027" y="44644"/>
                    <a:pt x="146505" y="44508"/>
                    <a:pt x="146915" y="44235"/>
                  </a:cubicBezTo>
                  <a:cubicBezTo>
                    <a:pt x="147324" y="43961"/>
                    <a:pt x="147529" y="43688"/>
                    <a:pt x="147529" y="43415"/>
                  </a:cubicBezTo>
                  <a:cubicBezTo>
                    <a:pt x="147529" y="42869"/>
                    <a:pt x="147939" y="42596"/>
                    <a:pt x="148758" y="42596"/>
                  </a:cubicBezTo>
                  <a:lnTo>
                    <a:pt x="150806" y="42596"/>
                  </a:lnTo>
                  <a:cubicBezTo>
                    <a:pt x="151898" y="42596"/>
                    <a:pt x="152444" y="42460"/>
                    <a:pt x="152444" y="42187"/>
                  </a:cubicBezTo>
                  <a:cubicBezTo>
                    <a:pt x="152444" y="41641"/>
                    <a:pt x="151488" y="41367"/>
                    <a:pt x="149577" y="41367"/>
                  </a:cubicBezTo>
                  <a:close/>
                  <a:moveTo>
                    <a:pt x="213266" y="39934"/>
                  </a:moveTo>
                  <a:cubicBezTo>
                    <a:pt x="213129" y="40071"/>
                    <a:pt x="213061" y="40275"/>
                    <a:pt x="213061" y="40548"/>
                  </a:cubicBezTo>
                  <a:lnTo>
                    <a:pt x="211832" y="44235"/>
                  </a:lnTo>
                  <a:cubicBezTo>
                    <a:pt x="211559" y="45054"/>
                    <a:pt x="211423" y="45805"/>
                    <a:pt x="211423" y="46487"/>
                  </a:cubicBezTo>
                  <a:cubicBezTo>
                    <a:pt x="211423" y="47170"/>
                    <a:pt x="211559" y="47375"/>
                    <a:pt x="211832" y="47102"/>
                  </a:cubicBezTo>
                  <a:cubicBezTo>
                    <a:pt x="212106" y="46829"/>
                    <a:pt x="212515" y="45600"/>
                    <a:pt x="213061" y="43415"/>
                  </a:cubicBezTo>
                  <a:lnTo>
                    <a:pt x="213880" y="40139"/>
                  </a:lnTo>
                  <a:cubicBezTo>
                    <a:pt x="213607" y="39866"/>
                    <a:pt x="213402" y="39797"/>
                    <a:pt x="213266" y="39934"/>
                  </a:cubicBezTo>
                  <a:close/>
                  <a:moveTo>
                    <a:pt x="214699" y="32766"/>
                  </a:moveTo>
                  <a:cubicBezTo>
                    <a:pt x="214153" y="32766"/>
                    <a:pt x="213880" y="33449"/>
                    <a:pt x="213880" y="34814"/>
                  </a:cubicBezTo>
                  <a:cubicBezTo>
                    <a:pt x="213880" y="35633"/>
                    <a:pt x="213607" y="36589"/>
                    <a:pt x="213061" y="37681"/>
                  </a:cubicBezTo>
                  <a:cubicBezTo>
                    <a:pt x="212788" y="38500"/>
                    <a:pt x="212788" y="38910"/>
                    <a:pt x="213061" y="38910"/>
                  </a:cubicBezTo>
                  <a:cubicBezTo>
                    <a:pt x="213607" y="38910"/>
                    <a:pt x="214153" y="38227"/>
                    <a:pt x="214699" y="36862"/>
                  </a:cubicBezTo>
                  <a:lnTo>
                    <a:pt x="215519" y="33995"/>
                  </a:lnTo>
                  <a:cubicBezTo>
                    <a:pt x="215519" y="33176"/>
                    <a:pt x="215246" y="32766"/>
                    <a:pt x="214699" y="32766"/>
                  </a:cubicBezTo>
                  <a:close/>
                  <a:moveTo>
                    <a:pt x="205689" y="0"/>
                  </a:moveTo>
                  <a:lnTo>
                    <a:pt x="209785" y="410"/>
                  </a:lnTo>
                  <a:cubicBezTo>
                    <a:pt x="209785" y="683"/>
                    <a:pt x="209853" y="820"/>
                    <a:pt x="209989" y="820"/>
                  </a:cubicBezTo>
                  <a:cubicBezTo>
                    <a:pt x="210126" y="820"/>
                    <a:pt x="210331" y="820"/>
                    <a:pt x="210604" y="820"/>
                  </a:cubicBezTo>
                  <a:cubicBezTo>
                    <a:pt x="210877" y="547"/>
                    <a:pt x="211150" y="547"/>
                    <a:pt x="211423" y="820"/>
                  </a:cubicBezTo>
                  <a:cubicBezTo>
                    <a:pt x="211696" y="1093"/>
                    <a:pt x="211832" y="1366"/>
                    <a:pt x="211832" y="1639"/>
                  </a:cubicBezTo>
                  <a:cubicBezTo>
                    <a:pt x="211832" y="1639"/>
                    <a:pt x="213061" y="2321"/>
                    <a:pt x="215519" y="3687"/>
                  </a:cubicBezTo>
                  <a:cubicBezTo>
                    <a:pt x="217976" y="5052"/>
                    <a:pt x="220160" y="5461"/>
                    <a:pt x="222072" y="4915"/>
                  </a:cubicBezTo>
                  <a:lnTo>
                    <a:pt x="232721" y="3277"/>
                  </a:lnTo>
                  <a:cubicBezTo>
                    <a:pt x="235997" y="2731"/>
                    <a:pt x="238455" y="2458"/>
                    <a:pt x="240093" y="2458"/>
                  </a:cubicBezTo>
                  <a:lnTo>
                    <a:pt x="243779" y="2867"/>
                  </a:lnTo>
                  <a:cubicBezTo>
                    <a:pt x="245418" y="3141"/>
                    <a:pt x="247192" y="3277"/>
                    <a:pt x="249104" y="3277"/>
                  </a:cubicBezTo>
                  <a:cubicBezTo>
                    <a:pt x="249377" y="3277"/>
                    <a:pt x="250059" y="3618"/>
                    <a:pt x="251152" y="4301"/>
                  </a:cubicBezTo>
                  <a:cubicBezTo>
                    <a:pt x="252244" y="4984"/>
                    <a:pt x="253200" y="5598"/>
                    <a:pt x="254019" y="6144"/>
                  </a:cubicBezTo>
                  <a:cubicBezTo>
                    <a:pt x="257295" y="8328"/>
                    <a:pt x="259070" y="9967"/>
                    <a:pt x="259343" y="11059"/>
                  </a:cubicBezTo>
                  <a:lnTo>
                    <a:pt x="260981" y="16383"/>
                  </a:lnTo>
                  <a:lnTo>
                    <a:pt x="262210" y="23346"/>
                  </a:lnTo>
                  <a:cubicBezTo>
                    <a:pt x="262210" y="24438"/>
                    <a:pt x="262483" y="25531"/>
                    <a:pt x="263029" y="26623"/>
                  </a:cubicBezTo>
                  <a:cubicBezTo>
                    <a:pt x="263575" y="26623"/>
                    <a:pt x="263848" y="27032"/>
                    <a:pt x="263848" y="27852"/>
                  </a:cubicBezTo>
                  <a:lnTo>
                    <a:pt x="265077" y="31128"/>
                  </a:lnTo>
                  <a:cubicBezTo>
                    <a:pt x="265896" y="33586"/>
                    <a:pt x="266579" y="34541"/>
                    <a:pt x="267125" y="33995"/>
                  </a:cubicBezTo>
                  <a:cubicBezTo>
                    <a:pt x="267671" y="33449"/>
                    <a:pt x="267944" y="33449"/>
                    <a:pt x="267944" y="33995"/>
                  </a:cubicBezTo>
                  <a:lnTo>
                    <a:pt x="269173" y="39320"/>
                  </a:lnTo>
                  <a:cubicBezTo>
                    <a:pt x="269992" y="43142"/>
                    <a:pt x="270265" y="46829"/>
                    <a:pt x="269992" y="50378"/>
                  </a:cubicBezTo>
                  <a:cubicBezTo>
                    <a:pt x="269446" y="54747"/>
                    <a:pt x="269036" y="57204"/>
                    <a:pt x="268763" y="57751"/>
                  </a:cubicBezTo>
                  <a:cubicBezTo>
                    <a:pt x="268490" y="58297"/>
                    <a:pt x="267808" y="59116"/>
                    <a:pt x="266715" y="60208"/>
                  </a:cubicBezTo>
                  <a:cubicBezTo>
                    <a:pt x="265623" y="61300"/>
                    <a:pt x="265077" y="61983"/>
                    <a:pt x="265077" y="62256"/>
                  </a:cubicBezTo>
                  <a:cubicBezTo>
                    <a:pt x="265077" y="62529"/>
                    <a:pt x="264941" y="62870"/>
                    <a:pt x="264668" y="63280"/>
                  </a:cubicBezTo>
                  <a:cubicBezTo>
                    <a:pt x="264395" y="63689"/>
                    <a:pt x="264122" y="64031"/>
                    <a:pt x="263848" y="64304"/>
                  </a:cubicBezTo>
                  <a:cubicBezTo>
                    <a:pt x="263302" y="65396"/>
                    <a:pt x="262074" y="66215"/>
                    <a:pt x="260162" y="66761"/>
                  </a:cubicBezTo>
                  <a:cubicBezTo>
                    <a:pt x="259616" y="67034"/>
                    <a:pt x="258729" y="67444"/>
                    <a:pt x="257500" y="67990"/>
                  </a:cubicBezTo>
                  <a:cubicBezTo>
                    <a:pt x="256271" y="68536"/>
                    <a:pt x="255247" y="68946"/>
                    <a:pt x="254428" y="69219"/>
                  </a:cubicBezTo>
                  <a:cubicBezTo>
                    <a:pt x="253063" y="69492"/>
                    <a:pt x="250879" y="70720"/>
                    <a:pt x="247875" y="72905"/>
                  </a:cubicBezTo>
                  <a:cubicBezTo>
                    <a:pt x="246510" y="73724"/>
                    <a:pt x="244598" y="75362"/>
                    <a:pt x="242141" y="77820"/>
                  </a:cubicBezTo>
                  <a:lnTo>
                    <a:pt x="237636" y="82735"/>
                  </a:lnTo>
                  <a:cubicBezTo>
                    <a:pt x="235997" y="84373"/>
                    <a:pt x="235178" y="85192"/>
                    <a:pt x="235178" y="85192"/>
                  </a:cubicBezTo>
                  <a:cubicBezTo>
                    <a:pt x="234086" y="85738"/>
                    <a:pt x="233130" y="85875"/>
                    <a:pt x="232311" y="85602"/>
                  </a:cubicBezTo>
                  <a:lnTo>
                    <a:pt x="231902" y="85602"/>
                  </a:lnTo>
                  <a:cubicBezTo>
                    <a:pt x="231082" y="85602"/>
                    <a:pt x="230127" y="86830"/>
                    <a:pt x="229035" y="89288"/>
                  </a:cubicBezTo>
                  <a:cubicBezTo>
                    <a:pt x="228489" y="90653"/>
                    <a:pt x="228147" y="91609"/>
                    <a:pt x="228011" y="92155"/>
                  </a:cubicBezTo>
                  <a:cubicBezTo>
                    <a:pt x="227874" y="92701"/>
                    <a:pt x="228079" y="92974"/>
                    <a:pt x="228625" y="92974"/>
                  </a:cubicBezTo>
                  <a:cubicBezTo>
                    <a:pt x="229717" y="92974"/>
                    <a:pt x="230263" y="93247"/>
                    <a:pt x="230263" y="93793"/>
                  </a:cubicBezTo>
                  <a:cubicBezTo>
                    <a:pt x="230536" y="93793"/>
                    <a:pt x="230536" y="93930"/>
                    <a:pt x="230263" y="94203"/>
                  </a:cubicBezTo>
                  <a:cubicBezTo>
                    <a:pt x="229990" y="94476"/>
                    <a:pt x="229581" y="94612"/>
                    <a:pt x="229035" y="94612"/>
                  </a:cubicBezTo>
                  <a:cubicBezTo>
                    <a:pt x="228489" y="94612"/>
                    <a:pt x="227942" y="95022"/>
                    <a:pt x="227396" y="95841"/>
                  </a:cubicBezTo>
                  <a:cubicBezTo>
                    <a:pt x="226850" y="96660"/>
                    <a:pt x="226441" y="97206"/>
                    <a:pt x="226168" y="97479"/>
                  </a:cubicBezTo>
                  <a:cubicBezTo>
                    <a:pt x="225621" y="98025"/>
                    <a:pt x="225280" y="98845"/>
                    <a:pt x="225144" y="99937"/>
                  </a:cubicBezTo>
                  <a:cubicBezTo>
                    <a:pt x="225007" y="101029"/>
                    <a:pt x="224802" y="101712"/>
                    <a:pt x="224529" y="101985"/>
                  </a:cubicBezTo>
                  <a:cubicBezTo>
                    <a:pt x="223983" y="102531"/>
                    <a:pt x="223710" y="104306"/>
                    <a:pt x="223710" y="107309"/>
                  </a:cubicBezTo>
                  <a:cubicBezTo>
                    <a:pt x="223710" y="108401"/>
                    <a:pt x="223164" y="110449"/>
                    <a:pt x="222072" y="113453"/>
                  </a:cubicBezTo>
                  <a:cubicBezTo>
                    <a:pt x="220980" y="116456"/>
                    <a:pt x="220160" y="118504"/>
                    <a:pt x="219614" y="119596"/>
                  </a:cubicBezTo>
                  <a:cubicBezTo>
                    <a:pt x="218249" y="123419"/>
                    <a:pt x="217498" y="125808"/>
                    <a:pt x="217362" y="126764"/>
                  </a:cubicBezTo>
                  <a:cubicBezTo>
                    <a:pt x="217225" y="127720"/>
                    <a:pt x="217567" y="128061"/>
                    <a:pt x="218386" y="127788"/>
                  </a:cubicBezTo>
                  <a:lnTo>
                    <a:pt x="223301" y="124511"/>
                  </a:lnTo>
                  <a:cubicBezTo>
                    <a:pt x="224120" y="123692"/>
                    <a:pt x="225280" y="122668"/>
                    <a:pt x="226782" y="121439"/>
                  </a:cubicBezTo>
                  <a:cubicBezTo>
                    <a:pt x="228284" y="120211"/>
                    <a:pt x="229717" y="118777"/>
                    <a:pt x="231082" y="117139"/>
                  </a:cubicBezTo>
                  <a:cubicBezTo>
                    <a:pt x="232175" y="116047"/>
                    <a:pt x="233472" y="114954"/>
                    <a:pt x="234973" y="113862"/>
                  </a:cubicBezTo>
                  <a:cubicBezTo>
                    <a:pt x="236475" y="112770"/>
                    <a:pt x="237363" y="111951"/>
                    <a:pt x="237636" y="111405"/>
                  </a:cubicBezTo>
                  <a:lnTo>
                    <a:pt x="240093" y="110176"/>
                  </a:lnTo>
                  <a:lnTo>
                    <a:pt x="241731" y="109357"/>
                  </a:lnTo>
                  <a:cubicBezTo>
                    <a:pt x="242004" y="109357"/>
                    <a:pt x="242619" y="108879"/>
                    <a:pt x="243575" y="107923"/>
                  </a:cubicBezTo>
                  <a:cubicBezTo>
                    <a:pt x="244530" y="106968"/>
                    <a:pt x="245691" y="105944"/>
                    <a:pt x="247056" y="104852"/>
                  </a:cubicBezTo>
                  <a:cubicBezTo>
                    <a:pt x="251152" y="102121"/>
                    <a:pt x="253200" y="100756"/>
                    <a:pt x="253200" y="100756"/>
                  </a:cubicBezTo>
                  <a:cubicBezTo>
                    <a:pt x="254292" y="99664"/>
                    <a:pt x="255384" y="99118"/>
                    <a:pt x="256476" y="99118"/>
                  </a:cubicBezTo>
                  <a:cubicBezTo>
                    <a:pt x="257022" y="99118"/>
                    <a:pt x="258251" y="98435"/>
                    <a:pt x="260162" y="97070"/>
                  </a:cubicBezTo>
                  <a:cubicBezTo>
                    <a:pt x="262074" y="95704"/>
                    <a:pt x="263302" y="95022"/>
                    <a:pt x="263848" y="95022"/>
                  </a:cubicBezTo>
                  <a:cubicBezTo>
                    <a:pt x="264395" y="94749"/>
                    <a:pt x="264668" y="94203"/>
                    <a:pt x="264668" y="93384"/>
                  </a:cubicBezTo>
                  <a:cubicBezTo>
                    <a:pt x="264668" y="93110"/>
                    <a:pt x="264736" y="92769"/>
                    <a:pt x="264872" y="92360"/>
                  </a:cubicBezTo>
                  <a:cubicBezTo>
                    <a:pt x="265009" y="91950"/>
                    <a:pt x="264941" y="91609"/>
                    <a:pt x="264668" y="91336"/>
                  </a:cubicBezTo>
                  <a:cubicBezTo>
                    <a:pt x="264395" y="91063"/>
                    <a:pt x="265623" y="89561"/>
                    <a:pt x="268354" y="86830"/>
                  </a:cubicBezTo>
                  <a:cubicBezTo>
                    <a:pt x="270811" y="84373"/>
                    <a:pt x="272313" y="82598"/>
                    <a:pt x="272859" y="81506"/>
                  </a:cubicBezTo>
                  <a:cubicBezTo>
                    <a:pt x="273405" y="80960"/>
                    <a:pt x="273951" y="80687"/>
                    <a:pt x="274497" y="80687"/>
                  </a:cubicBezTo>
                  <a:cubicBezTo>
                    <a:pt x="275317" y="80687"/>
                    <a:pt x="275453" y="80277"/>
                    <a:pt x="274907" y="79458"/>
                  </a:cubicBezTo>
                  <a:cubicBezTo>
                    <a:pt x="274634" y="78093"/>
                    <a:pt x="275043" y="78093"/>
                    <a:pt x="276136" y="79458"/>
                  </a:cubicBezTo>
                  <a:cubicBezTo>
                    <a:pt x="276682" y="80004"/>
                    <a:pt x="277364" y="79868"/>
                    <a:pt x="278184" y="79048"/>
                  </a:cubicBezTo>
                  <a:cubicBezTo>
                    <a:pt x="278457" y="78229"/>
                    <a:pt x="278866" y="78502"/>
                    <a:pt x="279412" y="79868"/>
                  </a:cubicBezTo>
                  <a:cubicBezTo>
                    <a:pt x="279958" y="81233"/>
                    <a:pt x="280505" y="81915"/>
                    <a:pt x="281051" y="81915"/>
                  </a:cubicBezTo>
                  <a:cubicBezTo>
                    <a:pt x="281870" y="81915"/>
                    <a:pt x="282962" y="82325"/>
                    <a:pt x="284327" y="83144"/>
                  </a:cubicBezTo>
                  <a:lnTo>
                    <a:pt x="285966" y="83963"/>
                  </a:lnTo>
                  <a:cubicBezTo>
                    <a:pt x="285692" y="83690"/>
                    <a:pt x="285624" y="83485"/>
                    <a:pt x="285761" y="83349"/>
                  </a:cubicBezTo>
                  <a:cubicBezTo>
                    <a:pt x="285897" y="83212"/>
                    <a:pt x="286102" y="83144"/>
                    <a:pt x="286375" y="83144"/>
                  </a:cubicBezTo>
                  <a:cubicBezTo>
                    <a:pt x="286921" y="83144"/>
                    <a:pt x="287194" y="83281"/>
                    <a:pt x="287194" y="83554"/>
                  </a:cubicBezTo>
                  <a:cubicBezTo>
                    <a:pt x="287740" y="84100"/>
                    <a:pt x="289106" y="84373"/>
                    <a:pt x="291290" y="84373"/>
                  </a:cubicBezTo>
                  <a:cubicBezTo>
                    <a:pt x="293747" y="84373"/>
                    <a:pt x="294976" y="84236"/>
                    <a:pt x="294976" y="83963"/>
                  </a:cubicBezTo>
                  <a:cubicBezTo>
                    <a:pt x="295249" y="83690"/>
                    <a:pt x="295795" y="83554"/>
                    <a:pt x="296614" y="83554"/>
                  </a:cubicBezTo>
                  <a:cubicBezTo>
                    <a:pt x="297434" y="83554"/>
                    <a:pt x="298253" y="83417"/>
                    <a:pt x="299072" y="83144"/>
                  </a:cubicBezTo>
                  <a:cubicBezTo>
                    <a:pt x="300437" y="82871"/>
                    <a:pt x="301939" y="82803"/>
                    <a:pt x="303577" y="82939"/>
                  </a:cubicBezTo>
                  <a:cubicBezTo>
                    <a:pt x="305216" y="83076"/>
                    <a:pt x="306854" y="83008"/>
                    <a:pt x="308492" y="82735"/>
                  </a:cubicBezTo>
                  <a:lnTo>
                    <a:pt x="310950" y="82735"/>
                  </a:lnTo>
                  <a:cubicBezTo>
                    <a:pt x="312315" y="82735"/>
                    <a:pt x="314363" y="83008"/>
                    <a:pt x="317093" y="83554"/>
                  </a:cubicBezTo>
                  <a:cubicBezTo>
                    <a:pt x="318185" y="83827"/>
                    <a:pt x="319960" y="84782"/>
                    <a:pt x="322418" y="86421"/>
                  </a:cubicBezTo>
                  <a:cubicBezTo>
                    <a:pt x="323510" y="87240"/>
                    <a:pt x="324056" y="88196"/>
                    <a:pt x="324056" y="89288"/>
                  </a:cubicBezTo>
                  <a:cubicBezTo>
                    <a:pt x="324056" y="90380"/>
                    <a:pt x="324056" y="91063"/>
                    <a:pt x="324056" y="91336"/>
                  </a:cubicBezTo>
                  <a:cubicBezTo>
                    <a:pt x="324056" y="93520"/>
                    <a:pt x="324602" y="95431"/>
                    <a:pt x="325694" y="97070"/>
                  </a:cubicBezTo>
                  <a:cubicBezTo>
                    <a:pt x="326513" y="98981"/>
                    <a:pt x="326650" y="100210"/>
                    <a:pt x="326104" y="100756"/>
                  </a:cubicBezTo>
                  <a:cubicBezTo>
                    <a:pt x="325285" y="101575"/>
                    <a:pt x="325421" y="102258"/>
                    <a:pt x="326513" y="102804"/>
                  </a:cubicBezTo>
                  <a:cubicBezTo>
                    <a:pt x="327606" y="103896"/>
                    <a:pt x="328152" y="104988"/>
                    <a:pt x="328152" y="106080"/>
                  </a:cubicBezTo>
                  <a:cubicBezTo>
                    <a:pt x="328698" y="107173"/>
                    <a:pt x="329517" y="108265"/>
                    <a:pt x="330609" y="109357"/>
                  </a:cubicBezTo>
                  <a:cubicBezTo>
                    <a:pt x="331701" y="110176"/>
                    <a:pt x="332521" y="112361"/>
                    <a:pt x="333067" y="115910"/>
                  </a:cubicBezTo>
                  <a:lnTo>
                    <a:pt x="333886" y="122463"/>
                  </a:lnTo>
                  <a:lnTo>
                    <a:pt x="333476" y="124511"/>
                  </a:lnTo>
                  <a:cubicBezTo>
                    <a:pt x="333476" y="125057"/>
                    <a:pt x="331565" y="125876"/>
                    <a:pt x="327742" y="126969"/>
                  </a:cubicBezTo>
                  <a:cubicBezTo>
                    <a:pt x="325831" y="127515"/>
                    <a:pt x="324329" y="128061"/>
                    <a:pt x="323237" y="128607"/>
                  </a:cubicBezTo>
                  <a:cubicBezTo>
                    <a:pt x="322145" y="129153"/>
                    <a:pt x="321462" y="129426"/>
                    <a:pt x="321189" y="129426"/>
                  </a:cubicBezTo>
                  <a:lnTo>
                    <a:pt x="319551" y="130245"/>
                  </a:lnTo>
                  <a:cubicBezTo>
                    <a:pt x="318732" y="130245"/>
                    <a:pt x="318322" y="130109"/>
                    <a:pt x="318322" y="129836"/>
                  </a:cubicBezTo>
                  <a:cubicBezTo>
                    <a:pt x="318595" y="129563"/>
                    <a:pt x="318185" y="129426"/>
                    <a:pt x="317093" y="129426"/>
                  </a:cubicBezTo>
                  <a:cubicBezTo>
                    <a:pt x="316001" y="129426"/>
                    <a:pt x="314909" y="129972"/>
                    <a:pt x="313817" y="131064"/>
                  </a:cubicBezTo>
                  <a:cubicBezTo>
                    <a:pt x="312451" y="132430"/>
                    <a:pt x="311359" y="134068"/>
                    <a:pt x="310540" y="135979"/>
                  </a:cubicBezTo>
                  <a:cubicBezTo>
                    <a:pt x="309994" y="136798"/>
                    <a:pt x="309448" y="137413"/>
                    <a:pt x="308902" y="137822"/>
                  </a:cubicBezTo>
                  <a:cubicBezTo>
                    <a:pt x="308356" y="138232"/>
                    <a:pt x="307946" y="138437"/>
                    <a:pt x="307673" y="138437"/>
                  </a:cubicBezTo>
                  <a:lnTo>
                    <a:pt x="304806" y="140075"/>
                  </a:lnTo>
                  <a:cubicBezTo>
                    <a:pt x="304260" y="140621"/>
                    <a:pt x="303850" y="141099"/>
                    <a:pt x="303577" y="141509"/>
                  </a:cubicBezTo>
                  <a:cubicBezTo>
                    <a:pt x="303304" y="141918"/>
                    <a:pt x="303031" y="142123"/>
                    <a:pt x="302758" y="142123"/>
                  </a:cubicBezTo>
                  <a:cubicBezTo>
                    <a:pt x="302485" y="142123"/>
                    <a:pt x="302212" y="142259"/>
                    <a:pt x="301939" y="142533"/>
                  </a:cubicBezTo>
                  <a:cubicBezTo>
                    <a:pt x="301666" y="142806"/>
                    <a:pt x="301256" y="142942"/>
                    <a:pt x="300710" y="142942"/>
                  </a:cubicBezTo>
                  <a:cubicBezTo>
                    <a:pt x="300164" y="142942"/>
                    <a:pt x="299550" y="143215"/>
                    <a:pt x="298867" y="143761"/>
                  </a:cubicBezTo>
                  <a:cubicBezTo>
                    <a:pt x="298184" y="144307"/>
                    <a:pt x="297707" y="144717"/>
                    <a:pt x="297434" y="144990"/>
                  </a:cubicBezTo>
                  <a:cubicBezTo>
                    <a:pt x="296614" y="145263"/>
                    <a:pt x="295659" y="145946"/>
                    <a:pt x="294567" y="147038"/>
                  </a:cubicBezTo>
                  <a:cubicBezTo>
                    <a:pt x="293747" y="147857"/>
                    <a:pt x="293201" y="148267"/>
                    <a:pt x="292928" y="148267"/>
                  </a:cubicBezTo>
                  <a:cubicBezTo>
                    <a:pt x="292928" y="148267"/>
                    <a:pt x="291836" y="148949"/>
                    <a:pt x="289652" y="150314"/>
                  </a:cubicBezTo>
                  <a:cubicBezTo>
                    <a:pt x="288559" y="151134"/>
                    <a:pt x="287740" y="151816"/>
                    <a:pt x="287194" y="152362"/>
                  </a:cubicBezTo>
                  <a:cubicBezTo>
                    <a:pt x="286648" y="152908"/>
                    <a:pt x="286239" y="153181"/>
                    <a:pt x="285966" y="153181"/>
                  </a:cubicBezTo>
                  <a:cubicBezTo>
                    <a:pt x="285692" y="153181"/>
                    <a:pt x="285351" y="153318"/>
                    <a:pt x="284942" y="153591"/>
                  </a:cubicBezTo>
                  <a:cubicBezTo>
                    <a:pt x="284532" y="153864"/>
                    <a:pt x="284191" y="154274"/>
                    <a:pt x="283918" y="154820"/>
                  </a:cubicBezTo>
                  <a:cubicBezTo>
                    <a:pt x="283645" y="155093"/>
                    <a:pt x="282279" y="156048"/>
                    <a:pt x="279822" y="157687"/>
                  </a:cubicBezTo>
                  <a:cubicBezTo>
                    <a:pt x="279003" y="157960"/>
                    <a:pt x="276818" y="159598"/>
                    <a:pt x="273269" y="162602"/>
                  </a:cubicBezTo>
                  <a:lnTo>
                    <a:pt x="268354" y="166288"/>
                  </a:lnTo>
                  <a:cubicBezTo>
                    <a:pt x="267535" y="166288"/>
                    <a:pt x="266442" y="166971"/>
                    <a:pt x="265077" y="168336"/>
                  </a:cubicBezTo>
                  <a:cubicBezTo>
                    <a:pt x="264531" y="169155"/>
                    <a:pt x="263371" y="170247"/>
                    <a:pt x="261596" y="171612"/>
                  </a:cubicBezTo>
                  <a:cubicBezTo>
                    <a:pt x="259821" y="172978"/>
                    <a:pt x="258388" y="174070"/>
                    <a:pt x="257295" y="174889"/>
                  </a:cubicBezTo>
                  <a:cubicBezTo>
                    <a:pt x="255930" y="175981"/>
                    <a:pt x="254633" y="176937"/>
                    <a:pt x="253404" y="177756"/>
                  </a:cubicBezTo>
                  <a:cubicBezTo>
                    <a:pt x="252176" y="178575"/>
                    <a:pt x="251288" y="179394"/>
                    <a:pt x="250742" y="180213"/>
                  </a:cubicBezTo>
                  <a:cubicBezTo>
                    <a:pt x="250469" y="181033"/>
                    <a:pt x="249786" y="181442"/>
                    <a:pt x="248694" y="181442"/>
                  </a:cubicBezTo>
                  <a:cubicBezTo>
                    <a:pt x="248421" y="181442"/>
                    <a:pt x="247739" y="181988"/>
                    <a:pt x="246646" y="183080"/>
                  </a:cubicBezTo>
                  <a:cubicBezTo>
                    <a:pt x="245827" y="183900"/>
                    <a:pt x="245486" y="184446"/>
                    <a:pt x="245622" y="184719"/>
                  </a:cubicBezTo>
                  <a:cubicBezTo>
                    <a:pt x="245759" y="184992"/>
                    <a:pt x="246100" y="185401"/>
                    <a:pt x="246646" y="185948"/>
                  </a:cubicBezTo>
                  <a:cubicBezTo>
                    <a:pt x="247192" y="186494"/>
                    <a:pt x="247397" y="187040"/>
                    <a:pt x="247261" y="187586"/>
                  </a:cubicBezTo>
                  <a:cubicBezTo>
                    <a:pt x="247124" y="188132"/>
                    <a:pt x="246919" y="188678"/>
                    <a:pt x="246646" y="189224"/>
                  </a:cubicBezTo>
                  <a:cubicBezTo>
                    <a:pt x="246100" y="190862"/>
                    <a:pt x="245281" y="191408"/>
                    <a:pt x="244189" y="190862"/>
                  </a:cubicBezTo>
                  <a:cubicBezTo>
                    <a:pt x="243916" y="190043"/>
                    <a:pt x="243506" y="190043"/>
                    <a:pt x="242960" y="190862"/>
                  </a:cubicBezTo>
                  <a:lnTo>
                    <a:pt x="242551" y="192501"/>
                  </a:lnTo>
                  <a:cubicBezTo>
                    <a:pt x="242551" y="193047"/>
                    <a:pt x="242824" y="193047"/>
                    <a:pt x="243370" y="192501"/>
                  </a:cubicBezTo>
                  <a:cubicBezTo>
                    <a:pt x="243916" y="192228"/>
                    <a:pt x="244189" y="192501"/>
                    <a:pt x="244189" y="193320"/>
                  </a:cubicBezTo>
                  <a:cubicBezTo>
                    <a:pt x="243643" y="193866"/>
                    <a:pt x="243233" y="194139"/>
                    <a:pt x="242960" y="194139"/>
                  </a:cubicBezTo>
                  <a:cubicBezTo>
                    <a:pt x="242687" y="194139"/>
                    <a:pt x="242141" y="194549"/>
                    <a:pt x="241322" y="195368"/>
                  </a:cubicBezTo>
                  <a:cubicBezTo>
                    <a:pt x="241049" y="195641"/>
                    <a:pt x="240981" y="195914"/>
                    <a:pt x="241117" y="196187"/>
                  </a:cubicBezTo>
                  <a:cubicBezTo>
                    <a:pt x="241254" y="196460"/>
                    <a:pt x="241458" y="196596"/>
                    <a:pt x="241731" y="196596"/>
                  </a:cubicBezTo>
                  <a:cubicBezTo>
                    <a:pt x="242551" y="196596"/>
                    <a:pt x="242960" y="197416"/>
                    <a:pt x="242960" y="199054"/>
                  </a:cubicBezTo>
                  <a:cubicBezTo>
                    <a:pt x="242960" y="200419"/>
                    <a:pt x="242414" y="200965"/>
                    <a:pt x="241322" y="200692"/>
                  </a:cubicBezTo>
                  <a:cubicBezTo>
                    <a:pt x="240503" y="200692"/>
                    <a:pt x="240093" y="200965"/>
                    <a:pt x="240093" y="201511"/>
                  </a:cubicBezTo>
                  <a:cubicBezTo>
                    <a:pt x="240093" y="202057"/>
                    <a:pt x="239820" y="202330"/>
                    <a:pt x="239274" y="202330"/>
                  </a:cubicBezTo>
                  <a:cubicBezTo>
                    <a:pt x="239001" y="202330"/>
                    <a:pt x="238660" y="202535"/>
                    <a:pt x="238250" y="202945"/>
                  </a:cubicBezTo>
                  <a:cubicBezTo>
                    <a:pt x="237840" y="203354"/>
                    <a:pt x="237499" y="203832"/>
                    <a:pt x="237226" y="204378"/>
                  </a:cubicBezTo>
                  <a:cubicBezTo>
                    <a:pt x="237226" y="204651"/>
                    <a:pt x="237090" y="205129"/>
                    <a:pt x="236817" y="205812"/>
                  </a:cubicBezTo>
                  <a:cubicBezTo>
                    <a:pt x="236543" y="206495"/>
                    <a:pt x="236680" y="206699"/>
                    <a:pt x="237226" y="206426"/>
                  </a:cubicBezTo>
                  <a:cubicBezTo>
                    <a:pt x="237772" y="206426"/>
                    <a:pt x="238182" y="206699"/>
                    <a:pt x="238455" y="207245"/>
                  </a:cubicBezTo>
                  <a:cubicBezTo>
                    <a:pt x="238455" y="207518"/>
                    <a:pt x="238523" y="207791"/>
                    <a:pt x="238660" y="208065"/>
                  </a:cubicBezTo>
                  <a:cubicBezTo>
                    <a:pt x="238796" y="208338"/>
                    <a:pt x="238455" y="208747"/>
                    <a:pt x="237636" y="209293"/>
                  </a:cubicBezTo>
                  <a:cubicBezTo>
                    <a:pt x="236817" y="209566"/>
                    <a:pt x="236407" y="209703"/>
                    <a:pt x="236407" y="209703"/>
                  </a:cubicBezTo>
                  <a:cubicBezTo>
                    <a:pt x="236134" y="209430"/>
                    <a:pt x="235861" y="209498"/>
                    <a:pt x="235588" y="209908"/>
                  </a:cubicBezTo>
                  <a:cubicBezTo>
                    <a:pt x="235315" y="210317"/>
                    <a:pt x="235042" y="210658"/>
                    <a:pt x="234769" y="210932"/>
                  </a:cubicBezTo>
                  <a:cubicBezTo>
                    <a:pt x="233949" y="212024"/>
                    <a:pt x="233267" y="213526"/>
                    <a:pt x="232721" y="215437"/>
                  </a:cubicBezTo>
                  <a:cubicBezTo>
                    <a:pt x="232175" y="217075"/>
                    <a:pt x="231765" y="218031"/>
                    <a:pt x="231492" y="218304"/>
                  </a:cubicBezTo>
                  <a:cubicBezTo>
                    <a:pt x="230946" y="218850"/>
                    <a:pt x="230673" y="219669"/>
                    <a:pt x="230673" y="220761"/>
                  </a:cubicBezTo>
                  <a:cubicBezTo>
                    <a:pt x="230673" y="221854"/>
                    <a:pt x="231219" y="222536"/>
                    <a:pt x="232311" y="222809"/>
                  </a:cubicBezTo>
                  <a:cubicBezTo>
                    <a:pt x="232857" y="223082"/>
                    <a:pt x="233676" y="223219"/>
                    <a:pt x="234769" y="223219"/>
                  </a:cubicBezTo>
                  <a:cubicBezTo>
                    <a:pt x="235042" y="223219"/>
                    <a:pt x="237363" y="224311"/>
                    <a:pt x="241731" y="226495"/>
                  </a:cubicBezTo>
                  <a:cubicBezTo>
                    <a:pt x="246646" y="228953"/>
                    <a:pt x="249377" y="230455"/>
                    <a:pt x="249923" y="231001"/>
                  </a:cubicBezTo>
                  <a:lnTo>
                    <a:pt x="253609" y="234277"/>
                  </a:lnTo>
                  <a:cubicBezTo>
                    <a:pt x="254701" y="235370"/>
                    <a:pt x="255794" y="235916"/>
                    <a:pt x="256886" y="235916"/>
                  </a:cubicBezTo>
                  <a:cubicBezTo>
                    <a:pt x="257705" y="235916"/>
                    <a:pt x="258797" y="236598"/>
                    <a:pt x="260162" y="237964"/>
                  </a:cubicBezTo>
                  <a:lnTo>
                    <a:pt x="264668" y="241650"/>
                  </a:lnTo>
                  <a:cubicBezTo>
                    <a:pt x="266579" y="242196"/>
                    <a:pt x="268217" y="243151"/>
                    <a:pt x="269583" y="244517"/>
                  </a:cubicBezTo>
                  <a:lnTo>
                    <a:pt x="274497" y="248612"/>
                  </a:lnTo>
                  <a:cubicBezTo>
                    <a:pt x="276955" y="250524"/>
                    <a:pt x="278866" y="252299"/>
                    <a:pt x="280231" y="253937"/>
                  </a:cubicBezTo>
                  <a:cubicBezTo>
                    <a:pt x="281051" y="254756"/>
                    <a:pt x="281802" y="255439"/>
                    <a:pt x="282484" y="255985"/>
                  </a:cubicBezTo>
                  <a:cubicBezTo>
                    <a:pt x="283167" y="256531"/>
                    <a:pt x="283645" y="256667"/>
                    <a:pt x="283918" y="256394"/>
                  </a:cubicBezTo>
                  <a:lnTo>
                    <a:pt x="281460" y="250251"/>
                  </a:lnTo>
                  <a:lnTo>
                    <a:pt x="278593" y="242469"/>
                  </a:lnTo>
                  <a:cubicBezTo>
                    <a:pt x="278047" y="241650"/>
                    <a:pt x="277842" y="241035"/>
                    <a:pt x="277979" y="240626"/>
                  </a:cubicBezTo>
                  <a:cubicBezTo>
                    <a:pt x="278115" y="240216"/>
                    <a:pt x="278457" y="240284"/>
                    <a:pt x="279003" y="240831"/>
                  </a:cubicBezTo>
                  <a:cubicBezTo>
                    <a:pt x="280095" y="241377"/>
                    <a:pt x="281324" y="243288"/>
                    <a:pt x="282689" y="246565"/>
                  </a:cubicBezTo>
                  <a:lnTo>
                    <a:pt x="284737" y="252299"/>
                  </a:lnTo>
                  <a:cubicBezTo>
                    <a:pt x="284737" y="252845"/>
                    <a:pt x="285010" y="253118"/>
                    <a:pt x="285556" y="253118"/>
                  </a:cubicBezTo>
                  <a:cubicBezTo>
                    <a:pt x="286102" y="253118"/>
                    <a:pt x="286375" y="253391"/>
                    <a:pt x="286375" y="253937"/>
                  </a:cubicBezTo>
                  <a:lnTo>
                    <a:pt x="286375" y="254347"/>
                  </a:lnTo>
                  <a:cubicBezTo>
                    <a:pt x="286375" y="255439"/>
                    <a:pt x="287058" y="256940"/>
                    <a:pt x="288423" y="258852"/>
                  </a:cubicBezTo>
                  <a:cubicBezTo>
                    <a:pt x="289242" y="259944"/>
                    <a:pt x="289925" y="260968"/>
                    <a:pt x="290471" y="261924"/>
                  </a:cubicBezTo>
                  <a:cubicBezTo>
                    <a:pt x="291017" y="262879"/>
                    <a:pt x="291563" y="263767"/>
                    <a:pt x="292109" y="264586"/>
                  </a:cubicBezTo>
                  <a:cubicBezTo>
                    <a:pt x="293474" y="265678"/>
                    <a:pt x="294294" y="266088"/>
                    <a:pt x="294567" y="265815"/>
                  </a:cubicBezTo>
                  <a:lnTo>
                    <a:pt x="290880" y="256804"/>
                  </a:lnTo>
                  <a:lnTo>
                    <a:pt x="285556" y="244926"/>
                  </a:lnTo>
                  <a:lnTo>
                    <a:pt x="281460" y="235916"/>
                  </a:lnTo>
                  <a:cubicBezTo>
                    <a:pt x="279276" y="231547"/>
                    <a:pt x="278184" y="229089"/>
                    <a:pt x="278184" y="228543"/>
                  </a:cubicBezTo>
                  <a:lnTo>
                    <a:pt x="275317" y="221581"/>
                  </a:lnTo>
                  <a:lnTo>
                    <a:pt x="270811" y="210522"/>
                  </a:lnTo>
                  <a:cubicBezTo>
                    <a:pt x="269173" y="205607"/>
                    <a:pt x="268217" y="202877"/>
                    <a:pt x="267944" y="202330"/>
                  </a:cubicBezTo>
                  <a:cubicBezTo>
                    <a:pt x="267125" y="200692"/>
                    <a:pt x="266715" y="199190"/>
                    <a:pt x="266715" y="197825"/>
                  </a:cubicBezTo>
                  <a:lnTo>
                    <a:pt x="269583" y="202740"/>
                  </a:lnTo>
                  <a:cubicBezTo>
                    <a:pt x="270402" y="203832"/>
                    <a:pt x="272313" y="208474"/>
                    <a:pt x="275317" y="216666"/>
                  </a:cubicBezTo>
                  <a:cubicBezTo>
                    <a:pt x="278320" y="224038"/>
                    <a:pt x="281051" y="229909"/>
                    <a:pt x="283508" y="234277"/>
                  </a:cubicBezTo>
                  <a:cubicBezTo>
                    <a:pt x="285419" y="237281"/>
                    <a:pt x="288013" y="243151"/>
                    <a:pt x="291290" y="251889"/>
                  </a:cubicBezTo>
                  <a:cubicBezTo>
                    <a:pt x="292655" y="255439"/>
                    <a:pt x="294294" y="258715"/>
                    <a:pt x="296205" y="261719"/>
                  </a:cubicBezTo>
                  <a:lnTo>
                    <a:pt x="298662" y="267862"/>
                  </a:lnTo>
                  <a:cubicBezTo>
                    <a:pt x="299482" y="270320"/>
                    <a:pt x="300574" y="272300"/>
                    <a:pt x="301939" y="273801"/>
                  </a:cubicBezTo>
                  <a:cubicBezTo>
                    <a:pt x="303304" y="275303"/>
                    <a:pt x="305079" y="276873"/>
                    <a:pt x="307263" y="278511"/>
                  </a:cubicBezTo>
                  <a:cubicBezTo>
                    <a:pt x="309721" y="280423"/>
                    <a:pt x="311291" y="281856"/>
                    <a:pt x="311974" y="282812"/>
                  </a:cubicBezTo>
                  <a:cubicBezTo>
                    <a:pt x="312656" y="283768"/>
                    <a:pt x="312997" y="285065"/>
                    <a:pt x="312997" y="286703"/>
                  </a:cubicBezTo>
                  <a:cubicBezTo>
                    <a:pt x="312997" y="288068"/>
                    <a:pt x="313407" y="289160"/>
                    <a:pt x="314226" y="289980"/>
                  </a:cubicBezTo>
                  <a:cubicBezTo>
                    <a:pt x="314772" y="290253"/>
                    <a:pt x="315045" y="291345"/>
                    <a:pt x="315045" y="293256"/>
                  </a:cubicBezTo>
                  <a:lnTo>
                    <a:pt x="315455" y="296942"/>
                  </a:lnTo>
                  <a:cubicBezTo>
                    <a:pt x="315455" y="297215"/>
                    <a:pt x="315660" y="297557"/>
                    <a:pt x="316069" y="297966"/>
                  </a:cubicBezTo>
                  <a:cubicBezTo>
                    <a:pt x="316479" y="298376"/>
                    <a:pt x="316957" y="299127"/>
                    <a:pt x="317503" y="300219"/>
                  </a:cubicBezTo>
                  <a:cubicBezTo>
                    <a:pt x="318322" y="301857"/>
                    <a:pt x="319141" y="303086"/>
                    <a:pt x="319960" y="303905"/>
                  </a:cubicBezTo>
                  <a:cubicBezTo>
                    <a:pt x="320779" y="304724"/>
                    <a:pt x="321325" y="305680"/>
                    <a:pt x="321599" y="306772"/>
                  </a:cubicBezTo>
                  <a:cubicBezTo>
                    <a:pt x="321599" y="308410"/>
                    <a:pt x="321872" y="309776"/>
                    <a:pt x="322418" y="310868"/>
                  </a:cubicBezTo>
                  <a:cubicBezTo>
                    <a:pt x="322964" y="311687"/>
                    <a:pt x="323032" y="312301"/>
                    <a:pt x="322622" y="312711"/>
                  </a:cubicBezTo>
                  <a:cubicBezTo>
                    <a:pt x="322213" y="313121"/>
                    <a:pt x="321599" y="313052"/>
                    <a:pt x="320779" y="312506"/>
                  </a:cubicBezTo>
                  <a:cubicBezTo>
                    <a:pt x="318595" y="311414"/>
                    <a:pt x="317366" y="310731"/>
                    <a:pt x="317093" y="310458"/>
                  </a:cubicBezTo>
                  <a:cubicBezTo>
                    <a:pt x="316547" y="310185"/>
                    <a:pt x="316001" y="309844"/>
                    <a:pt x="315455" y="309434"/>
                  </a:cubicBezTo>
                  <a:cubicBezTo>
                    <a:pt x="314909" y="309025"/>
                    <a:pt x="314226" y="308547"/>
                    <a:pt x="313407" y="308001"/>
                  </a:cubicBezTo>
                  <a:cubicBezTo>
                    <a:pt x="312315" y="306909"/>
                    <a:pt x="311359" y="306363"/>
                    <a:pt x="310540" y="306363"/>
                  </a:cubicBezTo>
                  <a:lnTo>
                    <a:pt x="308902" y="306363"/>
                  </a:lnTo>
                  <a:lnTo>
                    <a:pt x="310950" y="307182"/>
                  </a:lnTo>
                  <a:lnTo>
                    <a:pt x="312588" y="308001"/>
                  </a:lnTo>
                  <a:lnTo>
                    <a:pt x="312178" y="309230"/>
                  </a:lnTo>
                  <a:cubicBezTo>
                    <a:pt x="311905" y="310049"/>
                    <a:pt x="311359" y="310322"/>
                    <a:pt x="310540" y="310049"/>
                  </a:cubicBezTo>
                  <a:cubicBezTo>
                    <a:pt x="309175" y="309503"/>
                    <a:pt x="308492" y="309503"/>
                    <a:pt x="308492" y="310049"/>
                  </a:cubicBezTo>
                  <a:cubicBezTo>
                    <a:pt x="308492" y="310322"/>
                    <a:pt x="308219" y="310458"/>
                    <a:pt x="307673" y="310458"/>
                  </a:cubicBezTo>
                  <a:cubicBezTo>
                    <a:pt x="306854" y="310458"/>
                    <a:pt x="306444" y="310595"/>
                    <a:pt x="306444" y="310868"/>
                  </a:cubicBezTo>
                  <a:cubicBezTo>
                    <a:pt x="306444" y="311141"/>
                    <a:pt x="305625" y="312370"/>
                    <a:pt x="303987" y="314554"/>
                  </a:cubicBezTo>
                  <a:cubicBezTo>
                    <a:pt x="302622" y="316192"/>
                    <a:pt x="301120" y="317011"/>
                    <a:pt x="299482" y="317011"/>
                  </a:cubicBezTo>
                  <a:cubicBezTo>
                    <a:pt x="299208" y="317011"/>
                    <a:pt x="297980" y="316329"/>
                    <a:pt x="295795" y="314964"/>
                  </a:cubicBezTo>
                  <a:cubicBezTo>
                    <a:pt x="294157" y="313871"/>
                    <a:pt x="292928" y="313325"/>
                    <a:pt x="292109" y="313325"/>
                  </a:cubicBezTo>
                  <a:cubicBezTo>
                    <a:pt x="291836" y="313325"/>
                    <a:pt x="291563" y="313189"/>
                    <a:pt x="291290" y="312916"/>
                  </a:cubicBezTo>
                  <a:cubicBezTo>
                    <a:pt x="291017" y="312643"/>
                    <a:pt x="290880" y="312233"/>
                    <a:pt x="290880" y="311687"/>
                  </a:cubicBezTo>
                  <a:cubicBezTo>
                    <a:pt x="290880" y="310868"/>
                    <a:pt x="290334" y="310458"/>
                    <a:pt x="289242" y="310458"/>
                  </a:cubicBezTo>
                  <a:cubicBezTo>
                    <a:pt x="288969" y="310458"/>
                    <a:pt x="288833" y="310731"/>
                    <a:pt x="288833" y="311277"/>
                  </a:cubicBezTo>
                  <a:cubicBezTo>
                    <a:pt x="288833" y="311277"/>
                    <a:pt x="288423" y="311004"/>
                    <a:pt x="287604" y="310458"/>
                  </a:cubicBezTo>
                  <a:cubicBezTo>
                    <a:pt x="286239" y="308820"/>
                    <a:pt x="285556" y="308410"/>
                    <a:pt x="285556" y="309230"/>
                  </a:cubicBezTo>
                  <a:cubicBezTo>
                    <a:pt x="285556" y="310049"/>
                    <a:pt x="285283" y="310458"/>
                    <a:pt x="284737" y="310458"/>
                  </a:cubicBezTo>
                  <a:cubicBezTo>
                    <a:pt x="284191" y="310185"/>
                    <a:pt x="283576" y="309434"/>
                    <a:pt x="282894" y="308206"/>
                  </a:cubicBezTo>
                  <a:cubicBezTo>
                    <a:pt x="282211" y="306977"/>
                    <a:pt x="281597" y="305407"/>
                    <a:pt x="281051" y="303496"/>
                  </a:cubicBezTo>
                  <a:cubicBezTo>
                    <a:pt x="280505" y="301857"/>
                    <a:pt x="279822" y="300424"/>
                    <a:pt x="279003" y="299195"/>
                  </a:cubicBezTo>
                  <a:cubicBezTo>
                    <a:pt x="278184" y="297966"/>
                    <a:pt x="277501" y="297215"/>
                    <a:pt x="276955" y="296942"/>
                  </a:cubicBezTo>
                  <a:cubicBezTo>
                    <a:pt x="276955" y="296942"/>
                    <a:pt x="276545" y="296260"/>
                    <a:pt x="275726" y="294894"/>
                  </a:cubicBezTo>
                  <a:cubicBezTo>
                    <a:pt x="275180" y="293802"/>
                    <a:pt x="274361" y="293256"/>
                    <a:pt x="273269" y="293256"/>
                  </a:cubicBezTo>
                  <a:cubicBezTo>
                    <a:pt x="272723" y="293256"/>
                    <a:pt x="272450" y="292983"/>
                    <a:pt x="272450" y="292437"/>
                  </a:cubicBezTo>
                  <a:cubicBezTo>
                    <a:pt x="272450" y="291891"/>
                    <a:pt x="272450" y="291481"/>
                    <a:pt x="272450" y="291208"/>
                  </a:cubicBezTo>
                  <a:cubicBezTo>
                    <a:pt x="272450" y="290116"/>
                    <a:pt x="272040" y="289297"/>
                    <a:pt x="271221" y="288751"/>
                  </a:cubicBezTo>
                  <a:cubicBezTo>
                    <a:pt x="270402" y="288478"/>
                    <a:pt x="269992" y="287795"/>
                    <a:pt x="269992" y="286703"/>
                  </a:cubicBezTo>
                  <a:cubicBezTo>
                    <a:pt x="269992" y="285884"/>
                    <a:pt x="269856" y="285474"/>
                    <a:pt x="269583" y="285474"/>
                  </a:cubicBezTo>
                  <a:cubicBezTo>
                    <a:pt x="269309" y="285474"/>
                    <a:pt x="268763" y="284792"/>
                    <a:pt x="267944" y="283426"/>
                  </a:cubicBezTo>
                  <a:cubicBezTo>
                    <a:pt x="267398" y="281788"/>
                    <a:pt x="265760" y="279058"/>
                    <a:pt x="263029" y="275235"/>
                  </a:cubicBezTo>
                  <a:cubicBezTo>
                    <a:pt x="261391" y="273050"/>
                    <a:pt x="260094" y="271276"/>
                    <a:pt x="259138" y="269910"/>
                  </a:cubicBezTo>
                  <a:cubicBezTo>
                    <a:pt x="258183" y="268545"/>
                    <a:pt x="257432" y="267589"/>
                    <a:pt x="256886" y="267043"/>
                  </a:cubicBezTo>
                  <a:cubicBezTo>
                    <a:pt x="255520" y="265132"/>
                    <a:pt x="254838" y="264040"/>
                    <a:pt x="254838" y="263767"/>
                  </a:cubicBezTo>
                  <a:lnTo>
                    <a:pt x="253609" y="263357"/>
                  </a:lnTo>
                  <a:cubicBezTo>
                    <a:pt x="253336" y="263357"/>
                    <a:pt x="252995" y="263152"/>
                    <a:pt x="252585" y="262743"/>
                  </a:cubicBezTo>
                  <a:cubicBezTo>
                    <a:pt x="252176" y="262333"/>
                    <a:pt x="251834" y="261855"/>
                    <a:pt x="251561" y="261309"/>
                  </a:cubicBezTo>
                  <a:cubicBezTo>
                    <a:pt x="251288" y="259944"/>
                    <a:pt x="250742" y="258852"/>
                    <a:pt x="249923" y="258033"/>
                  </a:cubicBezTo>
                  <a:cubicBezTo>
                    <a:pt x="249650" y="257760"/>
                    <a:pt x="249240" y="257896"/>
                    <a:pt x="248694" y="258442"/>
                  </a:cubicBezTo>
                  <a:lnTo>
                    <a:pt x="248285" y="258442"/>
                  </a:lnTo>
                  <a:cubicBezTo>
                    <a:pt x="247465" y="258442"/>
                    <a:pt x="246510" y="257896"/>
                    <a:pt x="245418" y="256804"/>
                  </a:cubicBezTo>
                  <a:cubicBezTo>
                    <a:pt x="244872" y="256258"/>
                    <a:pt x="244530" y="255848"/>
                    <a:pt x="244394" y="255575"/>
                  </a:cubicBezTo>
                  <a:cubicBezTo>
                    <a:pt x="244257" y="255302"/>
                    <a:pt x="244325" y="255302"/>
                    <a:pt x="244598" y="255575"/>
                  </a:cubicBezTo>
                  <a:cubicBezTo>
                    <a:pt x="245145" y="255848"/>
                    <a:pt x="245964" y="255985"/>
                    <a:pt x="247056" y="255985"/>
                  </a:cubicBezTo>
                  <a:cubicBezTo>
                    <a:pt x="247056" y="255439"/>
                    <a:pt x="245827" y="253937"/>
                    <a:pt x="243370" y="251479"/>
                  </a:cubicBezTo>
                  <a:cubicBezTo>
                    <a:pt x="240912" y="249022"/>
                    <a:pt x="239001" y="247793"/>
                    <a:pt x="237636" y="247793"/>
                  </a:cubicBezTo>
                  <a:cubicBezTo>
                    <a:pt x="236817" y="247793"/>
                    <a:pt x="236543" y="247247"/>
                    <a:pt x="236817" y="246155"/>
                  </a:cubicBezTo>
                  <a:cubicBezTo>
                    <a:pt x="237090" y="245882"/>
                    <a:pt x="237090" y="245541"/>
                    <a:pt x="236817" y="245131"/>
                  </a:cubicBezTo>
                  <a:cubicBezTo>
                    <a:pt x="236543" y="244721"/>
                    <a:pt x="236270" y="244517"/>
                    <a:pt x="235997" y="244517"/>
                  </a:cubicBezTo>
                  <a:cubicBezTo>
                    <a:pt x="235451" y="243971"/>
                    <a:pt x="235042" y="244107"/>
                    <a:pt x="234769" y="244926"/>
                  </a:cubicBezTo>
                  <a:cubicBezTo>
                    <a:pt x="234496" y="245199"/>
                    <a:pt x="234223" y="245336"/>
                    <a:pt x="233949" y="245336"/>
                  </a:cubicBezTo>
                  <a:cubicBezTo>
                    <a:pt x="233676" y="245336"/>
                    <a:pt x="233267" y="245063"/>
                    <a:pt x="232721" y="244517"/>
                  </a:cubicBezTo>
                  <a:cubicBezTo>
                    <a:pt x="232175" y="243971"/>
                    <a:pt x="231902" y="243561"/>
                    <a:pt x="231902" y="243288"/>
                  </a:cubicBezTo>
                  <a:cubicBezTo>
                    <a:pt x="231902" y="243015"/>
                    <a:pt x="232175" y="242878"/>
                    <a:pt x="232721" y="242878"/>
                  </a:cubicBezTo>
                  <a:cubicBezTo>
                    <a:pt x="233540" y="242605"/>
                    <a:pt x="233403" y="242059"/>
                    <a:pt x="232311" y="241240"/>
                  </a:cubicBezTo>
                  <a:cubicBezTo>
                    <a:pt x="231219" y="240421"/>
                    <a:pt x="230673" y="240284"/>
                    <a:pt x="230673" y="240831"/>
                  </a:cubicBezTo>
                  <a:cubicBezTo>
                    <a:pt x="230400" y="241650"/>
                    <a:pt x="229854" y="241650"/>
                    <a:pt x="229035" y="240831"/>
                  </a:cubicBezTo>
                  <a:cubicBezTo>
                    <a:pt x="228215" y="240011"/>
                    <a:pt x="227396" y="239875"/>
                    <a:pt x="226577" y="240421"/>
                  </a:cubicBezTo>
                  <a:cubicBezTo>
                    <a:pt x="226031" y="240421"/>
                    <a:pt x="225758" y="240967"/>
                    <a:pt x="225758" y="242059"/>
                  </a:cubicBezTo>
                  <a:cubicBezTo>
                    <a:pt x="225758" y="242878"/>
                    <a:pt x="225485" y="243288"/>
                    <a:pt x="224939" y="243288"/>
                  </a:cubicBezTo>
                  <a:cubicBezTo>
                    <a:pt x="224393" y="243288"/>
                    <a:pt x="224120" y="243561"/>
                    <a:pt x="224120" y="244107"/>
                  </a:cubicBezTo>
                  <a:lnTo>
                    <a:pt x="223710" y="247384"/>
                  </a:lnTo>
                  <a:cubicBezTo>
                    <a:pt x="223710" y="247930"/>
                    <a:pt x="223574" y="248681"/>
                    <a:pt x="223301" y="249636"/>
                  </a:cubicBezTo>
                  <a:cubicBezTo>
                    <a:pt x="223027" y="250592"/>
                    <a:pt x="222891" y="251479"/>
                    <a:pt x="222891" y="252299"/>
                  </a:cubicBezTo>
                  <a:cubicBezTo>
                    <a:pt x="222891" y="254210"/>
                    <a:pt x="223027" y="255166"/>
                    <a:pt x="223301" y="255166"/>
                  </a:cubicBezTo>
                  <a:cubicBezTo>
                    <a:pt x="223574" y="255166"/>
                    <a:pt x="223710" y="255712"/>
                    <a:pt x="223710" y="256804"/>
                  </a:cubicBezTo>
                  <a:cubicBezTo>
                    <a:pt x="223710" y="257350"/>
                    <a:pt x="223437" y="258169"/>
                    <a:pt x="222891" y="259261"/>
                  </a:cubicBezTo>
                  <a:cubicBezTo>
                    <a:pt x="222345" y="259808"/>
                    <a:pt x="222072" y="261173"/>
                    <a:pt x="222072" y="263357"/>
                  </a:cubicBezTo>
                  <a:cubicBezTo>
                    <a:pt x="221253" y="266634"/>
                    <a:pt x="220434" y="268955"/>
                    <a:pt x="219614" y="270320"/>
                  </a:cubicBezTo>
                  <a:cubicBezTo>
                    <a:pt x="218795" y="271685"/>
                    <a:pt x="218113" y="274006"/>
                    <a:pt x="217567" y="277283"/>
                  </a:cubicBezTo>
                  <a:cubicBezTo>
                    <a:pt x="217567" y="277829"/>
                    <a:pt x="217430" y="278784"/>
                    <a:pt x="217157" y="280150"/>
                  </a:cubicBezTo>
                  <a:cubicBezTo>
                    <a:pt x="216884" y="281515"/>
                    <a:pt x="216611" y="282334"/>
                    <a:pt x="216338" y="282607"/>
                  </a:cubicBezTo>
                  <a:cubicBezTo>
                    <a:pt x="216065" y="282880"/>
                    <a:pt x="215655" y="284382"/>
                    <a:pt x="215109" y="287113"/>
                  </a:cubicBezTo>
                  <a:cubicBezTo>
                    <a:pt x="214563" y="289570"/>
                    <a:pt x="213880" y="291345"/>
                    <a:pt x="213061" y="292437"/>
                  </a:cubicBezTo>
                  <a:cubicBezTo>
                    <a:pt x="211969" y="294621"/>
                    <a:pt x="211423" y="296260"/>
                    <a:pt x="211423" y="297352"/>
                  </a:cubicBezTo>
                  <a:lnTo>
                    <a:pt x="211013" y="300628"/>
                  </a:lnTo>
                  <a:lnTo>
                    <a:pt x="210604" y="302267"/>
                  </a:lnTo>
                  <a:cubicBezTo>
                    <a:pt x="210877" y="302540"/>
                    <a:pt x="210945" y="302813"/>
                    <a:pt x="210809" y="303086"/>
                  </a:cubicBezTo>
                  <a:cubicBezTo>
                    <a:pt x="210672" y="303359"/>
                    <a:pt x="210604" y="303632"/>
                    <a:pt x="210604" y="303905"/>
                  </a:cubicBezTo>
                  <a:cubicBezTo>
                    <a:pt x="210058" y="304724"/>
                    <a:pt x="209921" y="306089"/>
                    <a:pt x="210194" y="308001"/>
                  </a:cubicBezTo>
                  <a:lnTo>
                    <a:pt x="210194" y="312506"/>
                  </a:lnTo>
                  <a:cubicBezTo>
                    <a:pt x="209921" y="313325"/>
                    <a:pt x="209102" y="313735"/>
                    <a:pt x="207737" y="313735"/>
                  </a:cubicBezTo>
                  <a:cubicBezTo>
                    <a:pt x="206645" y="313735"/>
                    <a:pt x="205279" y="312916"/>
                    <a:pt x="203641" y="311277"/>
                  </a:cubicBezTo>
                  <a:cubicBezTo>
                    <a:pt x="203368" y="310731"/>
                    <a:pt x="202958" y="310254"/>
                    <a:pt x="202412" y="309844"/>
                  </a:cubicBezTo>
                  <a:cubicBezTo>
                    <a:pt x="201866" y="309434"/>
                    <a:pt x="201457" y="309366"/>
                    <a:pt x="201184" y="309639"/>
                  </a:cubicBezTo>
                  <a:cubicBezTo>
                    <a:pt x="200910" y="309912"/>
                    <a:pt x="200501" y="309912"/>
                    <a:pt x="199955" y="309639"/>
                  </a:cubicBezTo>
                  <a:cubicBezTo>
                    <a:pt x="199409" y="309366"/>
                    <a:pt x="198999" y="309093"/>
                    <a:pt x="198726" y="308820"/>
                  </a:cubicBezTo>
                  <a:cubicBezTo>
                    <a:pt x="197361" y="308001"/>
                    <a:pt x="196678" y="307864"/>
                    <a:pt x="196678" y="308410"/>
                  </a:cubicBezTo>
                  <a:lnTo>
                    <a:pt x="194221" y="312916"/>
                  </a:lnTo>
                  <a:cubicBezTo>
                    <a:pt x="192855" y="315646"/>
                    <a:pt x="192036" y="317011"/>
                    <a:pt x="191763" y="317011"/>
                  </a:cubicBezTo>
                  <a:cubicBezTo>
                    <a:pt x="190944" y="317011"/>
                    <a:pt x="190535" y="317285"/>
                    <a:pt x="190535" y="317831"/>
                  </a:cubicBezTo>
                  <a:cubicBezTo>
                    <a:pt x="190535" y="318923"/>
                    <a:pt x="189306" y="319469"/>
                    <a:pt x="186848" y="319469"/>
                  </a:cubicBezTo>
                  <a:cubicBezTo>
                    <a:pt x="185756" y="319469"/>
                    <a:pt x="185142" y="319264"/>
                    <a:pt x="185005" y="318855"/>
                  </a:cubicBezTo>
                  <a:cubicBezTo>
                    <a:pt x="184869" y="318445"/>
                    <a:pt x="184937" y="317967"/>
                    <a:pt x="185210" y="317421"/>
                  </a:cubicBezTo>
                  <a:cubicBezTo>
                    <a:pt x="185483" y="316602"/>
                    <a:pt x="185347" y="315919"/>
                    <a:pt x="184800" y="315373"/>
                  </a:cubicBezTo>
                  <a:cubicBezTo>
                    <a:pt x="184254" y="314827"/>
                    <a:pt x="183845" y="314417"/>
                    <a:pt x="183572" y="314144"/>
                  </a:cubicBezTo>
                  <a:cubicBezTo>
                    <a:pt x="183299" y="313871"/>
                    <a:pt x="182957" y="313667"/>
                    <a:pt x="182548" y="313530"/>
                  </a:cubicBezTo>
                  <a:cubicBezTo>
                    <a:pt x="182138" y="313394"/>
                    <a:pt x="181797" y="313462"/>
                    <a:pt x="181524" y="313735"/>
                  </a:cubicBezTo>
                  <a:cubicBezTo>
                    <a:pt x="180978" y="313735"/>
                    <a:pt x="180705" y="313462"/>
                    <a:pt x="180705" y="312916"/>
                  </a:cubicBezTo>
                  <a:cubicBezTo>
                    <a:pt x="180705" y="312370"/>
                    <a:pt x="180159" y="312370"/>
                    <a:pt x="179066" y="312916"/>
                  </a:cubicBezTo>
                  <a:cubicBezTo>
                    <a:pt x="177974" y="313735"/>
                    <a:pt x="177019" y="313871"/>
                    <a:pt x="176199" y="313325"/>
                  </a:cubicBezTo>
                  <a:cubicBezTo>
                    <a:pt x="175380" y="312506"/>
                    <a:pt x="174971" y="311960"/>
                    <a:pt x="174971" y="311687"/>
                  </a:cubicBezTo>
                  <a:cubicBezTo>
                    <a:pt x="174971" y="310868"/>
                    <a:pt x="174288" y="310595"/>
                    <a:pt x="172923" y="310868"/>
                  </a:cubicBezTo>
                  <a:cubicBezTo>
                    <a:pt x="171831" y="311141"/>
                    <a:pt x="171011" y="310458"/>
                    <a:pt x="170465" y="308820"/>
                  </a:cubicBezTo>
                  <a:cubicBezTo>
                    <a:pt x="170465" y="307182"/>
                    <a:pt x="170192" y="305816"/>
                    <a:pt x="169646" y="304724"/>
                  </a:cubicBezTo>
                  <a:cubicBezTo>
                    <a:pt x="169373" y="303632"/>
                    <a:pt x="168964" y="303086"/>
                    <a:pt x="168418" y="303086"/>
                  </a:cubicBezTo>
                  <a:lnTo>
                    <a:pt x="167189" y="303086"/>
                  </a:lnTo>
                  <a:cubicBezTo>
                    <a:pt x="166643" y="303086"/>
                    <a:pt x="166370" y="302403"/>
                    <a:pt x="166370" y="301038"/>
                  </a:cubicBezTo>
                  <a:lnTo>
                    <a:pt x="166779" y="298990"/>
                  </a:lnTo>
                  <a:cubicBezTo>
                    <a:pt x="167325" y="298990"/>
                    <a:pt x="168008" y="297352"/>
                    <a:pt x="168827" y="294075"/>
                  </a:cubicBezTo>
                  <a:lnTo>
                    <a:pt x="170875" y="285884"/>
                  </a:lnTo>
                  <a:cubicBezTo>
                    <a:pt x="171148" y="283699"/>
                    <a:pt x="171967" y="282607"/>
                    <a:pt x="173332" y="282607"/>
                  </a:cubicBezTo>
                  <a:cubicBezTo>
                    <a:pt x="173878" y="282607"/>
                    <a:pt x="174425" y="282334"/>
                    <a:pt x="174971" y="281788"/>
                  </a:cubicBezTo>
                  <a:cubicBezTo>
                    <a:pt x="175244" y="281515"/>
                    <a:pt x="175312" y="281310"/>
                    <a:pt x="175176" y="281174"/>
                  </a:cubicBezTo>
                  <a:cubicBezTo>
                    <a:pt x="175039" y="281037"/>
                    <a:pt x="174834" y="281105"/>
                    <a:pt x="174561" y="281378"/>
                  </a:cubicBezTo>
                  <a:cubicBezTo>
                    <a:pt x="174015" y="281378"/>
                    <a:pt x="173878" y="280969"/>
                    <a:pt x="174152" y="280150"/>
                  </a:cubicBezTo>
                  <a:cubicBezTo>
                    <a:pt x="174698" y="278511"/>
                    <a:pt x="175107" y="277556"/>
                    <a:pt x="175380" y="277283"/>
                  </a:cubicBezTo>
                  <a:cubicBezTo>
                    <a:pt x="176199" y="276464"/>
                    <a:pt x="176746" y="274689"/>
                    <a:pt x="177019" y="271958"/>
                  </a:cubicBezTo>
                  <a:cubicBezTo>
                    <a:pt x="177565" y="268955"/>
                    <a:pt x="178111" y="266907"/>
                    <a:pt x="178657" y="265815"/>
                  </a:cubicBezTo>
                  <a:cubicBezTo>
                    <a:pt x="179203" y="264995"/>
                    <a:pt x="179203" y="264313"/>
                    <a:pt x="178657" y="263767"/>
                  </a:cubicBezTo>
                  <a:lnTo>
                    <a:pt x="177019" y="262948"/>
                  </a:lnTo>
                  <a:lnTo>
                    <a:pt x="177019" y="263357"/>
                  </a:lnTo>
                  <a:cubicBezTo>
                    <a:pt x="176746" y="264449"/>
                    <a:pt x="176199" y="265542"/>
                    <a:pt x="175380" y="266634"/>
                  </a:cubicBezTo>
                  <a:lnTo>
                    <a:pt x="172104" y="271139"/>
                  </a:lnTo>
                  <a:cubicBezTo>
                    <a:pt x="171011" y="272231"/>
                    <a:pt x="169510" y="273050"/>
                    <a:pt x="167598" y="273597"/>
                  </a:cubicBezTo>
                  <a:lnTo>
                    <a:pt x="163503" y="274006"/>
                  </a:lnTo>
                  <a:cubicBezTo>
                    <a:pt x="162410" y="274552"/>
                    <a:pt x="161591" y="274416"/>
                    <a:pt x="161045" y="273597"/>
                  </a:cubicBezTo>
                  <a:cubicBezTo>
                    <a:pt x="161045" y="273597"/>
                    <a:pt x="161113" y="273528"/>
                    <a:pt x="161250" y="273392"/>
                  </a:cubicBezTo>
                  <a:cubicBezTo>
                    <a:pt x="161386" y="273255"/>
                    <a:pt x="161455" y="273187"/>
                    <a:pt x="161455" y="273187"/>
                  </a:cubicBezTo>
                  <a:cubicBezTo>
                    <a:pt x="161728" y="273187"/>
                    <a:pt x="161864" y="272641"/>
                    <a:pt x="161864" y="271549"/>
                  </a:cubicBezTo>
                  <a:cubicBezTo>
                    <a:pt x="161864" y="270730"/>
                    <a:pt x="162001" y="270320"/>
                    <a:pt x="162274" y="270320"/>
                  </a:cubicBezTo>
                  <a:cubicBezTo>
                    <a:pt x="162820" y="270320"/>
                    <a:pt x="163093" y="270183"/>
                    <a:pt x="163093" y="269910"/>
                  </a:cubicBezTo>
                  <a:cubicBezTo>
                    <a:pt x="163093" y="269910"/>
                    <a:pt x="161864" y="269364"/>
                    <a:pt x="159407" y="268272"/>
                  </a:cubicBezTo>
                  <a:lnTo>
                    <a:pt x="156130" y="267043"/>
                  </a:lnTo>
                  <a:cubicBezTo>
                    <a:pt x="156130" y="266770"/>
                    <a:pt x="156676" y="266634"/>
                    <a:pt x="157769" y="266634"/>
                  </a:cubicBezTo>
                  <a:lnTo>
                    <a:pt x="159816" y="267043"/>
                  </a:lnTo>
                  <a:lnTo>
                    <a:pt x="157359" y="265405"/>
                  </a:lnTo>
                  <a:cubicBezTo>
                    <a:pt x="157086" y="265132"/>
                    <a:pt x="156676" y="264859"/>
                    <a:pt x="156130" y="264586"/>
                  </a:cubicBezTo>
                  <a:cubicBezTo>
                    <a:pt x="155584" y="264313"/>
                    <a:pt x="155038" y="264449"/>
                    <a:pt x="154492" y="264995"/>
                  </a:cubicBezTo>
                  <a:cubicBezTo>
                    <a:pt x="154219" y="265269"/>
                    <a:pt x="153946" y="265542"/>
                    <a:pt x="153673" y="265815"/>
                  </a:cubicBezTo>
                  <a:cubicBezTo>
                    <a:pt x="153400" y="266088"/>
                    <a:pt x="153127" y="266224"/>
                    <a:pt x="152854" y="266224"/>
                  </a:cubicBezTo>
                  <a:lnTo>
                    <a:pt x="150396" y="262948"/>
                  </a:lnTo>
                  <a:cubicBezTo>
                    <a:pt x="148758" y="260763"/>
                    <a:pt x="147666" y="259671"/>
                    <a:pt x="147120" y="259671"/>
                  </a:cubicBezTo>
                  <a:cubicBezTo>
                    <a:pt x="146300" y="259671"/>
                    <a:pt x="146027" y="259534"/>
                    <a:pt x="146300" y="259261"/>
                  </a:cubicBezTo>
                  <a:cubicBezTo>
                    <a:pt x="146847" y="258715"/>
                    <a:pt x="146710" y="258306"/>
                    <a:pt x="145891" y="258033"/>
                  </a:cubicBezTo>
                  <a:cubicBezTo>
                    <a:pt x="144526" y="257214"/>
                    <a:pt x="141659" y="257077"/>
                    <a:pt x="137290" y="257623"/>
                  </a:cubicBezTo>
                  <a:lnTo>
                    <a:pt x="130327" y="258033"/>
                  </a:lnTo>
                  <a:lnTo>
                    <a:pt x="130737" y="260081"/>
                  </a:lnTo>
                  <a:cubicBezTo>
                    <a:pt x="131010" y="260627"/>
                    <a:pt x="131078" y="261105"/>
                    <a:pt x="130941" y="261514"/>
                  </a:cubicBezTo>
                  <a:cubicBezTo>
                    <a:pt x="130805" y="261924"/>
                    <a:pt x="130600" y="262128"/>
                    <a:pt x="130327" y="262128"/>
                  </a:cubicBezTo>
                  <a:cubicBezTo>
                    <a:pt x="129781" y="261582"/>
                    <a:pt x="129508" y="260900"/>
                    <a:pt x="129508" y="260081"/>
                  </a:cubicBezTo>
                  <a:cubicBezTo>
                    <a:pt x="129235" y="259261"/>
                    <a:pt x="128962" y="258647"/>
                    <a:pt x="128689" y="258237"/>
                  </a:cubicBezTo>
                  <a:cubicBezTo>
                    <a:pt x="128416" y="257828"/>
                    <a:pt x="128279" y="257487"/>
                    <a:pt x="128279" y="257214"/>
                  </a:cubicBezTo>
                  <a:cubicBezTo>
                    <a:pt x="127460" y="257214"/>
                    <a:pt x="126777" y="257350"/>
                    <a:pt x="126231" y="257623"/>
                  </a:cubicBezTo>
                  <a:cubicBezTo>
                    <a:pt x="125685" y="258169"/>
                    <a:pt x="125412" y="258852"/>
                    <a:pt x="125412" y="259671"/>
                  </a:cubicBezTo>
                  <a:cubicBezTo>
                    <a:pt x="124866" y="260763"/>
                    <a:pt x="124456" y="261309"/>
                    <a:pt x="124183" y="261309"/>
                  </a:cubicBezTo>
                  <a:cubicBezTo>
                    <a:pt x="123637" y="261309"/>
                    <a:pt x="123364" y="260900"/>
                    <a:pt x="123364" y="260081"/>
                  </a:cubicBezTo>
                  <a:cubicBezTo>
                    <a:pt x="123364" y="258988"/>
                    <a:pt x="123637" y="258442"/>
                    <a:pt x="124183" y="258442"/>
                  </a:cubicBezTo>
                  <a:cubicBezTo>
                    <a:pt x="124730" y="258442"/>
                    <a:pt x="124730" y="258169"/>
                    <a:pt x="124183" y="257623"/>
                  </a:cubicBezTo>
                  <a:cubicBezTo>
                    <a:pt x="124183" y="257077"/>
                    <a:pt x="123910" y="257077"/>
                    <a:pt x="123364" y="257623"/>
                  </a:cubicBezTo>
                  <a:cubicBezTo>
                    <a:pt x="123091" y="257896"/>
                    <a:pt x="122818" y="258033"/>
                    <a:pt x="122545" y="258033"/>
                  </a:cubicBezTo>
                  <a:cubicBezTo>
                    <a:pt x="122272" y="258033"/>
                    <a:pt x="121999" y="257896"/>
                    <a:pt x="121726" y="257623"/>
                  </a:cubicBezTo>
                  <a:cubicBezTo>
                    <a:pt x="121453" y="257350"/>
                    <a:pt x="121248" y="257350"/>
                    <a:pt x="121112" y="257623"/>
                  </a:cubicBezTo>
                  <a:cubicBezTo>
                    <a:pt x="120975" y="257896"/>
                    <a:pt x="120907" y="258306"/>
                    <a:pt x="120907" y="258852"/>
                  </a:cubicBezTo>
                  <a:cubicBezTo>
                    <a:pt x="120907" y="259671"/>
                    <a:pt x="120770" y="260149"/>
                    <a:pt x="120497" y="260285"/>
                  </a:cubicBezTo>
                  <a:cubicBezTo>
                    <a:pt x="120224" y="260422"/>
                    <a:pt x="120088" y="260217"/>
                    <a:pt x="120088" y="259671"/>
                  </a:cubicBezTo>
                  <a:lnTo>
                    <a:pt x="118449" y="258852"/>
                  </a:lnTo>
                  <a:cubicBezTo>
                    <a:pt x="118176" y="259125"/>
                    <a:pt x="118040" y="259808"/>
                    <a:pt x="118040" y="260900"/>
                  </a:cubicBezTo>
                  <a:cubicBezTo>
                    <a:pt x="118586" y="261719"/>
                    <a:pt x="118586" y="262128"/>
                    <a:pt x="118040" y="262128"/>
                  </a:cubicBezTo>
                  <a:cubicBezTo>
                    <a:pt x="117767" y="262128"/>
                    <a:pt x="117357" y="261855"/>
                    <a:pt x="116811" y="261309"/>
                  </a:cubicBezTo>
                  <a:cubicBezTo>
                    <a:pt x="116265" y="260763"/>
                    <a:pt x="115992" y="260900"/>
                    <a:pt x="115992" y="261719"/>
                  </a:cubicBezTo>
                  <a:cubicBezTo>
                    <a:pt x="115992" y="261992"/>
                    <a:pt x="115924" y="262265"/>
                    <a:pt x="115787" y="262538"/>
                  </a:cubicBezTo>
                  <a:cubicBezTo>
                    <a:pt x="115651" y="262811"/>
                    <a:pt x="115582" y="262811"/>
                    <a:pt x="115582" y="262538"/>
                  </a:cubicBezTo>
                  <a:lnTo>
                    <a:pt x="112306" y="262128"/>
                  </a:lnTo>
                  <a:cubicBezTo>
                    <a:pt x="110940" y="262128"/>
                    <a:pt x="110258" y="262265"/>
                    <a:pt x="110258" y="262538"/>
                  </a:cubicBezTo>
                  <a:cubicBezTo>
                    <a:pt x="110258" y="263084"/>
                    <a:pt x="109166" y="263357"/>
                    <a:pt x="106981" y="263357"/>
                  </a:cubicBezTo>
                  <a:cubicBezTo>
                    <a:pt x="105070" y="263357"/>
                    <a:pt x="104114" y="263221"/>
                    <a:pt x="104114" y="262948"/>
                  </a:cubicBezTo>
                  <a:cubicBezTo>
                    <a:pt x="104114" y="262128"/>
                    <a:pt x="103841" y="262265"/>
                    <a:pt x="103295" y="263357"/>
                  </a:cubicBezTo>
                  <a:lnTo>
                    <a:pt x="96742" y="264586"/>
                  </a:lnTo>
                  <a:lnTo>
                    <a:pt x="89370" y="265815"/>
                  </a:lnTo>
                  <a:lnTo>
                    <a:pt x="84864" y="266634"/>
                  </a:lnTo>
                  <a:cubicBezTo>
                    <a:pt x="83772" y="266907"/>
                    <a:pt x="82407" y="267043"/>
                    <a:pt x="80768" y="267043"/>
                  </a:cubicBezTo>
                  <a:cubicBezTo>
                    <a:pt x="79949" y="267043"/>
                    <a:pt x="79130" y="267453"/>
                    <a:pt x="78311" y="268272"/>
                  </a:cubicBezTo>
                  <a:cubicBezTo>
                    <a:pt x="77765" y="268818"/>
                    <a:pt x="76946" y="269091"/>
                    <a:pt x="75854" y="269091"/>
                  </a:cubicBezTo>
                  <a:cubicBezTo>
                    <a:pt x="74761" y="268545"/>
                    <a:pt x="73942" y="268545"/>
                    <a:pt x="73396" y="269091"/>
                  </a:cubicBezTo>
                  <a:cubicBezTo>
                    <a:pt x="73123" y="269364"/>
                    <a:pt x="72167" y="269774"/>
                    <a:pt x="70529" y="270320"/>
                  </a:cubicBezTo>
                  <a:cubicBezTo>
                    <a:pt x="68618" y="270320"/>
                    <a:pt x="67253" y="270456"/>
                    <a:pt x="66433" y="270730"/>
                  </a:cubicBezTo>
                  <a:cubicBezTo>
                    <a:pt x="65614" y="270730"/>
                    <a:pt x="64659" y="271003"/>
                    <a:pt x="63566" y="271549"/>
                  </a:cubicBezTo>
                  <a:cubicBezTo>
                    <a:pt x="63020" y="272095"/>
                    <a:pt x="61791" y="272368"/>
                    <a:pt x="59880" y="272368"/>
                  </a:cubicBezTo>
                  <a:lnTo>
                    <a:pt x="56604" y="272777"/>
                  </a:lnTo>
                  <a:cubicBezTo>
                    <a:pt x="56057" y="273323"/>
                    <a:pt x="55238" y="273597"/>
                    <a:pt x="54146" y="273597"/>
                  </a:cubicBezTo>
                  <a:cubicBezTo>
                    <a:pt x="53600" y="273597"/>
                    <a:pt x="53054" y="273870"/>
                    <a:pt x="52508" y="274416"/>
                  </a:cubicBezTo>
                  <a:cubicBezTo>
                    <a:pt x="52508" y="274689"/>
                    <a:pt x="53190" y="275098"/>
                    <a:pt x="54556" y="275644"/>
                  </a:cubicBezTo>
                  <a:cubicBezTo>
                    <a:pt x="55921" y="276191"/>
                    <a:pt x="56604" y="276600"/>
                    <a:pt x="56604" y="276873"/>
                  </a:cubicBezTo>
                  <a:cubicBezTo>
                    <a:pt x="56057" y="277146"/>
                    <a:pt x="55375" y="277146"/>
                    <a:pt x="54556" y="276873"/>
                  </a:cubicBezTo>
                  <a:cubicBezTo>
                    <a:pt x="53463" y="276600"/>
                    <a:pt x="52098" y="276464"/>
                    <a:pt x="50460" y="276464"/>
                  </a:cubicBezTo>
                  <a:lnTo>
                    <a:pt x="46774" y="277283"/>
                  </a:lnTo>
                  <a:cubicBezTo>
                    <a:pt x="45955" y="277556"/>
                    <a:pt x="45135" y="277965"/>
                    <a:pt x="44316" y="278511"/>
                  </a:cubicBezTo>
                  <a:cubicBezTo>
                    <a:pt x="43497" y="279058"/>
                    <a:pt x="42951" y="279467"/>
                    <a:pt x="42678" y="279740"/>
                  </a:cubicBezTo>
                  <a:cubicBezTo>
                    <a:pt x="41313" y="280286"/>
                    <a:pt x="40630" y="280832"/>
                    <a:pt x="40630" y="281378"/>
                  </a:cubicBezTo>
                  <a:cubicBezTo>
                    <a:pt x="40630" y="281925"/>
                    <a:pt x="40221" y="282198"/>
                    <a:pt x="39401" y="282198"/>
                  </a:cubicBezTo>
                  <a:cubicBezTo>
                    <a:pt x="38582" y="282198"/>
                    <a:pt x="37900" y="282471"/>
                    <a:pt x="37354" y="283017"/>
                  </a:cubicBezTo>
                  <a:cubicBezTo>
                    <a:pt x="36807" y="283290"/>
                    <a:pt x="36193" y="283426"/>
                    <a:pt x="35510" y="283426"/>
                  </a:cubicBezTo>
                  <a:cubicBezTo>
                    <a:pt x="34828" y="283426"/>
                    <a:pt x="34213" y="283563"/>
                    <a:pt x="33667" y="283836"/>
                  </a:cubicBezTo>
                  <a:cubicBezTo>
                    <a:pt x="31756" y="284109"/>
                    <a:pt x="31073" y="283972"/>
                    <a:pt x="31619" y="283426"/>
                  </a:cubicBezTo>
                  <a:cubicBezTo>
                    <a:pt x="31893" y="283153"/>
                    <a:pt x="31961" y="282812"/>
                    <a:pt x="31824" y="282402"/>
                  </a:cubicBezTo>
                  <a:cubicBezTo>
                    <a:pt x="31688" y="281993"/>
                    <a:pt x="31346" y="281515"/>
                    <a:pt x="30800" y="280969"/>
                  </a:cubicBezTo>
                  <a:cubicBezTo>
                    <a:pt x="29708" y="279877"/>
                    <a:pt x="29162" y="279331"/>
                    <a:pt x="29162" y="279331"/>
                  </a:cubicBezTo>
                  <a:cubicBezTo>
                    <a:pt x="29162" y="279331"/>
                    <a:pt x="28616" y="279877"/>
                    <a:pt x="27524" y="280969"/>
                  </a:cubicBezTo>
                  <a:cubicBezTo>
                    <a:pt x="26705" y="281788"/>
                    <a:pt x="26295" y="282198"/>
                    <a:pt x="26295" y="282198"/>
                  </a:cubicBezTo>
                  <a:cubicBezTo>
                    <a:pt x="25749" y="282198"/>
                    <a:pt x="25476" y="281925"/>
                    <a:pt x="25476" y="281378"/>
                  </a:cubicBezTo>
                  <a:cubicBezTo>
                    <a:pt x="25476" y="281105"/>
                    <a:pt x="25203" y="280764"/>
                    <a:pt x="24657" y="280355"/>
                  </a:cubicBezTo>
                  <a:cubicBezTo>
                    <a:pt x="24111" y="279945"/>
                    <a:pt x="23564" y="279604"/>
                    <a:pt x="23018" y="279331"/>
                  </a:cubicBezTo>
                  <a:cubicBezTo>
                    <a:pt x="22472" y="279058"/>
                    <a:pt x="21994" y="278648"/>
                    <a:pt x="21585" y="278102"/>
                  </a:cubicBezTo>
                  <a:cubicBezTo>
                    <a:pt x="21175" y="277556"/>
                    <a:pt x="20971" y="277146"/>
                    <a:pt x="20971" y="276873"/>
                  </a:cubicBezTo>
                  <a:cubicBezTo>
                    <a:pt x="20971" y="275781"/>
                    <a:pt x="21107" y="275235"/>
                    <a:pt x="21380" y="275235"/>
                  </a:cubicBezTo>
                  <a:cubicBezTo>
                    <a:pt x="21926" y="275235"/>
                    <a:pt x="22199" y="274962"/>
                    <a:pt x="22199" y="274416"/>
                  </a:cubicBezTo>
                  <a:cubicBezTo>
                    <a:pt x="22199" y="274143"/>
                    <a:pt x="21926" y="274006"/>
                    <a:pt x="21380" y="274006"/>
                  </a:cubicBezTo>
                  <a:lnTo>
                    <a:pt x="17694" y="271958"/>
                  </a:lnTo>
                  <a:lnTo>
                    <a:pt x="14417" y="267862"/>
                  </a:lnTo>
                  <a:cubicBezTo>
                    <a:pt x="14144" y="267043"/>
                    <a:pt x="13871" y="266156"/>
                    <a:pt x="13598" y="265200"/>
                  </a:cubicBezTo>
                  <a:cubicBezTo>
                    <a:pt x="13325" y="264245"/>
                    <a:pt x="12916" y="263494"/>
                    <a:pt x="12369" y="262948"/>
                  </a:cubicBezTo>
                  <a:cubicBezTo>
                    <a:pt x="11823" y="262401"/>
                    <a:pt x="11346" y="261719"/>
                    <a:pt x="10936" y="260900"/>
                  </a:cubicBezTo>
                  <a:cubicBezTo>
                    <a:pt x="10526" y="260081"/>
                    <a:pt x="10185" y="259671"/>
                    <a:pt x="9912" y="259671"/>
                  </a:cubicBezTo>
                  <a:cubicBezTo>
                    <a:pt x="9639" y="259671"/>
                    <a:pt x="8956" y="258442"/>
                    <a:pt x="7864" y="255985"/>
                  </a:cubicBezTo>
                  <a:cubicBezTo>
                    <a:pt x="7318" y="253527"/>
                    <a:pt x="6226" y="251206"/>
                    <a:pt x="4588" y="249022"/>
                  </a:cubicBezTo>
                  <a:cubicBezTo>
                    <a:pt x="3495" y="247657"/>
                    <a:pt x="2949" y="246292"/>
                    <a:pt x="2949" y="244926"/>
                  </a:cubicBezTo>
                  <a:cubicBezTo>
                    <a:pt x="2949" y="244380"/>
                    <a:pt x="2676" y="244107"/>
                    <a:pt x="2130" y="244107"/>
                  </a:cubicBezTo>
                  <a:cubicBezTo>
                    <a:pt x="1584" y="244107"/>
                    <a:pt x="1311" y="243561"/>
                    <a:pt x="1311" y="242469"/>
                  </a:cubicBezTo>
                  <a:cubicBezTo>
                    <a:pt x="1311" y="242196"/>
                    <a:pt x="901" y="241240"/>
                    <a:pt x="82" y="239602"/>
                  </a:cubicBezTo>
                  <a:cubicBezTo>
                    <a:pt x="-191" y="238783"/>
                    <a:pt x="219" y="238373"/>
                    <a:pt x="1311" y="238373"/>
                  </a:cubicBezTo>
                  <a:cubicBezTo>
                    <a:pt x="2403" y="238373"/>
                    <a:pt x="2949" y="238100"/>
                    <a:pt x="2949" y="237554"/>
                  </a:cubicBezTo>
                  <a:cubicBezTo>
                    <a:pt x="2949" y="237281"/>
                    <a:pt x="3086" y="237144"/>
                    <a:pt x="3359" y="237144"/>
                  </a:cubicBezTo>
                  <a:cubicBezTo>
                    <a:pt x="3632" y="237144"/>
                    <a:pt x="3768" y="237281"/>
                    <a:pt x="3768" y="237554"/>
                  </a:cubicBezTo>
                  <a:cubicBezTo>
                    <a:pt x="3768" y="238100"/>
                    <a:pt x="4041" y="238373"/>
                    <a:pt x="4588" y="238373"/>
                  </a:cubicBezTo>
                  <a:cubicBezTo>
                    <a:pt x="5134" y="238373"/>
                    <a:pt x="5270" y="238237"/>
                    <a:pt x="4997" y="237964"/>
                  </a:cubicBezTo>
                  <a:cubicBezTo>
                    <a:pt x="4997" y="237964"/>
                    <a:pt x="4997" y="237827"/>
                    <a:pt x="4997" y="237554"/>
                  </a:cubicBezTo>
                  <a:cubicBezTo>
                    <a:pt x="4997" y="237281"/>
                    <a:pt x="4997" y="237144"/>
                    <a:pt x="4997" y="237144"/>
                  </a:cubicBezTo>
                  <a:cubicBezTo>
                    <a:pt x="5270" y="237144"/>
                    <a:pt x="5816" y="237554"/>
                    <a:pt x="6635" y="238373"/>
                  </a:cubicBezTo>
                  <a:cubicBezTo>
                    <a:pt x="7455" y="238919"/>
                    <a:pt x="8001" y="239056"/>
                    <a:pt x="8274" y="238783"/>
                  </a:cubicBezTo>
                  <a:cubicBezTo>
                    <a:pt x="8547" y="238783"/>
                    <a:pt x="9093" y="237008"/>
                    <a:pt x="9912" y="233458"/>
                  </a:cubicBezTo>
                  <a:cubicBezTo>
                    <a:pt x="10458" y="231820"/>
                    <a:pt x="10731" y="230318"/>
                    <a:pt x="10731" y="228953"/>
                  </a:cubicBezTo>
                  <a:cubicBezTo>
                    <a:pt x="10731" y="227588"/>
                    <a:pt x="10868" y="226495"/>
                    <a:pt x="11141" y="225676"/>
                  </a:cubicBezTo>
                  <a:cubicBezTo>
                    <a:pt x="11414" y="224857"/>
                    <a:pt x="11823" y="221990"/>
                    <a:pt x="12369" y="217075"/>
                  </a:cubicBezTo>
                  <a:lnTo>
                    <a:pt x="13598" y="206017"/>
                  </a:lnTo>
                  <a:lnTo>
                    <a:pt x="14827" y="196596"/>
                  </a:lnTo>
                  <a:lnTo>
                    <a:pt x="16056" y="187995"/>
                  </a:lnTo>
                  <a:cubicBezTo>
                    <a:pt x="16329" y="186084"/>
                    <a:pt x="16465" y="181169"/>
                    <a:pt x="16465" y="173251"/>
                  </a:cubicBezTo>
                  <a:cubicBezTo>
                    <a:pt x="16465" y="169701"/>
                    <a:pt x="16602" y="167107"/>
                    <a:pt x="16875" y="165469"/>
                  </a:cubicBezTo>
                  <a:cubicBezTo>
                    <a:pt x="17148" y="163830"/>
                    <a:pt x="17284" y="162738"/>
                    <a:pt x="17284" y="162192"/>
                  </a:cubicBezTo>
                  <a:cubicBezTo>
                    <a:pt x="17557" y="161373"/>
                    <a:pt x="17694" y="154547"/>
                    <a:pt x="17694" y="141713"/>
                  </a:cubicBezTo>
                  <a:lnTo>
                    <a:pt x="17694" y="122463"/>
                  </a:lnTo>
                  <a:lnTo>
                    <a:pt x="17694" y="119187"/>
                  </a:lnTo>
                  <a:cubicBezTo>
                    <a:pt x="17694" y="117822"/>
                    <a:pt x="17967" y="117139"/>
                    <a:pt x="18513" y="117139"/>
                  </a:cubicBezTo>
                  <a:cubicBezTo>
                    <a:pt x="18786" y="117139"/>
                    <a:pt x="19196" y="118231"/>
                    <a:pt x="19742" y="120415"/>
                  </a:cubicBezTo>
                  <a:cubicBezTo>
                    <a:pt x="20015" y="121235"/>
                    <a:pt x="20288" y="122122"/>
                    <a:pt x="20561" y="123078"/>
                  </a:cubicBezTo>
                  <a:cubicBezTo>
                    <a:pt x="20834" y="124033"/>
                    <a:pt x="20971" y="124921"/>
                    <a:pt x="20971" y="125740"/>
                  </a:cubicBezTo>
                  <a:cubicBezTo>
                    <a:pt x="20971" y="127105"/>
                    <a:pt x="21244" y="128061"/>
                    <a:pt x="21790" y="128607"/>
                  </a:cubicBezTo>
                  <a:cubicBezTo>
                    <a:pt x="22336" y="129153"/>
                    <a:pt x="22609" y="136525"/>
                    <a:pt x="22609" y="150724"/>
                  </a:cubicBezTo>
                  <a:cubicBezTo>
                    <a:pt x="22609" y="160008"/>
                    <a:pt x="22677" y="166015"/>
                    <a:pt x="22814" y="168745"/>
                  </a:cubicBezTo>
                  <a:cubicBezTo>
                    <a:pt x="22950" y="171476"/>
                    <a:pt x="23018" y="172978"/>
                    <a:pt x="23018" y="173251"/>
                  </a:cubicBezTo>
                  <a:cubicBezTo>
                    <a:pt x="23018" y="173524"/>
                    <a:pt x="23155" y="173524"/>
                    <a:pt x="23428" y="173251"/>
                  </a:cubicBezTo>
                  <a:cubicBezTo>
                    <a:pt x="23974" y="172705"/>
                    <a:pt x="24247" y="166697"/>
                    <a:pt x="24247" y="155229"/>
                  </a:cubicBezTo>
                  <a:cubicBezTo>
                    <a:pt x="24247" y="141577"/>
                    <a:pt x="24111" y="133249"/>
                    <a:pt x="23838" y="130245"/>
                  </a:cubicBezTo>
                  <a:cubicBezTo>
                    <a:pt x="23291" y="123146"/>
                    <a:pt x="22745" y="118777"/>
                    <a:pt x="22199" y="117139"/>
                  </a:cubicBezTo>
                  <a:cubicBezTo>
                    <a:pt x="21107" y="113862"/>
                    <a:pt x="20561" y="111268"/>
                    <a:pt x="20561" y="109357"/>
                  </a:cubicBezTo>
                  <a:cubicBezTo>
                    <a:pt x="20561" y="107446"/>
                    <a:pt x="21107" y="105125"/>
                    <a:pt x="22199" y="102394"/>
                  </a:cubicBezTo>
                  <a:cubicBezTo>
                    <a:pt x="22745" y="100756"/>
                    <a:pt x="23018" y="99118"/>
                    <a:pt x="23018" y="97479"/>
                  </a:cubicBezTo>
                  <a:cubicBezTo>
                    <a:pt x="22745" y="96387"/>
                    <a:pt x="22199" y="96251"/>
                    <a:pt x="21380" y="97070"/>
                  </a:cubicBezTo>
                  <a:cubicBezTo>
                    <a:pt x="21107" y="97616"/>
                    <a:pt x="20902" y="98094"/>
                    <a:pt x="20766" y="98503"/>
                  </a:cubicBezTo>
                  <a:cubicBezTo>
                    <a:pt x="20629" y="98913"/>
                    <a:pt x="20697" y="99254"/>
                    <a:pt x="20971" y="99527"/>
                  </a:cubicBezTo>
                  <a:cubicBezTo>
                    <a:pt x="21517" y="100073"/>
                    <a:pt x="21380" y="101029"/>
                    <a:pt x="20561" y="102394"/>
                  </a:cubicBezTo>
                  <a:cubicBezTo>
                    <a:pt x="20015" y="103759"/>
                    <a:pt x="19469" y="104169"/>
                    <a:pt x="18923" y="103623"/>
                  </a:cubicBezTo>
                  <a:cubicBezTo>
                    <a:pt x="18650" y="103623"/>
                    <a:pt x="18445" y="103418"/>
                    <a:pt x="18308" y="103009"/>
                  </a:cubicBezTo>
                  <a:cubicBezTo>
                    <a:pt x="18172" y="102599"/>
                    <a:pt x="18240" y="102121"/>
                    <a:pt x="18513" y="101575"/>
                  </a:cubicBezTo>
                  <a:lnTo>
                    <a:pt x="20151" y="96251"/>
                  </a:lnTo>
                  <a:cubicBezTo>
                    <a:pt x="21244" y="94612"/>
                    <a:pt x="21926" y="93930"/>
                    <a:pt x="22199" y="94203"/>
                  </a:cubicBezTo>
                  <a:cubicBezTo>
                    <a:pt x="22745" y="94203"/>
                    <a:pt x="23018" y="93793"/>
                    <a:pt x="23018" y="92974"/>
                  </a:cubicBezTo>
                  <a:cubicBezTo>
                    <a:pt x="23018" y="92428"/>
                    <a:pt x="23291" y="91882"/>
                    <a:pt x="23838" y="91336"/>
                  </a:cubicBezTo>
                  <a:cubicBezTo>
                    <a:pt x="24111" y="91336"/>
                    <a:pt x="24520" y="91609"/>
                    <a:pt x="25066" y="92155"/>
                  </a:cubicBezTo>
                  <a:cubicBezTo>
                    <a:pt x="25066" y="92428"/>
                    <a:pt x="25135" y="92633"/>
                    <a:pt x="25271" y="92769"/>
                  </a:cubicBezTo>
                  <a:cubicBezTo>
                    <a:pt x="25408" y="92906"/>
                    <a:pt x="25612" y="92974"/>
                    <a:pt x="25885" y="92974"/>
                  </a:cubicBezTo>
                  <a:cubicBezTo>
                    <a:pt x="26432" y="92974"/>
                    <a:pt x="26978" y="92291"/>
                    <a:pt x="27524" y="90926"/>
                  </a:cubicBezTo>
                  <a:cubicBezTo>
                    <a:pt x="27797" y="89561"/>
                    <a:pt x="27797" y="88742"/>
                    <a:pt x="27524" y="88469"/>
                  </a:cubicBezTo>
                  <a:cubicBezTo>
                    <a:pt x="27251" y="88196"/>
                    <a:pt x="26158" y="88059"/>
                    <a:pt x="24247" y="88059"/>
                  </a:cubicBezTo>
                  <a:cubicBezTo>
                    <a:pt x="23428" y="88059"/>
                    <a:pt x="23018" y="87923"/>
                    <a:pt x="23018" y="87649"/>
                  </a:cubicBezTo>
                  <a:cubicBezTo>
                    <a:pt x="23018" y="87376"/>
                    <a:pt x="23155" y="87172"/>
                    <a:pt x="23428" y="87035"/>
                  </a:cubicBezTo>
                  <a:cubicBezTo>
                    <a:pt x="23701" y="86899"/>
                    <a:pt x="23701" y="86694"/>
                    <a:pt x="23428" y="86421"/>
                  </a:cubicBezTo>
                  <a:lnTo>
                    <a:pt x="19332" y="79458"/>
                  </a:lnTo>
                  <a:cubicBezTo>
                    <a:pt x="18240" y="77547"/>
                    <a:pt x="17353" y="75840"/>
                    <a:pt x="16670" y="74338"/>
                  </a:cubicBezTo>
                  <a:cubicBezTo>
                    <a:pt x="15987" y="72837"/>
                    <a:pt x="15373" y="71676"/>
                    <a:pt x="14827" y="70857"/>
                  </a:cubicBezTo>
                  <a:lnTo>
                    <a:pt x="13189" y="67990"/>
                  </a:lnTo>
                  <a:cubicBezTo>
                    <a:pt x="13189" y="67444"/>
                    <a:pt x="13052" y="66898"/>
                    <a:pt x="12779" y="66352"/>
                  </a:cubicBezTo>
                  <a:cubicBezTo>
                    <a:pt x="12506" y="65805"/>
                    <a:pt x="12233" y="65259"/>
                    <a:pt x="11960" y="64713"/>
                  </a:cubicBezTo>
                  <a:cubicBezTo>
                    <a:pt x="11141" y="63348"/>
                    <a:pt x="10458" y="62665"/>
                    <a:pt x="9912" y="62665"/>
                  </a:cubicBezTo>
                  <a:lnTo>
                    <a:pt x="8683" y="59389"/>
                  </a:lnTo>
                  <a:cubicBezTo>
                    <a:pt x="7591" y="57204"/>
                    <a:pt x="6908" y="56112"/>
                    <a:pt x="6635" y="56112"/>
                  </a:cubicBezTo>
                  <a:cubicBezTo>
                    <a:pt x="6362" y="56112"/>
                    <a:pt x="5816" y="55566"/>
                    <a:pt x="4997" y="54474"/>
                  </a:cubicBezTo>
                  <a:cubicBezTo>
                    <a:pt x="4178" y="53109"/>
                    <a:pt x="3768" y="52016"/>
                    <a:pt x="3768" y="51197"/>
                  </a:cubicBezTo>
                  <a:cubicBezTo>
                    <a:pt x="3768" y="50651"/>
                    <a:pt x="4588" y="50105"/>
                    <a:pt x="6226" y="49559"/>
                  </a:cubicBezTo>
                  <a:lnTo>
                    <a:pt x="8274" y="49149"/>
                  </a:lnTo>
                  <a:cubicBezTo>
                    <a:pt x="8274" y="49149"/>
                    <a:pt x="8956" y="49832"/>
                    <a:pt x="10322" y="51197"/>
                  </a:cubicBezTo>
                  <a:cubicBezTo>
                    <a:pt x="10868" y="51743"/>
                    <a:pt x="11414" y="52016"/>
                    <a:pt x="11960" y="52016"/>
                  </a:cubicBezTo>
                  <a:cubicBezTo>
                    <a:pt x="12506" y="52016"/>
                    <a:pt x="12779" y="51880"/>
                    <a:pt x="12779" y="51607"/>
                  </a:cubicBezTo>
                  <a:cubicBezTo>
                    <a:pt x="13598" y="50788"/>
                    <a:pt x="14827" y="49969"/>
                    <a:pt x="16465" y="49149"/>
                  </a:cubicBezTo>
                  <a:cubicBezTo>
                    <a:pt x="17284" y="48603"/>
                    <a:pt x="18240" y="47921"/>
                    <a:pt x="19332" y="47102"/>
                  </a:cubicBezTo>
                  <a:cubicBezTo>
                    <a:pt x="20424" y="46282"/>
                    <a:pt x="21653" y="45463"/>
                    <a:pt x="23018" y="44644"/>
                  </a:cubicBezTo>
                  <a:lnTo>
                    <a:pt x="32439" y="40548"/>
                  </a:lnTo>
                  <a:cubicBezTo>
                    <a:pt x="35442" y="39183"/>
                    <a:pt x="38036" y="38500"/>
                    <a:pt x="40221" y="38500"/>
                  </a:cubicBezTo>
                  <a:cubicBezTo>
                    <a:pt x="41040" y="38500"/>
                    <a:pt x="41449" y="38091"/>
                    <a:pt x="41449" y="37272"/>
                  </a:cubicBezTo>
                  <a:cubicBezTo>
                    <a:pt x="41449" y="36453"/>
                    <a:pt x="41722" y="36043"/>
                    <a:pt x="42268" y="36043"/>
                  </a:cubicBezTo>
                  <a:lnTo>
                    <a:pt x="43497" y="36043"/>
                  </a:lnTo>
                  <a:lnTo>
                    <a:pt x="45545" y="36453"/>
                  </a:lnTo>
                  <a:lnTo>
                    <a:pt x="49231" y="36043"/>
                  </a:lnTo>
                  <a:lnTo>
                    <a:pt x="52917" y="35633"/>
                  </a:lnTo>
                  <a:cubicBezTo>
                    <a:pt x="53737" y="35360"/>
                    <a:pt x="54965" y="35224"/>
                    <a:pt x="56604" y="35224"/>
                  </a:cubicBezTo>
                  <a:cubicBezTo>
                    <a:pt x="57423" y="35224"/>
                    <a:pt x="57832" y="34814"/>
                    <a:pt x="57832" y="33995"/>
                  </a:cubicBezTo>
                  <a:cubicBezTo>
                    <a:pt x="57832" y="33176"/>
                    <a:pt x="58105" y="33039"/>
                    <a:pt x="58651" y="33586"/>
                  </a:cubicBezTo>
                  <a:cubicBezTo>
                    <a:pt x="59198" y="33859"/>
                    <a:pt x="59744" y="33927"/>
                    <a:pt x="60290" y="33790"/>
                  </a:cubicBezTo>
                  <a:cubicBezTo>
                    <a:pt x="60836" y="33654"/>
                    <a:pt x="61382" y="33313"/>
                    <a:pt x="61928" y="32766"/>
                  </a:cubicBezTo>
                  <a:cubicBezTo>
                    <a:pt x="63293" y="31674"/>
                    <a:pt x="64249" y="31401"/>
                    <a:pt x="64795" y="31947"/>
                  </a:cubicBezTo>
                  <a:cubicBezTo>
                    <a:pt x="65341" y="32493"/>
                    <a:pt x="66160" y="32766"/>
                    <a:pt x="67253" y="32766"/>
                  </a:cubicBezTo>
                  <a:cubicBezTo>
                    <a:pt x="68618" y="32766"/>
                    <a:pt x="69300" y="32630"/>
                    <a:pt x="69300" y="32357"/>
                  </a:cubicBezTo>
                  <a:cubicBezTo>
                    <a:pt x="69573" y="32084"/>
                    <a:pt x="70256" y="31947"/>
                    <a:pt x="71348" y="31947"/>
                  </a:cubicBezTo>
                  <a:cubicBezTo>
                    <a:pt x="72440" y="32220"/>
                    <a:pt x="72987" y="31947"/>
                    <a:pt x="72987" y="31128"/>
                  </a:cubicBezTo>
                  <a:cubicBezTo>
                    <a:pt x="72987" y="30036"/>
                    <a:pt x="73396" y="29899"/>
                    <a:pt x="74215" y="30719"/>
                  </a:cubicBezTo>
                  <a:cubicBezTo>
                    <a:pt x="75581" y="31265"/>
                    <a:pt x="77219" y="31401"/>
                    <a:pt x="79130" y="31128"/>
                  </a:cubicBezTo>
                  <a:cubicBezTo>
                    <a:pt x="80222" y="30855"/>
                    <a:pt x="81861" y="30650"/>
                    <a:pt x="84045" y="30514"/>
                  </a:cubicBezTo>
                  <a:cubicBezTo>
                    <a:pt x="86229" y="30377"/>
                    <a:pt x="88687" y="30036"/>
                    <a:pt x="91417" y="29490"/>
                  </a:cubicBezTo>
                  <a:cubicBezTo>
                    <a:pt x="94421" y="28944"/>
                    <a:pt x="98790" y="28671"/>
                    <a:pt x="104524" y="28671"/>
                  </a:cubicBezTo>
                  <a:cubicBezTo>
                    <a:pt x="108073" y="28671"/>
                    <a:pt x="109848" y="28807"/>
                    <a:pt x="109848" y="29080"/>
                  </a:cubicBezTo>
                  <a:lnTo>
                    <a:pt x="110667" y="29080"/>
                  </a:lnTo>
                  <a:cubicBezTo>
                    <a:pt x="111760" y="29080"/>
                    <a:pt x="112442" y="28944"/>
                    <a:pt x="112715" y="28671"/>
                  </a:cubicBezTo>
                  <a:cubicBezTo>
                    <a:pt x="113261" y="27852"/>
                    <a:pt x="113808" y="27442"/>
                    <a:pt x="114354" y="27442"/>
                  </a:cubicBezTo>
                  <a:cubicBezTo>
                    <a:pt x="114627" y="27442"/>
                    <a:pt x="115036" y="27715"/>
                    <a:pt x="115582" y="28261"/>
                  </a:cubicBezTo>
                  <a:cubicBezTo>
                    <a:pt x="116128" y="28807"/>
                    <a:pt x="117494" y="29080"/>
                    <a:pt x="119678" y="29080"/>
                  </a:cubicBezTo>
                  <a:cubicBezTo>
                    <a:pt x="121043" y="29080"/>
                    <a:pt x="121999" y="29012"/>
                    <a:pt x="122545" y="28875"/>
                  </a:cubicBezTo>
                  <a:cubicBezTo>
                    <a:pt x="123091" y="28739"/>
                    <a:pt x="123364" y="28534"/>
                    <a:pt x="123364" y="28261"/>
                  </a:cubicBezTo>
                  <a:cubicBezTo>
                    <a:pt x="123364" y="27442"/>
                    <a:pt x="124183" y="27305"/>
                    <a:pt x="125822" y="27852"/>
                  </a:cubicBezTo>
                  <a:cubicBezTo>
                    <a:pt x="127460" y="28398"/>
                    <a:pt x="128416" y="28807"/>
                    <a:pt x="128689" y="29080"/>
                  </a:cubicBezTo>
                  <a:cubicBezTo>
                    <a:pt x="128962" y="29353"/>
                    <a:pt x="133194" y="29626"/>
                    <a:pt x="141386" y="29899"/>
                  </a:cubicBezTo>
                  <a:cubicBezTo>
                    <a:pt x="145754" y="30172"/>
                    <a:pt x="149236" y="30377"/>
                    <a:pt x="151830" y="30514"/>
                  </a:cubicBezTo>
                  <a:cubicBezTo>
                    <a:pt x="154424" y="30650"/>
                    <a:pt x="156403" y="30992"/>
                    <a:pt x="157769" y="31538"/>
                  </a:cubicBezTo>
                  <a:cubicBezTo>
                    <a:pt x="160226" y="32357"/>
                    <a:pt x="162274" y="32766"/>
                    <a:pt x="163912" y="32766"/>
                  </a:cubicBezTo>
                  <a:cubicBezTo>
                    <a:pt x="165550" y="32766"/>
                    <a:pt x="166916" y="33039"/>
                    <a:pt x="168008" y="33586"/>
                  </a:cubicBezTo>
                  <a:cubicBezTo>
                    <a:pt x="169919" y="34132"/>
                    <a:pt x="172923" y="34678"/>
                    <a:pt x="177019" y="35224"/>
                  </a:cubicBezTo>
                  <a:cubicBezTo>
                    <a:pt x="182207" y="35770"/>
                    <a:pt x="185210" y="36180"/>
                    <a:pt x="186029" y="36453"/>
                  </a:cubicBezTo>
                  <a:cubicBezTo>
                    <a:pt x="187668" y="36999"/>
                    <a:pt x="188760" y="37818"/>
                    <a:pt x="189306" y="38910"/>
                  </a:cubicBezTo>
                  <a:lnTo>
                    <a:pt x="192173" y="40958"/>
                  </a:lnTo>
                  <a:cubicBezTo>
                    <a:pt x="192719" y="41231"/>
                    <a:pt x="193129" y="41436"/>
                    <a:pt x="193402" y="41572"/>
                  </a:cubicBezTo>
                  <a:cubicBezTo>
                    <a:pt x="193675" y="41709"/>
                    <a:pt x="193675" y="41914"/>
                    <a:pt x="193402" y="42187"/>
                  </a:cubicBezTo>
                  <a:cubicBezTo>
                    <a:pt x="192855" y="42460"/>
                    <a:pt x="192173" y="42596"/>
                    <a:pt x="191354" y="42596"/>
                  </a:cubicBezTo>
                  <a:cubicBezTo>
                    <a:pt x="190808" y="42596"/>
                    <a:pt x="190535" y="42869"/>
                    <a:pt x="190535" y="43415"/>
                  </a:cubicBezTo>
                  <a:lnTo>
                    <a:pt x="190535" y="46282"/>
                  </a:lnTo>
                  <a:cubicBezTo>
                    <a:pt x="190535" y="47102"/>
                    <a:pt x="190330" y="47579"/>
                    <a:pt x="189920" y="47716"/>
                  </a:cubicBezTo>
                  <a:cubicBezTo>
                    <a:pt x="189511" y="47852"/>
                    <a:pt x="188896" y="47921"/>
                    <a:pt x="188077" y="47921"/>
                  </a:cubicBezTo>
                  <a:cubicBezTo>
                    <a:pt x="185893" y="47921"/>
                    <a:pt x="184800" y="47648"/>
                    <a:pt x="184800" y="47102"/>
                  </a:cubicBezTo>
                  <a:cubicBezTo>
                    <a:pt x="184254" y="46555"/>
                    <a:pt x="183435" y="46282"/>
                    <a:pt x="182343" y="46282"/>
                  </a:cubicBezTo>
                  <a:cubicBezTo>
                    <a:pt x="180978" y="46282"/>
                    <a:pt x="180295" y="46829"/>
                    <a:pt x="180295" y="47921"/>
                  </a:cubicBezTo>
                  <a:cubicBezTo>
                    <a:pt x="180295" y="48194"/>
                    <a:pt x="180432" y="48467"/>
                    <a:pt x="180705" y="48740"/>
                  </a:cubicBezTo>
                  <a:cubicBezTo>
                    <a:pt x="180978" y="49013"/>
                    <a:pt x="181456" y="49149"/>
                    <a:pt x="182138" y="49149"/>
                  </a:cubicBezTo>
                  <a:cubicBezTo>
                    <a:pt x="182821" y="49149"/>
                    <a:pt x="183572" y="49286"/>
                    <a:pt x="184391" y="49559"/>
                  </a:cubicBezTo>
                  <a:cubicBezTo>
                    <a:pt x="187668" y="50105"/>
                    <a:pt x="189442" y="50515"/>
                    <a:pt x="189715" y="50788"/>
                  </a:cubicBezTo>
                  <a:cubicBezTo>
                    <a:pt x="190262" y="51061"/>
                    <a:pt x="190535" y="51470"/>
                    <a:pt x="190535" y="52016"/>
                  </a:cubicBezTo>
                  <a:cubicBezTo>
                    <a:pt x="189988" y="52563"/>
                    <a:pt x="188350" y="52699"/>
                    <a:pt x="185620" y="52426"/>
                  </a:cubicBezTo>
                  <a:lnTo>
                    <a:pt x="181524" y="52016"/>
                  </a:lnTo>
                  <a:lnTo>
                    <a:pt x="180295" y="52016"/>
                  </a:lnTo>
                  <a:cubicBezTo>
                    <a:pt x="179476" y="52290"/>
                    <a:pt x="179476" y="52563"/>
                    <a:pt x="180295" y="52836"/>
                  </a:cubicBezTo>
                  <a:cubicBezTo>
                    <a:pt x="180841" y="53109"/>
                    <a:pt x="181114" y="53518"/>
                    <a:pt x="181114" y="54064"/>
                  </a:cubicBezTo>
                  <a:cubicBezTo>
                    <a:pt x="180295" y="54883"/>
                    <a:pt x="179340" y="55293"/>
                    <a:pt x="178247" y="55293"/>
                  </a:cubicBezTo>
                  <a:lnTo>
                    <a:pt x="175790" y="55703"/>
                  </a:lnTo>
                  <a:cubicBezTo>
                    <a:pt x="175517" y="55976"/>
                    <a:pt x="172240" y="56112"/>
                    <a:pt x="165960" y="56112"/>
                  </a:cubicBezTo>
                  <a:cubicBezTo>
                    <a:pt x="160772" y="56112"/>
                    <a:pt x="155721" y="56385"/>
                    <a:pt x="150806" y="56931"/>
                  </a:cubicBezTo>
                  <a:lnTo>
                    <a:pt x="143024" y="57751"/>
                  </a:lnTo>
                  <a:lnTo>
                    <a:pt x="135242" y="58979"/>
                  </a:lnTo>
                  <a:cubicBezTo>
                    <a:pt x="132238" y="59252"/>
                    <a:pt x="129781" y="59798"/>
                    <a:pt x="127870" y="60618"/>
                  </a:cubicBezTo>
                  <a:cubicBezTo>
                    <a:pt x="126231" y="60891"/>
                    <a:pt x="125685" y="61573"/>
                    <a:pt x="126231" y="62665"/>
                  </a:cubicBezTo>
                  <a:cubicBezTo>
                    <a:pt x="127050" y="62665"/>
                    <a:pt x="126641" y="63075"/>
                    <a:pt x="125003" y="63894"/>
                  </a:cubicBezTo>
                  <a:lnTo>
                    <a:pt x="121316" y="65123"/>
                  </a:lnTo>
                  <a:lnTo>
                    <a:pt x="118859" y="65942"/>
                  </a:lnTo>
                  <a:cubicBezTo>
                    <a:pt x="118859" y="66488"/>
                    <a:pt x="118313" y="66761"/>
                    <a:pt x="117221" y="66761"/>
                  </a:cubicBezTo>
                  <a:cubicBezTo>
                    <a:pt x="116675" y="66761"/>
                    <a:pt x="116128" y="67171"/>
                    <a:pt x="115582" y="67990"/>
                  </a:cubicBezTo>
                  <a:cubicBezTo>
                    <a:pt x="115582" y="68263"/>
                    <a:pt x="115514" y="68468"/>
                    <a:pt x="115378" y="68604"/>
                  </a:cubicBezTo>
                  <a:cubicBezTo>
                    <a:pt x="115241" y="68741"/>
                    <a:pt x="115036" y="68672"/>
                    <a:pt x="114763" y="68399"/>
                  </a:cubicBezTo>
                  <a:cubicBezTo>
                    <a:pt x="113671" y="68399"/>
                    <a:pt x="112852" y="68672"/>
                    <a:pt x="112306" y="69219"/>
                  </a:cubicBezTo>
                  <a:cubicBezTo>
                    <a:pt x="112033" y="69492"/>
                    <a:pt x="111350" y="69628"/>
                    <a:pt x="110258" y="69628"/>
                  </a:cubicBezTo>
                  <a:cubicBezTo>
                    <a:pt x="109712" y="69628"/>
                    <a:pt x="108756" y="70038"/>
                    <a:pt x="107391" y="70857"/>
                  </a:cubicBezTo>
                  <a:cubicBezTo>
                    <a:pt x="106299" y="71676"/>
                    <a:pt x="105206" y="72086"/>
                    <a:pt x="104114" y="72086"/>
                  </a:cubicBezTo>
                  <a:cubicBezTo>
                    <a:pt x="103568" y="72086"/>
                    <a:pt x="103295" y="72768"/>
                    <a:pt x="103295" y="74134"/>
                  </a:cubicBezTo>
                  <a:cubicBezTo>
                    <a:pt x="103295" y="75226"/>
                    <a:pt x="102749" y="75772"/>
                    <a:pt x="101657" y="75772"/>
                  </a:cubicBezTo>
                  <a:cubicBezTo>
                    <a:pt x="100292" y="75772"/>
                    <a:pt x="99472" y="75635"/>
                    <a:pt x="99199" y="75362"/>
                  </a:cubicBezTo>
                  <a:cubicBezTo>
                    <a:pt x="99199" y="74543"/>
                    <a:pt x="98380" y="74543"/>
                    <a:pt x="96742" y="75362"/>
                  </a:cubicBezTo>
                  <a:cubicBezTo>
                    <a:pt x="95923" y="76181"/>
                    <a:pt x="95513" y="76591"/>
                    <a:pt x="95513" y="76591"/>
                  </a:cubicBezTo>
                  <a:cubicBezTo>
                    <a:pt x="95513" y="77137"/>
                    <a:pt x="94284" y="77410"/>
                    <a:pt x="91827" y="77410"/>
                  </a:cubicBezTo>
                  <a:cubicBezTo>
                    <a:pt x="89916" y="77410"/>
                    <a:pt x="88141" y="78229"/>
                    <a:pt x="86503" y="79868"/>
                  </a:cubicBezTo>
                  <a:lnTo>
                    <a:pt x="83226" y="82735"/>
                  </a:lnTo>
                  <a:cubicBezTo>
                    <a:pt x="82953" y="83008"/>
                    <a:pt x="82475" y="83076"/>
                    <a:pt x="81792" y="82939"/>
                  </a:cubicBezTo>
                  <a:cubicBezTo>
                    <a:pt x="81110" y="82803"/>
                    <a:pt x="80632" y="82735"/>
                    <a:pt x="80359" y="82735"/>
                  </a:cubicBezTo>
                  <a:lnTo>
                    <a:pt x="78721" y="83144"/>
                  </a:lnTo>
                  <a:cubicBezTo>
                    <a:pt x="78721" y="83144"/>
                    <a:pt x="78038" y="83827"/>
                    <a:pt x="76673" y="85192"/>
                  </a:cubicBezTo>
                  <a:cubicBezTo>
                    <a:pt x="75854" y="86011"/>
                    <a:pt x="74625" y="86694"/>
                    <a:pt x="72987" y="87240"/>
                  </a:cubicBezTo>
                  <a:cubicBezTo>
                    <a:pt x="71348" y="88059"/>
                    <a:pt x="70256" y="88742"/>
                    <a:pt x="69710" y="89288"/>
                  </a:cubicBezTo>
                  <a:cubicBezTo>
                    <a:pt x="69164" y="89834"/>
                    <a:pt x="68481" y="89970"/>
                    <a:pt x="67662" y="89697"/>
                  </a:cubicBezTo>
                  <a:cubicBezTo>
                    <a:pt x="67662" y="89697"/>
                    <a:pt x="66979" y="90107"/>
                    <a:pt x="65614" y="90926"/>
                  </a:cubicBezTo>
                  <a:cubicBezTo>
                    <a:pt x="64795" y="92291"/>
                    <a:pt x="63976" y="92974"/>
                    <a:pt x="63157" y="92974"/>
                  </a:cubicBezTo>
                  <a:lnTo>
                    <a:pt x="61109" y="92974"/>
                  </a:lnTo>
                  <a:cubicBezTo>
                    <a:pt x="60017" y="92974"/>
                    <a:pt x="58924" y="92428"/>
                    <a:pt x="57832" y="91336"/>
                  </a:cubicBezTo>
                  <a:cubicBezTo>
                    <a:pt x="57286" y="91063"/>
                    <a:pt x="56740" y="90858"/>
                    <a:pt x="56194" y="90721"/>
                  </a:cubicBezTo>
                  <a:cubicBezTo>
                    <a:pt x="55648" y="90585"/>
                    <a:pt x="55102" y="90653"/>
                    <a:pt x="54556" y="90926"/>
                  </a:cubicBezTo>
                  <a:lnTo>
                    <a:pt x="52508" y="92564"/>
                  </a:lnTo>
                  <a:cubicBezTo>
                    <a:pt x="52508" y="92837"/>
                    <a:pt x="52713" y="93179"/>
                    <a:pt x="53122" y="93588"/>
                  </a:cubicBezTo>
                  <a:cubicBezTo>
                    <a:pt x="53532" y="93998"/>
                    <a:pt x="54010" y="94339"/>
                    <a:pt x="54556" y="94612"/>
                  </a:cubicBezTo>
                  <a:cubicBezTo>
                    <a:pt x="55921" y="95431"/>
                    <a:pt x="56604" y="96387"/>
                    <a:pt x="56604" y="97479"/>
                  </a:cubicBezTo>
                  <a:cubicBezTo>
                    <a:pt x="57150" y="99118"/>
                    <a:pt x="57559" y="100073"/>
                    <a:pt x="57832" y="100346"/>
                  </a:cubicBezTo>
                  <a:cubicBezTo>
                    <a:pt x="58378" y="100346"/>
                    <a:pt x="58651" y="101302"/>
                    <a:pt x="58651" y="103213"/>
                  </a:cubicBezTo>
                  <a:cubicBezTo>
                    <a:pt x="58651" y="104852"/>
                    <a:pt x="58924" y="105944"/>
                    <a:pt x="59471" y="106490"/>
                  </a:cubicBezTo>
                  <a:cubicBezTo>
                    <a:pt x="59744" y="106490"/>
                    <a:pt x="59880" y="107173"/>
                    <a:pt x="59880" y="108538"/>
                  </a:cubicBezTo>
                  <a:cubicBezTo>
                    <a:pt x="59880" y="109084"/>
                    <a:pt x="60699" y="110995"/>
                    <a:pt x="62338" y="114272"/>
                  </a:cubicBezTo>
                  <a:cubicBezTo>
                    <a:pt x="63703" y="117002"/>
                    <a:pt x="64385" y="119869"/>
                    <a:pt x="64385" y="122873"/>
                  </a:cubicBezTo>
                  <a:cubicBezTo>
                    <a:pt x="64385" y="123965"/>
                    <a:pt x="63976" y="126559"/>
                    <a:pt x="63157" y="130655"/>
                  </a:cubicBezTo>
                  <a:cubicBezTo>
                    <a:pt x="62884" y="133112"/>
                    <a:pt x="62338" y="135024"/>
                    <a:pt x="61518" y="136389"/>
                  </a:cubicBezTo>
                  <a:cubicBezTo>
                    <a:pt x="61518" y="137481"/>
                    <a:pt x="60972" y="138846"/>
                    <a:pt x="59880" y="140485"/>
                  </a:cubicBezTo>
                  <a:cubicBezTo>
                    <a:pt x="59061" y="141850"/>
                    <a:pt x="58105" y="142806"/>
                    <a:pt x="57013" y="143352"/>
                  </a:cubicBezTo>
                  <a:lnTo>
                    <a:pt x="55375" y="146628"/>
                  </a:lnTo>
                  <a:cubicBezTo>
                    <a:pt x="55102" y="147174"/>
                    <a:pt x="54146" y="148813"/>
                    <a:pt x="52508" y="151543"/>
                  </a:cubicBezTo>
                  <a:cubicBezTo>
                    <a:pt x="51416" y="153181"/>
                    <a:pt x="50323" y="154001"/>
                    <a:pt x="49231" y="154001"/>
                  </a:cubicBezTo>
                  <a:cubicBezTo>
                    <a:pt x="48958" y="154001"/>
                    <a:pt x="48412" y="154410"/>
                    <a:pt x="47593" y="155229"/>
                  </a:cubicBezTo>
                  <a:lnTo>
                    <a:pt x="45545" y="159325"/>
                  </a:lnTo>
                  <a:cubicBezTo>
                    <a:pt x="45545" y="159325"/>
                    <a:pt x="44726" y="161783"/>
                    <a:pt x="43088" y="166697"/>
                  </a:cubicBezTo>
                  <a:cubicBezTo>
                    <a:pt x="42815" y="167790"/>
                    <a:pt x="42678" y="169018"/>
                    <a:pt x="42678" y="170384"/>
                  </a:cubicBezTo>
                  <a:cubicBezTo>
                    <a:pt x="42678" y="171749"/>
                    <a:pt x="42541" y="172705"/>
                    <a:pt x="42268" y="173251"/>
                  </a:cubicBezTo>
                  <a:lnTo>
                    <a:pt x="40221" y="184309"/>
                  </a:lnTo>
                  <a:lnTo>
                    <a:pt x="38992" y="194549"/>
                  </a:lnTo>
                  <a:cubicBezTo>
                    <a:pt x="38719" y="194822"/>
                    <a:pt x="38651" y="195163"/>
                    <a:pt x="38787" y="195572"/>
                  </a:cubicBezTo>
                  <a:cubicBezTo>
                    <a:pt x="38924" y="195982"/>
                    <a:pt x="39128" y="196187"/>
                    <a:pt x="39401" y="196187"/>
                  </a:cubicBezTo>
                  <a:cubicBezTo>
                    <a:pt x="39948" y="196187"/>
                    <a:pt x="39811" y="196596"/>
                    <a:pt x="38992" y="197416"/>
                  </a:cubicBezTo>
                  <a:cubicBezTo>
                    <a:pt x="38446" y="198508"/>
                    <a:pt x="38173" y="201238"/>
                    <a:pt x="38173" y="205607"/>
                  </a:cubicBezTo>
                  <a:lnTo>
                    <a:pt x="38582" y="215846"/>
                  </a:lnTo>
                  <a:cubicBezTo>
                    <a:pt x="39401" y="218304"/>
                    <a:pt x="39811" y="219533"/>
                    <a:pt x="39811" y="219533"/>
                  </a:cubicBezTo>
                  <a:cubicBezTo>
                    <a:pt x="40630" y="220352"/>
                    <a:pt x="40835" y="220898"/>
                    <a:pt x="40425" y="221171"/>
                  </a:cubicBezTo>
                  <a:cubicBezTo>
                    <a:pt x="40016" y="221444"/>
                    <a:pt x="39811" y="221581"/>
                    <a:pt x="39811" y="221581"/>
                  </a:cubicBezTo>
                  <a:cubicBezTo>
                    <a:pt x="39265" y="222127"/>
                    <a:pt x="38924" y="222741"/>
                    <a:pt x="38787" y="223424"/>
                  </a:cubicBezTo>
                  <a:cubicBezTo>
                    <a:pt x="38651" y="224106"/>
                    <a:pt x="38719" y="224994"/>
                    <a:pt x="38992" y="226086"/>
                  </a:cubicBezTo>
                  <a:cubicBezTo>
                    <a:pt x="39265" y="227451"/>
                    <a:pt x="39470" y="228543"/>
                    <a:pt x="39606" y="229362"/>
                  </a:cubicBezTo>
                  <a:cubicBezTo>
                    <a:pt x="39743" y="230182"/>
                    <a:pt x="39948" y="230864"/>
                    <a:pt x="40221" y="231410"/>
                  </a:cubicBezTo>
                  <a:cubicBezTo>
                    <a:pt x="40494" y="231956"/>
                    <a:pt x="40767" y="232434"/>
                    <a:pt x="41040" y="232844"/>
                  </a:cubicBezTo>
                  <a:cubicBezTo>
                    <a:pt x="41313" y="233253"/>
                    <a:pt x="41313" y="233595"/>
                    <a:pt x="41040" y="233868"/>
                  </a:cubicBezTo>
                  <a:cubicBezTo>
                    <a:pt x="40494" y="233868"/>
                    <a:pt x="40084" y="233595"/>
                    <a:pt x="39811" y="233049"/>
                  </a:cubicBezTo>
                  <a:cubicBezTo>
                    <a:pt x="39538" y="232503"/>
                    <a:pt x="39401" y="233049"/>
                    <a:pt x="39401" y="234687"/>
                  </a:cubicBezTo>
                  <a:cubicBezTo>
                    <a:pt x="39401" y="236325"/>
                    <a:pt x="39948" y="237417"/>
                    <a:pt x="41040" y="237964"/>
                  </a:cubicBezTo>
                  <a:cubicBezTo>
                    <a:pt x="41313" y="238237"/>
                    <a:pt x="43088" y="238373"/>
                    <a:pt x="46364" y="238373"/>
                  </a:cubicBezTo>
                  <a:lnTo>
                    <a:pt x="51279" y="237964"/>
                  </a:lnTo>
                  <a:cubicBezTo>
                    <a:pt x="52098" y="237964"/>
                    <a:pt x="52508" y="237554"/>
                    <a:pt x="52508" y="236735"/>
                  </a:cubicBezTo>
                  <a:cubicBezTo>
                    <a:pt x="52508" y="236189"/>
                    <a:pt x="52781" y="236189"/>
                    <a:pt x="53327" y="236735"/>
                  </a:cubicBezTo>
                  <a:cubicBezTo>
                    <a:pt x="54146" y="237281"/>
                    <a:pt x="54829" y="237281"/>
                    <a:pt x="55375" y="236735"/>
                  </a:cubicBezTo>
                  <a:cubicBezTo>
                    <a:pt x="56194" y="236462"/>
                    <a:pt x="56877" y="236462"/>
                    <a:pt x="57423" y="236735"/>
                  </a:cubicBezTo>
                  <a:cubicBezTo>
                    <a:pt x="57969" y="237008"/>
                    <a:pt x="58447" y="237281"/>
                    <a:pt x="58856" y="237554"/>
                  </a:cubicBezTo>
                  <a:cubicBezTo>
                    <a:pt x="59266" y="237827"/>
                    <a:pt x="59880" y="237964"/>
                    <a:pt x="60699" y="237964"/>
                  </a:cubicBezTo>
                  <a:cubicBezTo>
                    <a:pt x="61791" y="237964"/>
                    <a:pt x="62338" y="237690"/>
                    <a:pt x="62338" y="237144"/>
                  </a:cubicBezTo>
                  <a:cubicBezTo>
                    <a:pt x="62338" y="236871"/>
                    <a:pt x="62474" y="236735"/>
                    <a:pt x="62747" y="236735"/>
                  </a:cubicBezTo>
                  <a:cubicBezTo>
                    <a:pt x="63020" y="236735"/>
                    <a:pt x="63293" y="236598"/>
                    <a:pt x="63566" y="236325"/>
                  </a:cubicBezTo>
                  <a:cubicBezTo>
                    <a:pt x="64932" y="235506"/>
                    <a:pt x="66297" y="235097"/>
                    <a:pt x="67662" y="235097"/>
                  </a:cubicBezTo>
                  <a:cubicBezTo>
                    <a:pt x="69573" y="235097"/>
                    <a:pt x="70120" y="235506"/>
                    <a:pt x="69300" y="236325"/>
                  </a:cubicBezTo>
                  <a:cubicBezTo>
                    <a:pt x="68754" y="236871"/>
                    <a:pt x="68754" y="237144"/>
                    <a:pt x="69300" y="237144"/>
                  </a:cubicBezTo>
                  <a:lnTo>
                    <a:pt x="70529" y="236735"/>
                  </a:lnTo>
                  <a:cubicBezTo>
                    <a:pt x="70802" y="236735"/>
                    <a:pt x="71075" y="236598"/>
                    <a:pt x="71348" y="236325"/>
                  </a:cubicBezTo>
                  <a:cubicBezTo>
                    <a:pt x="71621" y="236052"/>
                    <a:pt x="71758" y="235643"/>
                    <a:pt x="71758" y="235097"/>
                  </a:cubicBezTo>
                  <a:cubicBezTo>
                    <a:pt x="72031" y="234550"/>
                    <a:pt x="71894" y="233731"/>
                    <a:pt x="71348" y="232639"/>
                  </a:cubicBezTo>
                  <a:cubicBezTo>
                    <a:pt x="71075" y="232366"/>
                    <a:pt x="70802" y="232025"/>
                    <a:pt x="70529" y="231615"/>
                  </a:cubicBezTo>
                  <a:cubicBezTo>
                    <a:pt x="70256" y="231206"/>
                    <a:pt x="70120" y="230864"/>
                    <a:pt x="70120" y="230591"/>
                  </a:cubicBezTo>
                  <a:cubicBezTo>
                    <a:pt x="70120" y="229772"/>
                    <a:pt x="69710" y="229226"/>
                    <a:pt x="68891" y="228953"/>
                  </a:cubicBezTo>
                  <a:cubicBezTo>
                    <a:pt x="67526" y="228407"/>
                    <a:pt x="66843" y="227997"/>
                    <a:pt x="66843" y="227724"/>
                  </a:cubicBezTo>
                  <a:lnTo>
                    <a:pt x="65205" y="223219"/>
                  </a:lnTo>
                  <a:cubicBezTo>
                    <a:pt x="63566" y="221034"/>
                    <a:pt x="62611" y="219123"/>
                    <a:pt x="62338" y="217485"/>
                  </a:cubicBezTo>
                  <a:cubicBezTo>
                    <a:pt x="62065" y="216939"/>
                    <a:pt x="61723" y="216393"/>
                    <a:pt x="61314" y="215846"/>
                  </a:cubicBezTo>
                  <a:cubicBezTo>
                    <a:pt x="60904" y="215300"/>
                    <a:pt x="60699" y="214754"/>
                    <a:pt x="60699" y="214208"/>
                  </a:cubicBezTo>
                  <a:cubicBezTo>
                    <a:pt x="60699" y="213935"/>
                    <a:pt x="60290" y="213389"/>
                    <a:pt x="59471" y="212570"/>
                  </a:cubicBezTo>
                  <a:cubicBezTo>
                    <a:pt x="58378" y="211478"/>
                    <a:pt x="57832" y="210658"/>
                    <a:pt x="57832" y="210112"/>
                  </a:cubicBezTo>
                  <a:cubicBezTo>
                    <a:pt x="57832" y="209293"/>
                    <a:pt x="57559" y="208884"/>
                    <a:pt x="57013" y="208884"/>
                  </a:cubicBezTo>
                  <a:cubicBezTo>
                    <a:pt x="56740" y="208611"/>
                    <a:pt x="56740" y="208201"/>
                    <a:pt x="57013" y="207655"/>
                  </a:cubicBezTo>
                  <a:cubicBezTo>
                    <a:pt x="57559" y="206563"/>
                    <a:pt x="57832" y="205744"/>
                    <a:pt x="57832" y="205198"/>
                  </a:cubicBezTo>
                  <a:cubicBezTo>
                    <a:pt x="57832" y="204651"/>
                    <a:pt x="57423" y="203969"/>
                    <a:pt x="56604" y="203150"/>
                  </a:cubicBezTo>
                  <a:cubicBezTo>
                    <a:pt x="55784" y="202330"/>
                    <a:pt x="55238" y="201784"/>
                    <a:pt x="54965" y="201511"/>
                  </a:cubicBezTo>
                  <a:cubicBezTo>
                    <a:pt x="52781" y="200146"/>
                    <a:pt x="51689" y="199054"/>
                    <a:pt x="51689" y="198235"/>
                  </a:cubicBezTo>
                  <a:lnTo>
                    <a:pt x="50050" y="197825"/>
                  </a:lnTo>
                  <a:cubicBezTo>
                    <a:pt x="48958" y="197825"/>
                    <a:pt x="47729" y="196733"/>
                    <a:pt x="46364" y="194549"/>
                  </a:cubicBezTo>
                  <a:cubicBezTo>
                    <a:pt x="44999" y="192364"/>
                    <a:pt x="44180" y="191272"/>
                    <a:pt x="43907" y="191272"/>
                  </a:cubicBezTo>
                  <a:cubicBezTo>
                    <a:pt x="43361" y="191272"/>
                    <a:pt x="43088" y="191135"/>
                    <a:pt x="43088" y="190862"/>
                  </a:cubicBezTo>
                  <a:cubicBezTo>
                    <a:pt x="43088" y="190043"/>
                    <a:pt x="44043" y="188815"/>
                    <a:pt x="45955" y="187176"/>
                  </a:cubicBezTo>
                  <a:cubicBezTo>
                    <a:pt x="47047" y="186084"/>
                    <a:pt x="48002" y="185197"/>
                    <a:pt x="48822" y="184514"/>
                  </a:cubicBezTo>
                  <a:cubicBezTo>
                    <a:pt x="49641" y="183831"/>
                    <a:pt x="50187" y="183354"/>
                    <a:pt x="50460" y="183080"/>
                  </a:cubicBezTo>
                  <a:lnTo>
                    <a:pt x="51279" y="181442"/>
                  </a:lnTo>
                  <a:lnTo>
                    <a:pt x="51689" y="179804"/>
                  </a:lnTo>
                  <a:cubicBezTo>
                    <a:pt x="52235" y="178985"/>
                    <a:pt x="51962" y="178848"/>
                    <a:pt x="50870" y="179394"/>
                  </a:cubicBezTo>
                  <a:lnTo>
                    <a:pt x="47183" y="183080"/>
                  </a:lnTo>
                  <a:cubicBezTo>
                    <a:pt x="46637" y="183627"/>
                    <a:pt x="46091" y="184377"/>
                    <a:pt x="45545" y="185333"/>
                  </a:cubicBezTo>
                  <a:cubicBezTo>
                    <a:pt x="44999" y="186289"/>
                    <a:pt x="44316" y="187040"/>
                    <a:pt x="43497" y="187586"/>
                  </a:cubicBezTo>
                  <a:cubicBezTo>
                    <a:pt x="42678" y="188132"/>
                    <a:pt x="42268" y="188405"/>
                    <a:pt x="42268" y="188405"/>
                  </a:cubicBezTo>
                  <a:cubicBezTo>
                    <a:pt x="42268" y="187040"/>
                    <a:pt x="42951" y="185674"/>
                    <a:pt x="44316" y="184309"/>
                  </a:cubicBezTo>
                  <a:lnTo>
                    <a:pt x="48002" y="180213"/>
                  </a:lnTo>
                  <a:cubicBezTo>
                    <a:pt x="48822" y="179394"/>
                    <a:pt x="49231" y="178712"/>
                    <a:pt x="49231" y="178166"/>
                  </a:cubicBezTo>
                  <a:cubicBezTo>
                    <a:pt x="49231" y="177346"/>
                    <a:pt x="50050" y="176118"/>
                    <a:pt x="51689" y="174479"/>
                  </a:cubicBezTo>
                  <a:cubicBezTo>
                    <a:pt x="54965" y="171203"/>
                    <a:pt x="57150" y="168745"/>
                    <a:pt x="58242" y="167107"/>
                  </a:cubicBezTo>
                  <a:cubicBezTo>
                    <a:pt x="59607" y="165196"/>
                    <a:pt x="61109" y="163830"/>
                    <a:pt x="62747" y="163011"/>
                  </a:cubicBezTo>
                  <a:cubicBezTo>
                    <a:pt x="62201" y="164103"/>
                    <a:pt x="61382" y="165196"/>
                    <a:pt x="60290" y="166288"/>
                  </a:cubicBezTo>
                  <a:cubicBezTo>
                    <a:pt x="58651" y="167926"/>
                    <a:pt x="57832" y="169155"/>
                    <a:pt x="57832" y="169974"/>
                  </a:cubicBezTo>
                  <a:lnTo>
                    <a:pt x="56194" y="172841"/>
                  </a:lnTo>
                  <a:cubicBezTo>
                    <a:pt x="55102" y="174206"/>
                    <a:pt x="54965" y="175162"/>
                    <a:pt x="55784" y="175708"/>
                  </a:cubicBezTo>
                  <a:cubicBezTo>
                    <a:pt x="56057" y="175708"/>
                    <a:pt x="56604" y="175162"/>
                    <a:pt x="57423" y="174070"/>
                  </a:cubicBezTo>
                  <a:cubicBezTo>
                    <a:pt x="59061" y="171612"/>
                    <a:pt x="59880" y="170384"/>
                    <a:pt x="59880" y="170384"/>
                  </a:cubicBezTo>
                  <a:cubicBezTo>
                    <a:pt x="60972" y="169291"/>
                    <a:pt x="61928" y="167926"/>
                    <a:pt x="62747" y="166288"/>
                  </a:cubicBezTo>
                  <a:lnTo>
                    <a:pt x="67253" y="160963"/>
                  </a:lnTo>
                  <a:cubicBezTo>
                    <a:pt x="70256" y="157960"/>
                    <a:pt x="71758" y="156458"/>
                    <a:pt x="71758" y="156458"/>
                  </a:cubicBezTo>
                  <a:cubicBezTo>
                    <a:pt x="72850" y="155639"/>
                    <a:pt x="73396" y="155639"/>
                    <a:pt x="73396" y="156458"/>
                  </a:cubicBezTo>
                  <a:cubicBezTo>
                    <a:pt x="73396" y="157004"/>
                    <a:pt x="72577" y="158096"/>
                    <a:pt x="70939" y="159735"/>
                  </a:cubicBezTo>
                  <a:cubicBezTo>
                    <a:pt x="68481" y="162192"/>
                    <a:pt x="66570" y="164650"/>
                    <a:pt x="65205" y="167107"/>
                  </a:cubicBezTo>
                  <a:cubicBezTo>
                    <a:pt x="64385" y="168472"/>
                    <a:pt x="63430" y="169906"/>
                    <a:pt x="62338" y="171408"/>
                  </a:cubicBezTo>
                  <a:cubicBezTo>
                    <a:pt x="61245" y="172909"/>
                    <a:pt x="60426" y="174206"/>
                    <a:pt x="59880" y="175299"/>
                  </a:cubicBezTo>
                  <a:cubicBezTo>
                    <a:pt x="59061" y="176118"/>
                    <a:pt x="58788" y="177210"/>
                    <a:pt x="59061" y="178575"/>
                  </a:cubicBezTo>
                  <a:cubicBezTo>
                    <a:pt x="59607" y="179121"/>
                    <a:pt x="59607" y="180213"/>
                    <a:pt x="59061" y="181852"/>
                  </a:cubicBezTo>
                  <a:cubicBezTo>
                    <a:pt x="58515" y="183490"/>
                    <a:pt x="57969" y="184582"/>
                    <a:pt x="57423" y="185128"/>
                  </a:cubicBezTo>
                  <a:cubicBezTo>
                    <a:pt x="56877" y="185401"/>
                    <a:pt x="56604" y="185948"/>
                    <a:pt x="56604" y="186767"/>
                  </a:cubicBezTo>
                  <a:cubicBezTo>
                    <a:pt x="57150" y="187313"/>
                    <a:pt x="58515" y="187859"/>
                    <a:pt x="60699" y="188405"/>
                  </a:cubicBezTo>
                  <a:cubicBezTo>
                    <a:pt x="63703" y="188951"/>
                    <a:pt x="65751" y="189088"/>
                    <a:pt x="66843" y="188815"/>
                  </a:cubicBezTo>
                  <a:lnTo>
                    <a:pt x="70120" y="189224"/>
                  </a:lnTo>
                  <a:lnTo>
                    <a:pt x="70529" y="189224"/>
                  </a:lnTo>
                  <a:cubicBezTo>
                    <a:pt x="71348" y="189224"/>
                    <a:pt x="72304" y="188678"/>
                    <a:pt x="73396" y="187586"/>
                  </a:cubicBezTo>
                  <a:cubicBezTo>
                    <a:pt x="74215" y="186767"/>
                    <a:pt x="74830" y="186289"/>
                    <a:pt x="75239" y="186152"/>
                  </a:cubicBezTo>
                  <a:cubicBezTo>
                    <a:pt x="75649" y="186016"/>
                    <a:pt x="76127" y="186221"/>
                    <a:pt x="76673" y="186767"/>
                  </a:cubicBezTo>
                  <a:cubicBezTo>
                    <a:pt x="77219" y="187313"/>
                    <a:pt x="77765" y="187518"/>
                    <a:pt x="78311" y="187381"/>
                  </a:cubicBezTo>
                  <a:cubicBezTo>
                    <a:pt x="78857" y="187244"/>
                    <a:pt x="79540" y="186767"/>
                    <a:pt x="80359" y="185948"/>
                  </a:cubicBezTo>
                  <a:cubicBezTo>
                    <a:pt x="81997" y="184582"/>
                    <a:pt x="82816" y="183354"/>
                    <a:pt x="82816" y="182261"/>
                  </a:cubicBezTo>
                  <a:cubicBezTo>
                    <a:pt x="82270" y="181442"/>
                    <a:pt x="82270" y="180760"/>
                    <a:pt x="82816" y="180213"/>
                  </a:cubicBezTo>
                  <a:cubicBezTo>
                    <a:pt x="83089" y="180213"/>
                    <a:pt x="83226" y="180350"/>
                    <a:pt x="83226" y="180623"/>
                  </a:cubicBezTo>
                  <a:cubicBezTo>
                    <a:pt x="83226" y="181169"/>
                    <a:pt x="83499" y="181169"/>
                    <a:pt x="84045" y="180623"/>
                  </a:cubicBezTo>
                  <a:cubicBezTo>
                    <a:pt x="84591" y="180077"/>
                    <a:pt x="84591" y="179394"/>
                    <a:pt x="84045" y="178575"/>
                  </a:cubicBezTo>
                  <a:cubicBezTo>
                    <a:pt x="83499" y="177756"/>
                    <a:pt x="84318" y="177073"/>
                    <a:pt x="86503" y="176527"/>
                  </a:cubicBezTo>
                  <a:cubicBezTo>
                    <a:pt x="88141" y="176254"/>
                    <a:pt x="89506" y="174889"/>
                    <a:pt x="90598" y="172432"/>
                  </a:cubicBezTo>
                  <a:cubicBezTo>
                    <a:pt x="91690" y="170793"/>
                    <a:pt x="92100" y="169838"/>
                    <a:pt x="91827" y="169564"/>
                  </a:cubicBezTo>
                  <a:cubicBezTo>
                    <a:pt x="91554" y="169291"/>
                    <a:pt x="91554" y="169018"/>
                    <a:pt x="91827" y="168745"/>
                  </a:cubicBezTo>
                  <a:cubicBezTo>
                    <a:pt x="92100" y="168472"/>
                    <a:pt x="92373" y="168472"/>
                    <a:pt x="92646" y="168745"/>
                  </a:cubicBezTo>
                  <a:cubicBezTo>
                    <a:pt x="93465" y="168745"/>
                    <a:pt x="94011" y="168336"/>
                    <a:pt x="94284" y="167517"/>
                  </a:cubicBezTo>
                  <a:cubicBezTo>
                    <a:pt x="95104" y="166697"/>
                    <a:pt x="96059" y="164923"/>
                    <a:pt x="97151" y="162192"/>
                  </a:cubicBezTo>
                  <a:cubicBezTo>
                    <a:pt x="97971" y="160281"/>
                    <a:pt x="99336" y="158369"/>
                    <a:pt x="101247" y="156458"/>
                  </a:cubicBezTo>
                  <a:cubicBezTo>
                    <a:pt x="102066" y="155639"/>
                    <a:pt x="102749" y="154410"/>
                    <a:pt x="103295" y="152772"/>
                  </a:cubicBezTo>
                  <a:cubicBezTo>
                    <a:pt x="103568" y="152499"/>
                    <a:pt x="103636" y="152021"/>
                    <a:pt x="103500" y="151338"/>
                  </a:cubicBezTo>
                  <a:cubicBezTo>
                    <a:pt x="103363" y="150656"/>
                    <a:pt x="103295" y="150178"/>
                    <a:pt x="103295" y="149905"/>
                  </a:cubicBezTo>
                  <a:lnTo>
                    <a:pt x="103295" y="148267"/>
                  </a:lnTo>
                  <a:cubicBezTo>
                    <a:pt x="103295" y="147174"/>
                    <a:pt x="102749" y="146492"/>
                    <a:pt x="101657" y="146219"/>
                  </a:cubicBezTo>
                  <a:cubicBezTo>
                    <a:pt x="99745" y="146219"/>
                    <a:pt x="99199" y="145809"/>
                    <a:pt x="100019" y="144990"/>
                  </a:cubicBezTo>
                  <a:cubicBezTo>
                    <a:pt x="100565" y="144444"/>
                    <a:pt x="100155" y="143761"/>
                    <a:pt x="98790" y="142942"/>
                  </a:cubicBezTo>
                  <a:cubicBezTo>
                    <a:pt x="97971" y="142669"/>
                    <a:pt x="97425" y="142259"/>
                    <a:pt x="97151" y="141713"/>
                  </a:cubicBezTo>
                  <a:cubicBezTo>
                    <a:pt x="96878" y="141167"/>
                    <a:pt x="96605" y="141031"/>
                    <a:pt x="96332" y="141304"/>
                  </a:cubicBezTo>
                  <a:cubicBezTo>
                    <a:pt x="96059" y="141577"/>
                    <a:pt x="95786" y="141577"/>
                    <a:pt x="95513" y="141304"/>
                  </a:cubicBezTo>
                  <a:cubicBezTo>
                    <a:pt x="95240" y="141031"/>
                    <a:pt x="95240" y="140758"/>
                    <a:pt x="95513" y="140485"/>
                  </a:cubicBezTo>
                  <a:cubicBezTo>
                    <a:pt x="95786" y="139666"/>
                    <a:pt x="95650" y="138983"/>
                    <a:pt x="95104" y="138437"/>
                  </a:cubicBezTo>
                  <a:cubicBezTo>
                    <a:pt x="94284" y="137618"/>
                    <a:pt x="93875" y="137754"/>
                    <a:pt x="93875" y="138846"/>
                  </a:cubicBezTo>
                  <a:lnTo>
                    <a:pt x="93465" y="139256"/>
                  </a:lnTo>
                  <a:cubicBezTo>
                    <a:pt x="93192" y="139256"/>
                    <a:pt x="92100" y="138300"/>
                    <a:pt x="90189" y="136389"/>
                  </a:cubicBezTo>
                  <a:cubicBezTo>
                    <a:pt x="87458" y="133658"/>
                    <a:pt x="86639" y="132020"/>
                    <a:pt x="87731" y="131474"/>
                  </a:cubicBezTo>
                  <a:cubicBezTo>
                    <a:pt x="88550" y="131201"/>
                    <a:pt x="88550" y="130655"/>
                    <a:pt x="87731" y="129836"/>
                  </a:cubicBezTo>
                  <a:cubicBezTo>
                    <a:pt x="87185" y="129290"/>
                    <a:pt x="86503" y="129017"/>
                    <a:pt x="85683" y="129017"/>
                  </a:cubicBezTo>
                  <a:cubicBezTo>
                    <a:pt x="85137" y="129017"/>
                    <a:pt x="84864" y="128744"/>
                    <a:pt x="84864" y="128197"/>
                  </a:cubicBezTo>
                  <a:cubicBezTo>
                    <a:pt x="84864" y="127924"/>
                    <a:pt x="84591" y="127378"/>
                    <a:pt x="84045" y="126559"/>
                  </a:cubicBezTo>
                  <a:cubicBezTo>
                    <a:pt x="83499" y="125740"/>
                    <a:pt x="83089" y="125194"/>
                    <a:pt x="82816" y="124921"/>
                  </a:cubicBezTo>
                  <a:cubicBezTo>
                    <a:pt x="82543" y="124102"/>
                    <a:pt x="81178" y="123146"/>
                    <a:pt x="78721" y="122054"/>
                  </a:cubicBezTo>
                  <a:cubicBezTo>
                    <a:pt x="77628" y="121508"/>
                    <a:pt x="77082" y="120962"/>
                    <a:pt x="77082" y="120415"/>
                  </a:cubicBezTo>
                  <a:lnTo>
                    <a:pt x="77082" y="118777"/>
                  </a:lnTo>
                  <a:lnTo>
                    <a:pt x="76263" y="116320"/>
                  </a:lnTo>
                  <a:cubicBezTo>
                    <a:pt x="75444" y="116320"/>
                    <a:pt x="74625" y="115228"/>
                    <a:pt x="73806" y="113043"/>
                  </a:cubicBezTo>
                  <a:cubicBezTo>
                    <a:pt x="73806" y="112770"/>
                    <a:pt x="73601" y="112224"/>
                    <a:pt x="73191" y="111405"/>
                  </a:cubicBezTo>
                  <a:cubicBezTo>
                    <a:pt x="72782" y="110586"/>
                    <a:pt x="72714" y="110040"/>
                    <a:pt x="72987" y="109767"/>
                  </a:cubicBezTo>
                  <a:cubicBezTo>
                    <a:pt x="72987" y="109493"/>
                    <a:pt x="73669" y="109357"/>
                    <a:pt x="75034" y="109357"/>
                  </a:cubicBezTo>
                  <a:cubicBezTo>
                    <a:pt x="75307" y="109357"/>
                    <a:pt x="75581" y="109357"/>
                    <a:pt x="75854" y="109357"/>
                  </a:cubicBezTo>
                  <a:cubicBezTo>
                    <a:pt x="76127" y="109357"/>
                    <a:pt x="76400" y="109357"/>
                    <a:pt x="76673" y="109357"/>
                  </a:cubicBezTo>
                  <a:lnTo>
                    <a:pt x="76673" y="108128"/>
                  </a:lnTo>
                  <a:lnTo>
                    <a:pt x="78311" y="108538"/>
                  </a:lnTo>
                  <a:cubicBezTo>
                    <a:pt x="78857" y="108538"/>
                    <a:pt x="79130" y="108947"/>
                    <a:pt x="79130" y="109767"/>
                  </a:cubicBezTo>
                  <a:cubicBezTo>
                    <a:pt x="79130" y="110040"/>
                    <a:pt x="79471" y="110244"/>
                    <a:pt x="80154" y="110381"/>
                  </a:cubicBezTo>
                  <a:cubicBezTo>
                    <a:pt x="80837" y="110517"/>
                    <a:pt x="81588" y="110722"/>
                    <a:pt x="82407" y="110995"/>
                  </a:cubicBezTo>
                  <a:cubicBezTo>
                    <a:pt x="82953" y="111268"/>
                    <a:pt x="84045" y="111337"/>
                    <a:pt x="85683" y="111200"/>
                  </a:cubicBezTo>
                  <a:cubicBezTo>
                    <a:pt x="87322" y="111064"/>
                    <a:pt x="88550" y="110995"/>
                    <a:pt x="89370" y="110995"/>
                  </a:cubicBezTo>
                  <a:cubicBezTo>
                    <a:pt x="91008" y="110995"/>
                    <a:pt x="93875" y="111405"/>
                    <a:pt x="97971" y="112224"/>
                  </a:cubicBezTo>
                  <a:lnTo>
                    <a:pt x="103705" y="113453"/>
                  </a:lnTo>
                  <a:cubicBezTo>
                    <a:pt x="104251" y="113453"/>
                    <a:pt x="104933" y="113726"/>
                    <a:pt x="105753" y="114272"/>
                  </a:cubicBezTo>
                  <a:cubicBezTo>
                    <a:pt x="106572" y="114818"/>
                    <a:pt x="107527" y="115364"/>
                    <a:pt x="108620" y="115910"/>
                  </a:cubicBezTo>
                  <a:cubicBezTo>
                    <a:pt x="109439" y="116183"/>
                    <a:pt x="110258" y="116456"/>
                    <a:pt x="111077" y="116729"/>
                  </a:cubicBezTo>
                  <a:cubicBezTo>
                    <a:pt x="111896" y="117002"/>
                    <a:pt x="112715" y="117412"/>
                    <a:pt x="113534" y="117958"/>
                  </a:cubicBezTo>
                  <a:cubicBezTo>
                    <a:pt x="114354" y="118504"/>
                    <a:pt x="114968" y="118777"/>
                    <a:pt x="115378" y="118777"/>
                  </a:cubicBezTo>
                  <a:cubicBezTo>
                    <a:pt x="115787" y="118777"/>
                    <a:pt x="115992" y="118504"/>
                    <a:pt x="115992" y="117958"/>
                  </a:cubicBezTo>
                  <a:cubicBezTo>
                    <a:pt x="115992" y="117412"/>
                    <a:pt x="116402" y="117139"/>
                    <a:pt x="117221" y="117139"/>
                  </a:cubicBezTo>
                  <a:cubicBezTo>
                    <a:pt x="118040" y="117139"/>
                    <a:pt x="118449" y="117275"/>
                    <a:pt x="118449" y="117548"/>
                  </a:cubicBezTo>
                  <a:cubicBezTo>
                    <a:pt x="118449" y="118095"/>
                    <a:pt x="118313" y="118368"/>
                    <a:pt x="118040" y="118368"/>
                  </a:cubicBezTo>
                  <a:cubicBezTo>
                    <a:pt x="117494" y="118914"/>
                    <a:pt x="117357" y="119460"/>
                    <a:pt x="117630" y="120006"/>
                  </a:cubicBezTo>
                  <a:cubicBezTo>
                    <a:pt x="118176" y="121371"/>
                    <a:pt x="118859" y="120825"/>
                    <a:pt x="119678" y="118368"/>
                  </a:cubicBezTo>
                  <a:cubicBezTo>
                    <a:pt x="119678" y="118095"/>
                    <a:pt x="119815" y="117685"/>
                    <a:pt x="120088" y="117139"/>
                  </a:cubicBezTo>
                  <a:cubicBezTo>
                    <a:pt x="120361" y="116593"/>
                    <a:pt x="120429" y="116183"/>
                    <a:pt x="120292" y="115910"/>
                  </a:cubicBezTo>
                  <a:cubicBezTo>
                    <a:pt x="120156" y="115637"/>
                    <a:pt x="119815" y="115501"/>
                    <a:pt x="119269" y="115501"/>
                  </a:cubicBezTo>
                  <a:cubicBezTo>
                    <a:pt x="118449" y="115228"/>
                    <a:pt x="118040" y="114545"/>
                    <a:pt x="118040" y="113453"/>
                  </a:cubicBezTo>
                  <a:lnTo>
                    <a:pt x="118859" y="110995"/>
                  </a:lnTo>
                  <a:cubicBezTo>
                    <a:pt x="119405" y="110449"/>
                    <a:pt x="119815" y="110176"/>
                    <a:pt x="120088" y="110176"/>
                  </a:cubicBezTo>
                  <a:cubicBezTo>
                    <a:pt x="120361" y="110176"/>
                    <a:pt x="120770" y="110449"/>
                    <a:pt x="121316" y="110995"/>
                  </a:cubicBezTo>
                  <a:cubicBezTo>
                    <a:pt x="122409" y="112087"/>
                    <a:pt x="123091" y="112224"/>
                    <a:pt x="123364" y="111405"/>
                  </a:cubicBezTo>
                  <a:cubicBezTo>
                    <a:pt x="123364" y="111132"/>
                    <a:pt x="123364" y="110927"/>
                    <a:pt x="123364" y="110790"/>
                  </a:cubicBezTo>
                  <a:cubicBezTo>
                    <a:pt x="123364" y="110654"/>
                    <a:pt x="123228" y="110586"/>
                    <a:pt x="122955" y="110586"/>
                  </a:cubicBezTo>
                  <a:cubicBezTo>
                    <a:pt x="122409" y="110040"/>
                    <a:pt x="122136" y="109357"/>
                    <a:pt x="122136" y="108538"/>
                  </a:cubicBezTo>
                  <a:lnTo>
                    <a:pt x="121726" y="106490"/>
                  </a:lnTo>
                  <a:cubicBezTo>
                    <a:pt x="121726" y="106217"/>
                    <a:pt x="121658" y="105807"/>
                    <a:pt x="121521" y="105261"/>
                  </a:cubicBezTo>
                  <a:cubicBezTo>
                    <a:pt x="121385" y="104715"/>
                    <a:pt x="121453" y="104169"/>
                    <a:pt x="121726" y="103623"/>
                  </a:cubicBezTo>
                  <a:cubicBezTo>
                    <a:pt x="122272" y="103077"/>
                    <a:pt x="122272" y="101848"/>
                    <a:pt x="121726" y="99937"/>
                  </a:cubicBezTo>
                  <a:lnTo>
                    <a:pt x="120907" y="97070"/>
                  </a:lnTo>
                  <a:cubicBezTo>
                    <a:pt x="121180" y="97070"/>
                    <a:pt x="121248" y="96933"/>
                    <a:pt x="121112" y="96660"/>
                  </a:cubicBezTo>
                  <a:cubicBezTo>
                    <a:pt x="120975" y="96387"/>
                    <a:pt x="120770" y="96114"/>
                    <a:pt x="120497" y="95841"/>
                  </a:cubicBezTo>
                  <a:cubicBezTo>
                    <a:pt x="120224" y="95568"/>
                    <a:pt x="120019" y="95295"/>
                    <a:pt x="119883" y="95022"/>
                  </a:cubicBezTo>
                  <a:cubicBezTo>
                    <a:pt x="119746" y="94749"/>
                    <a:pt x="119815" y="94612"/>
                    <a:pt x="120088" y="94612"/>
                  </a:cubicBezTo>
                  <a:lnTo>
                    <a:pt x="120088" y="94203"/>
                  </a:lnTo>
                  <a:cubicBezTo>
                    <a:pt x="120088" y="93110"/>
                    <a:pt x="119542" y="91472"/>
                    <a:pt x="118449" y="89288"/>
                  </a:cubicBezTo>
                  <a:cubicBezTo>
                    <a:pt x="116811" y="85465"/>
                    <a:pt x="115446" y="83008"/>
                    <a:pt x="114354" y="81915"/>
                  </a:cubicBezTo>
                  <a:cubicBezTo>
                    <a:pt x="112988" y="80550"/>
                    <a:pt x="112306" y="78912"/>
                    <a:pt x="112306" y="77001"/>
                  </a:cubicBezTo>
                  <a:cubicBezTo>
                    <a:pt x="112306" y="75089"/>
                    <a:pt x="112579" y="73860"/>
                    <a:pt x="113125" y="73314"/>
                  </a:cubicBezTo>
                  <a:cubicBezTo>
                    <a:pt x="113944" y="71949"/>
                    <a:pt x="115173" y="71266"/>
                    <a:pt x="116811" y="71266"/>
                  </a:cubicBezTo>
                  <a:cubicBezTo>
                    <a:pt x="117630" y="71266"/>
                    <a:pt x="119269" y="71676"/>
                    <a:pt x="121726" y="72495"/>
                  </a:cubicBezTo>
                  <a:cubicBezTo>
                    <a:pt x="122545" y="72768"/>
                    <a:pt x="123159" y="73041"/>
                    <a:pt x="123569" y="73314"/>
                  </a:cubicBezTo>
                  <a:cubicBezTo>
                    <a:pt x="123979" y="73587"/>
                    <a:pt x="124183" y="73587"/>
                    <a:pt x="124183" y="73314"/>
                  </a:cubicBezTo>
                  <a:cubicBezTo>
                    <a:pt x="124456" y="73041"/>
                    <a:pt x="124730" y="73041"/>
                    <a:pt x="125003" y="73314"/>
                  </a:cubicBezTo>
                  <a:cubicBezTo>
                    <a:pt x="125276" y="73587"/>
                    <a:pt x="125549" y="73860"/>
                    <a:pt x="125822" y="74134"/>
                  </a:cubicBezTo>
                  <a:cubicBezTo>
                    <a:pt x="128006" y="75226"/>
                    <a:pt x="129508" y="75772"/>
                    <a:pt x="130327" y="75772"/>
                  </a:cubicBezTo>
                  <a:cubicBezTo>
                    <a:pt x="132784" y="75772"/>
                    <a:pt x="134969" y="75362"/>
                    <a:pt x="136880" y="74543"/>
                  </a:cubicBezTo>
                  <a:cubicBezTo>
                    <a:pt x="138519" y="73997"/>
                    <a:pt x="141249" y="73724"/>
                    <a:pt x="145072" y="73724"/>
                  </a:cubicBezTo>
                  <a:cubicBezTo>
                    <a:pt x="146437" y="73724"/>
                    <a:pt x="148075" y="74065"/>
                    <a:pt x="149987" y="74748"/>
                  </a:cubicBezTo>
                  <a:cubicBezTo>
                    <a:pt x="151898" y="75430"/>
                    <a:pt x="153127" y="75908"/>
                    <a:pt x="153673" y="76181"/>
                  </a:cubicBezTo>
                  <a:cubicBezTo>
                    <a:pt x="155584" y="77001"/>
                    <a:pt x="157359" y="78229"/>
                    <a:pt x="158997" y="79868"/>
                  </a:cubicBezTo>
                  <a:cubicBezTo>
                    <a:pt x="159816" y="80687"/>
                    <a:pt x="160363" y="81847"/>
                    <a:pt x="160636" y="83349"/>
                  </a:cubicBezTo>
                  <a:cubicBezTo>
                    <a:pt x="160909" y="84851"/>
                    <a:pt x="161045" y="85738"/>
                    <a:pt x="161045" y="86011"/>
                  </a:cubicBezTo>
                  <a:cubicBezTo>
                    <a:pt x="161591" y="88469"/>
                    <a:pt x="162001" y="89834"/>
                    <a:pt x="162274" y="90107"/>
                  </a:cubicBezTo>
                  <a:cubicBezTo>
                    <a:pt x="162820" y="90653"/>
                    <a:pt x="162957" y="91336"/>
                    <a:pt x="162683" y="92155"/>
                  </a:cubicBezTo>
                  <a:lnTo>
                    <a:pt x="162683" y="92564"/>
                  </a:lnTo>
                  <a:cubicBezTo>
                    <a:pt x="162683" y="93657"/>
                    <a:pt x="163093" y="94885"/>
                    <a:pt x="163912" y="96251"/>
                  </a:cubicBezTo>
                  <a:cubicBezTo>
                    <a:pt x="165550" y="98981"/>
                    <a:pt x="166370" y="100619"/>
                    <a:pt x="166370" y="101165"/>
                  </a:cubicBezTo>
                  <a:lnTo>
                    <a:pt x="166779" y="102804"/>
                  </a:lnTo>
                  <a:cubicBezTo>
                    <a:pt x="167052" y="103077"/>
                    <a:pt x="167325" y="103486"/>
                    <a:pt x="167598" y="104032"/>
                  </a:cubicBezTo>
                  <a:cubicBezTo>
                    <a:pt x="167871" y="104579"/>
                    <a:pt x="168008" y="105261"/>
                    <a:pt x="168008" y="106080"/>
                  </a:cubicBezTo>
                  <a:cubicBezTo>
                    <a:pt x="168008" y="106626"/>
                    <a:pt x="168076" y="107582"/>
                    <a:pt x="168213" y="108947"/>
                  </a:cubicBezTo>
                  <a:cubicBezTo>
                    <a:pt x="168349" y="110313"/>
                    <a:pt x="168281" y="111405"/>
                    <a:pt x="168008" y="112224"/>
                  </a:cubicBezTo>
                  <a:cubicBezTo>
                    <a:pt x="168008" y="112770"/>
                    <a:pt x="167871" y="113453"/>
                    <a:pt x="167598" y="114272"/>
                  </a:cubicBezTo>
                  <a:cubicBezTo>
                    <a:pt x="167325" y="115091"/>
                    <a:pt x="166984" y="115637"/>
                    <a:pt x="166574" y="115910"/>
                  </a:cubicBezTo>
                  <a:cubicBezTo>
                    <a:pt x="166165" y="116183"/>
                    <a:pt x="165550" y="116320"/>
                    <a:pt x="164731" y="116320"/>
                  </a:cubicBezTo>
                  <a:lnTo>
                    <a:pt x="161045" y="117548"/>
                  </a:lnTo>
                  <a:cubicBezTo>
                    <a:pt x="160226" y="118368"/>
                    <a:pt x="159134" y="118914"/>
                    <a:pt x="157769" y="119187"/>
                  </a:cubicBezTo>
                  <a:cubicBezTo>
                    <a:pt x="156403" y="119733"/>
                    <a:pt x="155448" y="119733"/>
                    <a:pt x="154902" y="119187"/>
                  </a:cubicBezTo>
                  <a:cubicBezTo>
                    <a:pt x="154628" y="118641"/>
                    <a:pt x="154219" y="118641"/>
                    <a:pt x="153673" y="119187"/>
                  </a:cubicBezTo>
                  <a:cubicBezTo>
                    <a:pt x="153400" y="119460"/>
                    <a:pt x="152854" y="119596"/>
                    <a:pt x="152035" y="119596"/>
                  </a:cubicBezTo>
                  <a:cubicBezTo>
                    <a:pt x="151488" y="119596"/>
                    <a:pt x="151079" y="119733"/>
                    <a:pt x="150806" y="120006"/>
                  </a:cubicBezTo>
                  <a:lnTo>
                    <a:pt x="149167" y="121644"/>
                  </a:lnTo>
                  <a:cubicBezTo>
                    <a:pt x="148075" y="122190"/>
                    <a:pt x="146300" y="124921"/>
                    <a:pt x="143843" y="129836"/>
                  </a:cubicBezTo>
                  <a:lnTo>
                    <a:pt x="140157" y="137208"/>
                  </a:lnTo>
                  <a:lnTo>
                    <a:pt x="144662" y="142123"/>
                  </a:lnTo>
                  <a:cubicBezTo>
                    <a:pt x="144662" y="142123"/>
                    <a:pt x="147666" y="145127"/>
                    <a:pt x="153673" y="151134"/>
                  </a:cubicBezTo>
                  <a:cubicBezTo>
                    <a:pt x="155584" y="153045"/>
                    <a:pt x="157086" y="155093"/>
                    <a:pt x="158178" y="157277"/>
                  </a:cubicBezTo>
                  <a:cubicBezTo>
                    <a:pt x="158178" y="157550"/>
                    <a:pt x="158315" y="157823"/>
                    <a:pt x="158588" y="158096"/>
                  </a:cubicBezTo>
                  <a:cubicBezTo>
                    <a:pt x="158861" y="158369"/>
                    <a:pt x="159134" y="158506"/>
                    <a:pt x="159407" y="158506"/>
                  </a:cubicBezTo>
                  <a:cubicBezTo>
                    <a:pt x="159953" y="158506"/>
                    <a:pt x="160226" y="157687"/>
                    <a:pt x="160226" y="156048"/>
                  </a:cubicBezTo>
                  <a:lnTo>
                    <a:pt x="159816" y="151134"/>
                  </a:lnTo>
                  <a:lnTo>
                    <a:pt x="158997" y="141304"/>
                  </a:lnTo>
                  <a:lnTo>
                    <a:pt x="158997" y="138027"/>
                  </a:lnTo>
                  <a:lnTo>
                    <a:pt x="158997" y="137618"/>
                  </a:lnTo>
                  <a:cubicBezTo>
                    <a:pt x="159543" y="137618"/>
                    <a:pt x="160089" y="139939"/>
                    <a:pt x="160636" y="144580"/>
                  </a:cubicBezTo>
                  <a:cubicBezTo>
                    <a:pt x="161182" y="148949"/>
                    <a:pt x="161728" y="152226"/>
                    <a:pt x="162274" y="154410"/>
                  </a:cubicBezTo>
                  <a:cubicBezTo>
                    <a:pt x="162274" y="154956"/>
                    <a:pt x="162410" y="155229"/>
                    <a:pt x="162683" y="155229"/>
                  </a:cubicBezTo>
                  <a:lnTo>
                    <a:pt x="162683" y="149905"/>
                  </a:lnTo>
                  <a:cubicBezTo>
                    <a:pt x="162683" y="146355"/>
                    <a:pt x="162410" y="142123"/>
                    <a:pt x="161864" y="137208"/>
                  </a:cubicBezTo>
                  <a:cubicBezTo>
                    <a:pt x="161318" y="133385"/>
                    <a:pt x="161455" y="131611"/>
                    <a:pt x="162274" y="131884"/>
                  </a:cubicBezTo>
                  <a:cubicBezTo>
                    <a:pt x="162547" y="132430"/>
                    <a:pt x="162820" y="133385"/>
                    <a:pt x="163093" y="134751"/>
                  </a:cubicBezTo>
                  <a:cubicBezTo>
                    <a:pt x="163366" y="136116"/>
                    <a:pt x="163503" y="137618"/>
                    <a:pt x="163503" y="139256"/>
                  </a:cubicBezTo>
                  <a:cubicBezTo>
                    <a:pt x="163503" y="140621"/>
                    <a:pt x="164322" y="145400"/>
                    <a:pt x="165960" y="153591"/>
                  </a:cubicBezTo>
                  <a:cubicBezTo>
                    <a:pt x="166233" y="155502"/>
                    <a:pt x="166506" y="157619"/>
                    <a:pt x="166779" y="159939"/>
                  </a:cubicBezTo>
                  <a:cubicBezTo>
                    <a:pt x="167052" y="162260"/>
                    <a:pt x="167462" y="164377"/>
                    <a:pt x="168008" y="166288"/>
                  </a:cubicBezTo>
                  <a:lnTo>
                    <a:pt x="169646" y="172841"/>
                  </a:lnTo>
                  <a:lnTo>
                    <a:pt x="170465" y="174889"/>
                  </a:lnTo>
                  <a:lnTo>
                    <a:pt x="170465" y="172841"/>
                  </a:lnTo>
                  <a:cubicBezTo>
                    <a:pt x="170465" y="172022"/>
                    <a:pt x="170602" y="171885"/>
                    <a:pt x="170875" y="172432"/>
                  </a:cubicBezTo>
                  <a:lnTo>
                    <a:pt x="172923" y="178575"/>
                  </a:lnTo>
                  <a:cubicBezTo>
                    <a:pt x="173469" y="180487"/>
                    <a:pt x="173742" y="183490"/>
                    <a:pt x="173742" y="187586"/>
                  </a:cubicBezTo>
                  <a:cubicBezTo>
                    <a:pt x="173742" y="190043"/>
                    <a:pt x="174015" y="191272"/>
                    <a:pt x="174561" y="191272"/>
                  </a:cubicBezTo>
                  <a:lnTo>
                    <a:pt x="177428" y="197006"/>
                  </a:lnTo>
                  <a:cubicBezTo>
                    <a:pt x="179340" y="201648"/>
                    <a:pt x="180432" y="204515"/>
                    <a:pt x="180705" y="205607"/>
                  </a:cubicBezTo>
                  <a:cubicBezTo>
                    <a:pt x="180978" y="206699"/>
                    <a:pt x="181114" y="207928"/>
                    <a:pt x="181114" y="209293"/>
                  </a:cubicBezTo>
                  <a:cubicBezTo>
                    <a:pt x="181114" y="209566"/>
                    <a:pt x="180295" y="209703"/>
                    <a:pt x="178657" y="209703"/>
                  </a:cubicBezTo>
                  <a:cubicBezTo>
                    <a:pt x="177292" y="209703"/>
                    <a:pt x="175790" y="208611"/>
                    <a:pt x="174152" y="206426"/>
                  </a:cubicBezTo>
                  <a:cubicBezTo>
                    <a:pt x="172513" y="204515"/>
                    <a:pt x="171694" y="204105"/>
                    <a:pt x="171694" y="205198"/>
                  </a:cubicBezTo>
                  <a:cubicBezTo>
                    <a:pt x="171694" y="206290"/>
                    <a:pt x="171421" y="207109"/>
                    <a:pt x="170875" y="207655"/>
                  </a:cubicBezTo>
                  <a:cubicBezTo>
                    <a:pt x="170329" y="208201"/>
                    <a:pt x="169646" y="207791"/>
                    <a:pt x="168827" y="206426"/>
                  </a:cubicBezTo>
                  <a:lnTo>
                    <a:pt x="167598" y="203969"/>
                  </a:lnTo>
                  <a:cubicBezTo>
                    <a:pt x="167598" y="203423"/>
                    <a:pt x="167462" y="203150"/>
                    <a:pt x="167189" y="203150"/>
                  </a:cubicBezTo>
                  <a:cubicBezTo>
                    <a:pt x="166916" y="203150"/>
                    <a:pt x="166506" y="203423"/>
                    <a:pt x="165960" y="203969"/>
                  </a:cubicBezTo>
                  <a:lnTo>
                    <a:pt x="165550" y="206836"/>
                  </a:lnTo>
                  <a:lnTo>
                    <a:pt x="165141" y="208884"/>
                  </a:lnTo>
                  <a:cubicBezTo>
                    <a:pt x="164868" y="208611"/>
                    <a:pt x="164458" y="208747"/>
                    <a:pt x="163912" y="209293"/>
                  </a:cubicBezTo>
                  <a:lnTo>
                    <a:pt x="161455" y="212160"/>
                  </a:lnTo>
                  <a:cubicBezTo>
                    <a:pt x="160363" y="213799"/>
                    <a:pt x="159134" y="214891"/>
                    <a:pt x="157769" y="215437"/>
                  </a:cubicBezTo>
                  <a:cubicBezTo>
                    <a:pt x="156949" y="215983"/>
                    <a:pt x="155994" y="215710"/>
                    <a:pt x="154902" y="214618"/>
                  </a:cubicBezTo>
                  <a:lnTo>
                    <a:pt x="152035" y="210932"/>
                  </a:lnTo>
                  <a:cubicBezTo>
                    <a:pt x="151215" y="209293"/>
                    <a:pt x="150396" y="208747"/>
                    <a:pt x="149577" y="209293"/>
                  </a:cubicBezTo>
                  <a:cubicBezTo>
                    <a:pt x="149031" y="209566"/>
                    <a:pt x="148553" y="209635"/>
                    <a:pt x="148144" y="209498"/>
                  </a:cubicBezTo>
                  <a:cubicBezTo>
                    <a:pt x="147734" y="209362"/>
                    <a:pt x="147529" y="209157"/>
                    <a:pt x="147529" y="208884"/>
                  </a:cubicBezTo>
                  <a:cubicBezTo>
                    <a:pt x="147529" y="208065"/>
                    <a:pt x="147256" y="207382"/>
                    <a:pt x="146710" y="206836"/>
                  </a:cubicBezTo>
                  <a:cubicBezTo>
                    <a:pt x="145891" y="206017"/>
                    <a:pt x="145618" y="206290"/>
                    <a:pt x="145891" y="207655"/>
                  </a:cubicBezTo>
                  <a:cubicBezTo>
                    <a:pt x="146164" y="208474"/>
                    <a:pt x="145891" y="208611"/>
                    <a:pt x="145072" y="208065"/>
                  </a:cubicBezTo>
                  <a:cubicBezTo>
                    <a:pt x="143980" y="207791"/>
                    <a:pt x="143433" y="207109"/>
                    <a:pt x="143433" y="206017"/>
                  </a:cubicBezTo>
                  <a:cubicBezTo>
                    <a:pt x="143433" y="205198"/>
                    <a:pt x="143297" y="204788"/>
                    <a:pt x="143024" y="204788"/>
                  </a:cubicBezTo>
                  <a:cubicBezTo>
                    <a:pt x="142478" y="204788"/>
                    <a:pt x="142205" y="205061"/>
                    <a:pt x="142205" y="205607"/>
                  </a:cubicBezTo>
                  <a:cubicBezTo>
                    <a:pt x="142205" y="206972"/>
                    <a:pt x="142614" y="207655"/>
                    <a:pt x="143433" y="207655"/>
                  </a:cubicBezTo>
                  <a:cubicBezTo>
                    <a:pt x="143706" y="207655"/>
                    <a:pt x="143911" y="207860"/>
                    <a:pt x="144048" y="208269"/>
                  </a:cubicBezTo>
                  <a:cubicBezTo>
                    <a:pt x="144184" y="208679"/>
                    <a:pt x="144253" y="209020"/>
                    <a:pt x="144253" y="209293"/>
                  </a:cubicBezTo>
                  <a:cubicBezTo>
                    <a:pt x="144253" y="209566"/>
                    <a:pt x="144184" y="209703"/>
                    <a:pt x="144048" y="209703"/>
                  </a:cubicBezTo>
                  <a:cubicBezTo>
                    <a:pt x="143911" y="209703"/>
                    <a:pt x="143706" y="209703"/>
                    <a:pt x="143433" y="209703"/>
                  </a:cubicBezTo>
                  <a:cubicBezTo>
                    <a:pt x="142614" y="209703"/>
                    <a:pt x="142205" y="209566"/>
                    <a:pt x="142205" y="209293"/>
                  </a:cubicBezTo>
                  <a:cubicBezTo>
                    <a:pt x="142205" y="208747"/>
                    <a:pt x="141659" y="207928"/>
                    <a:pt x="140566" y="206836"/>
                  </a:cubicBezTo>
                  <a:cubicBezTo>
                    <a:pt x="139474" y="205744"/>
                    <a:pt x="138928" y="204924"/>
                    <a:pt x="138928" y="204378"/>
                  </a:cubicBezTo>
                  <a:lnTo>
                    <a:pt x="138519" y="201511"/>
                  </a:lnTo>
                  <a:cubicBezTo>
                    <a:pt x="137972" y="199600"/>
                    <a:pt x="137426" y="198644"/>
                    <a:pt x="136880" y="198644"/>
                  </a:cubicBezTo>
                  <a:cubicBezTo>
                    <a:pt x="136607" y="198644"/>
                    <a:pt x="135788" y="197962"/>
                    <a:pt x="134423" y="196596"/>
                  </a:cubicBezTo>
                  <a:cubicBezTo>
                    <a:pt x="133877" y="196050"/>
                    <a:pt x="133535" y="195504"/>
                    <a:pt x="133399" y="194958"/>
                  </a:cubicBezTo>
                  <a:cubicBezTo>
                    <a:pt x="133262" y="194412"/>
                    <a:pt x="133467" y="194002"/>
                    <a:pt x="134013" y="193729"/>
                  </a:cubicBezTo>
                  <a:cubicBezTo>
                    <a:pt x="134286" y="193456"/>
                    <a:pt x="134150" y="192637"/>
                    <a:pt x="133604" y="191272"/>
                  </a:cubicBezTo>
                  <a:cubicBezTo>
                    <a:pt x="132784" y="190180"/>
                    <a:pt x="132102" y="189634"/>
                    <a:pt x="131556" y="189634"/>
                  </a:cubicBezTo>
                  <a:cubicBezTo>
                    <a:pt x="131283" y="189634"/>
                    <a:pt x="131010" y="189361"/>
                    <a:pt x="130737" y="188815"/>
                  </a:cubicBezTo>
                  <a:cubicBezTo>
                    <a:pt x="130464" y="188268"/>
                    <a:pt x="130327" y="187722"/>
                    <a:pt x="130327" y="187176"/>
                  </a:cubicBezTo>
                  <a:cubicBezTo>
                    <a:pt x="130327" y="185811"/>
                    <a:pt x="130054" y="185128"/>
                    <a:pt x="129508" y="185128"/>
                  </a:cubicBezTo>
                  <a:cubicBezTo>
                    <a:pt x="128962" y="185128"/>
                    <a:pt x="128416" y="184446"/>
                    <a:pt x="127870" y="183080"/>
                  </a:cubicBezTo>
                  <a:cubicBezTo>
                    <a:pt x="127870" y="181169"/>
                    <a:pt x="127460" y="180623"/>
                    <a:pt x="126641" y="181442"/>
                  </a:cubicBezTo>
                  <a:cubicBezTo>
                    <a:pt x="126095" y="181988"/>
                    <a:pt x="125549" y="181715"/>
                    <a:pt x="125003" y="180623"/>
                  </a:cubicBezTo>
                  <a:cubicBezTo>
                    <a:pt x="124456" y="179258"/>
                    <a:pt x="124320" y="178439"/>
                    <a:pt x="124593" y="178166"/>
                  </a:cubicBezTo>
                  <a:cubicBezTo>
                    <a:pt x="124866" y="177073"/>
                    <a:pt x="124593" y="175845"/>
                    <a:pt x="123774" y="174479"/>
                  </a:cubicBezTo>
                  <a:cubicBezTo>
                    <a:pt x="123228" y="173660"/>
                    <a:pt x="122955" y="172568"/>
                    <a:pt x="122955" y="171203"/>
                  </a:cubicBezTo>
                  <a:cubicBezTo>
                    <a:pt x="122955" y="170384"/>
                    <a:pt x="122682" y="169974"/>
                    <a:pt x="122136" y="169974"/>
                  </a:cubicBezTo>
                  <a:cubicBezTo>
                    <a:pt x="121043" y="170793"/>
                    <a:pt x="120224" y="172022"/>
                    <a:pt x="119678" y="173660"/>
                  </a:cubicBezTo>
                  <a:lnTo>
                    <a:pt x="118040" y="177756"/>
                  </a:lnTo>
                  <a:cubicBezTo>
                    <a:pt x="118040" y="178029"/>
                    <a:pt x="118108" y="178097"/>
                    <a:pt x="118245" y="177961"/>
                  </a:cubicBezTo>
                  <a:cubicBezTo>
                    <a:pt x="118381" y="177824"/>
                    <a:pt x="118449" y="177619"/>
                    <a:pt x="118449" y="177346"/>
                  </a:cubicBezTo>
                  <a:cubicBezTo>
                    <a:pt x="118449" y="176800"/>
                    <a:pt x="118995" y="176527"/>
                    <a:pt x="120088" y="176527"/>
                  </a:cubicBezTo>
                  <a:cubicBezTo>
                    <a:pt x="121180" y="176527"/>
                    <a:pt x="121726" y="176664"/>
                    <a:pt x="121726" y="176937"/>
                  </a:cubicBezTo>
                  <a:cubicBezTo>
                    <a:pt x="121726" y="177483"/>
                    <a:pt x="121316" y="177756"/>
                    <a:pt x="120497" y="177756"/>
                  </a:cubicBezTo>
                  <a:cubicBezTo>
                    <a:pt x="119951" y="177756"/>
                    <a:pt x="119951" y="178029"/>
                    <a:pt x="120497" y="178575"/>
                  </a:cubicBezTo>
                  <a:cubicBezTo>
                    <a:pt x="121316" y="179394"/>
                    <a:pt x="121726" y="179940"/>
                    <a:pt x="121726" y="180213"/>
                  </a:cubicBezTo>
                  <a:lnTo>
                    <a:pt x="120497" y="180623"/>
                  </a:lnTo>
                  <a:cubicBezTo>
                    <a:pt x="119678" y="180623"/>
                    <a:pt x="119269" y="181169"/>
                    <a:pt x="119269" y="182261"/>
                  </a:cubicBezTo>
                  <a:cubicBezTo>
                    <a:pt x="119269" y="182807"/>
                    <a:pt x="118859" y="183080"/>
                    <a:pt x="118040" y="183080"/>
                  </a:cubicBezTo>
                  <a:cubicBezTo>
                    <a:pt x="117221" y="183080"/>
                    <a:pt x="116675" y="182944"/>
                    <a:pt x="116402" y="182671"/>
                  </a:cubicBezTo>
                  <a:cubicBezTo>
                    <a:pt x="116128" y="182125"/>
                    <a:pt x="116265" y="181579"/>
                    <a:pt x="116811" y="181033"/>
                  </a:cubicBezTo>
                  <a:cubicBezTo>
                    <a:pt x="117630" y="180213"/>
                    <a:pt x="117767" y="179667"/>
                    <a:pt x="117221" y="179394"/>
                  </a:cubicBezTo>
                  <a:cubicBezTo>
                    <a:pt x="117221" y="179394"/>
                    <a:pt x="116948" y="179394"/>
                    <a:pt x="116402" y="179394"/>
                  </a:cubicBezTo>
                  <a:lnTo>
                    <a:pt x="115582" y="181033"/>
                  </a:lnTo>
                  <a:cubicBezTo>
                    <a:pt x="115309" y="181306"/>
                    <a:pt x="114763" y="182261"/>
                    <a:pt x="113944" y="183900"/>
                  </a:cubicBezTo>
                  <a:cubicBezTo>
                    <a:pt x="113125" y="185538"/>
                    <a:pt x="111760" y="188268"/>
                    <a:pt x="109848" y="192091"/>
                  </a:cubicBezTo>
                  <a:cubicBezTo>
                    <a:pt x="106845" y="198644"/>
                    <a:pt x="105343" y="202330"/>
                    <a:pt x="105343" y="203150"/>
                  </a:cubicBezTo>
                  <a:cubicBezTo>
                    <a:pt x="105343" y="203696"/>
                    <a:pt x="105070" y="203969"/>
                    <a:pt x="104524" y="203969"/>
                  </a:cubicBezTo>
                  <a:cubicBezTo>
                    <a:pt x="104251" y="203969"/>
                    <a:pt x="103568" y="205198"/>
                    <a:pt x="102476" y="207655"/>
                  </a:cubicBezTo>
                  <a:cubicBezTo>
                    <a:pt x="102476" y="207655"/>
                    <a:pt x="101657" y="209293"/>
                    <a:pt x="100019" y="212570"/>
                  </a:cubicBezTo>
                  <a:lnTo>
                    <a:pt x="99199" y="215846"/>
                  </a:lnTo>
                  <a:cubicBezTo>
                    <a:pt x="99199" y="216666"/>
                    <a:pt x="99336" y="217212"/>
                    <a:pt x="99609" y="217485"/>
                  </a:cubicBezTo>
                  <a:cubicBezTo>
                    <a:pt x="99882" y="217485"/>
                    <a:pt x="99745" y="217758"/>
                    <a:pt x="99199" y="218304"/>
                  </a:cubicBezTo>
                  <a:cubicBezTo>
                    <a:pt x="98653" y="218850"/>
                    <a:pt x="98517" y="219396"/>
                    <a:pt x="98790" y="219942"/>
                  </a:cubicBezTo>
                  <a:cubicBezTo>
                    <a:pt x="99336" y="220488"/>
                    <a:pt x="99336" y="221034"/>
                    <a:pt x="98790" y="221581"/>
                  </a:cubicBezTo>
                  <a:cubicBezTo>
                    <a:pt x="97971" y="222400"/>
                    <a:pt x="97561" y="222809"/>
                    <a:pt x="97561" y="222809"/>
                  </a:cubicBezTo>
                  <a:cubicBezTo>
                    <a:pt x="97288" y="222809"/>
                    <a:pt x="97083" y="222878"/>
                    <a:pt x="96947" y="223014"/>
                  </a:cubicBezTo>
                  <a:cubicBezTo>
                    <a:pt x="96810" y="223151"/>
                    <a:pt x="96742" y="223219"/>
                    <a:pt x="96742" y="223219"/>
                  </a:cubicBezTo>
                  <a:lnTo>
                    <a:pt x="96742" y="224857"/>
                  </a:lnTo>
                  <a:cubicBezTo>
                    <a:pt x="96742" y="225130"/>
                    <a:pt x="96332" y="225267"/>
                    <a:pt x="95513" y="225267"/>
                  </a:cubicBezTo>
                  <a:cubicBezTo>
                    <a:pt x="94967" y="225267"/>
                    <a:pt x="94694" y="225540"/>
                    <a:pt x="94694" y="226086"/>
                  </a:cubicBezTo>
                  <a:cubicBezTo>
                    <a:pt x="94694" y="226632"/>
                    <a:pt x="94831" y="227042"/>
                    <a:pt x="95104" y="227315"/>
                  </a:cubicBezTo>
                  <a:cubicBezTo>
                    <a:pt x="95377" y="227315"/>
                    <a:pt x="95581" y="227588"/>
                    <a:pt x="95718" y="228134"/>
                  </a:cubicBezTo>
                  <a:cubicBezTo>
                    <a:pt x="95854" y="228680"/>
                    <a:pt x="95786" y="229362"/>
                    <a:pt x="95513" y="230182"/>
                  </a:cubicBezTo>
                  <a:cubicBezTo>
                    <a:pt x="95513" y="231820"/>
                    <a:pt x="95650" y="232776"/>
                    <a:pt x="95923" y="233049"/>
                  </a:cubicBezTo>
                  <a:cubicBezTo>
                    <a:pt x="95923" y="233595"/>
                    <a:pt x="96469" y="233936"/>
                    <a:pt x="97561" y="234073"/>
                  </a:cubicBezTo>
                  <a:cubicBezTo>
                    <a:pt x="98653" y="234209"/>
                    <a:pt x="100292" y="234277"/>
                    <a:pt x="102476" y="234277"/>
                  </a:cubicBezTo>
                  <a:cubicBezTo>
                    <a:pt x="106845" y="234277"/>
                    <a:pt x="109166" y="234004"/>
                    <a:pt x="109439" y="233458"/>
                  </a:cubicBezTo>
                  <a:cubicBezTo>
                    <a:pt x="109712" y="233185"/>
                    <a:pt x="110394" y="233322"/>
                    <a:pt x="111487" y="233868"/>
                  </a:cubicBezTo>
                  <a:cubicBezTo>
                    <a:pt x="112033" y="234141"/>
                    <a:pt x="113125" y="234277"/>
                    <a:pt x="114763" y="234277"/>
                  </a:cubicBezTo>
                  <a:cubicBezTo>
                    <a:pt x="116402" y="234277"/>
                    <a:pt x="117630" y="234277"/>
                    <a:pt x="118449" y="234277"/>
                  </a:cubicBezTo>
                  <a:cubicBezTo>
                    <a:pt x="121453" y="234277"/>
                    <a:pt x="123501" y="233731"/>
                    <a:pt x="124593" y="232639"/>
                  </a:cubicBezTo>
                  <a:lnTo>
                    <a:pt x="126231" y="231820"/>
                  </a:lnTo>
                  <a:cubicBezTo>
                    <a:pt x="126231" y="231820"/>
                    <a:pt x="126300" y="231888"/>
                    <a:pt x="126436" y="232025"/>
                  </a:cubicBezTo>
                  <a:cubicBezTo>
                    <a:pt x="126573" y="232161"/>
                    <a:pt x="126641" y="232229"/>
                    <a:pt x="126641" y="232229"/>
                  </a:cubicBezTo>
                  <a:cubicBezTo>
                    <a:pt x="126641" y="231956"/>
                    <a:pt x="126982" y="231615"/>
                    <a:pt x="127665" y="231206"/>
                  </a:cubicBezTo>
                  <a:cubicBezTo>
                    <a:pt x="128347" y="230796"/>
                    <a:pt x="129235" y="230455"/>
                    <a:pt x="130327" y="230182"/>
                  </a:cubicBezTo>
                  <a:cubicBezTo>
                    <a:pt x="131419" y="230182"/>
                    <a:pt x="132170" y="229977"/>
                    <a:pt x="132580" y="229567"/>
                  </a:cubicBezTo>
                  <a:cubicBezTo>
                    <a:pt x="132989" y="229158"/>
                    <a:pt x="133058" y="228543"/>
                    <a:pt x="132784" y="227724"/>
                  </a:cubicBezTo>
                  <a:cubicBezTo>
                    <a:pt x="132784" y="226632"/>
                    <a:pt x="132921" y="226086"/>
                    <a:pt x="133194" y="226086"/>
                  </a:cubicBezTo>
                  <a:cubicBezTo>
                    <a:pt x="133467" y="226086"/>
                    <a:pt x="133877" y="226359"/>
                    <a:pt x="134423" y="226905"/>
                  </a:cubicBezTo>
                  <a:cubicBezTo>
                    <a:pt x="134423" y="227451"/>
                    <a:pt x="135242" y="227451"/>
                    <a:pt x="136880" y="226905"/>
                  </a:cubicBezTo>
                  <a:cubicBezTo>
                    <a:pt x="138245" y="226359"/>
                    <a:pt x="139338" y="226359"/>
                    <a:pt x="140157" y="226905"/>
                  </a:cubicBezTo>
                  <a:lnTo>
                    <a:pt x="143433" y="229362"/>
                  </a:lnTo>
                  <a:cubicBezTo>
                    <a:pt x="143706" y="229636"/>
                    <a:pt x="144867" y="229840"/>
                    <a:pt x="146915" y="229977"/>
                  </a:cubicBezTo>
                  <a:cubicBezTo>
                    <a:pt x="148963" y="230113"/>
                    <a:pt x="152171" y="230182"/>
                    <a:pt x="156540" y="230182"/>
                  </a:cubicBezTo>
                  <a:lnTo>
                    <a:pt x="166779" y="230182"/>
                  </a:lnTo>
                  <a:cubicBezTo>
                    <a:pt x="169510" y="230182"/>
                    <a:pt x="171421" y="230318"/>
                    <a:pt x="172513" y="230591"/>
                  </a:cubicBezTo>
                  <a:lnTo>
                    <a:pt x="179066" y="232229"/>
                  </a:lnTo>
                  <a:cubicBezTo>
                    <a:pt x="180159" y="232229"/>
                    <a:pt x="181251" y="233049"/>
                    <a:pt x="182343" y="234687"/>
                  </a:cubicBezTo>
                  <a:cubicBezTo>
                    <a:pt x="183162" y="235779"/>
                    <a:pt x="183572" y="237144"/>
                    <a:pt x="183572" y="238783"/>
                  </a:cubicBezTo>
                  <a:cubicBezTo>
                    <a:pt x="183026" y="240694"/>
                    <a:pt x="183026" y="241650"/>
                    <a:pt x="183572" y="241650"/>
                  </a:cubicBezTo>
                  <a:cubicBezTo>
                    <a:pt x="183845" y="241650"/>
                    <a:pt x="183981" y="241377"/>
                    <a:pt x="183981" y="240831"/>
                  </a:cubicBezTo>
                  <a:cubicBezTo>
                    <a:pt x="183708" y="240558"/>
                    <a:pt x="183845" y="239738"/>
                    <a:pt x="184391" y="238373"/>
                  </a:cubicBezTo>
                  <a:cubicBezTo>
                    <a:pt x="184937" y="237554"/>
                    <a:pt x="185210" y="237144"/>
                    <a:pt x="185210" y="237144"/>
                  </a:cubicBezTo>
                  <a:lnTo>
                    <a:pt x="185210" y="239192"/>
                  </a:lnTo>
                  <a:cubicBezTo>
                    <a:pt x="185210" y="241104"/>
                    <a:pt x="185142" y="243015"/>
                    <a:pt x="185005" y="244926"/>
                  </a:cubicBezTo>
                  <a:cubicBezTo>
                    <a:pt x="184869" y="246838"/>
                    <a:pt x="185210" y="247930"/>
                    <a:pt x="186029" y="248203"/>
                  </a:cubicBezTo>
                  <a:cubicBezTo>
                    <a:pt x="186848" y="248749"/>
                    <a:pt x="186848" y="249022"/>
                    <a:pt x="186029" y="249022"/>
                  </a:cubicBezTo>
                  <a:cubicBezTo>
                    <a:pt x="185210" y="249022"/>
                    <a:pt x="184937" y="249432"/>
                    <a:pt x="185210" y="250251"/>
                  </a:cubicBezTo>
                  <a:cubicBezTo>
                    <a:pt x="185483" y="250524"/>
                    <a:pt x="185688" y="250865"/>
                    <a:pt x="185824" y="251275"/>
                  </a:cubicBezTo>
                  <a:cubicBezTo>
                    <a:pt x="185961" y="251684"/>
                    <a:pt x="186302" y="252026"/>
                    <a:pt x="186848" y="252299"/>
                  </a:cubicBezTo>
                  <a:cubicBezTo>
                    <a:pt x="187394" y="252572"/>
                    <a:pt x="187668" y="253254"/>
                    <a:pt x="187668" y="254347"/>
                  </a:cubicBezTo>
                  <a:lnTo>
                    <a:pt x="187668" y="255985"/>
                  </a:lnTo>
                  <a:cubicBezTo>
                    <a:pt x="187668" y="256804"/>
                    <a:pt x="188077" y="256804"/>
                    <a:pt x="188896" y="255985"/>
                  </a:cubicBezTo>
                  <a:cubicBezTo>
                    <a:pt x="189715" y="255166"/>
                    <a:pt x="190398" y="253800"/>
                    <a:pt x="190944" y="251889"/>
                  </a:cubicBezTo>
                  <a:cubicBezTo>
                    <a:pt x="190944" y="251343"/>
                    <a:pt x="191763" y="249705"/>
                    <a:pt x="193402" y="246974"/>
                  </a:cubicBezTo>
                  <a:cubicBezTo>
                    <a:pt x="195040" y="244244"/>
                    <a:pt x="196542" y="241377"/>
                    <a:pt x="197907" y="238373"/>
                  </a:cubicBezTo>
                  <a:cubicBezTo>
                    <a:pt x="199272" y="235097"/>
                    <a:pt x="200501" y="232366"/>
                    <a:pt x="201593" y="230182"/>
                  </a:cubicBezTo>
                  <a:cubicBezTo>
                    <a:pt x="202685" y="227997"/>
                    <a:pt x="203368" y="226495"/>
                    <a:pt x="203641" y="225676"/>
                  </a:cubicBezTo>
                  <a:cubicBezTo>
                    <a:pt x="204187" y="224311"/>
                    <a:pt x="204733" y="223355"/>
                    <a:pt x="205279" y="222809"/>
                  </a:cubicBezTo>
                  <a:cubicBezTo>
                    <a:pt x="206098" y="221990"/>
                    <a:pt x="206508" y="221444"/>
                    <a:pt x="206508" y="221171"/>
                  </a:cubicBezTo>
                  <a:cubicBezTo>
                    <a:pt x="206508" y="220352"/>
                    <a:pt x="205552" y="219260"/>
                    <a:pt x="203641" y="217894"/>
                  </a:cubicBezTo>
                  <a:cubicBezTo>
                    <a:pt x="203095" y="217621"/>
                    <a:pt x="202549" y="217280"/>
                    <a:pt x="202003" y="216870"/>
                  </a:cubicBezTo>
                  <a:cubicBezTo>
                    <a:pt x="201457" y="216461"/>
                    <a:pt x="201047" y="216120"/>
                    <a:pt x="200774" y="215846"/>
                  </a:cubicBezTo>
                  <a:cubicBezTo>
                    <a:pt x="200228" y="215846"/>
                    <a:pt x="200228" y="215710"/>
                    <a:pt x="200774" y="215437"/>
                  </a:cubicBezTo>
                  <a:cubicBezTo>
                    <a:pt x="201866" y="214891"/>
                    <a:pt x="202958" y="214754"/>
                    <a:pt x="204051" y="215027"/>
                  </a:cubicBezTo>
                  <a:lnTo>
                    <a:pt x="208556" y="215846"/>
                  </a:lnTo>
                  <a:cubicBezTo>
                    <a:pt x="209648" y="215846"/>
                    <a:pt x="210467" y="214754"/>
                    <a:pt x="211013" y="212570"/>
                  </a:cubicBezTo>
                  <a:cubicBezTo>
                    <a:pt x="211286" y="211751"/>
                    <a:pt x="211696" y="210932"/>
                    <a:pt x="212242" y="210112"/>
                  </a:cubicBezTo>
                  <a:cubicBezTo>
                    <a:pt x="212788" y="209293"/>
                    <a:pt x="213061" y="208611"/>
                    <a:pt x="213061" y="208065"/>
                  </a:cubicBezTo>
                  <a:cubicBezTo>
                    <a:pt x="213061" y="207791"/>
                    <a:pt x="214290" y="205198"/>
                    <a:pt x="216747" y="200283"/>
                  </a:cubicBezTo>
                  <a:cubicBezTo>
                    <a:pt x="217567" y="198644"/>
                    <a:pt x="218181" y="197211"/>
                    <a:pt x="218590" y="195982"/>
                  </a:cubicBezTo>
                  <a:cubicBezTo>
                    <a:pt x="219000" y="194753"/>
                    <a:pt x="219341" y="194002"/>
                    <a:pt x="219614" y="193729"/>
                  </a:cubicBezTo>
                  <a:cubicBezTo>
                    <a:pt x="220160" y="193729"/>
                    <a:pt x="220434" y="192637"/>
                    <a:pt x="220434" y="190453"/>
                  </a:cubicBezTo>
                  <a:cubicBezTo>
                    <a:pt x="220434" y="188815"/>
                    <a:pt x="221253" y="187449"/>
                    <a:pt x="222891" y="186357"/>
                  </a:cubicBezTo>
                  <a:cubicBezTo>
                    <a:pt x="223983" y="184719"/>
                    <a:pt x="224529" y="183354"/>
                    <a:pt x="224529" y="182261"/>
                  </a:cubicBezTo>
                  <a:cubicBezTo>
                    <a:pt x="224529" y="181442"/>
                    <a:pt x="224666" y="180623"/>
                    <a:pt x="224939" y="179804"/>
                  </a:cubicBezTo>
                  <a:cubicBezTo>
                    <a:pt x="225212" y="178985"/>
                    <a:pt x="225348" y="178439"/>
                    <a:pt x="225348" y="178166"/>
                  </a:cubicBezTo>
                  <a:cubicBezTo>
                    <a:pt x="225348" y="177893"/>
                    <a:pt x="225485" y="177415"/>
                    <a:pt x="225758" y="176732"/>
                  </a:cubicBezTo>
                  <a:cubicBezTo>
                    <a:pt x="226031" y="176049"/>
                    <a:pt x="226168" y="175299"/>
                    <a:pt x="226168" y="174479"/>
                  </a:cubicBezTo>
                  <a:cubicBezTo>
                    <a:pt x="226168" y="172022"/>
                    <a:pt x="225758" y="170793"/>
                    <a:pt x="224939" y="170793"/>
                  </a:cubicBezTo>
                  <a:cubicBezTo>
                    <a:pt x="224393" y="170793"/>
                    <a:pt x="223847" y="169564"/>
                    <a:pt x="223301" y="167107"/>
                  </a:cubicBezTo>
                  <a:cubicBezTo>
                    <a:pt x="222754" y="164923"/>
                    <a:pt x="222208" y="163830"/>
                    <a:pt x="221662" y="163830"/>
                  </a:cubicBezTo>
                  <a:cubicBezTo>
                    <a:pt x="221116" y="163830"/>
                    <a:pt x="220843" y="164650"/>
                    <a:pt x="220843" y="166288"/>
                  </a:cubicBezTo>
                  <a:cubicBezTo>
                    <a:pt x="220843" y="167926"/>
                    <a:pt x="220297" y="169155"/>
                    <a:pt x="219205" y="169974"/>
                  </a:cubicBezTo>
                  <a:cubicBezTo>
                    <a:pt x="217567" y="171066"/>
                    <a:pt x="216611" y="171612"/>
                    <a:pt x="216338" y="171612"/>
                  </a:cubicBezTo>
                  <a:cubicBezTo>
                    <a:pt x="215246" y="171612"/>
                    <a:pt x="214699" y="171339"/>
                    <a:pt x="214699" y="170793"/>
                  </a:cubicBezTo>
                  <a:cubicBezTo>
                    <a:pt x="213607" y="170247"/>
                    <a:pt x="212242" y="169838"/>
                    <a:pt x="210604" y="169564"/>
                  </a:cubicBezTo>
                  <a:lnTo>
                    <a:pt x="206508" y="168336"/>
                  </a:lnTo>
                  <a:cubicBezTo>
                    <a:pt x="206508" y="168882"/>
                    <a:pt x="205825" y="169838"/>
                    <a:pt x="204460" y="171203"/>
                  </a:cubicBezTo>
                  <a:cubicBezTo>
                    <a:pt x="203368" y="173114"/>
                    <a:pt x="201866" y="174616"/>
                    <a:pt x="199955" y="175708"/>
                  </a:cubicBezTo>
                  <a:cubicBezTo>
                    <a:pt x="198316" y="176527"/>
                    <a:pt x="197088" y="176937"/>
                    <a:pt x="196269" y="176937"/>
                  </a:cubicBezTo>
                  <a:lnTo>
                    <a:pt x="194630" y="176527"/>
                  </a:lnTo>
                  <a:cubicBezTo>
                    <a:pt x="195176" y="175981"/>
                    <a:pt x="194767" y="175435"/>
                    <a:pt x="193402" y="174889"/>
                  </a:cubicBezTo>
                  <a:lnTo>
                    <a:pt x="191763" y="173660"/>
                  </a:lnTo>
                  <a:cubicBezTo>
                    <a:pt x="191490" y="173387"/>
                    <a:pt x="190398" y="173660"/>
                    <a:pt x="188487" y="174479"/>
                  </a:cubicBezTo>
                  <a:lnTo>
                    <a:pt x="185620" y="175708"/>
                  </a:lnTo>
                  <a:lnTo>
                    <a:pt x="184800" y="174070"/>
                  </a:lnTo>
                  <a:cubicBezTo>
                    <a:pt x="184527" y="173251"/>
                    <a:pt x="184118" y="172705"/>
                    <a:pt x="183572" y="172432"/>
                  </a:cubicBezTo>
                  <a:cubicBezTo>
                    <a:pt x="183299" y="172432"/>
                    <a:pt x="181933" y="171203"/>
                    <a:pt x="179476" y="168745"/>
                  </a:cubicBezTo>
                  <a:cubicBezTo>
                    <a:pt x="177838" y="166015"/>
                    <a:pt x="176336" y="164377"/>
                    <a:pt x="174971" y="163830"/>
                  </a:cubicBezTo>
                  <a:cubicBezTo>
                    <a:pt x="173605" y="163284"/>
                    <a:pt x="172786" y="162465"/>
                    <a:pt x="172513" y="161373"/>
                  </a:cubicBezTo>
                  <a:cubicBezTo>
                    <a:pt x="171694" y="158916"/>
                    <a:pt x="171011" y="157414"/>
                    <a:pt x="170465" y="156868"/>
                  </a:cubicBezTo>
                  <a:lnTo>
                    <a:pt x="168418" y="154820"/>
                  </a:lnTo>
                  <a:lnTo>
                    <a:pt x="170875" y="146219"/>
                  </a:lnTo>
                  <a:cubicBezTo>
                    <a:pt x="171421" y="144034"/>
                    <a:pt x="172035" y="142055"/>
                    <a:pt x="172718" y="140280"/>
                  </a:cubicBezTo>
                  <a:cubicBezTo>
                    <a:pt x="173401" y="138505"/>
                    <a:pt x="174015" y="137345"/>
                    <a:pt x="174561" y="136798"/>
                  </a:cubicBezTo>
                  <a:cubicBezTo>
                    <a:pt x="175107" y="136252"/>
                    <a:pt x="175244" y="135843"/>
                    <a:pt x="174971" y="135570"/>
                  </a:cubicBezTo>
                  <a:cubicBezTo>
                    <a:pt x="174971" y="135297"/>
                    <a:pt x="175107" y="135160"/>
                    <a:pt x="175380" y="135160"/>
                  </a:cubicBezTo>
                  <a:cubicBezTo>
                    <a:pt x="175380" y="135706"/>
                    <a:pt x="175790" y="135979"/>
                    <a:pt x="176609" y="135979"/>
                  </a:cubicBezTo>
                  <a:cubicBezTo>
                    <a:pt x="176882" y="135979"/>
                    <a:pt x="177019" y="135570"/>
                    <a:pt x="177019" y="134751"/>
                  </a:cubicBezTo>
                  <a:lnTo>
                    <a:pt x="177019" y="133931"/>
                  </a:lnTo>
                  <a:cubicBezTo>
                    <a:pt x="177292" y="134205"/>
                    <a:pt x="177974" y="133249"/>
                    <a:pt x="179066" y="131064"/>
                  </a:cubicBezTo>
                  <a:cubicBezTo>
                    <a:pt x="179340" y="130245"/>
                    <a:pt x="179886" y="128948"/>
                    <a:pt x="180705" y="127173"/>
                  </a:cubicBezTo>
                  <a:cubicBezTo>
                    <a:pt x="181524" y="125399"/>
                    <a:pt x="182616" y="123146"/>
                    <a:pt x="183981" y="120415"/>
                  </a:cubicBezTo>
                  <a:cubicBezTo>
                    <a:pt x="186166" y="116593"/>
                    <a:pt x="188214" y="111132"/>
                    <a:pt x="190125" y="104032"/>
                  </a:cubicBezTo>
                  <a:cubicBezTo>
                    <a:pt x="190944" y="101575"/>
                    <a:pt x="191354" y="99527"/>
                    <a:pt x="191354" y="97889"/>
                  </a:cubicBezTo>
                  <a:cubicBezTo>
                    <a:pt x="191354" y="96251"/>
                    <a:pt x="191217" y="95295"/>
                    <a:pt x="190944" y="95022"/>
                  </a:cubicBezTo>
                  <a:cubicBezTo>
                    <a:pt x="190671" y="94749"/>
                    <a:pt x="190535" y="93657"/>
                    <a:pt x="190535" y="91745"/>
                  </a:cubicBezTo>
                  <a:cubicBezTo>
                    <a:pt x="190535" y="90107"/>
                    <a:pt x="190671" y="89288"/>
                    <a:pt x="190944" y="89288"/>
                  </a:cubicBezTo>
                  <a:cubicBezTo>
                    <a:pt x="191217" y="89288"/>
                    <a:pt x="191422" y="89083"/>
                    <a:pt x="191558" y="88673"/>
                  </a:cubicBezTo>
                  <a:cubicBezTo>
                    <a:pt x="191695" y="88264"/>
                    <a:pt x="191627" y="87923"/>
                    <a:pt x="191354" y="87649"/>
                  </a:cubicBezTo>
                  <a:lnTo>
                    <a:pt x="190944" y="85602"/>
                  </a:lnTo>
                  <a:cubicBezTo>
                    <a:pt x="190125" y="84782"/>
                    <a:pt x="189579" y="84373"/>
                    <a:pt x="189306" y="84373"/>
                  </a:cubicBezTo>
                  <a:cubicBezTo>
                    <a:pt x="188487" y="84373"/>
                    <a:pt x="188077" y="84236"/>
                    <a:pt x="188077" y="83963"/>
                  </a:cubicBezTo>
                  <a:cubicBezTo>
                    <a:pt x="188350" y="83144"/>
                    <a:pt x="189169" y="83008"/>
                    <a:pt x="190535" y="83554"/>
                  </a:cubicBezTo>
                  <a:cubicBezTo>
                    <a:pt x="191354" y="83827"/>
                    <a:pt x="191763" y="83554"/>
                    <a:pt x="191763" y="82735"/>
                  </a:cubicBezTo>
                  <a:cubicBezTo>
                    <a:pt x="191763" y="81915"/>
                    <a:pt x="191354" y="81779"/>
                    <a:pt x="190535" y="82325"/>
                  </a:cubicBezTo>
                  <a:cubicBezTo>
                    <a:pt x="188896" y="82325"/>
                    <a:pt x="188077" y="82188"/>
                    <a:pt x="188077" y="81915"/>
                  </a:cubicBezTo>
                  <a:cubicBezTo>
                    <a:pt x="187804" y="81642"/>
                    <a:pt x="187736" y="81438"/>
                    <a:pt x="187872" y="81301"/>
                  </a:cubicBezTo>
                  <a:cubicBezTo>
                    <a:pt x="188009" y="81165"/>
                    <a:pt x="188214" y="81096"/>
                    <a:pt x="188487" y="81096"/>
                  </a:cubicBezTo>
                  <a:lnTo>
                    <a:pt x="190125" y="81096"/>
                  </a:lnTo>
                  <a:cubicBezTo>
                    <a:pt x="190671" y="81096"/>
                    <a:pt x="191081" y="81233"/>
                    <a:pt x="191354" y="81506"/>
                  </a:cubicBezTo>
                  <a:cubicBezTo>
                    <a:pt x="191900" y="81779"/>
                    <a:pt x="192446" y="81642"/>
                    <a:pt x="192992" y="81096"/>
                  </a:cubicBezTo>
                  <a:cubicBezTo>
                    <a:pt x="193538" y="80550"/>
                    <a:pt x="193811" y="79595"/>
                    <a:pt x="193811" y="78229"/>
                  </a:cubicBezTo>
                  <a:cubicBezTo>
                    <a:pt x="193811" y="76864"/>
                    <a:pt x="194084" y="75908"/>
                    <a:pt x="194630" y="75362"/>
                  </a:cubicBezTo>
                  <a:cubicBezTo>
                    <a:pt x="194903" y="74816"/>
                    <a:pt x="195108" y="74338"/>
                    <a:pt x="195245" y="73929"/>
                  </a:cubicBezTo>
                  <a:cubicBezTo>
                    <a:pt x="195381" y="73519"/>
                    <a:pt x="195313" y="73178"/>
                    <a:pt x="195040" y="72905"/>
                  </a:cubicBezTo>
                  <a:cubicBezTo>
                    <a:pt x="194767" y="72359"/>
                    <a:pt x="194903" y="71813"/>
                    <a:pt x="195449" y="71266"/>
                  </a:cubicBezTo>
                  <a:cubicBezTo>
                    <a:pt x="196269" y="69628"/>
                    <a:pt x="196678" y="68126"/>
                    <a:pt x="196678" y="66761"/>
                  </a:cubicBezTo>
                  <a:lnTo>
                    <a:pt x="196678" y="63075"/>
                  </a:lnTo>
                  <a:lnTo>
                    <a:pt x="194630" y="64304"/>
                  </a:lnTo>
                  <a:lnTo>
                    <a:pt x="192173" y="65123"/>
                  </a:lnTo>
                  <a:cubicBezTo>
                    <a:pt x="191900" y="65123"/>
                    <a:pt x="192036" y="64850"/>
                    <a:pt x="192582" y="64304"/>
                  </a:cubicBezTo>
                  <a:cubicBezTo>
                    <a:pt x="192855" y="63485"/>
                    <a:pt x="192855" y="62938"/>
                    <a:pt x="192582" y="62665"/>
                  </a:cubicBezTo>
                  <a:cubicBezTo>
                    <a:pt x="192582" y="62665"/>
                    <a:pt x="192514" y="62597"/>
                    <a:pt x="192378" y="62461"/>
                  </a:cubicBezTo>
                  <a:cubicBezTo>
                    <a:pt x="192241" y="62324"/>
                    <a:pt x="192173" y="62256"/>
                    <a:pt x="192173" y="62256"/>
                  </a:cubicBezTo>
                  <a:cubicBezTo>
                    <a:pt x="192173" y="61710"/>
                    <a:pt x="192446" y="61027"/>
                    <a:pt x="192992" y="60208"/>
                  </a:cubicBezTo>
                  <a:cubicBezTo>
                    <a:pt x="193538" y="59389"/>
                    <a:pt x="193538" y="58843"/>
                    <a:pt x="192992" y="58570"/>
                  </a:cubicBezTo>
                  <a:cubicBezTo>
                    <a:pt x="192446" y="58297"/>
                    <a:pt x="192241" y="58024"/>
                    <a:pt x="192378" y="57751"/>
                  </a:cubicBezTo>
                  <a:cubicBezTo>
                    <a:pt x="192514" y="57477"/>
                    <a:pt x="192719" y="57204"/>
                    <a:pt x="192992" y="56931"/>
                  </a:cubicBezTo>
                  <a:cubicBezTo>
                    <a:pt x="193538" y="56931"/>
                    <a:pt x="193811" y="56658"/>
                    <a:pt x="193811" y="56112"/>
                  </a:cubicBezTo>
                  <a:cubicBezTo>
                    <a:pt x="193811" y="55839"/>
                    <a:pt x="194494" y="55020"/>
                    <a:pt x="195859" y="53655"/>
                  </a:cubicBezTo>
                  <a:cubicBezTo>
                    <a:pt x="196678" y="52836"/>
                    <a:pt x="197361" y="52426"/>
                    <a:pt x="197907" y="52426"/>
                  </a:cubicBezTo>
                  <a:cubicBezTo>
                    <a:pt x="198453" y="52426"/>
                    <a:pt x="198658" y="52563"/>
                    <a:pt x="198521" y="52836"/>
                  </a:cubicBezTo>
                  <a:cubicBezTo>
                    <a:pt x="198385" y="53109"/>
                    <a:pt x="198180" y="53382"/>
                    <a:pt x="197907" y="53655"/>
                  </a:cubicBezTo>
                  <a:cubicBezTo>
                    <a:pt x="197361" y="53928"/>
                    <a:pt x="197156" y="54133"/>
                    <a:pt x="197293" y="54269"/>
                  </a:cubicBezTo>
                  <a:cubicBezTo>
                    <a:pt x="197429" y="54406"/>
                    <a:pt x="197634" y="54337"/>
                    <a:pt x="197907" y="54064"/>
                  </a:cubicBezTo>
                  <a:cubicBezTo>
                    <a:pt x="198726" y="54064"/>
                    <a:pt x="199136" y="53518"/>
                    <a:pt x="199136" y="52426"/>
                  </a:cubicBezTo>
                  <a:cubicBezTo>
                    <a:pt x="199136" y="51880"/>
                    <a:pt x="198999" y="51470"/>
                    <a:pt x="198726" y="51197"/>
                  </a:cubicBezTo>
                  <a:cubicBezTo>
                    <a:pt x="198453" y="50924"/>
                    <a:pt x="198043" y="50924"/>
                    <a:pt x="197497" y="51197"/>
                  </a:cubicBezTo>
                  <a:cubicBezTo>
                    <a:pt x="196951" y="51470"/>
                    <a:pt x="196542" y="51470"/>
                    <a:pt x="196269" y="51197"/>
                  </a:cubicBezTo>
                  <a:cubicBezTo>
                    <a:pt x="195996" y="50924"/>
                    <a:pt x="195859" y="50515"/>
                    <a:pt x="195859" y="49969"/>
                  </a:cubicBezTo>
                  <a:lnTo>
                    <a:pt x="195859" y="47102"/>
                  </a:lnTo>
                  <a:cubicBezTo>
                    <a:pt x="195859" y="46282"/>
                    <a:pt x="195723" y="45873"/>
                    <a:pt x="195449" y="45873"/>
                  </a:cubicBezTo>
                  <a:cubicBezTo>
                    <a:pt x="195176" y="45873"/>
                    <a:pt x="194972" y="45805"/>
                    <a:pt x="194835" y="45668"/>
                  </a:cubicBezTo>
                  <a:cubicBezTo>
                    <a:pt x="194699" y="45532"/>
                    <a:pt x="194767" y="45327"/>
                    <a:pt x="195040" y="45054"/>
                  </a:cubicBezTo>
                  <a:cubicBezTo>
                    <a:pt x="195586" y="44508"/>
                    <a:pt x="195859" y="43688"/>
                    <a:pt x="195859" y="42596"/>
                  </a:cubicBezTo>
                  <a:lnTo>
                    <a:pt x="196269" y="38910"/>
                  </a:lnTo>
                  <a:cubicBezTo>
                    <a:pt x="196815" y="36999"/>
                    <a:pt x="197361" y="35907"/>
                    <a:pt x="197907" y="35633"/>
                  </a:cubicBezTo>
                  <a:cubicBezTo>
                    <a:pt x="198180" y="35360"/>
                    <a:pt x="198453" y="35087"/>
                    <a:pt x="198726" y="34814"/>
                  </a:cubicBezTo>
                  <a:cubicBezTo>
                    <a:pt x="198999" y="34541"/>
                    <a:pt x="199409" y="34405"/>
                    <a:pt x="199955" y="34405"/>
                  </a:cubicBezTo>
                  <a:cubicBezTo>
                    <a:pt x="200501" y="34405"/>
                    <a:pt x="200774" y="33995"/>
                    <a:pt x="200774" y="33176"/>
                  </a:cubicBezTo>
                  <a:cubicBezTo>
                    <a:pt x="200774" y="32357"/>
                    <a:pt x="200910" y="31811"/>
                    <a:pt x="201184" y="31538"/>
                  </a:cubicBezTo>
                  <a:cubicBezTo>
                    <a:pt x="201184" y="31265"/>
                    <a:pt x="200774" y="31128"/>
                    <a:pt x="199955" y="31128"/>
                  </a:cubicBezTo>
                  <a:cubicBezTo>
                    <a:pt x="199136" y="31128"/>
                    <a:pt x="198453" y="30445"/>
                    <a:pt x="197907" y="29080"/>
                  </a:cubicBezTo>
                  <a:cubicBezTo>
                    <a:pt x="197634" y="28534"/>
                    <a:pt x="197497" y="27988"/>
                    <a:pt x="197497" y="27442"/>
                  </a:cubicBezTo>
                  <a:cubicBezTo>
                    <a:pt x="197497" y="26896"/>
                    <a:pt x="197361" y="26486"/>
                    <a:pt x="197088" y="26213"/>
                  </a:cubicBezTo>
                  <a:cubicBezTo>
                    <a:pt x="196815" y="25394"/>
                    <a:pt x="196815" y="24985"/>
                    <a:pt x="197088" y="24985"/>
                  </a:cubicBezTo>
                  <a:cubicBezTo>
                    <a:pt x="197634" y="24985"/>
                    <a:pt x="197907" y="24985"/>
                    <a:pt x="197907" y="24985"/>
                  </a:cubicBezTo>
                  <a:cubicBezTo>
                    <a:pt x="197907" y="24985"/>
                    <a:pt x="197634" y="24438"/>
                    <a:pt x="197088" y="23346"/>
                  </a:cubicBezTo>
                  <a:cubicBezTo>
                    <a:pt x="196815" y="22527"/>
                    <a:pt x="196473" y="21776"/>
                    <a:pt x="196064" y="21094"/>
                  </a:cubicBezTo>
                  <a:cubicBezTo>
                    <a:pt x="195654" y="20411"/>
                    <a:pt x="195313" y="19933"/>
                    <a:pt x="195040" y="19660"/>
                  </a:cubicBezTo>
                  <a:lnTo>
                    <a:pt x="192992" y="15974"/>
                  </a:lnTo>
                  <a:lnTo>
                    <a:pt x="190535" y="12697"/>
                  </a:lnTo>
                  <a:cubicBezTo>
                    <a:pt x="189988" y="12424"/>
                    <a:pt x="189169" y="11469"/>
                    <a:pt x="188077" y="9830"/>
                  </a:cubicBezTo>
                  <a:cubicBezTo>
                    <a:pt x="187804" y="8465"/>
                    <a:pt x="187804" y="7236"/>
                    <a:pt x="188077" y="6144"/>
                  </a:cubicBezTo>
                  <a:cubicBezTo>
                    <a:pt x="188623" y="5052"/>
                    <a:pt x="189306" y="4506"/>
                    <a:pt x="190125" y="4506"/>
                  </a:cubicBezTo>
                  <a:cubicBezTo>
                    <a:pt x="190944" y="4506"/>
                    <a:pt x="191354" y="4233"/>
                    <a:pt x="191354" y="3687"/>
                  </a:cubicBezTo>
                  <a:cubicBezTo>
                    <a:pt x="191627" y="3414"/>
                    <a:pt x="191695" y="3209"/>
                    <a:pt x="191558" y="3072"/>
                  </a:cubicBezTo>
                  <a:cubicBezTo>
                    <a:pt x="191422" y="2936"/>
                    <a:pt x="191217" y="2867"/>
                    <a:pt x="190944" y="2867"/>
                  </a:cubicBezTo>
                  <a:cubicBezTo>
                    <a:pt x="190671" y="2867"/>
                    <a:pt x="190535" y="2731"/>
                    <a:pt x="190535" y="2458"/>
                  </a:cubicBezTo>
                  <a:lnTo>
                    <a:pt x="194221" y="1639"/>
                  </a:lnTo>
                  <a:lnTo>
                    <a:pt x="199545" y="820"/>
                  </a:lnTo>
                  <a:lnTo>
                    <a:pt x="202003" y="410"/>
                  </a:lnTo>
                  <a:cubicBezTo>
                    <a:pt x="202276" y="137"/>
                    <a:pt x="203504" y="0"/>
                    <a:pt x="205689" y="0"/>
                  </a:cubicBezTo>
                  <a:close/>
                </a:path>
              </a:pathLst>
            </a:custGeom>
            <a:gradFill flip="none" rotWithShape="1">
              <a:gsLst>
                <a:gs pos="0">
                  <a:srgbClr val="DFB88D">
                    <a:lumMod val="56000"/>
                    <a:lumOff val="44000"/>
                  </a:srgbClr>
                </a:gs>
                <a:gs pos="100000">
                  <a:srgbClr val="9A5A33">
                    <a:lumMod val="86000"/>
                    <a:lumOff val="14000"/>
                  </a:srgbClr>
                </a:gs>
              </a:gsLst>
              <a:lin ang="0" scaled="1"/>
              <a:tileRect/>
            </a:gradFill>
            <a:ln>
              <a:noFill/>
            </a:ln>
            <a:effectLst>
              <a:outerShdw blurRad="38100" dist="38100" dir="2700000" algn="tl">
                <a:srgbClr val="000000">
                  <a:alpha val="43137"/>
                </a:srgbClr>
              </a:outerShdw>
            </a:effectLst>
          </p:spPr>
          <p:txBody>
            <a:bodyPr rot="0" spcFirstLastPara="0" vertOverflow="overflow" horzOverflow="overflow" vert="horz" wrap="square" lIns="91440" tIns="45720" rIns="91440" bIns="45720" numCol="1" spcCol="0" rtlCol="0" fromWordArt="0" anchor="t" anchorCtr="0" forceAA="0" compatLnSpc="1">
              <a:noAutofit/>
            </a:bodyPr>
            <a:lstStyle/>
            <a:p>
              <a:endParaRPr lang="zh-CN" altLang="en-US" sz="32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endParaRPr>
            </a:p>
          </p:txBody>
        </p:sp>
        <p:sp>
          <p:nvSpPr>
            <p:cNvPr id="456" name="PA-文本框 455"/>
            <p:cNvSpPr txBox="1"/>
            <p:nvPr>
              <p:custDataLst>
                <p:tags r:id="rId25"/>
              </p:custDataLst>
            </p:nvPr>
          </p:nvSpPr>
          <p:spPr>
            <a:xfrm>
              <a:off x="5687694" y="2460145"/>
              <a:ext cx="475183" cy="439522"/>
            </a:xfrm>
            <a:custGeom>
              <a:avLst/>
              <a:gdLst/>
              <a:ahLst/>
              <a:cxnLst/>
              <a:rect l="l" t="t" r="r" b="b"/>
              <a:pathLst>
                <a:path w="475183" h="439522">
                  <a:moveTo>
                    <a:pt x="241401" y="387096"/>
                  </a:moveTo>
                  <a:cubicBezTo>
                    <a:pt x="240995" y="387096"/>
                    <a:pt x="240792" y="387503"/>
                    <a:pt x="240792" y="388316"/>
                  </a:cubicBezTo>
                  <a:cubicBezTo>
                    <a:pt x="240792" y="389128"/>
                    <a:pt x="240995" y="389535"/>
                    <a:pt x="241401" y="389535"/>
                  </a:cubicBezTo>
                  <a:cubicBezTo>
                    <a:pt x="242214" y="389535"/>
                    <a:pt x="242621" y="389128"/>
                    <a:pt x="242621" y="388316"/>
                  </a:cubicBezTo>
                  <a:cubicBezTo>
                    <a:pt x="242621" y="387503"/>
                    <a:pt x="242214" y="387096"/>
                    <a:pt x="241401" y="387096"/>
                  </a:cubicBezTo>
                  <a:close/>
                  <a:moveTo>
                    <a:pt x="257251" y="386487"/>
                  </a:moveTo>
                  <a:cubicBezTo>
                    <a:pt x="256438" y="386487"/>
                    <a:pt x="256032" y="386690"/>
                    <a:pt x="256032" y="387096"/>
                  </a:cubicBezTo>
                  <a:cubicBezTo>
                    <a:pt x="256032" y="387909"/>
                    <a:pt x="256438" y="388316"/>
                    <a:pt x="257251" y="388316"/>
                  </a:cubicBezTo>
                  <a:cubicBezTo>
                    <a:pt x="258064" y="388316"/>
                    <a:pt x="258470" y="387909"/>
                    <a:pt x="258470" y="387096"/>
                  </a:cubicBezTo>
                  <a:cubicBezTo>
                    <a:pt x="258470" y="386690"/>
                    <a:pt x="258064" y="386487"/>
                    <a:pt x="257251" y="386487"/>
                  </a:cubicBezTo>
                  <a:close/>
                  <a:moveTo>
                    <a:pt x="250545" y="386487"/>
                  </a:moveTo>
                  <a:cubicBezTo>
                    <a:pt x="247294" y="386487"/>
                    <a:pt x="245669" y="386690"/>
                    <a:pt x="245669" y="387096"/>
                  </a:cubicBezTo>
                  <a:cubicBezTo>
                    <a:pt x="245669" y="387909"/>
                    <a:pt x="246888" y="388316"/>
                    <a:pt x="249326" y="388316"/>
                  </a:cubicBezTo>
                  <a:cubicBezTo>
                    <a:pt x="252171" y="388316"/>
                    <a:pt x="254000" y="387909"/>
                    <a:pt x="254813" y="387096"/>
                  </a:cubicBezTo>
                  <a:cubicBezTo>
                    <a:pt x="254813" y="386690"/>
                    <a:pt x="253390" y="386487"/>
                    <a:pt x="250545" y="386487"/>
                  </a:cubicBezTo>
                  <a:close/>
                  <a:moveTo>
                    <a:pt x="267614" y="385268"/>
                  </a:moveTo>
                  <a:cubicBezTo>
                    <a:pt x="263144" y="385268"/>
                    <a:pt x="260909" y="385674"/>
                    <a:pt x="260909" y="386487"/>
                  </a:cubicBezTo>
                  <a:cubicBezTo>
                    <a:pt x="260909" y="386893"/>
                    <a:pt x="262128" y="387096"/>
                    <a:pt x="264566" y="387096"/>
                  </a:cubicBezTo>
                  <a:lnTo>
                    <a:pt x="270662" y="386487"/>
                  </a:lnTo>
                  <a:cubicBezTo>
                    <a:pt x="271881" y="386080"/>
                    <a:pt x="272186" y="385776"/>
                    <a:pt x="271577" y="385572"/>
                  </a:cubicBezTo>
                  <a:cubicBezTo>
                    <a:pt x="270967" y="385369"/>
                    <a:pt x="269646" y="385268"/>
                    <a:pt x="267614" y="385268"/>
                  </a:cubicBezTo>
                  <a:close/>
                  <a:moveTo>
                    <a:pt x="311505" y="384048"/>
                  </a:moveTo>
                  <a:lnTo>
                    <a:pt x="309067" y="385268"/>
                  </a:lnTo>
                  <a:cubicBezTo>
                    <a:pt x="308254" y="385674"/>
                    <a:pt x="308457" y="385877"/>
                    <a:pt x="309677" y="385877"/>
                  </a:cubicBezTo>
                  <a:cubicBezTo>
                    <a:pt x="310083" y="386284"/>
                    <a:pt x="310591" y="386385"/>
                    <a:pt x="311201" y="386182"/>
                  </a:cubicBezTo>
                  <a:cubicBezTo>
                    <a:pt x="311810" y="385979"/>
                    <a:pt x="312115" y="385674"/>
                    <a:pt x="312115" y="385268"/>
                  </a:cubicBezTo>
                  <a:cubicBezTo>
                    <a:pt x="312115" y="384455"/>
                    <a:pt x="311912" y="384048"/>
                    <a:pt x="311505" y="384048"/>
                  </a:cubicBezTo>
                  <a:close/>
                  <a:moveTo>
                    <a:pt x="215189" y="383439"/>
                  </a:moveTo>
                  <a:lnTo>
                    <a:pt x="212750" y="384658"/>
                  </a:lnTo>
                  <a:cubicBezTo>
                    <a:pt x="211531" y="385877"/>
                    <a:pt x="211531" y="386487"/>
                    <a:pt x="212750" y="386487"/>
                  </a:cubicBezTo>
                  <a:cubicBezTo>
                    <a:pt x="213157" y="386487"/>
                    <a:pt x="213969" y="385877"/>
                    <a:pt x="215189" y="384658"/>
                  </a:cubicBezTo>
                  <a:cubicBezTo>
                    <a:pt x="216001" y="383845"/>
                    <a:pt x="216001" y="383439"/>
                    <a:pt x="215189" y="383439"/>
                  </a:cubicBezTo>
                  <a:close/>
                  <a:moveTo>
                    <a:pt x="168249" y="360274"/>
                  </a:moveTo>
                  <a:lnTo>
                    <a:pt x="167640" y="362103"/>
                  </a:lnTo>
                  <a:cubicBezTo>
                    <a:pt x="167640" y="362509"/>
                    <a:pt x="167741" y="362814"/>
                    <a:pt x="167945" y="363017"/>
                  </a:cubicBezTo>
                  <a:cubicBezTo>
                    <a:pt x="168148" y="363220"/>
                    <a:pt x="168249" y="363119"/>
                    <a:pt x="168249" y="362712"/>
                  </a:cubicBezTo>
                  <a:cubicBezTo>
                    <a:pt x="169062" y="362712"/>
                    <a:pt x="169469" y="362306"/>
                    <a:pt x="169469" y="361493"/>
                  </a:cubicBezTo>
                  <a:cubicBezTo>
                    <a:pt x="169469" y="360680"/>
                    <a:pt x="169062" y="360274"/>
                    <a:pt x="168249" y="360274"/>
                  </a:cubicBezTo>
                  <a:close/>
                  <a:moveTo>
                    <a:pt x="58521" y="348082"/>
                  </a:moveTo>
                  <a:cubicBezTo>
                    <a:pt x="58115" y="348082"/>
                    <a:pt x="58115" y="348895"/>
                    <a:pt x="58521" y="350520"/>
                  </a:cubicBezTo>
                  <a:cubicBezTo>
                    <a:pt x="58521" y="351740"/>
                    <a:pt x="58725" y="352857"/>
                    <a:pt x="59131" y="353873"/>
                  </a:cubicBezTo>
                  <a:cubicBezTo>
                    <a:pt x="59537" y="354889"/>
                    <a:pt x="59741" y="355804"/>
                    <a:pt x="59741" y="356616"/>
                  </a:cubicBezTo>
                  <a:lnTo>
                    <a:pt x="59741" y="353568"/>
                  </a:lnTo>
                  <a:cubicBezTo>
                    <a:pt x="59741" y="351536"/>
                    <a:pt x="59334" y="349708"/>
                    <a:pt x="58521" y="348082"/>
                  </a:cubicBezTo>
                  <a:close/>
                  <a:moveTo>
                    <a:pt x="172212" y="344424"/>
                  </a:moveTo>
                  <a:cubicBezTo>
                    <a:pt x="172009" y="344424"/>
                    <a:pt x="171907" y="344831"/>
                    <a:pt x="171907" y="345644"/>
                  </a:cubicBezTo>
                  <a:cubicBezTo>
                    <a:pt x="171907" y="346863"/>
                    <a:pt x="171501" y="348285"/>
                    <a:pt x="170688" y="349911"/>
                  </a:cubicBezTo>
                  <a:cubicBezTo>
                    <a:pt x="169469" y="351130"/>
                    <a:pt x="169265" y="352349"/>
                    <a:pt x="170078" y="353568"/>
                  </a:cubicBezTo>
                  <a:cubicBezTo>
                    <a:pt x="170485" y="355194"/>
                    <a:pt x="171094" y="354788"/>
                    <a:pt x="171907" y="352349"/>
                  </a:cubicBezTo>
                  <a:lnTo>
                    <a:pt x="173736" y="348082"/>
                  </a:lnTo>
                  <a:cubicBezTo>
                    <a:pt x="174142" y="346863"/>
                    <a:pt x="174142" y="345847"/>
                    <a:pt x="173736" y="345034"/>
                  </a:cubicBezTo>
                  <a:cubicBezTo>
                    <a:pt x="172923" y="344628"/>
                    <a:pt x="172415" y="344424"/>
                    <a:pt x="172212" y="344424"/>
                  </a:cubicBezTo>
                  <a:close/>
                  <a:moveTo>
                    <a:pt x="352349" y="343815"/>
                  </a:moveTo>
                  <a:cubicBezTo>
                    <a:pt x="351536" y="343815"/>
                    <a:pt x="351333" y="344018"/>
                    <a:pt x="351739" y="344424"/>
                  </a:cubicBezTo>
                  <a:cubicBezTo>
                    <a:pt x="351739" y="344831"/>
                    <a:pt x="351942" y="345136"/>
                    <a:pt x="352349" y="345339"/>
                  </a:cubicBezTo>
                  <a:cubicBezTo>
                    <a:pt x="352755" y="345542"/>
                    <a:pt x="352958" y="345440"/>
                    <a:pt x="352958" y="345034"/>
                  </a:cubicBezTo>
                  <a:cubicBezTo>
                    <a:pt x="353771" y="344221"/>
                    <a:pt x="354177" y="343815"/>
                    <a:pt x="354177" y="343815"/>
                  </a:cubicBezTo>
                  <a:close/>
                  <a:moveTo>
                    <a:pt x="187147" y="290170"/>
                  </a:moveTo>
                  <a:lnTo>
                    <a:pt x="185928" y="291999"/>
                  </a:lnTo>
                  <a:cubicBezTo>
                    <a:pt x="184709" y="293218"/>
                    <a:pt x="183896" y="293828"/>
                    <a:pt x="183489" y="293828"/>
                  </a:cubicBezTo>
                  <a:cubicBezTo>
                    <a:pt x="182677" y="293828"/>
                    <a:pt x="181457" y="297282"/>
                    <a:pt x="179832" y="304191"/>
                  </a:cubicBezTo>
                  <a:lnTo>
                    <a:pt x="176174" y="321260"/>
                  </a:lnTo>
                  <a:lnTo>
                    <a:pt x="173736" y="330404"/>
                  </a:lnTo>
                  <a:cubicBezTo>
                    <a:pt x="173736" y="331623"/>
                    <a:pt x="173939" y="332436"/>
                    <a:pt x="174345" y="332842"/>
                  </a:cubicBezTo>
                  <a:cubicBezTo>
                    <a:pt x="174752" y="333248"/>
                    <a:pt x="174955" y="333655"/>
                    <a:pt x="174955" y="334061"/>
                  </a:cubicBezTo>
                  <a:cubicBezTo>
                    <a:pt x="174955" y="334468"/>
                    <a:pt x="174752" y="334671"/>
                    <a:pt x="174345" y="334671"/>
                  </a:cubicBezTo>
                  <a:cubicBezTo>
                    <a:pt x="173939" y="335077"/>
                    <a:pt x="173736" y="335890"/>
                    <a:pt x="173736" y="337109"/>
                  </a:cubicBezTo>
                  <a:cubicBezTo>
                    <a:pt x="173736" y="338735"/>
                    <a:pt x="173329" y="339548"/>
                    <a:pt x="172517" y="339548"/>
                  </a:cubicBezTo>
                  <a:cubicBezTo>
                    <a:pt x="171704" y="340360"/>
                    <a:pt x="171704" y="341173"/>
                    <a:pt x="172517" y="341986"/>
                  </a:cubicBezTo>
                  <a:cubicBezTo>
                    <a:pt x="172517" y="342392"/>
                    <a:pt x="172618" y="342697"/>
                    <a:pt x="172821" y="342900"/>
                  </a:cubicBezTo>
                  <a:cubicBezTo>
                    <a:pt x="173025" y="343104"/>
                    <a:pt x="173329" y="343205"/>
                    <a:pt x="173736" y="343205"/>
                  </a:cubicBezTo>
                  <a:lnTo>
                    <a:pt x="174345" y="340767"/>
                  </a:lnTo>
                  <a:cubicBezTo>
                    <a:pt x="174345" y="339141"/>
                    <a:pt x="174752" y="338735"/>
                    <a:pt x="175565" y="339548"/>
                  </a:cubicBezTo>
                  <a:cubicBezTo>
                    <a:pt x="176377" y="339548"/>
                    <a:pt x="176581" y="338938"/>
                    <a:pt x="176174" y="337719"/>
                  </a:cubicBezTo>
                  <a:cubicBezTo>
                    <a:pt x="175768" y="337312"/>
                    <a:pt x="175666" y="336906"/>
                    <a:pt x="175869" y="336500"/>
                  </a:cubicBezTo>
                  <a:cubicBezTo>
                    <a:pt x="176073" y="336093"/>
                    <a:pt x="176377" y="335890"/>
                    <a:pt x="176784" y="335890"/>
                  </a:cubicBezTo>
                  <a:cubicBezTo>
                    <a:pt x="177597" y="335890"/>
                    <a:pt x="178003" y="335280"/>
                    <a:pt x="178003" y="334061"/>
                  </a:cubicBezTo>
                  <a:lnTo>
                    <a:pt x="182270" y="313335"/>
                  </a:lnTo>
                  <a:lnTo>
                    <a:pt x="187147" y="291999"/>
                  </a:lnTo>
                  <a:close/>
                  <a:moveTo>
                    <a:pt x="190195" y="279807"/>
                  </a:moveTo>
                  <a:lnTo>
                    <a:pt x="188976" y="281026"/>
                  </a:lnTo>
                  <a:lnTo>
                    <a:pt x="188366" y="283464"/>
                  </a:lnTo>
                  <a:lnTo>
                    <a:pt x="189585" y="282855"/>
                  </a:lnTo>
                  <a:cubicBezTo>
                    <a:pt x="189585" y="282448"/>
                    <a:pt x="189890" y="281940"/>
                    <a:pt x="190500" y="281331"/>
                  </a:cubicBezTo>
                  <a:cubicBezTo>
                    <a:pt x="191109" y="280721"/>
                    <a:pt x="191008" y="280213"/>
                    <a:pt x="190195" y="279807"/>
                  </a:cubicBezTo>
                  <a:close/>
                  <a:moveTo>
                    <a:pt x="40843" y="274930"/>
                  </a:moveTo>
                  <a:cubicBezTo>
                    <a:pt x="40030" y="274930"/>
                    <a:pt x="39624" y="275133"/>
                    <a:pt x="39624" y="275540"/>
                  </a:cubicBezTo>
                  <a:lnTo>
                    <a:pt x="39624" y="277978"/>
                  </a:lnTo>
                  <a:cubicBezTo>
                    <a:pt x="40437" y="279197"/>
                    <a:pt x="41046" y="279400"/>
                    <a:pt x="41453" y="278588"/>
                  </a:cubicBezTo>
                  <a:lnTo>
                    <a:pt x="42672" y="276149"/>
                  </a:lnTo>
                  <a:cubicBezTo>
                    <a:pt x="42672" y="275336"/>
                    <a:pt x="42062" y="274930"/>
                    <a:pt x="40843" y="274930"/>
                  </a:cubicBezTo>
                  <a:close/>
                  <a:moveTo>
                    <a:pt x="191414" y="273101"/>
                  </a:moveTo>
                  <a:cubicBezTo>
                    <a:pt x="191414" y="273914"/>
                    <a:pt x="191211" y="274524"/>
                    <a:pt x="190805" y="274930"/>
                  </a:cubicBezTo>
                  <a:cubicBezTo>
                    <a:pt x="190398" y="275336"/>
                    <a:pt x="190195" y="275946"/>
                    <a:pt x="190195" y="276759"/>
                  </a:cubicBezTo>
                  <a:cubicBezTo>
                    <a:pt x="189789" y="277165"/>
                    <a:pt x="190195" y="277165"/>
                    <a:pt x="191414" y="276759"/>
                  </a:cubicBezTo>
                  <a:cubicBezTo>
                    <a:pt x="191821" y="276759"/>
                    <a:pt x="192125" y="276454"/>
                    <a:pt x="192329" y="275844"/>
                  </a:cubicBezTo>
                  <a:cubicBezTo>
                    <a:pt x="192532" y="275235"/>
                    <a:pt x="192430" y="274727"/>
                    <a:pt x="192024" y="274320"/>
                  </a:cubicBezTo>
                  <a:cubicBezTo>
                    <a:pt x="192024" y="273914"/>
                    <a:pt x="191922" y="273508"/>
                    <a:pt x="191719" y="273101"/>
                  </a:cubicBezTo>
                  <a:cubicBezTo>
                    <a:pt x="191516" y="272695"/>
                    <a:pt x="191414" y="272695"/>
                    <a:pt x="191414" y="273101"/>
                  </a:cubicBezTo>
                  <a:close/>
                  <a:moveTo>
                    <a:pt x="44805" y="269139"/>
                  </a:moveTo>
                  <a:cubicBezTo>
                    <a:pt x="44602" y="269342"/>
                    <a:pt x="44501" y="269850"/>
                    <a:pt x="44501" y="270663"/>
                  </a:cubicBezTo>
                  <a:cubicBezTo>
                    <a:pt x="44501" y="271069"/>
                    <a:pt x="44602" y="271577"/>
                    <a:pt x="44805" y="272187"/>
                  </a:cubicBezTo>
                  <a:cubicBezTo>
                    <a:pt x="45009" y="272796"/>
                    <a:pt x="45313" y="273101"/>
                    <a:pt x="45720" y="273101"/>
                  </a:cubicBezTo>
                  <a:cubicBezTo>
                    <a:pt x="46126" y="273508"/>
                    <a:pt x="46329" y="273101"/>
                    <a:pt x="46329" y="271882"/>
                  </a:cubicBezTo>
                  <a:cubicBezTo>
                    <a:pt x="46329" y="270256"/>
                    <a:pt x="46126" y="269444"/>
                    <a:pt x="45720" y="269444"/>
                  </a:cubicBezTo>
                  <a:cubicBezTo>
                    <a:pt x="45313" y="269037"/>
                    <a:pt x="45009" y="268936"/>
                    <a:pt x="44805" y="269139"/>
                  </a:cubicBezTo>
                  <a:close/>
                  <a:moveTo>
                    <a:pt x="140208" y="267005"/>
                  </a:moveTo>
                  <a:lnTo>
                    <a:pt x="135941" y="267615"/>
                  </a:lnTo>
                  <a:lnTo>
                    <a:pt x="131064" y="269444"/>
                  </a:lnTo>
                  <a:lnTo>
                    <a:pt x="123749" y="271272"/>
                  </a:lnTo>
                  <a:cubicBezTo>
                    <a:pt x="119278" y="272898"/>
                    <a:pt x="116840" y="273914"/>
                    <a:pt x="116433" y="274320"/>
                  </a:cubicBezTo>
                  <a:lnTo>
                    <a:pt x="113385" y="275540"/>
                  </a:lnTo>
                  <a:lnTo>
                    <a:pt x="110337" y="276149"/>
                  </a:lnTo>
                  <a:cubicBezTo>
                    <a:pt x="109525" y="276556"/>
                    <a:pt x="108407" y="276962"/>
                    <a:pt x="106985" y="277368"/>
                  </a:cubicBezTo>
                  <a:cubicBezTo>
                    <a:pt x="105562" y="277775"/>
                    <a:pt x="104038" y="278181"/>
                    <a:pt x="102413" y="278588"/>
                  </a:cubicBezTo>
                  <a:cubicBezTo>
                    <a:pt x="97536" y="280213"/>
                    <a:pt x="94488" y="281839"/>
                    <a:pt x="93269" y="283464"/>
                  </a:cubicBezTo>
                  <a:cubicBezTo>
                    <a:pt x="93269" y="283871"/>
                    <a:pt x="92964" y="284277"/>
                    <a:pt x="92354" y="284684"/>
                  </a:cubicBezTo>
                  <a:cubicBezTo>
                    <a:pt x="91745" y="285090"/>
                    <a:pt x="91033" y="285293"/>
                    <a:pt x="90221" y="285293"/>
                  </a:cubicBezTo>
                  <a:cubicBezTo>
                    <a:pt x="89408" y="285293"/>
                    <a:pt x="88595" y="285496"/>
                    <a:pt x="87782" y="285903"/>
                  </a:cubicBezTo>
                  <a:cubicBezTo>
                    <a:pt x="86969" y="286309"/>
                    <a:pt x="86563" y="286716"/>
                    <a:pt x="86563" y="287122"/>
                  </a:cubicBezTo>
                  <a:cubicBezTo>
                    <a:pt x="85344" y="287528"/>
                    <a:pt x="84531" y="287325"/>
                    <a:pt x="84125" y="286512"/>
                  </a:cubicBezTo>
                  <a:cubicBezTo>
                    <a:pt x="83718" y="286106"/>
                    <a:pt x="83413" y="286004"/>
                    <a:pt x="83210" y="286208"/>
                  </a:cubicBezTo>
                  <a:cubicBezTo>
                    <a:pt x="83007" y="286411"/>
                    <a:pt x="82905" y="286919"/>
                    <a:pt x="82905" y="287732"/>
                  </a:cubicBezTo>
                  <a:lnTo>
                    <a:pt x="84125" y="298095"/>
                  </a:lnTo>
                  <a:cubicBezTo>
                    <a:pt x="84937" y="302565"/>
                    <a:pt x="85547" y="305410"/>
                    <a:pt x="85953" y="306629"/>
                  </a:cubicBezTo>
                  <a:cubicBezTo>
                    <a:pt x="86360" y="307036"/>
                    <a:pt x="86563" y="310287"/>
                    <a:pt x="86563" y="316383"/>
                  </a:cubicBezTo>
                  <a:lnTo>
                    <a:pt x="87173" y="324917"/>
                  </a:lnTo>
                  <a:cubicBezTo>
                    <a:pt x="87579" y="324917"/>
                    <a:pt x="87782" y="324511"/>
                    <a:pt x="87782" y="323698"/>
                  </a:cubicBezTo>
                  <a:cubicBezTo>
                    <a:pt x="87782" y="322072"/>
                    <a:pt x="89205" y="320650"/>
                    <a:pt x="92049" y="319431"/>
                  </a:cubicBezTo>
                  <a:cubicBezTo>
                    <a:pt x="94488" y="317805"/>
                    <a:pt x="95707" y="317399"/>
                    <a:pt x="95707" y="318212"/>
                  </a:cubicBezTo>
                  <a:cubicBezTo>
                    <a:pt x="95707" y="319024"/>
                    <a:pt x="96520" y="319024"/>
                    <a:pt x="98145" y="318212"/>
                  </a:cubicBezTo>
                  <a:cubicBezTo>
                    <a:pt x="98552" y="318212"/>
                    <a:pt x="98958" y="318008"/>
                    <a:pt x="99365" y="317602"/>
                  </a:cubicBezTo>
                  <a:cubicBezTo>
                    <a:pt x="99771" y="317196"/>
                    <a:pt x="99771" y="316992"/>
                    <a:pt x="99365" y="316992"/>
                  </a:cubicBezTo>
                  <a:cubicBezTo>
                    <a:pt x="99365" y="315773"/>
                    <a:pt x="100177" y="314554"/>
                    <a:pt x="101803" y="313335"/>
                  </a:cubicBezTo>
                  <a:cubicBezTo>
                    <a:pt x="102616" y="312928"/>
                    <a:pt x="103327" y="312522"/>
                    <a:pt x="103937" y="312116"/>
                  </a:cubicBezTo>
                  <a:cubicBezTo>
                    <a:pt x="104546" y="311709"/>
                    <a:pt x="104851" y="311709"/>
                    <a:pt x="104851" y="312116"/>
                  </a:cubicBezTo>
                  <a:cubicBezTo>
                    <a:pt x="104851" y="312522"/>
                    <a:pt x="104445" y="313132"/>
                    <a:pt x="103632" y="313944"/>
                  </a:cubicBezTo>
                  <a:cubicBezTo>
                    <a:pt x="103225" y="313944"/>
                    <a:pt x="102921" y="314046"/>
                    <a:pt x="102717" y="314249"/>
                  </a:cubicBezTo>
                  <a:cubicBezTo>
                    <a:pt x="102514" y="314452"/>
                    <a:pt x="102413" y="314757"/>
                    <a:pt x="102413" y="315164"/>
                  </a:cubicBezTo>
                  <a:cubicBezTo>
                    <a:pt x="102413" y="315570"/>
                    <a:pt x="102717" y="315773"/>
                    <a:pt x="103327" y="315773"/>
                  </a:cubicBezTo>
                  <a:cubicBezTo>
                    <a:pt x="103937" y="315773"/>
                    <a:pt x="104445" y="315570"/>
                    <a:pt x="104851" y="315164"/>
                  </a:cubicBezTo>
                  <a:cubicBezTo>
                    <a:pt x="105664" y="314757"/>
                    <a:pt x="107493" y="314554"/>
                    <a:pt x="110337" y="314554"/>
                  </a:cubicBezTo>
                  <a:cubicBezTo>
                    <a:pt x="112776" y="314554"/>
                    <a:pt x="114401" y="315367"/>
                    <a:pt x="115214" y="316992"/>
                  </a:cubicBezTo>
                  <a:cubicBezTo>
                    <a:pt x="117246" y="317805"/>
                    <a:pt x="118872" y="319228"/>
                    <a:pt x="120091" y="321260"/>
                  </a:cubicBezTo>
                  <a:cubicBezTo>
                    <a:pt x="122529" y="322885"/>
                    <a:pt x="124765" y="323698"/>
                    <a:pt x="126797" y="323698"/>
                  </a:cubicBezTo>
                  <a:cubicBezTo>
                    <a:pt x="129235" y="323698"/>
                    <a:pt x="131267" y="323088"/>
                    <a:pt x="132893" y="321869"/>
                  </a:cubicBezTo>
                  <a:cubicBezTo>
                    <a:pt x="134112" y="321056"/>
                    <a:pt x="134721" y="319634"/>
                    <a:pt x="134721" y="317602"/>
                  </a:cubicBezTo>
                  <a:cubicBezTo>
                    <a:pt x="134721" y="317196"/>
                    <a:pt x="134823" y="316688"/>
                    <a:pt x="135026" y="316078"/>
                  </a:cubicBezTo>
                  <a:cubicBezTo>
                    <a:pt x="135229" y="315468"/>
                    <a:pt x="135534" y="315367"/>
                    <a:pt x="135941" y="315773"/>
                  </a:cubicBezTo>
                  <a:cubicBezTo>
                    <a:pt x="136753" y="316586"/>
                    <a:pt x="137160" y="316586"/>
                    <a:pt x="137160" y="315773"/>
                  </a:cubicBezTo>
                  <a:lnTo>
                    <a:pt x="135941" y="313335"/>
                  </a:lnTo>
                  <a:lnTo>
                    <a:pt x="135941" y="312725"/>
                  </a:lnTo>
                  <a:cubicBezTo>
                    <a:pt x="135941" y="310287"/>
                    <a:pt x="136144" y="308255"/>
                    <a:pt x="136550" y="306629"/>
                  </a:cubicBezTo>
                  <a:lnTo>
                    <a:pt x="139598" y="299924"/>
                  </a:lnTo>
                  <a:cubicBezTo>
                    <a:pt x="139598" y="297892"/>
                    <a:pt x="139192" y="296469"/>
                    <a:pt x="138379" y="295656"/>
                  </a:cubicBezTo>
                  <a:cubicBezTo>
                    <a:pt x="137973" y="294437"/>
                    <a:pt x="137769" y="293421"/>
                    <a:pt x="137769" y="292608"/>
                  </a:cubicBezTo>
                  <a:cubicBezTo>
                    <a:pt x="137769" y="291796"/>
                    <a:pt x="138176" y="291186"/>
                    <a:pt x="138989" y="290780"/>
                  </a:cubicBezTo>
                  <a:cubicBezTo>
                    <a:pt x="139801" y="290373"/>
                    <a:pt x="139801" y="289764"/>
                    <a:pt x="138989" y="288951"/>
                  </a:cubicBezTo>
                  <a:cubicBezTo>
                    <a:pt x="138176" y="288138"/>
                    <a:pt x="137769" y="287427"/>
                    <a:pt x="137769" y="286817"/>
                  </a:cubicBezTo>
                  <a:cubicBezTo>
                    <a:pt x="137769" y="286208"/>
                    <a:pt x="138379" y="285496"/>
                    <a:pt x="139598" y="284684"/>
                  </a:cubicBezTo>
                  <a:lnTo>
                    <a:pt x="140817" y="282245"/>
                  </a:lnTo>
                  <a:cubicBezTo>
                    <a:pt x="140005" y="281432"/>
                    <a:pt x="140005" y="279400"/>
                    <a:pt x="140817" y="276149"/>
                  </a:cubicBezTo>
                  <a:lnTo>
                    <a:pt x="141427" y="268834"/>
                  </a:lnTo>
                  <a:cubicBezTo>
                    <a:pt x="140614" y="267208"/>
                    <a:pt x="140208" y="266599"/>
                    <a:pt x="140208" y="267005"/>
                  </a:cubicBezTo>
                  <a:close/>
                  <a:moveTo>
                    <a:pt x="39014" y="263348"/>
                  </a:moveTo>
                  <a:cubicBezTo>
                    <a:pt x="38608" y="263348"/>
                    <a:pt x="37998" y="263754"/>
                    <a:pt x="37185" y="264567"/>
                  </a:cubicBezTo>
                  <a:cubicBezTo>
                    <a:pt x="36779" y="265380"/>
                    <a:pt x="36677" y="266091"/>
                    <a:pt x="36881" y="266700"/>
                  </a:cubicBezTo>
                  <a:cubicBezTo>
                    <a:pt x="37084" y="267310"/>
                    <a:pt x="37389" y="267615"/>
                    <a:pt x="37795" y="267615"/>
                  </a:cubicBezTo>
                  <a:lnTo>
                    <a:pt x="38405" y="269444"/>
                  </a:lnTo>
                  <a:cubicBezTo>
                    <a:pt x="37998" y="269850"/>
                    <a:pt x="37998" y="270460"/>
                    <a:pt x="38405" y="271272"/>
                  </a:cubicBezTo>
                  <a:cubicBezTo>
                    <a:pt x="38811" y="271679"/>
                    <a:pt x="39116" y="272085"/>
                    <a:pt x="39319" y="272492"/>
                  </a:cubicBezTo>
                  <a:cubicBezTo>
                    <a:pt x="39522" y="272898"/>
                    <a:pt x="39827" y="272695"/>
                    <a:pt x="40233" y="271882"/>
                  </a:cubicBezTo>
                  <a:lnTo>
                    <a:pt x="40843" y="270663"/>
                  </a:lnTo>
                  <a:cubicBezTo>
                    <a:pt x="40843" y="269444"/>
                    <a:pt x="40640" y="268529"/>
                    <a:pt x="40233" y="267920"/>
                  </a:cubicBezTo>
                  <a:cubicBezTo>
                    <a:pt x="39827" y="267310"/>
                    <a:pt x="39624" y="266599"/>
                    <a:pt x="39624" y="265786"/>
                  </a:cubicBezTo>
                  <a:lnTo>
                    <a:pt x="39624" y="263957"/>
                  </a:lnTo>
                  <a:cubicBezTo>
                    <a:pt x="39624" y="263551"/>
                    <a:pt x="39421" y="263348"/>
                    <a:pt x="39014" y="263348"/>
                  </a:cubicBezTo>
                  <a:close/>
                  <a:moveTo>
                    <a:pt x="193243" y="261519"/>
                  </a:moveTo>
                  <a:cubicBezTo>
                    <a:pt x="193243" y="261519"/>
                    <a:pt x="192837" y="262128"/>
                    <a:pt x="192024" y="263348"/>
                  </a:cubicBezTo>
                  <a:cubicBezTo>
                    <a:pt x="192024" y="264567"/>
                    <a:pt x="192227" y="265380"/>
                    <a:pt x="192633" y="265786"/>
                  </a:cubicBezTo>
                  <a:cubicBezTo>
                    <a:pt x="193040" y="265786"/>
                    <a:pt x="193243" y="264973"/>
                    <a:pt x="193243" y="263348"/>
                  </a:cubicBezTo>
                  <a:close/>
                  <a:moveTo>
                    <a:pt x="42062" y="256642"/>
                  </a:moveTo>
                  <a:lnTo>
                    <a:pt x="42672" y="260300"/>
                  </a:lnTo>
                  <a:lnTo>
                    <a:pt x="43891" y="262128"/>
                  </a:lnTo>
                  <a:cubicBezTo>
                    <a:pt x="44704" y="262128"/>
                    <a:pt x="44704" y="260909"/>
                    <a:pt x="43891" y="258471"/>
                  </a:cubicBezTo>
                  <a:cubicBezTo>
                    <a:pt x="43485" y="257252"/>
                    <a:pt x="42875" y="256642"/>
                    <a:pt x="42062" y="256642"/>
                  </a:cubicBezTo>
                  <a:close/>
                  <a:moveTo>
                    <a:pt x="420014" y="255423"/>
                  </a:moveTo>
                  <a:cubicBezTo>
                    <a:pt x="419608" y="255423"/>
                    <a:pt x="418998" y="256236"/>
                    <a:pt x="418185" y="257861"/>
                  </a:cubicBezTo>
                  <a:cubicBezTo>
                    <a:pt x="418185" y="259487"/>
                    <a:pt x="417576" y="260909"/>
                    <a:pt x="416357" y="262128"/>
                  </a:cubicBezTo>
                  <a:cubicBezTo>
                    <a:pt x="415950" y="262941"/>
                    <a:pt x="416153" y="263144"/>
                    <a:pt x="416966" y="262738"/>
                  </a:cubicBezTo>
                  <a:cubicBezTo>
                    <a:pt x="417779" y="262738"/>
                    <a:pt x="418185" y="262941"/>
                    <a:pt x="418185" y="263348"/>
                  </a:cubicBezTo>
                  <a:cubicBezTo>
                    <a:pt x="418185" y="263754"/>
                    <a:pt x="418795" y="262738"/>
                    <a:pt x="420014" y="260300"/>
                  </a:cubicBezTo>
                  <a:lnTo>
                    <a:pt x="421233" y="255423"/>
                  </a:lnTo>
                  <a:close/>
                  <a:moveTo>
                    <a:pt x="194310" y="254508"/>
                  </a:moveTo>
                  <a:cubicBezTo>
                    <a:pt x="194208" y="254508"/>
                    <a:pt x="194056" y="254813"/>
                    <a:pt x="193853" y="255423"/>
                  </a:cubicBezTo>
                  <a:cubicBezTo>
                    <a:pt x="193853" y="255829"/>
                    <a:pt x="193751" y="256236"/>
                    <a:pt x="193548" y="256642"/>
                  </a:cubicBezTo>
                  <a:cubicBezTo>
                    <a:pt x="193345" y="257048"/>
                    <a:pt x="193446" y="257455"/>
                    <a:pt x="193853" y="257861"/>
                  </a:cubicBezTo>
                  <a:lnTo>
                    <a:pt x="194462" y="257861"/>
                  </a:lnTo>
                  <a:cubicBezTo>
                    <a:pt x="194869" y="257455"/>
                    <a:pt x="194869" y="256642"/>
                    <a:pt x="194462" y="255423"/>
                  </a:cubicBezTo>
                  <a:cubicBezTo>
                    <a:pt x="194462" y="254813"/>
                    <a:pt x="194411" y="254508"/>
                    <a:pt x="194310" y="254508"/>
                  </a:cubicBezTo>
                  <a:close/>
                  <a:moveTo>
                    <a:pt x="417576" y="254204"/>
                  </a:moveTo>
                  <a:cubicBezTo>
                    <a:pt x="417576" y="254204"/>
                    <a:pt x="417169" y="254610"/>
                    <a:pt x="416357" y="255423"/>
                  </a:cubicBezTo>
                  <a:cubicBezTo>
                    <a:pt x="416357" y="256236"/>
                    <a:pt x="416560" y="256642"/>
                    <a:pt x="416966" y="256642"/>
                  </a:cubicBezTo>
                  <a:cubicBezTo>
                    <a:pt x="417779" y="256642"/>
                    <a:pt x="418185" y="256236"/>
                    <a:pt x="418185" y="255423"/>
                  </a:cubicBezTo>
                  <a:close/>
                  <a:moveTo>
                    <a:pt x="418795" y="250546"/>
                  </a:moveTo>
                  <a:cubicBezTo>
                    <a:pt x="418389" y="251765"/>
                    <a:pt x="418592" y="252578"/>
                    <a:pt x="419405" y="252984"/>
                  </a:cubicBezTo>
                  <a:lnTo>
                    <a:pt x="421233" y="253594"/>
                  </a:lnTo>
                  <a:cubicBezTo>
                    <a:pt x="421640" y="253188"/>
                    <a:pt x="421843" y="252578"/>
                    <a:pt x="421843" y="251765"/>
                  </a:cubicBezTo>
                  <a:cubicBezTo>
                    <a:pt x="421843" y="251359"/>
                    <a:pt x="421640" y="251156"/>
                    <a:pt x="421233" y="251156"/>
                  </a:cubicBezTo>
                  <a:cubicBezTo>
                    <a:pt x="420421" y="251968"/>
                    <a:pt x="420014" y="251765"/>
                    <a:pt x="420014" y="250546"/>
                  </a:cubicBezTo>
                  <a:cubicBezTo>
                    <a:pt x="419608" y="250140"/>
                    <a:pt x="419201" y="250140"/>
                    <a:pt x="418795" y="250546"/>
                  </a:cubicBezTo>
                  <a:close/>
                  <a:moveTo>
                    <a:pt x="32309" y="246888"/>
                  </a:moveTo>
                  <a:cubicBezTo>
                    <a:pt x="31496" y="246888"/>
                    <a:pt x="31089" y="247498"/>
                    <a:pt x="31089" y="248717"/>
                  </a:cubicBezTo>
                  <a:lnTo>
                    <a:pt x="32309" y="251156"/>
                  </a:lnTo>
                  <a:cubicBezTo>
                    <a:pt x="32715" y="251562"/>
                    <a:pt x="32918" y="251765"/>
                    <a:pt x="32918" y="251765"/>
                  </a:cubicBezTo>
                  <a:cubicBezTo>
                    <a:pt x="33731" y="250952"/>
                    <a:pt x="33731" y="250140"/>
                    <a:pt x="32918" y="249327"/>
                  </a:cubicBezTo>
                  <a:close/>
                  <a:moveTo>
                    <a:pt x="36576" y="243840"/>
                  </a:moveTo>
                  <a:lnTo>
                    <a:pt x="36576" y="244450"/>
                  </a:lnTo>
                  <a:lnTo>
                    <a:pt x="38405" y="249327"/>
                  </a:lnTo>
                  <a:lnTo>
                    <a:pt x="40233" y="252984"/>
                  </a:lnTo>
                  <a:cubicBezTo>
                    <a:pt x="41046" y="252984"/>
                    <a:pt x="41453" y="252781"/>
                    <a:pt x="41453" y="252375"/>
                  </a:cubicBezTo>
                  <a:lnTo>
                    <a:pt x="39624" y="248717"/>
                  </a:lnTo>
                  <a:close/>
                  <a:moveTo>
                    <a:pt x="170078" y="242316"/>
                  </a:moveTo>
                  <a:cubicBezTo>
                    <a:pt x="169672" y="242113"/>
                    <a:pt x="169062" y="242215"/>
                    <a:pt x="168249" y="242621"/>
                  </a:cubicBezTo>
                  <a:cubicBezTo>
                    <a:pt x="167030" y="243028"/>
                    <a:pt x="166421" y="244856"/>
                    <a:pt x="166421" y="248108"/>
                  </a:cubicBezTo>
                  <a:cubicBezTo>
                    <a:pt x="166014" y="250546"/>
                    <a:pt x="166217" y="251765"/>
                    <a:pt x="167030" y="251765"/>
                  </a:cubicBezTo>
                  <a:cubicBezTo>
                    <a:pt x="167030" y="251359"/>
                    <a:pt x="167132" y="251156"/>
                    <a:pt x="167335" y="251156"/>
                  </a:cubicBezTo>
                  <a:cubicBezTo>
                    <a:pt x="167538" y="251156"/>
                    <a:pt x="167640" y="251359"/>
                    <a:pt x="167640" y="251765"/>
                  </a:cubicBezTo>
                  <a:lnTo>
                    <a:pt x="167030" y="253594"/>
                  </a:lnTo>
                  <a:cubicBezTo>
                    <a:pt x="166217" y="254407"/>
                    <a:pt x="166014" y="255423"/>
                    <a:pt x="166421" y="256642"/>
                  </a:cubicBezTo>
                  <a:cubicBezTo>
                    <a:pt x="166827" y="257048"/>
                    <a:pt x="166929" y="257353"/>
                    <a:pt x="166725" y="257556"/>
                  </a:cubicBezTo>
                  <a:cubicBezTo>
                    <a:pt x="166522" y="257760"/>
                    <a:pt x="166217" y="257658"/>
                    <a:pt x="165811" y="257252"/>
                  </a:cubicBezTo>
                  <a:cubicBezTo>
                    <a:pt x="164998" y="257252"/>
                    <a:pt x="164592" y="257455"/>
                    <a:pt x="164592" y="257861"/>
                  </a:cubicBezTo>
                  <a:cubicBezTo>
                    <a:pt x="164592" y="259487"/>
                    <a:pt x="164389" y="260706"/>
                    <a:pt x="163982" y="261519"/>
                  </a:cubicBezTo>
                  <a:lnTo>
                    <a:pt x="163373" y="265786"/>
                  </a:lnTo>
                  <a:cubicBezTo>
                    <a:pt x="162966" y="266599"/>
                    <a:pt x="162865" y="267310"/>
                    <a:pt x="163068" y="267920"/>
                  </a:cubicBezTo>
                  <a:cubicBezTo>
                    <a:pt x="163271" y="268529"/>
                    <a:pt x="163576" y="268631"/>
                    <a:pt x="163982" y="268224"/>
                  </a:cubicBezTo>
                  <a:cubicBezTo>
                    <a:pt x="164389" y="267818"/>
                    <a:pt x="164592" y="268631"/>
                    <a:pt x="164592" y="270663"/>
                  </a:cubicBezTo>
                  <a:cubicBezTo>
                    <a:pt x="164185" y="271069"/>
                    <a:pt x="163881" y="271679"/>
                    <a:pt x="163677" y="272492"/>
                  </a:cubicBezTo>
                  <a:cubicBezTo>
                    <a:pt x="163474" y="273304"/>
                    <a:pt x="163169" y="274117"/>
                    <a:pt x="162763" y="274930"/>
                  </a:cubicBezTo>
                  <a:cubicBezTo>
                    <a:pt x="161950" y="275743"/>
                    <a:pt x="161137" y="278181"/>
                    <a:pt x="160325" y="282245"/>
                  </a:cubicBezTo>
                  <a:cubicBezTo>
                    <a:pt x="159918" y="284277"/>
                    <a:pt x="159715" y="285903"/>
                    <a:pt x="159715" y="287122"/>
                  </a:cubicBezTo>
                  <a:cubicBezTo>
                    <a:pt x="159715" y="288341"/>
                    <a:pt x="160121" y="289154"/>
                    <a:pt x="160934" y="289560"/>
                  </a:cubicBezTo>
                  <a:cubicBezTo>
                    <a:pt x="161747" y="290373"/>
                    <a:pt x="161950" y="290170"/>
                    <a:pt x="161544" y="288951"/>
                  </a:cubicBezTo>
                  <a:cubicBezTo>
                    <a:pt x="161544" y="286106"/>
                    <a:pt x="161747" y="284277"/>
                    <a:pt x="162153" y="283464"/>
                  </a:cubicBezTo>
                  <a:cubicBezTo>
                    <a:pt x="162153" y="281839"/>
                    <a:pt x="162357" y="280924"/>
                    <a:pt x="162763" y="280721"/>
                  </a:cubicBezTo>
                  <a:cubicBezTo>
                    <a:pt x="163169" y="280518"/>
                    <a:pt x="163576" y="280823"/>
                    <a:pt x="163982" y="281636"/>
                  </a:cubicBezTo>
                  <a:cubicBezTo>
                    <a:pt x="164795" y="282855"/>
                    <a:pt x="165608" y="283464"/>
                    <a:pt x="166421" y="283464"/>
                  </a:cubicBezTo>
                  <a:lnTo>
                    <a:pt x="166421" y="279807"/>
                  </a:lnTo>
                  <a:cubicBezTo>
                    <a:pt x="166014" y="278588"/>
                    <a:pt x="165913" y="277775"/>
                    <a:pt x="166116" y="277368"/>
                  </a:cubicBezTo>
                  <a:cubicBezTo>
                    <a:pt x="166319" y="276962"/>
                    <a:pt x="166624" y="276962"/>
                    <a:pt x="167030" y="277368"/>
                  </a:cubicBezTo>
                  <a:cubicBezTo>
                    <a:pt x="167843" y="277368"/>
                    <a:pt x="168249" y="277165"/>
                    <a:pt x="168249" y="276759"/>
                  </a:cubicBezTo>
                  <a:cubicBezTo>
                    <a:pt x="168249" y="275946"/>
                    <a:pt x="168046" y="275235"/>
                    <a:pt x="167640" y="274625"/>
                  </a:cubicBezTo>
                  <a:cubicBezTo>
                    <a:pt x="167233" y="274016"/>
                    <a:pt x="167030" y="273508"/>
                    <a:pt x="167030" y="273101"/>
                  </a:cubicBezTo>
                  <a:cubicBezTo>
                    <a:pt x="167030" y="272288"/>
                    <a:pt x="167437" y="271882"/>
                    <a:pt x="168249" y="271882"/>
                  </a:cubicBezTo>
                  <a:cubicBezTo>
                    <a:pt x="168656" y="272288"/>
                    <a:pt x="168859" y="272390"/>
                    <a:pt x="168859" y="272187"/>
                  </a:cubicBezTo>
                  <a:cubicBezTo>
                    <a:pt x="168859" y="271984"/>
                    <a:pt x="168656" y="271476"/>
                    <a:pt x="168249" y="270663"/>
                  </a:cubicBezTo>
                  <a:cubicBezTo>
                    <a:pt x="167437" y="269850"/>
                    <a:pt x="166827" y="269444"/>
                    <a:pt x="166421" y="269444"/>
                  </a:cubicBezTo>
                  <a:cubicBezTo>
                    <a:pt x="166421" y="269444"/>
                    <a:pt x="166624" y="268834"/>
                    <a:pt x="167030" y="267615"/>
                  </a:cubicBezTo>
                  <a:cubicBezTo>
                    <a:pt x="167030" y="265989"/>
                    <a:pt x="167437" y="265176"/>
                    <a:pt x="168249" y="265176"/>
                  </a:cubicBezTo>
                  <a:cubicBezTo>
                    <a:pt x="169469" y="265176"/>
                    <a:pt x="169672" y="263551"/>
                    <a:pt x="168859" y="260300"/>
                  </a:cubicBezTo>
                  <a:cubicBezTo>
                    <a:pt x="168859" y="256642"/>
                    <a:pt x="169062" y="254813"/>
                    <a:pt x="169469" y="254813"/>
                  </a:cubicBezTo>
                  <a:cubicBezTo>
                    <a:pt x="170281" y="254000"/>
                    <a:pt x="170688" y="252984"/>
                    <a:pt x="170688" y="251765"/>
                  </a:cubicBezTo>
                  <a:cubicBezTo>
                    <a:pt x="170688" y="250546"/>
                    <a:pt x="170281" y="250343"/>
                    <a:pt x="169469" y="251156"/>
                  </a:cubicBezTo>
                  <a:cubicBezTo>
                    <a:pt x="169062" y="251562"/>
                    <a:pt x="168757" y="251765"/>
                    <a:pt x="168554" y="251765"/>
                  </a:cubicBezTo>
                  <a:cubicBezTo>
                    <a:pt x="168351" y="251765"/>
                    <a:pt x="168249" y="251562"/>
                    <a:pt x="168249" y="251156"/>
                  </a:cubicBezTo>
                  <a:cubicBezTo>
                    <a:pt x="168249" y="250343"/>
                    <a:pt x="169062" y="249530"/>
                    <a:pt x="170688" y="248717"/>
                  </a:cubicBezTo>
                  <a:cubicBezTo>
                    <a:pt x="171501" y="247904"/>
                    <a:pt x="171704" y="246279"/>
                    <a:pt x="171297" y="243840"/>
                  </a:cubicBezTo>
                  <a:cubicBezTo>
                    <a:pt x="170891" y="243028"/>
                    <a:pt x="170485" y="242520"/>
                    <a:pt x="170078" y="242316"/>
                  </a:cubicBezTo>
                  <a:close/>
                  <a:moveTo>
                    <a:pt x="343205" y="239573"/>
                  </a:moveTo>
                  <a:cubicBezTo>
                    <a:pt x="342798" y="239573"/>
                    <a:pt x="342189" y="240183"/>
                    <a:pt x="341376" y="241402"/>
                  </a:cubicBezTo>
                  <a:cubicBezTo>
                    <a:pt x="341376" y="242215"/>
                    <a:pt x="341173" y="243028"/>
                    <a:pt x="340766" y="243840"/>
                  </a:cubicBezTo>
                  <a:cubicBezTo>
                    <a:pt x="340360" y="244653"/>
                    <a:pt x="339953" y="245466"/>
                    <a:pt x="339547" y="246279"/>
                  </a:cubicBezTo>
                  <a:lnTo>
                    <a:pt x="337718" y="249936"/>
                  </a:lnTo>
                  <a:cubicBezTo>
                    <a:pt x="336499" y="251156"/>
                    <a:pt x="335483" y="253391"/>
                    <a:pt x="334670" y="256642"/>
                  </a:cubicBezTo>
                  <a:cubicBezTo>
                    <a:pt x="333045" y="259080"/>
                    <a:pt x="332232" y="261316"/>
                    <a:pt x="332232" y="263348"/>
                  </a:cubicBezTo>
                  <a:lnTo>
                    <a:pt x="331622" y="265176"/>
                  </a:lnTo>
                  <a:lnTo>
                    <a:pt x="337718" y="252375"/>
                  </a:lnTo>
                  <a:cubicBezTo>
                    <a:pt x="340157" y="248311"/>
                    <a:pt x="341985" y="244044"/>
                    <a:pt x="343205" y="239573"/>
                  </a:cubicBezTo>
                  <a:close/>
                  <a:moveTo>
                    <a:pt x="26213" y="228600"/>
                  </a:moveTo>
                  <a:lnTo>
                    <a:pt x="26213" y="229820"/>
                  </a:lnTo>
                  <a:lnTo>
                    <a:pt x="26822" y="234696"/>
                  </a:lnTo>
                  <a:cubicBezTo>
                    <a:pt x="27635" y="237541"/>
                    <a:pt x="28448" y="239370"/>
                    <a:pt x="29261" y="240183"/>
                  </a:cubicBezTo>
                  <a:lnTo>
                    <a:pt x="29870" y="243840"/>
                  </a:lnTo>
                  <a:cubicBezTo>
                    <a:pt x="29870" y="245466"/>
                    <a:pt x="30683" y="246076"/>
                    <a:pt x="32309" y="245669"/>
                  </a:cubicBezTo>
                  <a:cubicBezTo>
                    <a:pt x="33121" y="244856"/>
                    <a:pt x="33528" y="245060"/>
                    <a:pt x="33528" y="246279"/>
                  </a:cubicBezTo>
                  <a:cubicBezTo>
                    <a:pt x="33528" y="246685"/>
                    <a:pt x="33629" y="246990"/>
                    <a:pt x="33833" y="247193"/>
                  </a:cubicBezTo>
                  <a:cubicBezTo>
                    <a:pt x="34036" y="247396"/>
                    <a:pt x="34137" y="247295"/>
                    <a:pt x="34137" y="246888"/>
                  </a:cubicBezTo>
                  <a:cubicBezTo>
                    <a:pt x="34544" y="246888"/>
                    <a:pt x="34645" y="246482"/>
                    <a:pt x="34442" y="245669"/>
                  </a:cubicBezTo>
                  <a:cubicBezTo>
                    <a:pt x="34239" y="244856"/>
                    <a:pt x="34137" y="244247"/>
                    <a:pt x="34137" y="243840"/>
                  </a:cubicBezTo>
                  <a:cubicBezTo>
                    <a:pt x="33325" y="243028"/>
                    <a:pt x="32918" y="242621"/>
                    <a:pt x="32918" y="242621"/>
                  </a:cubicBezTo>
                  <a:cubicBezTo>
                    <a:pt x="32918" y="243434"/>
                    <a:pt x="32512" y="243434"/>
                    <a:pt x="31699" y="242621"/>
                  </a:cubicBezTo>
                  <a:cubicBezTo>
                    <a:pt x="30480" y="241402"/>
                    <a:pt x="29870" y="239980"/>
                    <a:pt x="29870" y="238354"/>
                  </a:cubicBezTo>
                  <a:cubicBezTo>
                    <a:pt x="29870" y="235916"/>
                    <a:pt x="29261" y="233884"/>
                    <a:pt x="28041" y="232258"/>
                  </a:cubicBezTo>
                  <a:cubicBezTo>
                    <a:pt x="27635" y="230632"/>
                    <a:pt x="27025" y="229413"/>
                    <a:pt x="26213" y="228600"/>
                  </a:cubicBezTo>
                  <a:close/>
                  <a:moveTo>
                    <a:pt x="173736" y="223114"/>
                  </a:moveTo>
                  <a:cubicBezTo>
                    <a:pt x="172923" y="223114"/>
                    <a:pt x="172517" y="223520"/>
                    <a:pt x="172517" y="224333"/>
                  </a:cubicBezTo>
                  <a:cubicBezTo>
                    <a:pt x="171704" y="225146"/>
                    <a:pt x="171297" y="226975"/>
                    <a:pt x="171297" y="229820"/>
                  </a:cubicBezTo>
                  <a:cubicBezTo>
                    <a:pt x="170891" y="230632"/>
                    <a:pt x="170789" y="231344"/>
                    <a:pt x="170993" y="231953"/>
                  </a:cubicBezTo>
                  <a:cubicBezTo>
                    <a:pt x="171196" y="232563"/>
                    <a:pt x="171501" y="232664"/>
                    <a:pt x="171907" y="232258"/>
                  </a:cubicBezTo>
                  <a:cubicBezTo>
                    <a:pt x="172720" y="230632"/>
                    <a:pt x="173126" y="229007"/>
                    <a:pt x="173126" y="227381"/>
                  </a:cubicBezTo>
                  <a:close/>
                  <a:moveTo>
                    <a:pt x="365760" y="210922"/>
                  </a:moveTo>
                  <a:cubicBezTo>
                    <a:pt x="366573" y="210922"/>
                    <a:pt x="365963" y="211938"/>
                    <a:pt x="363931" y="213970"/>
                  </a:cubicBezTo>
                  <a:lnTo>
                    <a:pt x="362102" y="217628"/>
                  </a:lnTo>
                  <a:cubicBezTo>
                    <a:pt x="362509" y="218034"/>
                    <a:pt x="362305" y="219050"/>
                    <a:pt x="361493" y="220676"/>
                  </a:cubicBezTo>
                  <a:lnTo>
                    <a:pt x="359054" y="224333"/>
                  </a:lnTo>
                  <a:cubicBezTo>
                    <a:pt x="357022" y="227991"/>
                    <a:pt x="355600" y="232258"/>
                    <a:pt x="354787" y="237135"/>
                  </a:cubicBezTo>
                  <a:cubicBezTo>
                    <a:pt x="352349" y="243231"/>
                    <a:pt x="351129" y="247498"/>
                    <a:pt x="351129" y="249936"/>
                  </a:cubicBezTo>
                  <a:cubicBezTo>
                    <a:pt x="351129" y="251156"/>
                    <a:pt x="351739" y="250343"/>
                    <a:pt x="352958" y="247498"/>
                  </a:cubicBezTo>
                  <a:cubicBezTo>
                    <a:pt x="353365" y="245872"/>
                    <a:pt x="353974" y="245060"/>
                    <a:pt x="354787" y="245060"/>
                  </a:cubicBezTo>
                  <a:cubicBezTo>
                    <a:pt x="354381" y="247904"/>
                    <a:pt x="353974" y="249530"/>
                    <a:pt x="353568" y="249936"/>
                  </a:cubicBezTo>
                  <a:cubicBezTo>
                    <a:pt x="353161" y="251968"/>
                    <a:pt x="352349" y="252781"/>
                    <a:pt x="351129" y="252375"/>
                  </a:cubicBezTo>
                  <a:cubicBezTo>
                    <a:pt x="350317" y="252375"/>
                    <a:pt x="349910" y="252578"/>
                    <a:pt x="349910" y="252984"/>
                  </a:cubicBezTo>
                  <a:cubicBezTo>
                    <a:pt x="349910" y="253797"/>
                    <a:pt x="350317" y="254204"/>
                    <a:pt x="351129" y="254204"/>
                  </a:cubicBezTo>
                  <a:cubicBezTo>
                    <a:pt x="351942" y="254204"/>
                    <a:pt x="351942" y="255016"/>
                    <a:pt x="351129" y="256642"/>
                  </a:cubicBezTo>
                  <a:cubicBezTo>
                    <a:pt x="351129" y="257861"/>
                    <a:pt x="350723" y="258877"/>
                    <a:pt x="349910" y="259690"/>
                  </a:cubicBezTo>
                  <a:cubicBezTo>
                    <a:pt x="349504" y="260096"/>
                    <a:pt x="349504" y="260909"/>
                    <a:pt x="349910" y="262128"/>
                  </a:cubicBezTo>
                  <a:cubicBezTo>
                    <a:pt x="350723" y="262941"/>
                    <a:pt x="350723" y="263348"/>
                    <a:pt x="349910" y="263348"/>
                  </a:cubicBezTo>
                  <a:cubicBezTo>
                    <a:pt x="349097" y="262941"/>
                    <a:pt x="348589" y="262941"/>
                    <a:pt x="348386" y="263348"/>
                  </a:cubicBezTo>
                  <a:cubicBezTo>
                    <a:pt x="348183" y="263754"/>
                    <a:pt x="348285" y="264364"/>
                    <a:pt x="348691" y="265176"/>
                  </a:cubicBezTo>
                  <a:cubicBezTo>
                    <a:pt x="349097" y="267615"/>
                    <a:pt x="349097" y="269037"/>
                    <a:pt x="348691" y="269444"/>
                  </a:cubicBezTo>
                  <a:lnTo>
                    <a:pt x="348081" y="270663"/>
                  </a:lnTo>
                  <a:cubicBezTo>
                    <a:pt x="348081" y="270663"/>
                    <a:pt x="348081" y="270764"/>
                    <a:pt x="348081" y="270968"/>
                  </a:cubicBezTo>
                  <a:cubicBezTo>
                    <a:pt x="348081" y="271171"/>
                    <a:pt x="348081" y="271272"/>
                    <a:pt x="348081" y="271272"/>
                  </a:cubicBezTo>
                  <a:cubicBezTo>
                    <a:pt x="347675" y="271272"/>
                    <a:pt x="347472" y="272898"/>
                    <a:pt x="347472" y="276149"/>
                  </a:cubicBezTo>
                  <a:lnTo>
                    <a:pt x="347472" y="279807"/>
                  </a:lnTo>
                  <a:cubicBezTo>
                    <a:pt x="347065" y="279807"/>
                    <a:pt x="346659" y="280213"/>
                    <a:pt x="346253" y="281026"/>
                  </a:cubicBezTo>
                  <a:cubicBezTo>
                    <a:pt x="345846" y="281839"/>
                    <a:pt x="345643" y="282855"/>
                    <a:pt x="345643" y="284074"/>
                  </a:cubicBezTo>
                  <a:lnTo>
                    <a:pt x="345643" y="306020"/>
                  </a:lnTo>
                  <a:cubicBezTo>
                    <a:pt x="345643" y="312522"/>
                    <a:pt x="345541" y="317094"/>
                    <a:pt x="345338" y="319736"/>
                  </a:cubicBezTo>
                  <a:cubicBezTo>
                    <a:pt x="345135" y="322377"/>
                    <a:pt x="344221" y="325120"/>
                    <a:pt x="342595" y="327965"/>
                  </a:cubicBezTo>
                  <a:lnTo>
                    <a:pt x="340157" y="333452"/>
                  </a:lnTo>
                  <a:lnTo>
                    <a:pt x="341376" y="338328"/>
                  </a:lnTo>
                  <a:cubicBezTo>
                    <a:pt x="342189" y="340360"/>
                    <a:pt x="342697" y="341783"/>
                    <a:pt x="342900" y="342596"/>
                  </a:cubicBezTo>
                  <a:cubicBezTo>
                    <a:pt x="343103" y="343408"/>
                    <a:pt x="342798" y="343815"/>
                    <a:pt x="341985" y="343815"/>
                  </a:cubicBezTo>
                  <a:lnTo>
                    <a:pt x="335280" y="342596"/>
                  </a:lnTo>
                  <a:cubicBezTo>
                    <a:pt x="330403" y="339344"/>
                    <a:pt x="327761" y="337516"/>
                    <a:pt x="327355" y="337109"/>
                  </a:cubicBezTo>
                  <a:cubicBezTo>
                    <a:pt x="325729" y="336296"/>
                    <a:pt x="324307" y="335788"/>
                    <a:pt x="323088" y="335585"/>
                  </a:cubicBezTo>
                  <a:cubicBezTo>
                    <a:pt x="321869" y="335382"/>
                    <a:pt x="320243" y="335484"/>
                    <a:pt x="318211" y="335890"/>
                  </a:cubicBezTo>
                  <a:lnTo>
                    <a:pt x="305409" y="336500"/>
                  </a:lnTo>
                  <a:cubicBezTo>
                    <a:pt x="300126" y="336500"/>
                    <a:pt x="296469" y="335890"/>
                    <a:pt x="294437" y="334671"/>
                  </a:cubicBezTo>
                  <a:cubicBezTo>
                    <a:pt x="292811" y="333858"/>
                    <a:pt x="291998" y="333045"/>
                    <a:pt x="291998" y="332232"/>
                  </a:cubicBezTo>
                  <a:lnTo>
                    <a:pt x="288950" y="326746"/>
                  </a:lnTo>
                  <a:cubicBezTo>
                    <a:pt x="288137" y="325120"/>
                    <a:pt x="287121" y="324206"/>
                    <a:pt x="285902" y="324003"/>
                  </a:cubicBezTo>
                  <a:cubicBezTo>
                    <a:pt x="284683" y="323800"/>
                    <a:pt x="283057" y="323698"/>
                    <a:pt x="281025" y="323698"/>
                  </a:cubicBezTo>
                  <a:cubicBezTo>
                    <a:pt x="278993" y="323698"/>
                    <a:pt x="277368" y="323393"/>
                    <a:pt x="276149" y="322784"/>
                  </a:cubicBezTo>
                  <a:cubicBezTo>
                    <a:pt x="274929" y="322174"/>
                    <a:pt x="273507" y="320853"/>
                    <a:pt x="271881" y="318821"/>
                  </a:cubicBezTo>
                  <a:cubicBezTo>
                    <a:pt x="269443" y="316789"/>
                    <a:pt x="267614" y="313944"/>
                    <a:pt x="266395" y="310287"/>
                  </a:cubicBezTo>
                  <a:cubicBezTo>
                    <a:pt x="265582" y="307442"/>
                    <a:pt x="264160" y="304191"/>
                    <a:pt x="262128" y="300533"/>
                  </a:cubicBezTo>
                  <a:cubicBezTo>
                    <a:pt x="260096" y="296469"/>
                    <a:pt x="259689" y="294437"/>
                    <a:pt x="260909" y="294437"/>
                  </a:cubicBezTo>
                  <a:cubicBezTo>
                    <a:pt x="260909" y="293218"/>
                    <a:pt x="259893" y="291796"/>
                    <a:pt x="257861" y="290170"/>
                  </a:cubicBezTo>
                  <a:cubicBezTo>
                    <a:pt x="255422" y="287325"/>
                    <a:pt x="254406" y="285090"/>
                    <a:pt x="254813" y="283464"/>
                  </a:cubicBezTo>
                  <a:cubicBezTo>
                    <a:pt x="255625" y="282652"/>
                    <a:pt x="256032" y="280823"/>
                    <a:pt x="256032" y="277978"/>
                  </a:cubicBezTo>
                  <a:cubicBezTo>
                    <a:pt x="256032" y="274727"/>
                    <a:pt x="255219" y="272288"/>
                    <a:pt x="253593" y="270663"/>
                  </a:cubicBezTo>
                  <a:lnTo>
                    <a:pt x="246278" y="260300"/>
                  </a:lnTo>
                  <a:cubicBezTo>
                    <a:pt x="244653" y="258268"/>
                    <a:pt x="243535" y="256744"/>
                    <a:pt x="242925" y="255728"/>
                  </a:cubicBezTo>
                  <a:cubicBezTo>
                    <a:pt x="242316" y="254712"/>
                    <a:pt x="242417" y="253797"/>
                    <a:pt x="243230" y="252984"/>
                  </a:cubicBezTo>
                  <a:cubicBezTo>
                    <a:pt x="244856" y="251359"/>
                    <a:pt x="245262" y="250343"/>
                    <a:pt x="244449" y="249936"/>
                  </a:cubicBezTo>
                  <a:cubicBezTo>
                    <a:pt x="246075" y="247904"/>
                    <a:pt x="247904" y="246279"/>
                    <a:pt x="249936" y="245060"/>
                  </a:cubicBezTo>
                  <a:cubicBezTo>
                    <a:pt x="253187" y="243028"/>
                    <a:pt x="255219" y="241910"/>
                    <a:pt x="256032" y="241707"/>
                  </a:cubicBezTo>
                  <a:cubicBezTo>
                    <a:pt x="256845" y="241504"/>
                    <a:pt x="258470" y="241808"/>
                    <a:pt x="260909" y="242621"/>
                  </a:cubicBezTo>
                  <a:cubicBezTo>
                    <a:pt x="262534" y="243028"/>
                    <a:pt x="266192" y="243231"/>
                    <a:pt x="271881" y="243231"/>
                  </a:cubicBezTo>
                  <a:cubicBezTo>
                    <a:pt x="276352" y="242824"/>
                    <a:pt x="280009" y="241605"/>
                    <a:pt x="282854" y="239573"/>
                  </a:cubicBezTo>
                  <a:cubicBezTo>
                    <a:pt x="285293" y="237541"/>
                    <a:pt x="287121" y="236525"/>
                    <a:pt x="288341" y="236525"/>
                  </a:cubicBezTo>
                  <a:lnTo>
                    <a:pt x="292608" y="237135"/>
                  </a:lnTo>
                  <a:cubicBezTo>
                    <a:pt x="294233" y="238354"/>
                    <a:pt x="295453" y="238557"/>
                    <a:pt x="296265" y="237744"/>
                  </a:cubicBezTo>
                  <a:cubicBezTo>
                    <a:pt x="296672" y="237338"/>
                    <a:pt x="297891" y="237135"/>
                    <a:pt x="299923" y="237135"/>
                  </a:cubicBezTo>
                  <a:lnTo>
                    <a:pt x="304190" y="237135"/>
                  </a:lnTo>
                  <a:cubicBezTo>
                    <a:pt x="306222" y="237135"/>
                    <a:pt x="307441" y="238557"/>
                    <a:pt x="307848" y="241402"/>
                  </a:cubicBezTo>
                  <a:cubicBezTo>
                    <a:pt x="309473" y="244247"/>
                    <a:pt x="311302" y="245669"/>
                    <a:pt x="313334" y="245669"/>
                  </a:cubicBezTo>
                  <a:cubicBezTo>
                    <a:pt x="314147" y="246076"/>
                    <a:pt x="314858" y="246076"/>
                    <a:pt x="315468" y="245669"/>
                  </a:cubicBezTo>
                  <a:cubicBezTo>
                    <a:pt x="316077" y="245263"/>
                    <a:pt x="316585" y="244653"/>
                    <a:pt x="316992" y="243840"/>
                  </a:cubicBezTo>
                  <a:cubicBezTo>
                    <a:pt x="317398" y="242621"/>
                    <a:pt x="317805" y="242824"/>
                    <a:pt x="318211" y="244450"/>
                  </a:cubicBezTo>
                  <a:cubicBezTo>
                    <a:pt x="318617" y="246076"/>
                    <a:pt x="318821" y="247092"/>
                    <a:pt x="318821" y="247498"/>
                  </a:cubicBezTo>
                  <a:cubicBezTo>
                    <a:pt x="319633" y="250749"/>
                    <a:pt x="321056" y="253797"/>
                    <a:pt x="323088" y="256642"/>
                  </a:cubicBezTo>
                  <a:cubicBezTo>
                    <a:pt x="325526" y="259893"/>
                    <a:pt x="327152" y="261519"/>
                    <a:pt x="327965" y="261519"/>
                  </a:cubicBezTo>
                  <a:lnTo>
                    <a:pt x="327965" y="259690"/>
                  </a:lnTo>
                  <a:lnTo>
                    <a:pt x="331013" y="253594"/>
                  </a:lnTo>
                  <a:lnTo>
                    <a:pt x="335889" y="243840"/>
                  </a:lnTo>
                  <a:cubicBezTo>
                    <a:pt x="338734" y="240996"/>
                    <a:pt x="341376" y="236728"/>
                    <a:pt x="343814" y="231039"/>
                  </a:cubicBezTo>
                  <a:cubicBezTo>
                    <a:pt x="346253" y="228600"/>
                    <a:pt x="348285" y="225959"/>
                    <a:pt x="349910" y="223114"/>
                  </a:cubicBezTo>
                  <a:lnTo>
                    <a:pt x="349910" y="223724"/>
                  </a:lnTo>
                  <a:cubicBezTo>
                    <a:pt x="349910" y="224943"/>
                    <a:pt x="349301" y="226772"/>
                    <a:pt x="348081" y="229210"/>
                  </a:cubicBezTo>
                  <a:cubicBezTo>
                    <a:pt x="347675" y="231242"/>
                    <a:pt x="347472" y="232258"/>
                    <a:pt x="347472" y="232258"/>
                  </a:cubicBezTo>
                  <a:lnTo>
                    <a:pt x="352349" y="224333"/>
                  </a:lnTo>
                  <a:cubicBezTo>
                    <a:pt x="354381" y="220676"/>
                    <a:pt x="355600" y="218847"/>
                    <a:pt x="356006" y="218847"/>
                  </a:cubicBezTo>
                  <a:cubicBezTo>
                    <a:pt x="357225" y="218847"/>
                    <a:pt x="359054" y="217628"/>
                    <a:pt x="361493" y="215189"/>
                  </a:cubicBezTo>
                  <a:cubicBezTo>
                    <a:pt x="362305" y="213564"/>
                    <a:pt x="363118" y="212446"/>
                    <a:pt x="363931" y="211836"/>
                  </a:cubicBezTo>
                  <a:cubicBezTo>
                    <a:pt x="364744" y="211227"/>
                    <a:pt x="365353" y="210922"/>
                    <a:pt x="365760" y="210922"/>
                  </a:cubicBezTo>
                  <a:close/>
                  <a:moveTo>
                    <a:pt x="173736" y="209703"/>
                  </a:moveTo>
                  <a:lnTo>
                    <a:pt x="173736" y="210312"/>
                  </a:lnTo>
                  <a:cubicBezTo>
                    <a:pt x="173736" y="211125"/>
                    <a:pt x="173939" y="211735"/>
                    <a:pt x="174345" y="212141"/>
                  </a:cubicBezTo>
                  <a:cubicBezTo>
                    <a:pt x="174752" y="212141"/>
                    <a:pt x="174955" y="211735"/>
                    <a:pt x="174955" y="210922"/>
                  </a:cubicBezTo>
                  <a:close/>
                  <a:moveTo>
                    <a:pt x="175717" y="201626"/>
                  </a:moveTo>
                  <a:cubicBezTo>
                    <a:pt x="175412" y="201727"/>
                    <a:pt x="174955" y="202184"/>
                    <a:pt x="174345" y="202997"/>
                  </a:cubicBezTo>
                  <a:lnTo>
                    <a:pt x="173736" y="206655"/>
                  </a:lnTo>
                  <a:cubicBezTo>
                    <a:pt x="174549" y="206655"/>
                    <a:pt x="175158" y="206452"/>
                    <a:pt x="175565" y="206045"/>
                  </a:cubicBezTo>
                  <a:cubicBezTo>
                    <a:pt x="175971" y="205639"/>
                    <a:pt x="176276" y="205029"/>
                    <a:pt x="176479" y="204216"/>
                  </a:cubicBezTo>
                  <a:cubicBezTo>
                    <a:pt x="176682" y="203404"/>
                    <a:pt x="176581" y="202794"/>
                    <a:pt x="176174" y="202388"/>
                  </a:cubicBezTo>
                  <a:cubicBezTo>
                    <a:pt x="176174" y="201778"/>
                    <a:pt x="176022" y="201524"/>
                    <a:pt x="175717" y="201626"/>
                  </a:cubicBezTo>
                  <a:close/>
                  <a:moveTo>
                    <a:pt x="206045" y="190196"/>
                  </a:moveTo>
                  <a:cubicBezTo>
                    <a:pt x="205232" y="190196"/>
                    <a:pt x="204317" y="190602"/>
                    <a:pt x="203301" y="191415"/>
                  </a:cubicBezTo>
                  <a:cubicBezTo>
                    <a:pt x="202285" y="192228"/>
                    <a:pt x="201371" y="193447"/>
                    <a:pt x="200558" y="195072"/>
                  </a:cubicBezTo>
                  <a:cubicBezTo>
                    <a:pt x="198526" y="197104"/>
                    <a:pt x="197002" y="198832"/>
                    <a:pt x="195986" y="200254"/>
                  </a:cubicBezTo>
                  <a:cubicBezTo>
                    <a:pt x="194970" y="201676"/>
                    <a:pt x="194259" y="204216"/>
                    <a:pt x="193853" y="207874"/>
                  </a:cubicBezTo>
                  <a:cubicBezTo>
                    <a:pt x="193040" y="212751"/>
                    <a:pt x="192227" y="215596"/>
                    <a:pt x="191414" y="216408"/>
                  </a:cubicBezTo>
                  <a:cubicBezTo>
                    <a:pt x="190195" y="216408"/>
                    <a:pt x="189789" y="217018"/>
                    <a:pt x="190195" y="218237"/>
                  </a:cubicBezTo>
                  <a:cubicBezTo>
                    <a:pt x="190195" y="219456"/>
                    <a:pt x="189789" y="220269"/>
                    <a:pt x="188976" y="220676"/>
                  </a:cubicBezTo>
                  <a:cubicBezTo>
                    <a:pt x="187757" y="220676"/>
                    <a:pt x="187147" y="223317"/>
                    <a:pt x="187147" y="228600"/>
                  </a:cubicBezTo>
                  <a:cubicBezTo>
                    <a:pt x="187147" y="233884"/>
                    <a:pt x="186741" y="236932"/>
                    <a:pt x="185928" y="237744"/>
                  </a:cubicBezTo>
                  <a:lnTo>
                    <a:pt x="184099" y="243840"/>
                  </a:lnTo>
                  <a:cubicBezTo>
                    <a:pt x="183286" y="246685"/>
                    <a:pt x="183286" y="248108"/>
                    <a:pt x="184099" y="248108"/>
                  </a:cubicBezTo>
                  <a:cubicBezTo>
                    <a:pt x="184505" y="248108"/>
                    <a:pt x="185115" y="247092"/>
                    <a:pt x="185928" y="245060"/>
                  </a:cubicBezTo>
                  <a:lnTo>
                    <a:pt x="187147" y="242621"/>
                  </a:lnTo>
                  <a:cubicBezTo>
                    <a:pt x="187960" y="242621"/>
                    <a:pt x="187960" y="243637"/>
                    <a:pt x="187147" y="245669"/>
                  </a:cubicBezTo>
                  <a:cubicBezTo>
                    <a:pt x="186741" y="246888"/>
                    <a:pt x="186233" y="248006"/>
                    <a:pt x="185623" y="249022"/>
                  </a:cubicBezTo>
                  <a:cubicBezTo>
                    <a:pt x="185013" y="250038"/>
                    <a:pt x="184505" y="250749"/>
                    <a:pt x="184099" y="251156"/>
                  </a:cubicBezTo>
                  <a:cubicBezTo>
                    <a:pt x="184099" y="251156"/>
                    <a:pt x="183489" y="252781"/>
                    <a:pt x="182270" y="256032"/>
                  </a:cubicBezTo>
                  <a:cubicBezTo>
                    <a:pt x="182270" y="258064"/>
                    <a:pt x="182473" y="259080"/>
                    <a:pt x="182880" y="259080"/>
                  </a:cubicBezTo>
                  <a:cubicBezTo>
                    <a:pt x="184505" y="257455"/>
                    <a:pt x="185928" y="255423"/>
                    <a:pt x="187147" y="252984"/>
                  </a:cubicBezTo>
                  <a:cubicBezTo>
                    <a:pt x="189585" y="248920"/>
                    <a:pt x="191821" y="245872"/>
                    <a:pt x="193853" y="243840"/>
                  </a:cubicBezTo>
                  <a:cubicBezTo>
                    <a:pt x="195478" y="242215"/>
                    <a:pt x="196901" y="241402"/>
                    <a:pt x="198120" y="241402"/>
                  </a:cubicBezTo>
                  <a:cubicBezTo>
                    <a:pt x="198933" y="241402"/>
                    <a:pt x="199339" y="240589"/>
                    <a:pt x="199339" y="238964"/>
                  </a:cubicBezTo>
                  <a:lnTo>
                    <a:pt x="198729" y="237135"/>
                  </a:lnTo>
                  <a:cubicBezTo>
                    <a:pt x="197917" y="237948"/>
                    <a:pt x="197510" y="236728"/>
                    <a:pt x="197510" y="233477"/>
                  </a:cubicBezTo>
                  <a:cubicBezTo>
                    <a:pt x="198323" y="230632"/>
                    <a:pt x="198729" y="229210"/>
                    <a:pt x="198729" y="229210"/>
                  </a:cubicBezTo>
                  <a:cubicBezTo>
                    <a:pt x="199136" y="228804"/>
                    <a:pt x="199339" y="227991"/>
                    <a:pt x="199339" y="226772"/>
                  </a:cubicBezTo>
                  <a:cubicBezTo>
                    <a:pt x="199339" y="226365"/>
                    <a:pt x="199949" y="224943"/>
                    <a:pt x="201168" y="222504"/>
                  </a:cubicBezTo>
                  <a:cubicBezTo>
                    <a:pt x="202793" y="220879"/>
                    <a:pt x="202997" y="220066"/>
                    <a:pt x="201777" y="220066"/>
                  </a:cubicBezTo>
                  <a:cubicBezTo>
                    <a:pt x="200965" y="219660"/>
                    <a:pt x="200558" y="218440"/>
                    <a:pt x="200558" y="216408"/>
                  </a:cubicBezTo>
                  <a:lnTo>
                    <a:pt x="201777" y="212751"/>
                  </a:lnTo>
                  <a:cubicBezTo>
                    <a:pt x="202590" y="211938"/>
                    <a:pt x="202997" y="210516"/>
                    <a:pt x="202997" y="208484"/>
                  </a:cubicBezTo>
                  <a:cubicBezTo>
                    <a:pt x="202997" y="204826"/>
                    <a:pt x="203403" y="202997"/>
                    <a:pt x="204216" y="202997"/>
                  </a:cubicBezTo>
                  <a:cubicBezTo>
                    <a:pt x="204622" y="202997"/>
                    <a:pt x="205232" y="201168"/>
                    <a:pt x="206045" y="197511"/>
                  </a:cubicBezTo>
                  <a:cubicBezTo>
                    <a:pt x="206451" y="196292"/>
                    <a:pt x="206654" y="195174"/>
                    <a:pt x="206654" y="194158"/>
                  </a:cubicBezTo>
                  <a:cubicBezTo>
                    <a:pt x="206654" y="193142"/>
                    <a:pt x="206857" y="192228"/>
                    <a:pt x="207264" y="191415"/>
                  </a:cubicBezTo>
                  <a:cubicBezTo>
                    <a:pt x="207264" y="190602"/>
                    <a:pt x="206857" y="190196"/>
                    <a:pt x="206045" y="190196"/>
                  </a:cubicBezTo>
                  <a:close/>
                  <a:moveTo>
                    <a:pt x="178613" y="189586"/>
                  </a:moveTo>
                  <a:cubicBezTo>
                    <a:pt x="178206" y="189586"/>
                    <a:pt x="178003" y="189789"/>
                    <a:pt x="178003" y="190196"/>
                  </a:cubicBezTo>
                  <a:cubicBezTo>
                    <a:pt x="178003" y="190602"/>
                    <a:pt x="177800" y="191008"/>
                    <a:pt x="177393" y="191415"/>
                  </a:cubicBezTo>
                  <a:cubicBezTo>
                    <a:pt x="176987" y="191821"/>
                    <a:pt x="177190" y="192634"/>
                    <a:pt x="178003" y="193853"/>
                  </a:cubicBezTo>
                  <a:cubicBezTo>
                    <a:pt x="178409" y="193853"/>
                    <a:pt x="178613" y="193244"/>
                    <a:pt x="178613" y="192024"/>
                  </a:cubicBezTo>
                  <a:close/>
                  <a:moveTo>
                    <a:pt x="451104" y="175565"/>
                  </a:moveTo>
                  <a:lnTo>
                    <a:pt x="448665" y="176784"/>
                  </a:lnTo>
                  <a:cubicBezTo>
                    <a:pt x="448665" y="177191"/>
                    <a:pt x="448259" y="178004"/>
                    <a:pt x="447446" y="179223"/>
                  </a:cubicBezTo>
                  <a:cubicBezTo>
                    <a:pt x="446633" y="180442"/>
                    <a:pt x="446227" y="181458"/>
                    <a:pt x="446227" y="182271"/>
                  </a:cubicBezTo>
                  <a:lnTo>
                    <a:pt x="444398" y="185928"/>
                  </a:lnTo>
                  <a:cubicBezTo>
                    <a:pt x="443585" y="186741"/>
                    <a:pt x="442773" y="188773"/>
                    <a:pt x="441960" y="192024"/>
                  </a:cubicBezTo>
                  <a:lnTo>
                    <a:pt x="437083" y="201778"/>
                  </a:lnTo>
                  <a:cubicBezTo>
                    <a:pt x="435864" y="205436"/>
                    <a:pt x="434848" y="207671"/>
                    <a:pt x="434035" y="208484"/>
                  </a:cubicBezTo>
                  <a:cubicBezTo>
                    <a:pt x="433629" y="209296"/>
                    <a:pt x="433222" y="210008"/>
                    <a:pt x="432816" y="210617"/>
                  </a:cubicBezTo>
                  <a:cubicBezTo>
                    <a:pt x="432409" y="211227"/>
                    <a:pt x="432409" y="211532"/>
                    <a:pt x="432816" y="211532"/>
                  </a:cubicBezTo>
                  <a:cubicBezTo>
                    <a:pt x="433629" y="212344"/>
                    <a:pt x="433222" y="213157"/>
                    <a:pt x="431597" y="213970"/>
                  </a:cubicBezTo>
                  <a:cubicBezTo>
                    <a:pt x="430377" y="215189"/>
                    <a:pt x="429971" y="216205"/>
                    <a:pt x="430377" y="217018"/>
                  </a:cubicBezTo>
                  <a:cubicBezTo>
                    <a:pt x="430377" y="217831"/>
                    <a:pt x="430174" y="218440"/>
                    <a:pt x="429768" y="218847"/>
                  </a:cubicBezTo>
                  <a:lnTo>
                    <a:pt x="426110" y="228600"/>
                  </a:lnTo>
                  <a:lnTo>
                    <a:pt x="421843" y="242012"/>
                  </a:lnTo>
                  <a:cubicBezTo>
                    <a:pt x="421843" y="244044"/>
                    <a:pt x="421640" y="245060"/>
                    <a:pt x="421233" y="245060"/>
                  </a:cubicBezTo>
                  <a:cubicBezTo>
                    <a:pt x="420421" y="245060"/>
                    <a:pt x="420421" y="245872"/>
                    <a:pt x="421233" y="247498"/>
                  </a:cubicBezTo>
                  <a:lnTo>
                    <a:pt x="421843" y="249936"/>
                  </a:lnTo>
                  <a:lnTo>
                    <a:pt x="423672" y="246279"/>
                  </a:lnTo>
                  <a:cubicBezTo>
                    <a:pt x="424485" y="244653"/>
                    <a:pt x="425704" y="243028"/>
                    <a:pt x="427329" y="241402"/>
                  </a:cubicBezTo>
                  <a:cubicBezTo>
                    <a:pt x="428142" y="240589"/>
                    <a:pt x="428549" y="239573"/>
                    <a:pt x="428549" y="238354"/>
                  </a:cubicBezTo>
                  <a:cubicBezTo>
                    <a:pt x="427736" y="237541"/>
                    <a:pt x="428142" y="235916"/>
                    <a:pt x="429768" y="233477"/>
                  </a:cubicBezTo>
                  <a:cubicBezTo>
                    <a:pt x="432206" y="231852"/>
                    <a:pt x="433425" y="230632"/>
                    <a:pt x="433425" y="229820"/>
                  </a:cubicBezTo>
                  <a:lnTo>
                    <a:pt x="431597" y="229820"/>
                  </a:lnTo>
                  <a:cubicBezTo>
                    <a:pt x="430784" y="229820"/>
                    <a:pt x="430581" y="229007"/>
                    <a:pt x="430987" y="227381"/>
                  </a:cubicBezTo>
                  <a:cubicBezTo>
                    <a:pt x="430987" y="225349"/>
                    <a:pt x="431393" y="224333"/>
                    <a:pt x="432206" y="224333"/>
                  </a:cubicBezTo>
                  <a:cubicBezTo>
                    <a:pt x="432613" y="224333"/>
                    <a:pt x="432816" y="223927"/>
                    <a:pt x="432816" y="223114"/>
                  </a:cubicBezTo>
                  <a:cubicBezTo>
                    <a:pt x="432409" y="223114"/>
                    <a:pt x="432816" y="222504"/>
                    <a:pt x="434035" y="221285"/>
                  </a:cubicBezTo>
                  <a:cubicBezTo>
                    <a:pt x="435254" y="220472"/>
                    <a:pt x="435864" y="219660"/>
                    <a:pt x="435864" y="218847"/>
                  </a:cubicBezTo>
                  <a:lnTo>
                    <a:pt x="435864" y="216408"/>
                  </a:lnTo>
                  <a:cubicBezTo>
                    <a:pt x="435864" y="215596"/>
                    <a:pt x="436677" y="214376"/>
                    <a:pt x="438302" y="212751"/>
                  </a:cubicBezTo>
                  <a:cubicBezTo>
                    <a:pt x="439928" y="210719"/>
                    <a:pt x="440741" y="210312"/>
                    <a:pt x="440741" y="211532"/>
                  </a:cubicBezTo>
                  <a:cubicBezTo>
                    <a:pt x="440741" y="212751"/>
                    <a:pt x="441147" y="213360"/>
                    <a:pt x="441960" y="213360"/>
                  </a:cubicBezTo>
                  <a:cubicBezTo>
                    <a:pt x="441960" y="213360"/>
                    <a:pt x="441960" y="213157"/>
                    <a:pt x="441960" y="212751"/>
                  </a:cubicBezTo>
                  <a:cubicBezTo>
                    <a:pt x="441960" y="212344"/>
                    <a:pt x="441960" y="212141"/>
                    <a:pt x="441960" y="212141"/>
                  </a:cubicBezTo>
                  <a:cubicBezTo>
                    <a:pt x="441960" y="210922"/>
                    <a:pt x="442163" y="210312"/>
                    <a:pt x="442569" y="210312"/>
                  </a:cubicBezTo>
                  <a:cubicBezTo>
                    <a:pt x="442569" y="210312"/>
                    <a:pt x="442671" y="210211"/>
                    <a:pt x="442874" y="210008"/>
                  </a:cubicBezTo>
                  <a:cubicBezTo>
                    <a:pt x="443077" y="209804"/>
                    <a:pt x="443179" y="209703"/>
                    <a:pt x="443179" y="209703"/>
                  </a:cubicBezTo>
                  <a:cubicBezTo>
                    <a:pt x="442366" y="208890"/>
                    <a:pt x="442366" y="208484"/>
                    <a:pt x="443179" y="208484"/>
                  </a:cubicBezTo>
                  <a:cubicBezTo>
                    <a:pt x="443992" y="208484"/>
                    <a:pt x="444398" y="208280"/>
                    <a:pt x="444398" y="207874"/>
                  </a:cubicBezTo>
                  <a:cubicBezTo>
                    <a:pt x="443992" y="207468"/>
                    <a:pt x="443179" y="207264"/>
                    <a:pt x="441960" y="207264"/>
                  </a:cubicBezTo>
                  <a:cubicBezTo>
                    <a:pt x="441147" y="207671"/>
                    <a:pt x="440436" y="207772"/>
                    <a:pt x="439826" y="207569"/>
                  </a:cubicBezTo>
                  <a:cubicBezTo>
                    <a:pt x="439217" y="207366"/>
                    <a:pt x="438912" y="207061"/>
                    <a:pt x="438912" y="206655"/>
                  </a:cubicBezTo>
                  <a:cubicBezTo>
                    <a:pt x="438912" y="206655"/>
                    <a:pt x="439725" y="204420"/>
                    <a:pt x="441350" y="199949"/>
                  </a:cubicBezTo>
                  <a:cubicBezTo>
                    <a:pt x="442976" y="195885"/>
                    <a:pt x="443789" y="193447"/>
                    <a:pt x="443789" y="192634"/>
                  </a:cubicBezTo>
                  <a:cubicBezTo>
                    <a:pt x="445008" y="190602"/>
                    <a:pt x="445821" y="189586"/>
                    <a:pt x="446227" y="189586"/>
                  </a:cubicBezTo>
                  <a:cubicBezTo>
                    <a:pt x="447853" y="188773"/>
                    <a:pt x="448665" y="186944"/>
                    <a:pt x="448665" y="184100"/>
                  </a:cubicBezTo>
                  <a:cubicBezTo>
                    <a:pt x="448665" y="182068"/>
                    <a:pt x="449072" y="180239"/>
                    <a:pt x="449885" y="178613"/>
                  </a:cubicBezTo>
                  <a:cubicBezTo>
                    <a:pt x="451104" y="176988"/>
                    <a:pt x="451510" y="175972"/>
                    <a:pt x="451104" y="175565"/>
                  </a:cubicBezTo>
                  <a:close/>
                  <a:moveTo>
                    <a:pt x="203606" y="170079"/>
                  </a:moveTo>
                  <a:cubicBezTo>
                    <a:pt x="201574" y="170079"/>
                    <a:pt x="200965" y="170485"/>
                    <a:pt x="201777" y="171298"/>
                  </a:cubicBezTo>
                  <a:cubicBezTo>
                    <a:pt x="202590" y="171704"/>
                    <a:pt x="202997" y="173330"/>
                    <a:pt x="202997" y="176175"/>
                  </a:cubicBezTo>
                  <a:lnTo>
                    <a:pt x="202997" y="179223"/>
                  </a:lnTo>
                  <a:cubicBezTo>
                    <a:pt x="202997" y="179629"/>
                    <a:pt x="203606" y="179629"/>
                    <a:pt x="204825" y="179223"/>
                  </a:cubicBezTo>
                  <a:cubicBezTo>
                    <a:pt x="205638" y="178410"/>
                    <a:pt x="206248" y="178613"/>
                    <a:pt x="206654" y="179832"/>
                  </a:cubicBezTo>
                  <a:cubicBezTo>
                    <a:pt x="207061" y="180645"/>
                    <a:pt x="207467" y="180036"/>
                    <a:pt x="207873" y="178004"/>
                  </a:cubicBezTo>
                  <a:cubicBezTo>
                    <a:pt x="208280" y="176378"/>
                    <a:pt x="208280" y="174346"/>
                    <a:pt x="207873" y="171908"/>
                  </a:cubicBezTo>
                  <a:cubicBezTo>
                    <a:pt x="206654" y="170688"/>
                    <a:pt x="205232" y="170079"/>
                    <a:pt x="203606" y="170079"/>
                  </a:cubicBezTo>
                  <a:close/>
                  <a:moveTo>
                    <a:pt x="75590" y="166421"/>
                  </a:moveTo>
                  <a:cubicBezTo>
                    <a:pt x="74371" y="166421"/>
                    <a:pt x="73965" y="167031"/>
                    <a:pt x="74371" y="168250"/>
                  </a:cubicBezTo>
                  <a:cubicBezTo>
                    <a:pt x="74371" y="168656"/>
                    <a:pt x="74473" y="168961"/>
                    <a:pt x="74676" y="169164"/>
                  </a:cubicBezTo>
                  <a:cubicBezTo>
                    <a:pt x="74879" y="169368"/>
                    <a:pt x="74981" y="169672"/>
                    <a:pt x="74981" y="170079"/>
                  </a:cubicBezTo>
                  <a:lnTo>
                    <a:pt x="76200" y="169469"/>
                  </a:lnTo>
                  <a:cubicBezTo>
                    <a:pt x="76606" y="169469"/>
                    <a:pt x="76809" y="169063"/>
                    <a:pt x="76809" y="168250"/>
                  </a:cubicBezTo>
                  <a:cubicBezTo>
                    <a:pt x="76809" y="167031"/>
                    <a:pt x="76403" y="166421"/>
                    <a:pt x="75590" y="166421"/>
                  </a:cubicBezTo>
                  <a:close/>
                  <a:moveTo>
                    <a:pt x="455371" y="164592"/>
                  </a:moveTo>
                  <a:cubicBezTo>
                    <a:pt x="455371" y="164592"/>
                    <a:pt x="455168" y="164796"/>
                    <a:pt x="454761" y="165202"/>
                  </a:cubicBezTo>
                  <a:cubicBezTo>
                    <a:pt x="454355" y="165608"/>
                    <a:pt x="453949" y="166421"/>
                    <a:pt x="453542" y="167640"/>
                  </a:cubicBezTo>
                  <a:lnTo>
                    <a:pt x="451713" y="171908"/>
                  </a:lnTo>
                  <a:cubicBezTo>
                    <a:pt x="452120" y="172314"/>
                    <a:pt x="452933" y="171501"/>
                    <a:pt x="454152" y="169469"/>
                  </a:cubicBezTo>
                  <a:cubicBezTo>
                    <a:pt x="454965" y="167844"/>
                    <a:pt x="455371" y="166218"/>
                    <a:pt x="455371" y="164592"/>
                  </a:cubicBezTo>
                  <a:close/>
                  <a:moveTo>
                    <a:pt x="240792" y="153620"/>
                  </a:moveTo>
                  <a:cubicBezTo>
                    <a:pt x="240385" y="154026"/>
                    <a:pt x="240182" y="154534"/>
                    <a:pt x="240182" y="155144"/>
                  </a:cubicBezTo>
                  <a:cubicBezTo>
                    <a:pt x="240182" y="155753"/>
                    <a:pt x="239979" y="156464"/>
                    <a:pt x="239573" y="157277"/>
                  </a:cubicBezTo>
                  <a:cubicBezTo>
                    <a:pt x="239573" y="160528"/>
                    <a:pt x="239776" y="162154"/>
                    <a:pt x="240182" y="162154"/>
                  </a:cubicBezTo>
                  <a:cubicBezTo>
                    <a:pt x="240589" y="162560"/>
                    <a:pt x="240792" y="161138"/>
                    <a:pt x="240792" y="157887"/>
                  </a:cubicBezTo>
                  <a:close/>
                  <a:moveTo>
                    <a:pt x="148133" y="151181"/>
                  </a:moveTo>
                  <a:cubicBezTo>
                    <a:pt x="147726" y="151181"/>
                    <a:pt x="147117" y="151588"/>
                    <a:pt x="146304" y="152400"/>
                  </a:cubicBezTo>
                  <a:cubicBezTo>
                    <a:pt x="144678" y="153213"/>
                    <a:pt x="143865" y="154432"/>
                    <a:pt x="143865" y="156058"/>
                  </a:cubicBezTo>
                  <a:cubicBezTo>
                    <a:pt x="143459" y="157684"/>
                    <a:pt x="142646" y="158090"/>
                    <a:pt x="141427" y="157277"/>
                  </a:cubicBezTo>
                  <a:cubicBezTo>
                    <a:pt x="141021" y="156871"/>
                    <a:pt x="140614" y="156769"/>
                    <a:pt x="140208" y="156972"/>
                  </a:cubicBezTo>
                  <a:cubicBezTo>
                    <a:pt x="139801" y="157176"/>
                    <a:pt x="139192" y="157684"/>
                    <a:pt x="138379" y="158496"/>
                  </a:cubicBezTo>
                  <a:lnTo>
                    <a:pt x="135331" y="160325"/>
                  </a:lnTo>
                  <a:lnTo>
                    <a:pt x="137769" y="160325"/>
                  </a:lnTo>
                  <a:cubicBezTo>
                    <a:pt x="138989" y="160325"/>
                    <a:pt x="139497" y="160630"/>
                    <a:pt x="139293" y="161240"/>
                  </a:cubicBezTo>
                  <a:cubicBezTo>
                    <a:pt x="139090" y="161849"/>
                    <a:pt x="138176" y="162764"/>
                    <a:pt x="136550" y="163983"/>
                  </a:cubicBezTo>
                  <a:cubicBezTo>
                    <a:pt x="134112" y="166421"/>
                    <a:pt x="132080" y="167437"/>
                    <a:pt x="130454" y="167031"/>
                  </a:cubicBezTo>
                  <a:cubicBezTo>
                    <a:pt x="128016" y="166624"/>
                    <a:pt x="126593" y="167437"/>
                    <a:pt x="126187" y="169469"/>
                  </a:cubicBezTo>
                  <a:cubicBezTo>
                    <a:pt x="124155" y="171501"/>
                    <a:pt x="123139" y="172517"/>
                    <a:pt x="123139" y="172517"/>
                  </a:cubicBezTo>
                  <a:cubicBezTo>
                    <a:pt x="122733" y="172924"/>
                    <a:pt x="122021" y="173635"/>
                    <a:pt x="121005" y="174651"/>
                  </a:cubicBezTo>
                  <a:cubicBezTo>
                    <a:pt x="119989" y="175667"/>
                    <a:pt x="118669" y="176784"/>
                    <a:pt x="117043" y="178004"/>
                  </a:cubicBezTo>
                  <a:cubicBezTo>
                    <a:pt x="113792" y="181255"/>
                    <a:pt x="112573" y="182880"/>
                    <a:pt x="113385" y="182880"/>
                  </a:cubicBezTo>
                  <a:lnTo>
                    <a:pt x="115214" y="182880"/>
                  </a:lnTo>
                  <a:cubicBezTo>
                    <a:pt x="115214" y="184100"/>
                    <a:pt x="115011" y="184912"/>
                    <a:pt x="114605" y="185319"/>
                  </a:cubicBezTo>
                  <a:cubicBezTo>
                    <a:pt x="114605" y="186132"/>
                    <a:pt x="114198" y="186538"/>
                    <a:pt x="113385" y="186538"/>
                  </a:cubicBezTo>
                  <a:cubicBezTo>
                    <a:pt x="113385" y="186132"/>
                    <a:pt x="113284" y="186030"/>
                    <a:pt x="113081" y="186233"/>
                  </a:cubicBezTo>
                  <a:cubicBezTo>
                    <a:pt x="112877" y="186436"/>
                    <a:pt x="112776" y="186741"/>
                    <a:pt x="112776" y="187148"/>
                  </a:cubicBezTo>
                  <a:cubicBezTo>
                    <a:pt x="112776" y="187960"/>
                    <a:pt x="112369" y="187960"/>
                    <a:pt x="111557" y="187148"/>
                  </a:cubicBezTo>
                  <a:cubicBezTo>
                    <a:pt x="111557" y="186741"/>
                    <a:pt x="111150" y="186538"/>
                    <a:pt x="110337" y="186538"/>
                  </a:cubicBezTo>
                  <a:cubicBezTo>
                    <a:pt x="109118" y="186538"/>
                    <a:pt x="108509" y="187351"/>
                    <a:pt x="108509" y="188976"/>
                  </a:cubicBezTo>
                  <a:cubicBezTo>
                    <a:pt x="108509" y="189383"/>
                    <a:pt x="108102" y="189586"/>
                    <a:pt x="107289" y="189586"/>
                  </a:cubicBezTo>
                  <a:cubicBezTo>
                    <a:pt x="106477" y="189586"/>
                    <a:pt x="104445" y="191212"/>
                    <a:pt x="101193" y="194463"/>
                  </a:cubicBezTo>
                  <a:cubicBezTo>
                    <a:pt x="97942" y="197714"/>
                    <a:pt x="96520" y="199746"/>
                    <a:pt x="96926" y="200559"/>
                  </a:cubicBezTo>
                  <a:cubicBezTo>
                    <a:pt x="96926" y="200965"/>
                    <a:pt x="96723" y="200965"/>
                    <a:pt x="96317" y="200559"/>
                  </a:cubicBezTo>
                  <a:cubicBezTo>
                    <a:pt x="95504" y="200559"/>
                    <a:pt x="93675" y="201981"/>
                    <a:pt x="90830" y="204826"/>
                  </a:cubicBezTo>
                  <a:cubicBezTo>
                    <a:pt x="88798" y="206452"/>
                    <a:pt x="87477" y="207874"/>
                    <a:pt x="86868" y="209093"/>
                  </a:cubicBezTo>
                  <a:cubicBezTo>
                    <a:pt x="86258" y="210312"/>
                    <a:pt x="86157" y="211938"/>
                    <a:pt x="86563" y="213970"/>
                  </a:cubicBezTo>
                  <a:cubicBezTo>
                    <a:pt x="86969" y="215596"/>
                    <a:pt x="87173" y="218644"/>
                    <a:pt x="87173" y="223114"/>
                  </a:cubicBezTo>
                  <a:cubicBezTo>
                    <a:pt x="87173" y="226772"/>
                    <a:pt x="87376" y="228600"/>
                    <a:pt x="87782" y="228600"/>
                  </a:cubicBezTo>
                  <a:lnTo>
                    <a:pt x="89611" y="227381"/>
                  </a:lnTo>
                  <a:cubicBezTo>
                    <a:pt x="90424" y="226568"/>
                    <a:pt x="91643" y="226568"/>
                    <a:pt x="93269" y="227381"/>
                  </a:cubicBezTo>
                  <a:cubicBezTo>
                    <a:pt x="94894" y="228600"/>
                    <a:pt x="95707" y="228600"/>
                    <a:pt x="95707" y="227381"/>
                  </a:cubicBezTo>
                  <a:cubicBezTo>
                    <a:pt x="95301" y="226975"/>
                    <a:pt x="95301" y="226772"/>
                    <a:pt x="95707" y="226772"/>
                  </a:cubicBezTo>
                  <a:cubicBezTo>
                    <a:pt x="96520" y="226772"/>
                    <a:pt x="96926" y="226162"/>
                    <a:pt x="96926" y="224943"/>
                  </a:cubicBezTo>
                  <a:cubicBezTo>
                    <a:pt x="96113" y="224130"/>
                    <a:pt x="96520" y="223317"/>
                    <a:pt x="98145" y="222504"/>
                  </a:cubicBezTo>
                  <a:cubicBezTo>
                    <a:pt x="99365" y="221692"/>
                    <a:pt x="100076" y="221590"/>
                    <a:pt x="100279" y="222200"/>
                  </a:cubicBezTo>
                  <a:cubicBezTo>
                    <a:pt x="100482" y="222809"/>
                    <a:pt x="100584" y="223114"/>
                    <a:pt x="100584" y="223114"/>
                  </a:cubicBezTo>
                  <a:cubicBezTo>
                    <a:pt x="100584" y="223520"/>
                    <a:pt x="100990" y="223724"/>
                    <a:pt x="101803" y="223724"/>
                  </a:cubicBezTo>
                  <a:cubicBezTo>
                    <a:pt x="102616" y="223724"/>
                    <a:pt x="104445" y="222911"/>
                    <a:pt x="107289" y="221285"/>
                  </a:cubicBezTo>
                  <a:lnTo>
                    <a:pt x="114605" y="217018"/>
                  </a:lnTo>
                  <a:cubicBezTo>
                    <a:pt x="115824" y="216205"/>
                    <a:pt x="116433" y="215596"/>
                    <a:pt x="116433" y="215189"/>
                  </a:cubicBezTo>
                  <a:cubicBezTo>
                    <a:pt x="116027" y="214376"/>
                    <a:pt x="116230" y="213564"/>
                    <a:pt x="117043" y="212751"/>
                  </a:cubicBezTo>
                  <a:cubicBezTo>
                    <a:pt x="117449" y="212344"/>
                    <a:pt x="117856" y="212040"/>
                    <a:pt x="118262" y="211836"/>
                  </a:cubicBezTo>
                  <a:cubicBezTo>
                    <a:pt x="118669" y="211633"/>
                    <a:pt x="118872" y="211735"/>
                    <a:pt x="118872" y="212141"/>
                  </a:cubicBezTo>
                  <a:lnTo>
                    <a:pt x="121920" y="211532"/>
                  </a:lnTo>
                  <a:cubicBezTo>
                    <a:pt x="122733" y="211125"/>
                    <a:pt x="123545" y="210922"/>
                    <a:pt x="124358" y="210922"/>
                  </a:cubicBezTo>
                  <a:cubicBezTo>
                    <a:pt x="125171" y="210922"/>
                    <a:pt x="125781" y="211328"/>
                    <a:pt x="126187" y="212141"/>
                  </a:cubicBezTo>
                  <a:cubicBezTo>
                    <a:pt x="126187" y="212548"/>
                    <a:pt x="126390" y="212852"/>
                    <a:pt x="126797" y="213056"/>
                  </a:cubicBezTo>
                  <a:cubicBezTo>
                    <a:pt x="127203" y="213259"/>
                    <a:pt x="127406" y="213360"/>
                    <a:pt x="127406" y="213360"/>
                  </a:cubicBezTo>
                  <a:cubicBezTo>
                    <a:pt x="127406" y="212954"/>
                    <a:pt x="127508" y="212751"/>
                    <a:pt x="127711" y="212751"/>
                  </a:cubicBezTo>
                  <a:cubicBezTo>
                    <a:pt x="127914" y="212751"/>
                    <a:pt x="128016" y="212954"/>
                    <a:pt x="128016" y="213360"/>
                  </a:cubicBezTo>
                  <a:cubicBezTo>
                    <a:pt x="130454" y="214580"/>
                    <a:pt x="131877" y="215189"/>
                    <a:pt x="132283" y="215189"/>
                  </a:cubicBezTo>
                  <a:cubicBezTo>
                    <a:pt x="133096" y="215189"/>
                    <a:pt x="133807" y="215392"/>
                    <a:pt x="134417" y="215799"/>
                  </a:cubicBezTo>
                  <a:cubicBezTo>
                    <a:pt x="135026" y="216205"/>
                    <a:pt x="135534" y="216612"/>
                    <a:pt x="135941" y="217018"/>
                  </a:cubicBezTo>
                  <a:cubicBezTo>
                    <a:pt x="137566" y="217831"/>
                    <a:pt x="139598" y="218237"/>
                    <a:pt x="142037" y="218237"/>
                  </a:cubicBezTo>
                  <a:lnTo>
                    <a:pt x="146913" y="218237"/>
                  </a:lnTo>
                  <a:lnTo>
                    <a:pt x="146913" y="204826"/>
                  </a:lnTo>
                  <a:cubicBezTo>
                    <a:pt x="146913" y="199949"/>
                    <a:pt x="147015" y="196292"/>
                    <a:pt x="147218" y="193853"/>
                  </a:cubicBezTo>
                  <a:cubicBezTo>
                    <a:pt x="147421" y="191415"/>
                    <a:pt x="147726" y="190399"/>
                    <a:pt x="148133" y="190805"/>
                  </a:cubicBezTo>
                  <a:cubicBezTo>
                    <a:pt x="148945" y="190805"/>
                    <a:pt x="148945" y="190399"/>
                    <a:pt x="148133" y="189586"/>
                  </a:cubicBezTo>
                  <a:cubicBezTo>
                    <a:pt x="146913" y="188773"/>
                    <a:pt x="146710" y="187960"/>
                    <a:pt x="147523" y="187148"/>
                  </a:cubicBezTo>
                  <a:cubicBezTo>
                    <a:pt x="148336" y="185522"/>
                    <a:pt x="148742" y="183084"/>
                    <a:pt x="148742" y="179832"/>
                  </a:cubicBezTo>
                  <a:lnTo>
                    <a:pt x="149352" y="170079"/>
                  </a:lnTo>
                  <a:cubicBezTo>
                    <a:pt x="149758" y="169266"/>
                    <a:pt x="149961" y="168250"/>
                    <a:pt x="149961" y="167031"/>
                  </a:cubicBezTo>
                  <a:cubicBezTo>
                    <a:pt x="149961" y="165812"/>
                    <a:pt x="150165" y="164796"/>
                    <a:pt x="150571" y="163983"/>
                  </a:cubicBezTo>
                  <a:cubicBezTo>
                    <a:pt x="151384" y="161951"/>
                    <a:pt x="150977" y="160325"/>
                    <a:pt x="149352" y="159106"/>
                  </a:cubicBezTo>
                  <a:cubicBezTo>
                    <a:pt x="147320" y="157074"/>
                    <a:pt x="147523" y="156668"/>
                    <a:pt x="149961" y="157887"/>
                  </a:cubicBezTo>
                  <a:cubicBezTo>
                    <a:pt x="150774" y="158293"/>
                    <a:pt x="151384" y="158293"/>
                    <a:pt x="151790" y="157887"/>
                  </a:cubicBezTo>
                  <a:cubicBezTo>
                    <a:pt x="152197" y="157480"/>
                    <a:pt x="152197" y="156871"/>
                    <a:pt x="151790" y="156058"/>
                  </a:cubicBezTo>
                  <a:cubicBezTo>
                    <a:pt x="150977" y="153620"/>
                    <a:pt x="150368" y="152400"/>
                    <a:pt x="149961" y="152400"/>
                  </a:cubicBezTo>
                  <a:close/>
                  <a:moveTo>
                    <a:pt x="93269" y="146914"/>
                  </a:moveTo>
                  <a:cubicBezTo>
                    <a:pt x="92862" y="146914"/>
                    <a:pt x="92253" y="147727"/>
                    <a:pt x="91440" y="149352"/>
                  </a:cubicBezTo>
                  <a:cubicBezTo>
                    <a:pt x="91033" y="150572"/>
                    <a:pt x="90525" y="151283"/>
                    <a:pt x="89916" y="151486"/>
                  </a:cubicBezTo>
                  <a:cubicBezTo>
                    <a:pt x="89306" y="151689"/>
                    <a:pt x="88595" y="151588"/>
                    <a:pt x="87782" y="151181"/>
                  </a:cubicBezTo>
                  <a:cubicBezTo>
                    <a:pt x="86969" y="150775"/>
                    <a:pt x="85750" y="150978"/>
                    <a:pt x="84125" y="151791"/>
                  </a:cubicBezTo>
                  <a:lnTo>
                    <a:pt x="82905" y="154839"/>
                  </a:lnTo>
                  <a:lnTo>
                    <a:pt x="83515" y="157277"/>
                  </a:lnTo>
                  <a:cubicBezTo>
                    <a:pt x="83515" y="157277"/>
                    <a:pt x="83617" y="157379"/>
                    <a:pt x="83820" y="157582"/>
                  </a:cubicBezTo>
                  <a:cubicBezTo>
                    <a:pt x="84023" y="157785"/>
                    <a:pt x="84125" y="157887"/>
                    <a:pt x="84125" y="157887"/>
                  </a:cubicBezTo>
                  <a:cubicBezTo>
                    <a:pt x="84937" y="157887"/>
                    <a:pt x="86563" y="156668"/>
                    <a:pt x="89001" y="154229"/>
                  </a:cubicBezTo>
                  <a:cubicBezTo>
                    <a:pt x="92253" y="150978"/>
                    <a:pt x="93878" y="149149"/>
                    <a:pt x="93878" y="148743"/>
                  </a:cubicBezTo>
                  <a:close/>
                  <a:moveTo>
                    <a:pt x="87782" y="143256"/>
                  </a:moveTo>
                  <a:cubicBezTo>
                    <a:pt x="86969" y="143256"/>
                    <a:pt x="86563" y="143663"/>
                    <a:pt x="86563" y="144476"/>
                  </a:cubicBezTo>
                  <a:cubicBezTo>
                    <a:pt x="86563" y="145288"/>
                    <a:pt x="86969" y="145695"/>
                    <a:pt x="87782" y="145695"/>
                  </a:cubicBezTo>
                  <a:cubicBezTo>
                    <a:pt x="88189" y="146101"/>
                    <a:pt x="88493" y="146203"/>
                    <a:pt x="88697" y="146000"/>
                  </a:cubicBezTo>
                  <a:cubicBezTo>
                    <a:pt x="88900" y="145796"/>
                    <a:pt x="89001" y="145492"/>
                    <a:pt x="89001" y="145085"/>
                  </a:cubicBezTo>
                  <a:cubicBezTo>
                    <a:pt x="89001" y="143866"/>
                    <a:pt x="88595" y="143256"/>
                    <a:pt x="87782" y="143256"/>
                  </a:cubicBezTo>
                  <a:close/>
                  <a:moveTo>
                    <a:pt x="380390" y="139599"/>
                  </a:moveTo>
                  <a:cubicBezTo>
                    <a:pt x="376326" y="139599"/>
                    <a:pt x="373888" y="139802"/>
                    <a:pt x="373075" y="140208"/>
                  </a:cubicBezTo>
                  <a:cubicBezTo>
                    <a:pt x="371449" y="141021"/>
                    <a:pt x="370637" y="141631"/>
                    <a:pt x="370637" y="142037"/>
                  </a:cubicBezTo>
                  <a:cubicBezTo>
                    <a:pt x="370637" y="142444"/>
                    <a:pt x="373888" y="142850"/>
                    <a:pt x="380390" y="143256"/>
                  </a:cubicBezTo>
                  <a:cubicBezTo>
                    <a:pt x="386893" y="143256"/>
                    <a:pt x="390550" y="143053"/>
                    <a:pt x="391363" y="142647"/>
                  </a:cubicBezTo>
                  <a:cubicBezTo>
                    <a:pt x="392176" y="141428"/>
                    <a:pt x="392379" y="140615"/>
                    <a:pt x="391973" y="140208"/>
                  </a:cubicBezTo>
                  <a:lnTo>
                    <a:pt x="384048" y="139599"/>
                  </a:lnTo>
                  <a:close/>
                  <a:moveTo>
                    <a:pt x="118262" y="122530"/>
                  </a:moveTo>
                  <a:cubicBezTo>
                    <a:pt x="117856" y="122936"/>
                    <a:pt x="117653" y="123343"/>
                    <a:pt x="117653" y="123749"/>
                  </a:cubicBezTo>
                  <a:cubicBezTo>
                    <a:pt x="117653" y="124156"/>
                    <a:pt x="117856" y="124359"/>
                    <a:pt x="118262" y="124359"/>
                  </a:cubicBezTo>
                  <a:cubicBezTo>
                    <a:pt x="118262" y="125172"/>
                    <a:pt x="118669" y="125172"/>
                    <a:pt x="119481" y="124359"/>
                  </a:cubicBezTo>
                  <a:cubicBezTo>
                    <a:pt x="119888" y="123546"/>
                    <a:pt x="119888" y="122936"/>
                    <a:pt x="119481" y="122530"/>
                  </a:cubicBezTo>
                  <a:cubicBezTo>
                    <a:pt x="119481" y="121717"/>
                    <a:pt x="119075" y="121717"/>
                    <a:pt x="118262" y="122530"/>
                  </a:cubicBezTo>
                  <a:close/>
                  <a:moveTo>
                    <a:pt x="126797" y="114605"/>
                  </a:moveTo>
                  <a:cubicBezTo>
                    <a:pt x="125577" y="114605"/>
                    <a:pt x="124968" y="114808"/>
                    <a:pt x="124968" y="115215"/>
                  </a:cubicBezTo>
                  <a:lnTo>
                    <a:pt x="124968" y="116434"/>
                  </a:lnTo>
                  <a:cubicBezTo>
                    <a:pt x="124968" y="116840"/>
                    <a:pt x="125577" y="117044"/>
                    <a:pt x="126797" y="117044"/>
                  </a:cubicBezTo>
                  <a:cubicBezTo>
                    <a:pt x="127203" y="117044"/>
                    <a:pt x="127508" y="116942"/>
                    <a:pt x="127711" y="116739"/>
                  </a:cubicBezTo>
                  <a:cubicBezTo>
                    <a:pt x="127914" y="116536"/>
                    <a:pt x="128016" y="116231"/>
                    <a:pt x="128016" y="115824"/>
                  </a:cubicBezTo>
                  <a:cubicBezTo>
                    <a:pt x="128422" y="115824"/>
                    <a:pt x="128422" y="115723"/>
                    <a:pt x="128016" y="115520"/>
                  </a:cubicBezTo>
                  <a:cubicBezTo>
                    <a:pt x="127609" y="115316"/>
                    <a:pt x="127203" y="115012"/>
                    <a:pt x="126797" y="114605"/>
                  </a:cubicBezTo>
                  <a:close/>
                  <a:moveTo>
                    <a:pt x="148133" y="89002"/>
                  </a:moveTo>
                  <a:cubicBezTo>
                    <a:pt x="147320" y="89002"/>
                    <a:pt x="147117" y="89612"/>
                    <a:pt x="147523" y="90831"/>
                  </a:cubicBezTo>
                  <a:cubicBezTo>
                    <a:pt x="148336" y="91644"/>
                    <a:pt x="148945" y="91847"/>
                    <a:pt x="149352" y="91440"/>
                  </a:cubicBezTo>
                  <a:cubicBezTo>
                    <a:pt x="150165" y="91440"/>
                    <a:pt x="150165" y="91034"/>
                    <a:pt x="149352" y="90221"/>
                  </a:cubicBezTo>
                  <a:cubicBezTo>
                    <a:pt x="149352" y="89408"/>
                    <a:pt x="148945" y="89002"/>
                    <a:pt x="148133" y="89002"/>
                  </a:cubicBezTo>
                  <a:close/>
                  <a:moveTo>
                    <a:pt x="235915" y="38405"/>
                  </a:moveTo>
                  <a:cubicBezTo>
                    <a:pt x="235102" y="38405"/>
                    <a:pt x="234493" y="38608"/>
                    <a:pt x="234086" y="39015"/>
                  </a:cubicBezTo>
                  <a:cubicBezTo>
                    <a:pt x="234086" y="40234"/>
                    <a:pt x="234696" y="41250"/>
                    <a:pt x="235915" y="42063"/>
                  </a:cubicBezTo>
                  <a:lnTo>
                    <a:pt x="237744" y="44501"/>
                  </a:lnTo>
                  <a:lnTo>
                    <a:pt x="237134" y="42063"/>
                  </a:lnTo>
                  <a:lnTo>
                    <a:pt x="236525" y="39015"/>
                  </a:lnTo>
                  <a:cubicBezTo>
                    <a:pt x="236525" y="38608"/>
                    <a:pt x="236321" y="38405"/>
                    <a:pt x="235915" y="38405"/>
                  </a:cubicBezTo>
                  <a:close/>
                  <a:moveTo>
                    <a:pt x="228600" y="610"/>
                  </a:moveTo>
                  <a:cubicBezTo>
                    <a:pt x="228600" y="-203"/>
                    <a:pt x="229209" y="-203"/>
                    <a:pt x="230429" y="610"/>
                  </a:cubicBezTo>
                  <a:cubicBezTo>
                    <a:pt x="230835" y="1423"/>
                    <a:pt x="232054" y="1829"/>
                    <a:pt x="234086" y="1829"/>
                  </a:cubicBezTo>
                  <a:lnTo>
                    <a:pt x="235305" y="1829"/>
                  </a:lnTo>
                  <a:cubicBezTo>
                    <a:pt x="236525" y="1829"/>
                    <a:pt x="238353" y="2236"/>
                    <a:pt x="240792" y="3048"/>
                  </a:cubicBezTo>
                  <a:cubicBezTo>
                    <a:pt x="244856" y="4674"/>
                    <a:pt x="247497" y="6503"/>
                    <a:pt x="248717" y="8535"/>
                  </a:cubicBezTo>
                  <a:cubicBezTo>
                    <a:pt x="250342" y="9348"/>
                    <a:pt x="251968" y="9856"/>
                    <a:pt x="253593" y="10059"/>
                  </a:cubicBezTo>
                  <a:cubicBezTo>
                    <a:pt x="255219" y="10262"/>
                    <a:pt x="257657" y="10364"/>
                    <a:pt x="260909" y="10364"/>
                  </a:cubicBezTo>
                  <a:lnTo>
                    <a:pt x="274320" y="9144"/>
                  </a:lnTo>
                  <a:cubicBezTo>
                    <a:pt x="277977" y="9144"/>
                    <a:pt x="280213" y="8738"/>
                    <a:pt x="281025" y="7925"/>
                  </a:cubicBezTo>
                  <a:cubicBezTo>
                    <a:pt x="282651" y="7112"/>
                    <a:pt x="287121" y="6706"/>
                    <a:pt x="294437" y="6706"/>
                  </a:cubicBezTo>
                  <a:cubicBezTo>
                    <a:pt x="300939" y="6706"/>
                    <a:pt x="305003" y="7112"/>
                    <a:pt x="306629" y="7925"/>
                  </a:cubicBezTo>
                  <a:lnTo>
                    <a:pt x="307848" y="8535"/>
                  </a:lnTo>
                  <a:cubicBezTo>
                    <a:pt x="307035" y="8535"/>
                    <a:pt x="307645" y="9144"/>
                    <a:pt x="309677" y="10364"/>
                  </a:cubicBezTo>
                  <a:cubicBezTo>
                    <a:pt x="312928" y="11989"/>
                    <a:pt x="314960" y="12802"/>
                    <a:pt x="315773" y="12802"/>
                  </a:cubicBezTo>
                  <a:lnTo>
                    <a:pt x="317601" y="13412"/>
                  </a:lnTo>
                  <a:cubicBezTo>
                    <a:pt x="317601" y="14224"/>
                    <a:pt x="318821" y="15037"/>
                    <a:pt x="321259" y="15850"/>
                  </a:cubicBezTo>
                  <a:cubicBezTo>
                    <a:pt x="322478" y="16663"/>
                    <a:pt x="324713" y="18695"/>
                    <a:pt x="327965" y="21946"/>
                  </a:cubicBezTo>
                  <a:cubicBezTo>
                    <a:pt x="329590" y="24384"/>
                    <a:pt x="330200" y="26823"/>
                    <a:pt x="329793" y="29261"/>
                  </a:cubicBezTo>
                  <a:cubicBezTo>
                    <a:pt x="329793" y="32919"/>
                    <a:pt x="330200" y="35154"/>
                    <a:pt x="331013" y="35967"/>
                  </a:cubicBezTo>
                  <a:cubicBezTo>
                    <a:pt x="331825" y="38405"/>
                    <a:pt x="332638" y="40031"/>
                    <a:pt x="333451" y="40844"/>
                  </a:cubicBezTo>
                  <a:cubicBezTo>
                    <a:pt x="334264" y="41656"/>
                    <a:pt x="334670" y="43079"/>
                    <a:pt x="334670" y="45111"/>
                  </a:cubicBezTo>
                  <a:cubicBezTo>
                    <a:pt x="334264" y="45924"/>
                    <a:pt x="334061" y="46736"/>
                    <a:pt x="334061" y="47549"/>
                  </a:cubicBezTo>
                  <a:cubicBezTo>
                    <a:pt x="334061" y="48362"/>
                    <a:pt x="334264" y="48972"/>
                    <a:pt x="334670" y="49378"/>
                  </a:cubicBezTo>
                  <a:cubicBezTo>
                    <a:pt x="335077" y="49784"/>
                    <a:pt x="335483" y="50292"/>
                    <a:pt x="335889" y="50902"/>
                  </a:cubicBezTo>
                  <a:cubicBezTo>
                    <a:pt x="336296" y="51512"/>
                    <a:pt x="336499" y="52223"/>
                    <a:pt x="336499" y="53036"/>
                  </a:cubicBezTo>
                  <a:cubicBezTo>
                    <a:pt x="336499" y="54661"/>
                    <a:pt x="336905" y="55474"/>
                    <a:pt x="337718" y="55474"/>
                  </a:cubicBezTo>
                  <a:cubicBezTo>
                    <a:pt x="338531" y="55474"/>
                    <a:pt x="339242" y="55880"/>
                    <a:pt x="339852" y="56693"/>
                  </a:cubicBezTo>
                  <a:cubicBezTo>
                    <a:pt x="340461" y="57506"/>
                    <a:pt x="340969" y="58319"/>
                    <a:pt x="341376" y="59132"/>
                  </a:cubicBezTo>
                  <a:cubicBezTo>
                    <a:pt x="342595" y="61570"/>
                    <a:pt x="343205" y="63399"/>
                    <a:pt x="343205" y="64618"/>
                  </a:cubicBezTo>
                  <a:cubicBezTo>
                    <a:pt x="343205" y="67056"/>
                    <a:pt x="343611" y="68682"/>
                    <a:pt x="344424" y="69495"/>
                  </a:cubicBezTo>
                  <a:cubicBezTo>
                    <a:pt x="345237" y="70308"/>
                    <a:pt x="345643" y="71933"/>
                    <a:pt x="345643" y="74372"/>
                  </a:cubicBezTo>
                  <a:lnTo>
                    <a:pt x="345033" y="81077"/>
                  </a:lnTo>
                  <a:cubicBezTo>
                    <a:pt x="345033" y="83922"/>
                    <a:pt x="344830" y="86462"/>
                    <a:pt x="344424" y="88697"/>
                  </a:cubicBezTo>
                  <a:cubicBezTo>
                    <a:pt x="344017" y="90932"/>
                    <a:pt x="343814" y="92660"/>
                    <a:pt x="343814" y="93879"/>
                  </a:cubicBezTo>
                  <a:lnTo>
                    <a:pt x="342595" y="96927"/>
                  </a:lnTo>
                  <a:lnTo>
                    <a:pt x="346862" y="95708"/>
                  </a:lnTo>
                  <a:cubicBezTo>
                    <a:pt x="348894" y="94488"/>
                    <a:pt x="349910" y="94285"/>
                    <a:pt x="349910" y="95098"/>
                  </a:cubicBezTo>
                  <a:cubicBezTo>
                    <a:pt x="349910" y="95098"/>
                    <a:pt x="350520" y="94895"/>
                    <a:pt x="351739" y="94488"/>
                  </a:cubicBezTo>
                  <a:cubicBezTo>
                    <a:pt x="353771" y="93676"/>
                    <a:pt x="354381" y="92863"/>
                    <a:pt x="353568" y="92050"/>
                  </a:cubicBezTo>
                  <a:cubicBezTo>
                    <a:pt x="353161" y="91644"/>
                    <a:pt x="353568" y="91440"/>
                    <a:pt x="354787" y="91440"/>
                  </a:cubicBezTo>
                  <a:cubicBezTo>
                    <a:pt x="355600" y="90628"/>
                    <a:pt x="356413" y="90628"/>
                    <a:pt x="357225" y="91440"/>
                  </a:cubicBezTo>
                  <a:cubicBezTo>
                    <a:pt x="357632" y="91440"/>
                    <a:pt x="357835" y="90831"/>
                    <a:pt x="357835" y="89612"/>
                  </a:cubicBezTo>
                  <a:cubicBezTo>
                    <a:pt x="357022" y="88799"/>
                    <a:pt x="357022" y="88392"/>
                    <a:pt x="357835" y="88392"/>
                  </a:cubicBezTo>
                  <a:cubicBezTo>
                    <a:pt x="358241" y="88392"/>
                    <a:pt x="358851" y="88799"/>
                    <a:pt x="359664" y="89612"/>
                  </a:cubicBezTo>
                  <a:cubicBezTo>
                    <a:pt x="359664" y="90018"/>
                    <a:pt x="359765" y="90120"/>
                    <a:pt x="359969" y="89916"/>
                  </a:cubicBezTo>
                  <a:cubicBezTo>
                    <a:pt x="360172" y="89713"/>
                    <a:pt x="360273" y="89408"/>
                    <a:pt x="360273" y="89002"/>
                  </a:cubicBezTo>
                  <a:cubicBezTo>
                    <a:pt x="360273" y="88189"/>
                    <a:pt x="360680" y="87783"/>
                    <a:pt x="361493" y="87783"/>
                  </a:cubicBezTo>
                  <a:cubicBezTo>
                    <a:pt x="361493" y="87783"/>
                    <a:pt x="363118" y="86564"/>
                    <a:pt x="366369" y="84125"/>
                  </a:cubicBezTo>
                  <a:lnTo>
                    <a:pt x="370637" y="81687"/>
                  </a:lnTo>
                  <a:lnTo>
                    <a:pt x="374294" y="82906"/>
                  </a:lnTo>
                  <a:cubicBezTo>
                    <a:pt x="375920" y="82906"/>
                    <a:pt x="377342" y="83516"/>
                    <a:pt x="378561" y="84735"/>
                  </a:cubicBezTo>
                  <a:lnTo>
                    <a:pt x="381609" y="85344"/>
                  </a:lnTo>
                  <a:lnTo>
                    <a:pt x="381000" y="84125"/>
                  </a:lnTo>
                  <a:cubicBezTo>
                    <a:pt x="380593" y="84125"/>
                    <a:pt x="380289" y="83922"/>
                    <a:pt x="380085" y="83516"/>
                  </a:cubicBezTo>
                  <a:cubicBezTo>
                    <a:pt x="379882" y="83109"/>
                    <a:pt x="379781" y="82906"/>
                    <a:pt x="379781" y="82906"/>
                  </a:cubicBezTo>
                  <a:cubicBezTo>
                    <a:pt x="381406" y="82906"/>
                    <a:pt x="383032" y="83516"/>
                    <a:pt x="384657" y="84735"/>
                  </a:cubicBezTo>
                  <a:cubicBezTo>
                    <a:pt x="388721" y="87580"/>
                    <a:pt x="391160" y="89205"/>
                    <a:pt x="391973" y="89612"/>
                  </a:cubicBezTo>
                  <a:cubicBezTo>
                    <a:pt x="394817" y="90831"/>
                    <a:pt x="398678" y="91237"/>
                    <a:pt x="403555" y="90831"/>
                  </a:cubicBezTo>
                  <a:cubicBezTo>
                    <a:pt x="412089" y="89612"/>
                    <a:pt x="416357" y="89002"/>
                    <a:pt x="416357" y="89002"/>
                  </a:cubicBezTo>
                  <a:cubicBezTo>
                    <a:pt x="421233" y="87783"/>
                    <a:pt x="423672" y="87173"/>
                    <a:pt x="423672" y="87173"/>
                  </a:cubicBezTo>
                  <a:lnTo>
                    <a:pt x="426110" y="87173"/>
                  </a:lnTo>
                  <a:cubicBezTo>
                    <a:pt x="428955" y="87173"/>
                    <a:pt x="431190" y="87376"/>
                    <a:pt x="432816" y="87783"/>
                  </a:cubicBezTo>
                  <a:cubicBezTo>
                    <a:pt x="434441" y="88596"/>
                    <a:pt x="436270" y="89002"/>
                    <a:pt x="438302" y="89002"/>
                  </a:cubicBezTo>
                  <a:cubicBezTo>
                    <a:pt x="438302" y="89002"/>
                    <a:pt x="438404" y="89002"/>
                    <a:pt x="438607" y="89002"/>
                  </a:cubicBezTo>
                  <a:cubicBezTo>
                    <a:pt x="438810" y="89002"/>
                    <a:pt x="438912" y="89002"/>
                    <a:pt x="438912" y="89002"/>
                  </a:cubicBezTo>
                  <a:cubicBezTo>
                    <a:pt x="438099" y="89815"/>
                    <a:pt x="438709" y="90221"/>
                    <a:pt x="440741" y="90221"/>
                  </a:cubicBezTo>
                  <a:cubicBezTo>
                    <a:pt x="441960" y="90221"/>
                    <a:pt x="443179" y="91237"/>
                    <a:pt x="444398" y="93269"/>
                  </a:cubicBezTo>
                  <a:cubicBezTo>
                    <a:pt x="446024" y="94895"/>
                    <a:pt x="446837" y="95504"/>
                    <a:pt x="446837" y="95098"/>
                  </a:cubicBezTo>
                  <a:cubicBezTo>
                    <a:pt x="446837" y="94692"/>
                    <a:pt x="447446" y="94895"/>
                    <a:pt x="448665" y="95708"/>
                  </a:cubicBezTo>
                  <a:cubicBezTo>
                    <a:pt x="449072" y="96114"/>
                    <a:pt x="449478" y="96520"/>
                    <a:pt x="449885" y="96927"/>
                  </a:cubicBezTo>
                  <a:cubicBezTo>
                    <a:pt x="450291" y="97333"/>
                    <a:pt x="450291" y="97740"/>
                    <a:pt x="449885" y="98146"/>
                  </a:cubicBezTo>
                  <a:lnTo>
                    <a:pt x="452323" y="101194"/>
                  </a:lnTo>
                  <a:cubicBezTo>
                    <a:pt x="454355" y="103226"/>
                    <a:pt x="455371" y="105055"/>
                    <a:pt x="455371" y="106680"/>
                  </a:cubicBezTo>
                  <a:cubicBezTo>
                    <a:pt x="455371" y="110338"/>
                    <a:pt x="455777" y="113183"/>
                    <a:pt x="456590" y="115215"/>
                  </a:cubicBezTo>
                  <a:cubicBezTo>
                    <a:pt x="456997" y="116434"/>
                    <a:pt x="457200" y="118060"/>
                    <a:pt x="457200" y="120092"/>
                  </a:cubicBezTo>
                  <a:cubicBezTo>
                    <a:pt x="456793" y="120498"/>
                    <a:pt x="456895" y="121311"/>
                    <a:pt x="457505" y="122530"/>
                  </a:cubicBezTo>
                  <a:cubicBezTo>
                    <a:pt x="458114" y="123749"/>
                    <a:pt x="458622" y="124765"/>
                    <a:pt x="459029" y="125578"/>
                  </a:cubicBezTo>
                  <a:cubicBezTo>
                    <a:pt x="461061" y="128423"/>
                    <a:pt x="462280" y="129845"/>
                    <a:pt x="462686" y="129845"/>
                  </a:cubicBezTo>
                  <a:cubicBezTo>
                    <a:pt x="463905" y="130658"/>
                    <a:pt x="465125" y="133300"/>
                    <a:pt x="466344" y="137770"/>
                  </a:cubicBezTo>
                  <a:cubicBezTo>
                    <a:pt x="468376" y="143053"/>
                    <a:pt x="468985" y="146304"/>
                    <a:pt x="468173" y="147524"/>
                  </a:cubicBezTo>
                  <a:cubicBezTo>
                    <a:pt x="467766" y="148743"/>
                    <a:pt x="468376" y="149352"/>
                    <a:pt x="470001" y="149352"/>
                  </a:cubicBezTo>
                  <a:cubicBezTo>
                    <a:pt x="472440" y="149352"/>
                    <a:pt x="474065" y="149759"/>
                    <a:pt x="474878" y="150572"/>
                  </a:cubicBezTo>
                  <a:cubicBezTo>
                    <a:pt x="475285" y="151791"/>
                    <a:pt x="475285" y="153213"/>
                    <a:pt x="474878" y="154839"/>
                  </a:cubicBezTo>
                  <a:lnTo>
                    <a:pt x="471830" y="160325"/>
                  </a:lnTo>
                  <a:cubicBezTo>
                    <a:pt x="471424" y="161544"/>
                    <a:pt x="470408" y="162967"/>
                    <a:pt x="468782" y="164592"/>
                  </a:cubicBezTo>
                  <a:lnTo>
                    <a:pt x="466953" y="169469"/>
                  </a:lnTo>
                  <a:lnTo>
                    <a:pt x="464515" y="174346"/>
                  </a:lnTo>
                  <a:cubicBezTo>
                    <a:pt x="463702" y="174346"/>
                    <a:pt x="463296" y="174956"/>
                    <a:pt x="463296" y="176175"/>
                  </a:cubicBezTo>
                  <a:lnTo>
                    <a:pt x="462077" y="179832"/>
                  </a:lnTo>
                  <a:cubicBezTo>
                    <a:pt x="461264" y="180645"/>
                    <a:pt x="460857" y="181661"/>
                    <a:pt x="460857" y="182880"/>
                  </a:cubicBezTo>
                  <a:cubicBezTo>
                    <a:pt x="460857" y="183287"/>
                    <a:pt x="460553" y="183896"/>
                    <a:pt x="459943" y="184709"/>
                  </a:cubicBezTo>
                  <a:cubicBezTo>
                    <a:pt x="459333" y="185522"/>
                    <a:pt x="458622" y="186335"/>
                    <a:pt x="457809" y="187148"/>
                  </a:cubicBezTo>
                  <a:cubicBezTo>
                    <a:pt x="456184" y="188773"/>
                    <a:pt x="455371" y="190196"/>
                    <a:pt x="455371" y="191415"/>
                  </a:cubicBezTo>
                  <a:cubicBezTo>
                    <a:pt x="455371" y="194260"/>
                    <a:pt x="454965" y="195885"/>
                    <a:pt x="454152" y="196292"/>
                  </a:cubicBezTo>
                  <a:lnTo>
                    <a:pt x="451713" y="199949"/>
                  </a:lnTo>
                  <a:cubicBezTo>
                    <a:pt x="450494" y="201168"/>
                    <a:pt x="449681" y="202794"/>
                    <a:pt x="449275" y="204826"/>
                  </a:cubicBezTo>
                  <a:cubicBezTo>
                    <a:pt x="448462" y="207264"/>
                    <a:pt x="447649" y="208484"/>
                    <a:pt x="446837" y="208484"/>
                  </a:cubicBezTo>
                  <a:cubicBezTo>
                    <a:pt x="446430" y="208484"/>
                    <a:pt x="446125" y="208585"/>
                    <a:pt x="445922" y="208788"/>
                  </a:cubicBezTo>
                  <a:cubicBezTo>
                    <a:pt x="445719" y="208992"/>
                    <a:pt x="445821" y="209296"/>
                    <a:pt x="446227" y="209703"/>
                  </a:cubicBezTo>
                  <a:cubicBezTo>
                    <a:pt x="446227" y="210516"/>
                    <a:pt x="445821" y="211125"/>
                    <a:pt x="445008" y="211532"/>
                  </a:cubicBezTo>
                  <a:cubicBezTo>
                    <a:pt x="444195" y="212344"/>
                    <a:pt x="443992" y="213157"/>
                    <a:pt x="444398" y="213970"/>
                  </a:cubicBezTo>
                  <a:cubicBezTo>
                    <a:pt x="444398" y="215596"/>
                    <a:pt x="444195" y="217018"/>
                    <a:pt x="443789" y="218237"/>
                  </a:cubicBezTo>
                  <a:cubicBezTo>
                    <a:pt x="442569" y="221895"/>
                    <a:pt x="441960" y="224333"/>
                    <a:pt x="441960" y="225552"/>
                  </a:cubicBezTo>
                  <a:cubicBezTo>
                    <a:pt x="441147" y="227178"/>
                    <a:pt x="439928" y="228804"/>
                    <a:pt x="438302" y="230429"/>
                  </a:cubicBezTo>
                  <a:cubicBezTo>
                    <a:pt x="437489" y="231242"/>
                    <a:pt x="437083" y="232461"/>
                    <a:pt x="437083" y="234087"/>
                  </a:cubicBezTo>
                  <a:cubicBezTo>
                    <a:pt x="437083" y="234493"/>
                    <a:pt x="436473" y="235916"/>
                    <a:pt x="435254" y="238354"/>
                  </a:cubicBezTo>
                  <a:lnTo>
                    <a:pt x="434035" y="243231"/>
                  </a:lnTo>
                  <a:cubicBezTo>
                    <a:pt x="434035" y="245263"/>
                    <a:pt x="432613" y="249124"/>
                    <a:pt x="429768" y="254813"/>
                  </a:cubicBezTo>
                  <a:lnTo>
                    <a:pt x="426110" y="263957"/>
                  </a:lnTo>
                  <a:cubicBezTo>
                    <a:pt x="426110" y="265989"/>
                    <a:pt x="425704" y="267005"/>
                    <a:pt x="424891" y="267005"/>
                  </a:cubicBezTo>
                  <a:cubicBezTo>
                    <a:pt x="424891" y="267412"/>
                    <a:pt x="424688" y="267818"/>
                    <a:pt x="424281" y="268224"/>
                  </a:cubicBezTo>
                  <a:cubicBezTo>
                    <a:pt x="423875" y="268631"/>
                    <a:pt x="423672" y="269444"/>
                    <a:pt x="423672" y="270663"/>
                  </a:cubicBezTo>
                  <a:cubicBezTo>
                    <a:pt x="422453" y="273101"/>
                    <a:pt x="421843" y="275133"/>
                    <a:pt x="421843" y="276759"/>
                  </a:cubicBezTo>
                  <a:lnTo>
                    <a:pt x="419405" y="281636"/>
                  </a:lnTo>
                  <a:cubicBezTo>
                    <a:pt x="417779" y="284887"/>
                    <a:pt x="416560" y="287935"/>
                    <a:pt x="415747" y="290780"/>
                  </a:cubicBezTo>
                  <a:cubicBezTo>
                    <a:pt x="412902" y="301346"/>
                    <a:pt x="410870" y="309271"/>
                    <a:pt x="409651" y="314554"/>
                  </a:cubicBezTo>
                  <a:lnTo>
                    <a:pt x="404774" y="334061"/>
                  </a:lnTo>
                  <a:lnTo>
                    <a:pt x="404165" y="338938"/>
                  </a:lnTo>
                  <a:cubicBezTo>
                    <a:pt x="403352" y="339751"/>
                    <a:pt x="402539" y="343612"/>
                    <a:pt x="401726" y="350520"/>
                  </a:cubicBezTo>
                  <a:lnTo>
                    <a:pt x="399288" y="364541"/>
                  </a:lnTo>
                  <a:cubicBezTo>
                    <a:pt x="398881" y="365760"/>
                    <a:pt x="398780" y="366675"/>
                    <a:pt x="398983" y="367284"/>
                  </a:cubicBezTo>
                  <a:cubicBezTo>
                    <a:pt x="399186" y="367894"/>
                    <a:pt x="399491" y="367996"/>
                    <a:pt x="399897" y="367589"/>
                  </a:cubicBezTo>
                  <a:cubicBezTo>
                    <a:pt x="400304" y="367589"/>
                    <a:pt x="400507" y="366980"/>
                    <a:pt x="400507" y="365760"/>
                  </a:cubicBezTo>
                  <a:cubicBezTo>
                    <a:pt x="400507" y="365354"/>
                    <a:pt x="400710" y="364440"/>
                    <a:pt x="401117" y="363017"/>
                  </a:cubicBezTo>
                  <a:cubicBezTo>
                    <a:pt x="401523" y="361595"/>
                    <a:pt x="401726" y="360071"/>
                    <a:pt x="401726" y="358445"/>
                  </a:cubicBezTo>
                  <a:cubicBezTo>
                    <a:pt x="403352" y="355194"/>
                    <a:pt x="404165" y="352959"/>
                    <a:pt x="404165" y="351740"/>
                  </a:cubicBezTo>
                  <a:lnTo>
                    <a:pt x="405384" y="346863"/>
                  </a:lnTo>
                  <a:cubicBezTo>
                    <a:pt x="405384" y="346863"/>
                    <a:pt x="405993" y="343815"/>
                    <a:pt x="407213" y="337719"/>
                  </a:cubicBezTo>
                  <a:cubicBezTo>
                    <a:pt x="407619" y="335687"/>
                    <a:pt x="408127" y="333960"/>
                    <a:pt x="408737" y="332537"/>
                  </a:cubicBezTo>
                  <a:cubicBezTo>
                    <a:pt x="409346" y="331115"/>
                    <a:pt x="409854" y="329997"/>
                    <a:pt x="410261" y="329184"/>
                  </a:cubicBezTo>
                  <a:lnTo>
                    <a:pt x="411480" y="323088"/>
                  </a:lnTo>
                  <a:cubicBezTo>
                    <a:pt x="411480" y="321869"/>
                    <a:pt x="411886" y="320447"/>
                    <a:pt x="412699" y="318821"/>
                  </a:cubicBezTo>
                  <a:lnTo>
                    <a:pt x="413309" y="315773"/>
                  </a:lnTo>
                  <a:lnTo>
                    <a:pt x="415137" y="313335"/>
                  </a:lnTo>
                  <a:cubicBezTo>
                    <a:pt x="415137" y="313741"/>
                    <a:pt x="415137" y="314148"/>
                    <a:pt x="415137" y="314554"/>
                  </a:cubicBezTo>
                  <a:cubicBezTo>
                    <a:pt x="415137" y="314960"/>
                    <a:pt x="415137" y="315570"/>
                    <a:pt x="415137" y="316383"/>
                  </a:cubicBezTo>
                  <a:cubicBezTo>
                    <a:pt x="415137" y="318821"/>
                    <a:pt x="414731" y="320853"/>
                    <a:pt x="413918" y="322479"/>
                  </a:cubicBezTo>
                  <a:cubicBezTo>
                    <a:pt x="413105" y="323292"/>
                    <a:pt x="412699" y="325120"/>
                    <a:pt x="412699" y="327965"/>
                  </a:cubicBezTo>
                  <a:cubicBezTo>
                    <a:pt x="412699" y="330404"/>
                    <a:pt x="412496" y="331826"/>
                    <a:pt x="412089" y="332232"/>
                  </a:cubicBezTo>
                  <a:lnTo>
                    <a:pt x="411480" y="335280"/>
                  </a:lnTo>
                  <a:cubicBezTo>
                    <a:pt x="411480" y="336906"/>
                    <a:pt x="410870" y="339548"/>
                    <a:pt x="409651" y="343205"/>
                  </a:cubicBezTo>
                  <a:lnTo>
                    <a:pt x="407822" y="351130"/>
                  </a:lnTo>
                  <a:lnTo>
                    <a:pt x="407822" y="358445"/>
                  </a:lnTo>
                  <a:cubicBezTo>
                    <a:pt x="407822" y="361696"/>
                    <a:pt x="407416" y="363728"/>
                    <a:pt x="406603" y="364541"/>
                  </a:cubicBezTo>
                  <a:cubicBezTo>
                    <a:pt x="405790" y="365760"/>
                    <a:pt x="405587" y="366776"/>
                    <a:pt x="405993" y="367589"/>
                  </a:cubicBezTo>
                  <a:cubicBezTo>
                    <a:pt x="406400" y="367589"/>
                    <a:pt x="406501" y="367691"/>
                    <a:pt x="406298" y="367894"/>
                  </a:cubicBezTo>
                  <a:cubicBezTo>
                    <a:pt x="406095" y="368097"/>
                    <a:pt x="405790" y="368199"/>
                    <a:pt x="405384" y="368199"/>
                  </a:cubicBezTo>
                  <a:cubicBezTo>
                    <a:pt x="404571" y="368199"/>
                    <a:pt x="404165" y="368808"/>
                    <a:pt x="404165" y="370028"/>
                  </a:cubicBezTo>
                  <a:cubicBezTo>
                    <a:pt x="404165" y="370434"/>
                    <a:pt x="404977" y="370637"/>
                    <a:pt x="406603" y="370637"/>
                  </a:cubicBezTo>
                  <a:cubicBezTo>
                    <a:pt x="408229" y="370637"/>
                    <a:pt x="409041" y="372466"/>
                    <a:pt x="409041" y="376124"/>
                  </a:cubicBezTo>
                  <a:cubicBezTo>
                    <a:pt x="409041" y="378156"/>
                    <a:pt x="408635" y="380188"/>
                    <a:pt x="407822" y="382220"/>
                  </a:cubicBezTo>
                  <a:cubicBezTo>
                    <a:pt x="407416" y="382220"/>
                    <a:pt x="407213" y="386284"/>
                    <a:pt x="407213" y="394412"/>
                  </a:cubicBezTo>
                  <a:cubicBezTo>
                    <a:pt x="407213" y="402133"/>
                    <a:pt x="406806" y="407213"/>
                    <a:pt x="405993" y="409652"/>
                  </a:cubicBezTo>
                  <a:cubicBezTo>
                    <a:pt x="405587" y="411684"/>
                    <a:pt x="404571" y="412700"/>
                    <a:pt x="402945" y="412700"/>
                  </a:cubicBezTo>
                  <a:cubicBezTo>
                    <a:pt x="402539" y="412293"/>
                    <a:pt x="402234" y="412192"/>
                    <a:pt x="402031" y="412395"/>
                  </a:cubicBezTo>
                  <a:cubicBezTo>
                    <a:pt x="401828" y="412598"/>
                    <a:pt x="401726" y="412903"/>
                    <a:pt x="401726" y="413309"/>
                  </a:cubicBezTo>
                  <a:cubicBezTo>
                    <a:pt x="401726" y="415341"/>
                    <a:pt x="401929" y="417170"/>
                    <a:pt x="402336" y="418796"/>
                  </a:cubicBezTo>
                  <a:cubicBezTo>
                    <a:pt x="403149" y="422453"/>
                    <a:pt x="403352" y="425298"/>
                    <a:pt x="402945" y="427330"/>
                  </a:cubicBezTo>
                  <a:cubicBezTo>
                    <a:pt x="402945" y="428549"/>
                    <a:pt x="402641" y="429260"/>
                    <a:pt x="402031" y="429464"/>
                  </a:cubicBezTo>
                  <a:cubicBezTo>
                    <a:pt x="401421" y="429667"/>
                    <a:pt x="400507" y="429565"/>
                    <a:pt x="399288" y="429159"/>
                  </a:cubicBezTo>
                  <a:lnTo>
                    <a:pt x="392582" y="426720"/>
                  </a:lnTo>
                  <a:lnTo>
                    <a:pt x="388315" y="424892"/>
                  </a:lnTo>
                  <a:cubicBezTo>
                    <a:pt x="386689" y="424892"/>
                    <a:pt x="385673" y="424485"/>
                    <a:pt x="385267" y="423672"/>
                  </a:cubicBezTo>
                  <a:lnTo>
                    <a:pt x="382829" y="422453"/>
                  </a:lnTo>
                  <a:lnTo>
                    <a:pt x="381609" y="426111"/>
                  </a:lnTo>
                  <a:cubicBezTo>
                    <a:pt x="380797" y="428143"/>
                    <a:pt x="379171" y="429768"/>
                    <a:pt x="376733" y="430988"/>
                  </a:cubicBezTo>
                  <a:cubicBezTo>
                    <a:pt x="375107" y="430988"/>
                    <a:pt x="373075" y="432207"/>
                    <a:pt x="370637" y="434645"/>
                  </a:cubicBezTo>
                  <a:cubicBezTo>
                    <a:pt x="368605" y="436677"/>
                    <a:pt x="366573" y="437490"/>
                    <a:pt x="364541" y="437084"/>
                  </a:cubicBezTo>
                  <a:lnTo>
                    <a:pt x="361493" y="437693"/>
                  </a:lnTo>
                  <a:lnTo>
                    <a:pt x="360273" y="439522"/>
                  </a:lnTo>
                  <a:cubicBezTo>
                    <a:pt x="359461" y="439522"/>
                    <a:pt x="359054" y="438912"/>
                    <a:pt x="359054" y="437693"/>
                  </a:cubicBezTo>
                  <a:cubicBezTo>
                    <a:pt x="359054" y="437287"/>
                    <a:pt x="359156" y="436982"/>
                    <a:pt x="359359" y="436779"/>
                  </a:cubicBezTo>
                  <a:cubicBezTo>
                    <a:pt x="359562" y="436576"/>
                    <a:pt x="359867" y="436474"/>
                    <a:pt x="360273" y="436474"/>
                  </a:cubicBezTo>
                  <a:cubicBezTo>
                    <a:pt x="360680" y="436068"/>
                    <a:pt x="360680" y="435052"/>
                    <a:pt x="360273" y="433426"/>
                  </a:cubicBezTo>
                  <a:cubicBezTo>
                    <a:pt x="358648" y="431800"/>
                    <a:pt x="357632" y="430988"/>
                    <a:pt x="357225" y="430988"/>
                  </a:cubicBezTo>
                  <a:cubicBezTo>
                    <a:pt x="356413" y="430988"/>
                    <a:pt x="356006" y="430784"/>
                    <a:pt x="356006" y="430378"/>
                  </a:cubicBezTo>
                  <a:cubicBezTo>
                    <a:pt x="356006" y="429565"/>
                    <a:pt x="355600" y="429565"/>
                    <a:pt x="354787" y="430378"/>
                  </a:cubicBezTo>
                  <a:lnTo>
                    <a:pt x="352958" y="430988"/>
                  </a:lnTo>
                  <a:cubicBezTo>
                    <a:pt x="353771" y="430581"/>
                    <a:pt x="353771" y="429972"/>
                    <a:pt x="352958" y="429159"/>
                  </a:cubicBezTo>
                  <a:cubicBezTo>
                    <a:pt x="352958" y="429159"/>
                    <a:pt x="352349" y="429362"/>
                    <a:pt x="351129" y="429768"/>
                  </a:cubicBezTo>
                  <a:lnTo>
                    <a:pt x="349910" y="430378"/>
                  </a:lnTo>
                  <a:cubicBezTo>
                    <a:pt x="350317" y="429565"/>
                    <a:pt x="350113" y="428346"/>
                    <a:pt x="349301" y="426720"/>
                  </a:cubicBezTo>
                  <a:cubicBezTo>
                    <a:pt x="348488" y="425908"/>
                    <a:pt x="347878" y="425501"/>
                    <a:pt x="347472" y="425501"/>
                  </a:cubicBezTo>
                  <a:cubicBezTo>
                    <a:pt x="345846" y="426314"/>
                    <a:pt x="344627" y="426314"/>
                    <a:pt x="343814" y="425501"/>
                  </a:cubicBezTo>
                  <a:cubicBezTo>
                    <a:pt x="343408" y="425095"/>
                    <a:pt x="342595" y="424892"/>
                    <a:pt x="341376" y="424892"/>
                  </a:cubicBezTo>
                  <a:cubicBezTo>
                    <a:pt x="340157" y="424892"/>
                    <a:pt x="339141" y="424485"/>
                    <a:pt x="338328" y="423672"/>
                  </a:cubicBezTo>
                  <a:cubicBezTo>
                    <a:pt x="337109" y="421234"/>
                    <a:pt x="336499" y="419608"/>
                    <a:pt x="336499" y="418796"/>
                  </a:cubicBezTo>
                  <a:cubicBezTo>
                    <a:pt x="336499" y="417983"/>
                    <a:pt x="334467" y="415544"/>
                    <a:pt x="330403" y="411480"/>
                  </a:cubicBezTo>
                  <a:cubicBezTo>
                    <a:pt x="328371" y="409448"/>
                    <a:pt x="326441" y="407924"/>
                    <a:pt x="324612" y="406908"/>
                  </a:cubicBezTo>
                  <a:cubicBezTo>
                    <a:pt x="322783" y="405892"/>
                    <a:pt x="320853" y="405181"/>
                    <a:pt x="318821" y="404775"/>
                  </a:cubicBezTo>
                  <a:cubicBezTo>
                    <a:pt x="313537" y="403962"/>
                    <a:pt x="309270" y="402946"/>
                    <a:pt x="306019" y="401727"/>
                  </a:cubicBezTo>
                  <a:lnTo>
                    <a:pt x="291998" y="397460"/>
                  </a:lnTo>
                  <a:lnTo>
                    <a:pt x="277368" y="396240"/>
                  </a:lnTo>
                  <a:cubicBezTo>
                    <a:pt x="272491" y="396240"/>
                    <a:pt x="270053" y="395834"/>
                    <a:pt x="270053" y="395021"/>
                  </a:cubicBezTo>
                  <a:cubicBezTo>
                    <a:pt x="270053" y="394208"/>
                    <a:pt x="270662" y="393802"/>
                    <a:pt x="271881" y="393802"/>
                  </a:cubicBezTo>
                  <a:cubicBezTo>
                    <a:pt x="272694" y="392989"/>
                    <a:pt x="272491" y="392176"/>
                    <a:pt x="271272" y="391364"/>
                  </a:cubicBezTo>
                  <a:lnTo>
                    <a:pt x="263347" y="391364"/>
                  </a:lnTo>
                  <a:lnTo>
                    <a:pt x="238353" y="392583"/>
                  </a:lnTo>
                  <a:cubicBezTo>
                    <a:pt x="229413" y="392583"/>
                    <a:pt x="221285" y="393192"/>
                    <a:pt x="213969" y="394412"/>
                  </a:cubicBezTo>
                  <a:cubicBezTo>
                    <a:pt x="210718" y="395224"/>
                    <a:pt x="208686" y="396037"/>
                    <a:pt x="207873" y="396850"/>
                  </a:cubicBezTo>
                  <a:cubicBezTo>
                    <a:pt x="206248" y="396850"/>
                    <a:pt x="204419" y="396444"/>
                    <a:pt x="202387" y="395631"/>
                  </a:cubicBezTo>
                  <a:lnTo>
                    <a:pt x="197510" y="394412"/>
                  </a:lnTo>
                  <a:cubicBezTo>
                    <a:pt x="197104" y="393599"/>
                    <a:pt x="197510" y="392583"/>
                    <a:pt x="198729" y="391364"/>
                  </a:cubicBezTo>
                  <a:cubicBezTo>
                    <a:pt x="199542" y="391364"/>
                    <a:pt x="200050" y="391059"/>
                    <a:pt x="200253" y="390449"/>
                  </a:cubicBezTo>
                  <a:cubicBezTo>
                    <a:pt x="200457" y="389840"/>
                    <a:pt x="200355" y="389535"/>
                    <a:pt x="199949" y="389535"/>
                  </a:cubicBezTo>
                  <a:cubicBezTo>
                    <a:pt x="199136" y="389535"/>
                    <a:pt x="198120" y="390144"/>
                    <a:pt x="196901" y="391364"/>
                  </a:cubicBezTo>
                  <a:lnTo>
                    <a:pt x="194462" y="391364"/>
                  </a:lnTo>
                  <a:cubicBezTo>
                    <a:pt x="194056" y="391364"/>
                    <a:pt x="194259" y="390551"/>
                    <a:pt x="195072" y="388925"/>
                  </a:cubicBezTo>
                  <a:lnTo>
                    <a:pt x="196901" y="384048"/>
                  </a:lnTo>
                  <a:cubicBezTo>
                    <a:pt x="197307" y="382423"/>
                    <a:pt x="198933" y="381000"/>
                    <a:pt x="201777" y="379781"/>
                  </a:cubicBezTo>
                  <a:cubicBezTo>
                    <a:pt x="203403" y="379375"/>
                    <a:pt x="207264" y="378562"/>
                    <a:pt x="213360" y="377343"/>
                  </a:cubicBezTo>
                  <a:lnTo>
                    <a:pt x="221285" y="377343"/>
                  </a:lnTo>
                  <a:lnTo>
                    <a:pt x="224333" y="376124"/>
                  </a:lnTo>
                  <a:lnTo>
                    <a:pt x="221285" y="377952"/>
                  </a:lnTo>
                  <a:lnTo>
                    <a:pt x="220675" y="380391"/>
                  </a:lnTo>
                  <a:lnTo>
                    <a:pt x="227381" y="377343"/>
                  </a:lnTo>
                  <a:cubicBezTo>
                    <a:pt x="230632" y="375717"/>
                    <a:pt x="233070" y="375514"/>
                    <a:pt x="234696" y="376733"/>
                  </a:cubicBezTo>
                  <a:cubicBezTo>
                    <a:pt x="236321" y="377546"/>
                    <a:pt x="237134" y="377952"/>
                    <a:pt x="237134" y="377952"/>
                  </a:cubicBezTo>
                  <a:cubicBezTo>
                    <a:pt x="236728" y="378359"/>
                    <a:pt x="236118" y="378562"/>
                    <a:pt x="235305" y="378562"/>
                  </a:cubicBezTo>
                  <a:lnTo>
                    <a:pt x="230429" y="380391"/>
                  </a:lnTo>
                  <a:cubicBezTo>
                    <a:pt x="229616" y="380797"/>
                    <a:pt x="228193" y="382016"/>
                    <a:pt x="226161" y="384048"/>
                  </a:cubicBezTo>
                  <a:cubicBezTo>
                    <a:pt x="225349" y="385674"/>
                    <a:pt x="225145" y="386690"/>
                    <a:pt x="225552" y="387096"/>
                  </a:cubicBezTo>
                  <a:cubicBezTo>
                    <a:pt x="225552" y="387909"/>
                    <a:pt x="225145" y="388316"/>
                    <a:pt x="224333" y="388316"/>
                  </a:cubicBezTo>
                  <a:cubicBezTo>
                    <a:pt x="223113" y="388316"/>
                    <a:pt x="222504" y="388722"/>
                    <a:pt x="222504" y="389535"/>
                  </a:cubicBezTo>
                  <a:cubicBezTo>
                    <a:pt x="222504" y="390348"/>
                    <a:pt x="223317" y="390754"/>
                    <a:pt x="224942" y="390754"/>
                  </a:cubicBezTo>
                  <a:cubicBezTo>
                    <a:pt x="226974" y="390754"/>
                    <a:pt x="228803" y="390551"/>
                    <a:pt x="230429" y="390144"/>
                  </a:cubicBezTo>
                  <a:lnTo>
                    <a:pt x="239573" y="388925"/>
                  </a:lnTo>
                  <a:cubicBezTo>
                    <a:pt x="239979" y="388519"/>
                    <a:pt x="239573" y="387909"/>
                    <a:pt x="238353" y="387096"/>
                  </a:cubicBezTo>
                  <a:cubicBezTo>
                    <a:pt x="237947" y="386690"/>
                    <a:pt x="237439" y="386487"/>
                    <a:pt x="236829" y="386487"/>
                  </a:cubicBezTo>
                  <a:cubicBezTo>
                    <a:pt x="236220" y="386487"/>
                    <a:pt x="235712" y="386690"/>
                    <a:pt x="235305" y="387096"/>
                  </a:cubicBezTo>
                  <a:cubicBezTo>
                    <a:pt x="234899" y="387503"/>
                    <a:pt x="234289" y="387706"/>
                    <a:pt x="233477" y="387706"/>
                  </a:cubicBezTo>
                  <a:cubicBezTo>
                    <a:pt x="232664" y="387706"/>
                    <a:pt x="231851" y="387909"/>
                    <a:pt x="231038" y="388316"/>
                  </a:cubicBezTo>
                  <a:cubicBezTo>
                    <a:pt x="228600" y="388316"/>
                    <a:pt x="227381" y="387909"/>
                    <a:pt x="227381" y="387096"/>
                  </a:cubicBezTo>
                  <a:cubicBezTo>
                    <a:pt x="227381" y="386690"/>
                    <a:pt x="228397" y="386487"/>
                    <a:pt x="230429" y="386487"/>
                  </a:cubicBezTo>
                  <a:cubicBezTo>
                    <a:pt x="232867" y="386487"/>
                    <a:pt x="234086" y="386284"/>
                    <a:pt x="234086" y="385877"/>
                  </a:cubicBezTo>
                  <a:lnTo>
                    <a:pt x="238353" y="384658"/>
                  </a:lnTo>
                  <a:cubicBezTo>
                    <a:pt x="239573" y="384252"/>
                    <a:pt x="242214" y="384048"/>
                    <a:pt x="246278" y="384048"/>
                  </a:cubicBezTo>
                  <a:cubicBezTo>
                    <a:pt x="249123" y="384048"/>
                    <a:pt x="251765" y="383642"/>
                    <a:pt x="254203" y="382829"/>
                  </a:cubicBezTo>
                  <a:lnTo>
                    <a:pt x="269443" y="381610"/>
                  </a:lnTo>
                  <a:lnTo>
                    <a:pt x="290779" y="381000"/>
                  </a:lnTo>
                  <a:cubicBezTo>
                    <a:pt x="296469" y="380188"/>
                    <a:pt x="301345" y="379984"/>
                    <a:pt x="305409" y="380391"/>
                  </a:cubicBezTo>
                  <a:cubicBezTo>
                    <a:pt x="310693" y="380391"/>
                    <a:pt x="312521" y="379984"/>
                    <a:pt x="310896" y="379172"/>
                  </a:cubicBezTo>
                  <a:cubicBezTo>
                    <a:pt x="309270" y="378359"/>
                    <a:pt x="307238" y="377952"/>
                    <a:pt x="304800" y="377952"/>
                  </a:cubicBezTo>
                  <a:lnTo>
                    <a:pt x="296875" y="377343"/>
                  </a:lnTo>
                  <a:cubicBezTo>
                    <a:pt x="294437" y="376530"/>
                    <a:pt x="290576" y="376124"/>
                    <a:pt x="285293" y="376124"/>
                  </a:cubicBezTo>
                  <a:cubicBezTo>
                    <a:pt x="278384" y="376124"/>
                    <a:pt x="275336" y="375717"/>
                    <a:pt x="276149" y="374904"/>
                  </a:cubicBezTo>
                  <a:cubicBezTo>
                    <a:pt x="276149" y="374092"/>
                    <a:pt x="278993" y="373685"/>
                    <a:pt x="284683" y="373685"/>
                  </a:cubicBezTo>
                  <a:cubicBezTo>
                    <a:pt x="286309" y="373279"/>
                    <a:pt x="288137" y="373076"/>
                    <a:pt x="290169" y="373076"/>
                  </a:cubicBezTo>
                  <a:cubicBezTo>
                    <a:pt x="292201" y="373076"/>
                    <a:pt x="293624" y="372872"/>
                    <a:pt x="294437" y="372466"/>
                  </a:cubicBezTo>
                  <a:cubicBezTo>
                    <a:pt x="297281" y="371653"/>
                    <a:pt x="299923" y="371450"/>
                    <a:pt x="302361" y="371856"/>
                  </a:cubicBezTo>
                  <a:cubicBezTo>
                    <a:pt x="306019" y="371856"/>
                    <a:pt x="307848" y="371450"/>
                    <a:pt x="307848" y="370637"/>
                  </a:cubicBezTo>
                  <a:lnTo>
                    <a:pt x="309067" y="370637"/>
                  </a:lnTo>
                  <a:cubicBezTo>
                    <a:pt x="310286" y="370637"/>
                    <a:pt x="310896" y="370840"/>
                    <a:pt x="310896" y="371247"/>
                  </a:cubicBezTo>
                  <a:cubicBezTo>
                    <a:pt x="310896" y="372060"/>
                    <a:pt x="312725" y="372263"/>
                    <a:pt x="316382" y="371856"/>
                  </a:cubicBezTo>
                  <a:cubicBezTo>
                    <a:pt x="319633" y="371856"/>
                    <a:pt x="321259" y="372060"/>
                    <a:pt x="321259" y="372466"/>
                  </a:cubicBezTo>
                  <a:cubicBezTo>
                    <a:pt x="321259" y="372872"/>
                    <a:pt x="321361" y="372974"/>
                    <a:pt x="321564" y="372771"/>
                  </a:cubicBezTo>
                  <a:cubicBezTo>
                    <a:pt x="321767" y="372568"/>
                    <a:pt x="322072" y="372263"/>
                    <a:pt x="322478" y="371856"/>
                  </a:cubicBezTo>
                  <a:cubicBezTo>
                    <a:pt x="323291" y="371044"/>
                    <a:pt x="324104" y="370637"/>
                    <a:pt x="324917" y="370637"/>
                  </a:cubicBezTo>
                  <a:cubicBezTo>
                    <a:pt x="326136" y="370637"/>
                    <a:pt x="327761" y="369012"/>
                    <a:pt x="329793" y="365760"/>
                  </a:cubicBezTo>
                  <a:cubicBezTo>
                    <a:pt x="331013" y="364541"/>
                    <a:pt x="332537" y="362611"/>
                    <a:pt x="334365" y="359969"/>
                  </a:cubicBezTo>
                  <a:cubicBezTo>
                    <a:pt x="336194" y="357328"/>
                    <a:pt x="337718" y="355600"/>
                    <a:pt x="338937" y="354788"/>
                  </a:cubicBezTo>
                  <a:cubicBezTo>
                    <a:pt x="341782" y="351130"/>
                    <a:pt x="343408" y="349301"/>
                    <a:pt x="343814" y="349301"/>
                  </a:cubicBezTo>
                  <a:cubicBezTo>
                    <a:pt x="344221" y="349708"/>
                    <a:pt x="344830" y="349606"/>
                    <a:pt x="345643" y="348996"/>
                  </a:cubicBezTo>
                  <a:cubicBezTo>
                    <a:pt x="346456" y="348387"/>
                    <a:pt x="347269" y="347676"/>
                    <a:pt x="348081" y="346863"/>
                  </a:cubicBezTo>
                  <a:cubicBezTo>
                    <a:pt x="349707" y="345237"/>
                    <a:pt x="349707" y="344424"/>
                    <a:pt x="348081" y="344424"/>
                  </a:cubicBezTo>
                  <a:cubicBezTo>
                    <a:pt x="347269" y="344424"/>
                    <a:pt x="347269" y="344018"/>
                    <a:pt x="348081" y="343205"/>
                  </a:cubicBezTo>
                  <a:cubicBezTo>
                    <a:pt x="349707" y="341580"/>
                    <a:pt x="351129" y="340767"/>
                    <a:pt x="352349" y="340767"/>
                  </a:cubicBezTo>
                  <a:cubicBezTo>
                    <a:pt x="353568" y="340767"/>
                    <a:pt x="354177" y="340157"/>
                    <a:pt x="354177" y="338938"/>
                  </a:cubicBezTo>
                  <a:lnTo>
                    <a:pt x="354177" y="335890"/>
                  </a:lnTo>
                  <a:cubicBezTo>
                    <a:pt x="354177" y="335077"/>
                    <a:pt x="354990" y="334671"/>
                    <a:pt x="356616" y="334671"/>
                  </a:cubicBezTo>
                  <a:cubicBezTo>
                    <a:pt x="358648" y="334671"/>
                    <a:pt x="359867" y="334061"/>
                    <a:pt x="360273" y="332842"/>
                  </a:cubicBezTo>
                  <a:lnTo>
                    <a:pt x="360883" y="330404"/>
                  </a:lnTo>
                  <a:lnTo>
                    <a:pt x="361493" y="326746"/>
                  </a:lnTo>
                  <a:cubicBezTo>
                    <a:pt x="362305" y="325120"/>
                    <a:pt x="362712" y="323292"/>
                    <a:pt x="362712" y="321260"/>
                  </a:cubicBezTo>
                  <a:lnTo>
                    <a:pt x="364541" y="315773"/>
                  </a:lnTo>
                  <a:cubicBezTo>
                    <a:pt x="365760" y="313741"/>
                    <a:pt x="365963" y="312319"/>
                    <a:pt x="365150" y="311506"/>
                  </a:cubicBezTo>
                  <a:cubicBezTo>
                    <a:pt x="363931" y="310693"/>
                    <a:pt x="363931" y="309677"/>
                    <a:pt x="365150" y="308458"/>
                  </a:cubicBezTo>
                  <a:cubicBezTo>
                    <a:pt x="365557" y="306832"/>
                    <a:pt x="365760" y="306629"/>
                    <a:pt x="365760" y="307848"/>
                  </a:cubicBezTo>
                  <a:cubicBezTo>
                    <a:pt x="366166" y="309068"/>
                    <a:pt x="366573" y="309474"/>
                    <a:pt x="366979" y="309068"/>
                  </a:cubicBezTo>
                  <a:lnTo>
                    <a:pt x="367589" y="306020"/>
                  </a:lnTo>
                  <a:cubicBezTo>
                    <a:pt x="367589" y="304394"/>
                    <a:pt x="367385" y="303581"/>
                    <a:pt x="366979" y="303581"/>
                  </a:cubicBezTo>
                  <a:cubicBezTo>
                    <a:pt x="366573" y="303175"/>
                    <a:pt x="366369" y="302159"/>
                    <a:pt x="366369" y="300533"/>
                  </a:cubicBezTo>
                  <a:cubicBezTo>
                    <a:pt x="367182" y="298908"/>
                    <a:pt x="367792" y="298095"/>
                    <a:pt x="368198" y="298095"/>
                  </a:cubicBezTo>
                  <a:cubicBezTo>
                    <a:pt x="368605" y="298501"/>
                    <a:pt x="369824" y="296266"/>
                    <a:pt x="371856" y="291389"/>
                  </a:cubicBezTo>
                  <a:cubicBezTo>
                    <a:pt x="373888" y="286106"/>
                    <a:pt x="374904" y="281636"/>
                    <a:pt x="374904" y="277978"/>
                  </a:cubicBezTo>
                  <a:cubicBezTo>
                    <a:pt x="375717" y="273508"/>
                    <a:pt x="377545" y="267818"/>
                    <a:pt x="380390" y="260909"/>
                  </a:cubicBezTo>
                  <a:cubicBezTo>
                    <a:pt x="381203" y="257252"/>
                    <a:pt x="382422" y="252984"/>
                    <a:pt x="384048" y="248108"/>
                  </a:cubicBezTo>
                  <a:lnTo>
                    <a:pt x="384657" y="244450"/>
                  </a:lnTo>
                  <a:lnTo>
                    <a:pt x="385267" y="242621"/>
                  </a:lnTo>
                  <a:cubicBezTo>
                    <a:pt x="385267" y="240996"/>
                    <a:pt x="386283" y="237135"/>
                    <a:pt x="388315" y="231039"/>
                  </a:cubicBezTo>
                  <a:cubicBezTo>
                    <a:pt x="388721" y="227788"/>
                    <a:pt x="389229" y="224943"/>
                    <a:pt x="389839" y="222504"/>
                  </a:cubicBezTo>
                  <a:cubicBezTo>
                    <a:pt x="390449" y="220066"/>
                    <a:pt x="390957" y="218237"/>
                    <a:pt x="391363" y="217018"/>
                  </a:cubicBezTo>
                  <a:lnTo>
                    <a:pt x="393192" y="206045"/>
                  </a:lnTo>
                  <a:cubicBezTo>
                    <a:pt x="393192" y="204826"/>
                    <a:pt x="393801" y="199949"/>
                    <a:pt x="395021" y="191415"/>
                  </a:cubicBezTo>
                  <a:lnTo>
                    <a:pt x="395021" y="184100"/>
                  </a:lnTo>
                  <a:lnTo>
                    <a:pt x="395630" y="179223"/>
                  </a:lnTo>
                  <a:cubicBezTo>
                    <a:pt x="396849" y="176784"/>
                    <a:pt x="397459" y="172924"/>
                    <a:pt x="397459" y="167640"/>
                  </a:cubicBezTo>
                  <a:lnTo>
                    <a:pt x="397459" y="158496"/>
                  </a:lnTo>
                  <a:cubicBezTo>
                    <a:pt x="397053" y="158496"/>
                    <a:pt x="396951" y="158192"/>
                    <a:pt x="397154" y="157582"/>
                  </a:cubicBezTo>
                  <a:cubicBezTo>
                    <a:pt x="397357" y="156972"/>
                    <a:pt x="397662" y="156464"/>
                    <a:pt x="398069" y="156058"/>
                  </a:cubicBezTo>
                  <a:cubicBezTo>
                    <a:pt x="398069" y="155245"/>
                    <a:pt x="398170" y="154534"/>
                    <a:pt x="398373" y="153924"/>
                  </a:cubicBezTo>
                  <a:cubicBezTo>
                    <a:pt x="398577" y="153315"/>
                    <a:pt x="398475" y="153010"/>
                    <a:pt x="398069" y="153010"/>
                  </a:cubicBezTo>
                  <a:cubicBezTo>
                    <a:pt x="396037" y="152197"/>
                    <a:pt x="393598" y="151588"/>
                    <a:pt x="390753" y="151181"/>
                  </a:cubicBezTo>
                  <a:cubicBezTo>
                    <a:pt x="389128" y="150775"/>
                    <a:pt x="385877" y="150572"/>
                    <a:pt x="381000" y="150572"/>
                  </a:cubicBezTo>
                  <a:cubicBezTo>
                    <a:pt x="373685" y="150572"/>
                    <a:pt x="367182" y="150775"/>
                    <a:pt x="361493" y="151181"/>
                  </a:cubicBezTo>
                  <a:cubicBezTo>
                    <a:pt x="344424" y="152807"/>
                    <a:pt x="334873" y="153823"/>
                    <a:pt x="332841" y="154229"/>
                  </a:cubicBezTo>
                  <a:lnTo>
                    <a:pt x="325526" y="156058"/>
                  </a:lnTo>
                  <a:cubicBezTo>
                    <a:pt x="324307" y="156058"/>
                    <a:pt x="322072" y="156464"/>
                    <a:pt x="318821" y="157277"/>
                  </a:cubicBezTo>
                  <a:cubicBezTo>
                    <a:pt x="315569" y="158903"/>
                    <a:pt x="313741" y="160732"/>
                    <a:pt x="313334" y="162764"/>
                  </a:cubicBezTo>
                  <a:lnTo>
                    <a:pt x="310286" y="167031"/>
                  </a:lnTo>
                  <a:cubicBezTo>
                    <a:pt x="309473" y="167437"/>
                    <a:pt x="308661" y="168860"/>
                    <a:pt x="307848" y="171298"/>
                  </a:cubicBezTo>
                  <a:cubicBezTo>
                    <a:pt x="307848" y="174956"/>
                    <a:pt x="306832" y="176988"/>
                    <a:pt x="304800" y="177394"/>
                  </a:cubicBezTo>
                  <a:cubicBezTo>
                    <a:pt x="302361" y="179832"/>
                    <a:pt x="301142" y="181864"/>
                    <a:pt x="301142" y="183490"/>
                  </a:cubicBezTo>
                  <a:cubicBezTo>
                    <a:pt x="301142" y="185928"/>
                    <a:pt x="300329" y="187960"/>
                    <a:pt x="298704" y="189586"/>
                  </a:cubicBezTo>
                  <a:cubicBezTo>
                    <a:pt x="297078" y="190399"/>
                    <a:pt x="296672" y="190805"/>
                    <a:pt x="297485" y="190805"/>
                  </a:cubicBezTo>
                  <a:cubicBezTo>
                    <a:pt x="298297" y="190805"/>
                    <a:pt x="297891" y="191212"/>
                    <a:pt x="296265" y="192024"/>
                  </a:cubicBezTo>
                  <a:cubicBezTo>
                    <a:pt x="295453" y="192837"/>
                    <a:pt x="294640" y="194869"/>
                    <a:pt x="293827" y="198120"/>
                  </a:cubicBezTo>
                  <a:cubicBezTo>
                    <a:pt x="291389" y="202997"/>
                    <a:pt x="289763" y="205842"/>
                    <a:pt x="288950" y="206655"/>
                  </a:cubicBezTo>
                  <a:cubicBezTo>
                    <a:pt x="287731" y="209093"/>
                    <a:pt x="287121" y="210922"/>
                    <a:pt x="287121" y="212141"/>
                  </a:cubicBezTo>
                  <a:cubicBezTo>
                    <a:pt x="287121" y="212954"/>
                    <a:pt x="286512" y="213157"/>
                    <a:pt x="285293" y="212751"/>
                  </a:cubicBezTo>
                  <a:cubicBezTo>
                    <a:pt x="284886" y="212751"/>
                    <a:pt x="284480" y="212548"/>
                    <a:pt x="284073" y="212141"/>
                  </a:cubicBezTo>
                  <a:cubicBezTo>
                    <a:pt x="283667" y="211735"/>
                    <a:pt x="283464" y="211125"/>
                    <a:pt x="283464" y="210312"/>
                  </a:cubicBezTo>
                  <a:cubicBezTo>
                    <a:pt x="283464" y="209093"/>
                    <a:pt x="283057" y="208484"/>
                    <a:pt x="282245" y="208484"/>
                  </a:cubicBezTo>
                  <a:cubicBezTo>
                    <a:pt x="281838" y="208484"/>
                    <a:pt x="281533" y="208585"/>
                    <a:pt x="281330" y="208788"/>
                  </a:cubicBezTo>
                  <a:cubicBezTo>
                    <a:pt x="281127" y="208992"/>
                    <a:pt x="281025" y="209296"/>
                    <a:pt x="281025" y="209703"/>
                  </a:cubicBezTo>
                  <a:cubicBezTo>
                    <a:pt x="280619" y="210922"/>
                    <a:pt x="279806" y="211532"/>
                    <a:pt x="278587" y="211532"/>
                  </a:cubicBezTo>
                  <a:cubicBezTo>
                    <a:pt x="278181" y="211532"/>
                    <a:pt x="277977" y="211328"/>
                    <a:pt x="277977" y="210922"/>
                  </a:cubicBezTo>
                  <a:cubicBezTo>
                    <a:pt x="277977" y="210109"/>
                    <a:pt x="277977" y="209601"/>
                    <a:pt x="277977" y="209398"/>
                  </a:cubicBezTo>
                  <a:cubicBezTo>
                    <a:pt x="277977" y="209195"/>
                    <a:pt x="277368" y="209296"/>
                    <a:pt x="276149" y="209703"/>
                  </a:cubicBezTo>
                  <a:cubicBezTo>
                    <a:pt x="274929" y="210922"/>
                    <a:pt x="274320" y="211938"/>
                    <a:pt x="274320" y="212751"/>
                  </a:cubicBezTo>
                  <a:cubicBezTo>
                    <a:pt x="274320" y="213970"/>
                    <a:pt x="273101" y="215799"/>
                    <a:pt x="270662" y="218237"/>
                  </a:cubicBezTo>
                  <a:cubicBezTo>
                    <a:pt x="268224" y="221488"/>
                    <a:pt x="266801" y="223724"/>
                    <a:pt x="266395" y="224943"/>
                  </a:cubicBezTo>
                  <a:cubicBezTo>
                    <a:pt x="265582" y="226975"/>
                    <a:pt x="265582" y="228397"/>
                    <a:pt x="266395" y="229210"/>
                  </a:cubicBezTo>
                  <a:cubicBezTo>
                    <a:pt x="266395" y="229210"/>
                    <a:pt x="266497" y="229312"/>
                    <a:pt x="266700" y="229515"/>
                  </a:cubicBezTo>
                  <a:cubicBezTo>
                    <a:pt x="266903" y="229718"/>
                    <a:pt x="267005" y="229820"/>
                    <a:pt x="267005" y="229820"/>
                  </a:cubicBezTo>
                  <a:cubicBezTo>
                    <a:pt x="266598" y="230226"/>
                    <a:pt x="265887" y="230836"/>
                    <a:pt x="264871" y="231648"/>
                  </a:cubicBezTo>
                  <a:cubicBezTo>
                    <a:pt x="263855" y="232461"/>
                    <a:pt x="262534" y="233477"/>
                    <a:pt x="260909" y="234696"/>
                  </a:cubicBezTo>
                  <a:cubicBezTo>
                    <a:pt x="258877" y="236322"/>
                    <a:pt x="257251" y="237338"/>
                    <a:pt x="256032" y="237744"/>
                  </a:cubicBezTo>
                  <a:cubicBezTo>
                    <a:pt x="254813" y="238151"/>
                    <a:pt x="254203" y="237948"/>
                    <a:pt x="254203" y="237135"/>
                  </a:cubicBezTo>
                  <a:cubicBezTo>
                    <a:pt x="253390" y="236322"/>
                    <a:pt x="251968" y="236728"/>
                    <a:pt x="249936" y="238354"/>
                  </a:cubicBezTo>
                  <a:lnTo>
                    <a:pt x="247497" y="242012"/>
                  </a:lnTo>
                  <a:lnTo>
                    <a:pt x="247497" y="237744"/>
                  </a:lnTo>
                  <a:cubicBezTo>
                    <a:pt x="247497" y="235306"/>
                    <a:pt x="247091" y="234087"/>
                    <a:pt x="246278" y="234087"/>
                  </a:cubicBezTo>
                  <a:cubicBezTo>
                    <a:pt x="245059" y="235306"/>
                    <a:pt x="244856" y="236525"/>
                    <a:pt x="245669" y="237744"/>
                  </a:cubicBezTo>
                  <a:cubicBezTo>
                    <a:pt x="245669" y="238151"/>
                    <a:pt x="245669" y="238557"/>
                    <a:pt x="245669" y="238964"/>
                  </a:cubicBezTo>
                  <a:cubicBezTo>
                    <a:pt x="245669" y="239370"/>
                    <a:pt x="245669" y="239573"/>
                    <a:pt x="245669" y="239573"/>
                  </a:cubicBezTo>
                  <a:cubicBezTo>
                    <a:pt x="245262" y="239573"/>
                    <a:pt x="244856" y="239065"/>
                    <a:pt x="244449" y="238049"/>
                  </a:cubicBezTo>
                  <a:cubicBezTo>
                    <a:pt x="244043" y="237033"/>
                    <a:pt x="243840" y="235916"/>
                    <a:pt x="243840" y="234696"/>
                  </a:cubicBezTo>
                  <a:cubicBezTo>
                    <a:pt x="242621" y="231445"/>
                    <a:pt x="242011" y="229820"/>
                    <a:pt x="242011" y="229820"/>
                  </a:cubicBezTo>
                  <a:cubicBezTo>
                    <a:pt x="241198" y="229007"/>
                    <a:pt x="240792" y="228397"/>
                    <a:pt x="240792" y="227991"/>
                  </a:cubicBezTo>
                  <a:cubicBezTo>
                    <a:pt x="241198" y="227991"/>
                    <a:pt x="241605" y="226975"/>
                    <a:pt x="242011" y="224943"/>
                  </a:cubicBezTo>
                  <a:cubicBezTo>
                    <a:pt x="242417" y="222911"/>
                    <a:pt x="242417" y="220066"/>
                    <a:pt x="242011" y="216408"/>
                  </a:cubicBezTo>
                  <a:cubicBezTo>
                    <a:pt x="242011" y="209906"/>
                    <a:pt x="241605" y="205436"/>
                    <a:pt x="240792" y="202997"/>
                  </a:cubicBezTo>
                  <a:lnTo>
                    <a:pt x="240792" y="198120"/>
                  </a:lnTo>
                  <a:cubicBezTo>
                    <a:pt x="240792" y="197308"/>
                    <a:pt x="240385" y="196901"/>
                    <a:pt x="239573" y="196901"/>
                  </a:cubicBezTo>
                  <a:cubicBezTo>
                    <a:pt x="238760" y="196901"/>
                    <a:pt x="238353" y="195885"/>
                    <a:pt x="238353" y="193853"/>
                  </a:cubicBezTo>
                  <a:cubicBezTo>
                    <a:pt x="238760" y="192228"/>
                    <a:pt x="238353" y="191008"/>
                    <a:pt x="237134" y="190196"/>
                  </a:cubicBezTo>
                  <a:cubicBezTo>
                    <a:pt x="236728" y="190196"/>
                    <a:pt x="236525" y="189992"/>
                    <a:pt x="236525" y="189586"/>
                  </a:cubicBezTo>
                  <a:cubicBezTo>
                    <a:pt x="236525" y="189180"/>
                    <a:pt x="236728" y="188570"/>
                    <a:pt x="237134" y="187757"/>
                  </a:cubicBezTo>
                  <a:cubicBezTo>
                    <a:pt x="237541" y="186538"/>
                    <a:pt x="238150" y="185725"/>
                    <a:pt x="238963" y="185319"/>
                  </a:cubicBezTo>
                  <a:cubicBezTo>
                    <a:pt x="239776" y="186132"/>
                    <a:pt x="240182" y="186132"/>
                    <a:pt x="240182" y="185319"/>
                  </a:cubicBezTo>
                  <a:cubicBezTo>
                    <a:pt x="240182" y="184100"/>
                    <a:pt x="239776" y="183490"/>
                    <a:pt x="238963" y="183490"/>
                  </a:cubicBezTo>
                  <a:cubicBezTo>
                    <a:pt x="238150" y="182677"/>
                    <a:pt x="237744" y="180442"/>
                    <a:pt x="237744" y="176784"/>
                  </a:cubicBezTo>
                  <a:cubicBezTo>
                    <a:pt x="237744" y="172314"/>
                    <a:pt x="238150" y="170079"/>
                    <a:pt x="238963" y="170079"/>
                  </a:cubicBezTo>
                  <a:cubicBezTo>
                    <a:pt x="239776" y="170079"/>
                    <a:pt x="240385" y="169469"/>
                    <a:pt x="240792" y="168250"/>
                  </a:cubicBezTo>
                  <a:cubicBezTo>
                    <a:pt x="240792" y="165812"/>
                    <a:pt x="240385" y="164186"/>
                    <a:pt x="239573" y="163373"/>
                  </a:cubicBezTo>
                  <a:lnTo>
                    <a:pt x="235915" y="161544"/>
                  </a:lnTo>
                  <a:cubicBezTo>
                    <a:pt x="234696" y="161544"/>
                    <a:pt x="233680" y="161138"/>
                    <a:pt x="232867" y="160325"/>
                  </a:cubicBezTo>
                  <a:cubicBezTo>
                    <a:pt x="231648" y="159106"/>
                    <a:pt x="231241" y="158293"/>
                    <a:pt x="231648" y="157887"/>
                  </a:cubicBezTo>
                  <a:cubicBezTo>
                    <a:pt x="231648" y="157887"/>
                    <a:pt x="231546" y="157785"/>
                    <a:pt x="231343" y="157582"/>
                  </a:cubicBezTo>
                  <a:cubicBezTo>
                    <a:pt x="231140" y="157379"/>
                    <a:pt x="230835" y="157277"/>
                    <a:pt x="230429" y="157277"/>
                  </a:cubicBezTo>
                  <a:cubicBezTo>
                    <a:pt x="229209" y="157277"/>
                    <a:pt x="228600" y="157887"/>
                    <a:pt x="228600" y="159106"/>
                  </a:cubicBezTo>
                  <a:cubicBezTo>
                    <a:pt x="228600" y="159919"/>
                    <a:pt x="227584" y="160732"/>
                    <a:pt x="225552" y="161544"/>
                  </a:cubicBezTo>
                  <a:lnTo>
                    <a:pt x="221285" y="162154"/>
                  </a:lnTo>
                  <a:cubicBezTo>
                    <a:pt x="220878" y="162560"/>
                    <a:pt x="221285" y="162764"/>
                    <a:pt x="222504" y="162764"/>
                  </a:cubicBezTo>
                  <a:lnTo>
                    <a:pt x="224942" y="166421"/>
                  </a:lnTo>
                  <a:lnTo>
                    <a:pt x="226161" y="170079"/>
                  </a:lnTo>
                  <a:cubicBezTo>
                    <a:pt x="226161" y="172111"/>
                    <a:pt x="225349" y="175159"/>
                    <a:pt x="223723" y="179223"/>
                  </a:cubicBezTo>
                  <a:lnTo>
                    <a:pt x="220065" y="188976"/>
                  </a:lnTo>
                  <a:cubicBezTo>
                    <a:pt x="218846" y="190196"/>
                    <a:pt x="218237" y="191618"/>
                    <a:pt x="218237" y="193244"/>
                  </a:cubicBezTo>
                  <a:cubicBezTo>
                    <a:pt x="218237" y="194463"/>
                    <a:pt x="217627" y="196088"/>
                    <a:pt x="216408" y="198120"/>
                  </a:cubicBezTo>
                  <a:cubicBezTo>
                    <a:pt x="214782" y="201372"/>
                    <a:pt x="213969" y="203810"/>
                    <a:pt x="213969" y="205436"/>
                  </a:cubicBezTo>
                  <a:cubicBezTo>
                    <a:pt x="213969" y="208687"/>
                    <a:pt x="213563" y="211125"/>
                    <a:pt x="212750" y="212751"/>
                  </a:cubicBezTo>
                  <a:cubicBezTo>
                    <a:pt x="211531" y="215189"/>
                    <a:pt x="210921" y="217221"/>
                    <a:pt x="210921" y="218847"/>
                  </a:cubicBezTo>
                  <a:cubicBezTo>
                    <a:pt x="210921" y="220066"/>
                    <a:pt x="210718" y="220879"/>
                    <a:pt x="210312" y="221285"/>
                  </a:cubicBezTo>
                  <a:lnTo>
                    <a:pt x="209093" y="223724"/>
                  </a:lnTo>
                  <a:cubicBezTo>
                    <a:pt x="209093" y="225349"/>
                    <a:pt x="208889" y="226873"/>
                    <a:pt x="208483" y="228296"/>
                  </a:cubicBezTo>
                  <a:cubicBezTo>
                    <a:pt x="208077" y="229718"/>
                    <a:pt x="207670" y="231039"/>
                    <a:pt x="207264" y="232258"/>
                  </a:cubicBezTo>
                  <a:cubicBezTo>
                    <a:pt x="206857" y="234696"/>
                    <a:pt x="206349" y="237033"/>
                    <a:pt x="205740" y="239268"/>
                  </a:cubicBezTo>
                  <a:cubicBezTo>
                    <a:pt x="205130" y="241504"/>
                    <a:pt x="204622" y="243840"/>
                    <a:pt x="204216" y="246279"/>
                  </a:cubicBezTo>
                  <a:cubicBezTo>
                    <a:pt x="203403" y="251156"/>
                    <a:pt x="202590" y="254000"/>
                    <a:pt x="201777" y="254813"/>
                  </a:cubicBezTo>
                  <a:cubicBezTo>
                    <a:pt x="200965" y="255626"/>
                    <a:pt x="200558" y="257861"/>
                    <a:pt x="200558" y="261519"/>
                  </a:cubicBezTo>
                  <a:cubicBezTo>
                    <a:pt x="200558" y="265583"/>
                    <a:pt x="200152" y="268428"/>
                    <a:pt x="199339" y="270053"/>
                  </a:cubicBezTo>
                  <a:cubicBezTo>
                    <a:pt x="198933" y="270460"/>
                    <a:pt x="198729" y="271679"/>
                    <a:pt x="198729" y="273711"/>
                  </a:cubicBezTo>
                  <a:cubicBezTo>
                    <a:pt x="199542" y="275336"/>
                    <a:pt x="199542" y="276149"/>
                    <a:pt x="198729" y="276149"/>
                  </a:cubicBezTo>
                  <a:cubicBezTo>
                    <a:pt x="197917" y="276149"/>
                    <a:pt x="196901" y="277165"/>
                    <a:pt x="195681" y="279197"/>
                  </a:cubicBezTo>
                  <a:lnTo>
                    <a:pt x="193243" y="291389"/>
                  </a:lnTo>
                  <a:cubicBezTo>
                    <a:pt x="189992" y="306020"/>
                    <a:pt x="188366" y="313335"/>
                    <a:pt x="188366" y="313335"/>
                  </a:cubicBezTo>
                  <a:cubicBezTo>
                    <a:pt x="187147" y="321056"/>
                    <a:pt x="185928" y="325933"/>
                    <a:pt x="184709" y="327965"/>
                  </a:cubicBezTo>
                  <a:cubicBezTo>
                    <a:pt x="184302" y="328778"/>
                    <a:pt x="183693" y="332842"/>
                    <a:pt x="182880" y="340157"/>
                  </a:cubicBezTo>
                  <a:cubicBezTo>
                    <a:pt x="182880" y="346660"/>
                    <a:pt x="182473" y="350317"/>
                    <a:pt x="181661" y="351130"/>
                  </a:cubicBezTo>
                  <a:lnTo>
                    <a:pt x="180441" y="353568"/>
                  </a:lnTo>
                  <a:cubicBezTo>
                    <a:pt x="180441" y="356007"/>
                    <a:pt x="180238" y="358242"/>
                    <a:pt x="179832" y="360274"/>
                  </a:cubicBezTo>
                  <a:lnTo>
                    <a:pt x="176784" y="378562"/>
                  </a:lnTo>
                  <a:lnTo>
                    <a:pt x="174955" y="396850"/>
                  </a:lnTo>
                  <a:cubicBezTo>
                    <a:pt x="174549" y="398069"/>
                    <a:pt x="174345" y="400508"/>
                    <a:pt x="174345" y="404165"/>
                  </a:cubicBezTo>
                  <a:lnTo>
                    <a:pt x="173736" y="407823"/>
                  </a:lnTo>
                  <a:cubicBezTo>
                    <a:pt x="172923" y="407823"/>
                    <a:pt x="172517" y="408839"/>
                    <a:pt x="172517" y="410871"/>
                  </a:cubicBezTo>
                  <a:cubicBezTo>
                    <a:pt x="172517" y="413716"/>
                    <a:pt x="172313" y="415138"/>
                    <a:pt x="171907" y="415138"/>
                  </a:cubicBezTo>
                  <a:cubicBezTo>
                    <a:pt x="171094" y="415138"/>
                    <a:pt x="170688" y="414732"/>
                    <a:pt x="170688" y="413919"/>
                  </a:cubicBezTo>
                  <a:cubicBezTo>
                    <a:pt x="170688" y="413106"/>
                    <a:pt x="170281" y="412700"/>
                    <a:pt x="169469" y="412700"/>
                  </a:cubicBezTo>
                  <a:cubicBezTo>
                    <a:pt x="168656" y="412700"/>
                    <a:pt x="168249" y="413309"/>
                    <a:pt x="168249" y="414528"/>
                  </a:cubicBezTo>
                  <a:cubicBezTo>
                    <a:pt x="168249" y="414935"/>
                    <a:pt x="168148" y="415240"/>
                    <a:pt x="167945" y="415443"/>
                  </a:cubicBezTo>
                  <a:cubicBezTo>
                    <a:pt x="167741" y="415646"/>
                    <a:pt x="167437" y="415544"/>
                    <a:pt x="167030" y="415138"/>
                  </a:cubicBezTo>
                  <a:cubicBezTo>
                    <a:pt x="166624" y="415138"/>
                    <a:pt x="165811" y="416154"/>
                    <a:pt x="164592" y="418186"/>
                  </a:cubicBezTo>
                  <a:cubicBezTo>
                    <a:pt x="163779" y="421031"/>
                    <a:pt x="162966" y="422453"/>
                    <a:pt x="162153" y="422453"/>
                  </a:cubicBezTo>
                  <a:cubicBezTo>
                    <a:pt x="161747" y="422453"/>
                    <a:pt x="161341" y="422656"/>
                    <a:pt x="160934" y="423063"/>
                  </a:cubicBezTo>
                  <a:cubicBezTo>
                    <a:pt x="160528" y="423469"/>
                    <a:pt x="160325" y="424079"/>
                    <a:pt x="160325" y="424892"/>
                  </a:cubicBezTo>
                  <a:cubicBezTo>
                    <a:pt x="159918" y="425298"/>
                    <a:pt x="159105" y="426517"/>
                    <a:pt x="157886" y="428549"/>
                  </a:cubicBezTo>
                  <a:lnTo>
                    <a:pt x="156667" y="426111"/>
                  </a:lnTo>
                  <a:lnTo>
                    <a:pt x="156057" y="422453"/>
                  </a:lnTo>
                  <a:lnTo>
                    <a:pt x="153619" y="424892"/>
                  </a:lnTo>
                  <a:lnTo>
                    <a:pt x="151790" y="427940"/>
                  </a:lnTo>
                  <a:lnTo>
                    <a:pt x="148742" y="423672"/>
                  </a:lnTo>
                  <a:cubicBezTo>
                    <a:pt x="146710" y="420421"/>
                    <a:pt x="145288" y="418796"/>
                    <a:pt x="144475" y="418796"/>
                  </a:cubicBezTo>
                  <a:cubicBezTo>
                    <a:pt x="143662" y="418796"/>
                    <a:pt x="143256" y="418389"/>
                    <a:pt x="143256" y="417576"/>
                  </a:cubicBezTo>
                  <a:cubicBezTo>
                    <a:pt x="144069" y="415951"/>
                    <a:pt x="144475" y="414122"/>
                    <a:pt x="144475" y="412090"/>
                  </a:cubicBezTo>
                  <a:cubicBezTo>
                    <a:pt x="144881" y="411277"/>
                    <a:pt x="144983" y="410566"/>
                    <a:pt x="144780" y="409956"/>
                  </a:cubicBezTo>
                  <a:cubicBezTo>
                    <a:pt x="144577" y="409347"/>
                    <a:pt x="144272" y="409245"/>
                    <a:pt x="143865" y="409652"/>
                  </a:cubicBezTo>
                  <a:cubicBezTo>
                    <a:pt x="143459" y="410058"/>
                    <a:pt x="143256" y="409855"/>
                    <a:pt x="143256" y="409042"/>
                  </a:cubicBezTo>
                  <a:cubicBezTo>
                    <a:pt x="143662" y="408229"/>
                    <a:pt x="143053" y="407010"/>
                    <a:pt x="141427" y="405384"/>
                  </a:cubicBezTo>
                  <a:cubicBezTo>
                    <a:pt x="139395" y="403352"/>
                    <a:pt x="138176" y="401727"/>
                    <a:pt x="137769" y="400508"/>
                  </a:cubicBezTo>
                  <a:cubicBezTo>
                    <a:pt x="136550" y="399288"/>
                    <a:pt x="135941" y="397663"/>
                    <a:pt x="135941" y="395631"/>
                  </a:cubicBezTo>
                  <a:cubicBezTo>
                    <a:pt x="135941" y="393599"/>
                    <a:pt x="135534" y="392583"/>
                    <a:pt x="134721" y="392583"/>
                  </a:cubicBezTo>
                  <a:cubicBezTo>
                    <a:pt x="133909" y="391770"/>
                    <a:pt x="133502" y="390551"/>
                    <a:pt x="133502" y="388925"/>
                  </a:cubicBezTo>
                  <a:cubicBezTo>
                    <a:pt x="133502" y="386893"/>
                    <a:pt x="133299" y="385674"/>
                    <a:pt x="132893" y="385268"/>
                  </a:cubicBezTo>
                  <a:cubicBezTo>
                    <a:pt x="131673" y="385268"/>
                    <a:pt x="131064" y="384455"/>
                    <a:pt x="131064" y="382829"/>
                  </a:cubicBezTo>
                  <a:cubicBezTo>
                    <a:pt x="131064" y="382016"/>
                    <a:pt x="130759" y="381102"/>
                    <a:pt x="130149" y="380086"/>
                  </a:cubicBezTo>
                  <a:cubicBezTo>
                    <a:pt x="129540" y="379070"/>
                    <a:pt x="128829" y="378156"/>
                    <a:pt x="128016" y="377343"/>
                  </a:cubicBezTo>
                  <a:cubicBezTo>
                    <a:pt x="126390" y="374904"/>
                    <a:pt x="125577" y="372872"/>
                    <a:pt x="125577" y="371247"/>
                  </a:cubicBezTo>
                  <a:cubicBezTo>
                    <a:pt x="124765" y="370434"/>
                    <a:pt x="122936" y="370028"/>
                    <a:pt x="120091" y="370028"/>
                  </a:cubicBezTo>
                  <a:cubicBezTo>
                    <a:pt x="116840" y="370028"/>
                    <a:pt x="113589" y="370434"/>
                    <a:pt x="110337" y="371247"/>
                  </a:cubicBezTo>
                  <a:cubicBezTo>
                    <a:pt x="107086" y="372466"/>
                    <a:pt x="103835" y="372872"/>
                    <a:pt x="100584" y="372466"/>
                  </a:cubicBezTo>
                  <a:lnTo>
                    <a:pt x="94488" y="371856"/>
                  </a:lnTo>
                  <a:lnTo>
                    <a:pt x="95097" y="376124"/>
                  </a:lnTo>
                  <a:lnTo>
                    <a:pt x="96926" y="384048"/>
                  </a:lnTo>
                  <a:cubicBezTo>
                    <a:pt x="98552" y="387300"/>
                    <a:pt x="99365" y="390144"/>
                    <a:pt x="99365" y="392583"/>
                  </a:cubicBezTo>
                  <a:lnTo>
                    <a:pt x="99974" y="398069"/>
                  </a:lnTo>
                  <a:lnTo>
                    <a:pt x="99974" y="401117"/>
                  </a:lnTo>
                  <a:cubicBezTo>
                    <a:pt x="99568" y="401524"/>
                    <a:pt x="98958" y="401422"/>
                    <a:pt x="98145" y="400812"/>
                  </a:cubicBezTo>
                  <a:cubicBezTo>
                    <a:pt x="97333" y="400203"/>
                    <a:pt x="96520" y="399288"/>
                    <a:pt x="95707" y="398069"/>
                  </a:cubicBezTo>
                  <a:cubicBezTo>
                    <a:pt x="94894" y="397256"/>
                    <a:pt x="94183" y="396748"/>
                    <a:pt x="93573" y="396545"/>
                  </a:cubicBezTo>
                  <a:cubicBezTo>
                    <a:pt x="92964" y="396342"/>
                    <a:pt x="92253" y="396647"/>
                    <a:pt x="91440" y="397460"/>
                  </a:cubicBezTo>
                  <a:cubicBezTo>
                    <a:pt x="90627" y="398272"/>
                    <a:pt x="90221" y="399492"/>
                    <a:pt x="90221" y="401117"/>
                  </a:cubicBezTo>
                  <a:cubicBezTo>
                    <a:pt x="90221" y="402336"/>
                    <a:pt x="89814" y="402946"/>
                    <a:pt x="89001" y="402946"/>
                  </a:cubicBezTo>
                  <a:cubicBezTo>
                    <a:pt x="88595" y="402946"/>
                    <a:pt x="88290" y="403048"/>
                    <a:pt x="88087" y="403251"/>
                  </a:cubicBezTo>
                  <a:cubicBezTo>
                    <a:pt x="87884" y="403454"/>
                    <a:pt x="87985" y="403759"/>
                    <a:pt x="88392" y="404165"/>
                  </a:cubicBezTo>
                  <a:cubicBezTo>
                    <a:pt x="87173" y="404165"/>
                    <a:pt x="86563" y="404368"/>
                    <a:pt x="86563" y="404775"/>
                  </a:cubicBezTo>
                  <a:lnTo>
                    <a:pt x="83515" y="406604"/>
                  </a:lnTo>
                  <a:cubicBezTo>
                    <a:pt x="82702" y="406604"/>
                    <a:pt x="81889" y="405791"/>
                    <a:pt x="81077" y="404165"/>
                  </a:cubicBezTo>
                  <a:cubicBezTo>
                    <a:pt x="80264" y="402540"/>
                    <a:pt x="78435" y="400914"/>
                    <a:pt x="75590" y="399288"/>
                  </a:cubicBezTo>
                  <a:cubicBezTo>
                    <a:pt x="72745" y="397663"/>
                    <a:pt x="71323" y="396444"/>
                    <a:pt x="71323" y="395631"/>
                  </a:cubicBezTo>
                  <a:cubicBezTo>
                    <a:pt x="71323" y="394412"/>
                    <a:pt x="69901" y="390957"/>
                    <a:pt x="67056" y="385268"/>
                  </a:cubicBezTo>
                  <a:lnTo>
                    <a:pt x="62179" y="376124"/>
                  </a:lnTo>
                  <a:lnTo>
                    <a:pt x="60350" y="369418"/>
                  </a:lnTo>
                  <a:lnTo>
                    <a:pt x="58521" y="358445"/>
                  </a:lnTo>
                  <a:lnTo>
                    <a:pt x="55473" y="351130"/>
                  </a:lnTo>
                  <a:cubicBezTo>
                    <a:pt x="55067" y="350317"/>
                    <a:pt x="54559" y="349098"/>
                    <a:pt x="53949" y="347472"/>
                  </a:cubicBezTo>
                  <a:cubicBezTo>
                    <a:pt x="53340" y="345847"/>
                    <a:pt x="52832" y="344018"/>
                    <a:pt x="52425" y="341986"/>
                  </a:cubicBezTo>
                  <a:lnTo>
                    <a:pt x="48158" y="329184"/>
                  </a:lnTo>
                  <a:cubicBezTo>
                    <a:pt x="48158" y="329184"/>
                    <a:pt x="47345" y="325120"/>
                    <a:pt x="45720" y="316992"/>
                  </a:cubicBezTo>
                  <a:lnTo>
                    <a:pt x="44501" y="310896"/>
                  </a:lnTo>
                  <a:cubicBezTo>
                    <a:pt x="44501" y="310490"/>
                    <a:pt x="44297" y="310287"/>
                    <a:pt x="43891" y="310287"/>
                  </a:cubicBezTo>
                  <a:cubicBezTo>
                    <a:pt x="43485" y="310287"/>
                    <a:pt x="42875" y="309068"/>
                    <a:pt x="42062" y="306629"/>
                  </a:cubicBezTo>
                  <a:lnTo>
                    <a:pt x="39624" y="294437"/>
                  </a:lnTo>
                  <a:cubicBezTo>
                    <a:pt x="39624" y="292405"/>
                    <a:pt x="39421" y="290576"/>
                    <a:pt x="39014" y="288951"/>
                  </a:cubicBezTo>
                  <a:cubicBezTo>
                    <a:pt x="38608" y="287325"/>
                    <a:pt x="38201" y="286106"/>
                    <a:pt x="37795" y="285293"/>
                  </a:cubicBezTo>
                  <a:cubicBezTo>
                    <a:pt x="36982" y="284480"/>
                    <a:pt x="36576" y="283261"/>
                    <a:pt x="36576" y="281636"/>
                  </a:cubicBezTo>
                  <a:cubicBezTo>
                    <a:pt x="36576" y="280416"/>
                    <a:pt x="35357" y="276556"/>
                    <a:pt x="32918" y="270053"/>
                  </a:cubicBezTo>
                  <a:cubicBezTo>
                    <a:pt x="32105" y="264770"/>
                    <a:pt x="29870" y="256439"/>
                    <a:pt x="26213" y="245060"/>
                  </a:cubicBezTo>
                  <a:cubicBezTo>
                    <a:pt x="24993" y="236525"/>
                    <a:pt x="23368" y="229820"/>
                    <a:pt x="21336" y="224943"/>
                  </a:cubicBezTo>
                  <a:cubicBezTo>
                    <a:pt x="20117" y="220066"/>
                    <a:pt x="19101" y="216815"/>
                    <a:pt x="18288" y="215189"/>
                  </a:cubicBezTo>
                  <a:lnTo>
                    <a:pt x="16459" y="209703"/>
                  </a:lnTo>
                  <a:cubicBezTo>
                    <a:pt x="16865" y="209703"/>
                    <a:pt x="16662" y="209093"/>
                    <a:pt x="15849" y="207874"/>
                  </a:cubicBezTo>
                  <a:cubicBezTo>
                    <a:pt x="15037" y="205842"/>
                    <a:pt x="14224" y="205232"/>
                    <a:pt x="13411" y="206045"/>
                  </a:cubicBezTo>
                  <a:cubicBezTo>
                    <a:pt x="13005" y="206452"/>
                    <a:pt x="12801" y="206045"/>
                    <a:pt x="12801" y="204826"/>
                  </a:cubicBezTo>
                  <a:cubicBezTo>
                    <a:pt x="12801" y="202388"/>
                    <a:pt x="11989" y="200152"/>
                    <a:pt x="10363" y="198120"/>
                  </a:cubicBezTo>
                  <a:cubicBezTo>
                    <a:pt x="8331" y="195276"/>
                    <a:pt x="7721" y="193447"/>
                    <a:pt x="8534" y="192634"/>
                  </a:cubicBezTo>
                  <a:cubicBezTo>
                    <a:pt x="9347" y="191415"/>
                    <a:pt x="9144" y="190805"/>
                    <a:pt x="7925" y="190805"/>
                  </a:cubicBezTo>
                  <a:cubicBezTo>
                    <a:pt x="7518" y="190805"/>
                    <a:pt x="6909" y="189789"/>
                    <a:pt x="6096" y="187757"/>
                  </a:cubicBezTo>
                  <a:cubicBezTo>
                    <a:pt x="6096" y="186944"/>
                    <a:pt x="5893" y="185827"/>
                    <a:pt x="5486" y="184404"/>
                  </a:cubicBezTo>
                  <a:cubicBezTo>
                    <a:pt x="5080" y="182982"/>
                    <a:pt x="4877" y="181661"/>
                    <a:pt x="4877" y="180442"/>
                  </a:cubicBezTo>
                  <a:cubicBezTo>
                    <a:pt x="2845" y="177191"/>
                    <a:pt x="1625" y="175565"/>
                    <a:pt x="1219" y="175565"/>
                  </a:cubicBezTo>
                  <a:cubicBezTo>
                    <a:pt x="406" y="174752"/>
                    <a:pt x="0" y="173940"/>
                    <a:pt x="0" y="173127"/>
                  </a:cubicBezTo>
                  <a:cubicBezTo>
                    <a:pt x="0" y="172314"/>
                    <a:pt x="203" y="171095"/>
                    <a:pt x="609" y="169469"/>
                  </a:cubicBezTo>
                  <a:cubicBezTo>
                    <a:pt x="1829" y="167031"/>
                    <a:pt x="2438" y="165202"/>
                    <a:pt x="2438" y="163983"/>
                  </a:cubicBezTo>
                  <a:cubicBezTo>
                    <a:pt x="2438" y="163170"/>
                    <a:pt x="3251" y="161951"/>
                    <a:pt x="4877" y="160325"/>
                  </a:cubicBezTo>
                  <a:cubicBezTo>
                    <a:pt x="6096" y="157887"/>
                    <a:pt x="8128" y="155652"/>
                    <a:pt x="10973" y="153620"/>
                  </a:cubicBezTo>
                  <a:cubicBezTo>
                    <a:pt x="13005" y="151588"/>
                    <a:pt x="14630" y="150572"/>
                    <a:pt x="15849" y="150572"/>
                  </a:cubicBezTo>
                  <a:cubicBezTo>
                    <a:pt x="17475" y="150572"/>
                    <a:pt x="18694" y="150978"/>
                    <a:pt x="19507" y="151791"/>
                  </a:cubicBezTo>
                  <a:cubicBezTo>
                    <a:pt x="20320" y="153010"/>
                    <a:pt x="20726" y="153010"/>
                    <a:pt x="20726" y="151791"/>
                  </a:cubicBezTo>
                  <a:cubicBezTo>
                    <a:pt x="20726" y="150978"/>
                    <a:pt x="20828" y="150572"/>
                    <a:pt x="21031" y="150572"/>
                  </a:cubicBezTo>
                  <a:cubicBezTo>
                    <a:pt x="21234" y="150572"/>
                    <a:pt x="21336" y="150978"/>
                    <a:pt x="21336" y="151791"/>
                  </a:cubicBezTo>
                  <a:cubicBezTo>
                    <a:pt x="22961" y="153416"/>
                    <a:pt x="24587" y="154636"/>
                    <a:pt x="26213" y="155448"/>
                  </a:cubicBezTo>
                  <a:cubicBezTo>
                    <a:pt x="27025" y="155855"/>
                    <a:pt x="27838" y="156160"/>
                    <a:pt x="28651" y="156363"/>
                  </a:cubicBezTo>
                  <a:cubicBezTo>
                    <a:pt x="29464" y="156566"/>
                    <a:pt x="30277" y="156871"/>
                    <a:pt x="31089" y="157277"/>
                  </a:cubicBezTo>
                  <a:cubicBezTo>
                    <a:pt x="31902" y="157684"/>
                    <a:pt x="34747" y="157887"/>
                    <a:pt x="39624" y="157887"/>
                  </a:cubicBezTo>
                  <a:cubicBezTo>
                    <a:pt x="41656" y="157887"/>
                    <a:pt x="45110" y="157277"/>
                    <a:pt x="49987" y="156058"/>
                  </a:cubicBezTo>
                  <a:cubicBezTo>
                    <a:pt x="52425" y="154432"/>
                    <a:pt x="54051" y="153823"/>
                    <a:pt x="54864" y="154229"/>
                  </a:cubicBezTo>
                  <a:lnTo>
                    <a:pt x="61569" y="155448"/>
                  </a:lnTo>
                  <a:cubicBezTo>
                    <a:pt x="65227" y="155448"/>
                    <a:pt x="68478" y="156668"/>
                    <a:pt x="71323" y="159106"/>
                  </a:cubicBezTo>
                  <a:lnTo>
                    <a:pt x="74981" y="162764"/>
                  </a:lnTo>
                  <a:lnTo>
                    <a:pt x="75590" y="160325"/>
                  </a:lnTo>
                  <a:cubicBezTo>
                    <a:pt x="75590" y="157480"/>
                    <a:pt x="75997" y="156871"/>
                    <a:pt x="76809" y="158496"/>
                  </a:cubicBezTo>
                  <a:cubicBezTo>
                    <a:pt x="77622" y="159309"/>
                    <a:pt x="78029" y="159309"/>
                    <a:pt x="78029" y="158496"/>
                  </a:cubicBezTo>
                  <a:lnTo>
                    <a:pt x="79857" y="154839"/>
                  </a:lnTo>
                  <a:cubicBezTo>
                    <a:pt x="80670" y="154432"/>
                    <a:pt x="81178" y="153924"/>
                    <a:pt x="81381" y="153315"/>
                  </a:cubicBezTo>
                  <a:cubicBezTo>
                    <a:pt x="81585" y="152705"/>
                    <a:pt x="81483" y="152400"/>
                    <a:pt x="81077" y="152400"/>
                  </a:cubicBezTo>
                  <a:cubicBezTo>
                    <a:pt x="79857" y="152400"/>
                    <a:pt x="79857" y="151588"/>
                    <a:pt x="81077" y="149962"/>
                  </a:cubicBezTo>
                  <a:cubicBezTo>
                    <a:pt x="82296" y="148743"/>
                    <a:pt x="82905" y="147320"/>
                    <a:pt x="82905" y="145695"/>
                  </a:cubicBezTo>
                  <a:cubicBezTo>
                    <a:pt x="82905" y="144069"/>
                    <a:pt x="83312" y="143256"/>
                    <a:pt x="84125" y="143256"/>
                  </a:cubicBezTo>
                  <a:lnTo>
                    <a:pt x="85344" y="141428"/>
                  </a:lnTo>
                  <a:cubicBezTo>
                    <a:pt x="85344" y="141021"/>
                    <a:pt x="85039" y="140920"/>
                    <a:pt x="84429" y="141123"/>
                  </a:cubicBezTo>
                  <a:cubicBezTo>
                    <a:pt x="83820" y="141326"/>
                    <a:pt x="83312" y="142037"/>
                    <a:pt x="82905" y="143256"/>
                  </a:cubicBezTo>
                  <a:cubicBezTo>
                    <a:pt x="81686" y="143256"/>
                    <a:pt x="80670" y="144476"/>
                    <a:pt x="79857" y="146914"/>
                  </a:cubicBezTo>
                  <a:cubicBezTo>
                    <a:pt x="79045" y="148946"/>
                    <a:pt x="78029" y="149962"/>
                    <a:pt x="76809" y="149962"/>
                  </a:cubicBezTo>
                  <a:cubicBezTo>
                    <a:pt x="75590" y="150368"/>
                    <a:pt x="74981" y="150978"/>
                    <a:pt x="74981" y="151791"/>
                  </a:cubicBezTo>
                  <a:cubicBezTo>
                    <a:pt x="74981" y="152604"/>
                    <a:pt x="74371" y="153010"/>
                    <a:pt x="73152" y="153010"/>
                  </a:cubicBezTo>
                  <a:lnTo>
                    <a:pt x="72542" y="153010"/>
                  </a:lnTo>
                  <a:cubicBezTo>
                    <a:pt x="70917" y="153010"/>
                    <a:pt x="69088" y="151994"/>
                    <a:pt x="67056" y="149962"/>
                  </a:cubicBezTo>
                  <a:cubicBezTo>
                    <a:pt x="65430" y="148336"/>
                    <a:pt x="64008" y="147524"/>
                    <a:pt x="62789" y="147524"/>
                  </a:cubicBezTo>
                  <a:cubicBezTo>
                    <a:pt x="61163" y="147524"/>
                    <a:pt x="59741" y="146914"/>
                    <a:pt x="58521" y="145695"/>
                  </a:cubicBezTo>
                  <a:cubicBezTo>
                    <a:pt x="57302" y="144882"/>
                    <a:pt x="56185" y="144374"/>
                    <a:pt x="55169" y="144171"/>
                  </a:cubicBezTo>
                  <a:cubicBezTo>
                    <a:pt x="54153" y="143968"/>
                    <a:pt x="53441" y="143663"/>
                    <a:pt x="53035" y="143256"/>
                  </a:cubicBezTo>
                  <a:lnTo>
                    <a:pt x="49987" y="137770"/>
                  </a:lnTo>
                  <a:cubicBezTo>
                    <a:pt x="47549" y="135332"/>
                    <a:pt x="46126" y="134112"/>
                    <a:pt x="45720" y="134112"/>
                  </a:cubicBezTo>
                  <a:cubicBezTo>
                    <a:pt x="44094" y="134112"/>
                    <a:pt x="43281" y="133300"/>
                    <a:pt x="43281" y="131674"/>
                  </a:cubicBezTo>
                  <a:cubicBezTo>
                    <a:pt x="43281" y="130455"/>
                    <a:pt x="42265" y="129642"/>
                    <a:pt x="40233" y="129236"/>
                  </a:cubicBezTo>
                  <a:lnTo>
                    <a:pt x="36576" y="129236"/>
                  </a:lnTo>
                  <a:cubicBezTo>
                    <a:pt x="34950" y="129236"/>
                    <a:pt x="33528" y="128626"/>
                    <a:pt x="32309" y="127407"/>
                  </a:cubicBezTo>
                  <a:cubicBezTo>
                    <a:pt x="31089" y="125781"/>
                    <a:pt x="29667" y="124968"/>
                    <a:pt x="28041" y="124968"/>
                  </a:cubicBezTo>
                  <a:lnTo>
                    <a:pt x="23165" y="123749"/>
                  </a:lnTo>
                  <a:cubicBezTo>
                    <a:pt x="22352" y="123343"/>
                    <a:pt x="21539" y="122936"/>
                    <a:pt x="20726" y="122530"/>
                  </a:cubicBezTo>
                  <a:cubicBezTo>
                    <a:pt x="19913" y="122124"/>
                    <a:pt x="19710" y="121717"/>
                    <a:pt x="20117" y="121311"/>
                  </a:cubicBezTo>
                  <a:cubicBezTo>
                    <a:pt x="20523" y="120904"/>
                    <a:pt x="20421" y="120498"/>
                    <a:pt x="19812" y="120092"/>
                  </a:cubicBezTo>
                  <a:cubicBezTo>
                    <a:pt x="19202" y="119685"/>
                    <a:pt x="18491" y="119482"/>
                    <a:pt x="17678" y="119482"/>
                  </a:cubicBezTo>
                  <a:cubicBezTo>
                    <a:pt x="16053" y="119076"/>
                    <a:pt x="13817" y="118872"/>
                    <a:pt x="10973" y="118872"/>
                  </a:cubicBezTo>
                  <a:lnTo>
                    <a:pt x="7925" y="119482"/>
                  </a:lnTo>
                  <a:cubicBezTo>
                    <a:pt x="7925" y="119076"/>
                    <a:pt x="9550" y="118060"/>
                    <a:pt x="12801" y="116434"/>
                  </a:cubicBezTo>
                  <a:cubicBezTo>
                    <a:pt x="17678" y="115215"/>
                    <a:pt x="20726" y="114605"/>
                    <a:pt x="21945" y="114605"/>
                  </a:cubicBezTo>
                  <a:cubicBezTo>
                    <a:pt x="23165" y="114199"/>
                    <a:pt x="24384" y="113996"/>
                    <a:pt x="25603" y="113996"/>
                  </a:cubicBezTo>
                  <a:cubicBezTo>
                    <a:pt x="26822" y="113996"/>
                    <a:pt x="27838" y="113792"/>
                    <a:pt x="28651" y="113386"/>
                  </a:cubicBezTo>
                  <a:cubicBezTo>
                    <a:pt x="30277" y="113386"/>
                    <a:pt x="31089" y="112370"/>
                    <a:pt x="31089" y="110338"/>
                  </a:cubicBezTo>
                  <a:cubicBezTo>
                    <a:pt x="31089" y="109525"/>
                    <a:pt x="33121" y="109119"/>
                    <a:pt x="37185" y="109119"/>
                  </a:cubicBezTo>
                  <a:cubicBezTo>
                    <a:pt x="41249" y="109119"/>
                    <a:pt x="43485" y="109525"/>
                    <a:pt x="43891" y="110338"/>
                  </a:cubicBezTo>
                  <a:cubicBezTo>
                    <a:pt x="44297" y="111964"/>
                    <a:pt x="45110" y="112776"/>
                    <a:pt x="46329" y="112776"/>
                  </a:cubicBezTo>
                  <a:cubicBezTo>
                    <a:pt x="46736" y="111964"/>
                    <a:pt x="46736" y="110948"/>
                    <a:pt x="46329" y="109728"/>
                  </a:cubicBezTo>
                  <a:cubicBezTo>
                    <a:pt x="46329" y="106071"/>
                    <a:pt x="46736" y="103023"/>
                    <a:pt x="47549" y="100584"/>
                  </a:cubicBezTo>
                  <a:cubicBezTo>
                    <a:pt x="48361" y="96114"/>
                    <a:pt x="49174" y="93472"/>
                    <a:pt x="49987" y="92660"/>
                  </a:cubicBezTo>
                  <a:cubicBezTo>
                    <a:pt x="50393" y="91440"/>
                    <a:pt x="50190" y="90628"/>
                    <a:pt x="49377" y="90221"/>
                  </a:cubicBezTo>
                  <a:cubicBezTo>
                    <a:pt x="48971" y="89408"/>
                    <a:pt x="49377" y="88392"/>
                    <a:pt x="50597" y="87173"/>
                  </a:cubicBezTo>
                  <a:cubicBezTo>
                    <a:pt x="52222" y="85548"/>
                    <a:pt x="53035" y="84328"/>
                    <a:pt x="53035" y="83516"/>
                  </a:cubicBezTo>
                  <a:lnTo>
                    <a:pt x="53035" y="82296"/>
                  </a:lnTo>
                  <a:cubicBezTo>
                    <a:pt x="53848" y="81484"/>
                    <a:pt x="54051" y="80061"/>
                    <a:pt x="53645" y="78029"/>
                  </a:cubicBezTo>
                  <a:cubicBezTo>
                    <a:pt x="53238" y="77623"/>
                    <a:pt x="53137" y="77115"/>
                    <a:pt x="53340" y="76505"/>
                  </a:cubicBezTo>
                  <a:cubicBezTo>
                    <a:pt x="53543" y="75896"/>
                    <a:pt x="53848" y="75591"/>
                    <a:pt x="54254" y="75591"/>
                  </a:cubicBezTo>
                  <a:cubicBezTo>
                    <a:pt x="55067" y="75591"/>
                    <a:pt x="55880" y="74575"/>
                    <a:pt x="56693" y="72543"/>
                  </a:cubicBezTo>
                  <a:cubicBezTo>
                    <a:pt x="58318" y="69698"/>
                    <a:pt x="59537" y="67056"/>
                    <a:pt x="60350" y="64618"/>
                  </a:cubicBezTo>
                  <a:cubicBezTo>
                    <a:pt x="61569" y="62180"/>
                    <a:pt x="62179" y="59538"/>
                    <a:pt x="62179" y="56693"/>
                  </a:cubicBezTo>
                  <a:cubicBezTo>
                    <a:pt x="62179" y="55880"/>
                    <a:pt x="62382" y="55068"/>
                    <a:pt x="62789" y="54255"/>
                  </a:cubicBezTo>
                  <a:cubicBezTo>
                    <a:pt x="63195" y="53442"/>
                    <a:pt x="63805" y="52832"/>
                    <a:pt x="64617" y="52426"/>
                  </a:cubicBezTo>
                  <a:cubicBezTo>
                    <a:pt x="66243" y="50800"/>
                    <a:pt x="67056" y="49378"/>
                    <a:pt x="67056" y="48159"/>
                  </a:cubicBezTo>
                  <a:cubicBezTo>
                    <a:pt x="67056" y="46940"/>
                    <a:pt x="67259" y="46330"/>
                    <a:pt x="67665" y="46330"/>
                  </a:cubicBezTo>
                  <a:cubicBezTo>
                    <a:pt x="68478" y="46330"/>
                    <a:pt x="69697" y="44704"/>
                    <a:pt x="71323" y="41453"/>
                  </a:cubicBezTo>
                  <a:cubicBezTo>
                    <a:pt x="73355" y="37796"/>
                    <a:pt x="73965" y="35967"/>
                    <a:pt x="73152" y="35967"/>
                  </a:cubicBezTo>
                  <a:cubicBezTo>
                    <a:pt x="72745" y="35967"/>
                    <a:pt x="73152" y="35357"/>
                    <a:pt x="74371" y="34138"/>
                  </a:cubicBezTo>
                  <a:cubicBezTo>
                    <a:pt x="77216" y="32106"/>
                    <a:pt x="78232" y="30684"/>
                    <a:pt x="77419" y="29871"/>
                  </a:cubicBezTo>
                  <a:cubicBezTo>
                    <a:pt x="77419" y="28652"/>
                    <a:pt x="77622" y="27636"/>
                    <a:pt x="78029" y="26823"/>
                  </a:cubicBezTo>
                  <a:cubicBezTo>
                    <a:pt x="78841" y="25604"/>
                    <a:pt x="79248" y="25604"/>
                    <a:pt x="79248" y="26823"/>
                  </a:cubicBezTo>
                  <a:cubicBezTo>
                    <a:pt x="79248" y="28042"/>
                    <a:pt x="79654" y="27839"/>
                    <a:pt x="80467" y="26213"/>
                  </a:cubicBezTo>
                  <a:cubicBezTo>
                    <a:pt x="81686" y="24994"/>
                    <a:pt x="82702" y="22759"/>
                    <a:pt x="83515" y="19508"/>
                  </a:cubicBezTo>
                  <a:cubicBezTo>
                    <a:pt x="83515" y="15850"/>
                    <a:pt x="83312" y="13818"/>
                    <a:pt x="82905" y="13412"/>
                  </a:cubicBezTo>
                  <a:cubicBezTo>
                    <a:pt x="82499" y="12192"/>
                    <a:pt x="82499" y="11380"/>
                    <a:pt x="82905" y="10973"/>
                  </a:cubicBezTo>
                  <a:cubicBezTo>
                    <a:pt x="83718" y="10567"/>
                    <a:pt x="83718" y="10160"/>
                    <a:pt x="82905" y="9754"/>
                  </a:cubicBezTo>
                  <a:cubicBezTo>
                    <a:pt x="82093" y="8941"/>
                    <a:pt x="82499" y="8332"/>
                    <a:pt x="84125" y="7925"/>
                  </a:cubicBezTo>
                  <a:cubicBezTo>
                    <a:pt x="85750" y="7112"/>
                    <a:pt x="86766" y="6909"/>
                    <a:pt x="87173" y="7316"/>
                  </a:cubicBezTo>
                  <a:cubicBezTo>
                    <a:pt x="88392" y="7722"/>
                    <a:pt x="89001" y="7519"/>
                    <a:pt x="89001" y="6706"/>
                  </a:cubicBezTo>
                  <a:cubicBezTo>
                    <a:pt x="89001" y="6300"/>
                    <a:pt x="90627" y="6909"/>
                    <a:pt x="93878" y="8535"/>
                  </a:cubicBezTo>
                  <a:cubicBezTo>
                    <a:pt x="96723" y="10160"/>
                    <a:pt x="99060" y="11176"/>
                    <a:pt x="100889" y="11583"/>
                  </a:cubicBezTo>
                  <a:cubicBezTo>
                    <a:pt x="102717" y="11989"/>
                    <a:pt x="105664" y="12192"/>
                    <a:pt x="109728" y="12192"/>
                  </a:cubicBezTo>
                  <a:cubicBezTo>
                    <a:pt x="117043" y="12192"/>
                    <a:pt x="121920" y="11583"/>
                    <a:pt x="124358" y="10364"/>
                  </a:cubicBezTo>
                  <a:cubicBezTo>
                    <a:pt x="126390" y="9144"/>
                    <a:pt x="128422" y="8738"/>
                    <a:pt x="130454" y="9144"/>
                  </a:cubicBezTo>
                  <a:cubicBezTo>
                    <a:pt x="131267" y="9957"/>
                    <a:pt x="134112" y="10770"/>
                    <a:pt x="138989" y="11583"/>
                  </a:cubicBezTo>
                  <a:cubicBezTo>
                    <a:pt x="143053" y="12396"/>
                    <a:pt x="146304" y="13615"/>
                    <a:pt x="148742" y="15240"/>
                  </a:cubicBezTo>
                  <a:cubicBezTo>
                    <a:pt x="151181" y="16053"/>
                    <a:pt x="152400" y="17069"/>
                    <a:pt x="152400" y="18288"/>
                  </a:cubicBezTo>
                  <a:lnTo>
                    <a:pt x="152400" y="21946"/>
                  </a:lnTo>
                  <a:lnTo>
                    <a:pt x="153619" y="28042"/>
                  </a:lnTo>
                  <a:cubicBezTo>
                    <a:pt x="154838" y="29668"/>
                    <a:pt x="155448" y="31293"/>
                    <a:pt x="155448" y="32919"/>
                  </a:cubicBezTo>
                  <a:cubicBezTo>
                    <a:pt x="155041" y="32919"/>
                    <a:pt x="154940" y="33122"/>
                    <a:pt x="155143" y="33528"/>
                  </a:cubicBezTo>
                  <a:cubicBezTo>
                    <a:pt x="155346" y="33935"/>
                    <a:pt x="155651" y="34341"/>
                    <a:pt x="156057" y="34748"/>
                  </a:cubicBezTo>
                  <a:cubicBezTo>
                    <a:pt x="156870" y="35560"/>
                    <a:pt x="157073" y="35967"/>
                    <a:pt x="156667" y="35967"/>
                  </a:cubicBezTo>
                  <a:cubicBezTo>
                    <a:pt x="155854" y="35967"/>
                    <a:pt x="156261" y="37186"/>
                    <a:pt x="157886" y="39624"/>
                  </a:cubicBezTo>
                  <a:lnTo>
                    <a:pt x="161544" y="44501"/>
                  </a:lnTo>
                  <a:cubicBezTo>
                    <a:pt x="162357" y="45314"/>
                    <a:pt x="163373" y="47549"/>
                    <a:pt x="164592" y="51207"/>
                  </a:cubicBezTo>
                  <a:cubicBezTo>
                    <a:pt x="165811" y="53645"/>
                    <a:pt x="165608" y="55677"/>
                    <a:pt x="163982" y="57303"/>
                  </a:cubicBezTo>
                  <a:lnTo>
                    <a:pt x="160325" y="60960"/>
                  </a:lnTo>
                  <a:cubicBezTo>
                    <a:pt x="157073" y="61773"/>
                    <a:pt x="154838" y="62180"/>
                    <a:pt x="153619" y="62180"/>
                  </a:cubicBezTo>
                  <a:cubicBezTo>
                    <a:pt x="151993" y="62180"/>
                    <a:pt x="147523" y="65837"/>
                    <a:pt x="140208" y="73152"/>
                  </a:cubicBezTo>
                  <a:lnTo>
                    <a:pt x="123749" y="90831"/>
                  </a:lnTo>
                  <a:lnTo>
                    <a:pt x="117653" y="98146"/>
                  </a:lnTo>
                  <a:lnTo>
                    <a:pt x="113385" y="103632"/>
                  </a:lnTo>
                  <a:cubicBezTo>
                    <a:pt x="112979" y="104852"/>
                    <a:pt x="111353" y="107900"/>
                    <a:pt x="108509" y="112776"/>
                  </a:cubicBezTo>
                  <a:lnTo>
                    <a:pt x="105461" y="121920"/>
                  </a:lnTo>
                  <a:cubicBezTo>
                    <a:pt x="105461" y="122327"/>
                    <a:pt x="105054" y="123444"/>
                    <a:pt x="104241" y="125273"/>
                  </a:cubicBezTo>
                  <a:cubicBezTo>
                    <a:pt x="103429" y="127102"/>
                    <a:pt x="102616" y="128423"/>
                    <a:pt x="101803" y="129236"/>
                  </a:cubicBezTo>
                  <a:cubicBezTo>
                    <a:pt x="100990" y="130861"/>
                    <a:pt x="100279" y="131979"/>
                    <a:pt x="99669" y="132588"/>
                  </a:cubicBezTo>
                  <a:cubicBezTo>
                    <a:pt x="99060" y="133198"/>
                    <a:pt x="98145" y="133503"/>
                    <a:pt x="96926" y="133503"/>
                  </a:cubicBezTo>
                  <a:cubicBezTo>
                    <a:pt x="96926" y="133503"/>
                    <a:pt x="96113" y="132690"/>
                    <a:pt x="94488" y="131064"/>
                  </a:cubicBezTo>
                  <a:cubicBezTo>
                    <a:pt x="94488" y="130658"/>
                    <a:pt x="94386" y="130455"/>
                    <a:pt x="94183" y="130455"/>
                  </a:cubicBezTo>
                  <a:cubicBezTo>
                    <a:pt x="93980" y="130455"/>
                    <a:pt x="93675" y="130658"/>
                    <a:pt x="93269" y="131064"/>
                  </a:cubicBezTo>
                  <a:cubicBezTo>
                    <a:pt x="92862" y="131877"/>
                    <a:pt x="92862" y="133503"/>
                    <a:pt x="93269" y="135941"/>
                  </a:cubicBezTo>
                  <a:cubicBezTo>
                    <a:pt x="93269" y="135941"/>
                    <a:pt x="94488" y="137770"/>
                    <a:pt x="96926" y="141428"/>
                  </a:cubicBezTo>
                  <a:lnTo>
                    <a:pt x="99365" y="144476"/>
                  </a:lnTo>
                  <a:lnTo>
                    <a:pt x="102413" y="140818"/>
                  </a:lnTo>
                  <a:cubicBezTo>
                    <a:pt x="104851" y="137973"/>
                    <a:pt x="105664" y="135941"/>
                    <a:pt x="104851" y="134722"/>
                  </a:cubicBezTo>
                  <a:cubicBezTo>
                    <a:pt x="104851" y="133909"/>
                    <a:pt x="104953" y="133401"/>
                    <a:pt x="105156" y="133198"/>
                  </a:cubicBezTo>
                  <a:cubicBezTo>
                    <a:pt x="105359" y="132995"/>
                    <a:pt x="105867" y="133096"/>
                    <a:pt x="106680" y="133503"/>
                  </a:cubicBezTo>
                  <a:cubicBezTo>
                    <a:pt x="107086" y="133909"/>
                    <a:pt x="107493" y="134011"/>
                    <a:pt x="107899" y="133808"/>
                  </a:cubicBezTo>
                  <a:cubicBezTo>
                    <a:pt x="108305" y="133604"/>
                    <a:pt x="108509" y="133300"/>
                    <a:pt x="108509" y="132893"/>
                  </a:cubicBezTo>
                  <a:cubicBezTo>
                    <a:pt x="108509" y="132080"/>
                    <a:pt x="109118" y="131674"/>
                    <a:pt x="110337" y="131674"/>
                  </a:cubicBezTo>
                  <a:cubicBezTo>
                    <a:pt x="111963" y="131674"/>
                    <a:pt x="112979" y="131064"/>
                    <a:pt x="113385" y="129845"/>
                  </a:cubicBezTo>
                  <a:cubicBezTo>
                    <a:pt x="114605" y="129439"/>
                    <a:pt x="115214" y="127407"/>
                    <a:pt x="115214" y="123749"/>
                  </a:cubicBezTo>
                  <a:cubicBezTo>
                    <a:pt x="115214" y="122124"/>
                    <a:pt x="115417" y="120904"/>
                    <a:pt x="115824" y="120092"/>
                  </a:cubicBezTo>
                  <a:cubicBezTo>
                    <a:pt x="116230" y="119279"/>
                    <a:pt x="117043" y="118669"/>
                    <a:pt x="118262" y="118263"/>
                  </a:cubicBezTo>
                  <a:lnTo>
                    <a:pt x="122529" y="115215"/>
                  </a:lnTo>
                  <a:cubicBezTo>
                    <a:pt x="123749" y="113183"/>
                    <a:pt x="125171" y="112167"/>
                    <a:pt x="126797" y="112167"/>
                  </a:cubicBezTo>
                  <a:cubicBezTo>
                    <a:pt x="128422" y="112167"/>
                    <a:pt x="129438" y="111557"/>
                    <a:pt x="129845" y="110338"/>
                  </a:cubicBezTo>
                  <a:cubicBezTo>
                    <a:pt x="131064" y="109525"/>
                    <a:pt x="131064" y="109119"/>
                    <a:pt x="129845" y="109119"/>
                  </a:cubicBezTo>
                  <a:cubicBezTo>
                    <a:pt x="128219" y="109525"/>
                    <a:pt x="127406" y="109525"/>
                    <a:pt x="127406" y="109119"/>
                  </a:cubicBezTo>
                  <a:cubicBezTo>
                    <a:pt x="127406" y="107900"/>
                    <a:pt x="128219" y="107290"/>
                    <a:pt x="129845" y="107290"/>
                  </a:cubicBezTo>
                  <a:cubicBezTo>
                    <a:pt x="130657" y="107290"/>
                    <a:pt x="131064" y="106680"/>
                    <a:pt x="131064" y="105461"/>
                  </a:cubicBezTo>
                  <a:cubicBezTo>
                    <a:pt x="131064" y="103836"/>
                    <a:pt x="131470" y="103023"/>
                    <a:pt x="132283" y="103023"/>
                  </a:cubicBezTo>
                  <a:lnTo>
                    <a:pt x="134112" y="102413"/>
                  </a:lnTo>
                  <a:lnTo>
                    <a:pt x="137769" y="99365"/>
                  </a:lnTo>
                  <a:lnTo>
                    <a:pt x="140817" y="98756"/>
                  </a:lnTo>
                  <a:cubicBezTo>
                    <a:pt x="141224" y="99162"/>
                    <a:pt x="141833" y="98552"/>
                    <a:pt x="142646" y="96927"/>
                  </a:cubicBezTo>
                  <a:lnTo>
                    <a:pt x="143865" y="93269"/>
                  </a:lnTo>
                  <a:lnTo>
                    <a:pt x="144475" y="90831"/>
                  </a:lnTo>
                  <a:lnTo>
                    <a:pt x="142037" y="93269"/>
                  </a:lnTo>
                  <a:cubicBezTo>
                    <a:pt x="141224" y="95301"/>
                    <a:pt x="140411" y="95708"/>
                    <a:pt x="139598" y="94488"/>
                  </a:cubicBezTo>
                  <a:cubicBezTo>
                    <a:pt x="139598" y="94488"/>
                    <a:pt x="138989" y="92253"/>
                    <a:pt x="137769" y="87783"/>
                  </a:cubicBezTo>
                  <a:cubicBezTo>
                    <a:pt x="137363" y="86157"/>
                    <a:pt x="137261" y="84938"/>
                    <a:pt x="137465" y="84125"/>
                  </a:cubicBezTo>
                  <a:cubicBezTo>
                    <a:pt x="137668" y="83312"/>
                    <a:pt x="137973" y="82703"/>
                    <a:pt x="138379" y="82296"/>
                  </a:cubicBezTo>
                  <a:cubicBezTo>
                    <a:pt x="138785" y="81890"/>
                    <a:pt x="139395" y="82500"/>
                    <a:pt x="140208" y="84125"/>
                  </a:cubicBezTo>
                  <a:cubicBezTo>
                    <a:pt x="140208" y="84938"/>
                    <a:pt x="140411" y="85751"/>
                    <a:pt x="140817" y="86564"/>
                  </a:cubicBezTo>
                  <a:cubicBezTo>
                    <a:pt x="141224" y="87376"/>
                    <a:pt x="141833" y="87783"/>
                    <a:pt x="142646" y="87783"/>
                  </a:cubicBezTo>
                  <a:lnTo>
                    <a:pt x="146913" y="87783"/>
                  </a:lnTo>
                  <a:cubicBezTo>
                    <a:pt x="148539" y="87783"/>
                    <a:pt x="149758" y="88596"/>
                    <a:pt x="150571" y="90221"/>
                  </a:cubicBezTo>
                  <a:cubicBezTo>
                    <a:pt x="151384" y="91440"/>
                    <a:pt x="152400" y="92050"/>
                    <a:pt x="153619" y="92050"/>
                  </a:cubicBezTo>
                  <a:cubicBezTo>
                    <a:pt x="154025" y="91644"/>
                    <a:pt x="154432" y="91644"/>
                    <a:pt x="154838" y="92050"/>
                  </a:cubicBezTo>
                  <a:cubicBezTo>
                    <a:pt x="155245" y="92456"/>
                    <a:pt x="155651" y="93066"/>
                    <a:pt x="156057" y="93879"/>
                  </a:cubicBezTo>
                  <a:lnTo>
                    <a:pt x="159105" y="96317"/>
                  </a:lnTo>
                  <a:cubicBezTo>
                    <a:pt x="160325" y="96724"/>
                    <a:pt x="160934" y="96317"/>
                    <a:pt x="160934" y="95098"/>
                  </a:cubicBezTo>
                  <a:cubicBezTo>
                    <a:pt x="160934" y="92660"/>
                    <a:pt x="160934" y="91136"/>
                    <a:pt x="160934" y="90526"/>
                  </a:cubicBezTo>
                  <a:cubicBezTo>
                    <a:pt x="160934" y="89916"/>
                    <a:pt x="161544" y="89815"/>
                    <a:pt x="162763" y="90221"/>
                  </a:cubicBezTo>
                  <a:cubicBezTo>
                    <a:pt x="163169" y="90221"/>
                    <a:pt x="163779" y="90424"/>
                    <a:pt x="164592" y="90831"/>
                  </a:cubicBezTo>
                  <a:cubicBezTo>
                    <a:pt x="165405" y="91237"/>
                    <a:pt x="166421" y="91847"/>
                    <a:pt x="167640" y="92660"/>
                  </a:cubicBezTo>
                  <a:cubicBezTo>
                    <a:pt x="168859" y="93472"/>
                    <a:pt x="173126" y="93879"/>
                    <a:pt x="180441" y="93879"/>
                  </a:cubicBezTo>
                  <a:cubicBezTo>
                    <a:pt x="187350" y="93879"/>
                    <a:pt x="191211" y="93472"/>
                    <a:pt x="192024" y="92660"/>
                  </a:cubicBezTo>
                  <a:cubicBezTo>
                    <a:pt x="193243" y="92660"/>
                    <a:pt x="194259" y="92863"/>
                    <a:pt x="195072" y="93269"/>
                  </a:cubicBezTo>
                  <a:cubicBezTo>
                    <a:pt x="196291" y="94488"/>
                    <a:pt x="198526" y="95504"/>
                    <a:pt x="201777" y="96317"/>
                  </a:cubicBezTo>
                  <a:cubicBezTo>
                    <a:pt x="204622" y="97536"/>
                    <a:pt x="207264" y="98146"/>
                    <a:pt x="209702" y="98146"/>
                  </a:cubicBezTo>
                  <a:cubicBezTo>
                    <a:pt x="211734" y="98146"/>
                    <a:pt x="213563" y="98959"/>
                    <a:pt x="215189" y="100584"/>
                  </a:cubicBezTo>
                  <a:cubicBezTo>
                    <a:pt x="218846" y="102210"/>
                    <a:pt x="220878" y="104242"/>
                    <a:pt x="221285" y="106680"/>
                  </a:cubicBezTo>
                  <a:cubicBezTo>
                    <a:pt x="224536" y="109932"/>
                    <a:pt x="226568" y="113386"/>
                    <a:pt x="227381" y="117044"/>
                  </a:cubicBezTo>
                  <a:cubicBezTo>
                    <a:pt x="227787" y="120295"/>
                    <a:pt x="228803" y="122733"/>
                    <a:pt x="230429" y="124359"/>
                  </a:cubicBezTo>
                  <a:cubicBezTo>
                    <a:pt x="231241" y="124765"/>
                    <a:pt x="231648" y="125781"/>
                    <a:pt x="231648" y="127407"/>
                  </a:cubicBezTo>
                  <a:cubicBezTo>
                    <a:pt x="231241" y="128626"/>
                    <a:pt x="231241" y="129236"/>
                    <a:pt x="231648" y="129236"/>
                  </a:cubicBezTo>
                  <a:cubicBezTo>
                    <a:pt x="232461" y="129236"/>
                    <a:pt x="232867" y="129642"/>
                    <a:pt x="232867" y="130455"/>
                  </a:cubicBezTo>
                  <a:lnTo>
                    <a:pt x="234086" y="134112"/>
                  </a:lnTo>
                  <a:lnTo>
                    <a:pt x="235305" y="137160"/>
                  </a:lnTo>
                  <a:cubicBezTo>
                    <a:pt x="235712" y="137973"/>
                    <a:pt x="235915" y="138989"/>
                    <a:pt x="235915" y="140208"/>
                  </a:cubicBezTo>
                  <a:lnTo>
                    <a:pt x="237134" y="143256"/>
                  </a:lnTo>
                  <a:cubicBezTo>
                    <a:pt x="237947" y="144882"/>
                    <a:pt x="238557" y="145695"/>
                    <a:pt x="238963" y="145695"/>
                  </a:cubicBezTo>
                  <a:cubicBezTo>
                    <a:pt x="239776" y="145695"/>
                    <a:pt x="240182" y="146914"/>
                    <a:pt x="240182" y="149352"/>
                  </a:cubicBezTo>
                  <a:lnTo>
                    <a:pt x="240792" y="152400"/>
                  </a:lnTo>
                  <a:cubicBezTo>
                    <a:pt x="241198" y="152400"/>
                    <a:pt x="241401" y="149962"/>
                    <a:pt x="241401" y="145085"/>
                  </a:cubicBezTo>
                  <a:lnTo>
                    <a:pt x="240792" y="135332"/>
                  </a:lnTo>
                  <a:cubicBezTo>
                    <a:pt x="240385" y="133706"/>
                    <a:pt x="240385" y="132080"/>
                    <a:pt x="240792" y="130455"/>
                  </a:cubicBezTo>
                  <a:lnTo>
                    <a:pt x="242011" y="119482"/>
                  </a:lnTo>
                  <a:cubicBezTo>
                    <a:pt x="242011" y="113386"/>
                    <a:pt x="241605" y="110135"/>
                    <a:pt x="240792" y="109728"/>
                  </a:cubicBezTo>
                  <a:cubicBezTo>
                    <a:pt x="240385" y="109322"/>
                    <a:pt x="240385" y="108916"/>
                    <a:pt x="240792" y="108509"/>
                  </a:cubicBezTo>
                  <a:lnTo>
                    <a:pt x="241401" y="102413"/>
                  </a:lnTo>
                  <a:cubicBezTo>
                    <a:pt x="241401" y="100381"/>
                    <a:pt x="241198" y="99162"/>
                    <a:pt x="240792" y="98756"/>
                  </a:cubicBezTo>
                  <a:cubicBezTo>
                    <a:pt x="240385" y="98349"/>
                    <a:pt x="240182" y="98756"/>
                    <a:pt x="240182" y="99975"/>
                  </a:cubicBezTo>
                  <a:cubicBezTo>
                    <a:pt x="239369" y="101600"/>
                    <a:pt x="238963" y="101804"/>
                    <a:pt x="238963" y="100584"/>
                  </a:cubicBezTo>
                  <a:lnTo>
                    <a:pt x="238353" y="96927"/>
                  </a:lnTo>
                  <a:cubicBezTo>
                    <a:pt x="237947" y="96114"/>
                    <a:pt x="238557" y="95504"/>
                    <a:pt x="240182" y="95098"/>
                  </a:cubicBezTo>
                  <a:cubicBezTo>
                    <a:pt x="240995" y="95098"/>
                    <a:pt x="241198" y="94082"/>
                    <a:pt x="240792" y="92050"/>
                  </a:cubicBezTo>
                  <a:cubicBezTo>
                    <a:pt x="240385" y="90424"/>
                    <a:pt x="240589" y="89205"/>
                    <a:pt x="241401" y="88392"/>
                  </a:cubicBezTo>
                  <a:cubicBezTo>
                    <a:pt x="242621" y="87173"/>
                    <a:pt x="242621" y="86564"/>
                    <a:pt x="241401" y="86564"/>
                  </a:cubicBezTo>
                  <a:cubicBezTo>
                    <a:pt x="240589" y="86564"/>
                    <a:pt x="240182" y="85954"/>
                    <a:pt x="240182" y="84735"/>
                  </a:cubicBezTo>
                  <a:cubicBezTo>
                    <a:pt x="240182" y="85141"/>
                    <a:pt x="240589" y="82906"/>
                    <a:pt x="241401" y="78029"/>
                  </a:cubicBezTo>
                  <a:cubicBezTo>
                    <a:pt x="241401" y="76404"/>
                    <a:pt x="242011" y="74981"/>
                    <a:pt x="243230" y="73762"/>
                  </a:cubicBezTo>
                  <a:cubicBezTo>
                    <a:pt x="243637" y="73356"/>
                    <a:pt x="243433" y="72543"/>
                    <a:pt x="242621" y="71324"/>
                  </a:cubicBezTo>
                  <a:lnTo>
                    <a:pt x="240792" y="70104"/>
                  </a:lnTo>
                  <a:cubicBezTo>
                    <a:pt x="240385" y="70511"/>
                    <a:pt x="240182" y="69088"/>
                    <a:pt x="240182" y="65837"/>
                  </a:cubicBezTo>
                  <a:lnTo>
                    <a:pt x="240792" y="60960"/>
                  </a:lnTo>
                  <a:cubicBezTo>
                    <a:pt x="241198" y="60960"/>
                    <a:pt x="241401" y="60148"/>
                    <a:pt x="241401" y="58522"/>
                  </a:cubicBezTo>
                  <a:cubicBezTo>
                    <a:pt x="241401" y="56490"/>
                    <a:pt x="241198" y="55474"/>
                    <a:pt x="240792" y="55474"/>
                  </a:cubicBezTo>
                  <a:lnTo>
                    <a:pt x="239573" y="51207"/>
                  </a:lnTo>
                  <a:cubicBezTo>
                    <a:pt x="238760" y="48768"/>
                    <a:pt x="238150" y="47549"/>
                    <a:pt x="237744" y="47549"/>
                  </a:cubicBezTo>
                  <a:cubicBezTo>
                    <a:pt x="237337" y="47549"/>
                    <a:pt x="236321" y="46330"/>
                    <a:pt x="234696" y="43892"/>
                  </a:cubicBezTo>
                  <a:lnTo>
                    <a:pt x="233477" y="38405"/>
                  </a:lnTo>
                  <a:cubicBezTo>
                    <a:pt x="233477" y="37186"/>
                    <a:pt x="233578" y="36373"/>
                    <a:pt x="233781" y="35967"/>
                  </a:cubicBezTo>
                  <a:cubicBezTo>
                    <a:pt x="233985" y="35560"/>
                    <a:pt x="234289" y="35357"/>
                    <a:pt x="234696" y="35357"/>
                  </a:cubicBezTo>
                  <a:cubicBezTo>
                    <a:pt x="235915" y="35357"/>
                    <a:pt x="236525" y="35154"/>
                    <a:pt x="236525" y="34748"/>
                  </a:cubicBezTo>
                  <a:lnTo>
                    <a:pt x="235305" y="30480"/>
                  </a:lnTo>
                  <a:cubicBezTo>
                    <a:pt x="233680" y="28042"/>
                    <a:pt x="232257" y="26416"/>
                    <a:pt x="231038" y="25604"/>
                  </a:cubicBezTo>
                  <a:cubicBezTo>
                    <a:pt x="230225" y="25197"/>
                    <a:pt x="229616" y="24689"/>
                    <a:pt x="229209" y="24080"/>
                  </a:cubicBezTo>
                  <a:cubicBezTo>
                    <a:pt x="228803" y="23470"/>
                    <a:pt x="228803" y="23165"/>
                    <a:pt x="229209" y="23165"/>
                  </a:cubicBezTo>
                  <a:cubicBezTo>
                    <a:pt x="230429" y="23165"/>
                    <a:pt x="230632" y="22759"/>
                    <a:pt x="229819" y="21946"/>
                  </a:cubicBezTo>
                  <a:cubicBezTo>
                    <a:pt x="229819" y="21133"/>
                    <a:pt x="229514" y="20320"/>
                    <a:pt x="228905" y="19508"/>
                  </a:cubicBezTo>
                  <a:cubicBezTo>
                    <a:pt x="228295" y="18695"/>
                    <a:pt x="227787" y="17882"/>
                    <a:pt x="227381" y="17069"/>
                  </a:cubicBezTo>
                  <a:cubicBezTo>
                    <a:pt x="225755" y="16256"/>
                    <a:pt x="224942" y="15240"/>
                    <a:pt x="224942" y="14021"/>
                  </a:cubicBezTo>
                  <a:cubicBezTo>
                    <a:pt x="224942" y="11989"/>
                    <a:pt x="224333" y="10770"/>
                    <a:pt x="223113" y="10364"/>
                  </a:cubicBezTo>
                  <a:cubicBezTo>
                    <a:pt x="222707" y="9957"/>
                    <a:pt x="222402" y="9551"/>
                    <a:pt x="222199" y="9144"/>
                  </a:cubicBezTo>
                  <a:cubicBezTo>
                    <a:pt x="221996" y="8738"/>
                    <a:pt x="222097" y="8535"/>
                    <a:pt x="222504" y="8535"/>
                  </a:cubicBezTo>
                  <a:cubicBezTo>
                    <a:pt x="223317" y="7722"/>
                    <a:pt x="223520" y="6503"/>
                    <a:pt x="223113" y="4877"/>
                  </a:cubicBezTo>
                  <a:cubicBezTo>
                    <a:pt x="222707" y="2845"/>
                    <a:pt x="223113" y="1829"/>
                    <a:pt x="224333" y="1829"/>
                  </a:cubicBezTo>
                  <a:cubicBezTo>
                    <a:pt x="224739" y="1423"/>
                    <a:pt x="225044" y="1321"/>
                    <a:pt x="225247" y="1524"/>
                  </a:cubicBezTo>
                  <a:cubicBezTo>
                    <a:pt x="225450" y="1728"/>
                    <a:pt x="225349" y="2032"/>
                    <a:pt x="224942" y="2439"/>
                  </a:cubicBezTo>
                  <a:cubicBezTo>
                    <a:pt x="224536" y="3658"/>
                    <a:pt x="224942" y="3861"/>
                    <a:pt x="226161" y="3048"/>
                  </a:cubicBezTo>
                  <a:cubicBezTo>
                    <a:pt x="226974" y="2236"/>
                    <a:pt x="227584" y="1829"/>
                    <a:pt x="227990" y="1829"/>
                  </a:cubicBezTo>
                  <a:cubicBezTo>
                    <a:pt x="228397" y="1829"/>
                    <a:pt x="228701" y="1728"/>
                    <a:pt x="228905" y="1524"/>
                  </a:cubicBezTo>
                  <a:cubicBezTo>
                    <a:pt x="229108" y="1321"/>
                    <a:pt x="229006" y="1016"/>
                    <a:pt x="228600" y="610"/>
                  </a:cubicBezTo>
                  <a:close/>
                </a:path>
              </a:pathLst>
            </a:custGeom>
            <a:gradFill flip="none" rotWithShape="1">
              <a:gsLst>
                <a:gs pos="0">
                  <a:srgbClr val="DFB88D">
                    <a:lumMod val="56000"/>
                    <a:lumOff val="44000"/>
                  </a:srgbClr>
                </a:gs>
                <a:gs pos="100000">
                  <a:srgbClr val="9A5A33">
                    <a:lumMod val="86000"/>
                    <a:lumOff val="14000"/>
                  </a:srgbClr>
                </a:gs>
              </a:gsLst>
              <a:lin ang="0" scaled="1"/>
              <a:tileRect/>
            </a:gradFill>
            <a:ln>
              <a:noFill/>
            </a:ln>
            <a:effectLst>
              <a:outerShdw blurRad="38100" dist="38100" dir="2700000" algn="tl">
                <a:srgbClr val="000000">
                  <a:alpha val="43137"/>
                </a:srgbClr>
              </a:outerShdw>
            </a:effectLst>
          </p:spPr>
          <p:txBody>
            <a:bodyPr rot="0" spcFirstLastPara="0" vertOverflow="overflow" horzOverflow="overflow" vert="horz" wrap="square" lIns="91440" tIns="45720" rIns="91440" bIns="45720" numCol="1" spcCol="0" rtlCol="0" fromWordArt="0" anchor="t" anchorCtr="0" forceAA="0" compatLnSpc="1">
              <a:noAutofit/>
            </a:bodyPr>
            <a:lstStyle/>
            <a:p>
              <a:endParaRPr lang="zh-CN" altLang="en-US" sz="48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endParaRPr>
            </a:p>
          </p:txBody>
        </p:sp>
        <p:sp>
          <p:nvSpPr>
            <p:cNvPr id="458" name="PA-文本框 457"/>
            <p:cNvSpPr txBox="1"/>
            <p:nvPr>
              <p:custDataLst>
                <p:tags r:id="rId26"/>
              </p:custDataLst>
            </p:nvPr>
          </p:nvSpPr>
          <p:spPr>
            <a:xfrm>
              <a:off x="6230693" y="2273545"/>
              <a:ext cx="486410" cy="604266"/>
            </a:xfrm>
            <a:custGeom>
              <a:avLst/>
              <a:gdLst/>
              <a:ahLst/>
              <a:cxnLst/>
              <a:rect l="l" t="t" r="r" b="b"/>
              <a:pathLst>
                <a:path w="486410" h="604266">
                  <a:moveTo>
                    <a:pt x="415925" y="598932"/>
                  </a:moveTo>
                  <a:cubicBezTo>
                    <a:pt x="415671" y="598932"/>
                    <a:pt x="415544" y="599186"/>
                    <a:pt x="415544" y="599694"/>
                  </a:cubicBezTo>
                  <a:cubicBezTo>
                    <a:pt x="415036" y="599694"/>
                    <a:pt x="414782" y="599948"/>
                    <a:pt x="414782" y="600456"/>
                  </a:cubicBezTo>
                  <a:cubicBezTo>
                    <a:pt x="414782" y="600964"/>
                    <a:pt x="415036" y="601218"/>
                    <a:pt x="415544" y="601218"/>
                  </a:cubicBezTo>
                  <a:cubicBezTo>
                    <a:pt x="415544" y="601726"/>
                    <a:pt x="416052" y="601980"/>
                    <a:pt x="417068" y="601980"/>
                  </a:cubicBezTo>
                  <a:cubicBezTo>
                    <a:pt x="418084" y="601980"/>
                    <a:pt x="418592" y="601472"/>
                    <a:pt x="418592" y="600456"/>
                  </a:cubicBezTo>
                  <a:cubicBezTo>
                    <a:pt x="418592" y="599440"/>
                    <a:pt x="418084" y="598932"/>
                    <a:pt x="417068" y="598932"/>
                  </a:cubicBezTo>
                  <a:cubicBezTo>
                    <a:pt x="416560" y="598932"/>
                    <a:pt x="416179" y="598932"/>
                    <a:pt x="415925" y="598932"/>
                  </a:cubicBezTo>
                  <a:close/>
                  <a:moveTo>
                    <a:pt x="423164" y="594360"/>
                  </a:moveTo>
                  <a:cubicBezTo>
                    <a:pt x="422148" y="594360"/>
                    <a:pt x="421640" y="594868"/>
                    <a:pt x="421640" y="595884"/>
                  </a:cubicBezTo>
                  <a:cubicBezTo>
                    <a:pt x="421640" y="596900"/>
                    <a:pt x="422148" y="597408"/>
                    <a:pt x="423164" y="597408"/>
                  </a:cubicBezTo>
                  <a:cubicBezTo>
                    <a:pt x="424180" y="597408"/>
                    <a:pt x="424688" y="596900"/>
                    <a:pt x="424688" y="595884"/>
                  </a:cubicBezTo>
                  <a:cubicBezTo>
                    <a:pt x="424688" y="594868"/>
                    <a:pt x="424180" y="594360"/>
                    <a:pt x="423164" y="594360"/>
                  </a:cubicBezTo>
                  <a:close/>
                  <a:moveTo>
                    <a:pt x="33782" y="416052"/>
                  </a:moveTo>
                  <a:cubicBezTo>
                    <a:pt x="33274" y="416052"/>
                    <a:pt x="33020" y="416560"/>
                    <a:pt x="33020" y="417576"/>
                  </a:cubicBezTo>
                  <a:lnTo>
                    <a:pt x="34544" y="420624"/>
                  </a:lnTo>
                  <a:cubicBezTo>
                    <a:pt x="36068" y="421640"/>
                    <a:pt x="37846" y="423926"/>
                    <a:pt x="39878" y="427482"/>
                  </a:cubicBezTo>
                  <a:cubicBezTo>
                    <a:pt x="45466" y="436118"/>
                    <a:pt x="49022" y="441198"/>
                    <a:pt x="50546" y="442722"/>
                  </a:cubicBezTo>
                  <a:lnTo>
                    <a:pt x="66548" y="460248"/>
                  </a:lnTo>
                  <a:cubicBezTo>
                    <a:pt x="70612" y="464820"/>
                    <a:pt x="73152" y="466598"/>
                    <a:pt x="74168" y="465582"/>
                  </a:cubicBezTo>
                  <a:cubicBezTo>
                    <a:pt x="75184" y="464058"/>
                    <a:pt x="74422" y="462280"/>
                    <a:pt x="71882" y="460248"/>
                  </a:cubicBezTo>
                  <a:lnTo>
                    <a:pt x="58166" y="442722"/>
                  </a:lnTo>
                  <a:lnTo>
                    <a:pt x="40640" y="422910"/>
                  </a:lnTo>
                  <a:cubicBezTo>
                    <a:pt x="38100" y="420878"/>
                    <a:pt x="35814" y="418592"/>
                    <a:pt x="33782" y="416052"/>
                  </a:cubicBezTo>
                  <a:close/>
                  <a:moveTo>
                    <a:pt x="393446" y="410718"/>
                  </a:moveTo>
                  <a:lnTo>
                    <a:pt x="394970" y="415290"/>
                  </a:lnTo>
                  <a:cubicBezTo>
                    <a:pt x="394970" y="416306"/>
                    <a:pt x="395224" y="417195"/>
                    <a:pt x="395732" y="417957"/>
                  </a:cubicBezTo>
                  <a:cubicBezTo>
                    <a:pt x="396240" y="418719"/>
                    <a:pt x="396748" y="419100"/>
                    <a:pt x="397256" y="419100"/>
                  </a:cubicBezTo>
                  <a:lnTo>
                    <a:pt x="396494" y="414528"/>
                  </a:lnTo>
                  <a:lnTo>
                    <a:pt x="394970" y="410718"/>
                  </a:lnTo>
                  <a:close/>
                  <a:moveTo>
                    <a:pt x="65786" y="390144"/>
                  </a:moveTo>
                  <a:cubicBezTo>
                    <a:pt x="64770" y="390144"/>
                    <a:pt x="62484" y="391414"/>
                    <a:pt x="58928" y="393954"/>
                  </a:cubicBezTo>
                  <a:lnTo>
                    <a:pt x="52832" y="397002"/>
                  </a:lnTo>
                  <a:lnTo>
                    <a:pt x="52832" y="398526"/>
                  </a:lnTo>
                  <a:cubicBezTo>
                    <a:pt x="54356" y="398526"/>
                    <a:pt x="55626" y="398018"/>
                    <a:pt x="56642" y="397002"/>
                  </a:cubicBezTo>
                  <a:lnTo>
                    <a:pt x="61214" y="394716"/>
                  </a:lnTo>
                  <a:cubicBezTo>
                    <a:pt x="62738" y="394716"/>
                    <a:pt x="64262" y="393954"/>
                    <a:pt x="65786" y="392430"/>
                  </a:cubicBezTo>
                  <a:cubicBezTo>
                    <a:pt x="66802" y="390906"/>
                    <a:pt x="66802" y="390144"/>
                    <a:pt x="65786" y="390144"/>
                  </a:cubicBezTo>
                  <a:close/>
                  <a:moveTo>
                    <a:pt x="265430" y="351282"/>
                  </a:moveTo>
                  <a:cubicBezTo>
                    <a:pt x="264922" y="352806"/>
                    <a:pt x="264922" y="353822"/>
                    <a:pt x="265430" y="354330"/>
                  </a:cubicBezTo>
                  <a:lnTo>
                    <a:pt x="266954" y="354330"/>
                  </a:lnTo>
                  <a:lnTo>
                    <a:pt x="266954" y="351282"/>
                  </a:lnTo>
                  <a:cubicBezTo>
                    <a:pt x="266446" y="350266"/>
                    <a:pt x="265938" y="350266"/>
                    <a:pt x="265430" y="351282"/>
                  </a:cubicBezTo>
                  <a:close/>
                  <a:moveTo>
                    <a:pt x="268478" y="346710"/>
                  </a:moveTo>
                  <a:lnTo>
                    <a:pt x="266954" y="347472"/>
                  </a:lnTo>
                  <a:cubicBezTo>
                    <a:pt x="266954" y="348488"/>
                    <a:pt x="267462" y="348996"/>
                    <a:pt x="268478" y="348996"/>
                  </a:cubicBezTo>
                  <a:cubicBezTo>
                    <a:pt x="269494" y="348996"/>
                    <a:pt x="270002" y="348488"/>
                    <a:pt x="270002" y="347472"/>
                  </a:cubicBezTo>
                  <a:close/>
                  <a:moveTo>
                    <a:pt x="272288" y="341376"/>
                  </a:moveTo>
                  <a:lnTo>
                    <a:pt x="270764" y="342138"/>
                  </a:lnTo>
                  <a:lnTo>
                    <a:pt x="270002" y="344424"/>
                  </a:lnTo>
                  <a:lnTo>
                    <a:pt x="270764" y="345948"/>
                  </a:lnTo>
                  <a:cubicBezTo>
                    <a:pt x="271780" y="345948"/>
                    <a:pt x="272288" y="345186"/>
                    <a:pt x="272288" y="343662"/>
                  </a:cubicBezTo>
                  <a:close/>
                  <a:moveTo>
                    <a:pt x="278384" y="330708"/>
                  </a:moveTo>
                  <a:cubicBezTo>
                    <a:pt x="277876" y="330708"/>
                    <a:pt x="276860" y="331724"/>
                    <a:pt x="275336" y="333756"/>
                  </a:cubicBezTo>
                  <a:cubicBezTo>
                    <a:pt x="274320" y="334772"/>
                    <a:pt x="273812" y="336042"/>
                    <a:pt x="273812" y="337566"/>
                  </a:cubicBezTo>
                  <a:cubicBezTo>
                    <a:pt x="274828" y="338582"/>
                    <a:pt x="275844" y="338074"/>
                    <a:pt x="276860" y="336042"/>
                  </a:cubicBezTo>
                  <a:cubicBezTo>
                    <a:pt x="277368" y="335534"/>
                    <a:pt x="277876" y="334899"/>
                    <a:pt x="278384" y="334137"/>
                  </a:cubicBezTo>
                  <a:cubicBezTo>
                    <a:pt x="278892" y="333375"/>
                    <a:pt x="279146" y="332486"/>
                    <a:pt x="279146" y="331470"/>
                  </a:cubicBezTo>
                  <a:cubicBezTo>
                    <a:pt x="279146" y="331470"/>
                    <a:pt x="279019" y="331343"/>
                    <a:pt x="278765" y="331089"/>
                  </a:cubicBezTo>
                  <a:cubicBezTo>
                    <a:pt x="278511" y="330835"/>
                    <a:pt x="278384" y="330708"/>
                    <a:pt x="278384" y="330708"/>
                  </a:cubicBezTo>
                  <a:close/>
                  <a:moveTo>
                    <a:pt x="204470" y="214122"/>
                  </a:moveTo>
                  <a:cubicBezTo>
                    <a:pt x="203962" y="214630"/>
                    <a:pt x="203708" y="215138"/>
                    <a:pt x="203708" y="215646"/>
                  </a:cubicBezTo>
                  <a:cubicBezTo>
                    <a:pt x="203200" y="216154"/>
                    <a:pt x="201930" y="216408"/>
                    <a:pt x="199898" y="216408"/>
                  </a:cubicBezTo>
                  <a:cubicBezTo>
                    <a:pt x="199390" y="215900"/>
                    <a:pt x="198120" y="216154"/>
                    <a:pt x="196088" y="217170"/>
                  </a:cubicBezTo>
                  <a:cubicBezTo>
                    <a:pt x="194564" y="218694"/>
                    <a:pt x="192532" y="219202"/>
                    <a:pt x="189992" y="218694"/>
                  </a:cubicBezTo>
                  <a:lnTo>
                    <a:pt x="181610" y="220218"/>
                  </a:lnTo>
                  <a:lnTo>
                    <a:pt x="174752" y="222504"/>
                  </a:lnTo>
                  <a:cubicBezTo>
                    <a:pt x="174244" y="222504"/>
                    <a:pt x="173863" y="222758"/>
                    <a:pt x="173609" y="223266"/>
                  </a:cubicBezTo>
                  <a:cubicBezTo>
                    <a:pt x="173355" y="223774"/>
                    <a:pt x="173228" y="224028"/>
                    <a:pt x="173228" y="224028"/>
                  </a:cubicBezTo>
                  <a:cubicBezTo>
                    <a:pt x="173228" y="224536"/>
                    <a:pt x="175006" y="224790"/>
                    <a:pt x="178562" y="224790"/>
                  </a:cubicBezTo>
                  <a:cubicBezTo>
                    <a:pt x="182626" y="223774"/>
                    <a:pt x="184912" y="223012"/>
                    <a:pt x="185420" y="222504"/>
                  </a:cubicBezTo>
                  <a:lnTo>
                    <a:pt x="193040" y="220218"/>
                  </a:lnTo>
                  <a:lnTo>
                    <a:pt x="201422" y="218694"/>
                  </a:lnTo>
                  <a:cubicBezTo>
                    <a:pt x="205486" y="217170"/>
                    <a:pt x="208026" y="216154"/>
                    <a:pt x="209042" y="215646"/>
                  </a:cubicBezTo>
                  <a:cubicBezTo>
                    <a:pt x="211582" y="215138"/>
                    <a:pt x="212090" y="214884"/>
                    <a:pt x="210566" y="214884"/>
                  </a:cubicBezTo>
                  <a:lnTo>
                    <a:pt x="205994" y="214122"/>
                  </a:lnTo>
                  <a:cubicBezTo>
                    <a:pt x="205486" y="213614"/>
                    <a:pt x="204978" y="213614"/>
                    <a:pt x="204470" y="214122"/>
                  </a:cubicBezTo>
                  <a:close/>
                  <a:moveTo>
                    <a:pt x="221996" y="208788"/>
                  </a:moveTo>
                  <a:cubicBezTo>
                    <a:pt x="219456" y="209804"/>
                    <a:pt x="217932" y="210820"/>
                    <a:pt x="217424" y="211836"/>
                  </a:cubicBezTo>
                  <a:cubicBezTo>
                    <a:pt x="216408" y="213868"/>
                    <a:pt x="216408" y="214884"/>
                    <a:pt x="217424" y="214884"/>
                  </a:cubicBezTo>
                  <a:cubicBezTo>
                    <a:pt x="218948" y="214884"/>
                    <a:pt x="220726" y="214122"/>
                    <a:pt x="222758" y="212598"/>
                  </a:cubicBezTo>
                  <a:cubicBezTo>
                    <a:pt x="225298" y="211582"/>
                    <a:pt x="226060" y="210566"/>
                    <a:pt x="225044" y="209550"/>
                  </a:cubicBezTo>
                  <a:cubicBezTo>
                    <a:pt x="224536" y="209042"/>
                    <a:pt x="223520" y="208788"/>
                    <a:pt x="221996" y="208788"/>
                  </a:cubicBezTo>
                  <a:close/>
                  <a:moveTo>
                    <a:pt x="293624" y="169164"/>
                  </a:moveTo>
                  <a:cubicBezTo>
                    <a:pt x="292608" y="169164"/>
                    <a:pt x="292100" y="169672"/>
                    <a:pt x="292100" y="170688"/>
                  </a:cubicBezTo>
                  <a:cubicBezTo>
                    <a:pt x="292100" y="171704"/>
                    <a:pt x="292608" y="172212"/>
                    <a:pt x="293624" y="172212"/>
                  </a:cubicBezTo>
                  <a:cubicBezTo>
                    <a:pt x="294640" y="172212"/>
                    <a:pt x="295148" y="171704"/>
                    <a:pt x="295148" y="170688"/>
                  </a:cubicBezTo>
                  <a:cubicBezTo>
                    <a:pt x="295148" y="169672"/>
                    <a:pt x="294640" y="169164"/>
                    <a:pt x="293624" y="169164"/>
                  </a:cubicBezTo>
                  <a:close/>
                  <a:moveTo>
                    <a:pt x="305054" y="166878"/>
                  </a:moveTo>
                  <a:cubicBezTo>
                    <a:pt x="303022" y="166878"/>
                    <a:pt x="302006" y="167132"/>
                    <a:pt x="302006" y="167640"/>
                  </a:cubicBezTo>
                  <a:cubicBezTo>
                    <a:pt x="300990" y="168656"/>
                    <a:pt x="301498" y="169164"/>
                    <a:pt x="303530" y="169164"/>
                  </a:cubicBezTo>
                  <a:cubicBezTo>
                    <a:pt x="304546" y="169164"/>
                    <a:pt x="305562" y="168656"/>
                    <a:pt x="306578" y="167640"/>
                  </a:cubicBezTo>
                  <a:cubicBezTo>
                    <a:pt x="306578" y="167132"/>
                    <a:pt x="306070" y="166878"/>
                    <a:pt x="305054" y="166878"/>
                  </a:cubicBezTo>
                  <a:close/>
                  <a:moveTo>
                    <a:pt x="321056" y="164592"/>
                  </a:moveTo>
                  <a:cubicBezTo>
                    <a:pt x="320040" y="164592"/>
                    <a:pt x="319024" y="165100"/>
                    <a:pt x="318008" y="166116"/>
                  </a:cubicBezTo>
                  <a:cubicBezTo>
                    <a:pt x="317500" y="166624"/>
                    <a:pt x="317627" y="166878"/>
                    <a:pt x="318389" y="166878"/>
                  </a:cubicBezTo>
                  <a:cubicBezTo>
                    <a:pt x="319151" y="166878"/>
                    <a:pt x="319786" y="166624"/>
                    <a:pt x="320294" y="166116"/>
                  </a:cubicBezTo>
                  <a:lnTo>
                    <a:pt x="321818" y="165354"/>
                  </a:lnTo>
                  <a:cubicBezTo>
                    <a:pt x="321818" y="165354"/>
                    <a:pt x="321691" y="165227"/>
                    <a:pt x="321437" y="164973"/>
                  </a:cubicBezTo>
                  <a:cubicBezTo>
                    <a:pt x="321183" y="164719"/>
                    <a:pt x="321056" y="164592"/>
                    <a:pt x="321056" y="164592"/>
                  </a:cubicBezTo>
                  <a:close/>
                  <a:moveTo>
                    <a:pt x="329438" y="163068"/>
                  </a:moveTo>
                  <a:cubicBezTo>
                    <a:pt x="326390" y="163068"/>
                    <a:pt x="324866" y="163576"/>
                    <a:pt x="324866" y="164592"/>
                  </a:cubicBezTo>
                  <a:cubicBezTo>
                    <a:pt x="324866" y="166116"/>
                    <a:pt x="326136" y="166370"/>
                    <a:pt x="328676" y="165354"/>
                  </a:cubicBezTo>
                  <a:cubicBezTo>
                    <a:pt x="331724" y="165354"/>
                    <a:pt x="333248" y="164846"/>
                    <a:pt x="333248" y="163830"/>
                  </a:cubicBezTo>
                  <a:lnTo>
                    <a:pt x="333248" y="163068"/>
                  </a:lnTo>
                  <a:close/>
                  <a:moveTo>
                    <a:pt x="337820" y="162306"/>
                  </a:moveTo>
                  <a:cubicBezTo>
                    <a:pt x="336804" y="162306"/>
                    <a:pt x="336296" y="162814"/>
                    <a:pt x="336296" y="163830"/>
                  </a:cubicBezTo>
                  <a:cubicBezTo>
                    <a:pt x="336296" y="163830"/>
                    <a:pt x="336550" y="163830"/>
                    <a:pt x="337058" y="163830"/>
                  </a:cubicBezTo>
                  <a:cubicBezTo>
                    <a:pt x="337566" y="163830"/>
                    <a:pt x="337820" y="163830"/>
                    <a:pt x="337820" y="163830"/>
                  </a:cubicBezTo>
                  <a:close/>
                  <a:moveTo>
                    <a:pt x="351536" y="159258"/>
                  </a:moveTo>
                  <a:cubicBezTo>
                    <a:pt x="350012" y="159258"/>
                    <a:pt x="349250" y="159766"/>
                    <a:pt x="349250" y="160782"/>
                  </a:cubicBezTo>
                  <a:cubicBezTo>
                    <a:pt x="348742" y="160782"/>
                    <a:pt x="348615" y="161036"/>
                    <a:pt x="348869" y="161544"/>
                  </a:cubicBezTo>
                  <a:cubicBezTo>
                    <a:pt x="349123" y="162052"/>
                    <a:pt x="349504" y="162306"/>
                    <a:pt x="350012" y="162306"/>
                  </a:cubicBezTo>
                  <a:cubicBezTo>
                    <a:pt x="350012" y="162814"/>
                    <a:pt x="350266" y="163068"/>
                    <a:pt x="350774" y="163068"/>
                  </a:cubicBezTo>
                  <a:cubicBezTo>
                    <a:pt x="351282" y="163068"/>
                    <a:pt x="351790" y="162814"/>
                    <a:pt x="352298" y="162306"/>
                  </a:cubicBezTo>
                  <a:cubicBezTo>
                    <a:pt x="353314" y="162306"/>
                    <a:pt x="353822" y="161798"/>
                    <a:pt x="353822" y="160782"/>
                  </a:cubicBezTo>
                  <a:cubicBezTo>
                    <a:pt x="353822" y="159766"/>
                    <a:pt x="353060" y="159258"/>
                    <a:pt x="351536" y="159258"/>
                  </a:cubicBezTo>
                  <a:close/>
                  <a:moveTo>
                    <a:pt x="410972" y="155448"/>
                  </a:moveTo>
                  <a:cubicBezTo>
                    <a:pt x="409448" y="154940"/>
                    <a:pt x="407924" y="155448"/>
                    <a:pt x="406400" y="156972"/>
                  </a:cubicBezTo>
                  <a:cubicBezTo>
                    <a:pt x="405384" y="157988"/>
                    <a:pt x="405130" y="158623"/>
                    <a:pt x="405638" y="158877"/>
                  </a:cubicBezTo>
                  <a:cubicBezTo>
                    <a:pt x="406146" y="159131"/>
                    <a:pt x="407416" y="159258"/>
                    <a:pt x="409448" y="159258"/>
                  </a:cubicBezTo>
                  <a:cubicBezTo>
                    <a:pt x="411988" y="159258"/>
                    <a:pt x="414274" y="158750"/>
                    <a:pt x="416306" y="157734"/>
                  </a:cubicBezTo>
                  <a:cubicBezTo>
                    <a:pt x="416814" y="156718"/>
                    <a:pt x="416306" y="156210"/>
                    <a:pt x="414782" y="156210"/>
                  </a:cubicBezTo>
                  <a:close/>
                  <a:moveTo>
                    <a:pt x="392303" y="155067"/>
                  </a:moveTo>
                  <a:cubicBezTo>
                    <a:pt x="390525" y="155321"/>
                    <a:pt x="389128" y="155448"/>
                    <a:pt x="388112" y="155448"/>
                  </a:cubicBezTo>
                  <a:cubicBezTo>
                    <a:pt x="386588" y="156972"/>
                    <a:pt x="385826" y="157734"/>
                    <a:pt x="385826" y="157734"/>
                  </a:cubicBezTo>
                  <a:cubicBezTo>
                    <a:pt x="385826" y="158242"/>
                    <a:pt x="388620" y="158496"/>
                    <a:pt x="394208" y="158496"/>
                  </a:cubicBezTo>
                  <a:cubicBezTo>
                    <a:pt x="399288" y="158496"/>
                    <a:pt x="401828" y="157988"/>
                    <a:pt x="401828" y="156972"/>
                  </a:cubicBezTo>
                  <a:cubicBezTo>
                    <a:pt x="401828" y="155956"/>
                    <a:pt x="400050" y="155448"/>
                    <a:pt x="396494" y="155448"/>
                  </a:cubicBezTo>
                  <a:cubicBezTo>
                    <a:pt x="395478" y="154940"/>
                    <a:pt x="394081" y="154813"/>
                    <a:pt x="392303" y="155067"/>
                  </a:cubicBezTo>
                  <a:close/>
                  <a:moveTo>
                    <a:pt x="435356" y="154686"/>
                  </a:moveTo>
                  <a:cubicBezTo>
                    <a:pt x="433832" y="154686"/>
                    <a:pt x="433070" y="154940"/>
                    <a:pt x="433070" y="155448"/>
                  </a:cubicBezTo>
                  <a:cubicBezTo>
                    <a:pt x="432562" y="155956"/>
                    <a:pt x="432308" y="156718"/>
                    <a:pt x="432308" y="157734"/>
                  </a:cubicBezTo>
                  <a:cubicBezTo>
                    <a:pt x="432308" y="158242"/>
                    <a:pt x="432816" y="159004"/>
                    <a:pt x="433832" y="160020"/>
                  </a:cubicBezTo>
                  <a:cubicBezTo>
                    <a:pt x="435864" y="160020"/>
                    <a:pt x="437642" y="159766"/>
                    <a:pt x="439166" y="159258"/>
                  </a:cubicBezTo>
                  <a:cubicBezTo>
                    <a:pt x="441706" y="158242"/>
                    <a:pt x="443230" y="158242"/>
                    <a:pt x="443738" y="159258"/>
                  </a:cubicBezTo>
                  <a:cubicBezTo>
                    <a:pt x="444754" y="160274"/>
                    <a:pt x="445516" y="160528"/>
                    <a:pt x="446024" y="160020"/>
                  </a:cubicBezTo>
                  <a:cubicBezTo>
                    <a:pt x="447040" y="160020"/>
                    <a:pt x="447802" y="159512"/>
                    <a:pt x="448310" y="158496"/>
                  </a:cubicBezTo>
                  <a:cubicBezTo>
                    <a:pt x="448310" y="157988"/>
                    <a:pt x="447802" y="157226"/>
                    <a:pt x="446786" y="156210"/>
                  </a:cubicBezTo>
                  <a:cubicBezTo>
                    <a:pt x="445262" y="156210"/>
                    <a:pt x="444500" y="156464"/>
                    <a:pt x="444500" y="156972"/>
                  </a:cubicBezTo>
                  <a:cubicBezTo>
                    <a:pt x="444500" y="157480"/>
                    <a:pt x="442976" y="157480"/>
                    <a:pt x="439928" y="156972"/>
                  </a:cubicBezTo>
                  <a:cubicBezTo>
                    <a:pt x="438404" y="155448"/>
                    <a:pt x="436880" y="154686"/>
                    <a:pt x="435356" y="154686"/>
                  </a:cubicBezTo>
                  <a:close/>
                  <a:moveTo>
                    <a:pt x="425450" y="154686"/>
                  </a:moveTo>
                  <a:lnTo>
                    <a:pt x="422402" y="156972"/>
                  </a:lnTo>
                  <a:cubicBezTo>
                    <a:pt x="420878" y="157988"/>
                    <a:pt x="421132" y="158496"/>
                    <a:pt x="423164" y="158496"/>
                  </a:cubicBezTo>
                  <a:cubicBezTo>
                    <a:pt x="425196" y="158496"/>
                    <a:pt x="426212" y="157988"/>
                    <a:pt x="426212" y="156972"/>
                  </a:cubicBezTo>
                  <a:close/>
                  <a:moveTo>
                    <a:pt x="344678" y="153162"/>
                  </a:moveTo>
                  <a:cubicBezTo>
                    <a:pt x="343662" y="153162"/>
                    <a:pt x="343154" y="153670"/>
                    <a:pt x="343154" y="154686"/>
                  </a:cubicBezTo>
                  <a:cubicBezTo>
                    <a:pt x="343154" y="154686"/>
                    <a:pt x="343154" y="154940"/>
                    <a:pt x="343154" y="155448"/>
                  </a:cubicBezTo>
                  <a:cubicBezTo>
                    <a:pt x="343154" y="155956"/>
                    <a:pt x="343154" y="156210"/>
                    <a:pt x="343154" y="156210"/>
                  </a:cubicBezTo>
                  <a:cubicBezTo>
                    <a:pt x="344170" y="156210"/>
                    <a:pt x="344678" y="155702"/>
                    <a:pt x="344678" y="154686"/>
                  </a:cubicBezTo>
                  <a:close/>
                  <a:moveTo>
                    <a:pt x="322580" y="148971"/>
                  </a:moveTo>
                  <a:cubicBezTo>
                    <a:pt x="322072" y="149225"/>
                    <a:pt x="321564" y="149352"/>
                    <a:pt x="321056" y="149352"/>
                  </a:cubicBezTo>
                  <a:cubicBezTo>
                    <a:pt x="321056" y="150368"/>
                    <a:pt x="318770" y="150876"/>
                    <a:pt x="314198" y="150876"/>
                  </a:cubicBezTo>
                  <a:lnTo>
                    <a:pt x="304292" y="152400"/>
                  </a:lnTo>
                  <a:cubicBezTo>
                    <a:pt x="302260" y="152400"/>
                    <a:pt x="300228" y="152908"/>
                    <a:pt x="298196" y="153924"/>
                  </a:cubicBezTo>
                  <a:lnTo>
                    <a:pt x="287528" y="156210"/>
                  </a:lnTo>
                  <a:lnTo>
                    <a:pt x="276098" y="157734"/>
                  </a:lnTo>
                  <a:lnTo>
                    <a:pt x="273812" y="158496"/>
                  </a:lnTo>
                  <a:cubicBezTo>
                    <a:pt x="274320" y="159512"/>
                    <a:pt x="274574" y="160782"/>
                    <a:pt x="274574" y="162306"/>
                  </a:cubicBezTo>
                  <a:cubicBezTo>
                    <a:pt x="274574" y="163322"/>
                    <a:pt x="275082" y="163322"/>
                    <a:pt x="276098" y="162306"/>
                  </a:cubicBezTo>
                  <a:cubicBezTo>
                    <a:pt x="277114" y="162306"/>
                    <a:pt x="277622" y="162560"/>
                    <a:pt x="277622" y="163068"/>
                  </a:cubicBezTo>
                  <a:cubicBezTo>
                    <a:pt x="277622" y="164084"/>
                    <a:pt x="277368" y="164592"/>
                    <a:pt x="276860" y="164592"/>
                  </a:cubicBezTo>
                  <a:lnTo>
                    <a:pt x="266954" y="165354"/>
                  </a:lnTo>
                  <a:lnTo>
                    <a:pt x="245618" y="166878"/>
                  </a:lnTo>
                  <a:cubicBezTo>
                    <a:pt x="241046" y="166878"/>
                    <a:pt x="237871" y="167005"/>
                    <a:pt x="236093" y="167259"/>
                  </a:cubicBezTo>
                  <a:cubicBezTo>
                    <a:pt x="234315" y="167513"/>
                    <a:pt x="233172" y="167640"/>
                    <a:pt x="232664" y="167640"/>
                  </a:cubicBezTo>
                  <a:cubicBezTo>
                    <a:pt x="232664" y="169164"/>
                    <a:pt x="233680" y="170942"/>
                    <a:pt x="235712" y="172974"/>
                  </a:cubicBezTo>
                  <a:cubicBezTo>
                    <a:pt x="237236" y="174498"/>
                    <a:pt x="238506" y="175260"/>
                    <a:pt x="239522" y="175260"/>
                  </a:cubicBezTo>
                  <a:cubicBezTo>
                    <a:pt x="240538" y="175260"/>
                    <a:pt x="242316" y="175006"/>
                    <a:pt x="244856" y="174498"/>
                  </a:cubicBezTo>
                  <a:lnTo>
                    <a:pt x="256286" y="172212"/>
                  </a:lnTo>
                  <a:lnTo>
                    <a:pt x="270764" y="168402"/>
                  </a:lnTo>
                  <a:lnTo>
                    <a:pt x="286004" y="166116"/>
                  </a:lnTo>
                  <a:lnTo>
                    <a:pt x="297434" y="163830"/>
                  </a:lnTo>
                  <a:cubicBezTo>
                    <a:pt x="300990" y="163830"/>
                    <a:pt x="303530" y="163068"/>
                    <a:pt x="305054" y="161544"/>
                  </a:cubicBezTo>
                  <a:cubicBezTo>
                    <a:pt x="305562" y="161036"/>
                    <a:pt x="308102" y="160782"/>
                    <a:pt x="312674" y="160782"/>
                  </a:cubicBezTo>
                  <a:cubicBezTo>
                    <a:pt x="316230" y="160782"/>
                    <a:pt x="319024" y="160274"/>
                    <a:pt x="321056" y="159258"/>
                  </a:cubicBezTo>
                  <a:cubicBezTo>
                    <a:pt x="321564" y="158750"/>
                    <a:pt x="323850" y="158496"/>
                    <a:pt x="327914" y="158496"/>
                  </a:cubicBezTo>
                  <a:cubicBezTo>
                    <a:pt x="330454" y="158496"/>
                    <a:pt x="332232" y="157988"/>
                    <a:pt x="333248" y="156972"/>
                  </a:cubicBezTo>
                  <a:cubicBezTo>
                    <a:pt x="333248" y="156464"/>
                    <a:pt x="334518" y="156210"/>
                    <a:pt x="337058" y="156210"/>
                  </a:cubicBezTo>
                  <a:cubicBezTo>
                    <a:pt x="339090" y="156210"/>
                    <a:pt x="340106" y="155448"/>
                    <a:pt x="340106" y="153924"/>
                  </a:cubicBezTo>
                  <a:cubicBezTo>
                    <a:pt x="341122" y="152908"/>
                    <a:pt x="341122" y="152400"/>
                    <a:pt x="340106" y="152400"/>
                  </a:cubicBezTo>
                  <a:cubicBezTo>
                    <a:pt x="338582" y="151892"/>
                    <a:pt x="338328" y="151130"/>
                    <a:pt x="339344" y="150114"/>
                  </a:cubicBezTo>
                  <a:lnTo>
                    <a:pt x="338582" y="150114"/>
                  </a:lnTo>
                  <a:lnTo>
                    <a:pt x="337058" y="150114"/>
                  </a:lnTo>
                  <a:cubicBezTo>
                    <a:pt x="336550" y="150114"/>
                    <a:pt x="336423" y="150368"/>
                    <a:pt x="336677" y="150876"/>
                  </a:cubicBezTo>
                  <a:cubicBezTo>
                    <a:pt x="336931" y="151384"/>
                    <a:pt x="337312" y="151892"/>
                    <a:pt x="337820" y="152400"/>
                  </a:cubicBezTo>
                  <a:cubicBezTo>
                    <a:pt x="337820" y="153924"/>
                    <a:pt x="337566" y="154432"/>
                    <a:pt x="337058" y="153924"/>
                  </a:cubicBezTo>
                  <a:cubicBezTo>
                    <a:pt x="335534" y="152908"/>
                    <a:pt x="334772" y="151892"/>
                    <a:pt x="334772" y="150876"/>
                  </a:cubicBezTo>
                  <a:cubicBezTo>
                    <a:pt x="334772" y="150368"/>
                    <a:pt x="333248" y="150114"/>
                    <a:pt x="330200" y="150114"/>
                  </a:cubicBezTo>
                  <a:lnTo>
                    <a:pt x="324104" y="149352"/>
                  </a:lnTo>
                  <a:cubicBezTo>
                    <a:pt x="323596" y="148844"/>
                    <a:pt x="323088" y="148717"/>
                    <a:pt x="322580" y="148971"/>
                  </a:cubicBezTo>
                  <a:close/>
                  <a:moveTo>
                    <a:pt x="375920" y="144780"/>
                  </a:moveTo>
                  <a:cubicBezTo>
                    <a:pt x="372364" y="144780"/>
                    <a:pt x="370586" y="145034"/>
                    <a:pt x="370586" y="145542"/>
                  </a:cubicBezTo>
                  <a:lnTo>
                    <a:pt x="362204" y="145542"/>
                  </a:lnTo>
                  <a:lnTo>
                    <a:pt x="349250" y="147828"/>
                  </a:lnTo>
                  <a:cubicBezTo>
                    <a:pt x="345694" y="148844"/>
                    <a:pt x="343662" y="149606"/>
                    <a:pt x="343154" y="150114"/>
                  </a:cubicBezTo>
                  <a:cubicBezTo>
                    <a:pt x="343662" y="150114"/>
                    <a:pt x="343916" y="150114"/>
                    <a:pt x="343916" y="150114"/>
                  </a:cubicBezTo>
                  <a:cubicBezTo>
                    <a:pt x="345440" y="150114"/>
                    <a:pt x="346710" y="150368"/>
                    <a:pt x="347726" y="150876"/>
                  </a:cubicBezTo>
                  <a:cubicBezTo>
                    <a:pt x="349250" y="151892"/>
                    <a:pt x="349758" y="151638"/>
                    <a:pt x="349250" y="150114"/>
                  </a:cubicBezTo>
                  <a:lnTo>
                    <a:pt x="350012" y="150114"/>
                  </a:lnTo>
                  <a:cubicBezTo>
                    <a:pt x="351028" y="151638"/>
                    <a:pt x="352806" y="152400"/>
                    <a:pt x="355346" y="152400"/>
                  </a:cubicBezTo>
                  <a:lnTo>
                    <a:pt x="363728" y="152400"/>
                  </a:lnTo>
                  <a:cubicBezTo>
                    <a:pt x="366776" y="151892"/>
                    <a:pt x="368300" y="151130"/>
                    <a:pt x="368300" y="150114"/>
                  </a:cubicBezTo>
                  <a:cubicBezTo>
                    <a:pt x="368300" y="148590"/>
                    <a:pt x="369316" y="147828"/>
                    <a:pt x="371348" y="147828"/>
                  </a:cubicBezTo>
                  <a:lnTo>
                    <a:pt x="378206" y="147066"/>
                  </a:lnTo>
                  <a:cubicBezTo>
                    <a:pt x="379730" y="147066"/>
                    <a:pt x="380492" y="146558"/>
                    <a:pt x="380492" y="145542"/>
                  </a:cubicBezTo>
                  <a:cubicBezTo>
                    <a:pt x="380492" y="145034"/>
                    <a:pt x="378968" y="144780"/>
                    <a:pt x="375920" y="144780"/>
                  </a:cubicBezTo>
                  <a:close/>
                  <a:moveTo>
                    <a:pt x="310388" y="118110"/>
                  </a:moveTo>
                  <a:cubicBezTo>
                    <a:pt x="309880" y="118110"/>
                    <a:pt x="309499" y="118237"/>
                    <a:pt x="309245" y="118491"/>
                  </a:cubicBezTo>
                  <a:cubicBezTo>
                    <a:pt x="308991" y="118745"/>
                    <a:pt x="309118" y="118872"/>
                    <a:pt x="309626" y="118872"/>
                  </a:cubicBezTo>
                  <a:cubicBezTo>
                    <a:pt x="310134" y="119380"/>
                    <a:pt x="310642" y="119634"/>
                    <a:pt x="311150" y="119634"/>
                  </a:cubicBezTo>
                  <a:cubicBezTo>
                    <a:pt x="311658" y="119634"/>
                    <a:pt x="311912" y="119380"/>
                    <a:pt x="311912" y="118872"/>
                  </a:cubicBezTo>
                  <a:cubicBezTo>
                    <a:pt x="312420" y="118364"/>
                    <a:pt x="311912" y="118110"/>
                    <a:pt x="310388" y="118110"/>
                  </a:cubicBezTo>
                  <a:close/>
                  <a:moveTo>
                    <a:pt x="289814" y="46482"/>
                  </a:moveTo>
                  <a:cubicBezTo>
                    <a:pt x="289814" y="46482"/>
                    <a:pt x="287528" y="48260"/>
                    <a:pt x="282956" y="51816"/>
                  </a:cubicBezTo>
                  <a:cubicBezTo>
                    <a:pt x="279400" y="54356"/>
                    <a:pt x="277622" y="56642"/>
                    <a:pt x="277622" y="58674"/>
                  </a:cubicBezTo>
                  <a:cubicBezTo>
                    <a:pt x="277622" y="58674"/>
                    <a:pt x="277114" y="59182"/>
                    <a:pt x="276098" y="60198"/>
                  </a:cubicBezTo>
                  <a:lnTo>
                    <a:pt x="276860" y="60198"/>
                  </a:lnTo>
                  <a:cubicBezTo>
                    <a:pt x="278384" y="60198"/>
                    <a:pt x="279908" y="58928"/>
                    <a:pt x="281432" y="56388"/>
                  </a:cubicBezTo>
                  <a:lnTo>
                    <a:pt x="285242" y="51816"/>
                  </a:lnTo>
                  <a:cubicBezTo>
                    <a:pt x="287274" y="51816"/>
                    <a:pt x="288290" y="51308"/>
                    <a:pt x="288290" y="50292"/>
                  </a:cubicBezTo>
                  <a:cubicBezTo>
                    <a:pt x="290322" y="48260"/>
                    <a:pt x="290830" y="46990"/>
                    <a:pt x="289814" y="46482"/>
                  </a:cubicBezTo>
                  <a:close/>
                  <a:moveTo>
                    <a:pt x="286004" y="23622"/>
                  </a:moveTo>
                  <a:cubicBezTo>
                    <a:pt x="282448" y="24638"/>
                    <a:pt x="280162" y="25654"/>
                    <a:pt x="279146" y="26670"/>
                  </a:cubicBezTo>
                  <a:cubicBezTo>
                    <a:pt x="276606" y="27686"/>
                    <a:pt x="274828" y="29210"/>
                    <a:pt x="273812" y="31242"/>
                  </a:cubicBezTo>
                  <a:cubicBezTo>
                    <a:pt x="272796" y="33782"/>
                    <a:pt x="271018" y="35052"/>
                    <a:pt x="268478" y="35052"/>
                  </a:cubicBezTo>
                  <a:cubicBezTo>
                    <a:pt x="266446" y="35560"/>
                    <a:pt x="263652" y="37084"/>
                    <a:pt x="260096" y="39624"/>
                  </a:cubicBezTo>
                  <a:lnTo>
                    <a:pt x="251714" y="45720"/>
                  </a:lnTo>
                  <a:cubicBezTo>
                    <a:pt x="250190" y="46736"/>
                    <a:pt x="249301" y="47625"/>
                    <a:pt x="249047" y="48387"/>
                  </a:cubicBezTo>
                  <a:cubicBezTo>
                    <a:pt x="248793" y="49149"/>
                    <a:pt x="248920" y="49784"/>
                    <a:pt x="249428" y="50292"/>
                  </a:cubicBezTo>
                  <a:cubicBezTo>
                    <a:pt x="250444" y="50800"/>
                    <a:pt x="251714" y="51054"/>
                    <a:pt x="253238" y="51054"/>
                  </a:cubicBezTo>
                  <a:cubicBezTo>
                    <a:pt x="254762" y="51054"/>
                    <a:pt x="257556" y="49022"/>
                    <a:pt x="261620" y="44958"/>
                  </a:cubicBezTo>
                  <a:lnTo>
                    <a:pt x="276098" y="35052"/>
                  </a:lnTo>
                  <a:lnTo>
                    <a:pt x="286004" y="27432"/>
                  </a:lnTo>
                  <a:cubicBezTo>
                    <a:pt x="287528" y="26416"/>
                    <a:pt x="288290" y="25400"/>
                    <a:pt x="288290" y="24384"/>
                  </a:cubicBezTo>
                  <a:close/>
                  <a:moveTo>
                    <a:pt x="247904" y="3048"/>
                  </a:moveTo>
                  <a:cubicBezTo>
                    <a:pt x="247396" y="3048"/>
                    <a:pt x="246634" y="3556"/>
                    <a:pt x="245618" y="4572"/>
                  </a:cubicBezTo>
                  <a:cubicBezTo>
                    <a:pt x="245618" y="5588"/>
                    <a:pt x="245872" y="6096"/>
                    <a:pt x="246380" y="6096"/>
                  </a:cubicBezTo>
                  <a:lnTo>
                    <a:pt x="248666" y="4572"/>
                  </a:lnTo>
                  <a:cubicBezTo>
                    <a:pt x="250698" y="3556"/>
                    <a:pt x="250444" y="3048"/>
                    <a:pt x="247904" y="3048"/>
                  </a:cubicBezTo>
                  <a:close/>
                  <a:moveTo>
                    <a:pt x="310388" y="762"/>
                  </a:moveTo>
                  <a:cubicBezTo>
                    <a:pt x="312928" y="-254"/>
                    <a:pt x="315214" y="-254"/>
                    <a:pt x="317246" y="762"/>
                  </a:cubicBezTo>
                  <a:cubicBezTo>
                    <a:pt x="318262" y="762"/>
                    <a:pt x="319024" y="1270"/>
                    <a:pt x="319532" y="2286"/>
                  </a:cubicBezTo>
                  <a:cubicBezTo>
                    <a:pt x="319024" y="3302"/>
                    <a:pt x="319278" y="4318"/>
                    <a:pt x="320294" y="5334"/>
                  </a:cubicBezTo>
                  <a:lnTo>
                    <a:pt x="319532" y="5334"/>
                  </a:lnTo>
                  <a:cubicBezTo>
                    <a:pt x="318008" y="5334"/>
                    <a:pt x="316230" y="6350"/>
                    <a:pt x="314198" y="8382"/>
                  </a:cubicBezTo>
                  <a:lnTo>
                    <a:pt x="311150" y="11430"/>
                  </a:lnTo>
                  <a:lnTo>
                    <a:pt x="317246" y="10668"/>
                  </a:lnTo>
                  <a:cubicBezTo>
                    <a:pt x="322326" y="10668"/>
                    <a:pt x="326390" y="10160"/>
                    <a:pt x="329438" y="9144"/>
                  </a:cubicBezTo>
                  <a:cubicBezTo>
                    <a:pt x="334010" y="8128"/>
                    <a:pt x="336296" y="8382"/>
                    <a:pt x="336296" y="9906"/>
                  </a:cubicBezTo>
                  <a:cubicBezTo>
                    <a:pt x="336296" y="10414"/>
                    <a:pt x="335280" y="10668"/>
                    <a:pt x="333248" y="10668"/>
                  </a:cubicBezTo>
                  <a:cubicBezTo>
                    <a:pt x="331724" y="10668"/>
                    <a:pt x="327660" y="12954"/>
                    <a:pt x="321056" y="17526"/>
                  </a:cubicBezTo>
                  <a:cubicBezTo>
                    <a:pt x="317500" y="19050"/>
                    <a:pt x="314452" y="20701"/>
                    <a:pt x="311912" y="22479"/>
                  </a:cubicBezTo>
                  <a:cubicBezTo>
                    <a:pt x="309372" y="24257"/>
                    <a:pt x="307340" y="25654"/>
                    <a:pt x="305816" y="26670"/>
                  </a:cubicBezTo>
                  <a:lnTo>
                    <a:pt x="298958" y="31242"/>
                  </a:lnTo>
                  <a:cubicBezTo>
                    <a:pt x="298450" y="31242"/>
                    <a:pt x="297561" y="31750"/>
                    <a:pt x="296291" y="32766"/>
                  </a:cubicBezTo>
                  <a:cubicBezTo>
                    <a:pt x="295021" y="33782"/>
                    <a:pt x="293624" y="34798"/>
                    <a:pt x="292100" y="35814"/>
                  </a:cubicBezTo>
                  <a:lnTo>
                    <a:pt x="283718" y="42672"/>
                  </a:lnTo>
                  <a:cubicBezTo>
                    <a:pt x="281178" y="43688"/>
                    <a:pt x="279908" y="44704"/>
                    <a:pt x="279908" y="45720"/>
                  </a:cubicBezTo>
                  <a:cubicBezTo>
                    <a:pt x="279400" y="46736"/>
                    <a:pt x="279400" y="47244"/>
                    <a:pt x="279908" y="47244"/>
                  </a:cubicBezTo>
                  <a:cubicBezTo>
                    <a:pt x="280416" y="47244"/>
                    <a:pt x="281432" y="46482"/>
                    <a:pt x="282956" y="44958"/>
                  </a:cubicBezTo>
                  <a:lnTo>
                    <a:pt x="294386" y="38862"/>
                  </a:lnTo>
                  <a:cubicBezTo>
                    <a:pt x="299466" y="36322"/>
                    <a:pt x="303022" y="34036"/>
                    <a:pt x="305054" y="32004"/>
                  </a:cubicBezTo>
                  <a:lnTo>
                    <a:pt x="315722" y="24384"/>
                  </a:lnTo>
                  <a:cubicBezTo>
                    <a:pt x="317246" y="23876"/>
                    <a:pt x="318770" y="23114"/>
                    <a:pt x="320294" y="22098"/>
                  </a:cubicBezTo>
                  <a:cubicBezTo>
                    <a:pt x="321818" y="21082"/>
                    <a:pt x="323088" y="20574"/>
                    <a:pt x="324104" y="20574"/>
                  </a:cubicBezTo>
                  <a:cubicBezTo>
                    <a:pt x="325120" y="20574"/>
                    <a:pt x="323596" y="22606"/>
                    <a:pt x="319532" y="26670"/>
                  </a:cubicBezTo>
                  <a:cubicBezTo>
                    <a:pt x="316992" y="28194"/>
                    <a:pt x="314452" y="30226"/>
                    <a:pt x="311912" y="32766"/>
                  </a:cubicBezTo>
                  <a:cubicBezTo>
                    <a:pt x="310896" y="33782"/>
                    <a:pt x="311658" y="33782"/>
                    <a:pt x="314198" y="32766"/>
                  </a:cubicBezTo>
                  <a:cubicBezTo>
                    <a:pt x="316738" y="32766"/>
                    <a:pt x="320040" y="31242"/>
                    <a:pt x="324104" y="28194"/>
                  </a:cubicBezTo>
                  <a:lnTo>
                    <a:pt x="332486" y="25146"/>
                  </a:lnTo>
                  <a:cubicBezTo>
                    <a:pt x="332994" y="25146"/>
                    <a:pt x="331470" y="26924"/>
                    <a:pt x="327914" y="30480"/>
                  </a:cubicBezTo>
                  <a:lnTo>
                    <a:pt x="311912" y="44196"/>
                  </a:lnTo>
                  <a:cubicBezTo>
                    <a:pt x="301752" y="52832"/>
                    <a:pt x="296164" y="57912"/>
                    <a:pt x="295148" y="59436"/>
                  </a:cubicBezTo>
                  <a:cubicBezTo>
                    <a:pt x="290576" y="64008"/>
                    <a:pt x="288290" y="67056"/>
                    <a:pt x="288290" y="68580"/>
                  </a:cubicBezTo>
                  <a:lnTo>
                    <a:pt x="285242" y="74676"/>
                  </a:lnTo>
                  <a:cubicBezTo>
                    <a:pt x="284226" y="76708"/>
                    <a:pt x="284226" y="77978"/>
                    <a:pt x="285242" y="78486"/>
                  </a:cubicBezTo>
                  <a:cubicBezTo>
                    <a:pt x="286258" y="78994"/>
                    <a:pt x="286004" y="79248"/>
                    <a:pt x="284480" y="79248"/>
                  </a:cubicBezTo>
                  <a:cubicBezTo>
                    <a:pt x="282956" y="79248"/>
                    <a:pt x="282194" y="80518"/>
                    <a:pt x="282194" y="83058"/>
                  </a:cubicBezTo>
                  <a:lnTo>
                    <a:pt x="279146" y="87630"/>
                  </a:lnTo>
                  <a:cubicBezTo>
                    <a:pt x="278130" y="88138"/>
                    <a:pt x="275336" y="90678"/>
                    <a:pt x="270764" y="95250"/>
                  </a:cubicBezTo>
                  <a:cubicBezTo>
                    <a:pt x="267716" y="97790"/>
                    <a:pt x="265938" y="99695"/>
                    <a:pt x="265430" y="100965"/>
                  </a:cubicBezTo>
                  <a:cubicBezTo>
                    <a:pt x="264922" y="102235"/>
                    <a:pt x="264668" y="104648"/>
                    <a:pt x="264668" y="108204"/>
                  </a:cubicBezTo>
                  <a:cubicBezTo>
                    <a:pt x="264668" y="110744"/>
                    <a:pt x="264541" y="112522"/>
                    <a:pt x="264287" y="113538"/>
                  </a:cubicBezTo>
                  <a:cubicBezTo>
                    <a:pt x="264033" y="114554"/>
                    <a:pt x="263398" y="115062"/>
                    <a:pt x="262382" y="115062"/>
                  </a:cubicBezTo>
                  <a:cubicBezTo>
                    <a:pt x="259842" y="115062"/>
                    <a:pt x="257048" y="114046"/>
                    <a:pt x="254000" y="112014"/>
                  </a:cubicBezTo>
                  <a:cubicBezTo>
                    <a:pt x="249936" y="109982"/>
                    <a:pt x="247650" y="108458"/>
                    <a:pt x="247142" y="107442"/>
                  </a:cubicBezTo>
                  <a:cubicBezTo>
                    <a:pt x="247142" y="105410"/>
                    <a:pt x="245872" y="104902"/>
                    <a:pt x="243332" y="105918"/>
                  </a:cubicBezTo>
                  <a:cubicBezTo>
                    <a:pt x="241808" y="105918"/>
                    <a:pt x="241046" y="105156"/>
                    <a:pt x="241046" y="103632"/>
                  </a:cubicBezTo>
                  <a:cubicBezTo>
                    <a:pt x="241046" y="103124"/>
                    <a:pt x="240919" y="102489"/>
                    <a:pt x="240665" y="101727"/>
                  </a:cubicBezTo>
                  <a:cubicBezTo>
                    <a:pt x="240411" y="100965"/>
                    <a:pt x="240030" y="100838"/>
                    <a:pt x="239522" y="101346"/>
                  </a:cubicBezTo>
                  <a:cubicBezTo>
                    <a:pt x="239014" y="101346"/>
                    <a:pt x="238760" y="102870"/>
                    <a:pt x="238760" y="105918"/>
                  </a:cubicBezTo>
                  <a:cubicBezTo>
                    <a:pt x="238760" y="107950"/>
                    <a:pt x="238506" y="108458"/>
                    <a:pt x="237998" y="107442"/>
                  </a:cubicBezTo>
                  <a:lnTo>
                    <a:pt x="234950" y="105918"/>
                  </a:lnTo>
                  <a:cubicBezTo>
                    <a:pt x="233426" y="106934"/>
                    <a:pt x="232156" y="108966"/>
                    <a:pt x="231140" y="112014"/>
                  </a:cubicBezTo>
                  <a:cubicBezTo>
                    <a:pt x="230124" y="115570"/>
                    <a:pt x="229108" y="117348"/>
                    <a:pt x="228092" y="117348"/>
                  </a:cubicBezTo>
                  <a:cubicBezTo>
                    <a:pt x="226568" y="117348"/>
                    <a:pt x="225806" y="117602"/>
                    <a:pt x="225806" y="118110"/>
                  </a:cubicBezTo>
                  <a:cubicBezTo>
                    <a:pt x="225806" y="119126"/>
                    <a:pt x="227330" y="119634"/>
                    <a:pt x="230378" y="119634"/>
                  </a:cubicBezTo>
                  <a:lnTo>
                    <a:pt x="238760" y="118872"/>
                  </a:lnTo>
                  <a:cubicBezTo>
                    <a:pt x="246888" y="117856"/>
                    <a:pt x="254508" y="117348"/>
                    <a:pt x="261620" y="117348"/>
                  </a:cubicBezTo>
                  <a:cubicBezTo>
                    <a:pt x="268732" y="117348"/>
                    <a:pt x="271780" y="117602"/>
                    <a:pt x="270764" y="118110"/>
                  </a:cubicBezTo>
                  <a:cubicBezTo>
                    <a:pt x="269748" y="118618"/>
                    <a:pt x="269494" y="118999"/>
                    <a:pt x="270002" y="119253"/>
                  </a:cubicBezTo>
                  <a:cubicBezTo>
                    <a:pt x="270510" y="119507"/>
                    <a:pt x="271526" y="119634"/>
                    <a:pt x="273050" y="119634"/>
                  </a:cubicBezTo>
                  <a:cubicBezTo>
                    <a:pt x="276606" y="119634"/>
                    <a:pt x="278384" y="119126"/>
                    <a:pt x="278384" y="118110"/>
                  </a:cubicBezTo>
                  <a:cubicBezTo>
                    <a:pt x="278384" y="117094"/>
                    <a:pt x="279146" y="116586"/>
                    <a:pt x="280670" y="116586"/>
                  </a:cubicBezTo>
                  <a:cubicBezTo>
                    <a:pt x="282194" y="115570"/>
                    <a:pt x="283718" y="115824"/>
                    <a:pt x="285242" y="117348"/>
                  </a:cubicBezTo>
                  <a:cubicBezTo>
                    <a:pt x="286258" y="118364"/>
                    <a:pt x="289814" y="118872"/>
                    <a:pt x="295910" y="118872"/>
                  </a:cubicBezTo>
                  <a:cubicBezTo>
                    <a:pt x="299466" y="118872"/>
                    <a:pt x="302006" y="118745"/>
                    <a:pt x="303530" y="118491"/>
                  </a:cubicBezTo>
                  <a:cubicBezTo>
                    <a:pt x="305054" y="118237"/>
                    <a:pt x="305816" y="117856"/>
                    <a:pt x="305816" y="117348"/>
                  </a:cubicBezTo>
                  <a:cubicBezTo>
                    <a:pt x="305816" y="116332"/>
                    <a:pt x="307594" y="115824"/>
                    <a:pt x="311150" y="115824"/>
                  </a:cubicBezTo>
                  <a:cubicBezTo>
                    <a:pt x="312674" y="115824"/>
                    <a:pt x="314198" y="116205"/>
                    <a:pt x="315722" y="116967"/>
                  </a:cubicBezTo>
                  <a:cubicBezTo>
                    <a:pt x="317246" y="117729"/>
                    <a:pt x="318262" y="118110"/>
                    <a:pt x="318770" y="118110"/>
                  </a:cubicBezTo>
                  <a:cubicBezTo>
                    <a:pt x="319786" y="119126"/>
                    <a:pt x="322580" y="119761"/>
                    <a:pt x="327152" y="120015"/>
                  </a:cubicBezTo>
                  <a:cubicBezTo>
                    <a:pt x="331724" y="120269"/>
                    <a:pt x="339598" y="120396"/>
                    <a:pt x="350774" y="120396"/>
                  </a:cubicBezTo>
                  <a:cubicBezTo>
                    <a:pt x="370078" y="120396"/>
                    <a:pt x="382778" y="120904"/>
                    <a:pt x="388874" y="121920"/>
                  </a:cubicBezTo>
                  <a:lnTo>
                    <a:pt x="397256" y="124968"/>
                  </a:lnTo>
                  <a:cubicBezTo>
                    <a:pt x="397256" y="125476"/>
                    <a:pt x="401066" y="126238"/>
                    <a:pt x="408686" y="127254"/>
                  </a:cubicBezTo>
                  <a:cubicBezTo>
                    <a:pt x="415290" y="127254"/>
                    <a:pt x="420116" y="127762"/>
                    <a:pt x="423164" y="128778"/>
                  </a:cubicBezTo>
                  <a:cubicBezTo>
                    <a:pt x="424180" y="129286"/>
                    <a:pt x="430530" y="130048"/>
                    <a:pt x="442214" y="131064"/>
                  </a:cubicBezTo>
                  <a:cubicBezTo>
                    <a:pt x="446278" y="131572"/>
                    <a:pt x="453644" y="132842"/>
                    <a:pt x="464312" y="134874"/>
                  </a:cubicBezTo>
                  <a:cubicBezTo>
                    <a:pt x="469900" y="136906"/>
                    <a:pt x="473202" y="138684"/>
                    <a:pt x="474218" y="140208"/>
                  </a:cubicBezTo>
                  <a:cubicBezTo>
                    <a:pt x="475234" y="141224"/>
                    <a:pt x="477520" y="142240"/>
                    <a:pt x="481076" y="143256"/>
                  </a:cubicBezTo>
                  <a:cubicBezTo>
                    <a:pt x="483616" y="143764"/>
                    <a:pt x="485394" y="144526"/>
                    <a:pt x="486410" y="145542"/>
                  </a:cubicBezTo>
                  <a:lnTo>
                    <a:pt x="485648" y="147066"/>
                  </a:lnTo>
                  <a:cubicBezTo>
                    <a:pt x="484124" y="147066"/>
                    <a:pt x="483362" y="147574"/>
                    <a:pt x="483362" y="148590"/>
                  </a:cubicBezTo>
                  <a:cubicBezTo>
                    <a:pt x="483362" y="149606"/>
                    <a:pt x="482092" y="149606"/>
                    <a:pt x="479552" y="148590"/>
                  </a:cubicBezTo>
                  <a:cubicBezTo>
                    <a:pt x="477520" y="147574"/>
                    <a:pt x="476504" y="147320"/>
                    <a:pt x="476504" y="147828"/>
                  </a:cubicBezTo>
                  <a:cubicBezTo>
                    <a:pt x="475996" y="148336"/>
                    <a:pt x="476250" y="148590"/>
                    <a:pt x="477266" y="148590"/>
                  </a:cubicBezTo>
                  <a:lnTo>
                    <a:pt x="477266" y="153162"/>
                  </a:lnTo>
                  <a:lnTo>
                    <a:pt x="477266" y="158496"/>
                  </a:lnTo>
                  <a:lnTo>
                    <a:pt x="470408" y="158496"/>
                  </a:lnTo>
                  <a:cubicBezTo>
                    <a:pt x="465328" y="158496"/>
                    <a:pt x="462788" y="158242"/>
                    <a:pt x="462788" y="157734"/>
                  </a:cubicBezTo>
                  <a:cubicBezTo>
                    <a:pt x="461772" y="156718"/>
                    <a:pt x="459740" y="156210"/>
                    <a:pt x="456692" y="156210"/>
                  </a:cubicBezTo>
                  <a:cubicBezTo>
                    <a:pt x="453136" y="156718"/>
                    <a:pt x="451358" y="157480"/>
                    <a:pt x="451358" y="158496"/>
                  </a:cubicBezTo>
                  <a:lnTo>
                    <a:pt x="451358" y="160020"/>
                  </a:lnTo>
                  <a:cubicBezTo>
                    <a:pt x="451358" y="161036"/>
                    <a:pt x="452247" y="161671"/>
                    <a:pt x="454025" y="161925"/>
                  </a:cubicBezTo>
                  <a:cubicBezTo>
                    <a:pt x="455803" y="162179"/>
                    <a:pt x="456946" y="162306"/>
                    <a:pt x="457454" y="162306"/>
                  </a:cubicBezTo>
                  <a:lnTo>
                    <a:pt x="470408" y="164592"/>
                  </a:lnTo>
                  <a:cubicBezTo>
                    <a:pt x="474980" y="165608"/>
                    <a:pt x="477520" y="166370"/>
                    <a:pt x="478028" y="166878"/>
                  </a:cubicBezTo>
                  <a:cubicBezTo>
                    <a:pt x="479044" y="167894"/>
                    <a:pt x="478790" y="168656"/>
                    <a:pt x="477266" y="169164"/>
                  </a:cubicBezTo>
                  <a:cubicBezTo>
                    <a:pt x="476250" y="170180"/>
                    <a:pt x="475234" y="170434"/>
                    <a:pt x="474218" y="169926"/>
                  </a:cubicBezTo>
                  <a:lnTo>
                    <a:pt x="461264" y="169164"/>
                  </a:lnTo>
                  <a:cubicBezTo>
                    <a:pt x="452628" y="168148"/>
                    <a:pt x="449834" y="168148"/>
                    <a:pt x="452882" y="169164"/>
                  </a:cubicBezTo>
                  <a:cubicBezTo>
                    <a:pt x="455422" y="169164"/>
                    <a:pt x="455676" y="170180"/>
                    <a:pt x="453644" y="172212"/>
                  </a:cubicBezTo>
                  <a:cubicBezTo>
                    <a:pt x="453136" y="173736"/>
                    <a:pt x="451612" y="174498"/>
                    <a:pt x="449072" y="174498"/>
                  </a:cubicBezTo>
                  <a:cubicBezTo>
                    <a:pt x="447548" y="174498"/>
                    <a:pt x="446532" y="174752"/>
                    <a:pt x="446024" y="175260"/>
                  </a:cubicBezTo>
                  <a:cubicBezTo>
                    <a:pt x="445516" y="175768"/>
                    <a:pt x="445135" y="176022"/>
                    <a:pt x="444881" y="176022"/>
                  </a:cubicBezTo>
                  <a:cubicBezTo>
                    <a:pt x="444627" y="176022"/>
                    <a:pt x="444500" y="175768"/>
                    <a:pt x="444500" y="175260"/>
                  </a:cubicBezTo>
                  <a:cubicBezTo>
                    <a:pt x="443484" y="174244"/>
                    <a:pt x="442468" y="174244"/>
                    <a:pt x="441452" y="175260"/>
                  </a:cubicBezTo>
                  <a:lnTo>
                    <a:pt x="435356" y="176022"/>
                  </a:lnTo>
                  <a:cubicBezTo>
                    <a:pt x="433324" y="176530"/>
                    <a:pt x="429514" y="176784"/>
                    <a:pt x="423926" y="176784"/>
                  </a:cubicBezTo>
                  <a:cubicBezTo>
                    <a:pt x="422910" y="176276"/>
                    <a:pt x="420116" y="176022"/>
                    <a:pt x="415544" y="176022"/>
                  </a:cubicBezTo>
                  <a:cubicBezTo>
                    <a:pt x="410464" y="176022"/>
                    <a:pt x="406654" y="176276"/>
                    <a:pt x="404114" y="176784"/>
                  </a:cubicBezTo>
                  <a:lnTo>
                    <a:pt x="378206" y="177546"/>
                  </a:lnTo>
                  <a:lnTo>
                    <a:pt x="362204" y="179832"/>
                  </a:lnTo>
                  <a:cubicBezTo>
                    <a:pt x="362204" y="180848"/>
                    <a:pt x="359410" y="181356"/>
                    <a:pt x="353822" y="181356"/>
                  </a:cubicBezTo>
                  <a:cubicBezTo>
                    <a:pt x="349758" y="182372"/>
                    <a:pt x="344424" y="182880"/>
                    <a:pt x="337820" y="182880"/>
                  </a:cubicBezTo>
                  <a:lnTo>
                    <a:pt x="321818" y="185166"/>
                  </a:lnTo>
                  <a:cubicBezTo>
                    <a:pt x="319278" y="185166"/>
                    <a:pt x="317500" y="185928"/>
                    <a:pt x="316484" y="187452"/>
                  </a:cubicBezTo>
                  <a:cubicBezTo>
                    <a:pt x="315468" y="188468"/>
                    <a:pt x="314452" y="188468"/>
                    <a:pt x="313436" y="187452"/>
                  </a:cubicBezTo>
                  <a:cubicBezTo>
                    <a:pt x="312420" y="187452"/>
                    <a:pt x="311658" y="187706"/>
                    <a:pt x="311150" y="188214"/>
                  </a:cubicBezTo>
                  <a:lnTo>
                    <a:pt x="304292" y="190500"/>
                  </a:lnTo>
                  <a:cubicBezTo>
                    <a:pt x="302260" y="191008"/>
                    <a:pt x="299974" y="191262"/>
                    <a:pt x="297434" y="191262"/>
                  </a:cubicBezTo>
                  <a:cubicBezTo>
                    <a:pt x="296418" y="191262"/>
                    <a:pt x="295910" y="191516"/>
                    <a:pt x="295910" y="192024"/>
                  </a:cubicBezTo>
                  <a:cubicBezTo>
                    <a:pt x="295910" y="192024"/>
                    <a:pt x="295275" y="192151"/>
                    <a:pt x="294005" y="192405"/>
                  </a:cubicBezTo>
                  <a:cubicBezTo>
                    <a:pt x="292735" y="192659"/>
                    <a:pt x="291592" y="192532"/>
                    <a:pt x="290576" y="192024"/>
                  </a:cubicBezTo>
                  <a:cubicBezTo>
                    <a:pt x="287528" y="192024"/>
                    <a:pt x="285750" y="192278"/>
                    <a:pt x="285242" y="192786"/>
                  </a:cubicBezTo>
                  <a:cubicBezTo>
                    <a:pt x="285242" y="193802"/>
                    <a:pt x="283972" y="194310"/>
                    <a:pt x="281432" y="194310"/>
                  </a:cubicBezTo>
                  <a:cubicBezTo>
                    <a:pt x="278384" y="194310"/>
                    <a:pt x="275336" y="195072"/>
                    <a:pt x="272288" y="196596"/>
                  </a:cubicBezTo>
                  <a:cubicBezTo>
                    <a:pt x="264160" y="198628"/>
                    <a:pt x="259080" y="199644"/>
                    <a:pt x="257048" y="199644"/>
                  </a:cubicBezTo>
                  <a:cubicBezTo>
                    <a:pt x="250444" y="201676"/>
                    <a:pt x="247142" y="202946"/>
                    <a:pt x="247142" y="203454"/>
                  </a:cubicBezTo>
                  <a:cubicBezTo>
                    <a:pt x="246634" y="203962"/>
                    <a:pt x="247650" y="203962"/>
                    <a:pt x="250190" y="203454"/>
                  </a:cubicBezTo>
                  <a:cubicBezTo>
                    <a:pt x="254762" y="203454"/>
                    <a:pt x="258064" y="203708"/>
                    <a:pt x="260096" y="204216"/>
                  </a:cubicBezTo>
                  <a:cubicBezTo>
                    <a:pt x="263144" y="205740"/>
                    <a:pt x="264668" y="206756"/>
                    <a:pt x="264668" y="207264"/>
                  </a:cubicBezTo>
                  <a:cubicBezTo>
                    <a:pt x="264668" y="207772"/>
                    <a:pt x="267970" y="208026"/>
                    <a:pt x="274574" y="208026"/>
                  </a:cubicBezTo>
                  <a:lnTo>
                    <a:pt x="308102" y="204978"/>
                  </a:lnTo>
                  <a:lnTo>
                    <a:pt x="334010" y="203454"/>
                  </a:lnTo>
                  <a:cubicBezTo>
                    <a:pt x="335026" y="203454"/>
                    <a:pt x="336550" y="204978"/>
                    <a:pt x="338582" y="208026"/>
                  </a:cubicBezTo>
                  <a:cubicBezTo>
                    <a:pt x="341630" y="212090"/>
                    <a:pt x="344170" y="214376"/>
                    <a:pt x="346202" y="214884"/>
                  </a:cubicBezTo>
                  <a:lnTo>
                    <a:pt x="350012" y="216408"/>
                  </a:lnTo>
                  <a:cubicBezTo>
                    <a:pt x="350012" y="217424"/>
                    <a:pt x="349250" y="217932"/>
                    <a:pt x="347726" y="217932"/>
                  </a:cubicBezTo>
                  <a:cubicBezTo>
                    <a:pt x="347218" y="217932"/>
                    <a:pt x="346837" y="218059"/>
                    <a:pt x="346583" y="218313"/>
                  </a:cubicBezTo>
                  <a:cubicBezTo>
                    <a:pt x="346329" y="218567"/>
                    <a:pt x="346202" y="218694"/>
                    <a:pt x="346202" y="218694"/>
                  </a:cubicBezTo>
                  <a:cubicBezTo>
                    <a:pt x="346202" y="220218"/>
                    <a:pt x="346964" y="221742"/>
                    <a:pt x="348488" y="223266"/>
                  </a:cubicBezTo>
                  <a:cubicBezTo>
                    <a:pt x="350012" y="224790"/>
                    <a:pt x="350774" y="226568"/>
                    <a:pt x="350774" y="228600"/>
                  </a:cubicBezTo>
                  <a:cubicBezTo>
                    <a:pt x="350774" y="230124"/>
                    <a:pt x="351282" y="230886"/>
                    <a:pt x="352298" y="230886"/>
                  </a:cubicBezTo>
                  <a:cubicBezTo>
                    <a:pt x="353314" y="230886"/>
                    <a:pt x="353822" y="231394"/>
                    <a:pt x="353822" y="232410"/>
                  </a:cubicBezTo>
                  <a:lnTo>
                    <a:pt x="354584" y="235458"/>
                  </a:lnTo>
                  <a:cubicBezTo>
                    <a:pt x="355600" y="236474"/>
                    <a:pt x="356616" y="239014"/>
                    <a:pt x="357632" y="243078"/>
                  </a:cubicBezTo>
                  <a:lnTo>
                    <a:pt x="357632" y="246126"/>
                  </a:lnTo>
                  <a:cubicBezTo>
                    <a:pt x="357632" y="247142"/>
                    <a:pt x="357124" y="249174"/>
                    <a:pt x="356108" y="252222"/>
                  </a:cubicBezTo>
                  <a:cubicBezTo>
                    <a:pt x="355600" y="254254"/>
                    <a:pt x="355473" y="255524"/>
                    <a:pt x="355727" y="256032"/>
                  </a:cubicBezTo>
                  <a:cubicBezTo>
                    <a:pt x="355981" y="256540"/>
                    <a:pt x="357124" y="256794"/>
                    <a:pt x="359156" y="256794"/>
                  </a:cubicBezTo>
                  <a:cubicBezTo>
                    <a:pt x="360680" y="257810"/>
                    <a:pt x="361696" y="258826"/>
                    <a:pt x="362204" y="259842"/>
                  </a:cubicBezTo>
                  <a:cubicBezTo>
                    <a:pt x="362712" y="260858"/>
                    <a:pt x="362966" y="262128"/>
                    <a:pt x="362966" y="263652"/>
                  </a:cubicBezTo>
                  <a:lnTo>
                    <a:pt x="362204" y="269748"/>
                  </a:lnTo>
                  <a:cubicBezTo>
                    <a:pt x="361696" y="270764"/>
                    <a:pt x="360934" y="271907"/>
                    <a:pt x="359918" y="273177"/>
                  </a:cubicBezTo>
                  <a:cubicBezTo>
                    <a:pt x="358902" y="274447"/>
                    <a:pt x="357886" y="275590"/>
                    <a:pt x="356870" y="276606"/>
                  </a:cubicBezTo>
                  <a:cubicBezTo>
                    <a:pt x="353314" y="280162"/>
                    <a:pt x="350520" y="281940"/>
                    <a:pt x="348488" y="281940"/>
                  </a:cubicBezTo>
                  <a:cubicBezTo>
                    <a:pt x="343916" y="283464"/>
                    <a:pt x="340106" y="284988"/>
                    <a:pt x="337058" y="286512"/>
                  </a:cubicBezTo>
                  <a:cubicBezTo>
                    <a:pt x="330962" y="289052"/>
                    <a:pt x="327152" y="291084"/>
                    <a:pt x="325628" y="292608"/>
                  </a:cubicBezTo>
                  <a:lnTo>
                    <a:pt x="320294" y="296418"/>
                  </a:lnTo>
                  <a:cubicBezTo>
                    <a:pt x="318262" y="296418"/>
                    <a:pt x="316738" y="296926"/>
                    <a:pt x="315722" y="297942"/>
                  </a:cubicBezTo>
                  <a:cubicBezTo>
                    <a:pt x="315722" y="299466"/>
                    <a:pt x="314706" y="300228"/>
                    <a:pt x="312674" y="300228"/>
                  </a:cubicBezTo>
                  <a:cubicBezTo>
                    <a:pt x="311150" y="300228"/>
                    <a:pt x="309626" y="301498"/>
                    <a:pt x="308102" y="304038"/>
                  </a:cubicBezTo>
                  <a:cubicBezTo>
                    <a:pt x="306578" y="306578"/>
                    <a:pt x="305054" y="307848"/>
                    <a:pt x="303530" y="307848"/>
                  </a:cubicBezTo>
                  <a:cubicBezTo>
                    <a:pt x="302006" y="307848"/>
                    <a:pt x="301244" y="308102"/>
                    <a:pt x="301244" y="308610"/>
                  </a:cubicBezTo>
                  <a:cubicBezTo>
                    <a:pt x="301244" y="309118"/>
                    <a:pt x="299466" y="311150"/>
                    <a:pt x="295910" y="314706"/>
                  </a:cubicBezTo>
                  <a:cubicBezTo>
                    <a:pt x="292354" y="318770"/>
                    <a:pt x="290830" y="321056"/>
                    <a:pt x="291338" y="321564"/>
                  </a:cubicBezTo>
                  <a:cubicBezTo>
                    <a:pt x="292354" y="322072"/>
                    <a:pt x="293370" y="321818"/>
                    <a:pt x="294386" y="320802"/>
                  </a:cubicBezTo>
                  <a:cubicBezTo>
                    <a:pt x="295910" y="319278"/>
                    <a:pt x="296164" y="319278"/>
                    <a:pt x="295148" y="320802"/>
                  </a:cubicBezTo>
                  <a:cubicBezTo>
                    <a:pt x="294640" y="322326"/>
                    <a:pt x="293370" y="323088"/>
                    <a:pt x="291338" y="323088"/>
                  </a:cubicBezTo>
                  <a:cubicBezTo>
                    <a:pt x="290830" y="322580"/>
                    <a:pt x="290322" y="322453"/>
                    <a:pt x="289814" y="322707"/>
                  </a:cubicBezTo>
                  <a:cubicBezTo>
                    <a:pt x="289306" y="322961"/>
                    <a:pt x="288798" y="323088"/>
                    <a:pt x="288290" y="323088"/>
                  </a:cubicBezTo>
                  <a:cubicBezTo>
                    <a:pt x="286766" y="324612"/>
                    <a:pt x="286258" y="325882"/>
                    <a:pt x="286766" y="326898"/>
                  </a:cubicBezTo>
                  <a:cubicBezTo>
                    <a:pt x="287274" y="327406"/>
                    <a:pt x="287020" y="327660"/>
                    <a:pt x="286004" y="327660"/>
                  </a:cubicBezTo>
                  <a:cubicBezTo>
                    <a:pt x="284988" y="327660"/>
                    <a:pt x="282956" y="330454"/>
                    <a:pt x="279908" y="336042"/>
                  </a:cubicBezTo>
                  <a:lnTo>
                    <a:pt x="276098" y="344424"/>
                  </a:lnTo>
                  <a:cubicBezTo>
                    <a:pt x="275082" y="344424"/>
                    <a:pt x="274574" y="344932"/>
                    <a:pt x="274574" y="345948"/>
                  </a:cubicBezTo>
                  <a:cubicBezTo>
                    <a:pt x="274574" y="345948"/>
                    <a:pt x="273558" y="348996"/>
                    <a:pt x="271526" y="355092"/>
                  </a:cubicBezTo>
                  <a:cubicBezTo>
                    <a:pt x="268478" y="359156"/>
                    <a:pt x="266954" y="361950"/>
                    <a:pt x="266954" y="363474"/>
                  </a:cubicBezTo>
                  <a:lnTo>
                    <a:pt x="264668" y="368046"/>
                  </a:lnTo>
                  <a:lnTo>
                    <a:pt x="262382" y="371856"/>
                  </a:lnTo>
                  <a:lnTo>
                    <a:pt x="263906" y="372618"/>
                  </a:lnTo>
                  <a:cubicBezTo>
                    <a:pt x="264414" y="372618"/>
                    <a:pt x="264795" y="372745"/>
                    <a:pt x="265049" y="372999"/>
                  </a:cubicBezTo>
                  <a:cubicBezTo>
                    <a:pt x="265303" y="373253"/>
                    <a:pt x="265430" y="373380"/>
                    <a:pt x="265430" y="373380"/>
                  </a:cubicBezTo>
                  <a:cubicBezTo>
                    <a:pt x="264922" y="373888"/>
                    <a:pt x="265176" y="374904"/>
                    <a:pt x="266192" y="376428"/>
                  </a:cubicBezTo>
                  <a:lnTo>
                    <a:pt x="269240" y="377190"/>
                  </a:lnTo>
                  <a:lnTo>
                    <a:pt x="272288" y="377952"/>
                  </a:lnTo>
                  <a:lnTo>
                    <a:pt x="273050" y="380238"/>
                  </a:lnTo>
                  <a:lnTo>
                    <a:pt x="276860" y="382524"/>
                  </a:lnTo>
                  <a:cubicBezTo>
                    <a:pt x="277876" y="383032"/>
                    <a:pt x="279400" y="384810"/>
                    <a:pt x="281432" y="387858"/>
                  </a:cubicBezTo>
                  <a:cubicBezTo>
                    <a:pt x="283972" y="390398"/>
                    <a:pt x="285496" y="391668"/>
                    <a:pt x="286004" y="391668"/>
                  </a:cubicBezTo>
                  <a:cubicBezTo>
                    <a:pt x="288036" y="391668"/>
                    <a:pt x="289306" y="391922"/>
                    <a:pt x="289814" y="392430"/>
                  </a:cubicBezTo>
                  <a:cubicBezTo>
                    <a:pt x="291338" y="392430"/>
                    <a:pt x="292100" y="393192"/>
                    <a:pt x="292100" y="394716"/>
                  </a:cubicBezTo>
                  <a:cubicBezTo>
                    <a:pt x="292100" y="395732"/>
                    <a:pt x="293116" y="396748"/>
                    <a:pt x="295148" y="397764"/>
                  </a:cubicBezTo>
                  <a:lnTo>
                    <a:pt x="304292" y="404622"/>
                  </a:lnTo>
                  <a:lnTo>
                    <a:pt x="312674" y="411480"/>
                  </a:lnTo>
                  <a:cubicBezTo>
                    <a:pt x="312674" y="411480"/>
                    <a:pt x="314960" y="413258"/>
                    <a:pt x="319532" y="416814"/>
                  </a:cubicBezTo>
                  <a:cubicBezTo>
                    <a:pt x="331216" y="425450"/>
                    <a:pt x="339344" y="431292"/>
                    <a:pt x="343916" y="434340"/>
                  </a:cubicBezTo>
                  <a:cubicBezTo>
                    <a:pt x="356108" y="443484"/>
                    <a:pt x="362204" y="448310"/>
                    <a:pt x="362204" y="448818"/>
                  </a:cubicBezTo>
                  <a:cubicBezTo>
                    <a:pt x="362204" y="449326"/>
                    <a:pt x="363982" y="450596"/>
                    <a:pt x="367538" y="452628"/>
                  </a:cubicBezTo>
                  <a:lnTo>
                    <a:pt x="378968" y="461772"/>
                  </a:lnTo>
                  <a:cubicBezTo>
                    <a:pt x="382524" y="465328"/>
                    <a:pt x="387350" y="469138"/>
                    <a:pt x="393446" y="473202"/>
                  </a:cubicBezTo>
                  <a:cubicBezTo>
                    <a:pt x="400050" y="478282"/>
                    <a:pt x="403352" y="481076"/>
                    <a:pt x="403352" y="481584"/>
                  </a:cubicBezTo>
                  <a:cubicBezTo>
                    <a:pt x="403352" y="482092"/>
                    <a:pt x="403606" y="482600"/>
                    <a:pt x="404114" y="483108"/>
                  </a:cubicBezTo>
                  <a:cubicBezTo>
                    <a:pt x="404622" y="483616"/>
                    <a:pt x="405130" y="483616"/>
                    <a:pt x="405638" y="483108"/>
                  </a:cubicBezTo>
                  <a:cubicBezTo>
                    <a:pt x="406146" y="483108"/>
                    <a:pt x="405892" y="480822"/>
                    <a:pt x="404876" y="476250"/>
                  </a:cubicBezTo>
                  <a:cubicBezTo>
                    <a:pt x="403860" y="473710"/>
                    <a:pt x="403352" y="470916"/>
                    <a:pt x="403352" y="467868"/>
                  </a:cubicBezTo>
                  <a:cubicBezTo>
                    <a:pt x="403352" y="466852"/>
                    <a:pt x="403098" y="465963"/>
                    <a:pt x="402590" y="465201"/>
                  </a:cubicBezTo>
                  <a:cubicBezTo>
                    <a:pt x="402082" y="464439"/>
                    <a:pt x="401574" y="463804"/>
                    <a:pt x="401066" y="463296"/>
                  </a:cubicBezTo>
                  <a:cubicBezTo>
                    <a:pt x="400558" y="462788"/>
                    <a:pt x="399796" y="460248"/>
                    <a:pt x="398780" y="455676"/>
                  </a:cubicBezTo>
                  <a:lnTo>
                    <a:pt x="394970" y="443484"/>
                  </a:lnTo>
                  <a:lnTo>
                    <a:pt x="392684" y="433578"/>
                  </a:lnTo>
                  <a:cubicBezTo>
                    <a:pt x="392684" y="434086"/>
                    <a:pt x="391922" y="431292"/>
                    <a:pt x="390398" y="425196"/>
                  </a:cubicBezTo>
                  <a:lnTo>
                    <a:pt x="385826" y="409194"/>
                  </a:lnTo>
                  <a:cubicBezTo>
                    <a:pt x="384302" y="405130"/>
                    <a:pt x="382778" y="400050"/>
                    <a:pt x="381254" y="393954"/>
                  </a:cubicBezTo>
                  <a:cubicBezTo>
                    <a:pt x="380238" y="390398"/>
                    <a:pt x="379476" y="388620"/>
                    <a:pt x="378968" y="388620"/>
                  </a:cubicBezTo>
                  <a:lnTo>
                    <a:pt x="378206" y="381000"/>
                  </a:lnTo>
                  <a:cubicBezTo>
                    <a:pt x="376682" y="376428"/>
                    <a:pt x="375920" y="374142"/>
                    <a:pt x="375920" y="374142"/>
                  </a:cubicBezTo>
                  <a:cubicBezTo>
                    <a:pt x="374904" y="372110"/>
                    <a:pt x="374396" y="370332"/>
                    <a:pt x="374396" y="368808"/>
                  </a:cubicBezTo>
                  <a:lnTo>
                    <a:pt x="372110" y="358902"/>
                  </a:lnTo>
                  <a:cubicBezTo>
                    <a:pt x="371094" y="356870"/>
                    <a:pt x="370586" y="354076"/>
                    <a:pt x="370586" y="350520"/>
                  </a:cubicBezTo>
                  <a:lnTo>
                    <a:pt x="368300" y="345186"/>
                  </a:lnTo>
                  <a:cubicBezTo>
                    <a:pt x="367792" y="344678"/>
                    <a:pt x="367538" y="343154"/>
                    <a:pt x="367538" y="340614"/>
                  </a:cubicBezTo>
                  <a:cubicBezTo>
                    <a:pt x="367538" y="339598"/>
                    <a:pt x="367792" y="339090"/>
                    <a:pt x="368300" y="339090"/>
                  </a:cubicBezTo>
                  <a:cubicBezTo>
                    <a:pt x="369316" y="339090"/>
                    <a:pt x="369824" y="339852"/>
                    <a:pt x="369824" y="341376"/>
                  </a:cubicBezTo>
                  <a:lnTo>
                    <a:pt x="370586" y="344424"/>
                  </a:lnTo>
                  <a:cubicBezTo>
                    <a:pt x="370586" y="344932"/>
                    <a:pt x="370967" y="345821"/>
                    <a:pt x="371729" y="347091"/>
                  </a:cubicBezTo>
                  <a:cubicBezTo>
                    <a:pt x="372491" y="348361"/>
                    <a:pt x="373380" y="350266"/>
                    <a:pt x="374396" y="352806"/>
                  </a:cubicBezTo>
                  <a:lnTo>
                    <a:pt x="378206" y="362712"/>
                  </a:lnTo>
                  <a:lnTo>
                    <a:pt x="379730" y="370332"/>
                  </a:lnTo>
                  <a:cubicBezTo>
                    <a:pt x="381762" y="374396"/>
                    <a:pt x="382778" y="377190"/>
                    <a:pt x="382778" y="378714"/>
                  </a:cubicBezTo>
                  <a:cubicBezTo>
                    <a:pt x="382778" y="379730"/>
                    <a:pt x="383286" y="381127"/>
                    <a:pt x="384302" y="382905"/>
                  </a:cubicBezTo>
                  <a:cubicBezTo>
                    <a:pt x="385318" y="384683"/>
                    <a:pt x="386080" y="386588"/>
                    <a:pt x="386588" y="388620"/>
                  </a:cubicBezTo>
                  <a:cubicBezTo>
                    <a:pt x="387096" y="390652"/>
                    <a:pt x="387604" y="392303"/>
                    <a:pt x="388112" y="393573"/>
                  </a:cubicBezTo>
                  <a:cubicBezTo>
                    <a:pt x="388620" y="394843"/>
                    <a:pt x="388874" y="394970"/>
                    <a:pt x="388874" y="393954"/>
                  </a:cubicBezTo>
                  <a:lnTo>
                    <a:pt x="388874" y="392430"/>
                  </a:lnTo>
                  <a:lnTo>
                    <a:pt x="387350" y="381762"/>
                  </a:lnTo>
                  <a:cubicBezTo>
                    <a:pt x="386334" y="379222"/>
                    <a:pt x="385318" y="376301"/>
                    <a:pt x="384302" y="372999"/>
                  </a:cubicBezTo>
                  <a:cubicBezTo>
                    <a:pt x="383286" y="369697"/>
                    <a:pt x="382016" y="366522"/>
                    <a:pt x="380492" y="363474"/>
                  </a:cubicBezTo>
                  <a:lnTo>
                    <a:pt x="374396" y="340614"/>
                  </a:lnTo>
                  <a:lnTo>
                    <a:pt x="368300" y="318516"/>
                  </a:lnTo>
                  <a:lnTo>
                    <a:pt x="365252" y="306324"/>
                  </a:lnTo>
                  <a:lnTo>
                    <a:pt x="364490" y="304038"/>
                  </a:lnTo>
                  <a:lnTo>
                    <a:pt x="366014" y="306324"/>
                  </a:lnTo>
                  <a:lnTo>
                    <a:pt x="380492" y="347472"/>
                  </a:lnTo>
                  <a:cubicBezTo>
                    <a:pt x="386080" y="364236"/>
                    <a:pt x="391414" y="379222"/>
                    <a:pt x="396494" y="392430"/>
                  </a:cubicBezTo>
                  <a:cubicBezTo>
                    <a:pt x="398018" y="396494"/>
                    <a:pt x="399542" y="398526"/>
                    <a:pt x="401066" y="398526"/>
                  </a:cubicBezTo>
                  <a:cubicBezTo>
                    <a:pt x="401574" y="398526"/>
                    <a:pt x="401828" y="400558"/>
                    <a:pt x="401828" y="404622"/>
                  </a:cubicBezTo>
                  <a:cubicBezTo>
                    <a:pt x="401828" y="406654"/>
                    <a:pt x="402336" y="408686"/>
                    <a:pt x="403352" y="410718"/>
                  </a:cubicBezTo>
                  <a:cubicBezTo>
                    <a:pt x="405384" y="411734"/>
                    <a:pt x="405892" y="412750"/>
                    <a:pt x="404876" y="413766"/>
                  </a:cubicBezTo>
                  <a:cubicBezTo>
                    <a:pt x="404876" y="415290"/>
                    <a:pt x="405384" y="416306"/>
                    <a:pt x="406400" y="416814"/>
                  </a:cubicBezTo>
                  <a:cubicBezTo>
                    <a:pt x="407924" y="417830"/>
                    <a:pt x="408432" y="419354"/>
                    <a:pt x="407924" y="421386"/>
                  </a:cubicBezTo>
                  <a:cubicBezTo>
                    <a:pt x="407924" y="422910"/>
                    <a:pt x="408178" y="423672"/>
                    <a:pt x="408686" y="423672"/>
                  </a:cubicBezTo>
                  <a:cubicBezTo>
                    <a:pt x="409702" y="423672"/>
                    <a:pt x="411226" y="425958"/>
                    <a:pt x="413258" y="430530"/>
                  </a:cubicBezTo>
                  <a:lnTo>
                    <a:pt x="417830" y="441198"/>
                  </a:lnTo>
                  <a:lnTo>
                    <a:pt x="421640" y="450342"/>
                  </a:lnTo>
                  <a:cubicBezTo>
                    <a:pt x="424180" y="454406"/>
                    <a:pt x="425704" y="456438"/>
                    <a:pt x="426212" y="456438"/>
                  </a:cubicBezTo>
                  <a:cubicBezTo>
                    <a:pt x="427228" y="456438"/>
                    <a:pt x="427228" y="457200"/>
                    <a:pt x="426212" y="458724"/>
                  </a:cubicBezTo>
                  <a:cubicBezTo>
                    <a:pt x="426212" y="460756"/>
                    <a:pt x="426720" y="462026"/>
                    <a:pt x="427736" y="462534"/>
                  </a:cubicBezTo>
                  <a:cubicBezTo>
                    <a:pt x="428244" y="462534"/>
                    <a:pt x="428498" y="463042"/>
                    <a:pt x="428498" y="464058"/>
                  </a:cubicBezTo>
                  <a:cubicBezTo>
                    <a:pt x="427990" y="465582"/>
                    <a:pt x="428498" y="467106"/>
                    <a:pt x="430022" y="468630"/>
                  </a:cubicBezTo>
                  <a:cubicBezTo>
                    <a:pt x="431038" y="469138"/>
                    <a:pt x="431546" y="470154"/>
                    <a:pt x="431546" y="471678"/>
                  </a:cubicBezTo>
                  <a:cubicBezTo>
                    <a:pt x="431038" y="473202"/>
                    <a:pt x="431292" y="473964"/>
                    <a:pt x="432308" y="473964"/>
                  </a:cubicBezTo>
                  <a:cubicBezTo>
                    <a:pt x="433832" y="473964"/>
                    <a:pt x="434848" y="474726"/>
                    <a:pt x="435356" y="476250"/>
                  </a:cubicBezTo>
                  <a:lnTo>
                    <a:pt x="436118" y="480060"/>
                  </a:lnTo>
                  <a:cubicBezTo>
                    <a:pt x="436118" y="482600"/>
                    <a:pt x="436372" y="484378"/>
                    <a:pt x="436880" y="485394"/>
                  </a:cubicBezTo>
                  <a:lnTo>
                    <a:pt x="439166" y="489966"/>
                  </a:lnTo>
                  <a:cubicBezTo>
                    <a:pt x="439166" y="490982"/>
                    <a:pt x="439928" y="492252"/>
                    <a:pt x="441452" y="493776"/>
                  </a:cubicBezTo>
                  <a:cubicBezTo>
                    <a:pt x="441960" y="493776"/>
                    <a:pt x="442341" y="494030"/>
                    <a:pt x="442595" y="494538"/>
                  </a:cubicBezTo>
                  <a:cubicBezTo>
                    <a:pt x="442849" y="495046"/>
                    <a:pt x="442722" y="495300"/>
                    <a:pt x="442214" y="495300"/>
                  </a:cubicBezTo>
                  <a:cubicBezTo>
                    <a:pt x="442214" y="496316"/>
                    <a:pt x="442976" y="497586"/>
                    <a:pt x="444500" y="499110"/>
                  </a:cubicBezTo>
                  <a:cubicBezTo>
                    <a:pt x="446024" y="501142"/>
                    <a:pt x="446278" y="502666"/>
                    <a:pt x="445262" y="503682"/>
                  </a:cubicBezTo>
                  <a:cubicBezTo>
                    <a:pt x="444754" y="503682"/>
                    <a:pt x="444627" y="504063"/>
                    <a:pt x="444881" y="504825"/>
                  </a:cubicBezTo>
                  <a:cubicBezTo>
                    <a:pt x="445135" y="505587"/>
                    <a:pt x="445516" y="506222"/>
                    <a:pt x="446024" y="506730"/>
                  </a:cubicBezTo>
                  <a:cubicBezTo>
                    <a:pt x="448056" y="508762"/>
                    <a:pt x="448564" y="509778"/>
                    <a:pt x="447548" y="509778"/>
                  </a:cubicBezTo>
                  <a:cubicBezTo>
                    <a:pt x="447040" y="510286"/>
                    <a:pt x="446913" y="510794"/>
                    <a:pt x="447167" y="511302"/>
                  </a:cubicBezTo>
                  <a:cubicBezTo>
                    <a:pt x="447421" y="511810"/>
                    <a:pt x="447802" y="512064"/>
                    <a:pt x="448310" y="512064"/>
                  </a:cubicBezTo>
                  <a:cubicBezTo>
                    <a:pt x="448818" y="512064"/>
                    <a:pt x="449072" y="512826"/>
                    <a:pt x="449072" y="514350"/>
                  </a:cubicBezTo>
                  <a:cubicBezTo>
                    <a:pt x="448564" y="514858"/>
                    <a:pt x="448945" y="515874"/>
                    <a:pt x="450215" y="517398"/>
                  </a:cubicBezTo>
                  <a:cubicBezTo>
                    <a:pt x="451485" y="518922"/>
                    <a:pt x="453136" y="520446"/>
                    <a:pt x="455168" y="521970"/>
                  </a:cubicBezTo>
                  <a:cubicBezTo>
                    <a:pt x="459232" y="525018"/>
                    <a:pt x="462534" y="527304"/>
                    <a:pt x="465074" y="528828"/>
                  </a:cubicBezTo>
                  <a:cubicBezTo>
                    <a:pt x="466598" y="529844"/>
                    <a:pt x="466852" y="531368"/>
                    <a:pt x="465836" y="533400"/>
                  </a:cubicBezTo>
                  <a:cubicBezTo>
                    <a:pt x="464312" y="535432"/>
                    <a:pt x="462788" y="536194"/>
                    <a:pt x="461264" y="535686"/>
                  </a:cubicBezTo>
                  <a:cubicBezTo>
                    <a:pt x="460248" y="535686"/>
                    <a:pt x="459740" y="535940"/>
                    <a:pt x="459740" y="536448"/>
                  </a:cubicBezTo>
                  <a:lnTo>
                    <a:pt x="461264" y="537210"/>
                  </a:lnTo>
                  <a:lnTo>
                    <a:pt x="462026" y="540258"/>
                  </a:lnTo>
                  <a:cubicBezTo>
                    <a:pt x="462026" y="541782"/>
                    <a:pt x="462280" y="542544"/>
                    <a:pt x="462788" y="542544"/>
                  </a:cubicBezTo>
                  <a:cubicBezTo>
                    <a:pt x="462788" y="542544"/>
                    <a:pt x="463804" y="543560"/>
                    <a:pt x="465836" y="545592"/>
                  </a:cubicBezTo>
                  <a:cubicBezTo>
                    <a:pt x="466344" y="547116"/>
                    <a:pt x="466598" y="549656"/>
                    <a:pt x="466598" y="553212"/>
                  </a:cubicBezTo>
                  <a:cubicBezTo>
                    <a:pt x="465582" y="555244"/>
                    <a:pt x="465836" y="556260"/>
                    <a:pt x="467360" y="556260"/>
                  </a:cubicBezTo>
                  <a:cubicBezTo>
                    <a:pt x="467868" y="556260"/>
                    <a:pt x="468122" y="557530"/>
                    <a:pt x="468122" y="560070"/>
                  </a:cubicBezTo>
                  <a:cubicBezTo>
                    <a:pt x="467106" y="562102"/>
                    <a:pt x="467106" y="563626"/>
                    <a:pt x="468122" y="564642"/>
                  </a:cubicBezTo>
                  <a:cubicBezTo>
                    <a:pt x="468122" y="564642"/>
                    <a:pt x="469138" y="567690"/>
                    <a:pt x="471170" y="573786"/>
                  </a:cubicBezTo>
                  <a:cubicBezTo>
                    <a:pt x="473202" y="578866"/>
                    <a:pt x="474980" y="581406"/>
                    <a:pt x="476504" y="581406"/>
                  </a:cubicBezTo>
                  <a:cubicBezTo>
                    <a:pt x="477520" y="581406"/>
                    <a:pt x="478028" y="582422"/>
                    <a:pt x="478028" y="584454"/>
                  </a:cubicBezTo>
                  <a:cubicBezTo>
                    <a:pt x="478028" y="586994"/>
                    <a:pt x="478282" y="589026"/>
                    <a:pt x="478790" y="590550"/>
                  </a:cubicBezTo>
                  <a:cubicBezTo>
                    <a:pt x="478790" y="593090"/>
                    <a:pt x="478536" y="594868"/>
                    <a:pt x="478028" y="595884"/>
                  </a:cubicBezTo>
                  <a:cubicBezTo>
                    <a:pt x="477520" y="596392"/>
                    <a:pt x="475742" y="596392"/>
                    <a:pt x="472694" y="595884"/>
                  </a:cubicBezTo>
                  <a:cubicBezTo>
                    <a:pt x="467614" y="593344"/>
                    <a:pt x="464820" y="591820"/>
                    <a:pt x="464312" y="591312"/>
                  </a:cubicBezTo>
                  <a:cubicBezTo>
                    <a:pt x="462280" y="589280"/>
                    <a:pt x="460756" y="588264"/>
                    <a:pt x="459740" y="588264"/>
                  </a:cubicBezTo>
                  <a:cubicBezTo>
                    <a:pt x="458724" y="588264"/>
                    <a:pt x="457454" y="587502"/>
                    <a:pt x="455930" y="585978"/>
                  </a:cubicBezTo>
                  <a:lnTo>
                    <a:pt x="452882" y="582168"/>
                  </a:lnTo>
                  <a:cubicBezTo>
                    <a:pt x="451358" y="581152"/>
                    <a:pt x="450850" y="582422"/>
                    <a:pt x="451358" y="585978"/>
                  </a:cubicBezTo>
                  <a:cubicBezTo>
                    <a:pt x="451866" y="586994"/>
                    <a:pt x="452120" y="587883"/>
                    <a:pt x="452120" y="588645"/>
                  </a:cubicBezTo>
                  <a:cubicBezTo>
                    <a:pt x="452120" y="589407"/>
                    <a:pt x="451866" y="589788"/>
                    <a:pt x="451358" y="589788"/>
                  </a:cubicBezTo>
                  <a:lnTo>
                    <a:pt x="449072" y="588264"/>
                  </a:lnTo>
                  <a:cubicBezTo>
                    <a:pt x="448564" y="586740"/>
                    <a:pt x="447040" y="585978"/>
                    <a:pt x="444500" y="585978"/>
                  </a:cubicBezTo>
                  <a:cubicBezTo>
                    <a:pt x="442976" y="585470"/>
                    <a:pt x="440944" y="585978"/>
                    <a:pt x="438404" y="587502"/>
                  </a:cubicBezTo>
                  <a:cubicBezTo>
                    <a:pt x="436880" y="589026"/>
                    <a:pt x="436118" y="590804"/>
                    <a:pt x="436118" y="592836"/>
                  </a:cubicBezTo>
                  <a:cubicBezTo>
                    <a:pt x="436118" y="593852"/>
                    <a:pt x="435102" y="594360"/>
                    <a:pt x="433070" y="594360"/>
                  </a:cubicBezTo>
                  <a:cubicBezTo>
                    <a:pt x="432054" y="594360"/>
                    <a:pt x="431292" y="594614"/>
                    <a:pt x="430784" y="595122"/>
                  </a:cubicBezTo>
                  <a:cubicBezTo>
                    <a:pt x="430276" y="595630"/>
                    <a:pt x="430022" y="596138"/>
                    <a:pt x="430022" y="596646"/>
                  </a:cubicBezTo>
                  <a:cubicBezTo>
                    <a:pt x="428498" y="598170"/>
                    <a:pt x="427482" y="598932"/>
                    <a:pt x="426974" y="598932"/>
                  </a:cubicBezTo>
                  <a:cubicBezTo>
                    <a:pt x="424942" y="598932"/>
                    <a:pt x="423164" y="599948"/>
                    <a:pt x="421640" y="601980"/>
                  </a:cubicBezTo>
                  <a:cubicBezTo>
                    <a:pt x="418592" y="603504"/>
                    <a:pt x="416306" y="604266"/>
                    <a:pt x="414782" y="604266"/>
                  </a:cubicBezTo>
                  <a:cubicBezTo>
                    <a:pt x="413258" y="604266"/>
                    <a:pt x="412242" y="603631"/>
                    <a:pt x="411734" y="602361"/>
                  </a:cubicBezTo>
                  <a:cubicBezTo>
                    <a:pt x="411226" y="601091"/>
                    <a:pt x="410718" y="600202"/>
                    <a:pt x="410210" y="599694"/>
                  </a:cubicBezTo>
                  <a:cubicBezTo>
                    <a:pt x="409194" y="596646"/>
                    <a:pt x="407924" y="595122"/>
                    <a:pt x="406400" y="595122"/>
                  </a:cubicBezTo>
                  <a:lnTo>
                    <a:pt x="403352" y="592836"/>
                  </a:lnTo>
                  <a:cubicBezTo>
                    <a:pt x="403352" y="590804"/>
                    <a:pt x="402844" y="589788"/>
                    <a:pt x="401828" y="589788"/>
                  </a:cubicBezTo>
                  <a:cubicBezTo>
                    <a:pt x="400812" y="589788"/>
                    <a:pt x="399796" y="590296"/>
                    <a:pt x="398780" y="591312"/>
                  </a:cubicBezTo>
                  <a:cubicBezTo>
                    <a:pt x="398780" y="592328"/>
                    <a:pt x="399034" y="593090"/>
                    <a:pt x="399542" y="593598"/>
                  </a:cubicBezTo>
                  <a:cubicBezTo>
                    <a:pt x="400558" y="593598"/>
                    <a:pt x="401066" y="593852"/>
                    <a:pt x="401066" y="594360"/>
                  </a:cubicBezTo>
                  <a:cubicBezTo>
                    <a:pt x="401066" y="595376"/>
                    <a:pt x="400050" y="595884"/>
                    <a:pt x="398018" y="595884"/>
                  </a:cubicBezTo>
                  <a:cubicBezTo>
                    <a:pt x="396494" y="596392"/>
                    <a:pt x="394462" y="595884"/>
                    <a:pt x="391922" y="594360"/>
                  </a:cubicBezTo>
                  <a:cubicBezTo>
                    <a:pt x="391414" y="593852"/>
                    <a:pt x="390906" y="593344"/>
                    <a:pt x="390398" y="592836"/>
                  </a:cubicBezTo>
                  <a:cubicBezTo>
                    <a:pt x="389890" y="592328"/>
                    <a:pt x="389890" y="592074"/>
                    <a:pt x="390398" y="592074"/>
                  </a:cubicBezTo>
                  <a:lnTo>
                    <a:pt x="393446" y="589788"/>
                  </a:lnTo>
                  <a:cubicBezTo>
                    <a:pt x="394970" y="589280"/>
                    <a:pt x="394970" y="588264"/>
                    <a:pt x="393446" y="586740"/>
                  </a:cubicBezTo>
                  <a:cubicBezTo>
                    <a:pt x="392430" y="585724"/>
                    <a:pt x="391160" y="585216"/>
                    <a:pt x="389636" y="585216"/>
                  </a:cubicBezTo>
                  <a:cubicBezTo>
                    <a:pt x="388620" y="585216"/>
                    <a:pt x="387096" y="584200"/>
                    <a:pt x="385064" y="582168"/>
                  </a:cubicBezTo>
                  <a:cubicBezTo>
                    <a:pt x="382524" y="579628"/>
                    <a:pt x="380492" y="578358"/>
                    <a:pt x="378968" y="578358"/>
                  </a:cubicBezTo>
                  <a:cubicBezTo>
                    <a:pt x="377444" y="578358"/>
                    <a:pt x="376174" y="577850"/>
                    <a:pt x="375158" y="576834"/>
                  </a:cubicBezTo>
                  <a:cubicBezTo>
                    <a:pt x="374142" y="574802"/>
                    <a:pt x="373888" y="573532"/>
                    <a:pt x="374396" y="573024"/>
                  </a:cubicBezTo>
                  <a:cubicBezTo>
                    <a:pt x="374396" y="571500"/>
                    <a:pt x="373634" y="570230"/>
                    <a:pt x="372110" y="569214"/>
                  </a:cubicBezTo>
                  <a:cubicBezTo>
                    <a:pt x="370586" y="567182"/>
                    <a:pt x="369824" y="566674"/>
                    <a:pt x="369824" y="567690"/>
                  </a:cubicBezTo>
                  <a:cubicBezTo>
                    <a:pt x="369824" y="568706"/>
                    <a:pt x="368808" y="568452"/>
                    <a:pt x="366776" y="566928"/>
                  </a:cubicBezTo>
                  <a:cubicBezTo>
                    <a:pt x="364236" y="565404"/>
                    <a:pt x="363474" y="563626"/>
                    <a:pt x="364490" y="561594"/>
                  </a:cubicBezTo>
                  <a:cubicBezTo>
                    <a:pt x="364490" y="559562"/>
                    <a:pt x="362712" y="556514"/>
                    <a:pt x="359156" y="552450"/>
                  </a:cubicBezTo>
                  <a:cubicBezTo>
                    <a:pt x="357124" y="549910"/>
                    <a:pt x="355346" y="548005"/>
                    <a:pt x="353822" y="546735"/>
                  </a:cubicBezTo>
                  <a:cubicBezTo>
                    <a:pt x="352298" y="545465"/>
                    <a:pt x="351028" y="545084"/>
                    <a:pt x="350012" y="545592"/>
                  </a:cubicBezTo>
                  <a:cubicBezTo>
                    <a:pt x="347980" y="545592"/>
                    <a:pt x="346710" y="545338"/>
                    <a:pt x="346202" y="544830"/>
                  </a:cubicBezTo>
                  <a:cubicBezTo>
                    <a:pt x="346202" y="543814"/>
                    <a:pt x="346964" y="543306"/>
                    <a:pt x="348488" y="543306"/>
                  </a:cubicBezTo>
                  <a:cubicBezTo>
                    <a:pt x="349504" y="542798"/>
                    <a:pt x="349885" y="542163"/>
                    <a:pt x="349631" y="541401"/>
                  </a:cubicBezTo>
                  <a:cubicBezTo>
                    <a:pt x="349377" y="540639"/>
                    <a:pt x="348488" y="539242"/>
                    <a:pt x="346964" y="537210"/>
                  </a:cubicBezTo>
                  <a:cubicBezTo>
                    <a:pt x="346456" y="536702"/>
                    <a:pt x="345440" y="535559"/>
                    <a:pt x="343916" y="533781"/>
                  </a:cubicBezTo>
                  <a:cubicBezTo>
                    <a:pt x="342392" y="532003"/>
                    <a:pt x="340614" y="530098"/>
                    <a:pt x="338582" y="528066"/>
                  </a:cubicBezTo>
                  <a:cubicBezTo>
                    <a:pt x="335026" y="524510"/>
                    <a:pt x="333248" y="521970"/>
                    <a:pt x="333248" y="520446"/>
                  </a:cubicBezTo>
                  <a:cubicBezTo>
                    <a:pt x="333248" y="519938"/>
                    <a:pt x="332486" y="518922"/>
                    <a:pt x="330962" y="517398"/>
                  </a:cubicBezTo>
                  <a:lnTo>
                    <a:pt x="323342" y="509016"/>
                  </a:lnTo>
                  <a:cubicBezTo>
                    <a:pt x="321818" y="506984"/>
                    <a:pt x="320548" y="505333"/>
                    <a:pt x="319532" y="504063"/>
                  </a:cubicBezTo>
                  <a:cubicBezTo>
                    <a:pt x="318516" y="502793"/>
                    <a:pt x="317754" y="501650"/>
                    <a:pt x="317246" y="500634"/>
                  </a:cubicBezTo>
                  <a:cubicBezTo>
                    <a:pt x="315722" y="497586"/>
                    <a:pt x="312420" y="493522"/>
                    <a:pt x="307340" y="488442"/>
                  </a:cubicBezTo>
                  <a:lnTo>
                    <a:pt x="297434" y="475488"/>
                  </a:lnTo>
                  <a:cubicBezTo>
                    <a:pt x="296418" y="472440"/>
                    <a:pt x="295148" y="470916"/>
                    <a:pt x="293624" y="470916"/>
                  </a:cubicBezTo>
                  <a:lnTo>
                    <a:pt x="287528" y="462534"/>
                  </a:lnTo>
                  <a:lnTo>
                    <a:pt x="272288" y="443484"/>
                  </a:lnTo>
                  <a:cubicBezTo>
                    <a:pt x="263652" y="434848"/>
                    <a:pt x="259334" y="430530"/>
                    <a:pt x="259334" y="430530"/>
                  </a:cubicBezTo>
                  <a:lnTo>
                    <a:pt x="256286" y="429768"/>
                  </a:lnTo>
                  <a:cubicBezTo>
                    <a:pt x="255778" y="429768"/>
                    <a:pt x="255524" y="429006"/>
                    <a:pt x="255524" y="427482"/>
                  </a:cubicBezTo>
                  <a:cubicBezTo>
                    <a:pt x="255524" y="424942"/>
                    <a:pt x="253492" y="422148"/>
                    <a:pt x="249428" y="419100"/>
                  </a:cubicBezTo>
                  <a:cubicBezTo>
                    <a:pt x="246888" y="415544"/>
                    <a:pt x="244856" y="413766"/>
                    <a:pt x="243332" y="413766"/>
                  </a:cubicBezTo>
                  <a:cubicBezTo>
                    <a:pt x="242316" y="413766"/>
                    <a:pt x="241427" y="414147"/>
                    <a:pt x="240665" y="414909"/>
                  </a:cubicBezTo>
                  <a:cubicBezTo>
                    <a:pt x="239903" y="415671"/>
                    <a:pt x="239522" y="416560"/>
                    <a:pt x="239522" y="417576"/>
                  </a:cubicBezTo>
                  <a:cubicBezTo>
                    <a:pt x="239522" y="419608"/>
                    <a:pt x="239014" y="421132"/>
                    <a:pt x="237998" y="422148"/>
                  </a:cubicBezTo>
                  <a:lnTo>
                    <a:pt x="236474" y="426720"/>
                  </a:lnTo>
                  <a:cubicBezTo>
                    <a:pt x="236474" y="428244"/>
                    <a:pt x="235966" y="429006"/>
                    <a:pt x="234950" y="429006"/>
                  </a:cubicBezTo>
                  <a:cubicBezTo>
                    <a:pt x="233934" y="429006"/>
                    <a:pt x="233426" y="429768"/>
                    <a:pt x="233426" y="431292"/>
                  </a:cubicBezTo>
                  <a:cubicBezTo>
                    <a:pt x="233426" y="432816"/>
                    <a:pt x="232664" y="434086"/>
                    <a:pt x="231140" y="435102"/>
                  </a:cubicBezTo>
                  <a:lnTo>
                    <a:pt x="230378" y="438150"/>
                  </a:lnTo>
                  <a:cubicBezTo>
                    <a:pt x="230378" y="439166"/>
                    <a:pt x="229616" y="440944"/>
                    <a:pt x="228092" y="443484"/>
                  </a:cubicBezTo>
                  <a:cubicBezTo>
                    <a:pt x="227076" y="446532"/>
                    <a:pt x="225806" y="448056"/>
                    <a:pt x="224282" y="448056"/>
                  </a:cubicBezTo>
                  <a:lnTo>
                    <a:pt x="223520" y="451866"/>
                  </a:lnTo>
                  <a:cubicBezTo>
                    <a:pt x="223520" y="453898"/>
                    <a:pt x="222504" y="456184"/>
                    <a:pt x="220472" y="458724"/>
                  </a:cubicBezTo>
                  <a:lnTo>
                    <a:pt x="217424" y="464820"/>
                  </a:lnTo>
                  <a:lnTo>
                    <a:pt x="215900" y="468630"/>
                  </a:lnTo>
                  <a:cubicBezTo>
                    <a:pt x="215392" y="469138"/>
                    <a:pt x="215011" y="470281"/>
                    <a:pt x="214757" y="472059"/>
                  </a:cubicBezTo>
                  <a:cubicBezTo>
                    <a:pt x="214503" y="473837"/>
                    <a:pt x="213614" y="475996"/>
                    <a:pt x="212090" y="478536"/>
                  </a:cubicBezTo>
                  <a:lnTo>
                    <a:pt x="208280" y="486918"/>
                  </a:lnTo>
                  <a:cubicBezTo>
                    <a:pt x="208280" y="487934"/>
                    <a:pt x="208026" y="488442"/>
                    <a:pt x="207518" y="488442"/>
                  </a:cubicBezTo>
                  <a:cubicBezTo>
                    <a:pt x="206502" y="488442"/>
                    <a:pt x="205994" y="489458"/>
                    <a:pt x="205994" y="491490"/>
                  </a:cubicBezTo>
                  <a:cubicBezTo>
                    <a:pt x="205994" y="493014"/>
                    <a:pt x="204978" y="496316"/>
                    <a:pt x="202946" y="501396"/>
                  </a:cubicBezTo>
                  <a:cubicBezTo>
                    <a:pt x="200406" y="505968"/>
                    <a:pt x="198882" y="508508"/>
                    <a:pt x="198374" y="509016"/>
                  </a:cubicBezTo>
                  <a:cubicBezTo>
                    <a:pt x="197866" y="509524"/>
                    <a:pt x="197612" y="510540"/>
                    <a:pt x="197612" y="512064"/>
                  </a:cubicBezTo>
                  <a:cubicBezTo>
                    <a:pt x="197612" y="514096"/>
                    <a:pt x="197104" y="515366"/>
                    <a:pt x="196088" y="515874"/>
                  </a:cubicBezTo>
                  <a:lnTo>
                    <a:pt x="195326" y="519684"/>
                  </a:lnTo>
                  <a:cubicBezTo>
                    <a:pt x="195326" y="521716"/>
                    <a:pt x="194818" y="522732"/>
                    <a:pt x="193802" y="522732"/>
                  </a:cubicBezTo>
                  <a:cubicBezTo>
                    <a:pt x="193294" y="522732"/>
                    <a:pt x="192913" y="523240"/>
                    <a:pt x="192659" y="524256"/>
                  </a:cubicBezTo>
                  <a:cubicBezTo>
                    <a:pt x="192405" y="525272"/>
                    <a:pt x="192532" y="526542"/>
                    <a:pt x="193040" y="528066"/>
                  </a:cubicBezTo>
                  <a:cubicBezTo>
                    <a:pt x="193040" y="529590"/>
                    <a:pt x="193802" y="531876"/>
                    <a:pt x="195326" y="534924"/>
                  </a:cubicBezTo>
                  <a:cubicBezTo>
                    <a:pt x="196342" y="535940"/>
                    <a:pt x="196850" y="537972"/>
                    <a:pt x="196850" y="541020"/>
                  </a:cubicBezTo>
                  <a:lnTo>
                    <a:pt x="196850" y="547116"/>
                  </a:lnTo>
                  <a:cubicBezTo>
                    <a:pt x="195326" y="550164"/>
                    <a:pt x="194056" y="552196"/>
                    <a:pt x="193040" y="553212"/>
                  </a:cubicBezTo>
                  <a:cubicBezTo>
                    <a:pt x="192024" y="554228"/>
                    <a:pt x="191008" y="554863"/>
                    <a:pt x="189992" y="555117"/>
                  </a:cubicBezTo>
                  <a:cubicBezTo>
                    <a:pt x="188976" y="555371"/>
                    <a:pt x="187706" y="555244"/>
                    <a:pt x="186182" y="554736"/>
                  </a:cubicBezTo>
                  <a:lnTo>
                    <a:pt x="178562" y="550926"/>
                  </a:lnTo>
                  <a:cubicBezTo>
                    <a:pt x="176022" y="548386"/>
                    <a:pt x="174244" y="547116"/>
                    <a:pt x="173228" y="547116"/>
                  </a:cubicBezTo>
                  <a:cubicBezTo>
                    <a:pt x="172212" y="547116"/>
                    <a:pt x="171704" y="547624"/>
                    <a:pt x="171704" y="548640"/>
                  </a:cubicBezTo>
                  <a:cubicBezTo>
                    <a:pt x="171704" y="549656"/>
                    <a:pt x="170434" y="550164"/>
                    <a:pt x="167894" y="550164"/>
                  </a:cubicBezTo>
                  <a:cubicBezTo>
                    <a:pt x="165862" y="550164"/>
                    <a:pt x="164338" y="549656"/>
                    <a:pt x="163322" y="548640"/>
                  </a:cubicBezTo>
                  <a:cubicBezTo>
                    <a:pt x="162306" y="548132"/>
                    <a:pt x="161798" y="548386"/>
                    <a:pt x="161798" y="549402"/>
                  </a:cubicBezTo>
                  <a:cubicBezTo>
                    <a:pt x="161798" y="551434"/>
                    <a:pt x="160782" y="552450"/>
                    <a:pt x="158750" y="552450"/>
                  </a:cubicBezTo>
                  <a:lnTo>
                    <a:pt x="156464" y="553212"/>
                  </a:lnTo>
                  <a:cubicBezTo>
                    <a:pt x="156464" y="554228"/>
                    <a:pt x="154178" y="556006"/>
                    <a:pt x="149606" y="558546"/>
                  </a:cubicBezTo>
                  <a:cubicBezTo>
                    <a:pt x="146558" y="560070"/>
                    <a:pt x="143510" y="560832"/>
                    <a:pt x="140462" y="560832"/>
                  </a:cubicBezTo>
                  <a:cubicBezTo>
                    <a:pt x="138938" y="560832"/>
                    <a:pt x="137414" y="560070"/>
                    <a:pt x="135890" y="558546"/>
                  </a:cubicBezTo>
                  <a:cubicBezTo>
                    <a:pt x="133858" y="556514"/>
                    <a:pt x="133604" y="555244"/>
                    <a:pt x="135128" y="554736"/>
                  </a:cubicBezTo>
                  <a:cubicBezTo>
                    <a:pt x="136144" y="553720"/>
                    <a:pt x="135382" y="552958"/>
                    <a:pt x="132842" y="552450"/>
                  </a:cubicBezTo>
                  <a:lnTo>
                    <a:pt x="127508" y="547878"/>
                  </a:lnTo>
                  <a:cubicBezTo>
                    <a:pt x="126492" y="546862"/>
                    <a:pt x="125476" y="546608"/>
                    <a:pt x="124460" y="547116"/>
                  </a:cubicBezTo>
                  <a:cubicBezTo>
                    <a:pt x="123952" y="547116"/>
                    <a:pt x="123190" y="546354"/>
                    <a:pt x="122174" y="544830"/>
                  </a:cubicBezTo>
                  <a:cubicBezTo>
                    <a:pt x="120142" y="543814"/>
                    <a:pt x="118110" y="543814"/>
                    <a:pt x="116078" y="544830"/>
                  </a:cubicBezTo>
                  <a:cubicBezTo>
                    <a:pt x="115570" y="544830"/>
                    <a:pt x="114681" y="544957"/>
                    <a:pt x="113411" y="545211"/>
                  </a:cubicBezTo>
                  <a:cubicBezTo>
                    <a:pt x="112141" y="545465"/>
                    <a:pt x="111252" y="545338"/>
                    <a:pt x="110744" y="544830"/>
                  </a:cubicBezTo>
                  <a:cubicBezTo>
                    <a:pt x="110236" y="544830"/>
                    <a:pt x="108458" y="542798"/>
                    <a:pt x="105410" y="538734"/>
                  </a:cubicBezTo>
                  <a:cubicBezTo>
                    <a:pt x="103886" y="536702"/>
                    <a:pt x="102997" y="535178"/>
                    <a:pt x="102743" y="534162"/>
                  </a:cubicBezTo>
                  <a:cubicBezTo>
                    <a:pt x="102489" y="533146"/>
                    <a:pt x="102870" y="532130"/>
                    <a:pt x="103886" y="531114"/>
                  </a:cubicBezTo>
                  <a:cubicBezTo>
                    <a:pt x="103886" y="531114"/>
                    <a:pt x="104013" y="530987"/>
                    <a:pt x="104267" y="530733"/>
                  </a:cubicBezTo>
                  <a:cubicBezTo>
                    <a:pt x="104521" y="530479"/>
                    <a:pt x="104648" y="530352"/>
                    <a:pt x="104648" y="530352"/>
                  </a:cubicBezTo>
                  <a:cubicBezTo>
                    <a:pt x="104648" y="528828"/>
                    <a:pt x="103378" y="526796"/>
                    <a:pt x="100838" y="524256"/>
                  </a:cubicBezTo>
                  <a:cubicBezTo>
                    <a:pt x="100330" y="523240"/>
                    <a:pt x="96266" y="517652"/>
                    <a:pt x="88646" y="507492"/>
                  </a:cubicBezTo>
                  <a:cubicBezTo>
                    <a:pt x="82550" y="501396"/>
                    <a:pt x="77978" y="495808"/>
                    <a:pt x="74930" y="490728"/>
                  </a:cubicBezTo>
                  <a:cubicBezTo>
                    <a:pt x="69342" y="485140"/>
                    <a:pt x="65786" y="481076"/>
                    <a:pt x="64262" y="478536"/>
                  </a:cubicBezTo>
                  <a:cubicBezTo>
                    <a:pt x="56642" y="469392"/>
                    <a:pt x="53086" y="465074"/>
                    <a:pt x="53594" y="465582"/>
                  </a:cubicBezTo>
                  <a:cubicBezTo>
                    <a:pt x="50546" y="462534"/>
                    <a:pt x="49022" y="460502"/>
                    <a:pt x="49022" y="459486"/>
                  </a:cubicBezTo>
                  <a:cubicBezTo>
                    <a:pt x="49022" y="458470"/>
                    <a:pt x="47752" y="456692"/>
                    <a:pt x="45212" y="454152"/>
                  </a:cubicBezTo>
                  <a:cubicBezTo>
                    <a:pt x="43180" y="452628"/>
                    <a:pt x="42164" y="451104"/>
                    <a:pt x="42164" y="449580"/>
                  </a:cubicBezTo>
                  <a:lnTo>
                    <a:pt x="33782" y="438912"/>
                  </a:lnTo>
                  <a:cubicBezTo>
                    <a:pt x="28194" y="430784"/>
                    <a:pt x="25400" y="426466"/>
                    <a:pt x="25400" y="425958"/>
                  </a:cubicBezTo>
                  <a:cubicBezTo>
                    <a:pt x="25400" y="424942"/>
                    <a:pt x="25273" y="424053"/>
                    <a:pt x="25019" y="423291"/>
                  </a:cubicBezTo>
                  <a:cubicBezTo>
                    <a:pt x="24765" y="422529"/>
                    <a:pt x="24892" y="422148"/>
                    <a:pt x="25400" y="422148"/>
                  </a:cubicBezTo>
                  <a:lnTo>
                    <a:pt x="26162" y="420624"/>
                  </a:lnTo>
                  <a:cubicBezTo>
                    <a:pt x="26162" y="420116"/>
                    <a:pt x="26035" y="419735"/>
                    <a:pt x="25781" y="419481"/>
                  </a:cubicBezTo>
                  <a:cubicBezTo>
                    <a:pt x="25527" y="419227"/>
                    <a:pt x="25146" y="419354"/>
                    <a:pt x="24638" y="419862"/>
                  </a:cubicBezTo>
                  <a:cubicBezTo>
                    <a:pt x="24130" y="419862"/>
                    <a:pt x="23495" y="419989"/>
                    <a:pt x="22733" y="420243"/>
                  </a:cubicBezTo>
                  <a:cubicBezTo>
                    <a:pt x="21971" y="420497"/>
                    <a:pt x="21590" y="420370"/>
                    <a:pt x="21590" y="419862"/>
                  </a:cubicBezTo>
                  <a:lnTo>
                    <a:pt x="23876" y="415290"/>
                  </a:lnTo>
                  <a:cubicBezTo>
                    <a:pt x="24892" y="412750"/>
                    <a:pt x="26670" y="410718"/>
                    <a:pt x="29210" y="409194"/>
                  </a:cubicBezTo>
                  <a:cubicBezTo>
                    <a:pt x="31750" y="408178"/>
                    <a:pt x="33020" y="406908"/>
                    <a:pt x="33020" y="405384"/>
                  </a:cubicBezTo>
                  <a:cubicBezTo>
                    <a:pt x="33020" y="405384"/>
                    <a:pt x="33147" y="405257"/>
                    <a:pt x="33401" y="405003"/>
                  </a:cubicBezTo>
                  <a:cubicBezTo>
                    <a:pt x="33655" y="404749"/>
                    <a:pt x="33782" y="404622"/>
                    <a:pt x="33782" y="404622"/>
                  </a:cubicBezTo>
                  <a:lnTo>
                    <a:pt x="35306" y="404622"/>
                  </a:lnTo>
                  <a:cubicBezTo>
                    <a:pt x="36322" y="405130"/>
                    <a:pt x="35814" y="406400"/>
                    <a:pt x="33782" y="408432"/>
                  </a:cubicBezTo>
                  <a:lnTo>
                    <a:pt x="30734" y="410718"/>
                  </a:lnTo>
                  <a:cubicBezTo>
                    <a:pt x="29718" y="410718"/>
                    <a:pt x="29210" y="410972"/>
                    <a:pt x="29210" y="411480"/>
                  </a:cubicBezTo>
                  <a:lnTo>
                    <a:pt x="29210" y="413004"/>
                  </a:lnTo>
                  <a:cubicBezTo>
                    <a:pt x="30734" y="413004"/>
                    <a:pt x="32258" y="412242"/>
                    <a:pt x="33782" y="410718"/>
                  </a:cubicBezTo>
                  <a:lnTo>
                    <a:pt x="39878" y="409194"/>
                  </a:lnTo>
                  <a:cubicBezTo>
                    <a:pt x="40386" y="409194"/>
                    <a:pt x="40894" y="408940"/>
                    <a:pt x="41402" y="408432"/>
                  </a:cubicBezTo>
                  <a:cubicBezTo>
                    <a:pt x="41910" y="407924"/>
                    <a:pt x="42164" y="407162"/>
                    <a:pt x="42164" y="406146"/>
                  </a:cubicBezTo>
                  <a:cubicBezTo>
                    <a:pt x="42164" y="405130"/>
                    <a:pt x="41656" y="404622"/>
                    <a:pt x="40640" y="404622"/>
                  </a:cubicBezTo>
                  <a:cubicBezTo>
                    <a:pt x="39624" y="404622"/>
                    <a:pt x="39116" y="403606"/>
                    <a:pt x="39116" y="401574"/>
                  </a:cubicBezTo>
                  <a:cubicBezTo>
                    <a:pt x="39116" y="399542"/>
                    <a:pt x="40132" y="398018"/>
                    <a:pt x="42164" y="397002"/>
                  </a:cubicBezTo>
                  <a:lnTo>
                    <a:pt x="49784" y="391668"/>
                  </a:lnTo>
                  <a:lnTo>
                    <a:pt x="58166" y="387858"/>
                  </a:lnTo>
                  <a:cubicBezTo>
                    <a:pt x="61214" y="385318"/>
                    <a:pt x="65024" y="383032"/>
                    <a:pt x="69596" y="381000"/>
                  </a:cubicBezTo>
                  <a:cubicBezTo>
                    <a:pt x="71628" y="379984"/>
                    <a:pt x="73533" y="378968"/>
                    <a:pt x="75311" y="377952"/>
                  </a:cubicBezTo>
                  <a:cubicBezTo>
                    <a:pt x="77089" y="376936"/>
                    <a:pt x="78486" y="376174"/>
                    <a:pt x="79502" y="375666"/>
                  </a:cubicBezTo>
                  <a:cubicBezTo>
                    <a:pt x="81026" y="374650"/>
                    <a:pt x="82296" y="374142"/>
                    <a:pt x="83312" y="374142"/>
                  </a:cubicBezTo>
                  <a:cubicBezTo>
                    <a:pt x="84328" y="374650"/>
                    <a:pt x="83058" y="376682"/>
                    <a:pt x="79502" y="380238"/>
                  </a:cubicBezTo>
                  <a:cubicBezTo>
                    <a:pt x="77470" y="381254"/>
                    <a:pt x="75819" y="382397"/>
                    <a:pt x="74549" y="383667"/>
                  </a:cubicBezTo>
                  <a:cubicBezTo>
                    <a:pt x="73279" y="384937"/>
                    <a:pt x="72136" y="385826"/>
                    <a:pt x="71120" y="386334"/>
                  </a:cubicBezTo>
                  <a:lnTo>
                    <a:pt x="67310" y="388620"/>
                  </a:lnTo>
                  <a:lnTo>
                    <a:pt x="71120" y="388620"/>
                  </a:lnTo>
                  <a:cubicBezTo>
                    <a:pt x="72644" y="388620"/>
                    <a:pt x="76962" y="386588"/>
                    <a:pt x="84074" y="382524"/>
                  </a:cubicBezTo>
                  <a:lnTo>
                    <a:pt x="95504" y="377952"/>
                  </a:lnTo>
                  <a:cubicBezTo>
                    <a:pt x="96012" y="377952"/>
                    <a:pt x="96266" y="378460"/>
                    <a:pt x="96266" y="379476"/>
                  </a:cubicBezTo>
                  <a:cubicBezTo>
                    <a:pt x="96266" y="379984"/>
                    <a:pt x="95504" y="380238"/>
                    <a:pt x="93980" y="380238"/>
                  </a:cubicBezTo>
                  <a:lnTo>
                    <a:pt x="77978" y="390906"/>
                  </a:lnTo>
                  <a:cubicBezTo>
                    <a:pt x="66802" y="398018"/>
                    <a:pt x="60960" y="401828"/>
                    <a:pt x="60452" y="402336"/>
                  </a:cubicBezTo>
                  <a:cubicBezTo>
                    <a:pt x="58420" y="403352"/>
                    <a:pt x="57912" y="404368"/>
                    <a:pt x="58928" y="405384"/>
                  </a:cubicBezTo>
                  <a:cubicBezTo>
                    <a:pt x="59944" y="406400"/>
                    <a:pt x="60452" y="407670"/>
                    <a:pt x="60452" y="409194"/>
                  </a:cubicBezTo>
                  <a:cubicBezTo>
                    <a:pt x="60452" y="410210"/>
                    <a:pt x="59690" y="411480"/>
                    <a:pt x="58166" y="413004"/>
                  </a:cubicBezTo>
                  <a:cubicBezTo>
                    <a:pt x="57150" y="413512"/>
                    <a:pt x="56134" y="414782"/>
                    <a:pt x="55118" y="416814"/>
                  </a:cubicBezTo>
                  <a:cubicBezTo>
                    <a:pt x="54102" y="418338"/>
                    <a:pt x="52324" y="418846"/>
                    <a:pt x="49784" y="418338"/>
                  </a:cubicBezTo>
                  <a:lnTo>
                    <a:pt x="43688" y="416814"/>
                  </a:lnTo>
                  <a:cubicBezTo>
                    <a:pt x="43688" y="416306"/>
                    <a:pt x="44196" y="415798"/>
                    <a:pt x="45212" y="415290"/>
                  </a:cubicBezTo>
                  <a:cubicBezTo>
                    <a:pt x="46228" y="415290"/>
                    <a:pt x="46736" y="414528"/>
                    <a:pt x="46736" y="413004"/>
                  </a:cubicBezTo>
                  <a:cubicBezTo>
                    <a:pt x="46736" y="411988"/>
                    <a:pt x="45720" y="411480"/>
                    <a:pt x="43688" y="411480"/>
                  </a:cubicBezTo>
                  <a:lnTo>
                    <a:pt x="40640" y="413004"/>
                  </a:lnTo>
                  <a:cubicBezTo>
                    <a:pt x="39624" y="414020"/>
                    <a:pt x="40132" y="416306"/>
                    <a:pt x="42164" y="419862"/>
                  </a:cubicBezTo>
                  <a:lnTo>
                    <a:pt x="52070" y="432816"/>
                  </a:lnTo>
                  <a:cubicBezTo>
                    <a:pt x="61214" y="443484"/>
                    <a:pt x="66040" y="449072"/>
                    <a:pt x="66548" y="449580"/>
                  </a:cubicBezTo>
                  <a:cubicBezTo>
                    <a:pt x="68580" y="452628"/>
                    <a:pt x="70612" y="455168"/>
                    <a:pt x="72644" y="457200"/>
                  </a:cubicBezTo>
                  <a:cubicBezTo>
                    <a:pt x="74676" y="459232"/>
                    <a:pt x="76200" y="461010"/>
                    <a:pt x="77216" y="462534"/>
                  </a:cubicBezTo>
                  <a:lnTo>
                    <a:pt x="87884" y="470916"/>
                  </a:lnTo>
                  <a:cubicBezTo>
                    <a:pt x="91948" y="472948"/>
                    <a:pt x="95250" y="473964"/>
                    <a:pt x="97790" y="473964"/>
                  </a:cubicBezTo>
                  <a:lnTo>
                    <a:pt x="101600" y="473202"/>
                  </a:lnTo>
                  <a:cubicBezTo>
                    <a:pt x="101600" y="473202"/>
                    <a:pt x="100076" y="471170"/>
                    <a:pt x="97028" y="467106"/>
                  </a:cubicBezTo>
                  <a:lnTo>
                    <a:pt x="83312" y="452628"/>
                  </a:lnTo>
                  <a:lnTo>
                    <a:pt x="69596" y="438150"/>
                  </a:lnTo>
                  <a:cubicBezTo>
                    <a:pt x="67564" y="436118"/>
                    <a:pt x="66040" y="434340"/>
                    <a:pt x="65024" y="432816"/>
                  </a:cubicBezTo>
                  <a:cubicBezTo>
                    <a:pt x="64008" y="431292"/>
                    <a:pt x="62992" y="430022"/>
                    <a:pt x="61976" y="429006"/>
                  </a:cubicBezTo>
                  <a:lnTo>
                    <a:pt x="61214" y="427482"/>
                  </a:lnTo>
                  <a:cubicBezTo>
                    <a:pt x="61214" y="426466"/>
                    <a:pt x="63754" y="428498"/>
                    <a:pt x="68834" y="433578"/>
                  </a:cubicBezTo>
                  <a:cubicBezTo>
                    <a:pt x="74930" y="438658"/>
                    <a:pt x="77978" y="441960"/>
                    <a:pt x="77978" y="443484"/>
                  </a:cubicBezTo>
                  <a:cubicBezTo>
                    <a:pt x="77978" y="445008"/>
                    <a:pt x="78486" y="445770"/>
                    <a:pt x="79502" y="445770"/>
                  </a:cubicBezTo>
                  <a:cubicBezTo>
                    <a:pt x="80010" y="445770"/>
                    <a:pt x="84582" y="450596"/>
                    <a:pt x="93218" y="460248"/>
                  </a:cubicBezTo>
                  <a:cubicBezTo>
                    <a:pt x="101854" y="469392"/>
                    <a:pt x="106934" y="473964"/>
                    <a:pt x="108458" y="473964"/>
                  </a:cubicBezTo>
                  <a:cubicBezTo>
                    <a:pt x="110490" y="473964"/>
                    <a:pt x="112522" y="473456"/>
                    <a:pt x="114554" y="472440"/>
                  </a:cubicBezTo>
                  <a:cubicBezTo>
                    <a:pt x="115062" y="472440"/>
                    <a:pt x="115443" y="472186"/>
                    <a:pt x="115697" y="471678"/>
                  </a:cubicBezTo>
                  <a:cubicBezTo>
                    <a:pt x="115951" y="471170"/>
                    <a:pt x="116078" y="470916"/>
                    <a:pt x="116078" y="470916"/>
                  </a:cubicBezTo>
                  <a:cubicBezTo>
                    <a:pt x="115570" y="470916"/>
                    <a:pt x="116078" y="470154"/>
                    <a:pt x="117602" y="468630"/>
                  </a:cubicBezTo>
                  <a:cubicBezTo>
                    <a:pt x="120142" y="466090"/>
                    <a:pt x="121412" y="464312"/>
                    <a:pt x="121412" y="463296"/>
                  </a:cubicBezTo>
                  <a:cubicBezTo>
                    <a:pt x="121412" y="463296"/>
                    <a:pt x="122428" y="461772"/>
                    <a:pt x="124460" y="458724"/>
                  </a:cubicBezTo>
                  <a:lnTo>
                    <a:pt x="128270" y="455676"/>
                  </a:lnTo>
                  <a:lnTo>
                    <a:pt x="127508" y="459486"/>
                  </a:lnTo>
                  <a:cubicBezTo>
                    <a:pt x="127000" y="460502"/>
                    <a:pt x="126873" y="461264"/>
                    <a:pt x="127127" y="461772"/>
                  </a:cubicBezTo>
                  <a:cubicBezTo>
                    <a:pt x="127381" y="462280"/>
                    <a:pt x="128016" y="462280"/>
                    <a:pt x="129032" y="461772"/>
                  </a:cubicBezTo>
                  <a:cubicBezTo>
                    <a:pt x="129032" y="461772"/>
                    <a:pt x="130556" y="460248"/>
                    <a:pt x="133604" y="457200"/>
                  </a:cubicBezTo>
                  <a:cubicBezTo>
                    <a:pt x="134112" y="456692"/>
                    <a:pt x="134620" y="456184"/>
                    <a:pt x="135128" y="455676"/>
                  </a:cubicBezTo>
                  <a:cubicBezTo>
                    <a:pt x="135636" y="455168"/>
                    <a:pt x="135636" y="454914"/>
                    <a:pt x="135128" y="454914"/>
                  </a:cubicBezTo>
                  <a:cubicBezTo>
                    <a:pt x="134620" y="454914"/>
                    <a:pt x="134493" y="454787"/>
                    <a:pt x="134747" y="454533"/>
                  </a:cubicBezTo>
                  <a:cubicBezTo>
                    <a:pt x="135001" y="454279"/>
                    <a:pt x="135382" y="454152"/>
                    <a:pt x="135890" y="454152"/>
                  </a:cubicBezTo>
                  <a:cubicBezTo>
                    <a:pt x="136906" y="453644"/>
                    <a:pt x="137414" y="452882"/>
                    <a:pt x="137414" y="451866"/>
                  </a:cubicBezTo>
                  <a:cubicBezTo>
                    <a:pt x="136906" y="451358"/>
                    <a:pt x="135890" y="451104"/>
                    <a:pt x="134366" y="451104"/>
                  </a:cubicBezTo>
                  <a:cubicBezTo>
                    <a:pt x="133350" y="451612"/>
                    <a:pt x="132842" y="451612"/>
                    <a:pt x="132842" y="451104"/>
                  </a:cubicBezTo>
                  <a:cubicBezTo>
                    <a:pt x="132842" y="450596"/>
                    <a:pt x="133096" y="449834"/>
                    <a:pt x="133604" y="448818"/>
                  </a:cubicBezTo>
                  <a:cubicBezTo>
                    <a:pt x="135128" y="447294"/>
                    <a:pt x="136398" y="446532"/>
                    <a:pt x="137414" y="446532"/>
                  </a:cubicBezTo>
                  <a:lnTo>
                    <a:pt x="140462" y="445008"/>
                  </a:lnTo>
                  <a:cubicBezTo>
                    <a:pt x="141986" y="443484"/>
                    <a:pt x="142240" y="441706"/>
                    <a:pt x="141224" y="439674"/>
                  </a:cubicBezTo>
                  <a:cubicBezTo>
                    <a:pt x="140716" y="438658"/>
                    <a:pt x="140716" y="438150"/>
                    <a:pt x="141224" y="438150"/>
                  </a:cubicBezTo>
                  <a:cubicBezTo>
                    <a:pt x="143764" y="438150"/>
                    <a:pt x="146050" y="437388"/>
                    <a:pt x="148082" y="435864"/>
                  </a:cubicBezTo>
                  <a:lnTo>
                    <a:pt x="151130" y="430530"/>
                  </a:lnTo>
                  <a:cubicBezTo>
                    <a:pt x="151130" y="429514"/>
                    <a:pt x="151892" y="429006"/>
                    <a:pt x="153416" y="429006"/>
                  </a:cubicBezTo>
                  <a:cubicBezTo>
                    <a:pt x="154432" y="429006"/>
                    <a:pt x="154940" y="428498"/>
                    <a:pt x="154940" y="427482"/>
                  </a:cubicBezTo>
                  <a:cubicBezTo>
                    <a:pt x="154432" y="426466"/>
                    <a:pt x="154940" y="425196"/>
                    <a:pt x="156464" y="423672"/>
                  </a:cubicBezTo>
                  <a:cubicBezTo>
                    <a:pt x="157480" y="422148"/>
                    <a:pt x="158496" y="421386"/>
                    <a:pt x="159512" y="421386"/>
                  </a:cubicBezTo>
                  <a:cubicBezTo>
                    <a:pt x="160020" y="421386"/>
                    <a:pt x="160274" y="420624"/>
                    <a:pt x="160274" y="419100"/>
                  </a:cubicBezTo>
                  <a:cubicBezTo>
                    <a:pt x="160274" y="418084"/>
                    <a:pt x="160782" y="417576"/>
                    <a:pt x="161798" y="417576"/>
                  </a:cubicBezTo>
                  <a:cubicBezTo>
                    <a:pt x="163830" y="417576"/>
                    <a:pt x="164338" y="417068"/>
                    <a:pt x="163322" y="416052"/>
                  </a:cubicBezTo>
                  <a:lnTo>
                    <a:pt x="164846" y="413004"/>
                  </a:lnTo>
                  <a:cubicBezTo>
                    <a:pt x="166370" y="411988"/>
                    <a:pt x="167132" y="410972"/>
                    <a:pt x="167132" y="409956"/>
                  </a:cubicBezTo>
                  <a:cubicBezTo>
                    <a:pt x="167132" y="409448"/>
                    <a:pt x="168148" y="408178"/>
                    <a:pt x="170180" y="406146"/>
                  </a:cubicBezTo>
                  <a:cubicBezTo>
                    <a:pt x="172212" y="404114"/>
                    <a:pt x="173228" y="402336"/>
                    <a:pt x="173228" y="400812"/>
                  </a:cubicBezTo>
                  <a:cubicBezTo>
                    <a:pt x="175260" y="398780"/>
                    <a:pt x="176276" y="397764"/>
                    <a:pt x="176276" y="397764"/>
                  </a:cubicBezTo>
                  <a:cubicBezTo>
                    <a:pt x="177292" y="397764"/>
                    <a:pt x="177800" y="397002"/>
                    <a:pt x="177800" y="395478"/>
                  </a:cubicBezTo>
                  <a:lnTo>
                    <a:pt x="178562" y="392430"/>
                  </a:lnTo>
                  <a:cubicBezTo>
                    <a:pt x="179578" y="391922"/>
                    <a:pt x="180086" y="390906"/>
                    <a:pt x="180086" y="389382"/>
                  </a:cubicBezTo>
                  <a:lnTo>
                    <a:pt x="183134" y="382524"/>
                  </a:lnTo>
                  <a:cubicBezTo>
                    <a:pt x="186182" y="379476"/>
                    <a:pt x="187960" y="377952"/>
                    <a:pt x="188468" y="377952"/>
                  </a:cubicBezTo>
                  <a:cubicBezTo>
                    <a:pt x="189484" y="377952"/>
                    <a:pt x="189992" y="377444"/>
                    <a:pt x="189992" y="376428"/>
                  </a:cubicBezTo>
                  <a:cubicBezTo>
                    <a:pt x="189992" y="375412"/>
                    <a:pt x="191008" y="373888"/>
                    <a:pt x="193040" y="371856"/>
                  </a:cubicBezTo>
                  <a:cubicBezTo>
                    <a:pt x="195072" y="369824"/>
                    <a:pt x="195834" y="367284"/>
                    <a:pt x="195326" y="364236"/>
                  </a:cubicBezTo>
                  <a:cubicBezTo>
                    <a:pt x="195326" y="362204"/>
                    <a:pt x="194310" y="360680"/>
                    <a:pt x="192278" y="359664"/>
                  </a:cubicBezTo>
                  <a:cubicBezTo>
                    <a:pt x="190754" y="359664"/>
                    <a:pt x="190246" y="358902"/>
                    <a:pt x="190754" y="357378"/>
                  </a:cubicBezTo>
                  <a:cubicBezTo>
                    <a:pt x="191770" y="356362"/>
                    <a:pt x="192024" y="355727"/>
                    <a:pt x="191516" y="355473"/>
                  </a:cubicBezTo>
                  <a:cubicBezTo>
                    <a:pt x="191008" y="355219"/>
                    <a:pt x="190500" y="354838"/>
                    <a:pt x="189992" y="354330"/>
                  </a:cubicBezTo>
                  <a:cubicBezTo>
                    <a:pt x="189484" y="353314"/>
                    <a:pt x="188849" y="352552"/>
                    <a:pt x="188087" y="352044"/>
                  </a:cubicBezTo>
                  <a:cubicBezTo>
                    <a:pt x="187325" y="351536"/>
                    <a:pt x="186690" y="351282"/>
                    <a:pt x="186182" y="351282"/>
                  </a:cubicBezTo>
                  <a:cubicBezTo>
                    <a:pt x="186182" y="351282"/>
                    <a:pt x="184658" y="349758"/>
                    <a:pt x="181610" y="346710"/>
                  </a:cubicBezTo>
                  <a:cubicBezTo>
                    <a:pt x="181610" y="343662"/>
                    <a:pt x="180086" y="341630"/>
                    <a:pt x="177038" y="340614"/>
                  </a:cubicBezTo>
                  <a:cubicBezTo>
                    <a:pt x="173990" y="339090"/>
                    <a:pt x="171704" y="337312"/>
                    <a:pt x="170180" y="335280"/>
                  </a:cubicBezTo>
                  <a:cubicBezTo>
                    <a:pt x="166624" y="331724"/>
                    <a:pt x="164846" y="329438"/>
                    <a:pt x="164846" y="328422"/>
                  </a:cubicBezTo>
                  <a:cubicBezTo>
                    <a:pt x="163830" y="326390"/>
                    <a:pt x="163068" y="325374"/>
                    <a:pt x="162560" y="325374"/>
                  </a:cubicBezTo>
                  <a:cubicBezTo>
                    <a:pt x="161544" y="324866"/>
                    <a:pt x="160274" y="323977"/>
                    <a:pt x="158750" y="322707"/>
                  </a:cubicBezTo>
                  <a:cubicBezTo>
                    <a:pt x="157226" y="321437"/>
                    <a:pt x="155448" y="319786"/>
                    <a:pt x="153416" y="317754"/>
                  </a:cubicBezTo>
                  <a:cubicBezTo>
                    <a:pt x="145796" y="310134"/>
                    <a:pt x="141986" y="306324"/>
                    <a:pt x="141986" y="306324"/>
                  </a:cubicBezTo>
                  <a:lnTo>
                    <a:pt x="138176" y="300228"/>
                  </a:lnTo>
                  <a:cubicBezTo>
                    <a:pt x="138176" y="298704"/>
                    <a:pt x="138430" y="297688"/>
                    <a:pt x="138938" y="297180"/>
                  </a:cubicBezTo>
                  <a:cubicBezTo>
                    <a:pt x="140462" y="294640"/>
                    <a:pt x="140462" y="293116"/>
                    <a:pt x="138938" y="292608"/>
                  </a:cubicBezTo>
                  <a:cubicBezTo>
                    <a:pt x="138430" y="292100"/>
                    <a:pt x="138176" y="291846"/>
                    <a:pt x="138176" y="291846"/>
                  </a:cubicBezTo>
                  <a:cubicBezTo>
                    <a:pt x="139700" y="291846"/>
                    <a:pt x="144018" y="294132"/>
                    <a:pt x="151130" y="298704"/>
                  </a:cubicBezTo>
                  <a:lnTo>
                    <a:pt x="167894" y="310134"/>
                  </a:lnTo>
                  <a:cubicBezTo>
                    <a:pt x="169926" y="311150"/>
                    <a:pt x="171323" y="312166"/>
                    <a:pt x="172085" y="313182"/>
                  </a:cubicBezTo>
                  <a:cubicBezTo>
                    <a:pt x="172847" y="314198"/>
                    <a:pt x="173482" y="314706"/>
                    <a:pt x="173990" y="314706"/>
                  </a:cubicBezTo>
                  <a:lnTo>
                    <a:pt x="180086" y="316992"/>
                  </a:lnTo>
                  <a:cubicBezTo>
                    <a:pt x="181610" y="319532"/>
                    <a:pt x="184658" y="321310"/>
                    <a:pt x="189230" y="322326"/>
                  </a:cubicBezTo>
                  <a:cubicBezTo>
                    <a:pt x="190246" y="322326"/>
                    <a:pt x="191770" y="322961"/>
                    <a:pt x="193802" y="324231"/>
                  </a:cubicBezTo>
                  <a:cubicBezTo>
                    <a:pt x="195834" y="325501"/>
                    <a:pt x="197866" y="327152"/>
                    <a:pt x="199898" y="329184"/>
                  </a:cubicBezTo>
                  <a:cubicBezTo>
                    <a:pt x="201422" y="330200"/>
                    <a:pt x="203200" y="331724"/>
                    <a:pt x="205232" y="333756"/>
                  </a:cubicBezTo>
                  <a:cubicBezTo>
                    <a:pt x="207264" y="335788"/>
                    <a:pt x="208788" y="337058"/>
                    <a:pt x="209804" y="337566"/>
                  </a:cubicBezTo>
                  <a:cubicBezTo>
                    <a:pt x="211836" y="338582"/>
                    <a:pt x="213360" y="338582"/>
                    <a:pt x="214376" y="337566"/>
                  </a:cubicBezTo>
                  <a:cubicBezTo>
                    <a:pt x="215900" y="336042"/>
                    <a:pt x="217170" y="335280"/>
                    <a:pt x="218186" y="335280"/>
                  </a:cubicBezTo>
                  <a:cubicBezTo>
                    <a:pt x="219710" y="335280"/>
                    <a:pt x="220472" y="334518"/>
                    <a:pt x="220472" y="332994"/>
                  </a:cubicBezTo>
                  <a:cubicBezTo>
                    <a:pt x="220980" y="332486"/>
                    <a:pt x="221234" y="331216"/>
                    <a:pt x="221234" y="329184"/>
                  </a:cubicBezTo>
                  <a:cubicBezTo>
                    <a:pt x="221234" y="327660"/>
                    <a:pt x="221742" y="326898"/>
                    <a:pt x="222758" y="326898"/>
                  </a:cubicBezTo>
                  <a:cubicBezTo>
                    <a:pt x="223774" y="326898"/>
                    <a:pt x="225044" y="326136"/>
                    <a:pt x="226568" y="324612"/>
                  </a:cubicBezTo>
                  <a:cubicBezTo>
                    <a:pt x="227584" y="323596"/>
                    <a:pt x="227838" y="322326"/>
                    <a:pt x="227330" y="320802"/>
                  </a:cubicBezTo>
                  <a:cubicBezTo>
                    <a:pt x="226822" y="318770"/>
                    <a:pt x="226822" y="317754"/>
                    <a:pt x="227330" y="317754"/>
                  </a:cubicBezTo>
                  <a:cubicBezTo>
                    <a:pt x="228346" y="317754"/>
                    <a:pt x="230378" y="316230"/>
                    <a:pt x="233426" y="313182"/>
                  </a:cubicBezTo>
                  <a:lnTo>
                    <a:pt x="241046" y="304800"/>
                  </a:lnTo>
                  <a:cubicBezTo>
                    <a:pt x="243586" y="302260"/>
                    <a:pt x="244856" y="300228"/>
                    <a:pt x="244856" y="298704"/>
                  </a:cubicBezTo>
                  <a:lnTo>
                    <a:pt x="247142" y="294132"/>
                  </a:lnTo>
                  <a:lnTo>
                    <a:pt x="249428" y="289560"/>
                  </a:lnTo>
                  <a:lnTo>
                    <a:pt x="252476" y="282702"/>
                  </a:lnTo>
                  <a:cubicBezTo>
                    <a:pt x="255524" y="278130"/>
                    <a:pt x="257048" y="275844"/>
                    <a:pt x="257048" y="275844"/>
                  </a:cubicBezTo>
                  <a:cubicBezTo>
                    <a:pt x="259080" y="273812"/>
                    <a:pt x="260858" y="271272"/>
                    <a:pt x="262382" y="268224"/>
                  </a:cubicBezTo>
                  <a:cubicBezTo>
                    <a:pt x="263906" y="265684"/>
                    <a:pt x="265176" y="261874"/>
                    <a:pt x="266192" y="256794"/>
                  </a:cubicBezTo>
                  <a:cubicBezTo>
                    <a:pt x="266700" y="252222"/>
                    <a:pt x="268478" y="248412"/>
                    <a:pt x="271526" y="245364"/>
                  </a:cubicBezTo>
                  <a:cubicBezTo>
                    <a:pt x="273558" y="242316"/>
                    <a:pt x="274320" y="240284"/>
                    <a:pt x="273812" y="239268"/>
                  </a:cubicBezTo>
                  <a:cubicBezTo>
                    <a:pt x="273812" y="236728"/>
                    <a:pt x="272796" y="234442"/>
                    <a:pt x="270764" y="232410"/>
                  </a:cubicBezTo>
                  <a:cubicBezTo>
                    <a:pt x="268224" y="228854"/>
                    <a:pt x="266954" y="225298"/>
                    <a:pt x="266954" y="221742"/>
                  </a:cubicBezTo>
                  <a:lnTo>
                    <a:pt x="265430" y="214884"/>
                  </a:lnTo>
                  <a:cubicBezTo>
                    <a:pt x="264414" y="213868"/>
                    <a:pt x="263906" y="213614"/>
                    <a:pt x="263906" y="214122"/>
                  </a:cubicBezTo>
                  <a:cubicBezTo>
                    <a:pt x="263398" y="214630"/>
                    <a:pt x="263017" y="214757"/>
                    <a:pt x="262763" y="214503"/>
                  </a:cubicBezTo>
                  <a:cubicBezTo>
                    <a:pt x="262509" y="214249"/>
                    <a:pt x="262382" y="213868"/>
                    <a:pt x="262382" y="213360"/>
                  </a:cubicBezTo>
                  <a:cubicBezTo>
                    <a:pt x="262382" y="212344"/>
                    <a:pt x="261620" y="211836"/>
                    <a:pt x="260096" y="211836"/>
                  </a:cubicBezTo>
                  <a:cubicBezTo>
                    <a:pt x="259080" y="211836"/>
                    <a:pt x="258826" y="211074"/>
                    <a:pt x="259334" y="209550"/>
                  </a:cubicBezTo>
                  <a:cubicBezTo>
                    <a:pt x="259334" y="208534"/>
                    <a:pt x="258826" y="208026"/>
                    <a:pt x="257810" y="208026"/>
                  </a:cubicBezTo>
                  <a:cubicBezTo>
                    <a:pt x="256286" y="208026"/>
                    <a:pt x="255524" y="208280"/>
                    <a:pt x="255524" y="208788"/>
                  </a:cubicBezTo>
                  <a:cubicBezTo>
                    <a:pt x="255524" y="210312"/>
                    <a:pt x="254508" y="211328"/>
                    <a:pt x="252476" y="211836"/>
                  </a:cubicBezTo>
                  <a:lnTo>
                    <a:pt x="241808" y="214122"/>
                  </a:lnTo>
                  <a:lnTo>
                    <a:pt x="233426" y="215646"/>
                  </a:lnTo>
                  <a:cubicBezTo>
                    <a:pt x="231394" y="215646"/>
                    <a:pt x="229616" y="216154"/>
                    <a:pt x="228092" y="217170"/>
                  </a:cubicBezTo>
                  <a:cubicBezTo>
                    <a:pt x="226568" y="218694"/>
                    <a:pt x="224282" y="219456"/>
                    <a:pt x="221234" y="219456"/>
                  </a:cubicBezTo>
                  <a:cubicBezTo>
                    <a:pt x="219710" y="218948"/>
                    <a:pt x="218313" y="218821"/>
                    <a:pt x="217043" y="219075"/>
                  </a:cubicBezTo>
                  <a:cubicBezTo>
                    <a:pt x="215773" y="219329"/>
                    <a:pt x="214884" y="219710"/>
                    <a:pt x="214376" y="220218"/>
                  </a:cubicBezTo>
                  <a:cubicBezTo>
                    <a:pt x="212852" y="221742"/>
                    <a:pt x="211074" y="221996"/>
                    <a:pt x="209042" y="220980"/>
                  </a:cubicBezTo>
                  <a:cubicBezTo>
                    <a:pt x="208026" y="220980"/>
                    <a:pt x="207518" y="221234"/>
                    <a:pt x="207518" y="221742"/>
                  </a:cubicBezTo>
                  <a:cubicBezTo>
                    <a:pt x="207518" y="222758"/>
                    <a:pt x="206756" y="223266"/>
                    <a:pt x="205232" y="223266"/>
                  </a:cubicBezTo>
                  <a:lnTo>
                    <a:pt x="202946" y="223266"/>
                  </a:lnTo>
                  <a:cubicBezTo>
                    <a:pt x="199898" y="223266"/>
                    <a:pt x="197612" y="223520"/>
                    <a:pt x="196088" y="224028"/>
                  </a:cubicBezTo>
                  <a:cubicBezTo>
                    <a:pt x="191008" y="226060"/>
                    <a:pt x="187452" y="227076"/>
                    <a:pt x="185420" y="227076"/>
                  </a:cubicBezTo>
                  <a:cubicBezTo>
                    <a:pt x="182880" y="227076"/>
                    <a:pt x="181610" y="227584"/>
                    <a:pt x="181610" y="228600"/>
                  </a:cubicBezTo>
                  <a:cubicBezTo>
                    <a:pt x="181610" y="229108"/>
                    <a:pt x="181483" y="229362"/>
                    <a:pt x="181229" y="229362"/>
                  </a:cubicBezTo>
                  <a:cubicBezTo>
                    <a:pt x="180975" y="229362"/>
                    <a:pt x="180848" y="229108"/>
                    <a:pt x="180848" y="228600"/>
                  </a:cubicBezTo>
                  <a:cubicBezTo>
                    <a:pt x="178308" y="228600"/>
                    <a:pt x="176022" y="229108"/>
                    <a:pt x="173990" y="230124"/>
                  </a:cubicBezTo>
                  <a:lnTo>
                    <a:pt x="169418" y="232410"/>
                  </a:lnTo>
                  <a:cubicBezTo>
                    <a:pt x="168402" y="233426"/>
                    <a:pt x="166878" y="233934"/>
                    <a:pt x="164846" y="233934"/>
                  </a:cubicBezTo>
                  <a:cubicBezTo>
                    <a:pt x="161290" y="233934"/>
                    <a:pt x="159512" y="234442"/>
                    <a:pt x="159512" y="235458"/>
                  </a:cubicBezTo>
                  <a:cubicBezTo>
                    <a:pt x="159004" y="235966"/>
                    <a:pt x="158496" y="236347"/>
                    <a:pt x="157988" y="236601"/>
                  </a:cubicBezTo>
                  <a:cubicBezTo>
                    <a:pt x="157480" y="236855"/>
                    <a:pt x="157226" y="236728"/>
                    <a:pt x="157226" y="236220"/>
                  </a:cubicBezTo>
                  <a:cubicBezTo>
                    <a:pt x="155702" y="236220"/>
                    <a:pt x="154686" y="236728"/>
                    <a:pt x="154178" y="237744"/>
                  </a:cubicBezTo>
                  <a:cubicBezTo>
                    <a:pt x="154178" y="238760"/>
                    <a:pt x="153162" y="239268"/>
                    <a:pt x="151130" y="239268"/>
                  </a:cubicBezTo>
                  <a:cubicBezTo>
                    <a:pt x="150114" y="239268"/>
                    <a:pt x="149098" y="238760"/>
                    <a:pt x="148082" y="237744"/>
                  </a:cubicBezTo>
                  <a:cubicBezTo>
                    <a:pt x="148082" y="237236"/>
                    <a:pt x="147701" y="237236"/>
                    <a:pt x="146939" y="237744"/>
                  </a:cubicBezTo>
                  <a:cubicBezTo>
                    <a:pt x="146177" y="238252"/>
                    <a:pt x="145542" y="239014"/>
                    <a:pt x="145034" y="240030"/>
                  </a:cubicBezTo>
                  <a:cubicBezTo>
                    <a:pt x="143002" y="241554"/>
                    <a:pt x="141478" y="241808"/>
                    <a:pt x="140462" y="240792"/>
                  </a:cubicBezTo>
                  <a:cubicBezTo>
                    <a:pt x="138938" y="240284"/>
                    <a:pt x="137922" y="240284"/>
                    <a:pt x="137414" y="240792"/>
                  </a:cubicBezTo>
                  <a:cubicBezTo>
                    <a:pt x="136906" y="241808"/>
                    <a:pt x="136652" y="243586"/>
                    <a:pt x="136652" y="246126"/>
                  </a:cubicBezTo>
                  <a:cubicBezTo>
                    <a:pt x="136652" y="248158"/>
                    <a:pt x="136017" y="249301"/>
                    <a:pt x="134747" y="249555"/>
                  </a:cubicBezTo>
                  <a:cubicBezTo>
                    <a:pt x="133477" y="249809"/>
                    <a:pt x="132588" y="249936"/>
                    <a:pt x="132080" y="249936"/>
                  </a:cubicBezTo>
                  <a:cubicBezTo>
                    <a:pt x="129540" y="249936"/>
                    <a:pt x="128016" y="249682"/>
                    <a:pt x="127508" y="249174"/>
                  </a:cubicBezTo>
                  <a:lnTo>
                    <a:pt x="122936" y="248412"/>
                  </a:lnTo>
                  <a:cubicBezTo>
                    <a:pt x="121412" y="247904"/>
                    <a:pt x="119126" y="248158"/>
                    <a:pt x="116078" y="249174"/>
                  </a:cubicBezTo>
                  <a:cubicBezTo>
                    <a:pt x="116078" y="249174"/>
                    <a:pt x="113030" y="250444"/>
                    <a:pt x="106934" y="252984"/>
                  </a:cubicBezTo>
                  <a:cubicBezTo>
                    <a:pt x="101854" y="255016"/>
                    <a:pt x="98806" y="256032"/>
                    <a:pt x="97790" y="256032"/>
                  </a:cubicBezTo>
                  <a:lnTo>
                    <a:pt x="91694" y="257556"/>
                  </a:lnTo>
                  <a:cubicBezTo>
                    <a:pt x="91186" y="258572"/>
                    <a:pt x="90424" y="259334"/>
                    <a:pt x="89408" y="259842"/>
                  </a:cubicBezTo>
                  <a:cubicBezTo>
                    <a:pt x="88392" y="260350"/>
                    <a:pt x="87376" y="260604"/>
                    <a:pt x="86360" y="260604"/>
                  </a:cubicBezTo>
                  <a:cubicBezTo>
                    <a:pt x="85344" y="260604"/>
                    <a:pt x="83820" y="261112"/>
                    <a:pt x="81788" y="262128"/>
                  </a:cubicBezTo>
                  <a:cubicBezTo>
                    <a:pt x="79756" y="262636"/>
                    <a:pt x="77978" y="262382"/>
                    <a:pt x="76454" y="261366"/>
                  </a:cubicBezTo>
                  <a:cubicBezTo>
                    <a:pt x="75438" y="260350"/>
                    <a:pt x="74930" y="260604"/>
                    <a:pt x="74930" y="262128"/>
                  </a:cubicBezTo>
                  <a:cubicBezTo>
                    <a:pt x="74930" y="263144"/>
                    <a:pt x="74676" y="263144"/>
                    <a:pt x="74168" y="262128"/>
                  </a:cubicBezTo>
                  <a:cubicBezTo>
                    <a:pt x="72644" y="260604"/>
                    <a:pt x="72898" y="259334"/>
                    <a:pt x="74930" y="258318"/>
                  </a:cubicBezTo>
                  <a:cubicBezTo>
                    <a:pt x="75946" y="257302"/>
                    <a:pt x="76200" y="256794"/>
                    <a:pt x="75692" y="256794"/>
                  </a:cubicBezTo>
                  <a:lnTo>
                    <a:pt x="74930" y="256794"/>
                  </a:lnTo>
                  <a:cubicBezTo>
                    <a:pt x="73914" y="256794"/>
                    <a:pt x="73406" y="256540"/>
                    <a:pt x="73406" y="256032"/>
                  </a:cubicBezTo>
                  <a:cubicBezTo>
                    <a:pt x="72390" y="255016"/>
                    <a:pt x="70104" y="254000"/>
                    <a:pt x="66548" y="252984"/>
                  </a:cubicBezTo>
                  <a:cubicBezTo>
                    <a:pt x="62484" y="251460"/>
                    <a:pt x="60452" y="250190"/>
                    <a:pt x="60452" y="249174"/>
                  </a:cubicBezTo>
                  <a:cubicBezTo>
                    <a:pt x="60452" y="247142"/>
                    <a:pt x="58674" y="246126"/>
                    <a:pt x="55118" y="246126"/>
                  </a:cubicBezTo>
                  <a:cubicBezTo>
                    <a:pt x="51054" y="246126"/>
                    <a:pt x="48514" y="245618"/>
                    <a:pt x="47498" y="244602"/>
                  </a:cubicBezTo>
                  <a:cubicBezTo>
                    <a:pt x="46482" y="243586"/>
                    <a:pt x="46482" y="243332"/>
                    <a:pt x="47498" y="243840"/>
                  </a:cubicBezTo>
                  <a:cubicBezTo>
                    <a:pt x="49022" y="243840"/>
                    <a:pt x="49784" y="243586"/>
                    <a:pt x="49784" y="243078"/>
                  </a:cubicBezTo>
                  <a:cubicBezTo>
                    <a:pt x="49784" y="242062"/>
                    <a:pt x="49276" y="241300"/>
                    <a:pt x="48260" y="240792"/>
                  </a:cubicBezTo>
                  <a:cubicBezTo>
                    <a:pt x="46228" y="240792"/>
                    <a:pt x="45212" y="240284"/>
                    <a:pt x="45212" y="239268"/>
                  </a:cubicBezTo>
                  <a:cubicBezTo>
                    <a:pt x="45212" y="237744"/>
                    <a:pt x="44450" y="236728"/>
                    <a:pt x="42926" y="236220"/>
                  </a:cubicBezTo>
                  <a:cubicBezTo>
                    <a:pt x="42418" y="236220"/>
                    <a:pt x="42164" y="235204"/>
                    <a:pt x="42164" y="233172"/>
                  </a:cubicBezTo>
                  <a:cubicBezTo>
                    <a:pt x="42164" y="232156"/>
                    <a:pt x="39878" y="228346"/>
                    <a:pt x="35306" y="221742"/>
                  </a:cubicBezTo>
                  <a:cubicBezTo>
                    <a:pt x="31242" y="215138"/>
                    <a:pt x="27940" y="210820"/>
                    <a:pt x="25400" y="208788"/>
                  </a:cubicBezTo>
                  <a:cubicBezTo>
                    <a:pt x="25400" y="208280"/>
                    <a:pt x="24892" y="207264"/>
                    <a:pt x="23876" y="205740"/>
                  </a:cubicBezTo>
                  <a:cubicBezTo>
                    <a:pt x="22860" y="204216"/>
                    <a:pt x="22352" y="202946"/>
                    <a:pt x="22352" y="201930"/>
                  </a:cubicBezTo>
                  <a:lnTo>
                    <a:pt x="18542" y="195072"/>
                  </a:lnTo>
                  <a:cubicBezTo>
                    <a:pt x="17018" y="192532"/>
                    <a:pt x="15748" y="191262"/>
                    <a:pt x="14732" y="191262"/>
                  </a:cubicBezTo>
                  <a:cubicBezTo>
                    <a:pt x="13716" y="191262"/>
                    <a:pt x="13208" y="190500"/>
                    <a:pt x="13208" y="188976"/>
                  </a:cubicBezTo>
                  <a:cubicBezTo>
                    <a:pt x="13208" y="187452"/>
                    <a:pt x="11938" y="185420"/>
                    <a:pt x="9398" y="182880"/>
                  </a:cubicBezTo>
                  <a:cubicBezTo>
                    <a:pt x="8890" y="180848"/>
                    <a:pt x="7366" y="178562"/>
                    <a:pt x="4826" y="176022"/>
                  </a:cubicBezTo>
                  <a:cubicBezTo>
                    <a:pt x="3302" y="176022"/>
                    <a:pt x="2032" y="174752"/>
                    <a:pt x="1016" y="172212"/>
                  </a:cubicBezTo>
                  <a:cubicBezTo>
                    <a:pt x="0" y="169164"/>
                    <a:pt x="-254" y="167386"/>
                    <a:pt x="254" y="166878"/>
                  </a:cubicBezTo>
                  <a:cubicBezTo>
                    <a:pt x="254" y="164846"/>
                    <a:pt x="1524" y="163830"/>
                    <a:pt x="4064" y="163830"/>
                  </a:cubicBezTo>
                  <a:cubicBezTo>
                    <a:pt x="6604" y="163830"/>
                    <a:pt x="7620" y="163576"/>
                    <a:pt x="7112" y="163068"/>
                  </a:cubicBezTo>
                  <a:cubicBezTo>
                    <a:pt x="7112" y="162052"/>
                    <a:pt x="7366" y="161544"/>
                    <a:pt x="7874" y="161544"/>
                  </a:cubicBezTo>
                  <a:cubicBezTo>
                    <a:pt x="8890" y="160528"/>
                    <a:pt x="9398" y="161290"/>
                    <a:pt x="9398" y="163830"/>
                  </a:cubicBezTo>
                  <a:cubicBezTo>
                    <a:pt x="10414" y="165354"/>
                    <a:pt x="11430" y="165862"/>
                    <a:pt x="12446" y="165354"/>
                  </a:cubicBezTo>
                  <a:cubicBezTo>
                    <a:pt x="13970" y="165354"/>
                    <a:pt x="14732" y="165608"/>
                    <a:pt x="14732" y="166116"/>
                  </a:cubicBezTo>
                  <a:lnTo>
                    <a:pt x="17780" y="167640"/>
                  </a:lnTo>
                  <a:lnTo>
                    <a:pt x="19304" y="167640"/>
                  </a:lnTo>
                  <a:cubicBezTo>
                    <a:pt x="20320" y="167640"/>
                    <a:pt x="22352" y="166878"/>
                    <a:pt x="25400" y="165354"/>
                  </a:cubicBezTo>
                  <a:cubicBezTo>
                    <a:pt x="26924" y="162306"/>
                    <a:pt x="28448" y="160782"/>
                    <a:pt x="29972" y="160782"/>
                  </a:cubicBezTo>
                  <a:cubicBezTo>
                    <a:pt x="31496" y="160782"/>
                    <a:pt x="33020" y="160020"/>
                    <a:pt x="34544" y="158496"/>
                  </a:cubicBezTo>
                  <a:lnTo>
                    <a:pt x="49784" y="150876"/>
                  </a:lnTo>
                  <a:cubicBezTo>
                    <a:pt x="53340" y="149860"/>
                    <a:pt x="60706" y="147320"/>
                    <a:pt x="71882" y="143256"/>
                  </a:cubicBezTo>
                  <a:lnTo>
                    <a:pt x="88646" y="139446"/>
                  </a:lnTo>
                  <a:cubicBezTo>
                    <a:pt x="90678" y="138938"/>
                    <a:pt x="92202" y="138430"/>
                    <a:pt x="93218" y="137922"/>
                  </a:cubicBezTo>
                  <a:cubicBezTo>
                    <a:pt x="94234" y="137414"/>
                    <a:pt x="94488" y="136906"/>
                    <a:pt x="93980" y="136398"/>
                  </a:cubicBezTo>
                  <a:cubicBezTo>
                    <a:pt x="93980" y="134874"/>
                    <a:pt x="94996" y="134112"/>
                    <a:pt x="97028" y="134112"/>
                  </a:cubicBezTo>
                  <a:cubicBezTo>
                    <a:pt x="98552" y="133604"/>
                    <a:pt x="99822" y="133604"/>
                    <a:pt x="100838" y="134112"/>
                  </a:cubicBezTo>
                  <a:cubicBezTo>
                    <a:pt x="101854" y="135128"/>
                    <a:pt x="103124" y="135636"/>
                    <a:pt x="104648" y="135636"/>
                  </a:cubicBezTo>
                  <a:cubicBezTo>
                    <a:pt x="106680" y="135636"/>
                    <a:pt x="107696" y="135128"/>
                    <a:pt x="107696" y="134112"/>
                  </a:cubicBezTo>
                  <a:lnTo>
                    <a:pt x="111506" y="134112"/>
                  </a:lnTo>
                  <a:lnTo>
                    <a:pt x="126746" y="132588"/>
                  </a:lnTo>
                  <a:cubicBezTo>
                    <a:pt x="133858" y="131064"/>
                    <a:pt x="137414" y="129794"/>
                    <a:pt x="137414" y="128778"/>
                  </a:cubicBezTo>
                  <a:cubicBezTo>
                    <a:pt x="136906" y="128270"/>
                    <a:pt x="136906" y="127508"/>
                    <a:pt x="137414" y="126492"/>
                  </a:cubicBezTo>
                  <a:cubicBezTo>
                    <a:pt x="138938" y="126492"/>
                    <a:pt x="139700" y="127000"/>
                    <a:pt x="139700" y="128016"/>
                  </a:cubicBezTo>
                  <a:cubicBezTo>
                    <a:pt x="140716" y="129032"/>
                    <a:pt x="141478" y="129540"/>
                    <a:pt x="141986" y="129540"/>
                  </a:cubicBezTo>
                  <a:cubicBezTo>
                    <a:pt x="143510" y="129540"/>
                    <a:pt x="145034" y="128778"/>
                    <a:pt x="146558" y="127254"/>
                  </a:cubicBezTo>
                  <a:cubicBezTo>
                    <a:pt x="148590" y="126238"/>
                    <a:pt x="150622" y="125730"/>
                    <a:pt x="152654" y="125730"/>
                  </a:cubicBezTo>
                  <a:cubicBezTo>
                    <a:pt x="155194" y="125222"/>
                    <a:pt x="156464" y="125222"/>
                    <a:pt x="156464" y="125730"/>
                  </a:cubicBezTo>
                  <a:cubicBezTo>
                    <a:pt x="156464" y="126746"/>
                    <a:pt x="157988" y="127254"/>
                    <a:pt x="161036" y="127254"/>
                  </a:cubicBezTo>
                  <a:lnTo>
                    <a:pt x="165608" y="125730"/>
                  </a:lnTo>
                  <a:lnTo>
                    <a:pt x="171704" y="125730"/>
                  </a:lnTo>
                  <a:cubicBezTo>
                    <a:pt x="173228" y="125730"/>
                    <a:pt x="174371" y="125603"/>
                    <a:pt x="175133" y="125349"/>
                  </a:cubicBezTo>
                  <a:cubicBezTo>
                    <a:pt x="175895" y="125095"/>
                    <a:pt x="176022" y="124714"/>
                    <a:pt x="175514" y="124206"/>
                  </a:cubicBezTo>
                  <a:cubicBezTo>
                    <a:pt x="175006" y="122682"/>
                    <a:pt x="175514" y="121920"/>
                    <a:pt x="177038" y="121920"/>
                  </a:cubicBezTo>
                  <a:cubicBezTo>
                    <a:pt x="178562" y="121920"/>
                    <a:pt x="179832" y="122428"/>
                    <a:pt x="180848" y="123444"/>
                  </a:cubicBezTo>
                  <a:cubicBezTo>
                    <a:pt x="180848" y="123952"/>
                    <a:pt x="181864" y="124206"/>
                    <a:pt x="183896" y="124206"/>
                  </a:cubicBezTo>
                  <a:cubicBezTo>
                    <a:pt x="187960" y="124206"/>
                    <a:pt x="191516" y="123952"/>
                    <a:pt x="194564" y="123444"/>
                  </a:cubicBezTo>
                  <a:cubicBezTo>
                    <a:pt x="204216" y="121920"/>
                    <a:pt x="209042" y="120650"/>
                    <a:pt x="209042" y="119634"/>
                  </a:cubicBezTo>
                  <a:cubicBezTo>
                    <a:pt x="209550" y="119126"/>
                    <a:pt x="209296" y="118364"/>
                    <a:pt x="208280" y="117348"/>
                  </a:cubicBezTo>
                  <a:cubicBezTo>
                    <a:pt x="207264" y="117348"/>
                    <a:pt x="206756" y="117602"/>
                    <a:pt x="206756" y="118110"/>
                  </a:cubicBezTo>
                  <a:cubicBezTo>
                    <a:pt x="205740" y="119126"/>
                    <a:pt x="205232" y="119634"/>
                    <a:pt x="205232" y="119634"/>
                  </a:cubicBezTo>
                  <a:cubicBezTo>
                    <a:pt x="204216" y="119634"/>
                    <a:pt x="203708" y="118872"/>
                    <a:pt x="203708" y="117348"/>
                  </a:cubicBezTo>
                  <a:cubicBezTo>
                    <a:pt x="203708" y="115316"/>
                    <a:pt x="203200" y="115062"/>
                    <a:pt x="202184" y="116586"/>
                  </a:cubicBezTo>
                  <a:lnTo>
                    <a:pt x="199136" y="118110"/>
                  </a:lnTo>
                  <a:cubicBezTo>
                    <a:pt x="198120" y="117094"/>
                    <a:pt x="198374" y="116332"/>
                    <a:pt x="199898" y="115824"/>
                  </a:cubicBezTo>
                  <a:lnTo>
                    <a:pt x="200660" y="112776"/>
                  </a:lnTo>
                  <a:cubicBezTo>
                    <a:pt x="199136" y="112776"/>
                    <a:pt x="197866" y="113284"/>
                    <a:pt x="196850" y="114300"/>
                  </a:cubicBezTo>
                  <a:cubicBezTo>
                    <a:pt x="194818" y="115316"/>
                    <a:pt x="193548" y="115570"/>
                    <a:pt x="193040" y="115062"/>
                  </a:cubicBezTo>
                  <a:lnTo>
                    <a:pt x="193040" y="111252"/>
                  </a:lnTo>
                  <a:cubicBezTo>
                    <a:pt x="194056" y="109728"/>
                    <a:pt x="193802" y="109220"/>
                    <a:pt x="192278" y="109728"/>
                  </a:cubicBezTo>
                  <a:cubicBezTo>
                    <a:pt x="191770" y="110236"/>
                    <a:pt x="191262" y="110363"/>
                    <a:pt x="190754" y="110109"/>
                  </a:cubicBezTo>
                  <a:cubicBezTo>
                    <a:pt x="190246" y="109855"/>
                    <a:pt x="189992" y="109474"/>
                    <a:pt x="189992" y="108966"/>
                  </a:cubicBezTo>
                  <a:cubicBezTo>
                    <a:pt x="188976" y="108458"/>
                    <a:pt x="187198" y="108204"/>
                    <a:pt x="184658" y="108204"/>
                  </a:cubicBezTo>
                  <a:lnTo>
                    <a:pt x="183896" y="108204"/>
                  </a:lnTo>
                  <a:cubicBezTo>
                    <a:pt x="182880" y="108204"/>
                    <a:pt x="181610" y="106172"/>
                    <a:pt x="180086" y="102108"/>
                  </a:cubicBezTo>
                  <a:cubicBezTo>
                    <a:pt x="179578" y="101092"/>
                    <a:pt x="178816" y="99822"/>
                    <a:pt x="177800" y="98298"/>
                  </a:cubicBezTo>
                  <a:cubicBezTo>
                    <a:pt x="176784" y="96774"/>
                    <a:pt x="175768" y="95250"/>
                    <a:pt x="174752" y="93726"/>
                  </a:cubicBezTo>
                  <a:cubicBezTo>
                    <a:pt x="171704" y="92202"/>
                    <a:pt x="167894" y="89154"/>
                    <a:pt x="163322" y="84582"/>
                  </a:cubicBezTo>
                  <a:cubicBezTo>
                    <a:pt x="156718" y="80518"/>
                    <a:pt x="152908" y="78740"/>
                    <a:pt x="151892" y="79248"/>
                  </a:cubicBezTo>
                  <a:cubicBezTo>
                    <a:pt x="150368" y="79248"/>
                    <a:pt x="149352" y="78740"/>
                    <a:pt x="148844" y="77724"/>
                  </a:cubicBezTo>
                  <a:cubicBezTo>
                    <a:pt x="148844" y="76200"/>
                    <a:pt x="149098" y="75438"/>
                    <a:pt x="149606" y="75438"/>
                  </a:cubicBezTo>
                  <a:cubicBezTo>
                    <a:pt x="150114" y="75438"/>
                    <a:pt x="149352" y="72898"/>
                    <a:pt x="147320" y="67818"/>
                  </a:cubicBezTo>
                  <a:cubicBezTo>
                    <a:pt x="143256" y="61722"/>
                    <a:pt x="140970" y="57912"/>
                    <a:pt x="140462" y="56388"/>
                  </a:cubicBezTo>
                  <a:cubicBezTo>
                    <a:pt x="137922" y="53848"/>
                    <a:pt x="135382" y="50546"/>
                    <a:pt x="132842" y="46482"/>
                  </a:cubicBezTo>
                  <a:cubicBezTo>
                    <a:pt x="131318" y="44958"/>
                    <a:pt x="130302" y="43561"/>
                    <a:pt x="129794" y="42291"/>
                  </a:cubicBezTo>
                  <a:cubicBezTo>
                    <a:pt x="129286" y="41021"/>
                    <a:pt x="129540" y="39624"/>
                    <a:pt x="130556" y="38100"/>
                  </a:cubicBezTo>
                  <a:cubicBezTo>
                    <a:pt x="131572" y="36576"/>
                    <a:pt x="132334" y="36068"/>
                    <a:pt x="132842" y="36576"/>
                  </a:cubicBezTo>
                  <a:lnTo>
                    <a:pt x="139700" y="37338"/>
                  </a:lnTo>
                  <a:cubicBezTo>
                    <a:pt x="141732" y="38354"/>
                    <a:pt x="144780" y="38862"/>
                    <a:pt x="148844" y="38862"/>
                  </a:cubicBezTo>
                  <a:cubicBezTo>
                    <a:pt x="150876" y="39370"/>
                    <a:pt x="152400" y="39497"/>
                    <a:pt x="153416" y="39243"/>
                  </a:cubicBezTo>
                  <a:cubicBezTo>
                    <a:pt x="154432" y="38989"/>
                    <a:pt x="154940" y="38608"/>
                    <a:pt x="154940" y="38100"/>
                  </a:cubicBezTo>
                  <a:cubicBezTo>
                    <a:pt x="154940" y="37084"/>
                    <a:pt x="155194" y="36322"/>
                    <a:pt x="155702" y="35814"/>
                  </a:cubicBezTo>
                  <a:cubicBezTo>
                    <a:pt x="156210" y="35306"/>
                    <a:pt x="156718" y="35052"/>
                    <a:pt x="157226" y="35052"/>
                  </a:cubicBezTo>
                  <a:cubicBezTo>
                    <a:pt x="158750" y="34036"/>
                    <a:pt x="159512" y="33020"/>
                    <a:pt x="159512" y="32004"/>
                  </a:cubicBezTo>
                  <a:cubicBezTo>
                    <a:pt x="159004" y="30480"/>
                    <a:pt x="159766" y="29718"/>
                    <a:pt x="161798" y="29718"/>
                  </a:cubicBezTo>
                  <a:cubicBezTo>
                    <a:pt x="163830" y="29210"/>
                    <a:pt x="164846" y="29464"/>
                    <a:pt x="164846" y="30480"/>
                  </a:cubicBezTo>
                  <a:cubicBezTo>
                    <a:pt x="165354" y="30988"/>
                    <a:pt x="165862" y="30861"/>
                    <a:pt x="166370" y="30099"/>
                  </a:cubicBezTo>
                  <a:cubicBezTo>
                    <a:pt x="166878" y="29337"/>
                    <a:pt x="167386" y="28702"/>
                    <a:pt x="167894" y="28194"/>
                  </a:cubicBezTo>
                  <a:cubicBezTo>
                    <a:pt x="169926" y="26162"/>
                    <a:pt x="171704" y="25146"/>
                    <a:pt x="173228" y="25146"/>
                  </a:cubicBezTo>
                  <a:cubicBezTo>
                    <a:pt x="174752" y="25146"/>
                    <a:pt x="177038" y="24130"/>
                    <a:pt x="180086" y="22098"/>
                  </a:cubicBezTo>
                  <a:cubicBezTo>
                    <a:pt x="182118" y="20574"/>
                    <a:pt x="183134" y="19812"/>
                    <a:pt x="183134" y="19812"/>
                  </a:cubicBezTo>
                  <a:cubicBezTo>
                    <a:pt x="182626" y="19304"/>
                    <a:pt x="183134" y="19050"/>
                    <a:pt x="184658" y="19050"/>
                  </a:cubicBezTo>
                  <a:cubicBezTo>
                    <a:pt x="186690" y="18034"/>
                    <a:pt x="188214" y="18034"/>
                    <a:pt x="189230" y="19050"/>
                  </a:cubicBezTo>
                  <a:lnTo>
                    <a:pt x="192278" y="18288"/>
                  </a:lnTo>
                  <a:cubicBezTo>
                    <a:pt x="192786" y="17272"/>
                    <a:pt x="193421" y="16637"/>
                    <a:pt x="194183" y="16383"/>
                  </a:cubicBezTo>
                  <a:cubicBezTo>
                    <a:pt x="194945" y="16129"/>
                    <a:pt x="195580" y="16256"/>
                    <a:pt x="196088" y="16764"/>
                  </a:cubicBezTo>
                  <a:cubicBezTo>
                    <a:pt x="196596" y="17272"/>
                    <a:pt x="196977" y="17399"/>
                    <a:pt x="197231" y="17145"/>
                  </a:cubicBezTo>
                  <a:cubicBezTo>
                    <a:pt x="197485" y="16891"/>
                    <a:pt x="197358" y="16510"/>
                    <a:pt x="196850" y="16002"/>
                  </a:cubicBezTo>
                  <a:cubicBezTo>
                    <a:pt x="197358" y="14986"/>
                    <a:pt x="198374" y="14478"/>
                    <a:pt x="199898" y="14478"/>
                  </a:cubicBezTo>
                  <a:cubicBezTo>
                    <a:pt x="203454" y="13462"/>
                    <a:pt x="205486" y="12192"/>
                    <a:pt x="205994" y="10668"/>
                  </a:cubicBezTo>
                  <a:cubicBezTo>
                    <a:pt x="209042" y="9144"/>
                    <a:pt x="211328" y="8382"/>
                    <a:pt x="212852" y="8382"/>
                  </a:cubicBezTo>
                  <a:lnTo>
                    <a:pt x="215138" y="6858"/>
                  </a:lnTo>
                  <a:lnTo>
                    <a:pt x="212852" y="9906"/>
                  </a:lnTo>
                  <a:lnTo>
                    <a:pt x="209042" y="12192"/>
                  </a:lnTo>
                  <a:lnTo>
                    <a:pt x="212852" y="10668"/>
                  </a:lnTo>
                  <a:lnTo>
                    <a:pt x="215900" y="10668"/>
                  </a:lnTo>
                  <a:lnTo>
                    <a:pt x="217424" y="10668"/>
                  </a:lnTo>
                  <a:lnTo>
                    <a:pt x="220472" y="9144"/>
                  </a:lnTo>
                  <a:lnTo>
                    <a:pt x="222758" y="9144"/>
                  </a:lnTo>
                  <a:cubicBezTo>
                    <a:pt x="222758" y="8636"/>
                    <a:pt x="223520" y="8382"/>
                    <a:pt x="225044" y="8382"/>
                  </a:cubicBezTo>
                  <a:lnTo>
                    <a:pt x="231140" y="6858"/>
                  </a:lnTo>
                  <a:cubicBezTo>
                    <a:pt x="236728" y="5334"/>
                    <a:pt x="240030" y="4318"/>
                    <a:pt x="241046" y="3810"/>
                  </a:cubicBezTo>
                  <a:lnTo>
                    <a:pt x="244856" y="1524"/>
                  </a:lnTo>
                  <a:cubicBezTo>
                    <a:pt x="244856" y="508"/>
                    <a:pt x="245872" y="508"/>
                    <a:pt x="247904" y="1524"/>
                  </a:cubicBezTo>
                  <a:cubicBezTo>
                    <a:pt x="249936" y="2540"/>
                    <a:pt x="251714" y="2540"/>
                    <a:pt x="253238" y="1524"/>
                  </a:cubicBezTo>
                  <a:cubicBezTo>
                    <a:pt x="254254" y="1524"/>
                    <a:pt x="254508" y="1778"/>
                    <a:pt x="254000" y="2286"/>
                  </a:cubicBezTo>
                  <a:cubicBezTo>
                    <a:pt x="254000" y="3810"/>
                    <a:pt x="255270" y="4826"/>
                    <a:pt x="257810" y="5334"/>
                  </a:cubicBezTo>
                  <a:cubicBezTo>
                    <a:pt x="261366" y="5334"/>
                    <a:pt x="263144" y="5080"/>
                    <a:pt x="263144" y="4572"/>
                  </a:cubicBezTo>
                  <a:cubicBezTo>
                    <a:pt x="264160" y="3556"/>
                    <a:pt x="265684" y="3556"/>
                    <a:pt x="267716" y="4572"/>
                  </a:cubicBezTo>
                  <a:cubicBezTo>
                    <a:pt x="271272" y="4572"/>
                    <a:pt x="273304" y="4318"/>
                    <a:pt x="273812" y="3810"/>
                  </a:cubicBezTo>
                  <a:cubicBezTo>
                    <a:pt x="274320" y="2794"/>
                    <a:pt x="276352" y="2286"/>
                    <a:pt x="279908" y="2286"/>
                  </a:cubicBezTo>
                  <a:lnTo>
                    <a:pt x="295910" y="2286"/>
                  </a:lnTo>
                  <a:close/>
                </a:path>
              </a:pathLst>
            </a:custGeom>
            <a:gradFill flip="none" rotWithShape="1">
              <a:gsLst>
                <a:gs pos="0">
                  <a:srgbClr val="DFB88D">
                    <a:lumMod val="56000"/>
                    <a:lumOff val="44000"/>
                  </a:srgbClr>
                </a:gs>
                <a:gs pos="100000">
                  <a:srgbClr val="9A5A33">
                    <a:lumMod val="86000"/>
                    <a:lumOff val="14000"/>
                  </a:srgbClr>
                </a:gs>
              </a:gsLst>
              <a:lin ang="0" scaled="1"/>
              <a:tileRect/>
            </a:gradFill>
            <a:ln>
              <a:noFill/>
            </a:ln>
            <a:effectLst>
              <a:outerShdw blurRad="38100" dist="38100" dir="2700000" algn="tl">
                <a:srgbClr val="000000">
                  <a:alpha val="43137"/>
                </a:srgbClr>
              </a:outerShdw>
            </a:effectLst>
          </p:spPr>
          <p:txBody>
            <a:bodyPr rot="0" spcFirstLastPara="0" vertOverflow="overflow" horzOverflow="overflow" vert="horz" wrap="square" lIns="91440" tIns="45720" rIns="91440" bIns="45720" numCol="1" spcCol="0" rtlCol="0" fromWordArt="0" anchor="t" anchorCtr="0" forceAA="0" compatLnSpc="1">
              <a:noAutofit/>
            </a:bodyPr>
            <a:lstStyle/>
            <a:p>
              <a:endParaRPr lang="zh-CN" altLang="en-US" sz="60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endParaRPr>
            </a:p>
          </p:txBody>
        </p:sp>
        <p:sp>
          <p:nvSpPr>
            <p:cNvPr id="460" name="PA-文本框 459"/>
            <p:cNvSpPr txBox="1"/>
            <p:nvPr>
              <p:custDataLst>
                <p:tags r:id="rId27"/>
              </p:custDataLst>
            </p:nvPr>
          </p:nvSpPr>
          <p:spPr>
            <a:xfrm>
              <a:off x="6734337" y="2599873"/>
              <a:ext cx="404196" cy="373318"/>
            </a:xfrm>
            <a:custGeom>
              <a:avLst/>
              <a:gdLst/>
              <a:ahLst/>
              <a:cxnLst/>
              <a:rect l="l" t="t" r="r" b="b"/>
              <a:pathLst>
                <a:path w="404196" h="373318">
                  <a:moveTo>
                    <a:pt x="166761" y="281188"/>
                  </a:moveTo>
                  <a:cubicBezTo>
                    <a:pt x="166088" y="280515"/>
                    <a:pt x="165920" y="280683"/>
                    <a:pt x="166256" y="281693"/>
                  </a:cubicBezTo>
                  <a:cubicBezTo>
                    <a:pt x="166593" y="282366"/>
                    <a:pt x="167098" y="282702"/>
                    <a:pt x="167771" y="282702"/>
                  </a:cubicBezTo>
                  <a:cubicBezTo>
                    <a:pt x="167771" y="282029"/>
                    <a:pt x="167434" y="281524"/>
                    <a:pt x="166761" y="281188"/>
                  </a:cubicBezTo>
                  <a:close/>
                  <a:moveTo>
                    <a:pt x="306598" y="280178"/>
                  </a:moveTo>
                  <a:cubicBezTo>
                    <a:pt x="305924" y="280178"/>
                    <a:pt x="305588" y="280515"/>
                    <a:pt x="305588" y="281188"/>
                  </a:cubicBezTo>
                  <a:cubicBezTo>
                    <a:pt x="305588" y="281861"/>
                    <a:pt x="305924" y="282198"/>
                    <a:pt x="306598" y="282198"/>
                  </a:cubicBezTo>
                  <a:cubicBezTo>
                    <a:pt x="307607" y="282198"/>
                    <a:pt x="308112" y="281861"/>
                    <a:pt x="308112" y="281188"/>
                  </a:cubicBezTo>
                  <a:cubicBezTo>
                    <a:pt x="308112" y="280515"/>
                    <a:pt x="307607" y="280178"/>
                    <a:pt x="306598" y="280178"/>
                  </a:cubicBezTo>
                  <a:close/>
                  <a:moveTo>
                    <a:pt x="332344" y="263014"/>
                  </a:moveTo>
                  <a:cubicBezTo>
                    <a:pt x="331670" y="263014"/>
                    <a:pt x="331334" y="263351"/>
                    <a:pt x="331334" y="264024"/>
                  </a:cubicBezTo>
                  <a:cubicBezTo>
                    <a:pt x="331334" y="265034"/>
                    <a:pt x="331839" y="265875"/>
                    <a:pt x="332848" y="266548"/>
                  </a:cubicBezTo>
                  <a:cubicBezTo>
                    <a:pt x="333521" y="266885"/>
                    <a:pt x="333690" y="266548"/>
                    <a:pt x="333353" y="265538"/>
                  </a:cubicBezTo>
                  <a:cubicBezTo>
                    <a:pt x="333353" y="264529"/>
                    <a:pt x="333017" y="263687"/>
                    <a:pt x="332344" y="263014"/>
                  </a:cubicBezTo>
                  <a:close/>
                  <a:moveTo>
                    <a:pt x="186954" y="246355"/>
                  </a:moveTo>
                  <a:lnTo>
                    <a:pt x="186449" y="248879"/>
                  </a:lnTo>
                  <a:lnTo>
                    <a:pt x="186954" y="250898"/>
                  </a:lnTo>
                  <a:cubicBezTo>
                    <a:pt x="187291" y="251235"/>
                    <a:pt x="187795" y="250898"/>
                    <a:pt x="188468" y="249889"/>
                  </a:cubicBezTo>
                  <a:cubicBezTo>
                    <a:pt x="188468" y="248206"/>
                    <a:pt x="188300" y="247196"/>
                    <a:pt x="187964" y="246860"/>
                  </a:cubicBezTo>
                  <a:cubicBezTo>
                    <a:pt x="187291" y="246187"/>
                    <a:pt x="186954" y="246018"/>
                    <a:pt x="186954" y="246355"/>
                  </a:cubicBezTo>
                  <a:close/>
                  <a:moveTo>
                    <a:pt x="193012" y="216065"/>
                  </a:moveTo>
                  <a:lnTo>
                    <a:pt x="193012" y="218590"/>
                  </a:lnTo>
                  <a:lnTo>
                    <a:pt x="192507" y="222628"/>
                  </a:lnTo>
                  <a:cubicBezTo>
                    <a:pt x="191834" y="223301"/>
                    <a:pt x="191666" y="224479"/>
                    <a:pt x="192002" y="226162"/>
                  </a:cubicBezTo>
                  <a:cubicBezTo>
                    <a:pt x="192339" y="227508"/>
                    <a:pt x="192002" y="229023"/>
                    <a:pt x="190993" y="230705"/>
                  </a:cubicBezTo>
                  <a:cubicBezTo>
                    <a:pt x="189983" y="232725"/>
                    <a:pt x="189478" y="234576"/>
                    <a:pt x="189478" y="236258"/>
                  </a:cubicBezTo>
                  <a:lnTo>
                    <a:pt x="188468" y="242316"/>
                  </a:lnTo>
                  <a:cubicBezTo>
                    <a:pt x="188132" y="243999"/>
                    <a:pt x="188300" y="244841"/>
                    <a:pt x="188973" y="244841"/>
                  </a:cubicBezTo>
                  <a:cubicBezTo>
                    <a:pt x="189983" y="244841"/>
                    <a:pt x="190824" y="243831"/>
                    <a:pt x="191497" y="241812"/>
                  </a:cubicBezTo>
                  <a:cubicBezTo>
                    <a:pt x="192507" y="238783"/>
                    <a:pt x="193012" y="237268"/>
                    <a:pt x="193012" y="237268"/>
                  </a:cubicBezTo>
                  <a:cubicBezTo>
                    <a:pt x="193348" y="236595"/>
                    <a:pt x="193517" y="235754"/>
                    <a:pt x="193517" y="234744"/>
                  </a:cubicBezTo>
                  <a:cubicBezTo>
                    <a:pt x="193517" y="233734"/>
                    <a:pt x="193685" y="232725"/>
                    <a:pt x="194022" y="231715"/>
                  </a:cubicBezTo>
                  <a:cubicBezTo>
                    <a:pt x="195368" y="228350"/>
                    <a:pt x="196041" y="225994"/>
                    <a:pt x="196041" y="224648"/>
                  </a:cubicBezTo>
                  <a:lnTo>
                    <a:pt x="196546" y="222628"/>
                  </a:lnTo>
                  <a:cubicBezTo>
                    <a:pt x="196546" y="221282"/>
                    <a:pt x="195873" y="219936"/>
                    <a:pt x="194526" y="218590"/>
                  </a:cubicBezTo>
                  <a:close/>
                  <a:moveTo>
                    <a:pt x="144044" y="198901"/>
                  </a:moveTo>
                  <a:cubicBezTo>
                    <a:pt x="143034" y="199238"/>
                    <a:pt x="142529" y="200079"/>
                    <a:pt x="142529" y="201426"/>
                  </a:cubicBezTo>
                  <a:cubicBezTo>
                    <a:pt x="142866" y="202435"/>
                    <a:pt x="142698" y="203277"/>
                    <a:pt x="142025" y="203950"/>
                  </a:cubicBezTo>
                  <a:cubicBezTo>
                    <a:pt x="142025" y="204286"/>
                    <a:pt x="141940" y="204623"/>
                    <a:pt x="141772" y="204959"/>
                  </a:cubicBezTo>
                  <a:cubicBezTo>
                    <a:pt x="141604" y="205296"/>
                    <a:pt x="141688" y="205632"/>
                    <a:pt x="142025" y="205969"/>
                  </a:cubicBezTo>
                  <a:cubicBezTo>
                    <a:pt x="142698" y="206642"/>
                    <a:pt x="144212" y="206810"/>
                    <a:pt x="146568" y="206474"/>
                  </a:cubicBezTo>
                  <a:cubicBezTo>
                    <a:pt x="148924" y="206474"/>
                    <a:pt x="151111" y="206137"/>
                    <a:pt x="153131" y="205464"/>
                  </a:cubicBezTo>
                  <a:lnTo>
                    <a:pt x="157674" y="205464"/>
                  </a:lnTo>
                  <a:cubicBezTo>
                    <a:pt x="159020" y="205464"/>
                    <a:pt x="159357" y="205128"/>
                    <a:pt x="158684" y="204455"/>
                  </a:cubicBezTo>
                  <a:cubicBezTo>
                    <a:pt x="158684" y="203781"/>
                    <a:pt x="157169" y="203445"/>
                    <a:pt x="154140" y="203445"/>
                  </a:cubicBezTo>
                  <a:lnTo>
                    <a:pt x="149092" y="202940"/>
                  </a:lnTo>
                  <a:cubicBezTo>
                    <a:pt x="148082" y="202267"/>
                    <a:pt x="147746" y="201762"/>
                    <a:pt x="148082" y="201426"/>
                  </a:cubicBezTo>
                  <a:lnTo>
                    <a:pt x="147073" y="199406"/>
                  </a:lnTo>
                  <a:cubicBezTo>
                    <a:pt x="146736" y="198397"/>
                    <a:pt x="145727" y="198228"/>
                    <a:pt x="144044" y="198901"/>
                  </a:cubicBezTo>
                  <a:close/>
                  <a:moveTo>
                    <a:pt x="302559" y="191834"/>
                  </a:moveTo>
                  <a:cubicBezTo>
                    <a:pt x="302559" y="192844"/>
                    <a:pt x="302222" y="193348"/>
                    <a:pt x="301549" y="193348"/>
                  </a:cubicBezTo>
                  <a:cubicBezTo>
                    <a:pt x="300540" y="193348"/>
                    <a:pt x="299698" y="193685"/>
                    <a:pt x="299025" y="194358"/>
                  </a:cubicBezTo>
                  <a:cubicBezTo>
                    <a:pt x="298352" y="195031"/>
                    <a:pt x="297847" y="195199"/>
                    <a:pt x="297511" y="194863"/>
                  </a:cubicBezTo>
                  <a:lnTo>
                    <a:pt x="293472" y="197387"/>
                  </a:lnTo>
                  <a:cubicBezTo>
                    <a:pt x="290780" y="199406"/>
                    <a:pt x="287919" y="201089"/>
                    <a:pt x="284890" y="202435"/>
                  </a:cubicBezTo>
                  <a:lnTo>
                    <a:pt x="279337" y="206474"/>
                  </a:lnTo>
                  <a:lnTo>
                    <a:pt x="277318" y="209503"/>
                  </a:lnTo>
                  <a:cubicBezTo>
                    <a:pt x="277318" y="210512"/>
                    <a:pt x="276476" y="211017"/>
                    <a:pt x="274794" y="211017"/>
                  </a:cubicBezTo>
                  <a:lnTo>
                    <a:pt x="271765" y="211522"/>
                  </a:lnTo>
                  <a:cubicBezTo>
                    <a:pt x="271428" y="211522"/>
                    <a:pt x="271260" y="211859"/>
                    <a:pt x="271260" y="212532"/>
                  </a:cubicBezTo>
                  <a:cubicBezTo>
                    <a:pt x="271260" y="213541"/>
                    <a:pt x="270082" y="214888"/>
                    <a:pt x="267726" y="216570"/>
                  </a:cubicBezTo>
                  <a:cubicBezTo>
                    <a:pt x="265707" y="217917"/>
                    <a:pt x="264192" y="218590"/>
                    <a:pt x="263183" y="218590"/>
                  </a:cubicBezTo>
                  <a:cubicBezTo>
                    <a:pt x="262846" y="218253"/>
                    <a:pt x="262341" y="218590"/>
                    <a:pt x="261668" y="219599"/>
                  </a:cubicBezTo>
                  <a:cubicBezTo>
                    <a:pt x="260995" y="220609"/>
                    <a:pt x="260322" y="220945"/>
                    <a:pt x="259649" y="220609"/>
                  </a:cubicBezTo>
                  <a:cubicBezTo>
                    <a:pt x="257966" y="220609"/>
                    <a:pt x="256115" y="221619"/>
                    <a:pt x="254096" y="223638"/>
                  </a:cubicBezTo>
                  <a:cubicBezTo>
                    <a:pt x="251403" y="225321"/>
                    <a:pt x="249889" y="225994"/>
                    <a:pt x="249552" y="225657"/>
                  </a:cubicBezTo>
                  <a:cubicBezTo>
                    <a:pt x="248879" y="224984"/>
                    <a:pt x="248206" y="225152"/>
                    <a:pt x="247533" y="226162"/>
                  </a:cubicBezTo>
                  <a:cubicBezTo>
                    <a:pt x="247196" y="226835"/>
                    <a:pt x="247028" y="227340"/>
                    <a:pt x="247028" y="227676"/>
                  </a:cubicBezTo>
                  <a:cubicBezTo>
                    <a:pt x="247028" y="228013"/>
                    <a:pt x="247365" y="228181"/>
                    <a:pt x="248038" y="228181"/>
                  </a:cubicBezTo>
                  <a:lnTo>
                    <a:pt x="248543" y="228181"/>
                  </a:lnTo>
                  <a:cubicBezTo>
                    <a:pt x="248543" y="228181"/>
                    <a:pt x="247701" y="229359"/>
                    <a:pt x="246018" y="231715"/>
                  </a:cubicBezTo>
                  <a:cubicBezTo>
                    <a:pt x="245345" y="232388"/>
                    <a:pt x="244672" y="233230"/>
                    <a:pt x="243999" y="234239"/>
                  </a:cubicBezTo>
                  <a:cubicBezTo>
                    <a:pt x="243326" y="235249"/>
                    <a:pt x="242821" y="235585"/>
                    <a:pt x="242485" y="235249"/>
                  </a:cubicBezTo>
                  <a:cubicBezTo>
                    <a:pt x="241812" y="235249"/>
                    <a:pt x="240634" y="236090"/>
                    <a:pt x="238951" y="237773"/>
                  </a:cubicBezTo>
                  <a:cubicBezTo>
                    <a:pt x="238278" y="239119"/>
                    <a:pt x="236763" y="240297"/>
                    <a:pt x="234408" y="241307"/>
                  </a:cubicBezTo>
                  <a:cubicBezTo>
                    <a:pt x="233398" y="241980"/>
                    <a:pt x="231883" y="241812"/>
                    <a:pt x="229864" y="240802"/>
                  </a:cubicBezTo>
                  <a:cubicBezTo>
                    <a:pt x="228518" y="240129"/>
                    <a:pt x="227003" y="240129"/>
                    <a:pt x="225321" y="240802"/>
                  </a:cubicBezTo>
                  <a:lnTo>
                    <a:pt x="221282" y="242316"/>
                  </a:lnTo>
                  <a:cubicBezTo>
                    <a:pt x="220609" y="242316"/>
                    <a:pt x="220104" y="242148"/>
                    <a:pt x="219768" y="241812"/>
                  </a:cubicBezTo>
                  <a:cubicBezTo>
                    <a:pt x="219431" y="241475"/>
                    <a:pt x="219263" y="241138"/>
                    <a:pt x="219263" y="240802"/>
                  </a:cubicBezTo>
                  <a:lnTo>
                    <a:pt x="218758" y="238783"/>
                  </a:lnTo>
                  <a:lnTo>
                    <a:pt x="219768" y="239287"/>
                  </a:lnTo>
                  <a:cubicBezTo>
                    <a:pt x="220104" y="239287"/>
                    <a:pt x="220104" y="239119"/>
                    <a:pt x="219768" y="238783"/>
                  </a:cubicBezTo>
                  <a:cubicBezTo>
                    <a:pt x="219768" y="238446"/>
                    <a:pt x="219515" y="238194"/>
                    <a:pt x="219010" y="238025"/>
                  </a:cubicBezTo>
                  <a:cubicBezTo>
                    <a:pt x="218506" y="237857"/>
                    <a:pt x="217917" y="237941"/>
                    <a:pt x="217243" y="238278"/>
                  </a:cubicBezTo>
                  <a:cubicBezTo>
                    <a:pt x="215897" y="238951"/>
                    <a:pt x="215224" y="239961"/>
                    <a:pt x="215224" y="241307"/>
                  </a:cubicBezTo>
                  <a:lnTo>
                    <a:pt x="214719" y="253927"/>
                  </a:lnTo>
                  <a:lnTo>
                    <a:pt x="213710" y="265538"/>
                  </a:lnTo>
                  <a:cubicBezTo>
                    <a:pt x="213373" y="265875"/>
                    <a:pt x="213541" y="266716"/>
                    <a:pt x="214215" y="268062"/>
                  </a:cubicBezTo>
                  <a:cubicBezTo>
                    <a:pt x="214888" y="268736"/>
                    <a:pt x="214888" y="268904"/>
                    <a:pt x="214215" y="268567"/>
                  </a:cubicBezTo>
                  <a:cubicBezTo>
                    <a:pt x="213541" y="268231"/>
                    <a:pt x="213373" y="268904"/>
                    <a:pt x="213710" y="270587"/>
                  </a:cubicBezTo>
                  <a:cubicBezTo>
                    <a:pt x="213710" y="271933"/>
                    <a:pt x="214046" y="273279"/>
                    <a:pt x="214719" y="274625"/>
                  </a:cubicBezTo>
                  <a:cubicBezTo>
                    <a:pt x="214719" y="275971"/>
                    <a:pt x="214551" y="276981"/>
                    <a:pt x="214215" y="277654"/>
                  </a:cubicBezTo>
                  <a:cubicBezTo>
                    <a:pt x="214215" y="278327"/>
                    <a:pt x="213878" y="278664"/>
                    <a:pt x="213205" y="278664"/>
                  </a:cubicBezTo>
                  <a:cubicBezTo>
                    <a:pt x="212868" y="278664"/>
                    <a:pt x="212700" y="279169"/>
                    <a:pt x="212700" y="280178"/>
                  </a:cubicBezTo>
                  <a:cubicBezTo>
                    <a:pt x="213373" y="282198"/>
                    <a:pt x="213710" y="284722"/>
                    <a:pt x="213710" y="287751"/>
                  </a:cubicBezTo>
                  <a:cubicBezTo>
                    <a:pt x="213710" y="289770"/>
                    <a:pt x="213962" y="291116"/>
                    <a:pt x="214467" y="291789"/>
                  </a:cubicBezTo>
                  <a:cubicBezTo>
                    <a:pt x="214972" y="292462"/>
                    <a:pt x="215561" y="292799"/>
                    <a:pt x="216234" y="292799"/>
                  </a:cubicBezTo>
                  <a:cubicBezTo>
                    <a:pt x="217917" y="292799"/>
                    <a:pt x="218758" y="292631"/>
                    <a:pt x="218758" y="292294"/>
                  </a:cubicBezTo>
                  <a:cubicBezTo>
                    <a:pt x="218758" y="291621"/>
                    <a:pt x="219263" y="291284"/>
                    <a:pt x="220272" y="291284"/>
                  </a:cubicBezTo>
                  <a:cubicBezTo>
                    <a:pt x="221282" y="291284"/>
                    <a:pt x="222123" y="291621"/>
                    <a:pt x="222797" y="292294"/>
                  </a:cubicBezTo>
                  <a:cubicBezTo>
                    <a:pt x="222797" y="292631"/>
                    <a:pt x="223638" y="292799"/>
                    <a:pt x="225321" y="292799"/>
                  </a:cubicBezTo>
                  <a:cubicBezTo>
                    <a:pt x="226667" y="292126"/>
                    <a:pt x="228854" y="291789"/>
                    <a:pt x="231883" y="291789"/>
                  </a:cubicBezTo>
                  <a:cubicBezTo>
                    <a:pt x="233230" y="291453"/>
                    <a:pt x="234323" y="291369"/>
                    <a:pt x="235165" y="291537"/>
                  </a:cubicBezTo>
                  <a:cubicBezTo>
                    <a:pt x="236006" y="291705"/>
                    <a:pt x="236090" y="291958"/>
                    <a:pt x="235417" y="292294"/>
                  </a:cubicBezTo>
                  <a:cubicBezTo>
                    <a:pt x="234408" y="292631"/>
                    <a:pt x="234576" y="292799"/>
                    <a:pt x="235922" y="292799"/>
                  </a:cubicBezTo>
                  <a:cubicBezTo>
                    <a:pt x="237268" y="292799"/>
                    <a:pt x="237941" y="292294"/>
                    <a:pt x="237941" y="291284"/>
                  </a:cubicBezTo>
                  <a:cubicBezTo>
                    <a:pt x="237941" y="289938"/>
                    <a:pt x="238446" y="289265"/>
                    <a:pt x="239456" y="289265"/>
                  </a:cubicBezTo>
                  <a:cubicBezTo>
                    <a:pt x="240465" y="289265"/>
                    <a:pt x="240802" y="289938"/>
                    <a:pt x="240465" y="291284"/>
                  </a:cubicBezTo>
                  <a:cubicBezTo>
                    <a:pt x="240129" y="291621"/>
                    <a:pt x="240045" y="291958"/>
                    <a:pt x="240213" y="292294"/>
                  </a:cubicBezTo>
                  <a:cubicBezTo>
                    <a:pt x="240381" y="292631"/>
                    <a:pt x="240634" y="292631"/>
                    <a:pt x="240970" y="292294"/>
                  </a:cubicBezTo>
                  <a:cubicBezTo>
                    <a:pt x="241643" y="292294"/>
                    <a:pt x="241980" y="291958"/>
                    <a:pt x="241980" y="291284"/>
                  </a:cubicBezTo>
                  <a:cubicBezTo>
                    <a:pt x="241307" y="290611"/>
                    <a:pt x="241307" y="290275"/>
                    <a:pt x="241980" y="290275"/>
                  </a:cubicBezTo>
                  <a:lnTo>
                    <a:pt x="253086" y="287751"/>
                  </a:lnTo>
                  <a:cubicBezTo>
                    <a:pt x="255778" y="286741"/>
                    <a:pt x="258218" y="285984"/>
                    <a:pt x="260406" y="285479"/>
                  </a:cubicBezTo>
                  <a:cubicBezTo>
                    <a:pt x="262594" y="284974"/>
                    <a:pt x="264024" y="284553"/>
                    <a:pt x="264697" y="284217"/>
                  </a:cubicBezTo>
                  <a:lnTo>
                    <a:pt x="272774" y="283207"/>
                  </a:lnTo>
                  <a:cubicBezTo>
                    <a:pt x="275130" y="282871"/>
                    <a:pt x="278496" y="282702"/>
                    <a:pt x="282871" y="282702"/>
                  </a:cubicBezTo>
                  <a:cubicBezTo>
                    <a:pt x="285900" y="282702"/>
                    <a:pt x="287414" y="282534"/>
                    <a:pt x="287414" y="282198"/>
                  </a:cubicBezTo>
                  <a:lnTo>
                    <a:pt x="287414" y="280178"/>
                  </a:lnTo>
                  <a:cubicBezTo>
                    <a:pt x="287751" y="279505"/>
                    <a:pt x="288256" y="279169"/>
                    <a:pt x="288929" y="279169"/>
                  </a:cubicBezTo>
                  <a:cubicBezTo>
                    <a:pt x="289602" y="279169"/>
                    <a:pt x="290107" y="279673"/>
                    <a:pt x="290443" y="280683"/>
                  </a:cubicBezTo>
                  <a:cubicBezTo>
                    <a:pt x="290443" y="282029"/>
                    <a:pt x="291284" y="283039"/>
                    <a:pt x="292967" y="283712"/>
                  </a:cubicBezTo>
                  <a:cubicBezTo>
                    <a:pt x="294313" y="283712"/>
                    <a:pt x="295155" y="283544"/>
                    <a:pt x="295491" y="283207"/>
                  </a:cubicBezTo>
                  <a:cubicBezTo>
                    <a:pt x="295828" y="282198"/>
                    <a:pt x="296333" y="282029"/>
                    <a:pt x="297006" y="282702"/>
                  </a:cubicBezTo>
                  <a:cubicBezTo>
                    <a:pt x="297006" y="283039"/>
                    <a:pt x="297174" y="283291"/>
                    <a:pt x="297511" y="283460"/>
                  </a:cubicBezTo>
                  <a:cubicBezTo>
                    <a:pt x="297847" y="283628"/>
                    <a:pt x="298184" y="283544"/>
                    <a:pt x="298520" y="283207"/>
                  </a:cubicBezTo>
                  <a:cubicBezTo>
                    <a:pt x="299193" y="283207"/>
                    <a:pt x="299530" y="282871"/>
                    <a:pt x="299530" y="282198"/>
                  </a:cubicBezTo>
                  <a:cubicBezTo>
                    <a:pt x="299530" y="282198"/>
                    <a:pt x="299530" y="282029"/>
                    <a:pt x="299530" y="281693"/>
                  </a:cubicBezTo>
                  <a:cubicBezTo>
                    <a:pt x="299530" y="281356"/>
                    <a:pt x="299530" y="281188"/>
                    <a:pt x="299530" y="281188"/>
                  </a:cubicBezTo>
                  <a:lnTo>
                    <a:pt x="301549" y="282198"/>
                  </a:lnTo>
                  <a:cubicBezTo>
                    <a:pt x="301886" y="282198"/>
                    <a:pt x="302391" y="282871"/>
                    <a:pt x="303064" y="284217"/>
                  </a:cubicBezTo>
                  <a:cubicBezTo>
                    <a:pt x="303400" y="284890"/>
                    <a:pt x="303569" y="284890"/>
                    <a:pt x="303569" y="284217"/>
                  </a:cubicBezTo>
                  <a:cubicBezTo>
                    <a:pt x="303569" y="282871"/>
                    <a:pt x="303064" y="281524"/>
                    <a:pt x="302054" y="280178"/>
                  </a:cubicBezTo>
                  <a:lnTo>
                    <a:pt x="301044" y="277654"/>
                  </a:lnTo>
                  <a:cubicBezTo>
                    <a:pt x="301044" y="277318"/>
                    <a:pt x="301381" y="277486"/>
                    <a:pt x="302054" y="278159"/>
                  </a:cubicBezTo>
                  <a:cubicBezTo>
                    <a:pt x="303737" y="278832"/>
                    <a:pt x="304915" y="279000"/>
                    <a:pt x="305588" y="278664"/>
                  </a:cubicBezTo>
                  <a:cubicBezTo>
                    <a:pt x="306934" y="278664"/>
                    <a:pt x="308617" y="277991"/>
                    <a:pt x="310636" y="276644"/>
                  </a:cubicBezTo>
                  <a:cubicBezTo>
                    <a:pt x="312655" y="275971"/>
                    <a:pt x="314338" y="275635"/>
                    <a:pt x="315684" y="275635"/>
                  </a:cubicBezTo>
                  <a:cubicBezTo>
                    <a:pt x="317367" y="276308"/>
                    <a:pt x="318882" y="275803"/>
                    <a:pt x="320228" y="274120"/>
                  </a:cubicBezTo>
                  <a:cubicBezTo>
                    <a:pt x="321911" y="272774"/>
                    <a:pt x="322584" y="271260"/>
                    <a:pt x="322247" y="269577"/>
                  </a:cubicBezTo>
                  <a:cubicBezTo>
                    <a:pt x="322247" y="268567"/>
                    <a:pt x="322331" y="267810"/>
                    <a:pt x="322499" y="267305"/>
                  </a:cubicBezTo>
                  <a:cubicBezTo>
                    <a:pt x="322668" y="266800"/>
                    <a:pt x="323257" y="266716"/>
                    <a:pt x="324266" y="267053"/>
                  </a:cubicBezTo>
                  <a:cubicBezTo>
                    <a:pt x="325949" y="267053"/>
                    <a:pt x="326959" y="267221"/>
                    <a:pt x="327295" y="267558"/>
                  </a:cubicBezTo>
                  <a:cubicBezTo>
                    <a:pt x="327295" y="267894"/>
                    <a:pt x="327464" y="268062"/>
                    <a:pt x="327800" y="268062"/>
                  </a:cubicBezTo>
                  <a:cubicBezTo>
                    <a:pt x="328137" y="268062"/>
                    <a:pt x="328305" y="267894"/>
                    <a:pt x="328305" y="267558"/>
                  </a:cubicBezTo>
                  <a:cubicBezTo>
                    <a:pt x="328978" y="267558"/>
                    <a:pt x="329315" y="265538"/>
                    <a:pt x="329315" y="261500"/>
                  </a:cubicBezTo>
                  <a:cubicBezTo>
                    <a:pt x="328642" y="256788"/>
                    <a:pt x="327127" y="251908"/>
                    <a:pt x="324771" y="246860"/>
                  </a:cubicBezTo>
                  <a:cubicBezTo>
                    <a:pt x="323088" y="243494"/>
                    <a:pt x="321911" y="240970"/>
                    <a:pt x="321237" y="239287"/>
                  </a:cubicBezTo>
                  <a:cubicBezTo>
                    <a:pt x="320564" y="237605"/>
                    <a:pt x="320060" y="236595"/>
                    <a:pt x="319723" y="236258"/>
                  </a:cubicBezTo>
                  <a:lnTo>
                    <a:pt x="319218" y="234239"/>
                  </a:lnTo>
                  <a:cubicBezTo>
                    <a:pt x="319555" y="234239"/>
                    <a:pt x="318545" y="231883"/>
                    <a:pt x="316189" y="227172"/>
                  </a:cubicBezTo>
                  <a:cubicBezTo>
                    <a:pt x="314506" y="223470"/>
                    <a:pt x="312824" y="218926"/>
                    <a:pt x="311141" y="213541"/>
                  </a:cubicBezTo>
                  <a:lnTo>
                    <a:pt x="306598" y="200416"/>
                  </a:lnTo>
                  <a:cubicBezTo>
                    <a:pt x="305588" y="195704"/>
                    <a:pt x="304578" y="192844"/>
                    <a:pt x="303569" y="191834"/>
                  </a:cubicBezTo>
                  <a:cubicBezTo>
                    <a:pt x="302895" y="191161"/>
                    <a:pt x="302559" y="191161"/>
                    <a:pt x="302559" y="191834"/>
                  </a:cubicBezTo>
                  <a:close/>
                  <a:moveTo>
                    <a:pt x="295491" y="189310"/>
                  </a:moveTo>
                  <a:cubicBezTo>
                    <a:pt x="295155" y="189310"/>
                    <a:pt x="294902" y="189394"/>
                    <a:pt x="294734" y="189562"/>
                  </a:cubicBezTo>
                  <a:cubicBezTo>
                    <a:pt x="294566" y="189730"/>
                    <a:pt x="294482" y="189983"/>
                    <a:pt x="294482" y="190319"/>
                  </a:cubicBezTo>
                  <a:lnTo>
                    <a:pt x="287414" y="194358"/>
                  </a:lnTo>
                  <a:cubicBezTo>
                    <a:pt x="283039" y="196041"/>
                    <a:pt x="280515" y="197555"/>
                    <a:pt x="279842" y="198901"/>
                  </a:cubicBezTo>
                  <a:cubicBezTo>
                    <a:pt x="279842" y="199238"/>
                    <a:pt x="280347" y="199238"/>
                    <a:pt x="281356" y="198901"/>
                  </a:cubicBezTo>
                  <a:cubicBezTo>
                    <a:pt x="281693" y="198901"/>
                    <a:pt x="284553" y="197555"/>
                    <a:pt x="289938" y="194863"/>
                  </a:cubicBezTo>
                  <a:cubicBezTo>
                    <a:pt x="292631" y="193517"/>
                    <a:pt x="294818" y="192002"/>
                    <a:pt x="296501" y="190319"/>
                  </a:cubicBezTo>
                  <a:cubicBezTo>
                    <a:pt x="296501" y="189646"/>
                    <a:pt x="296164" y="189310"/>
                    <a:pt x="295491" y="189310"/>
                  </a:cubicBezTo>
                  <a:close/>
                  <a:moveTo>
                    <a:pt x="301549" y="186786"/>
                  </a:moveTo>
                  <a:cubicBezTo>
                    <a:pt x="300540" y="186786"/>
                    <a:pt x="299530" y="187290"/>
                    <a:pt x="298520" y="188300"/>
                  </a:cubicBezTo>
                  <a:cubicBezTo>
                    <a:pt x="297847" y="188637"/>
                    <a:pt x="297595" y="188889"/>
                    <a:pt x="297763" y="189057"/>
                  </a:cubicBezTo>
                  <a:cubicBezTo>
                    <a:pt x="297931" y="189226"/>
                    <a:pt x="298352" y="189141"/>
                    <a:pt x="299025" y="188805"/>
                  </a:cubicBezTo>
                  <a:cubicBezTo>
                    <a:pt x="300035" y="188805"/>
                    <a:pt x="300708" y="188637"/>
                    <a:pt x="301044" y="188300"/>
                  </a:cubicBezTo>
                  <a:cubicBezTo>
                    <a:pt x="301381" y="187964"/>
                    <a:pt x="301717" y="187795"/>
                    <a:pt x="302054" y="187795"/>
                  </a:cubicBezTo>
                  <a:cubicBezTo>
                    <a:pt x="302727" y="187122"/>
                    <a:pt x="302559" y="186786"/>
                    <a:pt x="301549" y="186786"/>
                  </a:cubicBezTo>
                  <a:close/>
                  <a:moveTo>
                    <a:pt x="35506" y="178708"/>
                  </a:moveTo>
                  <a:cubicBezTo>
                    <a:pt x="34833" y="178708"/>
                    <a:pt x="33487" y="179718"/>
                    <a:pt x="31468" y="181737"/>
                  </a:cubicBezTo>
                  <a:cubicBezTo>
                    <a:pt x="29449" y="183757"/>
                    <a:pt x="28607" y="184766"/>
                    <a:pt x="28944" y="184766"/>
                  </a:cubicBezTo>
                  <a:cubicBezTo>
                    <a:pt x="29953" y="184766"/>
                    <a:pt x="31300" y="183925"/>
                    <a:pt x="32982" y="182242"/>
                  </a:cubicBezTo>
                  <a:cubicBezTo>
                    <a:pt x="35338" y="180896"/>
                    <a:pt x="36516" y="179886"/>
                    <a:pt x="36516" y="179213"/>
                  </a:cubicBezTo>
                  <a:cubicBezTo>
                    <a:pt x="36516" y="178877"/>
                    <a:pt x="36180" y="178708"/>
                    <a:pt x="35506" y="178708"/>
                  </a:cubicBezTo>
                  <a:close/>
                  <a:moveTo>
                    <a:pt x="302054" y="171136"/>
                  </a:moveTo>
                  <a:cubicBezTo>
                    <a:pt x="301381" y="171136"/>
                    <a:pt x="301044" y="171473"/>
                    <a:pt x="301044" y="172146"/>
                  </a:cubicBezTo>
                  <a:cubicBezTo>
                    <a:pt x="301044" y="172819"/>
                    <a:pt x="301381" y="172819"/>
                    <a:pt x="302054" y="172146"/>
                  </a:cubicBezTo>
                  <a:cubicBezTo>
                    <a:pt x="302391" y="172146"/>
                    <a:pt x="302559" y="171809"/>
                    <a:pt x="302559" y="171136"/>
                  </a:cubicBezTo>
                  <a:close/>
                  <a:moveTo>
                    <a:pt x="151616" y="167602"/>
                  </a:moveTo>
                  <a:lnTo>
                    <a:pt x="151111" y="169117"/>
                  </a:lnTo>
                  <a:cubicBezTo>
                    <a:pt x="151111" y="170463"/>
                    <a:pt x="150775" y="171136"/>
                    <a:pt x="150102" y="171136"/>
                  </a:cubicBezTo>
                  <a:cubicBezTo>
                    <a:pt x="149429" y="171136"/>
                    <a:pt x="149092" y="171473"/>
                    <a:pt x="149092" y="172146"/>
                  </a:cubicBezTo>
                  <a:cubicBezTo>
                    <a:pt x="149092" y="172819"/>
                    <a:pt x="148251" y="173997"/>
                    <a:pt x="146568" y="175680"/>
                  </a:cubicBezTo>
                  <a:lnTo>
                    <a:pt x="143539" y="178204"/>
                  </a:lnTo>
                  <a:cubicBezTo>
                    <a:pt x="143539" y="178204"/>
                    <a:pt x="144717" y="176353"/>
                    <a:pt x="147073" y="172651"/>
                  </a:cubicBezTo>
                  <a:close/>
                  <a:moveTo>
                    <a:pt x="315684" y="165078"/>
                  </a:moveTo>
                  <a:lnTo>
                    <a:pt x="312655" y="166088"/>
                  </a:lnTo>
                  <a:cubicBezTo>
                    <a:pt x="310636" y="167097"/>
                    <a:pt x="309626" y="167771"/>
                    <a:pt x="309626" y="168107"/>
                  </a:cubicBezTo>
                  <a:cubicBezTo>
                    <a:pt x="309290" y="168444"/>
                    <a:pt x="309374" y="168612"/>
                    <a:pt x="309879" y="168612"/>
                  </a:cubicBezTo>
                  <a:cubicBezTo>
                    <a:pt x="310384" y="168612"/>
                    <a:pt x="310973" y="168444"/>
                    <a:pt x="311646" y="168107"/>
                  </a:cubicBezTo>
                  <a:lnTo>
                    <a:pt x="315684" y="166088"/>
                  </a:lnTo>
                  <a:close/>
                  <a:moveTo>
                    <a:pt x="323762" y="161544"/>
                  </a:moveTo>
                  <a:cubicBezTo>
                    <a:pt x="323088" y="161544"/>
                    <a:pt x="322752" y="161713"/>
                    <a:pt x="322752" y="162049"/>
                  </a:cubicBezTo>
                  <a:cubicBezTo>
                    <a:pt x="322415" y="162386"/>
                    <a:pt x="322584" y="162554"/>
                    <a:pt x="323257" y="162554"/>
                  </a:cubicBezTo>
                  <a:lnTo>
                    <a:pt x="324771" y="161544"/>
                  </a:lnTo>
                  <a:close/>
                  <a:moveTo>
                    <a:pt x="331839" y="152458"/>
                  </a:moveTo>
                  <a:lnTo>
                    <a:pt x="330829" y="153972"/>
                  </a:lnTo>
                  <a:lnTo>
                    <a:pt x="329315" y="156496"/>
                  </a:lnTo>
                  <a:cubicBezTo>
                    <a:pt x="328642" y="157169"/>
                    <a:pt x="328305" y="158011"/>
                    <a:pt x="328305" y="159020"/>
                  </a:cubicBezTo>
                  <a:cubicBezTo>
                    <a:pt x="327968" y="160030"/>
                    <a:pt x="328305" y="160366"/>
                    <a:pt x="329315" y="160030"/>
                  </a:cubicBezTo>
                  <a:lnTo>
                    <a:pt x="334363" y="157506"/>
                  </a:lnTo>
                  <a:cubicBezTo>
                    <a:pt x="336046" y="156496"/>
                    <a:pt x="336887" y="155655"/>
                    <a:pt x="336887" y="154982"/>
                  </a:cubicBezTo>
                  <a:lnTo>
                    <a:pt x="334363" y="153467"/>
                  </a:lnTo>
                  <a:close/>
                  <a:moveTo>
                    <a:pt x="207147" y="151448"/>
                  </a:moveTo>
                  <a:cubicBezTo>
                    <a:pt x="207147" y="151784"/>
                    <a:pt x="207315" y="152205"/>
                    <a:pt x="207652" y="152710"/>
                  </a:cubicBezTo>
                  <a:cubicBezTo>
                    <a:pt x="207988" y="153215"/>
                    <a:pt x="208325" y="153635"/>
                    <a:pt x="208661" y="153972"/>
                  </a:cubicBezTo>
                  <a:cubicBezTo>
                    <a:pt x="209335" y="154645"/>
                    <a:pt x="210008" y="154982"/>
                    <a:pt x="210681" y="154982"/>
                  </a:cubicBezTo>
                  <a:cubicBezTo>
                    <a:pt x="210681" y="154309"/>
                    <a:pt x="210176" y="153467"/>
                    <a:pt x="209166" y="152458"/>
                  </a:cubicBezTo>
                  <a:cubicBezTo>
                    <a:pt x="207820" y="151111"/>
                    <a:pt x="207147" y="150775"/>
                    <a:pt x="207147" y="151448"/>
                  </a:cubicBezTo>
                  <a:close/>
                  <a:moveTo>
                    <a:pt x="210302" y="128478"/>
                  </a:moveTo>
                  <a:cubicBezTo>
                    <a:pt x="210050" y="128310"/>
                    <a:pt x="209671" y="128731"/>
                    <a:pt x="209166" y="129740"/>
                  </a:cubicBezTo>
                  <a:cubicBezTo>
                    <a:pt x="208830" y="130750"/>
                    <a:pt x="208830" y="132433"/>
                    <a:pt x="209166" y="134789"/>
                  </a:cubicBezTo>
                  <a:cubicBezTo>
                    <a:pt x="209839" y="137144"/>
                    <a:pt x="210008" y="138827"/>
                    <a:pt x="209671" y="139837"/>
                  </a:cubicBezTo>
                  <a:cubicBezTo>
                    <a:pt x="209671" y="140847"/>
                    <a:pt x="209839" y="141351"/>
                    <a:pt x="210176" y="141351"/>
                  </a:cubicBezTo>
                  <a:cubicBezTo>
                    <a:pt x="210849" y="141351"/>
                    <a:pt x="210849" y="142025"/>
                    <a:pt x="210176" y="143371"/>
                  </a:cubicBezTo>
                  <a:cubicBezTo>
                    <a:pt x="209839" y="144044"/>
                    <a:pt x="209671" y="145053"/>
                    <a:pt x="209671" y="146400"/>
                  </a:cubicBezTo>
                  <a:cubicBezTo>
                    <a:pt x="209671" y="147746"/>
                    <a:pt x="209839" y="148587"/>
                    <a:pt x="210176" y="148924"/>
                  </a:cubicBezTo>
                  <a:cubicBezTo>
                    <a:pt x="210176" y="150270"/>
                    <a:pt x="210344" y="150943"/>
                    <a:pt x="210681" y="150943"/>
                  </a:cubicBezTo>
                  <a:lnTo>
                    <a:pt x="211186" y="142361"/>
                  </a:lnTo>
                  <a:cubicBezTo>
                    <a:pt x="211186" y="135630"/>
                    <a:pt x="211017" y="131760"/>
                    <a:pt x="210681" y="130750"/>
                  </a:cubicBezTo>
                  <a:cubicBezTo>
                    <a:pt x="210681" y="129404"/>
                    <a:pt x="210555" y="128647"/>
                    <a:pt x="210302" y="128478"/>
                  </a:cubicBezTo>
                  <a:close/>
                  <a:moveTo>
                    <a:pt x="207652" y="115100"/>
                  </a:moveTo>
                  <a:cubicBezTo>
                    <a:pt x="207652" y="115774"/>
                    <a:pt x="207652" y="116110"/>
                    <a:pt x="207652" y="116110"/>
                  </a:cubicBezTo>
                  <a:cubicBezTo>
                    <a:pt x="207652" y="117120"/>
                    <a:pt x="207820" y="117288"/>
                    <a:pt x="208157" y="116615"/>
                  </a:cubicBezTo>
                  <a:cubicBezTo>
                    <a:pt x="208157" y="115605"/>
                    <a:pt x="207988" y="115100"/>
                    <a:pt x="207652" y="115100"/>
                  </a:cubicBezTo>
                  <a:close/>
                  <a:moveTo>
                    <a:pt x="98105" y="95412"/>
                  </a:moveTo>
                  <a:cubicBezTo>
                    <a:pt x="97432" y="95412"/>
                    <a:pt x="97095" y="95749"/>
                    <a:pt x="97095" y="96422"/>
                  </a:cubicBezTo>
                  <a:cubicBezTo>
                    <a:pt x="96759" y="96759"/>
                    <a:pt x="96590" y="97263"/>
                    <a:pt x="96590" y="97936"/>
                  </a:cubicBezTo>
                  <a:cubicBezTo>
                    <a:pt x="97263" y="97936"/>
                    <a:pt x="97600" y="97600"/>
                    <a:pt x="97600" y="96927"/>
                  </a:cubicBezTo>
                  <a:close/>
                  <a:moveTo>
                    <a:pt x="78921" y="83297"/>
                  </a:moveTo>
                  <a:cubicBezTo>
                    <a:pt x="78585" y="83297"/>
                    <a:pt x="78417" y="83633"/>
                    <a:pt x="78417" y="84306"/>
                  </a:cubicBezTo>
                  <a:lnTo>
                    <a:pt x="79426" y="84811"/>
                  </a:lnTo>
                  <a:cubicBezTo>
                    <a:pt x="79763" y="84811"/>
                    <a:pt x="79931" y="84643"/>
                    <a:pt x="79931" y="84306"/>
                  </a:cubicBezTo>
                  <a:cubicBezTo>
                    <a:pt x="79931" y="83633"/>
                    <a:pt x="79595" y="83297"/>
                    <a:pt x="78921" y="83297"/>
                  </a:cubicBezTo>
                  <a:close/>
                  <a:moveTo>
                    <a:pt x="108706" y="79763"/>
                  </a:moveTo>
                  <a:lnTo>
                    <a:pt x="107192" y="81277"/>
                  </a:lnTo>
                  <a:lnTo>
                    <a:pt x="104163" y="85316"/>
                  </a:lnTo>
                  <a:cubicBezTo>
                    <a:pt x="103153" y="86999"/>
                    <a:pt x="102985" y="88176"/>
                    <a:pt x="103658" y="88850"/>
                  </a:cubicBezTo>
                  <a:cubicBezTo>
                    <a:pt x="103658" y="90196"/>
                    <a:pt x="102985" y="91037"/>
                    <a:pt x="101639" y="91374"/>
                  </a:cubicBezTo>
                  <a:cubicBezTo>
                    <a:pt x="99956" y="92047"/>
                    <a:pt x="99114" y="92720"/>
                    <a:pt x="99114" y="93393"/>
                  </a:cubicBezTo>
                  <a:cubicBezTo>
                    <a:pt x="99114" y="93730"/>
                    <a:pt x="99619" y="93730"/>
                    <a:pt x="100629" y="93393"/>
                  </a:cubicBezTo>
                  <a:cubicBezTo>
                    <a:pt x="101639" y="92383"/>
                    <a:pt x="102143" y="92383"/>
                    <a:pt x="102143" y="93393"/>
                  </a:cubicBezTo>
                  <a:lnTo>
                    <a:pt x="100629" y="96422"/>
                  </a:lnTo>
                  <a:lnTo>
                    <a:pt x="99114" y="99451"/>
                  </a:lnTo>
                  <a:cubicBezTo>
                    <a:pt x="99114" y="99787"/>
                    <a:pt x="99956" y="99114"/>
                    <a:pt x="101639" y="97432"/>
                  </a:cubicBezTo>
                  <a:lnTo>
                    <a:pt x="104163" y="92383"/>
                  </a:lnTo>
                  <a:cubicBezTo>
                    <a:pt x="104836" y="91037"/>
                    <a:pt x="105341" y="90364"/>
                    <a:pt x="105677" y="90364"/>
                  </a:cubicBezTo>
                  <a:cubicBezTo>
                    <a:pt x="106350" y="90364"/>
                    <a:pt x="106687" y="89691"/>
                    <a:pt x="106687" y="88345"/>
                  </a:cubicBezTo>
                  <a:cubicBezTo>
                    <a:pt x="106687" y="86999"/>
                    <a:pt x="107023" y="86325"/>
                    <a:pt x="107696" y="86325"/>
                  </a:cubicBezTo>
                  <a:cubicBezTo>
                    <a:pt x="108370" y="86662"/>
                    <a:pt x="108706" y="85652"/>
                    <a:pt x="108706" y="83297"/>
                  </a:cubicBezTo>
                  <a:close/>
                  <a:moveTo>
                    <a:pt x="81950" y="79763"/>
                  </a:moveTo>
                  <a:cubicBezTo>
                    <a:pt x="80941" y="79763"/>
                    <a:pt x="80436" y="80099"/>
                    <a:pt x="80436" y="80772"/>
                  </a:cubicBezTo>
                  <a:cubicBezTo>
                    <a:pt x="80099" y="80772"/>
                    <a:pt x="79931" y="80941"/>
                    <a:pt x="79931" y="81277"/>
                  </a:cubicBezTo>
                  <a:cubicBezTo>
                    <a:pt x="79931" y="81614"/>
                    <a:pt x="80099" y="81950"/>
                    <a:pt x="80436" y="82287"/>
                  </a:cubicBezTo>
                  <a:cubicBezTo>
                    <a:pt x="81109" y="83297"/>
                    <a:pt x="81614" y="83297"/>
                    <a:pt x="81950" y="82287"/>
                  </a:cubicBezTo>
                  <a:lnTo>
                    <a:pt x="82455" y="80268"/>
                  </a:lnTo>
                  <a:cubicBezTo>
                    <a:pt x="82455" y="79931"/>
                    <a:pt x="82287" y="79763"/>
                    <a:pt x="81950" y="79763"/>
                  </a:cubicBezTo>
                  <a:close/>
                  <a:moveTo>
                    <a:pt x="87503" y="70171"/>
                  </a:moveTo>
                  <a:cubicBezTo>
                    <a:pt x="86830" y="70171"/>
                    <a:pt x="86157" y="71181"/>
                    <a:pt x="85484" y="73200"/>
                  </a:cubicBezTo>
                  <a:cubicBezTo>
                    <a:pt x="84811" y="75556"/>
                    <a:pt x="84811" y="76902"/>
                    <a:pt x="85484" y="77239"/>
                  </a:cubicBezTo>
                  <a:lnTo>
                    <a:pt x="87503" y="77239"/>
                  </a:lnTo>
                  <a:cubicBezTo>
                    <a:pt x="88177" y="77239"/>
                    <a:pt x="88513" y="75892"/>
                    <a:pt x="88513" y="73200"/>
                  </a:cubicBezTo>
                  <a:cubicBezTo>
                    <a:pt x="88513" y="71181"/>
                    <a:pt x="88177" y="70171"/>
                    <a:pt x="87503" y="70171"/>
                  </a:cubicBezTo>
                  <a:close/>
                  <a:moveTo>
                    <a:pt x="107192" y="60075"/>
                  </a:moveTo>
                  <a:cubicBezTo>
                    <a:pt x="106519" y="60075"/>
                    <a:pt x="104499" y="63440"/>
                    <a:pt x="101134" y="70171"/>
                  </a:cubicBezTo>
                  <a:lnTo>
                    <a:pt x="92047" y="88345"/>
                  </a:lnTo>
                  <a:cubicBezTo>
                    <a:pt x="90701" y="91037"/>
                    <a:pt x="89186" y="93645"/>
                    <a:pt x="87503" y="96170"/>
                  </a:cubicBezTo>
                  <a:cubicBezTo>
                    <a:pt x="85821" y="98694"/>
                    <a:pt x="84475" y="100965"/>
                    <a:pt x="83465" y="102985"/>
                  </a:cubicBezTo>
                  <a:lnTo>
                    <a:pt x="72359" y="121158"/>
                  </a:lnTo>
                  <a:lnTo>
                    <a:pt x="61757" y="136808"/>
                  </a:lnTo>
                  <a:cubicBezTo>
                    <a:pt x="59402" y="141183"/>
                    <a:pt x="57382" y="144549"/>
                    <a:pt x="55700" y="146904"/>
                  </a:cubicBezTo>
                  <a:lnTo>
                    <a:pt x="49642" y="155486"/>
                  </a:lnTo>
                  <a:lnTo>
                    <a:pt x="45098" y="162554"/>
                  </a:lnTo>
                  <a:cubicBezTo>
                    <a:pt x="44089" y="163564"/>
                    <a:pt x="43415" y="164742"/>
                    <a:pt x="43079" y="166088"/>
                  </a:cubicBezTo>
                  <a:cubicBezTo>
                    <a:pt x="44089" y="166088"/>
                    <a:pt x="45435" y="165415"/>
                    <a:pt x="47117" y="164069"/>
                  </a:cubicBezTo>
                  <a:lnTo>
                    <a:pt x="50146" y="162049"/>
                  </a:lnTo>
                  <a:lnTo>
                    <a:pt x="50146" y="164069"/>
                  </a:lnTo>
                  <a:cubicBezTo>
                    <a:pt x="50146" y="165751"/>
                    <a:pt x="49137" y="167097"/>
                    <a:pt x="47117" y="168107"/>
                  </a:cubicBezTo>
                  <a:lnTo>
                    <a:pt x="42574" y="172651"/>
                  </a:lnTo>
                  <a:cubicBezTo>
                    <a:pt x="42238" y="173660"/>
                    <a:pt x="42153" y="174502"/>
                    <a:pt x="42322" y="175175"/>
                  </a:cubicBezTo>
                  <a:cubicBezTo>
                    <a:pt x="42490" y="175848"/>
                    <a:pt x="42911" y="176521"/>
                    <a:pt x="43584" y="177194"/>
                  </a:cubicBezTo>
                  <a:cubicBezTo>
                    <a:pt x="44593" y="177867"/>
                    <a:pt x="45771" y="178204"/>
                    <a:pt x="47117" y="178204"/>
                  </a:cubicBezTo>
                  <a:cubicBezTo>
                    <a:pt x="48127" y="177194"/>
                    <a:pt x="49137" y="175511"/>
                    <a:pt x="50146" y="173155"/>
                  </a:cubicBezTo>
                  <a:cubicBezTo>
                    <a:pt x="51156" y="171136"/>
                    <a:pt x="52166" y="169622"/>
                    <a:pt x="53175" y="168612"/>
                  </a:cubicBezTo>
                  <a:cubicBezTo>
                    <a:pt x="53848" y="168612"/>
                    <a:pt x="55363" y="166256"/>
                    <a:pt x="57719" y="161544"/>
                  </a:cubicBezTo>
                  <a:cubicBezTo>
                    <a:pt x="59738" y="157506"/>
                    <a:pt x="61589" y="154645"/>
                    <a:pt x="63272" y="152962"/>
                  </a:cubicBezTo>
                  <a:cubicBezTo>
                    <a:pt x="64955" y="151953"/>
                    <a:pt x="65796" y="150607"/>
                    <a:pt x="65796" y="148924"/>
                  </a:cubicBezTo>
                  <a:cubicBezTo>
                    <a:pt x="65796" y="147914"/>
                    <a:pt x="66806" y="146400"/>
                    <a:pt x="68825" y="144380"/>
                  </a:cubicBezTo>
                  <a:cubicBezTo>
                    <a:pt x="70508" y="142698"/>
                    <a:pt x="71349" y="141520"/>
                    <a:pt x="71349" y="140847"/>
                  </a:cubicBezTo>
                  <a:cubicBezTo>
                    <a:pt x="71349" y="139837"/>
                    <a:pt x="71686" y="138996"/>
                    <a:pt x="72359" y="138322"/>
                  </a:cubicBezTo>
                  <a:lnTo>
                    <a:pt x="74378" y="135798"/>
                  </a:lnTo>
                  <a:lnTo>
                    <a:pt x="77407" y="130245"/>
                  </a:lnTo>
                  <a:cubicBezTo>
                    <a:pt x="79090" y="127889"/>
                    <a:pt x="80268" y="126711"/>
                    <a:pt x="80941" y="126711"/>
                  </a:cubicBezTo>
                  <a:lnTo>
                    <a:pt x="82960" y="122673"/>
                  </a:lnTo>
                  <a:cubicBezTo>
                    <a:pt x="84306" y="120317"/>
                    <a:pt x="85484" y="118803"/>
                    <a:pt x="86494" y="118129"/>
                  </a:cubicBezTo>
                  <a:cubicBezTo>
                    <a:pt x="87503" y="117456"/>
                    <a:pt x="88008" y="116615"/>
                    <a:pt x="88008" y="115605"/>
                  </a:cubicBezTo>
                  <a:cubicBezTo>
                    <a:pt x="88008" y="114259"/>
                    <a:pt x="88513" y="113081"/>
                    <a:pt x="89523" y="112072"/>
                  </a:cubicBezTo>
                  <a:lnTo>
                    <a:pt x="90532" y="110557"/>
                  </a:lnTo>
                  <a:cubicBezTo>
                    <a:pt x="90532" y="110557"/>
                    <a:pt x="91037" y="109379"/>
                    <a:pt x="92047" y="107023"/>
                  </a:cubicBezTo>
                  <a:cubicBezTo>
                    <a:pt x="93393" y="104667"/>
                    <a:pt x="93898" y="103321"/>
                    <a:pt x="93561" y="102985"/>
                  </a:cubicBezTo>
                  <a:lnTo>
                    <a:pt x="87503" y="112072"/>
                  </a:lnTo>
                  <a:cubicBezTo>
                    <a:pt x="83128" y="118803"/>
                    <a:pt x="80941" y="122336"/>
                    <a:pt x="80941" y="122673"/>
                  </a:cubicBezTo>
                  <a:cubicBezTo>
                    <a:pt x="80941" y="122673"/>
                    <a:pt x="79931" y="124019"/>
                    <a:pt x="77912" y="126711"/>
                  </a:cubicBezTo>
                  <a:cubicBezTo>
                    <a:pt x="77239" y="127048"/>
                    <a:pt x="75556" y="129067"/>
                    <a:pt x="72864" y="132769"/>
                  </a:cubicBezTo>
                  <a:lnTo>
                    <a:pt x="69835" y="135798"/>
                  </a:lnTo>
                  <a:cubicBezTo>
                    <a:pt x="69835" y="134789"/>
                    <a:pt x="71181" y="132096"/>
                    <a:pt x="73873" y="127721"/>
                  </a:cubicBezTo>
                  <a:cubicBezTo>
                    <a:pt x="76902" y="120654"/>
                    <a:pt x="79258" y="115942"/>
                    <a:pt x="80941" y="113586"/>
                  </a:cubicBezTo>
                  <a:lnTo>
                    <a:pt x="89018" y="99451"/>
                  </a:lnTo>
                  <a:cubicBezTo>
                    <a:pt x="91710" y="93056"/>
                    <a:pt x="94234" y="88345"/>
                    <a:pt x="96590" y="85316"/>
                  </a:cubicBezTo>
                  <a:lnTo>
                    <a:pt x="105172" y="72695"/>
                  </a:lnTo>
                  <a:cubicBezTo>
                    <a:pt x="106519" y="70003"/>
                    <a:pt x="107444" y="67983"/>
                    <a:pt x="107949" y="66637"/>
                  </a:cubicBezTo>
                  <a:cubicBezTo>
                    <a:pt x="108454" y="65291"/>
                    <a:pt x="108538" y="63945"/>
                    <a:pt x="108201" y="62599"/>
                  </a:cubicBezTo>
                  <a:close/>
                  <a:moveTo>
                    <a:pt x="96590" y="57046"/>
                  </a:moveTo>
                  <a:cubicBezTo>
                    <a:pt x="96254" y="57046"/>
                    <a:pt x="95412" y="57719"/>
                    <a:pt x="94066" y="59065"/>
                  </a:cubicBezTo>
                  <a:cubicBezTo>
                    <a:pt x="93057" y="60075"/>
                    <a:pt x="92215" y="61589"/>
                    <a:pt x="91542" y="63608"/>
                  </a:cubicBezTo>
                  <a:cubicBezTo>
                    <a:pt x="90532" y="65628"/>
                    <a:pt x="90028" y="67310"/>
                    <a:pt x="90028" y="68657"/>
                  </a:cubicBezTo>
                  <a:cubicBezTo>
                    <a:pt x="90028" y="69666"/>
                    <a:pt x="90196" y="70171"/>
                    <a:pt x="90532" y="70171"/>
                  </a:cubicBezTo>
                  <a:cubicBezTo>
                    <a:pt x="91206" y="70171"/>
                    <a:pt x="91879" y="69498"/>
                    <a:pt x="92552" y="68152"/>
                  </a:cubicBezTo>
                  <a:cubicBezTo>
                    <a:pt x="92552" y="67479"/>
                    <a:pt x="92720" y="66890"/>
                    <a:pt x="93057" y="66385"/>
                  </a:cubicBezTo>
                  <a:cubicBezTo>
                    <a:pt x="93393" y="65880"/>
                    <a:pt x="93898" y="65628"/>
                    <a:pt x="94571" y="65628"/>
                  </a:cubicBezTo>
                  <a:cubicBezTo>
                    <a:pt x="95244" y="64955"/>
                    <a:pt x="95581" y="64113"/>
                    <a:pt x="95581" y="63104"/>
                  </a:cubicBezTo>
                  <a:cubicBezTo>
                    <a:pt x="95581" y="62094"/>
                    <a:pt x="96086" y="61926"/>
                    <a:pt x="97095" y="62599"/>
                  </a:cubicBezTo>
                  <a:cubicBezTo>
                    <a:pt x="98105" y="62599"/>
                    <a:pt x="98778" y="62094"/>
                    <a:pt x="99114" y="61084"/>
                  </a:cubicBezTo>
                  <a:lnTo>
                    <a:pt x="100124" y="59570"/>
                  </a:lnTo>
                  <a:cubicBezTo>
                    <a:pt x="100124" y="59233"/>
                    <a:pt x="99619" y="59065"/>
                    <a:pt x="98610" y="59065"/>
                  </a:cubicBezTo>
                  <a:cubicBezTo>
                    <a:pt x="97937" y="59065"/>
                    <a:pt x="97600" y="58728"/>
                    <a:pt x="97600" y="58055"/>
                  </a:cubicBezTo>
                  <a:cubicBezTo>
                    <a:pt x="97600" y="57382"/>
                    <a:pt x="97263" y="57046"/>
                    <a:pt x="96590" y="57046"/>
                  </a:cubicBezTo>
                  <a:close/>
                  <a:moveTo>
                    <a:pt x="92552" y="7068"/>
                  </a:moveTo>
                  <a:cubicBezTo>
                    <a:pt x="92888" y="7068"/>
                    <a:pt x="93561" y="7573"/>
                    <a:pt x="94571" y="8582"/>
                  </a:cubicBezTo>
                  <a:cubicBezTo>
                    <a:pt x="94571" y="9592"/>
                    <a:pt x="96254" y="10097"/>
                    <a:pt x="99619" y="10097"/>
                  </a:cubicBezTo>
                  <a:cubicBezTo>
                    <a:pt x="102648" y="10097"/>
                    <a:pt x="104499" y="9760"/>
                    <a:pt x="105172" y="9087"/>
                  </a:cubicBezTo>
                  <a:cubicBezTo>
                    <a:pt x="106182" y="8078"/>
                    <a:pt x="106855" y="7909"/>
                    <a:pt x="107192" y="8582"/>
                  </a:cubicBezTo>
                  <a:cubicBezTo>
                    <a:pt x="107865" y="8582"/>
                    <a:pt x="108201" y="9087"/>
                    <a:pt x="108201" y="10097"/>
                  </a:cubicBezTo>
                  <a:cubicBezTo>
                    <a:pt x="108201" y="10097"/>
                    <a:pt x="109043" y="10602"/>
                    <a:pt x="110725" y="11611"/>
                  </a:cubicBezTo>
                  <a:cubicBezTo>
                    <a:pt x="113081" y="12284"/>
                    <a:pt x="114596" y="12453"/>
                    <a:pt x="115269" y="12116"/>
                  </a:cubicBezTo>
                  <a:lnTo>
                    <a:pt x="126880" y="12116"/>
                  </a:lnTo>
                  <a:cubicBezTo>
                    <a:pt x="133611" y="12116"/>
                    <a:pt x="139669" y="12453"/>
                    <a:pt x="145054" y="13126"/>
                  </a:cubicBezTo>
                  <a:cubicBezTo>
                    <a:pt x="150438" y="13462"/>
                    <a:pt x="154140" y="14472"/>
                    <a:pt x="156160" y="16155"/>
                  </a:cubicBezTo>
                  <a:cubicBezTo>
                    <a:pt x="158516" y="17501"/>
                    <a:pt x="159862" y="19184"/>
                    <a:pt x="160198" y="21203"/>
                  </a:cubicBezTo>
                  <a:lnTo>
                    <a:pt x="162218" y="29785"/>
                  </a:lnTo>
                  <a:cubicBezTo>
                    <a:pt x="162891" y="33824"/>
                    <a:pt x="164069" y="37526"/>
                    <a:pt x="165751" y="40891"/>
                  </a:cubicBezTo>
                  <a:cubicBezTo>
                    <a:pt x="167434" y="43920"/>
                    <a:pt x="168612" y="45435"/>
                    <a:pt x="169285" y="45435"/>
                  </a:cubicBezTo>
                  <a:cubicBezTo>
                    <a:pt x="169622" y="45435"/>
                    <a:pt x="170126" y="46949"/>
                    <a:pt x="170800" y="49978"/>
                  </a:cubicBezTo>
                  <a:lnTo>
                    <a:pt x="170800" y="52502"/>
                  </a:lnTo>
                  <a:cubicBezTo>
                    <a:pt x="170800" y="54858"/>
                    <a:pt x="170631" y="56541"/>
                    <a:pt x="170295" y="57550"/>
                  </a:cubicBezTo>
                  <a:lnTo>
                    <a:pt x="168780" y="60579"/>
                  </a:lnTo>
                  <a:cubicBezTo>
                    <a:pt x="168780" y="61252"/>
                    <a:pt x="167939" y="62430"/>
                    <a:pt x="166256" y="64113"/>
                  </a:cubicBezTo>
                  <a:cubicBezTo>
                    <a:pt x="164910" y="65459"/>
                    <a:pt x="164405" y="66806"/>
                    <a:pt x="164742" y="68152"/>
                  </a:cubicBezTo>
                  <a:cubicBezTo>
                    <a:pt x="164742" y="69498"/>
                    <a:pt x="164573" y="70171"/>
                    <a:pt x="164237" y="70171"/>
                  </a:cubicBezTo>
                  <a:cubicBezTo>
                    <a:pt x="163564" y="70171"/>
                    <a:pt x="163227" y="70844"/>
                    <a:pt x="163227" y="72190"/>
                  </a:cubicBezTo>
                  <a:cubicBezTo>
                    <a:pt x="163227" y="72863"/>
                    <a:pt x="162722" y="74210"/>
                    <a:pt x="161713" y="76229"/>
                  </a:cubicBezTo>
                  <a:cubicBezTo>
                    <a:pt x="161376" y="76566"/>
                    <a:pt x="161040" y="77070"/>
                    <a:pt x="160703" y="77743"/>
                  </a:cubicBezTo>
                  <a:cubicBezTo>
                    <a:pt x="160367" y="78417"/>
                    <a:pt x="159862" y="78921"/>
                    <a:pt x="159189" y="79258"/>
                  </a:cubicBezTo>
                  <a:cubicBezTo>
                    <a:pt x="158852" y="79258"/>
                    <a:pt x="158011" y="80604"/>
                    <a:pt x="156664" y="83297"/>
                  </a:cubicBezTo>
                  <a:cubicBezTo>
                    <a:pt x="155318" y="85316"/>
                    <a:pt x="154982" y="86662"/>
                    <a:pt x="155655" y="87335"/>
                  </a:cubicBezTo>
                  <a:cubicBezTo>
                    <a:pt x="155655" y="88345"/>
                    <a:pt x="155150" y="88850"/>
                    <a:pt x="154140" y="88850"/>
                  </a:cubicBezTo>
                  <a:cubicBezTo>
                    <a:pt x="153131" y="88850"/>
                    <a:pt x="152626" y="89018"/>
                    <a:pt x="152626" y="89354"/>
                  </a:cubicBezTo>
                  <a:cubicBezTo>
                    <a:pt x="152626" y="90701"/>
                    <a:pt x="152289" y="91879"/>
                    <a:pt x="151616" y="92888"/>
                  </a:cubicBezTo>
                  <a:lnTo>
                    <a:pt x="150607" y="95917"/>
                  </a:lnTo>
                  <a:lnTo>
                    <a:pt x="150102" y="97936"/>
                  </a:lnTo>
                  <a:cubicBezTo>
                    <a:pt x="150102" y="98610"/>
                    <a:pt x="149765" y="98946"/>
                    <a:pt x="149092" y="98946"/>
                  </a:cubicBezTo>
                  <a:cubicBezTo>
                    <a:pt x="148419" y="98946"/>
                    <a:pt x="146736" y="101470"/>
                    <a:pt x="144044" y="106518"/>
                  </a:cubicBezTo>
                  <a:lnTo>
                    <a:pt x="137986" y="117625"/>
                  </a:lnTo>
                  <a:cubicBezTo>
                    <a:pt x="136640" y="120317"/>
                    <a:pt x="135462" y="122168"/>
                    <a:pt x="134452" y="123178"/>
                  </a:cubicBezTo>
                  <a:cubicBezTo>
                    <a:pt x="134116" y="123514"/>
                    <a:pt x="133611" y="124692"/>
                    <a:pt x="132938" y="126711"/>
                  </a:cubicBezTo>
                  <a:lnTo>
                    <a:pt x="129909" y="132265"/>
                  </a:lnTo>
                  <a:cubicBezTo>
                    <a:pt x="128226" y="134620"/>
                    <a:pt x="127385" y="136303"/>
                    <a:pt x="127385" y="137313"/>
                  </a:cubicBezTo>
                  <a:lnTo>
                    <a:pt x="126375" y="139332"/>
                  </a:lnTo>
                  <a:cubicBezTo>
                    <a:pt x="125702" y="140005"/>
                    <a:pt x="125365" y="140678"/>
                    <a:pt x="125365" y="141351"/>
                  </a:cubicBezTo>
                  <a:cubicBezTo>
                    <a:pt x="125702" y="141688"/>
                    <a:pt x="125197" y="142866"/>
                    <a:pt x="123851" y="144885"/>
                  </a:cubicBezTo>
                  <a:cubicBezTo>
                    <a:pt x="123178" y="145558"/>
                    <a:pt x="122168" y="147409"/>
                    <a:pt x="120822" y="150438"/>
                  </a:cubicBezTo>
                  <a:cubicBezTo>
                    <a:pt x="120149" y="153131"/>
                    <a:pt x="118971" y="155655"/>
                    <a:pt x="117288" y="158011"/>
                  </a:cubicBezTo>
                  <a:lnTo>
                    <a:pt x="111230" y="169622"/>
                  </a:lnTo>
                  <a:cubicBezTo>
                    <a:pt x="110221" y="171977"/>
                    <a:pt x="108201" y="175680"/>
                    <a:pt x="105172" y="180728"/>
                  </a:cubicBezTo>
                  <a:lnTo>
                    <a:pt x="101639" y="187795"/>
                  </a:lnTo>
                  <a:cubicBezTo>
                    <a:pt x="101302" y="188468"/>
                    <a:pt x="100797" y="188973"/>
                    <a:pt x="100124" y="189310"/>
                  </a:cubicBezTo>
                  <a:cubicBezTo>
                    <a:pt x="99451" y="189310"/>
                    <a:pt x="99114" y="189815"/>
                    <a:pt x="99114" y="190824"/>
                  </a:cubicBezTo>
                  <a:cubicBezTo>
                    <a:pt x="99114" y="191834"/>
                    <a:pt x="98778" y="192675"/>
                    <a:pt x="98105" y="193348"/>
                  </a:cubicBezTo>
                  <a:lnTo>
                    <a:pt x="96086" y="196377"/>
                  </a:lnTo>
                  <a:cubicBezTo>
                    <a:pt x="95076" y="197724"/>
                    <a:pt x="94571" y="198901"/>
                    <a:pt x="94571" y="199911"/>
                  </a:cubicBezTo>
                  <a:cubicBezTo>
                    <a:pt x="94571" y="200921"/>
                    <a:pt x="95581" y="201762"/>
                    <a:pt x="97600" y="202435"/>
                  </a:cubicBezTo>
                  <a:cubicBezTo>
                    <a:pt x="99283" y="203108"/>
                    <a:pt x="100965" y="204959"/>
                    <a:pt x="102648" y="207988"/>
                  </a:cubicBezTo>
                  <a:cubicBezTo>
                    <a:pt x="104668" y="211354"/>
                    <a:pt x="105845" y="213710"/>
                    <a:pt x="106182" y="215056"/>
                  </a:cubicBezTo>
                  <a:cubicBezTo>
                    <a:pt x="106855" y="216065"/>
                    <a:pt x="107192" y="218253"/>
                    <a:pt x="107192" y="221619"/>
                  </a:cubicBezTo>
                  <a:cubicBezTo>
                    <a:pt x="107192" y="224311"/>
                    <a:pt x="107360" y="225825"/>
                    <a:pt x="107696" y="226162"/>
                  </a:cubicBezTo>
                  <a:lnTo>
                    <a:pt x="107192" y="228686"/>
                  </a:lnTo>
                  <a:lnTo>
                    <a:pt x="106687" y="236258"/>
                  </a:lnTo>
                  <a:cubicBezTo>
                    <a:pt x="106350" y="238614"/>
                    <a:pt x="106182" y="241980"/>
                    <a:pt x="106182" y="246355"/>
                  </a:cubicBezTo>
                  <a:cubicBezTo>
                    <a:pt x="106855" y="249047"/>
                    <a:pt x="107192" y="250394"/>
                    <a:pt x="107192" y="250394"/>
                  </a:cubicBezTo>
                  <a:cubicBezTo>
                    <a:pt x="107528" y="250057"/>
                    <a:pt x="107781" y="249973"/>
                    <a:pt x="107949" y="250141"/>
                  </a:cubicBezTo>
                  <a:cubicBezTo>
                    <a:pt x="108117" y="250309"/>
                    <a:pt x="108201" y="250562"/>
                    <a:pt x="108201" y="250898"/>
                  </a:cubicBezTo>
                  <a:cubicBezTo>
                    <a:pt x="108201" y="252245"/>
                    <a:pt x="107865" y="252918"/>
                    <a:pt x="107192" y="252918"/>
                  </a:cubicBezTo>
                  <a:lnTo>
                    <a:pt x="106687" y="256956"/>
                  </a:lnTo>
                  <a:lnTo>
                    <a:pt x="108706" y="276644"/>
                  </a:lnTo>
                  <a:cubicBezTo>
                    <a:pt x="109716" y="286741"/>
                    <a:pt x="110725" y="292294"/>
                    <a:pt x="111735" y="293304"/>
                  </a:cubicBezTo>
                  <a:cubicBezTo>
                    <a:pt x="112408" y="293640"/>
                    <a:pt x="112829" y="294061"/>
                    <a:pt x="112997" y="294566"/>
                  </a:cubicBezTo>
                  <a:cubicBezTo>
                    <a:pt x="113165" y="295071"/>
                    <a:pt x="113081" y="295491"/>
                    <a:pt x="112745" y="295828"/>
                  </a:cubicBezTo>
                  <a:cubicBezTo>
                    <a:pt x="112745" y="297174"/>
                    <a:pt x="112913" y="298015"/>
                    <a:pt x="113250" y="298352"/>
                  </a:cubicBezTo>
                  <a:lnTo>
                    <a:pt x="114764" y="302895"/>
                  </a:lnTo>
                  <a:lnTo>
                    <a:pt x="115774" y="312992"/>
                  </a:lnTo>
                  <a:cubicBezTo>
                    <a:pt x="116110" y="314002"/>
                    <a:pt x="116447" y="315179"/>
                    <a:pt x="116783" y="316526"/>
                  </a:cubicBezTo>
                  <a:cubicBezTo>
                    <a:pt x="117120" y="317872"/>
                    <a:pt x="117456" y="318713"/>
                    <a:pt x="117793" y="319050"/>
                  </a:cubicBezTo>
                  <a:cubicBezTo>
                    <a:pt x="118466" y="319050"/>
                    <a:pt x="119307" y="319555"/>
                    <a:pt x="120317" y="320564"/>
                  </a:cubicBezTo>
                  <a:cubicBezTo>
                    <a:pt x="120990" y="321237"/>
                    <a:pt x="121327" y="322247"/>
                    <a:pt x="121327" y="323593"/>
                  </a:cubicBezTo>
                  <a:cubicBezTo>
                    <a:pt x="121327" y="324939"/>
                    <a:pt x="122168" y="326959"/>
                    <a:pt x="123851" y="329651"/>
                  </a:cubicBezTo>
                  <a:cubicBezTo>
                    <a:pt x="125197" y="332344"/>
                    <a:pt x="125870" y="334531"/>
                    <a:pt x="125870" y="336214"/>
                  </a:cubicBezTo>
                  <a:lnTo>
                    <a:pt x="125870" y="340252"/>
                  </a:lnTo>
                  <a:cubicBezTo>
                    <a:pt x="125870" y="341935"/>
                    <a:pt x="126712" y="345132"/>
                    <a:pt x="128394" y="349844"/>
                  </a:cubicBezTo>
                  <a:lnTo>
                    <a:pt x="133443" y="359941"/>
                  </a:lnTo>
                  <a:cubicBezTo>
                    <a:pt x="133779" y="360277"/>
                    <a:pt x="133947" y="361455"/>
                    <a:pt x="133947" y="363474"/>
                  </a:cubicBezTo>
                  <a:cubicBezTo>
                    <a:pt x="133611" y="364484"/>
                    <a:pt x="132601" y="364989"/>
                    <a:pt x="130918" y="364989"/>
                  </a:cubicBezTo>
                  <a:lnTo>
                    <a:pt x="127385" y="364484"/>
                  </a:lnTo>
                  <a:cubicBezTo>
                    <a:pt x="127385" y="364484"/>
                    <a:pt x="126375" y="363811"/>
                    <a:pt x="124356" y="362465"/>
                  </a:cubicBezTo>
                  <a:lnTo>
                    <a:pt x="122336" y="359941"/>
                  </a:lnTo>
                  <a:lnTo>
                    <a:pt x="121832" y="361960"/>
                  </a:lnTo>
                  <a:cubicBezTo>
                    <a:pt x="121495" y="362970"/>
                    <a:pt x="120654" y="363474"/>
                    <a:pt x="119307" y="363474"/>
                  </a:cubicBezTo>
                  <a:cubicBezTo>
                    <a:pt x="118298" y="363474"/>
                    <a:pt x="117793" y="363811"/>
                    <a:pt x="117793" y="364484"/>
                  </a:cubicBezTo>
                  <a:cubicBezTo>
                    <a:pt x="117793" y="365494"/>
                    <a:pt x="118130" y="366335"/>
                    <a:pt x="118803" y="367008"/>
                  </a:cubicBezTo>
                  <a:cubicBezTo>
                    <a:pt x="119139" y="367345"/>
                    <a:pt x="119307" y="368018"/>
                    <a:pt x="119307" y="369027"/>
                  </a:cubicBezTo>
                  <a:cubicBezTo>
                    <a:pt x="118634" y="369027"/>
                    <a:pt x="117793" y="368523"/>
                    <a:pt x="116783" y="367513"/>
                  </a:cubicBezTo>
                  <a:cubicBezTo>
                    <a:pt x="115774" y="365830"/>
                    <a:pt x="115437" y="364148"/>
                    <a:pt x="115774" y="362465"/>
                  </a:cubicBezTo>
                  <a:cubicBezTo>
                    <a:pt x="115774" y="360445"/>
                    <a:pt x="115605" y="359604"/>
                    <a:pt x="115269" y="359941"/>
                  </a:cubicBezTo>
                  <a:lnTo>
                    <a:pt x="112745" y="364484"/>
                  </a:lnTo>
                  <a:cubicBezTo>
                    <a:pt x="111399" y="367513"/>
                    <a:pt x="110557" y="369027"/>
                    <a:pt x="110221" y="369027"/>
                  </a:cubicBezTo>
                  <a:lnTo>
                    <a:pt x="109211" y="369027"/>
                  </a:lnTo>
                  <a:cubicBezTo>
                    <a:pt x="108538" y="369027"/>
                    <a:pt x="108201" y="369532"/>
                    <a:pt x="108201" y="370542"/>
                  </a:cubicBezTo>
                  <a:cubicBezTo>
                    <a:pt x="108201" y="371215"/>
                    <a:pt x="107360" y="371888"/>
                    <a:pt x="105677" y="372561"/>
                  </a:cubicBezTo>
                  <a:cubicBezTo>
                    <a:pt x="103994" y="373571"/>
                    <a:pt x="102480" y="373571"/>
                    <a:pt x="101134" y="372561"/>
                  </a:cubicBezTo>
                  <a:cubicBezTo>
                    <a:pt x="99788" y="371888"/>
                    <a:pt x="99114" y="370710"/>
                    <a:pt x="99114" y="369027"/>
                  </a:cubicBezTo>
                  <a:cubicBezTo>
                    <a:pt x="98441" y="367345"/>
                    <a:pt x="97937" y="366672"/>
                    <a:pt x="97600" y="367008"/>
                  </a:cubicBezTo>
                  <a:cubicBezTo>
                    <a:pt x="96927" y="367008"/>
                    <a:pt x="96422" y="366840"/>
                    <a:pt x="96086" y="366503"/>
                  </a:cubicBezTo>
                  <a:cubicBezTo>
                    <a:pt x="96086" y="366167"/>
                    <a:pt x="95665" y="365746"/>
                    <a:pt x="94823" y="365241"/>
                  </a:cubicBezTo>
                  <a:cubicBezTo>
                    <a:pt x="93982" y="364736"/>
                    <a:pt x="93225" y="364316"/>
                    <a:pt x="92552" y="363979"/>
                  </a:cubicBezTo>
                  <a:cubicBezTo>
                    <a:pt x="90196" y="362633"/>
                    <a:pt x="88513" y="362465"/>
                    <a:pt x="87503" y="363474"/>
                  </a:cubicBezTo>
                  <a:cubicBezTo>
                    <a:pt x="86830" y="363811"/>
                    <a:pt x="86157" y="363811"/>
                    <a:pt x="85484" y="363474"/>
                  </a:cubicBezTo>
                  <a:cubicBezTo>
                    <a:pt x="84811" y="363138"/>
                    <a:pt x="84138" y="362465"/>
                    <a:pt x="83465" y="361455"/>
                  </a:cubicBezTo>
                  <a:lnTo>
                    <a:pt x="80436" y="358931"/>
                  </a:lnTo>
                  <a:cubicBezTo>
                    <a:pt x="80099" y="358931"/>
                    <a:pt x="79931" y="359015"/>
                    <a:pt x="79931" y="359183"/>
                  </a:cubicBezTo>
                  <a:cubicBezTo>
                    <a:pt x="79931" y="359352"/>
                    <a:pt x="80099" y="359436"/>
                    <a:pt x="80436" y="359436"/>
                  </a:cubicBezTo>
                  <a:cubicBezTo>
                    <a:pt x="80436" y="360109"/>
                    <a:pt x="80268" y="360445"/>
                    <a:pt x="79931" y="360445"/>
                  </a:cubicBezTo>
                  <a:cubicBezTo>
                    <a:pt x="79595" y="360445"/>
                    <a:pt x="79090" y="360109"/>
                    <a:pt x="78417" y="359436"/>
                  </a:cubicBezTo>
                  <a:cubicBezTo>
                    <a:pt x="78417" y="358090"/>
                    <a:pt x="78585" y="357080"/>
                    <a:pt x="78921" y="356407"/>
                  </a:cubicBezTo>
                  <a:cubicBezTo>
                    <a:pt x="79595" y="355734"/>
                    <a:pt x="79931" y="355229"/>
                    <a:pt x="79931" y="354892"/>
                  </a:cubicBezTo>
                  <a:cubicBezTo>
                    <a:pt x="79931" y="354556"/>
                    <a:pt x="78585" y="353041"/>
                    <a:pt x="75892" y="350349"/>
                  </a:cubicBezTo>
                  <a:cubicBezTo>
                    <a:pt x="75219" y="349676"/>
                    <a:pt x="74546" y="348919"/>
                    <a:pt x="73873" y="348077"/>
                  </a:cubicBezTo>
                  <a:cubicBezTo>
                    <a:pt x="73200" y="347236"/>
                    <a:pt x="72695" y="346479"/>
                    <a:pt x="72359" y="345806"/>
                  </a:cubicBezTo>
                  <a:cubicBezTo>
                    <a:pt x="72359" y="345806"/>
                    <a:pt x="71854" y="345301"/>
                    <a:pt x="70844" y="344291"/>
                  </a:cubicBezTo>
                  <a:cubicBezTo>
                    <a:pt x="69835" y="344291"/>
                    <a:pt x="68152" y="343113"/>
                    <a:pt x="65796" y="340757"/>
                  </a:cubicBezTo>
                  <a:lnTo>
                    <a:pt x="60243" y="334195"/>
                  </a:lnTo>
                  <a:cubicBezTo>
                    <a:pt x="59233" y="332848"/>
                    <a:pt x="58644" y="331502"/>
                    <a:pt x="58476" y="330156"/>
                  </a:cubicBezTo>
                  <a:cubicBezTo>
                    <a:pt x="58308" y="328810"/>
                    <a:pt x="58224" y="326959"/>
                    <a:pt x="58224" y="324603"/>
                  </a:cubicBezTo>
                  <a:cubicBezTo>
                    <a:pt x="58224" y="320564"/>
                    <a:pt x="58560" y="317535"/>
                    <a:pt x="59233" y="315516"/>
                  </a:cubicBezTo>
                  <a:cubicBezTo>
                    <a:pt x="59233" y="314506"/>
                    <a:pt x="59738" y="314002"/>
                    <a:pt x="60748" y="314002"/>
                  </a:cubicBezTo>
                  <a:cubicBezTo>
                    <a:pt x="61084" y="314338"/>
                    <a:pt x="61253" y="314338"/>
                    <a:pt x="61253" y="314002"/>
                  </a:cubicBezTo>
                  <a:lnTo>
                    <a:pt x="60243" y="311982"/>
                  </a:lnTo>
                  <a:cubicBezTo>
                    <a:pt x="59570" y="310973"/>
                    <a:pt x="59233" y="309290"/>
                    <a:pt x="59233" y="306934"/>
                  </a:cubicBezTo>
                  <a:cubicBezTo>
                    <a:pt x="59906" y="304242"/>
                    <a:pt x="60411" y="302727"/>
                    <a:pt x="60748" y="302391"/>
                  </a:cubicBezTo>
                  <a:cubicBezTo>
                    <a:pt x="61084" y="301381"/>
                    <a:pt x="61926" y="301549"/>
                    <a:pt x="63272" y="302895"/>
                  </a:cubicBezTo>
                  <a:cubicBezTo>
                    <a:pt x="63945" y="303568"/>
                    <a:pt x="64450" y="303821"/>
                    <a:pt x="64786" y="303653"/>
                  </a:cubicBezTo>
                  <a:cubicBezTo>
                    <a:pt x="65123" y="303484"/>
                    <a:pt x="65291" y="302895"/>
                    <a:pt x="65291" y="301886"/>
                  </a:cubicBezTo>
                  <a:cubicBezTo>
                    <a:pt x="65628" y="300540"/>
                    <a:pt x="65291" y="299866"/>
                    <a:pt x="64282" y="299866"/>
                  </a:cubicBezTo>
                  <a:cubicBezTo>
                    <a:pt x="63608" y="299866"/>
                    <a:pt x="63272" y="299530"/>
                    <a:pt x="63272" y="298857"/>
                  </a:cubicBezTo>
                  <a:cubicBezTo>
                    <a:pt x="63272" y="297847"/>
                    <a:pt x="63777" y="297174"/>
                    <a:pt x="64786" y="296837"/>
                  </a:cubicBezTo>
                  <a:cubicBezTo>
                    <a:pt x="65796" y="294482"/>
                    <a:pt x="66469" y="292799"/>
                    <a:pt x="66806" y="291789"/>
                  </a:cubicBezTo>
                  <a:cubicBezTo>
                    <a:pt x="67479" y="290443"/>
                    <a:pt x="67815" y="288087"/>
                    <a:pt x="67815" y="284722"/>
                  </a:cubicBezTo>
                  <a:cubicBezTo>
                    <a:pt x="67815" y="282366"/>
                    <a:pt x="68152" y="281188"/>
                    <a:pt x="68825" y="281188"/>
                  </a:cubicBezTo>
                  <a:lnTo>
                    <a:pt x="70339" y="279169"/>
                  </a:lnTo>
                  <a:cubicBezTo>
                    <a:pt x="70676" y="278832"/>
                    <a:pt x="70844" y="278496"/>
                    <a:pt x="70844" y="278159"/>
                  </a:cubicBezTo>
                  <a:cubicBezTo>
                    <a:pt x="70844" y="277822"/>
                    <a:pt x="70676" y="277486"/>
                    <a:pt x="70339" y="277149"/>
                  </a:cubicBezTo>
                  <a:cubicBezTo>
                    <a:pt x="70003" y="277149"/>
                    <a:pt x="69835" y="276897"/>
                    <a:pt x="69835" y="276392"/>
                  </a:cubicBezTo>
                  <a:cubicBezTo>
                    <a:pt x="69835" y="275887"/>
                    <a:pt x="70003" y="275298"/>
                    <a:pt x="70339" y="274625"/>
                  </a:cubicBezTo>
                  <a:cubicBezTo>
                    <a:pt x="70339" y="273952"/>
                    <a:pt x="70508" y="273447"/>
                    <a:pt x="70844" y="273111"/>
                  </a:cubicBezTo>
                  <a:cubicBezTo>
                    <a:pt x="71181" y="272774"/>
                    <a:pt x="71517" y="272606"/>
                    <a:pt x="71854" y="272606"/>
                  </a:cubicBezTo>
                  <a:cubicBezTo>
                    <a:pt x="72527" y="272606"/>
                    <a:pt x="73368" y="271260"/>
                    <a:pt x="74378" y="268567"/>
                  </a:cubicBezTo>
                  <a:cubicBezTo>
                    <a:pt x="75051" y="267221"/>
                    <a:pt x="75472" y="266211"/>
                    <a:pt x="75640" y="265538"/>
                  </a:cubicBezTo>
                  <a:cubicBezTo>
                    <a:pt x="75808" y="264865"/>
                    <a:pt x="75556" y="264192"/>
                    <a:pt x="74883" y="263519"/>
                  </a:cubicBezTo>
                  <a:cubicBezTo>
                    <a:pt x="74546" y="263182"/>
                    <a:pt x="74378" y="262930"/>
                    <a:pt x="74378" y="262762"/>
                  </a:cubicBezTo>
                  <a:cubicBezTo>
                    <a:pt x="74378" y="262594"/>
                    <a:pt x="74546" y="262509"/>
                    <a:pt x="74883" y="262509"/>
                  </a:cubicBezTo>
                  <a:cubicBezTo>
                    <a:pt x="75219" y="261836"/>
                    <a:pt x="75724" y="261836"/>
                    <a:pt x="76397" y="262509"/>
                  </a:cubicBezTo>
                  <a:cubicBezTo>
                    <a:pt x="76734" y="263856"/>
                    <a:pt x="76734" y="265202"/>
                    <a:pt x="76397" y="266548"/>
                  </a:cubicBezTo>
                  <a:lnTo>
                    <a:pt x="75892" y="268062"/>
                  </a:lnTo>
                  <a:cubicBezTo>
                    <a:pt x="76566" y="268062"/>
                    <a:pt x="77407" y="266885"/>
                    <a:pt x="78417" y="264529"/>
                  </a:cubicBezTo>
                  <a:lnTo>
                    <a:pt x="79931" y="260490"/>
                  </a:lnTo>
                  <a:cubicBezTo>
                    <a:pt x="79931" y="259480"/>
                    <a:pt x="80436" y="258471"/>
                    <a:pt x="81446" y="257461"/>
                  </a:cubicBezTo>
                  <a:cubicBezTo>
                    <a:pt x="82455" y="255778"/>
                    <a:pt x="82960" y="252749"/>
                    <a:pt x="82960" y="248374"/>
                  </a:cubicBezTo>
                  <a:cubicBezTo>
                    <a:pt x="82960" y="244336"/>
                    <a:pt x="83297" y="240634"/>
                    <a:pt x="83970" y="237268"/>
                  </a:cubicBezTo>
                  <a:cubicBezTo>
                    <a:pt x="84306" y="235922"/>
                    <a:pt x="84390" y="234912"/>
                    <a:pt x="84222" y="234239"/>
                  </a:cubicBezTo>
                  <a:cubicBezTo>
                    <a:pt x="84054" y="233566"/>
                    <a:pt x="83633" y="233398"/>
                    <a:pt x="82960" y="233734"/>
                  </a:cubicBezTo>
                  <a:cubicBezTo>
                    <a:pt x="82287" y="234071"/>
                    <a:pt x="81782" y="234071"/>
                    <a:pt x="81446" y="233734"/>
                  </a:cubicBezTo>
                  <a:cubicBezTo>
                    <a:pt x="81109" y="233398"/>
                    <a:pt x="80941" y="232893"/>
                    <a:pt x="80941" y="232220"/>
                  </a:cubicBezTo>
                  <a:cubicBezTo>
                    <a:pt x="80941" y="230874"/>
                    <a:pt x="81614" y="230032"/>
                    <a:pt x="82960" y="229696"/>
                  </a:cubicBezTo>
                  <a:cubicBezTo>
                    <a:pt x="83970" y="229023"/>
                    <a:pt x="84475" y="228350"/>
                    <a:pt x="84475" y="227676"/>
                  </a:cubicBezTo>
                  <a:cubicBezTo>
                    <a:pt x="84138" y="227003"/>
                    <a:pt x="83717" y="226583"/>
                    <a:pt x="83212" y="226414"/>
                  </a:cubicBezTo>
                  <a:cubicBezTo>
                    <a:pt x="82708" y="226246"/>
                    <a:pt x="81782" y="226162"/>
                    <a:pt x="80436" y="226162"/>
                  </a:cubicBezTo>
                  <a:lnTo>
                    <a:pt x="74378" y="225152"/>
                  </a:lnTo>
                  <a:lnTo>
                    <a:pt x="69330" y="222628"/>
                  </a:lnTo>
                  <a:cubicBezTo>
                    <a:pt x="68657" y="222292"/>
                    <a:pt x="67815" y="222123"/>
                    <a:pt x="66806" y="222123"/>
                  </a:cubicBezTo>
                  <a:cubicBezTo>
                    <a:pt x="66469" y="222123"/>
                    <a:pt x="66217" y="222208"/>
                    <a:pt x="66048" y="222376"/>
                  </a:cubicBezTo>
                  <a:cubicBezTo>
                    <a:pt x="65880" y="222544"/>
                    <a:pt x="65964" y="222797"/>
                    <a:pt x="66301" y="223133"/>
                  </a:cubicBezTo>
                  <a:cubicBezTo>
                    <a:pt x="66637" y="223806"/>
                    <a:pt x="65964" y="223974"/>
                    <a:pt x="64282" y="223638"/>
                  </a:cubicBezTo>
                  <a:cubicBezTo>
                    <a:pt x="62935" y="223638"/>
                    <a:pt x="62262" y="223974"/>
                    <a:pt x="62262" y="224648"/>
                  </a:cubicBezTo>
                  <a:cubicBezTo>
                    <a:pt x="62262" y="225994"/>
                    <a:pt x="61253" y="227340"/>
                    <a:pt x="59233" y="228686"/>
                  </a:cubicBezTo>
                  <a:cubicBezTo>
                    <a:pt x="56541" y="231379"/>
                    <a:pt x="54858" y="232893"/>
                    <a:pt x="54185" y="233230"/>
                  </a:cubicBezTo>
                  <a:cubicBezTo>
                    <a:pt x="52839" y="233903"/>
                    <a:pt x="50988" y="234239"/>
                    <a:pt x="48632" y="234239"/>
                  </a:cubicBezTo>
                  <a:cubicBezTo>
                    <a:pt x="45940" y="234576"/>
                    <a:pt x="44762" y="234071"/>
                    <a:pt x="45098" y="232725"/>
                  </a:cubicBezTo>
                  <a:cubicBezTo>
                    <a:pt x="45098" y="231715"/>
                    <a:pt x="44930" y="231210"/>
                    <a:pt x="44593" y="231210"/>
                  </a:cubicBezTo>
                  <a:cubicBezTo>
                    <a:pt x="43920" y="231210"/>
                    <a:pt x="43247" y="230874"/>
                    <a:pt x="42574" y="230201"/>
                  </a:cubicBezTo>
                  <a:cubicBezTo>
                    <a:pt x="42574" y="229864"/>
                    <a:pt x="42322" y="229527"/>
                    <a:pt x="41817" y="229191"/>
                  </a:cubicBezTo>
                  <a:cubicBezTo>
                    <a:pt x="41312" y="228854"/>
                    <a:pt x="40723" y="228686"/>
                    <a:pt x="40050" y="228686"/>
                  </a:cubicBezTo>
                  <a:cubicBezTo>
                    <a:pt x="38031" y="228350"/>
                    <a:pt x="36684" y="227340"/>
                    <a:pt x="36011" y="225657"/>
                  </a:cubicBezTo>
                  <a:cubicBezTo>
                    <a:pt x="35338" y="224311"/>
                    <a:pt x="34665" y="223638"/>
                    <a:pt x="33992" y="223638"/>
                  </a:cubicBezTo>
                  <a:lnTo>
                    <a:pt x="28944" y="221619"/>
                  </a:lnTo>
                  <a:cubicBezTo>
                    <a:pt x="26251" y="219936"/>
                    <a:pt x="24569" y="219431"/>
                    <a:pt x="23896" y="220104"/>
                  </a:cubicBezTo>
                  <a:cubicBezTo>
                    <a:pt x="23559" y="221114"/>
                    <a:pt x="22718" y="220945"/>
                    <a:pt x="21371" y="219599"/>
                  </a:cubicBezTo>
                  <a:cubicBezTo>
                    <a:pt x="20362" y="218590"/>
                    <a:pt x="19857" y="217580"/>
                    <a:pt x="19857" y="216570"/>
                  </a:cubicBezTo>
                  <a:cubicBezTo>
                    <a:pt x="19857" y="215897"/>
                    <a:pt x="20025" y="215561"/>
                    <a:pt x="20362" y="215561"/>
                  </a:cubicBezTo>
                  <a:cubicBezTo>
                    <a:pt x="21035" y="215561"/>
                    <a:pt x="21371" y="215224"/>
                    <a:pt x="21371" y="214551"/>
                  </a:cubicBezTo>
                  <a:lnTo>
                    <a:pt x="19352" y="212027"/>
                  </a:lnTo>
                  <a:cubicBezTo>
                    <a:pt x="18006" y="211017"/>
                    <a:pt x="16996" y="209166"/>
                    <a:pt x="16323" y="206474"/>
                  </a:cubicBezTo>
                  <a:cubicBezTo>
                    <a:pt x="16323" y="204791"/>
                    <a:pt x="15482" y="203108"/>
                    <a:pt x="13799" y="201426"/>
                  </a:cubicBezTo>
                  <a:cubicBezTo>
                    <a:pt x="12453" y="200079"/>
                    <a:pt x="11780" y="198901"/>
                    <a:pt x="11780" y="197892"/>
                  </a:cubicBezTo>
                  <a:cubicBezTo>
                    <a:pt x="11780" y="197219"/>
                    <a:pt x="11107" y="195872"/>
                    <a:pt x="9760" y="193853"/>
                  </a:cubicBezTo>
                  <a:cubicBezTo>
                    <a:pt x="7741" y="190824"/>
                    <a:pt x="6058" y="188637"/>
                    <a:pt x="4712" y="187290"/>
                  </a:cubicBezTo>
                  <a:cubicBezTo>
                    <a:pt x="3029" y="185608"/>
                    <a:pt x="2188" y="184261"/>
                    <a:pt x="2188" y="183252"/>
                  </a:cubicBezTo>
                  <a:cubicBezTo>
                    <a:pt x="2861" y="182579"/>
                    <a:pt x="2525" y="181569"/>
                    <a:pt x="1178" y="180223"/>
                  </a:cubicBezTo>
                  <a:cubicBezTo>
                    <a:pt x="505" y="179550"/>
                    <a:pt x="169" y="178793"/>
                    <a:pt x="169" y="177951"/>
                  </a:cubicBezTo>
                  <a:cubicBezTo>
                    <a:pt x="169" y="177110"/>
                    <a:pt x="337" y="176184"/>
                    <a:pt x="674" y="175175"/>
                  </a:cubicBezTo>
                  <a:cubicBezTo>
                    <a:pt x="1347" y="173492"/>
                    <a:pt x="1347" y="172482"/>
                    <a:pt x="674" y="172146"/>
                  </a:cubicBezTo>
                  <a:cubicBezTo>
                    <a:pt x="0" y="171473"/>
                    <a:pt x="-168" y="170463"/>
                    <a:pt x="169" y="169117"/>
                  </a:cubicBezTo>
                  <a:cubicBezTo>
                    <a:pt x="169" y="167771"/>
                    <a:pt x="842" y="166761"/>
                    <a:pt x="2188" y="166088"/>
                  </a:cubicBezTo>
                  <a:cubicBezTo>
                    <a:pt x="3198" y="166088"/>
                    <a:pt x="3703" y="165415"/>
                    <a:pt x="3703" y="164069"/>
                  </a:cubicBezTo>
                  <a:cubicBezTo>
                    <a:pt x="3703" y="162722"/>
                    <a:pt x="4544" y="161713"/>
                    <a:pt x="6227" y="161040"/>
                  </a:cubicBezTo>
                  <a:cubicBezTo>
                    <a:pt x="7573" y="160030"/>
                    <a:pt x="10265" y="159525"/>
                    <a:pt x="14304" y="159525"/>
                  </a:cubicBezTo>
                  <a:cubicBezTo>
                    <a:pt x="18342" y="159525"/>
                    <a:pt x="20362" y="159189"/>
                    <a:pt x="20362" y="158515"/>
                  </a:cubicBezTo>
                  <a:cubicBezTo>
                    <a:pt x="20362" y="157506"/>
                    <a:pt x="21540" y="156496"/>
                    <a:pt x="23896" y="155486"/>
                  </a:cubicBezTo>
                  <a:cubicBezTo>
                    <a:pt x="24569" y="155150"/>
                    <a:pt x="25158" y="154645"/>
                    <a:pt x="25662" y="153972"/>
                  </a:cubicBezTo>
                  <a:cubicBezTo>
                    <a:pt x="26167" y="153299"/>
                    <a:pt x="26420" y="152626"/>
                    <a:pt x="26420" y="151953"/>
                  </a:cubicBezTo>
                  <a:cubicBezTo>
                    <a:pt x="26420" y="151280"/>
                    <a:pt x="26588" y="150943"/>
                    <a:pt x="26924" y="150943"/>
                  </a:cubicBezTo>
                  <a:cubicBezTo>
                    <a:pt x="27261" y="150943"/>
                    <a:pt x="27598" y="151280"/>
                    <a:pt x="27934" y="151953"/>
                  </a:cubicBezTo>
                  <a:cubicBezTo>
                    <a:pt x="27934" y="153299"/>
                    <a:pt x="27766" y="154140"/>
                    <a:pt x="27429" y="154477"/>
                  </a:cubicBezTo>
                  <a:cubicBezTo>
                    <a:pt x="26756" y="154477"/>
                    <a:pt x="26083" y="155318"/>
                    <a:pt x="25410" y="157001"/>
                  </a:cubicBezTo>
                  <a:cubicBezTo>
                    <a:pt x="25410" y="158011"/>
                    <a:pt x="24905" y="158515"/>
                    <a:pt x="23896" y="158515"/>
                  </a:cubicBezTo>
                  <a:cubicBezTo>
                    <a:pt x="23896" y="158179"/>
                    <a:pt x="23559" y="158347"/>
                    <a:pt x="22886" y="159020"/>
                  </a:cubicBezTo>
                  <a:cubicBezTo>
                    <a:pt x="22549" y="159357"/>
                    <a:pt x="22633" y="159609"/>
                    <a:pt x="23138" y="159777"/>
                  </a:cubicBezTo>
                  <a:cubicBezTo>
                    <a:pt x="23643" y="159946"/>
                    <a:pt x="24064" y="160030"/>
                    <a:pt x="24400" y="160030"/>
                  </a:cubicBezTo>
                  <a:cubicBezTo>
                    <a:pt x="25747" y="160030"/>
                    <a:pt x="27598" y="158852"/>
                    <a:pt x="29953" y="156496"/>
                  </a:cubicBezTo>
                  <a:lnTo>
                    <a:pt x="33487" y="152458"/>
                  </a:lnTo>
                  <a:cubicBezTo>
                    <a:pt x="33487" y="152121"/>
                    <a:pt x="35338" y="149429"/>
                    <a:pt x="39040" y="144380"/>
                  </a:cubicBezTo>
                  <a:cubicBezTo>
                    <a:pt x="43415" y="138659"/>
                    <a:pt x="45771" y="135462"/>
                    <a:pt x="46108" y="134789"/>
                  </a:cubicBezTo>
                  <a:cubicBezTo>
                    <a:pt x="46444" y="134116"/>
                    <a:pt x="46865" y="133442"/>
                    <a:pt x="47370" y="132769"/>
                  </a:cubicBezTo>
                  <a:cubicBezTo>
                    <a:pt x="47875" y="132096"/>
                    <a:pt x="48295" y="131591"/>
                    <a:pt x="48632" y="131255"/>
                  </a:cubicBezTo>
                  <a:cubicBezTo>
                    <a:pt x="49642" y="129236"/>
                    <a:pt x="50988" y="127385"/>
                    <a:pt x="52671" y="125702"/>
                  </a:cubicBezTo>
                  <a:lnTo>
                    <a:pt x="56709" y="118634"/>
                  </a:lnTo>
                  <a:cubicBezTo>
                    <a:pt x="56709" y="118634"/>
                    <a:pt x="57382" y="117625"/>
                    <a:pt x="58728" y="115605"/>
                  </a:cubicBezTo>
                  <a:cubicBezTo>
                    <a:pt x="59065" y="115269"/>
                    <a:pt x="59486" y="114764"/>
                    <a:pt x="59991" y="114091"/>
                  </a:cubicBezTo>
                  <a:cubicBezTo>
                    <a:pt x="60495" y="113418"/>
                    <a:pt x="60916" y="112576"/>
                    <a:pt x="61253" y="111567"/>
                  </a:cubicBezTo>
                  <a:cubicBezTo>
                    <a:pt x="61253" y="111230"/>
                    <a:pt x="61421" y="110894"/>
                    <a:pt x="61757" y="110557"/>
                  </a:cubicBezTo>
                  <a:cubicBezTo>
                    <a:pt x="62094" y="110221"/>
                    <a:pt x="62430" y="110052"/>
                    <a:pt x="62767" y="110052"/>
                  </a:cubicBezTo>
                  <a:lnTo>
                    <a:pt x="66301" y="106014"/>
                  </a:lnTo>
                  <a:cubicBezTo>
                    <a:pt x="67984" y="103321"/>
                    <a:pt x="68825" y="100965"/>
                    <a:pt x="68825" y="98946"/>
                  </a:cubicBezTo>
                  <a:cubicBezTo>
                    <a:pt x="68825" y="97263"/>
                    <a:pt x="69162" y="96085"/>
                    <a:pt x="69835" y="95412"/>
                  </a:cubicBezTo>
                  <a:cubicBezTo>
                    <a:pt x="70844" y="94739"/>
                    <a:pt x="71349" y="94066"/>
                    <a:pt x="71349" y="93393"/>
                  </a:cubicBezTo>
                  <a:cubicBezTo>
                    <a:pt x="71349" y="92720"/>
                    <a:pt x="71686" y="92383"/>
                    <a:pt x="72359" y="92383"/>
                  </a:cubicBezTo>
                  <a:cubicBezTo>
                    <a:pt x="72695" y="92383"/>
                    <a:pt x="72948" y="92467"/>
                    <a:pt x="73116" y="92636"/>
                  </a:cubicBezTo>
                  <a:cubicBezTo>
                    <a:pt x="73284" y="92804"/>
                    <a:pt x="73200" y="93056"/>
                    <a:pt x="72864" y="93393"/>
                  </a:cubicBezTo>
                  <a:cubicBezTo>
                    <a:pt x="72527" y="93730"/>
                    <a:pt x="72443" y="93982"/>
                    <a:pt x="72611" y="94150"/>
                  </a:cubicBezTo>
                  <a:cubicBezTo>
                    <a:pt x="72779" y="94319"/>
                    <a:pt x="73032" y="94403"/>
                    <a:pt x="73368" y="94403"/>
                  </a:cubicBezTo>
                  <a:cubicBezTo>
                    <a:pt x="73705" y="94403"/>
                    <a:pt x="73873" y="93393"/>
                    <a:pt x="73873" y="91374"/>
                  </a:cubicBezTo>
                  <a:lnTo>
                    <a:pt x="73368" y="88850"/>
                  </a:lnTo>
                  <a:cubicBezTo>
                    <a:pt x="73368" y="88176"/>
                    <a:pt x="74210" y="86662"/>
                    <a:pt x="75892" y="84306"/>
                  </a:cubicBezTo>
                  <a:cubicBezTo>
                    <a:pt x="78248" y="81950"/>
                    <a:pt x="79090" y="80772"/>
                    <a:pt x="78417" y="80772"/>
                  </a:cubicBezTo>
                  <a:lnTo>
                    <a:pt x="79931" y="77239"/>
                  </a:lnTo>
                  <a:lnTo>
                    <a:pt x="83970" y="70676"/>
                  </a:lnTo>
                  <a:lnTo>
                    <a:pt x="85989" y="67647"/>
                  </a:lnTo>
                  <a:lnTo>
                    <a:pt x="88008" y="62599"/>
                  </a:lnTo>
                  <a:lnTo>
                    <a:pt x="92047" y="54017"/>
                  </a:lnTo>
                  <a:cubicBezTo>
                    <a:pt x="93393" y="50315"/>
                    <a:pt x="93898" y="48295"/>
                    <a:pt x="93561" y="47959"/>
                  </a:cubicBezTo>
                  <a:cubicBezTo>
                    <a:pt x="93561" y="46949"/>
                    <a:pt x="93898" y="46276"/>
                    <a:pt x="94571" y="45939"/>
                  </a:cubicBezTo>
                  <a:cubicBezTo>
                    <a:pt x="95244" y="45939"/>
                    <a:pt x="96590" y="44257"/>
                    <a:pt x="98610" y="40891"/>
                  </a:cubicBezTo>
                  <a:cubicBezTo>
                    <a:pt x="99956" y="38199"/>
                    <a:pt x="100629" y="36516"/>
                    <a:pt x="100629" y="35843"/>
                  </a:cubicBezTo>
                  <a:cubicBezTo>
                    <a:pt x="100629" y="35506"/>
                    <a:pt x="100461" y="35338"/>
                    <a:pt x="100124" y="35338"/>
                  </a:cubicBezTo>
                  <a:cubicBezTo>
                    <a:pt x="99788" y="35338"/>
                    <a:pt x="99619" y="35506"/>
                    <a:pt x="99619" y="35843"/>
                  </a:cubicBezTo>
                  <a:lnTo>
                    <a:pt x="98610" y="36853"/>
                  </a:lnTo>
                  <a:cubicBezTo>
                    <a:pt x="97937" y="36853"/>
                    <a:pt x="97600" y="36011"/>
                    <a:pt x="97600" y="34328"/>
                  </a:cubicBezTo>
                  <a:cubicBezTo>
                    <a:pt x="97600" y="32982"/>
                    <a:pt x="97937" y="31973"/>
                    <a:pt x="98610" y="31300"/>
                  </a:cubicBezTo>
                  <a:cubicBezTo>
                    <a:pt x="98946" y="30963"/>
                    <a:pt x="98946" y="30458"/>
                    <a:pt x="98610" y="29785"/>
                  </a:cubicBezTo>
                  <a:cubicBezTo>
                    <a:pt x="98273" y="29112"/>
                    <a:pt x="97768" y="28271"/>
                    <a:pt x="97095" y="27261"/>
                  </a:cubicBezTo>
                  <a:cubicBezTo>
                    <a:pt x="95749" y="24905"/>
                    <a:pt x="94571" y="23391"/>
                    <a:pt x="93561" y="22718"/>
                  </a:cubicBezTo>
                  <a:cubicBezTo>
                    <a:pt x="92888" y="22381"/>
                    <a:pt x="92552" y="21708"/>
                    <a:pt x="92552" y="20698"/>
                  </a:cubicBezTo>
                  <a:cubicBezTo>
                    <a:pt x="92552" y="19689"/>
                    <a:pt x="92047" y="18679"/>
                    <a:pt x="91037" y="17669"/>
                  </a:cubicBezTo>
                  <a:cubicBezTo>
                    <a:pt x="89691" y="15650"/>
                    <a:pt x="88850" y="14135"/>
                    <a:pt x="88513" y="13126"/>
                  </a:cubicBezTo>
                  <a:cubicBezTo>
                    <a:pt x="87840" y="11780"/>
                    <a:pt x="88345" y="10602"/>
                    <a:pt x="90028" y="9592"/>
                  </a:cubicBezTo>
                  <a:cubicBezTo>
                    <a:pt x="90701" y="8582"/>
                    <a:pt x="91542" y="7741"/>
                    <a:pt x="92552" y="7068"/>
                  </a:cubicBezTo>
                  <a:close/>
                  <a:moveTo>
                    <a:pt x="169790" y="0"/>
                  </a:moveTo>
                  <a:lnTo>
                    <a:pt x="176857" y="2020"/>
                  </a:lnTo>
                  <a:cubicBezTo>
                    <a:pt x="180896" y="3029"/>
                    <a:pt x="183925" y="4039"/>
                    <a:pt x="185944" y="5049"/>
                  </a:cubicBezTo>
                  <a:cubicBezTo>
                    <a:pt x="186617" y="5722"/>
                    <a:pt x="189310" y="6058"/>
                    <a:pt x="194022" y="6058"/>
                  </a:cubicBezTo>
                  <a:cubicBezTo>
                    <a:pt x="199406" y="6058"/>
                    <a:pt x="202604" y="5722"/>
                    <a:pt x="203613" y="5049"/>
                  </a:cubicBezTo>
                  <a:cubicBezTo>
                    <a:pt x="205633" y="4376"/>
                    <a:pt x="207652" y="4039"/>
                    <a:pt x="209671" y="4039"/>
                  </a:cubicBezTo>
                  <a:cubicBezTo>
                    <a:pt x="215729" y="4039"/>
                    <a:pt x="222292" y="5217"/>
                    <a:pt x="229359" y="7573"/>
                  </a:cubicBezTo>
                  <a:lnTo>
                    <a:pt x="243999" y="12621"/>
                  </a:lnTo>
                  <a:cubicBezTo>
                    <a:pt x="245682" y="14304"/>
                    <a:pt x="247196" y="15145"/>
                    <a:pt x="248543" y="15145"/>
                  </a:cubicBezTo>
                  <a:cubicBezTo>
                    <a:pt x="249216" y="15145"/>
                    <a:pt x="250225" y="15818"/>
                    <a:pt x="251572" y="17164"/>
                  </a:cubicBezTo>
                  <a:lnTo>
                    <a:pt x="256115" y="21203"/>
                  </a:lnTo>
                  <a:cubicBezTo>
                    <a:pt x="257798" y="22886"/>
                    <a:pt x="259144" y="24737"/>
                    <a:pt x="260154" y="26756"/>
                  </a:cubicBezTo>
                  <a:cubicBezTo>
                    <a:pt x="261500" y="28775"/>
                    <a:pt x="262173" y="30795"/>
                    <a:pt x="262173" y="32814"/>
                  </a:cubicBezTo>
                  <a:cubicBezTo>
                    <a:pt x="262173" y="34833"/>
                    <a:pt x="262509" y="37189"/>
                    <a:pt x="263183" y="39882"/>
                  </a:cubicBezTo>
                  <a:cubicBezTo>
                    <a:pt x="264529" y="42237"/>
                    <a:pt x="265370" y="43415"/>
                    <a:pt x="265707" y="43415"/>
                  </a:cubicBezTo>
                  <a:lnTo>
                    <a:pt x="266716" y="43415"/>
                  </a:lnTo>
                  <a:cubicBezTo>
                    <a:pt x="266716" y="44088"/>
                    <a:pt x="266211" y="44425"/>
                    <a:pt x="265202" y="44425"/>
                  </a:cubicBezTo>
                  <a:lnTo>
                    <a:pt x="264192" y="44930"/>
                  </a:lnTo>
                  <a:cubicBezTo>
                    <a:pt x="264192" y="46276"/>
                    <a:pt x="264865" y="47790"/>
                    <a:pt x="266211" y="49473"/>
                  </a:cubicBezTo>
                  <a:lnTo>
                    <a:pt x="267726" y="53512"/>
                  </a:lnTo>
                  <a:cubicBezTo>
                    <a:pt x="267726" y="53848"/>
                    <a:pt x="267810" y="54101"/>
                    <a:pt x="267978" y="54269"/>
                  </a:cubicBezTo>
                  <a:cubicBezTo>
                    <a:pt x="268147" y="54437"/>
                    <a:pt x="268399" y="54353"/>
                    <a:pt x="268736" y="54017"/>
                  </a:cubicBezTo>
                  <a:cubicBezTo>
                    <a:pt x="269409" y="54017"/>
                    <a:pt x="270418" y="55868"/>
                    <a:pt x="271765" y="59570"/>
                  </a:cubicBezTo>
                  <a:lnTo>
                    <a:pt x="275298" y="71181"/>
                  </a:lnTo>
                  <a:cubicBezTo>
                    <a:pt x="275635" y="72863"/>
                    <a:pt x="275971" y="74630"/>
                    <a:pt x="276308" y="76481"/>
                  </a:cubicBezTo>
                  <a:cubicBezTo>
                    <a:pt x="276645" y="78332"/>
                    <a:pt x="276813" y="80268"/>
                    <a:pt x="276813" y="82287"/>
                  </a:cubicBezTo>
                  <a:cubicBezTo>
                    <a:pt x="276813" y="84306"/>
                    <a:pt x="276645" y="85652"/>
                    <a:pt x="276308" y="86325"/>
                  </a:cubicBezTo>
                  <a:cubicBezTo>
                    <a:pt x="275971" y="86999"/>
                    <a:pt x="275130" y="87672"/>
                    <a:pt x="273784" y="88345"/>
                  </a:cubicBezTo>
                  <a:cubicBezTo>
                    <a:pt x="272101" y="88681"/>
                    <a:pt x="270082" y="90028"/>
                    <a:pt x="267726" y="92383"/>
                  </a:cubicBezTo>
                  <a:cubicBezTo>
                    <a:pt x="265707" y="94403"/>
                    <a:pt x="264360" y="96254"/>
                    <a:pt x="263687" y="97936"/>
                  </a:cubicBezTo>
                  <a:cubicBezTo>
                    <a:pt x="260995" y="101975"/>
                    <a:pt x="258807" y="104836"/>
                    <a:pt x="257125" y="106518"/>
                  </a:cubicBezTo>
                  <a:cubicBezTo>
                    <a:pt x="252749" y="110894"/>
                    <a:pt x="250225" y="113754"/>
                    <a:pt x="249552" y="115100"/>
                  </a:cubicBezTo>
                  <a:cubicBezTo>
                    <a:pt x="247533" y="117120"/>
                    <a:pt x="246523" y="118129"/>
                    <a:pt x="246523" y="118129"/>
                  </a:cubicBezTo>
                  <a:cubicBezTo>
                    <a:pt x="245850" y="118129"/>
                    <a:pt x="245514" y="117793"/>
                    <a:pt x="245514" y="117120"/>
                  </a:cubicBezTo>
                  <a:cubicBezTo>
                    <a:pt x="245177" y="116447"/>
                    <a:pt x="244504" y="116615"/>
                    <a:pt x="243494" y="117625"/>
                  </a:cubicBezTo>
                  <a:cubicBezTo>
                    <a:pt x="242148" y="118971"/>
                    <a:pt x="241475" y="120149"/>
                    <a:pt x="241475" y="121158"/>
                  </a:cubicBezTo>
                  <a:cubicBezTo>
                    <a:pt x="241475" y="122168"/>
                    <a:pt x="241307" y="122673"/>
                    <a:pt x="240970" y="122673"/>
                  </a:cubicBezTo>
                  <a:cubicBezTo>
                    <a:pt x="240634" y="122673"/>
                    <a:pt x="239792" y="123683"/>
                    <a:pt x="238446" y="125702"/>
                  </a:cubicBezTo>
                  <a:lnTo>
                    <a:pt x="236427" y="132769"/>
                  </a:lnTo>
                  <a:cubicBezTo>
                    <a:pt x="235417" y="135798"/>
                    <a:pt x="235417" y="137313"/>
                    <a:pt x="236427" y="137313"/>
                  </a:cubicBezTo>
                  <a:cubicBezTo>
                    <a:pt x="237436" y="137649"/>
                    <a:pt x="237941" y="138154"/>
                    <a:pt x="237941" y="138827"/>
                  </a:cubicBezTo>
                  <a:cubicBezTo>
                    <a:pt x="237941" y="139164"/>
                    <a:pt x="237436" y="139837"/>
                    <a:pt x="236427" y="140847"/>
                  </a:cubicBezTo>
                  <a:cubicBezTo>
                    <a:pt x="235417" y="140847"/>
                    <a:pt x="234239" y="142361"/>
                    <a:pt x="232893" y="145390"/>
                  </a:cubicBezTo>
                  <a:cubicBezTo>
                    <a:pt x="232220" y="149429"/>
                    <a:pt x="232052" y="151953"/>
                    <a:pt x="232388" y="152962"/>
                  </a:cubicBezTo>
                  <a:cubicBezTo>
                    <a:pt x="232388" y="153972"/>
                    <a:pt x="232304" y="154729"/>
                    <a:pt x="232136" y="155234"/>
                  </a:cubicBezTo>
                  <a:cubicBezTo>
                    <a:pt x="231968" y="155739"/>
                    <a:pt x="231715" y="155823"/>
                    <a:pt x="231379" y="155486"/>
                  </a:cubicBezTo>
                  <a:cubicBezTo>
                    <a:pt x="230705" y="155486"/>
                    <a:pt x="229864" y="157169"/>
                    <a:pt x="228854" y="160535"/>
                  </a:cubicBezTo>
                  <a:cubicBezTo>
                    <a:pt x="228518" y="163564"/>
                    <a:pt x="228518" y="165246"/>
                    <a:pt x="228854" y="165583"/>
                  </a:cubicBezTo>
                  <a:cubicBezTo>
                    <a:pt x="229191" y="165920"/>
                    <a:pt x="229359" y="166172"/>
                    <a:pt x="229359" y="166340"/>
                  </a:cubicBezTo>
                  <a:cubicBezTo>
                    <a:pt x="229359" y="166509"/>
                    <a:pt x="229191" y="166593"/>
                    <a:pt x="228854" y="166593"/>
                  </a:cubicBezTo>
                  <a:cubicBezTo>
                    <a:pt x="227845" y="166593"/>
                    <a:pt x="227340" y="167602"/>
                    <a:pt x="227340" y="169622"/>
                  </a:cubicBezTo>
                  <a:cubicBezTo>
                    <a:pt x="227003" y="170631"/>
                    <a:pt x="226919" y="171641"/>
                    <a:pt x="227088" y="172651"/>
                  </a:cubicBezTo>
                  <a:cubicBezTo>
                    <a:pt x="227256" y="173660"/>
                    <a:pt x="227340" y="174333"/>
                    <a:pt x="227340" y="174670"/>
                  </a:cubicBezTo>
                  <a:cubicBezTo>
                    <a:pt x="228013" y="175680"/>
                    <a:pt x="228013" y="176857"/>
                    <a:pt x="227340" y="178204"/>
                  </a:cubicBezTo>
                  <a:cubicBezTo>
                    <a:pt x="227340" y="178540"/>
                    <a:pt x="227256" y="178793"/>
                    <a:pt x="227088" y="178961"/>
                  </a:cubicBezTo>
                  <a:cubicBezTo>
                    <a:pt x="226919" y="179129"/>
                    <a:pt x="226835" y="179045"/>
                    <a:pt x="226835" y="178708"/>
                  </a:cubicBezTo>
                  <a:cubicBezTo>
                    <a:pt x="226835" y="178372"/>
                    <a:pt x="226499" y="178372"/>
                    <a:pt x="225826" y="178708"/>
                  </a:cubicBezTo>
                  <a:cubicBezTo>
                    <a:pt x="225152" y="179382"/>
                    <a:pt x="224816" y="180391"/>
                    <a:pt x="224816" y="181737"/>
                  </a:cubicBezTo>
                  <a:cubicBezTo>
                    <a:pt x="224816" y="182747"/>
                    <a:pt x="225152" y="183252"/>
                    <a:pt x="225826" y="183252"/>
                  </a:cubicBezTo>
                  <a:cubicBezTo>
                    <a:pt x="226499" y="183252"/>
                    <a:pt x="227845" y="181906"/>
                    <a:pt x="229864" y="179213"/>
                  </a:cubicBezTo>
                  <a:cubicBezTo>
                    <a:pt x="230537" y="178877"/>
                    <a:pt x="231294" y="178372"/>
                    <a:pt x="232136" y="177699"/>
                  </a:cubicBezTo>
                  <a:cubicBezTo>
                    <a:pt x="232977" y="177026"/>
                    <a:pt x="233566" y="176773"/>
                    <a:pt x="233903" y="176942"/>
                  </a:cubicBezTo>
                  <a:cubicBezTo>
                    <a:pt x="234239" y="177110"/>
                    <a:pt x="234576" y="177362"/>
                    <a:pt x="234912" y="177699"/>
                  </a:cubicBezTo>
                  <a:cubicBezTo>
                    <a:pt x="235922" y="178372"/>
                    <a:pt x="236090" y="179045"/>
                    <a:pt x="235417" y="179718"/>
                  </a:cubicBezTo>
                  <a:cubicBezTo>
                    <a:pt x="235081" y="180055"/>
                    <a:pt x="234996" y="180307"/>
                    <a:pt x="235165" y="180475"/>
                  </a:cubicBezTo>
                  <a:cubicBezTo>
                    <a:pt x="235333" y="180644"/>
                    <a:pt x="235585" y="180559"/>
                    <a:pt x="235922" y="180223"/>
                  </a:cubicBezTo>
                  <a:lnTo>
                    <a:pt x="238446" y="179213"/>
                  </a:lnTo>
                  <a:cubicBezTo>
                    <a:pt x="239792" y="178540"/>
                    <a:pt x="239961" y="178035"/>
                    <a:pt x="238951" y="177699"/>
                  </a:cubicBezTo>
                  <a:cubicBezTo>
                    <a:pt x="238278" y="177026"/>
                    <a:pt x="238110" y="176689"/>
                    <a:pt x="238446" y="176689"/>
                  </a:cubicBezTo>
                  <a:cubicBezTo>
                    <a:pt x="239456" y="176689"/>
                    <a:pt x="239961" y="176857"/>
                    <a:pt x="239961" y="177194"/>
                  </a:cubicBezTo>
                  <a:cubicBezTo>
                    <a:pt x="240634" y="177867"/>
                    <a:pt x="241812" y="177699"/>
                    <a:pt x="243494" y="176689"/>
                  </a:cubicBezTo>
                  <a:cubicBezTo>
                    <a:pt x="244167" y="176353"/>
                    <a:pt x="244672" y="175932"/>
                    <a:pt x="245009" y="175427"/>
                  </a:cubicBezTo>
                  <a:cubicBezTo>
                    <a:pt x="245345" y="174922"/>
                    <a:pt x="245514" y="174502"/>
                    <a:pt x="245514" y="174165"/>
                  </a:cubicBezTo>
                  <a:cubicBezTo>
                    <a:pt x="245514" y="173828"/>
                    <a:pt x="245850" y="173408"/>
                    <a:pt x="246523" y="172903"/>
                  </a:cubicBezTo>
                  <a:cubicBezTo>
                    <a:pt x="247196" y="172398"/>
                    <a:pt x="248038" y="171977"/>
                    <a:pt x="249047" y="171641"/>
                  </a:cubicBezTo>
                  <a:cubicBezTo>
                    <a:pt x="250730" y="170295"/>
                    <a:pt x="251908" y="169958"/>
                    <a:pt x="252581" y="170631"/>
                  </a:cubicBezTo>
                  <a:cubicBezTo>
                    <a:pt x="252581" y="170631"/>
                    <a:pt x="253254" y="169958"/>
                    <a:pt x="254601" y="168612"/>
                  </a:cubicBezTo>
                  <a:cubicBezTo>
                    <a:pt x="255274" y="166593"/>
                    <a:pt x="255610" y="164910"/>
                    <a:pt x="255610" y="163564"/>
                  </a:cubicBezTo>
                  <a:cubicBezTo>
                    <a:pt x="255610" y="162891"/>
                    <a:pt x="255947" y="161881"/>
                    <a:pt x="256620" y="160535"/>
                  </a:cubicBezTo>
                  <a:cubicBezTo>
                    <a:pt x="257293" y="160198"/>
                    <a:pt x="258471" y="160030"/>
                    <a:pt x="260154" y="160030"/>
                  </a:cubicBezTo>
                  <a:cubicBezTo>
                    <a:pt x="260827" y="160366"/>
                    <a:pt x="261332" y="160366"/>
                    <a:pt x="261668" y="160030"/>
                  </a:cubicBezTo>
                  <a:lnTo>
                    <a:pt x="263687" y="159020"/>
                  </a:lnTo>
                  <a:cubicBezTo>
                    <a:pt x="264697" y="159020"/>
                    <a:pt x="267221" y="156664"/>
                    <a:pt x="271260" y="151953"/>
                  </a:cubicBezTo>
                  <a:cubicBezTo>
                    <a:pt x="274625" y="148251"/>
                    <a:pt x="276645" y="145222"/>
                    <a:pt x="277318" y="142866"/>
                  </a:cubicBezTo>
                  <a:cubicBezTo>
                    <a:pt x="277318" y="140847"/>
                    <a:pt x="278159" y="138659"/>
                    <a:pt x="279842" y="136303"/>
                  </a:cubicBezTo>
                  <a:lnTo>
                    <a:pt x="285395" y="128226"/>
                  </a:lnTo>
                  <a:cubicBezTo>
                    <a:pt x="287414" y="126543"/>
                    <a:pt x="288087" y="125365"/>
                    <a:pt x="287414" y="124692"/>
                  </a:cubicBezTo>
                  <a:cubicBezTo>
                    <a:pt x="286741" y="124692"/>
                    <a:pt x="286909" y="124187"/>
                    <a:pt x="287919" y="123178"/>
                  </a:cubicBezTo>
                  <a:lnTo>
                    <a:pt x="289938" y="121663"/>
                  </a:lnTo>
                  <a:lnTo>
                    <a:pt x="287919" y="113586"/>
                  </a:lnTo>
                  <a:cubicBezTo>
                    <a:pt x="286573" y="108874"/>
                    <a:pt x="285900" y="105341"/>
                    <a:pt x="285900" y="102985"/>
                  </a:cubicBezTo>
                  <a:cubicBezTo>
                    <a:pt x="285900" y="100965"/>
                    <a:pt x="286068" y="99787"/>
                    <a:pt x="286405" y="99451"/>
                  </a:cubicBezTo>
                  <a:lnTo>
                    <a:pt x="288929" y="107023"/>
                  </a:lnTo>
                  <a:cubicBezTo>
                    <a:pt x="290611" y="113754"/>
                    <a:pt x="291453" y="117120"/>
                    <a:pt x="291453" y="117120"/>
                  </a:cubicBezTo>
                  <a:cubicBezTo>
                    <a:pt x="292126" y="119139"/>
                    <a:pt x="292799" y="120149"/>
                    <a:pt x="293472" y="120149"/>
                  </a:cubicBezTo>
                  <a:lnTo>
                    <a:pt x="296501" y="117120"/>
                  </a:lnTo>
                  <a:cubicBezTo>
                    <a:pt x="298184" y="115100"/>
                    <a:pt x="299362" y="114091"/>
                    <a:pt x="300035" y="114091"/>
                  </a:cubicBezTo>
                  <a:cubicBezTo>
                    <a:pt x="300708" y="114091"/>
                    <a:pt x="301549" y="113249"/>
                    <a:pt x="302559" y="111567"/>
                  </a:cubicBezTo>
                  <a:lnTo>
                    <a:pt x="306093" y="109043"/>
                  </a:lnTo>
                  <a:cubicBezTo>
                    <a:pt x="307102" y="108369"/>
                    <a:pt x="307607" y="107528"/>
                    <a:pt x="307607" y="106518"/>
                  </a:cubicBezTo>
                  <a:cubicBezTo>
                    <a:pt x="307607" y="105509"/>
                    <a:pt x="308449" y="104499"/>
                    <a:pt x="310131" y="103490"/>
                  </a:cubicBezTo>
                  <a:cubicBezTo>
                    <a:pt x="311814" y="102816"/>
                    <a:pt x="312655" y="101807"/>
                    <a:pt x="312655" y="100461"/>
                  </a:cubicBezTo>
                  <a:lnTo>
                    <a:pt x="316189" y="97432"/>
                  </a:lnTo>
                  <a:cubicBezTo>
                    <a:pt x="318208" y="96422"/>
                    <a:pt x="319555" y="95076"/>
                    <a:pt x="320228" y="93393"/>
                  </a:cubicBezTo>
                  <a:cubicBezTo>
                    <a:pt x="320901" y="91374"/>
                    <a:pt x="320901" y="89523"/>
                    <a:pt x="320228" y="87840"/>
                  </a:cubicBezTo>
                  <a:cubicBezTo>
                    <a:pt x="319218" y="85821"/>
                    <a:pt x="318377" y="84811"/>
                    <a:pt x="317704" y="84811"/>
                  </a:cubicBezTo>
                  <a:cubicBezTo>
                    <a:pt x="316694" y="83801"/>
                    <a:pt x="316189" y="81614"/>
                    <a:pt x="316189" y="78248"/>
                  </a:cubicBezTo>
                  <a:cubicBezTo>
                    <a:pt x="315853" y="76566"/>
                    <a:pt x="315768" y="75388"/>
                    <a:pt x="315937" y="74714"/>
                  </a:cubicBezTo>
                  <a:cubicBezTo>
                    <a:pt x="316105" y="74041"/>
                    <a:pt x="316526" y="73873"/>
                    <a:pt x="317199" y="74210"/>
                  </a:cubicBezTo>
                  <a:cubicBezTo>
                    <a:pt x="318208" y="74210"/>
                    <a:pt x="318713" y="74041"/>
                    <a:pt x="318713" y="73705"/>
                  </a:cubicBezTo>
                  <a:cubicBezTo>
                    <a:pt x="318713" y="72695"/>
                    <a:pt x="319050" y="72863"/>
                    <a:pt x="319723" y="74210"/>
                  </a:cubicBezTo>
                  <a:cubicBezTo>
                    <a:pt x="320060" y="74883"/>
                    <a:pt x="320901" y="75219"/>
                    <a:pt x="322247" y="75219"/>
                  </a:cubicBezTo>
                  <a:cubicBezTo>
                    <a:pt x="323257" y="74546"/>
                    <a:pt x="323762" y="74714"/>
                    <a:pt x="323762" y="75724"/>
                  </a:cubicBezTo>
                  <a:cubicBezTo>
                    <a:pt x="323762" y="76397"/>
                    <a:pt x="325108" y="76734"/>
                    <a:pt x="327800" y="76734"/>
                  </a:cubicBezTo>
                  <a:cubicBezTo>
                    <a:pt x="329146" y="76734"/>
                    <a:pt x="330072" y="76566"/>
                    <a:pt x="330577" y="76229"/>
                  </a:cubicBezTo>
                  <a:cubicBezTo>
                    <a:pt x="331082" y="75892"/>
                    <a:pt x="331334" y="75219"/>
                    <a:pt x="331334" y="74210"/>
                  </a:cubicBezTo>
                  <a:lnTo>
                    <a:pt x="331839" y="71686"/>
                  </a:lnTo>
                  <a:lnTo>
                    <a:pt x="333353" y="73705"/>
                  </a:lnTo>
                  <a:cubicBezTo>
                    <a:pt x="334026" y="75051"/>
                    <a:pt x="334952" y="75808"/>
                    <a:pt x="336130" y="75977"/>
                  </a:cubicBezTo>
                  <a:cubicBezTo>
                    <a:pt x="337308" y="76145"/>
                    <a:pt x="339075" y="76229"/>
                    <a:pt x="341430" y="76229"/>
                  </a:cubicBezTo>
                  <a:lnTo>
                    <a:pt x="344459" y="76229"/>
                  </a:lnTo>
                  <a:cubicBezTo>
                    <a:pt x="346142" y="76229"/>
                    <a:pt x="347657" y="76566"/>
                    <a:pt x="349003" y="77239"/>
                  </a:cubicBezTo>
                  <a:lnTo>
                    <a:pt x="352032" y="78248"/>
                  </a:lnTo>
                  <a:cubicBezTo>
                    <a:pt x="354388" y="79594"/>
                    <a:pt x="356743" y="81277"/>
                    <a:pt x="359099" y="83297"/>
                  </a:cubicBezTo>
                  <a:cubicBezTo>
                    <a:pt x="362801" y="86999"/>
                    <a:pt x="364989" y="88850"/>
                    <a:pt x="365662" y="88850"/>
                  </a:cubicBezTo>
                  <a:cubicBezTo>
                    <a:pt x="366335" y="88850"/>
                    <a:pt x="366672" y="89186"/>
                    <a:pt x="366672" y="89859"/>
                  </a:cubicBezTo>
                  <a:cubicBezTo>
                    <a:pt x="366672" y="90196"/>
                    <a:pt x="366924" y="90701"/>
                    <a:pt x="367429" y="91374"/>
                  </a:cubicBezTo>
                  <a:cubicBezTo>
                    <a:pt x="367934" y="92047"/>
                    <a:pt x="368523" y="92720"/>
                    <a:pt x="369196" y="93393"/>
                  </a:cubicBezTo>
                  <a:cubicBezTo>
                    <a:pt x="370542" y="94403"/>
                    <a:pt x="372393" y="96759"/>
                    <a:pt x="374749" y="100461"/>
                  </a:cubicBezTo>
                  <a:lnTo>
                    <a:pt x="378787" y="106518"/>
                  </a:lnTo>
                  <a:cubicBezTo>
                    <a:pt x="379461" y="107192"/>
                    <a:pt x="379881" y="107865"/>
                    <a:pt x="380050" y="108538"/>
                  </a:cubicBezTo>
                  <a:cubicBezTo>
                    <a:pt x="380218" y="109211"/>
                    <a:pt x="380134" y="110052"/>
                    <a:pt x="379797" y="111062"/>
                  </a:cubicBezTo>
                  <a:cubicBezTo>
                    <a:pt x="379124" y="112408"/>
                    <a:pt x="379461" y="114259"/>
                    <a:pt x="380807" y="116615"/>
                  </a:cubicBezTo>
                  <a:cubicBezTo>
                    <a:pt x="381816" y="117961"/>
                    <a:pt x="382321" y="119644"/>
                    <a:pt x="382321" y="121663"/>
                  </a:cubicBezTo>
                  <a:cubicBezTo>
                    <a:pt x="382321" y="122673"/>
                    <a:pt x="382826" y="123514"/>
                    <a:pt x="383836" y="124187"/>
                  </a:cubicBezTo>
                  <a:cubicBezTo>
                    <a:pt x="384509" y="124187"/>
                    <a:pt x="384845" y="124692"/>
                    <a:pt x="384845" y="125702"/>
                  </a:cubicBezTo>
                  <a:lnTo>
                    <a:pt x="384845" y="126207"/>
                  </a:lnTo>
                  <a:lnTo>
                    <a:pt x="385855" y="131255"/>
                  </a:lnTo>
                  <a:cubicBezTo>
                    <a:pt x="386528" y="132265"/>
                    <a:pt x="387201" y="133442"/>
                    <a:pt x="387874" y="134789"/>
                  </a:cubicBezTo>
                  <a:cubicBezTo>
                    <a:pt x="388547" y="136135"/>
                    <a:pt x="389221" y="137313"/>
                    <a:pt x="389894" y="138322"/>
                  </a:cubicBezTo>
                  <a:cubicBezTo>
                    <a:pt x="391240" y="141351"/>
                    <a:pt x="392081" y="143371"/>
                    <a:pt x="392418" y="144380"/>
                  </a:cubicBezTo>
                  <a:cubicBezTo>
                    <a:pt x="393091" y="147073"/>
                    <a:pt x="393259" y="148587"/>
                    <a:pt x="392923" y="148924"/>
                  </a:cubicBezTo>
                  <a:lnTo>
                    <a:pt x="386360" y="149429"/>
                  </a:lnTo>
                  <a:cubicBezTo>
                    <a:pt x="382658" y="149429"/>
                    <a:pt x="380134" y="149765"/>
                    <a:pt x="378787" y="150438"/>
                  </a:cubicBezTo>
                  <a:cubicBezTo>
                    <a:pt x="375759" y="151448"/>
                    <a:pt x="374244" y="151953"/>
                    <a:pt x="374244" y="151953"/>
                  </a:cubicBezTo>
                  <a:lnTo>
                    <a:pt x="372225" y="152458"/>
                  </a:lnTo>
                  <a:lnTo>
                    <a:pt x="370710" y="153467"/>
                  </a:lnTo>
                  <a:cubicBezTo>
                    <a:pt x="370374" y="154477"/>
                    <a:pt x="368691" y="155318"/>
                    <a:pt x="365662" y="155991"/>
                  </a:cubicBezTo>
                  <a:lnTo>
                    <a:pt x="359099" y="158011"/>
                  </a:lnTo>
                  <a:cubicBezTo>
                    <a:pt x="359099" y="158011"/>
                    <a:pt x="354892" y="159693"/>
                    <a:pt x="346479" y="163059"/>
                  </a:cubicBezTo>
                  <a:lnTo>
                    <a:pt x="336887" y="168107"/>
                  </a:lnTo>
                  <a:cubicBezTo>
                    <a:pt x="336887" y="168780"/>
                    <a:pt x="335709" y="169453"/>
                    <a:pt x="333353" y="170126"/>
                  </a:cubicBezTo>
                  <a:lnTo>
                    <a:pt x="320733" y="176689"/>
                  </a:lnTo>
                  <a:cubicBezTo>
                    <a:pt x="318040" y="178035"/>
                    <a:pt x="315768" y="179213"/>
                    <a:pt x="313917" y="180223"/>
                  </a:cubicBezTo>
                  <a:cubicBezTo>
                    <a:pt x="312066" y="181233"/>
                    <a:pt x="310973" y="182074"/>
                    <a:pt x="310636" y="182747"/>
                  </a:cubicBezTo>
                  <a:cubicBezTo>
                    <a:pt x="310636" y="183420"/>
                    <a:pt x="310973" y="183925"/>
                    <a:pt x="311646" y="184261"/>
                  </a:cubicBezTo>
                  <a:cubicBezTo>
                    <a:pt x="311982" y="184261"/>
                    <a:pt x="312655" y="183757"/>
                    <a:pt x="313665" y="182747"/>
                  </a:cubicBezTo>
                  <a:cubicBezTo>
                    <a:pt x="314675" y="181737"/>
                    <a:pt x="315180" y="181233"/>
                    <a:pt x="315180" y="181233"/>
                  </a:cubicBezTo>
                  <a:cubicBezTo>
                    <a:pt x="316189" y="181233"/>
                    <a:pt x="316694" y="181064"/>
                    <a:pt x="316694" y="180728"/>
                  </a:cubicBezTo>
                  <a:cubicBezTo>
                    <a:pt x="316694" y="180055"/>
                    <a:pt x="317199" y="179718"/>
                    <a:pt x="318208" y="179718"/>
                  </a:cubicBezTo>
                  <a:cubicBezTo>
                    <a:pt x="318882" y="179718"/>
                    <a:pt x="319218" y="180055"/>
                    <a:pt x="319218" y="180728"/>
                  </a:cubicBezTo>
                  <a:cubicBezTo>
                    <a:pt x="319218" y="181401"/>
                    <a:pt x="318882" y="182074"/>
                    <a:pt x="318208" y="182747"/>
                  </a:cubicBezTo>
                  <a:cubicBezTo>
                    <a:pt x="317872" y="183757"/>
                    <a:pt x="317031" y="184261"/>
                    <a:pt x="315684" y="184261"/>
                  </a:cubicBezTo>
                  <a:cubicBezTo>
                    <a:pt x="315011" y="184261"/>
                    <a:pt x="314170" y="184766"/>
                    <a:pt x="313160" y="185776"/>
                  </a:cubicBezTo>
                  <a:cubicBezTo>
                    <a:pt x="312824" y="185776"/>
                    <a:pt x="312655" y="186113"/>
                    <a:pt x="312655" y="186786"/>
                  </a:cubicBezTo>
                  <a:cubicBezTo>
                    <a:pt x="312655" y="187459"/>
                    <a:pt x="313665" y="190319"/>
                    <a:pt x="315684" y="195368"/>
                  </a:cubicBezTo>
                  <a:cubicBezTo>
                    <a:pt x="319386" y="204791"/>
                    <a:pt x="322920" y="212195"/>
                    <a:pt x="326286" y="217580"/>
                  </a:cubicBezTo>
                  <a:cubicBezTo>
                    <a:pt x="326959" y="219263"/>
                    <a:pt x="330324" y="226162"/>
                    <a:pt x="336382" y="238278"/>
                  </a:cubicBezTo>
                  <a:cubicBezTo>
                    <a:pt x="338401" y="242316"/>
                    <a:pt x="340589" y="245514"/>
                    <a:pt x="342945" y="247869"/>
                  </a:cubicBezTo>
                  <a:cubicBezTo>
                    <a:pt x="344628" y="249552"/>
                    <a:pt x="345469" y="250898"/>
                    <a:pt x="345469" y="251908"/>
                  </a:cubicBezTo>
                  <a:lnTo>
                    <a:pt x="345974" y="253927"/>
                  </a:lnTo>
                  <a:cubicBezTo>
                    <a:pt x="346983" y="254937"/>
                    <a:pt x="347657" y="256283"/>
                    <a:pt x="347993" y="257966"/>
                  </a:cubicBezTo>
                  <a:lnTo>
                    <a:pt x="352537" y="265034"/>
                  </a:lnTo>
                  <a:lnTo>
                    <a:pt x="356070" y="269577"/>
                  </a:lnTo>
                  <a:cubicBezTo>
                    <a:pt x="356743" y="269577"/>
                    <a:pt x="356070" y="267726"/>
                    <a:pt x="354051" y="264024"/>
                  </a:cubicBezTo>
                  <a:cubicBezTo>
                    <a:pt x="351359" y="259649"/>
                    <a:pt x="350012" y="257461"/>
                    <a:pt x="350012" y="257461"/>
                  </a:cubicBezTo>
                  <a:cubicBezTo>
                    <a:pt x="349003" y="256451"/>
                    <a:pt x="347825" y="254264"/>
                    <a:pt x="346479" y="250898"/>
                  </a:cubicBezTo>
                  <a:lnTo>
                    <a:pt x="341430" y="240802"/>
                  </a:lnTo>
                  <a:lnTo>
                    <a:pt x="335877" y="230201"/>
                  </a:lnTo>
                  <a:cubicBezTo>
                    <a:pt x="334868" y="228854"/>
                    <a:pt x="334195" y="227340"/>
                    <a:pt x="333858" y="225657"/>
                  </a:cubicBezTo>
                  <a:cubicBezTo>
                    <a:pt x="334868" y="226330"/>
                    <a:pt x="335877" y="227340"/>
                    <a:pt x="336887" y="228686"/>
                  </a:cubicBezTo>
                  <a:cubicBezTo>
                    <a:pt x="338906" y="230032"/>
                    <a:pt x="339916" y="231379"/>
                    <a:pt x="339916" y="232725"/>
                  </a:cubicBezTo>
                  <a:cubicBezTo>
                    <a:pt x="340252" y="233061"/>
                    <a:pt x="340757" y="234239"/>
                    <a:pt x="341430" y="236258"/>
                  </a:cubicBezTo>
                  <a:cubicBezTo>
                    <a:pt x="342104" y="238278"/>
                    <a:pt x="342777" y="239287"/>
                    <a:pt x="343450" y="239287"/>
                  </a:cubicBezTo>
                  <a:cubicBezTo>
                    <a:pt x="344459" y="240297"/>
                    <a:pt x="344964" y="241307"/>
                    <a:pt x="344964" y="242316"/>
                  </a:cubicBezTo>
                  <a:cubicBezTo>
                    <a:pt x="345974" y="243326"/>
                    <a:pt x="346815" y="244841"/>
                    <a:pt x="347488" y="246860"/>
                  </a:cubicBezTo>
                  <a:cubicBezTo>
                    <a:pt x="349171" y="249216"/>
                    <a:pt x="350349" y="250562"/>
                    <a:pt x="351022" y="250898"/>
                  </a:cubicBezTo>
                  <a:cubicBezTo>
                    <a:pt x="352032" y="251908"/>
                    <a:pt x="352537" y="253254"/>
                    <a:pt x="352537" y="254937"/>
                  </a:cubicBezTo>
                  <a:cubicBezTo>
                    <a:pt x="352537" y="256283"/>
                    <a:pt x="353210" y="257629"/>
                    <a:pt x="354556" y="258976"/>
                  </a:cubicBezTo>
                  <a:cubicBezTo>
                    <a:pt x="356239" y="260658"/>
                    <a:pt x="357417" y="261500"/>
                    <a:pt x="358090" y="261500"/>
                  </a:cubicBezTo>
                  <a:cubicBezTo>
                    <a:pt x="358426" y="261500"/>
                    <a:pt x="358594" y="262005"/>
                    <a:pt x="358594" y="263014"/>
                  </a:cubicBezTo>
                  <a:cubicBezTo>
                    <a:pt x="358258" y="264024"/>
                    <a:pt x="358426" y="264529"/>
                    <a:pt x="359099" y="264529"/>
                  </a:cubicBezTo>
                  <a:cubicBezTo>
                    <a:pt x="359772" y="264529"/>
                    <a:pt x="360782" y="265875"/>
                    <a:pt x="362128" y="268567"/>
                  </a:cubicBezTo>
                  <a:cubicBezTo>
                    <a:pt x="363474" y="271933"/>
                    <a:pt x="364148" y="273952"/>
                    <a:pt x="364148" y="274625"/>
                  </a:cubicBezTo>
                  <a:cubicBezTo>
                    <a:pt x="364148" y="274962"/>
                    <a:pt x="364400" y="275382"/>
                    <a:pt x="364905" y="275887"/>
                  </a:cubicBezTo>
                  <a:cubicBezTo>
                    <a:pt x="365410" y="276392"/>
                    <a:pt x="365999" y="276813"/>
                    <a:pt x="366672" y="277149"/>
                  </a:cubicBezTo>
                  <a:cubicBezTo>
                    <a:pt x="368354" y="278159"/>
                    <a:pt x="369701" y="280010"/>
                    <a:pt x="370710" y="282702"/>
                  </a:cubicBezTo>
                  <a:cubicBezTo>
                    <a:pt x="371383" y="284385"/>
                    <a:pt x="372056" y="285647"/>
                    <a:pt x="372730" y="286489"/>
                  </a:cubicBezTo>
                  <a:cubicBezTo>
                    <a:pt x="373403" y="287330"/>
                    <a:pt x="374412" y="287919"/>
                    <a:pt x="375759" y="288255"/>
                  </a:cubicBezTo>
                  <a:cubicBezTo>
                    <a:pt x="377105" y="288592"/>
                    <a:pt x="378451" y="289433"/>
                    <a:pt x="379797" y="290780"/>
                  </a:cubicBezTo>
                  <a:cubicBezTo>
                    <a:pt x="380807" y="291789"/>
                    <a:pt x="381480" y="292294"/>
                    <a:pt x="381816" y="292294"/>
                  </a:cubicBezTo>
                  <a:cubicBezTo>
                    <a:pt x="382153" y="292294"/>
                    <a:pt x="382994" y="292967"/>
                    <a:pt x="384341" y="294313"/>
                  </a:cubicBezTo>
                  <a:cubicBezTo>
                    <a:pt x="384677" y="294986"/>
                    <a:pt x="385182" y="295491"/>
                    <a:pt x="385855" y="295828"/>
                  </a:cubicBezTo>
                  <a:cubicBezTo>
                    <a:pt x="386865" y="295828"/>
                    <a:pt x="387538" y="296164"/>
                    <a:pt x="387874" y="296837"/>
                  </a:cubicBezTo>
                  <a:cubicBezTo>
                    <a:pt x="388547" y="297847"/>
                    <a:pt x="388547" y="298689"/>
                    <a:pt x="387874" y="299362"/>
                  </a:cubicBezTo>
                  <a:cubicBezTo>
                    <a:pt x="387874" y="299362"/>
                    <a:pt x="387958" y="299446"/>
                    <a:pt x="388127" y="299614"/>
                  </a:cubicBezTo>
                  <a:cubicBezTo>
                    <a:pt x="388295" y="299782"/>
                    <a:pt x="388379" y="299866"/>
                    <a:pt x="388379" y="299866"/>
                  </a:cubicBezTo>
                  <a:cubicBezTo>
                    <a:pt x="389052" y="299866"/>
                    <a:pt x="389389" y="301381"/>
                    <a:pt x="389389" y="304410"/>
                  </a:cubicBezTo>
                  <a:cubicBezTo>
                    <a:pt x="389389" y="307439"/>
                    <a:pt x="389894" y="310299"/>
                    <a:pt x="390903" y="312992"/>
                  </a:cubicBezTo>
                  <a:cubicBezTo>
                    <a:pt x="391576" y="313665"/>
                    <a:pt x="391997" y="314506"/>
                    <a:pt x="392165" y="315516"/>
                  </a:cubicBezTo>
                  <a:cubicBezTo>
                    <a:pt x="392334" y="316526"/>
                    <a:pt x="392249" y="317199"/>
                    <a:pt x="391913" y="317535"/>
                  </a:cubicBezTo>
                  <a:lnTo>
                    <a:pt x="392923" y="320059"/>
                  </a:lnTo>
                  <a:cubicBezTo>
                    <a:pt x="393259" y="320059"/>
                    <a:pt x="393512" y="320228"/>
                    <a:pt x="393680" y="320564"/>
                  </a:cubicBezTo>
                  <a:cubicBezTo>
                    <a:pt x="393848" y="320901"/>
                    <a:pt x="393932" y="321069"/>
                    <a:pt x="393932" y="321069"/>
                  </a:cubicBezTo>
                  <a:cubicBezTo>
                    <a:pt x="392923" y="321069"/>
                    <a:pt x="392334" y="321153"/>
                    <a:pt x="392165" y="321321"/>
                  </a:cubicBezTo>
                  <a:cubicBezTo>
                    <a:pt x="391997" y="321490"/>
                    <a:pt x="392418" y="322247"/>
                    <a:pt x="393427" y="323593"/>
                  </a:cubicBezTo>
                  <a:cubicBezTo>
                    <a:pt x="394774" y="325276"/>
                    <a:pt x="395447" y="326790"/>
                    <a:pt x="395447" y="328137"/>
                  </a:cubicBezTo>
                  <a:cubicBezTo>
                    <a:pt x="395447" y="328137"/>
                    <a:pt x="396456" y="329483"/>
                    <a:pt x="398476" y="332175"/>
                  </a:cubicBezTo>
                  <a:cubicBezTo>
                    <a:pt x="400831" y="335204"/>
                    <a:pt x="402346" y="337897"/>
                    <a:pt x="403019" y="340252"/>
                  </a:cubicBezTo>
                  <a:cubicBezTo>
                    <a:pt x="403692" y="342272"/>
                    <a:pt x="404029" y="344123"/>
                    <a:pt x="404029" y="345806"/>
                  </a:cubicBezTo>
                  <a:cubicBezTo>
                    <a:pt x="404365" y="346815"/>
                    <a:pt x="404197" y="347993"/>
                    <a:pt x="403524" y="349339"/>
                  </a:cubicBezTo>
                  <a:cubicBezTo>
                    <a:pt x="402851" y="350012"/>
                    <a:pt x="401336" y="350012"/>
                    <a:pt x="398980" y="349339"/>
                  </a:cubicBezTo>
                  <a:lnTo>
                    <a:pt x="392923" y="346310"/>
                  </a:lnTo>
                  <a:lnTo>
                    <a:pt x="386865" y="344291"/>
                  </a:lnTo>
                  <a:cubicBezTo>
                    <a:pt x="385518" y="343618"/>
                    <a:pt x="385182" y="343786"/>
                    <a:pt x="385855" y="344796"/>
                  </a:cubicBezTo>
                  <a:lnTo>
                    <a:pt x="386865" y="346815"/>
                  </a:lnTo>
                  <a:cubicBezTo>
                    <a:pt x="386865" y="347825"/>
                    <a:pt x="386023" y="347657"/>
                    <a:pt x="384341" y="346310"/>
                  </a:cubicBezTo>
                  <a:lnTo>
                    <a:pt x="379797" y="345806"/>
                  </a:lnTo>
                  <a:lnTo>
                    <a:pt x="377778" y="346310"/>
                  </a:lnTo>
                  <a:cubicBezTo>
                    <a:pt x="377105" y="346983"/>
                    <a:pt x="376768" y="347825"/>
                    <a:pt x="376768" y="348835"/>
                  </a:cubicBezTo>
                  <a:cubicBezTo>
                    <a:pt x="376768" y="349508"/>
                    <a:pt x="375927" y="350686"/>
                    <a:pt x="374244" y="352368"/>
                  </a:cubicBezTo>
                  <a:cubicBezTo>
                    <a:pt x="372898" y="353714"/>
                    <a:pt x="371720" y="354388"/>
                    <a:pt x="370710" y="354388"/>
                  </a:cubicBezTo>
                  <a:cubicBezTo>
                    <a:pt x="370374" y="354388"/>
                    <a:pt x="370374" y="354892"/>
                    <a:pt x="370710" y="355902"/>
                  </a:cubicBezTo>
                  <a:cubicBezTo>
                    <a:pt x="371047" y="357248"/>
                    <a:pt x="370879" y="357753"/>
                    <a:pt x="370205" y="357416"/>
                  </a:cubicBezTo>
                  <a:cubicBezTo>
                    <a:pt x="368859" y="357416"/>
                    <a:pt x="368018" y="357585"/>
                    <a:pt x="367681" y="357921"/>
                  </a:cubicBezTo>
                  <a:cubicBezTo>
                    <a:pt x="367681" y="358258"/>
                    <a:pt x="365999" y="358763"/>
                    <a:pt x="362633" y="359436"/>
                  </a:cubicBezTo>
                  <a:cubicBezTo>
                    <a:pt x="361287" y="359772"/>
                    <a:pt x="359099" y="359941"/>
                    <a:pt x="356070" y="359941"/>
                  </a:cubicBezTo>
                  <a:lnTo>
                    <a:pt x="351527" y="357921"/>
                  </a:lnTo>
                  <a:cubicBezTo>
                    <a:pt x="350517" y="356912"/>
                    <a:pt x="350181" y="355902"/>
                    <a:pt x="350517" y="354892"/>
                  </a:cubicBezTo>
                  <a:cubicBezTo>
                    <a:pt x="351190" y="353883"/>
                    <a:pt x="351022" y="353378"/>
                    <a:pt x="350012" y="353378"/>
                  </a:cubicBezTo>
                  <a:cubicBezTo>
                    <a:pt x="349676" y="353378"/>
                    <a:pt x="349508" y="353714"/>
                    <a:pt x="349508" y="354388"/>
                  </a:cubicBezTo>
                  <a:cubicBezTo>
                    <a:pt x="350517" y="355061"/>
                    <a:pt x="350181" y="355229"/>
                    <a:pt x="348498" y="354892"/>
                  </a:cubicBezTo>
                  <a:lnTo>
                    <a:pt x="344459" y="352873"/>
                  </a:lnTo>
                  <a:lnTo>
                    <a:pt x="336382" y="348835"/>
                  </a:lnTo>
                  <a:cubicBezTo>
                    <a:pt x="335036" y="347825"/>
                    <a:pt x="333269" y="346899"/>
                    <a:pt x="331082" y="346058"/>
                  </a:cubicBezTo>
                  <a:cubicBezTo>
                    <a:pt x="328894" y="345217"/>
                    <a:pt x="327464" y="344628"/>
                    <a:pt x="326790" y="344291"/>
                  </a:cubicBezTo>
                  <a:lnTo>
                    <a:pt x="322752" y="342272"/>
                  </a:lnTo>
                  <a:cubicBezTo>
                    <a:pt x="322752" y="341599"/>
                    <a:pt x="321742" y="340926"/>
                    <a:pt x="319723" y="340252"/>
                  </a:cubicBezTo>
                  <a:cubicBezTo>
                    <a:pt x="317704" y="339916"/>
                    <a:pt x="316357" y="340084"/>
                    <a:pt x="315684" y="340757"/>
                  </a:cubicBezTo>
                  <a:cubicBezTo>
                    <a:pt x="315348" y="341767"/>
                    <a:pt x="315011" y="341767"/>
                    <a:pt x="314675" y="340757"/>
                  </a:cubicBezTo>
                  <a:cubicBezTo>
                    <a:pt x="314675" y="339075"/>
                    <a:pt x="314170" y="338233"/>
                    <a:pt x="313160" y="338233"/>
                  </a:cubicBezTo>
                  <a:cubicBezTo>
                    <a:pt x="311814" y="337560"/>
                    <a:pt x="309963" y="337224"/>
                    <a:pt x="307607" y="337224"/>
                  </a:cubicBezTo>
                  <a:cubicBezTo>
                    <a:pt x="304578" y="337224"/>
                    <a:pt x="302391" y="336887"/>
                    <a:pt x="301044" y="336214"/>
                  </a:cubicBezTo>
                  <a:lnTo>
                    <a:pt x="297006" y="335204"/>
                  </a:lnTo>
                  <a:cubicBezTo>
                    <a:pt x="295996" y="334868"/>
                    <a:pt x="294818" y="334699"/>
                    <a:pt x="293472" y="334699"/>
                  </a:cubicBezTo>
                  <a:cubicBezTo>
                    <a:pt x="292799" y="334363"/>
                    <a:pt x="291873" y="334195"/>
                    <a:pt x="290695" y="334195"/>
                  </a:cubicBezTo>
                  <a:cubicBezTo>
                    <a:pt x="289518" y="334195"/>
                    <a:pt x="288424" y="334026"/>
                    <a:pt x="287414" y="333690"/>
                  </a:cubicBezTo>
                  <a:cubicBezTo>
                    <a:pt x="284385" y="333353"/>
                    <a:pt x="282534" y="333521"/>
                    <a:pt x="281861" y="334195"/>
                  </a:cubicBezTo>
                  <a:cubicBezTo>
                    <a:pt x="281188" y="334868"/>
                    <a:pt x="280599" y="335204"/>
                    <a:pt x="280094" y="335204"/>
                  </a:cubicBezTo>
                  <a:cubicBezTo>
                    <a:pt x="279589" y="335204"/>
                    <a:pt x="279169" y="334868"/>
                    <a:pt x="278832" y="334195"/>
                  </a:cubicBezTo>
                  <a:cubicBezTo>
                    <a:pt x="278159" y="332848"/>
                    <a:pt x="277654" y="332680"/>
                    <a:pt x="277318" y="333690"/>
                  </a:cubicBezTo>
                  <a:cubicBezTo>
                    <a:pt x="276308" y="334363"/>
                    <a:pt x="275130" y="334531"/>
                    <a:pt x="273784" y="334195"/>
                  </a:cubicBezTo>
                  <a:cubicBezTo>
                    <a:pt x="272438" y="333185"/>
                    <a:pt x="270923" y="333017"/>
                    <a:pt x="269240" y="333690"/>
                  </a:cubicBezTo>
                  <a:cubicBezTo>
                    <a:pt x="267894" y="334363"/>
                    <a:pt x="265875" y="334699"/>
                    <a:pt x="263183" y="334699"/>
                  </a:cubicBezTo>
                  <a:cubicBezTo>
                    <a:pt x="260827" y="334699"/>
                    <a:pt x="259312" y="335036"/>
                    <a:pt x="258639" y="335709"/>
                  </a:cubicBezTo>
                  <a:cubicBezTo>
                    <a:pt x="258303" y="336046"/>
                    <a:pt x="255947" y="336550"/>
                    <a:pt x="251572" y="337224"/>
                  </a:cubicBezTo>
                  <a:cubicBezTo>
                    <a:pt x="249552" y="337224"/>
                    <a:pt x="247954" y="337476"/>
                    <a:pt x="246776" y="337981"/>
                  </a:cubicBezTo>
                  <a:cubicBezTo>
                    <a:pt x="245598" y="338486"/>
                    <a:pt x="244504" y="339411"/>
                    <a:pt x="243494" y="340757"/>
                  </a:cubicBezTo>
                  <a:cubicBezTo>
                    <a:pt x="241475" y="342777"/>
                    <a:pt x="240465" y="344628"/>
                    <a:pt x="240465" y="346310"/>
                  </a:cubicBezTo>
                  <a:lnTo>
                    <a:pt x="240970" y="351863"/>
                  </a:lnTo>
                  <a:lnTo>
                    <a:pt x="241980" y="354892"/>
                  </a:lnTo>
                  <a:lnTo>
                    <a:pt x="238951" y="354892"/>
                  </a:lnTo>
                  <a:cubicBezTo>
                    <a:pt x="236595" y="354892"/>
                    <a:pt x="235417" y="354556"/>
                    <a:pt x="235417" y="353883"/>
                  </a:cubicBezTo>
                  <a:lnTo>
                    <a:pt x="229864" y="350854"/>
                  </a:lnTo>
                  <a:lnTo>
                    <a:pt x="224311" y="346815"/>
                  </a:lnTo>
                  <a:cubicBezTo>
                    <a:pt x="224311" y="346479"/>
                    <a:pt x="223470" y="346310"/>
                    <a:pt x="221787" y="346310"/>
                  </a:cubicBezTo>
                  <a:cubicBezTo>
                    <a:pt x="220441" y="346310"/>
                    <a:pt x="220441" y="346647"/>
                    <a:pt x="221787" y="347320"/>
                  </a:cubicBezTo>
                  <a:cubicBezTo>
                    <a:pt x="222797" y="348330"/>
                    <a:pt x="223301" y="349003"/>
                    <a:pt x="223301" y="349339"/>
                  </a:cubicBezTo>
                  <a:cubicBezTo>
                    <a:pt x="223301" y="350349"/>
                    <a:pt x="223806" y="350854"/>
                    <a:pt x="224816" y="350854"/>
                  </a:cubicBezTo>
                  <a:cubicBezTo>
                    <a:pt x="226162" y="351527"/>
                    <a:pt x="226835" y="352032"/>
                    <a:pt x="226835" y="352368"/>
                  </a:cubicBezTo>
                  <a:cubicBezTo>
                    <a:pt x="226835" y="353041"/>
                    <a:pt x="226330" y="353378"/>
                    <a:pt x="225321" y="353378"/>
                  </a:cubicBezTo>
                  <a:cubicBezTo>
                    <a:pt x="224311" y="353378"/>
                    <a:pt x="223470" y="352873"/>
                    <a:pt x="222797" y="351863"/>
                  </a:cubicBezTo>
                  <a:cubicBezTo>
                    <a:pt x="222460" y="351527"/>
                    <a:pt x="222123" y="351106"/>
                    <a:pt x="221787" y="350601"/>
                  </a:cubicBezTo>
                  <a:cubicBezTo>
                    <a:pt x="221450" y="350097"/>
                    <a:pt x="221450" y="349844"/>
                    <a:pt x="221787" y="349844"/>
                  </a:cubicBezTo>
                  <a:cubicBezTo>
                    <a:pt x="221787" y="349844"/>
                    <a:pt x="221787" y="349676"/>
                    <a:pt x="221787" y="349339"/>
                  </a:cubicBezTo>
                  <a:cubicBezTo>
                    <a:pt x="221787" y="349003"/>
                    <a:pt x="221787" y="348835"/>
                    <a:pt x="221787" y="348835"/>
                  </a:cubicBezTo>
                  <a:lnTo>
                    <a:pt x="219768" y="349339"/>
                  </a:lnTo>
                  <a:lnTo>
                    <a:pt x="218253" y="352368"/>
                  </a:lnTo>
                  <a:cubicBezTo>
                    <a:pt x="217580" y="354051"/>
                    <a:pt x="216907" y="354892"/>
                    <a:pt x="216234" y="354892"/>
                  </a:cubicBezTo>
                  <a:cubicBezTo>
                    <a:pt x="215224" y="354892"/>
                    <a:pt x="214719" y="355229"/>
                    <a:pt x="214719" y="355902"/>
                  </a:cubicBezTo>
                  <a:cubicBezTo>
                    <a:pt x="214719" y="356575"/>
                    <a:pt x="214383" y="356912"/>
                    <a:pt x="213710" y="356912"/>
                  </a:cubicBezTo>
                  <a:cubicBezTo>
                    <a:pt x="213037" y="356912"/>
                    <a:pt x="212364" y="357416"/>
                    <a:pt x="211690" y="358426"/>
                  </a:cubicBezTo>
                  <a:cubicBezTo>
                    <a:pt x="211690" y="359099"/>
                    <a:pt x="211354" y="359436"/>
                    <a:pt x="210681" y="359436"/>
                  </a:cubicBezTo>
                  <a:cubicBezTo>
                    <a:pt x="210681" y="359099"/>
                    <a:pt x="210597" y="359015"/>
                    <a:pt x="210428" y="359183"/>
                  </a:cubicBezTo>
                  <a:cubicBezTo>
                    <a:pt x="210260" y="359352"/>
                    <a:pt x="210344" y="359604"/>
                    <a:pt x="210681" y="359941"/>
                  </a:cubicBezTo>
                  <a:cubicBezTo>
                    <a:pt x="210681" y="360950"/>
                    <a:pt x="210512" y="361455"/>
                    <a:pt x="210176" y="361455"/>
                  </a:cubicBezTo>
                  <a:cubicBezTo>
                    <a:pt x="209166" y="361455"/>
                    <a:pt x="207652" y="361960"/>
                    <a:pt x="205633" y="362970"/>
                  </a:cubicBezTo>
                  <a:cubicBezTo>
                    <a:pt x="203613" y="363643"/>
                    <a:pt x="202267" y="363643"/>
                    <a:pt x="201594" y="362970"/>
                  </a:cubicBezTo>
                  <a:cubicBezTo>
                    <a:pt x="200584" y="361960"/>
                    <a:pt x="200248" y="361455"/>
                    <a:pt x="200584" y="361455"/>
                  </a:cubicBezTo>
                  <a:lnTo>
                    <a:pt x="200584" y="360445"/>
                  </a:lnTo>
                  <a:cubicBezTo>
                    <a:pt x="200248" y="360109"/>
                    <a:pt x="199743" y="360109"/>
                    <a:pt x="199070" y="360445"/>
                  </a:cubicBezTo>
                  <a:lnTo>
                    <a:pt x="197050" y="361455"/>
                  </a:lnTo>
                  <a:cubicBezTo>
                    <a:pt x="196714" y="361455"/>
                    <a:pt x="196630" y="361371"/>
                    <a:pt x="196798" y="361203"/>
                  </a:cubicBezTo>
                  <a:cubicBezTo>
                    <a:pt x="196966" y="361034"/>
                    <a:pt x="197219" y="360782"/>
                    <a:pt x="197555" y="360445"/>
                  </a:cubicBezTo>
                  <a:cubicBezTo>
                    <a:pt x="198228" y="359772"/>
                    <a:pt x="198228" y="359436"/>
                    <a:pt x="197555" y="359436"/>
                  </a:cubicBezTo>
                  <a:cubicBezTo>
                    <a:pt x="196882" y="359436"/>
                    <a:pt x="196546" y="359099"/>
                    <a:pt x="196546" y="358426"/>
                  </a:cubicBezTo>
                  <a:cubicBezTo>
                    <a:pt x="196546" y="358426"/>
                    <a:pt x="196714" y="358426"/>
                    <a:pt x="197050" y="358426"/>
                  </a:cubicBezTo>
                  <a:cubicBezTo>
                    <a:pt x="197387" y="358426"/>
                    <a:pt x="197555" y="358426"/>
                    <a:pt x="197555" y="358426"/>
                  </a:cubicBezTo>
                  <a:cubicBezTo>
                    <a:pt x="197892" y="358763"/>
                    <a:pt x="198060" y="358594"/>
                    <a:pt x="198060" y="357921"/>
                  </a:cubicBezTo>
                  <a:cubicBezTo>
                    <a:pt x="197724" y="357585"/>
                    <a:pt x="197219" y="357416"/>
                    <a:pt x="196546" y="357416"/>
                  </a:cubicBezTo>
                  <a:cubicBezTo>
                    <a:pt x="195873" y="357416"/>
                    <a:pt x="195199" y="357248"/>
                    <a:pt x="194526" y="356912"/>
                  </a:cubicBezTo>
                  <a:cubicBezTo>
                    <a:pt x="193517" y="356912"/>
                    <a:pt x="192675" y="357416"/>
                    <a:pt x="192002" y="358426"/>
                  </a:cubicBezTo>
                  <a:cubicBezTo>
                    <a:pt x="191666" y="359099"/>
                    <a:pt x="190993" y="359268"/>
                    <a:pt x="189983" y="358931"/>
                  </a:cubicBezTo>
                  <a:cubicBezTo>
                    <a:pt x="189310" y="358258"/>
                    <a:pt x="188637" y="358090"/>
                    <a:pt x="187964" y="358426"/>
                  </a:cubicBezTo>
                  <a:cubicBezTo>
                    <a:pt x="186954" y="358426"/>
                    <a:pt x="186281" y="358258"/>
                    <a:pt x="185944" y="357921"/>
                  </a:cubicBezTo>
                  <a:cubicBezTo>
                    <a:pt x="184935" y="356912"/>
                    <a:pt x="184766" y="355902"/>
                    <a:pt x="185439" y="354892"/>
                  </a:cubicBezTo>
                  <a:cubicBezTo>
                    <a:pt x="185776" y="353546"/>
                    <a:pt x="186281" y="353378"/>
                    <a:pt x="186954" y="354388"/>
                  </a:cubicBezTo>
                  <a:lnTo>
                    <a:pt x="187459" y="355902"/>
                  </a:lnTo>
                  <a:cubicBezTo>
                    <a:pt x="187459" y="356239"/>
                    <a:pt x="187964" y="356407"/>
                    <a:pt x="188973" y="356407"/>
                  </a:cubicBezTo>
                  <a:cubicBezTo>
                    <a:pt x="189310" y="356743"/>
                    <a:pt x="189731" y="356828"/>
                    <a:pt x="190235" y="356659"/>
                  </a:cubicBezTo>
                  <a:cubicBezTo>
                    <a:pt x="190740" y="356491"/>
                    <a:pt x="190993" y="356239"/>
                    <a:pt x="190993" y="355902"/>
                  </a:cubicBezTo>
                  <a:lnTo>
                    <a:pt x="190993" y="355397"/>
                  </a:lnTo>
                  <a:cubicBezTo>
                    <a:pt x="190993" y="355061"/>
                    <a:pt x="190740" y="354556"/>
                    <a:pt x="190235" y="353883"/>
                  </a:cubicBezTo>
                  <a:cubicBezTo>
                    <a:pt x="189731" y="353210"/>
                    <a:pt x="189142" y="352537"/>
                    <a:pt x="188468" y="351863"/>
                  </a:cubicBezTo>
                  <a:cubicBezTo>
                    <a:pt x="185776" y="349844"/>
                    <a:pt x="184430" y="348835"/>
                    <a:pt x="184430" y="348835"/>
                  </a:cubicBezTo>
                  <a:lnTo>
                    <a:pt x="184935" y="350349"/>
                  </a:lnTo>
                  <a:cubicBezTo>
                    <a:pt x="185271" y="351022"/>
                    <a:pt x="185271" y="351359"/>
                    <a:pt x="184935" y="351359"/>
                  </a:cubicBezTo>
                  <a:cubicBezTo>
                    <a:pt x="184598" y="351359"/>
                    <a:pt x="184262" y="351022"/>
                    <a:pt x="183925" y="350349"/>
                  </a:cubicBezTo>
                  <a:cubicBezTo>
                    <a:pt x="183588" y="349339"/>
                    <a:pt x="182915" y="348835"/>
                    <a:pt x="181906" y="348835"/>
                  </a:cubicBezTo>
                  <a:lnTo>
                    <a:pt x="177362" y="346310"/>
                  </a:lnTo>
                  <a:cubicBezTo>
                    <a:pt x="176689" y="345301"/>
                    <a:pt x="176016" y="344543"/>
                    <a:pt x="175343" y="344039"/>
                  </a:cubicBezTo>
                  <a:cubicBezTo>
                    <a:pt x="174670" y="343534"/>
                    <a:pt x="174165" y="343281"/>
                    <a:pt x="173829" y="343281"/>
                  </a:cubicBezTo>
                  <a:cubicBezTo>
                    <a:pt x="173155" y="343954"/>
                    <a:pt x="173155" y="343281"/>
                    <a:pt x="173829" y="341262"/>
                  </a:cubicBezTo>
                  <a:cubicBezTo>
                    <a:pt x="173829" y="338906"/>
                    <a:pt x="173660" y="337392"/>
                    <a:pt x="173324" y="336719"/>
                  </a:cubicBezTo>
                  <a:cubicBezTo>
                    <a:pt x="172314" y="335372"/>
                    <a:pt x="171641" y="335036"/>
                    <a:pt x="171304" y="335709"/>
                  </a:cubicBezTo>
                  <a:cubicBezTo>
                    <a:pt x="170631" y="336382"/>
                    <a:pt x="170463" y="336046"/>
                    <a:pt x="170800" y="334699"/>
                  </a:cubicBezTo>
                  <a:lnTo>
                    <a:pt x="170800" y="333690"/>
                  </a:lnTo>
                  <a:cubicBezTo>
                    <a:pt x="170800" y="332344"/>
                    <a:pt x="170295" y="330997"/>
                    <a:pt x="169285" y="329651"/>
                  </a:cubicBezTo>
                  <a:cubicBezTo>
                    <a:pt x="167602" y="327968"/>
                    <a:pt x="166761" y="326790"/>
                    <a:pt x="166761" y="326117"/>
                  </a:cubicBezTo>
                  <a:lnTo>
                    <a:pt x="164742" y="322079"/>
                  </a:lnTo>
                  <a:cubicBezTo>
                    <a:pt x="163059" y="320396"/>
                    <a:pt x="161881" y="318545"/>
                    <a:pt x="161208" y="316526"/>
                  </a:cubicBezTo>
                  <a:cubicBezTo>
                    <a:pt x="159525" y="314170"/>
                    <a:pt x="158347" y="312824"/>
                    <a:pt x="157674" y="312487"/>
                  </a:cubicBezTo>
                  <a:cubicBezTo>
                    <a:pt x="155991" y="311141"/>
                    <a:pt x="155150" y="309963"/>
                    <a:pt x="155150" y="308953"/>
                  </a:cubicBezTo>
                  <a:cubicBezTo>
                    <a:pt x="155487" y="308617"/>
                    <a:pt x="155571" y="308196"/>
                    <a:pt x="155402" y="307691"/>
                  </a:cubicBezTo>
                  <a:cubicBezTo>
                    <a:pt x="155234" y="307186"/>
                    <a:pt x="154813" y="306766"/>
                    <a:pt x="154140" y="306429"/>
                  </a:cubicBezTo>
                  <a:cubicBezTo>
                    <a:pt x="152794" y="305756"/>
                    <a:pt x="152626" y="304915"/>
                    <a:pt x="153636" y="303905"/>
                  </a:cubicBezTo>
                  <a:cubicBezTo>
                    <a:pt x="154309" y="302895"/>
                    <a:pt x="154477" y="302391"/>
                    <a:pt x="154140" y="302391"/>
                  </a:cubicBezTo>
                  <a:lnTo>
                    <a:pt x="152626" y="302391"/>
                  </a:lnTo>
                  <a:cubicBezTo>
                    <a:pt x="152289" y="302391"/>
                    <a:pt x="152121" y="302222"/>
                    <a:pt x="152121" y="301886"/>
                  </a:cubicBezTo>
                  <a:cubicBezTo>
                    <a:pt x="152121" y="301213"/>
                    <a:pt x="152289" y="300708"/>
                    <a:pt x="152626" y="300371"/>
                  </a:cubicBezTo>
                  <a:lnTo>
                    <a:pt x="154645" y="299362"/>
                  </a:lnTo>
                  <a:cubicBezTo>
                    <a:pt x="155655" y="299362"/>
                    <a:pt x="155991" y="298689"/>
                    <a:pt x="155655" y="297342"/>
                  </a:cubicBezTo>
                  <a:cubicBezTo>
                    <a:pt x="155655" y="296669"/>
                    <a:pt x="155991" y="296333"/>
                    <a:pt x="156664" y="296333"/>
                  </a:cubicBezTo>
                  <a:lnTo>
                    <a:pt x="160198" y="296333"/>
                  </a:lnTo>
                  <a:cubicBezTo>
                    <a:pt x="160871" y="296333"/>
                    <a:pt x="161460" y="295996"/>
                    <a:pt x="161965" y="295323"/>
                  </a:cubicBezTo>
                  <a:cubicBezTo>
                    <a:pt x="162470" y="294650"/>
                    <a:pt x="162891" y="294145"/>
                    <a:pt x="163227" y="293809"/>
                  </a:cubicBezTo>
                  <a:cubicBezTo>
                    <a:pt x="163227" y="293472"/>
                    <a:pt x="163480" y="292715"/>
                    <a:pt x="163984" y="291537"/>
                  </a:cubicBezTo>
                  <a:cubicBezTo>
                    <a:pt x="164489" y="290359"/>
                    <a:pt x="164405" y="289602"/>
                    <a:pt x="163732" y="289265"/>
                  </a:cubicBezTo>
                  <a:cubicBezTo>
                    <a:pt x="163059" y="288592"/>
                    <a:pt x="163227" y="288255"/>
                    <a:pt x="164237" y="288255"/>
                  </a:cubicBezTo>
                  <a:cubicBezTo>
                    <a:pt x="164573" y="288255"/>
                    <a:pt x="164742" y="287919"/>
                    <a:pt x="164742" y="287246"/>
                  </a:cubicBezTo>
                  <a:cubicBezTo>
                    <a:pt x="164405" y="286236"/>
                    <a:pt x="164742" y="285731"/>
                    <a:pt x="165751" y="285731"/>
                  </a:cubicBezTo>
                  <a:cubicBezTo>
                    <a:pt x="166424" y="285731"/>
                    <a:pt x="166256" y="285395"/>
                    <a:pt x="165246" y="284722"/>
                  </a:cubicBezTo>
                  <a:cubicBezTo>
                    <a:pt x="164573" y="284385"/>
                    <a:pt x="164405" y="284217"/>
                    <a:pt x="164742" y="284217"/>
                  </a:cubicBezTo>
                  <a:cubicBezTo>
                    <a:pt x="165415" y="284217"/>
                    <a:pt x="165751" y="282871"/>
                    <a:pt x="165751" y="280178"/>
                  </a:cubicBezTo>
                  <a:cubicBezTo>
                    <a:pt x="165751" y="279169"/>
                    <a:pt x="165920" y="278243"/>
                    <a:pt x="166256" y="277402"/>
                  </a:cubicBezTo>
                  <a:cubicBezTo>
                    <a:pt x="166593" y="276560"/>
                    <a:pt x="166929" y="275971"/>
                    <a:pt x="167266" y="275635"/>
                  </a:cubicBezTo>
                  <a:lnTo>
                    <a:pt x="168275" y="273616"/>
                  </a:lnTo>
                  <a:cubicBezTo>
                    <a:pt x="167602" y="272942"/>
                    <a:pt x="167602" y="271933"/>
                    <a:pt x="168275" y="270587"/>
                  </a:cubicBezTo>
                  <a:cubicBezTo>
                    <a:pt x="168275" y="269914"/>
                    <a:pt x="168444" y="269409"/>
                    <a:pt x="168780" y="269072"/>
                  </a:cubicBezTo>
                  <a:cubicBezTo>
                    <a:pt x="169117" y="268736"/>
                    <a:pt x="169622" y="268736"/>
                    <a:pt x="170295" y="269072"/>
                  </a:cubicBezTo>
                  <a:cubicBezTo>
                    <a:pt x="170631" y="269745"/>
                    <a:pt x="170800" y="269914"/>
                    <a:pt x="170800" y="269577"/>
                  </a:cubicBezTo>
                  <a:cubicBezTo>
                    <a:pt x="170800" y="269240"/>
                    <a:pt x="170631" y="268736"/>
                    <a:pt x="170295" y="268062"/>
                  </a:cubicBezTo>
                  <a:cubicBezTo>
                    <a:pt x="169622" y="266716"/>
                    <a:pt x="169285" y="265202"/>
                    <a:pt x="169285" y="263519"/>
                  </a:cubicBezTo>
                  <a:cubicBezTo>
                    <a:pt x="169958" y="262173"/>
                    <a:pt x="170295" y="260658"/>
                    <a:pt x="170295" y="258976"/>
                  </a:cubicBezTo>
                  <a:cubicBezTo>
                    <a:pt x="170968" y="257293"/>
                    <a:pt x="171641" y="256788"/>
                    <a:pt x="172314" y="257461"/>
                  </a:cubicBezTo>
                  <a:cubicBezTo>
                    <a:pt x="172651" y="257798"/>
                    <a:pt x="172819" y="258303"/>
                    <a:pt x="172819" y="258976"/>
                  </a:cubicBezTo>
                  <a:cubicBezTo>
                    <a:pt x="172482" y="259312"/>
                    <a:pt x="172398" y="259565"/>
                    <a:pt x="172566" y="259733"/>
                  </a:cubicBezTo>
                  <a:cubicBezTo>
                    <a:pt x="172735" y="259901"/>
                    <a:pt x="172819" y="259817"/>
                    <a:pt x="172819" y="259480"/>
                  </a:cubicBezTo>
                  <a:cubicBezTo>
                    <a:pt x="173155" y="259144"/>
                    <a:pt x="173324" y="258723"/>
                    <a:pt x="173324" y="258218"/>
                  </a:cubicBezTo>
                  <a:cubicBezTo>
                    <a:pt x="173324" y="257714"/>
                    <a:pt x="173492" y="257293"/>
                    <a:pt x="173829" y="256956"/>
                  </a:cubicBezTo>
                  <a:cubicBezTo>
                    <a:pt x="173829" y="255610"/>
                    <a:pt x="173492" y="254600"/>
                    <a:pt x="172819" y="253927"/>
                  </a:cubicBezTo>
                  <a:cubicBezTo>
                    <a:pt x="172482" y="252918"/>
                    <a:pt x="172482" y="251908"/>
                    <a:pt x="172819" y="250898"/>
                  </a:cubicBezTo>
                  <a:cubicBezTo>
                    <a:pt x="173155" y="250225"/>
                    <a:pt x="173492" y="249889"/>
                    <a:pt x="173829" y="249889"/>
                  </a:cubicBezTo>
                  <a:cubicBezTo>
                    <a:pt x="174165" y="249889"/>
                    <a:pt x="174333" y="250225"/>
                    <a:pt x="174333" y="250898"/>
                  </a:cubicBezTo>
                  <a:cubicBezTo>
                    <a:pt x="174670" y="251572"/>
                    <a:pt x="175006" y="251908"/>
                    <a:pt x="175343" y="251908"/>
                  </a:cubicBezTo>
                  <a:cubicBezTo>
                    <a:pt x="175680" y="251908"/>
                    <a:pt x="175848" y="251572"/>
                    <a:pt x="175848" y="250898"/>
                  </a:cubicBezTo>
                  <a:cubicBezTo>
                    <a:pt x="176521" y="250225"/>
                    <a:pt x="176857" y="248543"/>
                    <a:pt x="176857" y="245850"/>
                  </a:cubicBezTo>
                  <a:cubicBezTo>
                    <a:pt x="176857" y="245177"/>
                    <a:pt x="176773" y="244588"/>
                    <a:pt x="176605" y="244083"/>
                  </a:cubicBezTo>
                  <a:cubicBezTo>
                    <a:pt x="176437" y="243578"/>
                    <a:pt x="176184" y="243158"/>
                    <a:pt x="175848" y="242821"/>
                  </a:cubicBezTo>
                  <a:cubicBezTo>
                    <a:pt x="175511" y="242821"/>
                    <a:pt x="175259" y="242653"/>
                    <a:pt x="175091" y="242316"/>
                  </a:cubicBezTo>
                  <a:cubicBezTo>
                    <a:pt x="174922" y="241980"/>
                    <a:pt x="175006" y="241643"/>
                    <a:pt x="175343" y="241307"/>
                  </a:cubicBezTo>
                  <a:cubicBezTo>
                    <a:pt x="176016" y="240297"/>
                    <a:pt x="176521" y="240297"/>
                    <a:pt x="176857" y="241307"/>
                  </a:cubicBezTo>
                  <a:cubicBezTo>
                    <a:pt x="176857" y="241980"/>
                    <a:pt x="176942" y="241980"/>
                    <a:pt x="177110" y="241307"/>
                  </a:cubicBezTo>
                  <a:cubicBezTo>
                    <a:pt x="177278" y="240634"/>
                    <a:pt x="177531" y="239792"/>
                    <a:pt x="177867" y="238783"/>
                  </a:cubicBezTo>
                  <a:cubicBezTo>
                    <a:pt x="177867" y="236763"/>
                    <a:pt x="178204" y="235081"/>
                    <a:pt x="178877" y="233734"/>
                  </a:cubicBezTo>
                  <a:cubicBezTo>
                    <a:pt x="179213" y="233398"/>
                    <a:pt x="179718" y="231883"/>
                    <a:pt x="180391" y="229191"/>
                  </a:cubicBezTo>
                  <a:lnTo>
                    <a:pt x="182411" y="219599"/>
                  </a:lnTo>
                  <a:cubicBezTo>
                    <a:pt x="183757" y="214551"/>
                    <a:pt x="184262" y="212027"/>
                    <a:pt x="183925" y="212027"/>
                  </a:cubicBezTo>
                  <a:cubicBezTo>
                    <a:pt x="183925" y="211354"/>
                    <a:pt x="183420" y="211017"/>
                    <a:pt x="182411" y="211017"/>
                  </a:cubicBezTo>
                  <a:cubicBezTo>
                    <a:pt x="181737" y="211690"/>
                    <a:pt x="181401" y="211522"/>
                    <a:pt x="181401" y="210512"/>
                  </a:cubicBezTo>
                  <a:cubicBezTo>
                    <a:pt x="180391" y="209503"/>
                    <a:pt x="179213" y="208830"/>
                    <a:pt x="177867" y="208493"/>
                  </a:cubicBezTo>
                  <a:cubicBezTo>
                    <a:pt x="176857" y="207820"/>
                    <a:pt x="175175" y="207483"/>
                    <a:pt x="172819" y="207483"/>
                  </a:cubicBezTo>
                  <a:cubicBezTo>
                    <a:pt x="170126" y="207483"/>
                    <a:pt x="167602" y="207652"/>
                    <a:pt x="165246" y="207988"/>
                  </a:cubicBezTo>
                  <a:cubicBezTo>
                    <a:pt x="158516" y="208661"/>
                    <a:pt x="152626" y="209503"/>
                    <a:pt x="147578" y="210512"/>
                  </a:cubicBezTo>
                  <a:cubicBezTo>
                    <a:pt x="140174" y="211859"/>
                    <a:pt x="135798" y="212868"/>
                    <a:pt x="134452" y="213541"/>
                  </a:cubicBezTo>
                  <a:lnTo>
                    <a:pt x="129404" y="214551"/>
                  </a:lnTo>
                  <a:cubicBezTo>
                    <a:pt x="128394" y="213878"/>
                    <a:pt x="127385" y="214046"/>
                    <a:pt x="126375" y="215056"/>
                  </a:cubicBezTo>
                  <a:cubicBezTo>
                    <a:pt x="126038" y="215056"/>
                    <a:pt x="125618" y="215140"/>
                    <a:pt x="125113" y="215308"/>
                  </a:cubicBezTo>
                  <a:cubicBezTo>
                    <a:pt x="124608" y="215477"/>
                    <a:pt x="124019" y="215392"/>
                    <a:pt x="123346" y="215056"/>
                  </a:cubicBezTo>
                  <a:cubicBezTo>
                    <a:pt x="122000" y="214719"/>
                    <a:pt x="121327" y="213541"/>
                    <a:pt x="121327" y="211522"/>
                  </a:cubicBezTo>
                  <a:cubicBezTo>
                    <a:pt x="121327" y="209166"/>
                    <a:pt x="121832" y="207820"/>
                    <a:pt x="122841" y="207483"/>
                  </a:cubicBezTo>
                  <a:lnTo>
                    <a:pt x="125365" y="207483"/>
                  </a:lnTo>
                  <a:cubicBezTo>
                    <a:pt x="125702" y="207820"/>
                    <a:pt x="126375" y="207652"/>
                    <a:pt x="127385" y="206979"/>
                  </a:cubicBezTo>
                  <a:cubicBezTo>
                    <a:pt x="127721" y="206642"/>
                    <a:pt x="128394" y="205632"/>
                    <a:pt x="129404" y="203950"/>
                  </a:cubicBezTo>
                  <a:cubicBezTo>
                    <a:pt x="129404" y="202267"/>
                    <a:pt x="128899" y="201762"/>
                    <a:pt x="127889" y="202435"/>
                  </a:cubicBezTo>
                  <a:cubicBezTo>
                    <a:pt x="126880" y="202435"/>
                    <a:pt x="126375" y="201930"/>
                    <a:pt x="126375" y="200921"/>
                  </a:cubicBezTo>
                  <a:cubicBezTo>
                    <a:pt x="126375" y="199575"/>
                    <a:pt x="126880" y="198228"/>
                    <a:pt x="127889" y="196882"/>
                  </a:cubicBezTo>
                  <a:lnTo>
                    <a:pt x="131928" y="191834"/>
                  </a:lnTo>
                  <a:cubicBezTo>
                    <a:pt x="133274" y="189141"/>
                    <a:pt x="135462" y="186281"/>
                    <a:pt x="138491" y="183252"/>
                  </a:cubicBezTo>
                  <a:cubicBezTo>
                    <a:pt x="141520" y="180223"/>
                    <a:pt x="143034" y="178877"/>
                    <a:pt x="143034" y="179213"/>
                  </a:cubicBezTo>
                  <a:cubicBezTo>
                    <a:pt x="143371" y="179213"/>
                    <a:pt x="143202" y="179886"/>
                    <a:pt x="142529" y="181233"/>
                  </a:cubicBezTo>
                  <a:cubicBezTo>
                    <a:pt x="141183" y="182579"/>
                    <a:pt x="140510" y="183588"/>
                    <a:pt x="140510" y="184261"/>
                  </a:cubicBezTo>
                  <a:cubicBezTo>
                    <a:pt x="140174" y="184935"/>
                    <a:pt x="139669" y="185776"/>
                    <a:pt x="138996" y="186786"/>
                  </a:cubicBezTo>
                  <a:cubicBezTo>
                    <a:pt x="138323" y="187795"/>
                    <a:pt x="137481" y="189141"/>
                    <a:pt x="136471" y="190824"/>
                  </a:cubicBezTo>
                  <a:cubicBezTo>
                    <a:pt x="133443" y="194526"/>
                    <a:pt x="132096" y="196546"/>
                    <a:pt x="132433" y="196882"/>
                  </a:cubicBezTo>
                  <a:cubicBezTo>
                    <a:pt x="132433" y="197555"/>
                    <a:pt x="132265" y="198060"/>
                    <a:pt x="131928" y="198397"/>
                  </a:cubicBezTo>
                  <a:cubicBezTo>
                    <a:pt x="131255" y="199070"/>
                    <a:pt x="130918" y="199575"/>
                    <a:pt x="130918" y="199911"/>
                  </a:cubicBezTo>
                  <a:cubicBezTo>
                    <a:pt x="130918" y="200584"/>
                    <a:pt x="132096" y="199743"/>
                    <a:pt x="134452" y="197387"/>
                  </a:cubicBezTo>
                  <a:cubicBezTo>
                    <a:pt x="138154" y="193685"/>
                    <a:pt x="141856" y="189310"/>
                    <a:pt x="145558" y="184261"/>
                  </a:cubicBezTo>
                  <a:cubicBezTo>
                    <a:pt x="147578" y="181569"/>
                    <a:pt x="149597" y="178877"/>
                    <a:pt x="151616" y="176184"/>
                  </a:cubicBezTo>
                  <a:cubicBezTo>
                    <a:pt x="153636" y="173492"/>
                    <a:pt x="155318" y="170968"/>
                    <a:pt x="156664" y="168612"/>
                  </a:cubicBezTo>
                  <a:cubicBezTo>
                    <a:pt x="157674" y="167266"/>
                    <a:pt x="158600" y="165835"/>
                    <a:pt x="159441" y="164321"/>
                  </a:cubicBezTo>
                  <a:cubicBezTo>
                    <a:pt x="160282" y="162806"/>
                    <a:pt x="161040" y="161713"/>
                    <a:pt x="161713" y="161040"/>
                  </a:cubicBezTo>
                  <a:lnTo>
                    <a:pt x="171304" y="147409"/>
                  </a:lnTo>
                  <a:cubicBezTo>
                    <a:pt x="173324" y="145053"/>
                    <a:pt x="175175" y="142445"/>
                    <a:pt x="176857" y="139585"/>
                  </a:cubicBezTo>
                  <a:cubicBezTo>
                    <a:pt x="178540" y="136724"/>
                    <a:pt x="179718" y="135125"/>
                    <a:pt x="180391" y="134789"/>
                  </a:cubicBezTo>
                  <a:cubicBezTo>
                    <a:pt x="181737" y="132769"/>
                    <a:pt x="182411" y="132096"/>
                    <a:pt x="182411" y="132769"/>
                  </a:cubicBezTo>
                  <a:lnTo>
                    <a:pt x="180391" y="136808"/>
                  </a:lnTo>
                  <a:cubicBezTo>
                    <a:pt x="178709" y="140173"/>
                    <a:pt x="176353" y="143876"/>
                    <a:pt x="173324" y="147914"/>
                  </a:cubicBezTo>
                  <a:cubicBezTo>
                    <a:pt x="171304" y="151280"/>
                    <a:pt x="167434" y="157169"/>
                    <a:pt x="161713" y="165583"/>
                  </a:cubicBezTo>
                  <a:cubicBezTo>
                    <a:pt x="157674" y="172314"/>
                    <a:pt x="154813" y="176521"/>
                    <a:pt x="153131" y="178204"/>
                  </a:cubicBezTo>
                  <a:cubicBezTo>
                    <a:pt x="151111" y="180896"/>
                    <a:pt x="150102" y="182410"/>
                    <a:pt x="150102" y="182747"/>
                  </a:cubicBezTo>
                  <a:cubicBezTo>
                    <a:pt x="149765" y="183084"/>
                    <a:pt x="149260" y="183757"/>
                    <a:pt x="148587" y="184766"/>
                  </a:cubicBezTo>
                  <a:cubicBezTo>
                    <a:pt x="147914" y="185776"/>
                    <a:pt x="146736" y="187122"/>
                    <a:pt x="145054" y="188805"/>
                  </a:cubicBezTo>
                  <a:lnTo>
                    <a:pt x="140005" y="197387"/>
                  </a:lnTo>
                  <a:cubicBezTo>
                    <a:pt x="139332" y="198397"/>
                    <a:pt x="138911" y="199238"/>
                    <a:pt x="138743" y="199911"/>
                  </a:cubicBezTo>
                  <a:cubicBezTo>
                    <a:pt x="138575" y="200584"/>
                    <a:pt x="138659" y="200921"/>
                    <a:pt x="138996" y="200921"/>
                  </a:cubicBezTo>
                  <a:cubicBezTo>
                    <a:pt x="139669" y="200921"/>
                    <a:pt x="140005" y="200584"/>
                    <a:pt x="140005" y="199911"/>
                  </a:cubicBezTo>
                  <a:cubicBezTo>
                    <a:pt x="140005" y="199238"/>
                    <a:pt x="141015" y="198397"/>
                    <a:pt x="143034" y="197387"/>
                  </a:cubicBezTo>
                  <a:cubicBezTo>
                    <a:pt x="143707" y="197050"/>
                    <a:pt x="144717" y="196209"/>
                    <a:pt x="146063" y="194863"/>
                  </a:cubicBezTo>
                  <a:cubicBezTo>
                    <a:pt x="147073" y="193853"/>
                    <a:pt x="149429" y="193012"/>
                    <a:pt x="153131" y="192339"/>
                  </a:cubicBezTo>
                  <a:cubicBezTo>
                    <a:pt x="155150" y="191666"/>
                    <a:pt x="156917" y="191245"/>
                    <a:pt x="158431" y="191077"/>
                  </a:cubicBezTo>
                  <a:cubicBezTo>
                    <a:pt x="159946" y="190908"/>
                    <a:pt x="161040" y="190656"/>
                    <a:pt x="161713" y="190319"/>
                  </a:cubicBezTo>
                  <a:cubicBezTo>
                    <a:pt x="163059" y="189983"/>
                    <a:pt x="164069" y="189478"/>
                    <a:pt x="164742" y="188805"/>
                  </a:cubicBezTo>
                  <a:cubicBezTo>
                    <a:pt x="164405" y="188468"/>
                    <a:pt x="165078" y="187964"/>
                    <a:pt x="166761" y="187290"/>
                  </a:cubicBezTo>
                  <a:cubicBezTo>
                    <a:pt x="168444" y="187290"/>
                    <a:pt x="169285" y="187627"/>
                    <a:pt x="169285" y="188300"/>
                  </a:cubicBezTo>
                  <a:cubicBezTo>
                    <a:pt x="168612" y="188973"/>
                    <a:pt x="170126" y="189310"/>
                    <a:pt x="173829" y="189310"/>
                  </a:cubicBezTo>
                  <a:cubicBezTo>
                    <a:pt x="175175" y="189310"/>
                    <a:pt x="176100" y="189226"/>
                    <a:pt x="176605" y="189057"/>
                  </a:cubicBezTo>
                  <a:cubicBezTo>
                    <a:pt x="177110" y="188889"/>
                    <a:pt x="177362" y="188805"/>
                    <a:pt x="177362" y="188805"/>
                  </a:cubicBezTo>
                  <a:cubicBezTo>
                    <a:pt x="177362" y="188132"/>
                    <a:pt x="177699" y="187795"/>
                    <a:pt x="178372" y="187795"/>
                  </a:cubicBezTo>
                  <a:lnTo>
                    <a:pt x="180391" y="188805"/>
                  </a:lnTo>
                  <a:lnTo>
                    <a:pt x="180896" y="188805"/>
                  </a:lnTo>
                  <a:lnTo>
                    <a:pt x="184935" y="187795"/>
                  </a:lnTo>
                  <a:cubicBezTo>
                    <a:pt x="187627" y="186449"/>
                    <a:pt x="188973" y="185439"/>
                    <a:pt x="188973" y="184766"/>
                  </a:cubicBezTo>
                  <a:lnTo>
                    <a:pt x="189478" y="182747"/>
                  </a:lnTo>
                  <a:cubicBezTo>
                    <a:pt x="190151" y="181737"/>
                    <a:pt x="189815" y="181233"/>
                    <a:pt x="188468" y="181233"/>
                  </a:cubicBezTo>
                  <a:cubicBezTo>
                    <a:pt x="187459" y="181233"/>
                    <a:pt x="186954" y="180728"/>
                    <a:pt x="186954" y="179718"/>
                  </a:cubicBezTo>
                  <a:cubicBezTo>
                    <a:pt x="186954" y="178708"/>
                    <a:pt x="187291" y="178204"/>
                    <a:pt x="187964" y="178204"/>
                  </a:cubicBezTo>
                  <a:cubicBezTo>
                    <a:pt x="188637" y="178204"/>
                    <a:pt x="188973" y="178540"/>
                    <a:pt x="188973" y="179213"/>
                  </a:cubicBezTo>
                  <a:cubicBezTo>
                    <a:pt x="188973" y="179886"/>
                    <a:pt x="189310" y="180223"/>
                    <a:pt x="189983" y="180223"/>
                  </a:cubicBezTo>
                  <a:cubicBezTo>
                    <a:pt x="190319" y="179886"/>
                    <a:pt x="190488" y="178877"/>
                    <a:pt x="190488" y="177194"/>
                  </a:cubicBezTo>
                  <a:cubicBezTo>
                    <a:pt x="190488" y="175848"/>
                    <a:pt x="190151" y="174838"/>
                    <a:pt x="189478" y="174165"/>
                  </a:cubicBezTo>
                  <a:cubicBezTo>
                    <a:pt x="188468" y="174165"/>
                    <a:pt x="187964" y="173492"/>
                    <a:pt x="187964" y="172146"/>
                  </a:cubicBezTo>
                  <a:cubicBezTo>
                    <a:pt x="187964" y="171136"/>
                    <a:pt x="188468" y="171136"/>
                    <a:pt x="189478" y="172146"/>
                  </a:cubicBezTo>
                  <a:cubicBezTo>
                    <a:pt x="190151" y="172482"/>
                    <a:pt x="190488" y="172482"/>
                    <a:pt x="190488" y="172146"/>
                  </a:cubicBezTo>
                  <a:cubicBezTo>
                    <a:pt x="190488" y="170800"/>
                    <a:pt x="190993" y="169453"/>
                    <a:pt x="192002" y="168107"/>
                  </a:cubicBezTo>
                  <a:cubicBezTo>
                    <a:pt x="193012" y="165078"/>
                    <a:pt x="193517" y="163227"/>
                    <a:pt x="193517" y="162554"/>
                  </a:cubicBezTo>
                  <a:lnTo>
                    <a:pt x="194526" y="151448"/>
                  </a:lnTo>
                  <a:lnTo>
                    <a:pt x="195031" y="139332"/>
                  </a:lnTo>
                  <a:lnTo>
                    <a:pt x="195536" y="131760"/>
                  </a:lnTo>
                  <a:cubicBezTo>
                    <a:pt x="195536" y="129404"/>
                    <a:pt x="195873" y="129067"/>
                    <a:pt x="196546" y="130750"/>
                  </a:cubicBezTo>
                  <a:cubicBezTo>
                    <a:pt x="196882" y="131760"/>
                    <a:pt x="197050" y="137144"/>
                    <a:pt x="197050" y="146904"/>
                  </a:cubicBezTo>
                  <a:lnTo>
                    <a:pt x="196041" y="161544"/>
                  </a:lnTo>
                  <a:cubicBezTo>
                    <a:pt x="195704" y="161544"/>
                    <a:pt x="196041" y="162722"/>
                    <a:pt x="197050" y="165078"/>
                  </a:cubicBezTo>
                  <a:cubicBezTo>
                    <a:pt x="198060" y="166761"/>
                    <a:pt x="198228" y="169285"/>
                    <a:pt x="197555" y="172651"/>
                  </a:cubicBezTo>
                  <a:lnTo>
                    <a:pt x="197050" y="180223"/>
                  </a:lnTo>
                  <a:cubicBezTo>
                    <a:pt x="197050" y="181569"/>
                    <a:pt x="197135" y="182495"/>
                    <a:pt x="197303" y="182999"/>
                  </a:cubicBezTo>
                  <a:cubicBezTo>
                    <a:pt x="197471" y="183504"/>
                    <a:pt x="198060" y="183757"/>
                    <a:pt x="199070" y="183757"/>
                  </a:cubicBezTo>
                  <a:lnTo>
                    <a:pt x="201594" y="182747"/>
                  </a:lnTo>
                  <a:cubicBezTo>
                    <a:pt x="201930" y="182410"/>
                    <a:pt x="202435" y="180223"/>
                    <a:pt x="203108" y="176184"/>
                  </a:cubicBezTo>
                  <a:lnTo>
                    <a:pt x="203613" y="153467"/>
                  </a:lnTo>
                  <a:lnTo>
                    <a:pt x="203108" y="136808"/>
                  </a:lnTo>
                  <a:cubicBezTo>
                    <a:pt x="202772" y="135462"/>
                    <a:pt x="202435" y="132769"/>
                    <a:pt x="202099" y="128731"/>
                  </a:cubicBezTo>
                  <a:cubicBezTo>
                    <a:pt x="201762" y="124692"/>
                    <a:pt x="201594" y="119812"/>
                    <a:pt x="201594" y="114091"/>
                  </a:cubicBezTo>
                  <a:lnTo>
                    <a:pt x="200584" y="90869"/>
                  </a:lnTo>
                  <a:cubicBezTo>
                    <a:pt x="199911" y="90869"/>
                    <a:pt x="199575" y="89018"/>
                    <a:pt x="199575" y="85316"/>
                  </a:cubicBezTo>
                  <a:cubicBezTo>
                    <a:pt x="199238" y="84306"/>
                    <a:pt x="199070" y="83212"/>
                    <a:pt x="199070" y="82034"/>
                  </a:cubicBezTo>
                  <a:cubicBezTo>
                    <a:pt x="199070" y="80857"/>
                    <a:pt x="198901" y="79931"/>
                    <a:pt x="198565" y="79258"/>
                  </a:cubicBezTo>
                  <a:cubicBezTo>
                    <a:pt x="198565" y="79258"/>
                    <a:pt x="198397" y="79258"/>
                    <a:pt x="198060" y="79258"/>
                  </a:cubicBezTo>
                  <a:cubicBezTo>
                    <a:pt x="197724" y="79258"/>
                    <a:pt x="197555" y="79258"/>
                    <a:pt x="197555" y="79258"/>
                  </a:cubicBezTo>
                  <a:cubicBezTo>
                    <a:pt x="196882" y="79258"/>
                    <a:pt x="196377" y="79090"/>
                    <a:pt x="196041" y="78753"/>
                  </a:cubicBezTo>
                  <a:cubicBezTo>
                    <a:pt x="195368" y="78080"/>
                    <a:pt x="195704" y="77743"/>
                    <a:pt x="197050" y="77743"/>
                  </a:cubicBezTo>
                  <a:cubicBezTo>
                    <a:pt x="197724" y="77743"/>
                    <a:pt x="198060" y="77407"/>
                    <a:pt x="198060" y="76734"/>
                  </a:cubicBezTo>
                  <a:cubicBezTo>
                    <a:pt x="198060" y="75388"/>
                    <a:pt x="197892" y="74210"/>
                    <a:pt x="197555" y="73200"/>
                  </a:cubicBezTo>
                  <a:cubicBezTo>
                    <a:pt x="197219" y="72190"/>
                    <a:pt x="196882" y="71517"/>
                    <a:pt x="196546" y="71181"/>
                  </a:cubicBezTo>
                  <a:cubicBezTo>
                    <a:pt x="196209" y="70844"/>
                    <a:pt x="195704" y="67815"/>
                    <a:pt x="195031" y="62094"/>
                  </a:cubicBezTo>
                  <a:cubicBezTo>
                    <a:pt x="195031" y="59065"/>
                    <a:pt x="194526" y="54521"/>
                    <a:pt x="193517" y="48464"/>
                  </a:cubicBezTo>
                  <a:cubicBezTo>
                    <a:pt x="192844" y="45098"/>
                    <a:pt x="192002" y="43415"/>
                    <a:pt x="190993" y="43415"/>
                  </a:cubicBezTo>
                  <a:lnTo>
                    <a:pt x="190488" y="43415"/>
                  </a:lnTo>
                  <a:cubicBezTo>
                    <a:pt x="191161" y="42742"/>
                    <a:pt x="191329" y="41901"/>
                    <a:pt x="190993" y="40891"/>
                  </a:cubicBezTo>
                  <a:cubicBezTo>
                    <a:pt x="190656" y="39545"/>
                    <a:pt x="189142" y="37862"/>
                    <a:pt x="186449" y="35843"/>
                  </a:cubicBezTo>
                  <a:cubicBezTo>
                    <a:pt x="183420" y="33151"/>
                    <a:pt x="180896" y="30122"/>
                    <a:pt x="178877" y="26756"/>
                  </a:cubicBezTo>
                  <a:cubicBezTo>
                    <a:pt x="176184" y="21371"/>
                    <a:pt x="174165" y="17838"/>
                    <a:pt x="172819" y="16155"/>
                  </a:cubicBezTo>
                  <a:cubicBezTo>
                    <a:pt x="170463" y="13126"/>
                    <a:pt x="169285" y="11275"/>
                    <a:pt x="169285" y="10602"/>
                  </a:cubicBezTo>
                  <a:lnTo>
                    <a:pt x="168275" y="9592"/>
                  </a:lnTo>
                  <a:cubicBezTo>
                    <a:pt x="167602" y="9255"/>
                    <a:pt x="166929" y="7573"/>
                    <a:pt x="166256" y="4544"/>
                  </a:cubicBezTo>
                  <a:cubicBezTo>
                    <a:pt x="165920" y="3198"/>
                    <a:pt x="165835" y="2272"/>
                    <a:pt x="166004" y="1767"/>
                  </a:cubicBezTo>
                  <a:cubicBezTo>
                    <a:pt x="166172" y="1262"/>
                    <a:pt x="166593" y="842"/>
                    <a:pt x="167266" y="505"/>
                  </a:cubicBezTo>
                  <a:close/>
                </a:path>
              </a:pathLst>
            </a:custGeom>
            <a:gradFill flip="none" rotWithShape="1">
              <a:gsLst>
                <a:gs pos="0">
                  <a:srgbClr val="DFB88D">
                    <a:lumMod val="56000"/>
                    <a:lumOff val="44000"/>
                  </a:srgbClr>
                </a:gs>
                <a:gs pos="100000">
                  <a:srgbClr val="9A5A33">
                    <a:lumMod val="86000"/>
                    <a:lumOff val="14000"/>
                  </a:srgbClr>
                </a:gs>
              </a:gsLst>
              <a:lin ang="0" scaled="1"/>
              <a:tileRect/>
            </a:gradFill>
            <a:ln>
              <a:noFill/>
            </a:ln>
            <a:effectLst>
              <a:outerShdw blurRad="38100" dist="38100" dir="2700000" algn="tl">
                <a:srgbClr val="000000">
                  <a:alpha val="43137"/>
                </a:srgbClr>
              </a:outerShdw>
            </a:effectLst>
          </p:spPr>
          <p:txBody>
            <a:bodyPr rot="0" spcFirstLastPara="0" vertOverflow="overflow" horzOverflow="overflow" vert="horz" wrap="square" lIns="91440" tIns="45720" rIns="91440" bIns="45720" numCol="1" spcCol="0" rtlCol="0" fromWordArt="0" anchor="t" anchorCtr="0" forceAA="0" compatLnSpc="1">
              <a:noAutofit/>
            </a:bodyPr>
            <a:lstStyle/>
            <a:p>
              <a:endParaRPr lang="zh-CN" altLang="en-US" sz="40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endParaRPr>
            </a:p>
          </p:txBody>
        </p:sp>
        <p:sp>
          <p:nvSpPr>
            <p:cNvPr id="462" name="PA-文本框 461"/>
            <p:cNvSpPr txBox="1"/>
            <p:nvPr>
              <p:custDataLst>
                <p:tags r:id="rId28"/>
              </p:custDataLst>
            </p:nvPr>
          </p:nvSpPr>
          <p:spPr>
            <a:xfrm>
              <a:off x="7179150" y="2226129"/>
              <a:ext cx="479146" cy="526694"/>
            </a:xfrm>
            <a:custGeom>
              <a:avLst/>
              <a:gdLst/>
              <a:ahLst/>
              <a:cxnLst/>
              <a:rect l="l" t="t" r="r" b="b"/>
              <a:pathLst>
                <a:path w="479146" h="526694">
                  <a:moveTo>
                    <a:pt x="7925" y="512674"/>
                  </a:moveTo>
                  <a:cubicBezTo>
                    <a:pt x="7519" y="513080"/>
                    <a:pt x="7316" y="513690"/>
                    <a:pt x="7316" y="514502"/>
                  </a:cubicBezTo>
                  <a:cubicBezTo>
                    <a:pt x="7316" y="515315"/>
                    <a:pt x="7722" y="515315"/>
                    <a:pt x="8535" y="514502"/>
                  </a:cubicBezTo>
                  <a:cubicBezTo>
                    <a:pt x="8941" y="514096"/>
                    <a:pt x="9246" y="513690"/>
                    <a:pt x="9449" y="513283"/>
                  </a:cubicBezTo>
                  <a:cubicBezTo>
                    <a:pt x="9652" y="512877"/>
                    <a:pt x="9551" y="512674"/>
                    <a:pt x="9144" y="512674"/>
                  </a:cubicBezTo>
                  <a:cubicBezTo>
                    <a:pt x="9144" y="511861"/>
                    <a:pt x="8738" y="511861"/>
                    <a:pt x="7925" y="512674"/>
                  </a:cubicBezTo>
                  <a:close/>
                  <a:moveTo>
                    <a:pt x="42063" y="495605"/>
                  </a:moveTo>
                  <a:cubicBezTo>
                    <a:pt x="41250" y="495605"/>
                    <a:pt x="40844" y="495808"/>
                    <a:pt x="40844" y="496214"/>
                  </a:cubicBezTo>
                  <a:cubicBezTo>
                    <a:pt x="40844" y="497027"/>
                    <a:pt x="41250" y="497434"/>
                    <a:pt x="42063" y="497434"/>
                  </a:cubicBezTo>
                  <a:cubicBezTo>
                    <a:pt x="42469" y="497434"/>
                    <a:pt x="42672" y="497027"/>
                    <a:pt x="42672" y="496214"/>
                  </a:cubicBezTo>
                  <a:cubicBezTo>
                    <a:pt x="42672" y="495808"/>
                    <a:pt x="42469" y="495605"/>
                    <a:pt x="42063" y="495605"/>
                  </a:cubicBezTo>
                  <a:close/>
                  <a:moveTo>
                    <a:pt x="267005" y="494386"/>
                  </a:moveTo>
                  <a:lnTo>
                    <a:pt x="259080" y="495605"/>
                  </a:lnTo>
                  <a:cubicBezTo>
                    <a:pt x="257455" y="495605"/>
                    <a:pt x="255931" y="495808"/>
                    <a:pt x="254508" y="496214"/>
                  </a:cubicBezTo>
                  <a:cubicBezTo>
                    <a:pt x="253086" y="496621"/>
                    <a:pt x="251968" y="497027"/>
                    <a:pt x="251156" y="497434"/>
                  </a:cubicBezTo>
                  <a:cubicBezTo>
                    <a:pt x="250749" y="497840"/>
                    <a:pt x="250648" y="498246"/>
                    <a:pt x="250851" y="498653"/>
                  </a:cubicBezTo>
                  <a:cubicBezTo>
                    <a:pt x="251054" y="499059"/>
                    <a:pt x="251765" y="499262"/>
                    <a:pt x="252984" y="499262"/>
                  </a:cubicBezTo>
                  <a:cubicBezTo>
                    <a:pt x="254610" y="499262"/>
                    <a:pt x="256032" y="499059"/>
                    <a:pt x="257252" y="498653"/>
                  </a:cubicBezTo>
                  <a:lnTo>
                    <a:pt x="262128" y="497434"/>
                  </a:lnTo>
                  <a:cubicBezTo>
                    <a:pt x="262941" y="497434"/>
                    <a:pt x="264567" y="497027"/>
                    <a:pt x="267005" y="496214"/>
                  </a:cubicBezTo>
                  <a:cubicBezTo>
                    <a:pt x="267818" y="494995"/>
                    <a:pt x="267818" y="494386"/>
                    <a:pt x="267005" y="494386"/>
                  </a:cubicBezTo>
                  <a:close/>
                  <a:moveTo>
                    <a:pt x="303581" y="488290"/>
                  </a:moveTo>
                  <a:cubicBezTo>
                    <a:pt x="302768" y="488290"/>
                    <a:pt x="302362" y="488696"/>
                    <a:pt x="302362" y="489509"/>
                  </a:cubicBezTo>
                  <a:cubicBezTo>
                    <a:pt x="302362" y="489915"/>
                    <a:pt x="302768" y="490118"/>
                    <a:pt x="303581" y="490118"/>
                  </a:cubicBezTo>
                  <a:lnTo>
                    <a:pt x="304800" y="488899"/>
                  </a:lnTo>
                  <a:cubicBezTo>
                    <a:pt x="304800" y="488493"/>
                    <a:pt x="304394" y="488290"/>
                    <a:pt x="303581" y="488290"/>
                  </a:cubicBezTo>
                  <a:close/>
                  <a:moveTo>
                    <a:pt x="299314" y="488290"/>
                  </a:moveTo>
                  <a:cubicBezTo>
                    <a:pt x="297688" y="488290"/>
                    <a:pt x="295656" y="488696"/>
                    <a:pt x="293218" y="489509"/>
                  </a:cubicBezTo>
                  <a:cubicBezTo>
                    <a:pt x="292812" y="489915"/>
                    <a:pt x="292202" y="490322"/>
                    <a:pt x="291389" y="490728"/>
                  </a:cubicBezTo>
                  <a:cubicBezTo>
                    <a:pt x="290576" y="491134"/>
                    <a:pt x="290576" y="491541"/>
                    <a:pt x="291389" y="491947"/>
                  </a:cubicBezTo>
                  <a:cubicBezTo>
                    <a:pt x="293828" y="491947"/>
                    <a:pt x="295453" y="491744"/>
                    <a:pt x="296266" y="491338"/>
                  </a:cubicBezTo>
                  <a:cubicBezTo>
                    <a:pt x="296672" y="490525"/>
                    <a:pt x="297384" y="490017"/>
                    <a:pt x="298400" y="489814"/>
                  </a:cubicBezTo>
                  <a:cubicBezTo>
                    <a:pt x="299416" y="489610"/>
                    <a:pt x="300127" y="489712"/>
                    <a:pt x="300533" y="490118"/>
                  </a:cubicBezTo>
                  <a:cubicBezTo>
                    <a:pt x="300940" y="490118"/>
                    <a:pt x="301143" y="489915"/>
                    <a:pt x="301143" y="489509"/>
                  </a:cubicBezTo>
                  <a:cubicBezTo>
                    <a:pt x="301143" y="488696"/>
                    <a:pt x="300533" y="488290"/>
                    <a:pt x="299314" y="488290"/>
                  </a:cubicBezTo>
                  <a:close/>
                  <a:moveTo>
                    <a:pt x="313944" y="487070"/>
                  </a:moveTo>
                  <a:cubicBezTo>
                    <a:pt x="313132" y="487070"/>
                    <a:pt x="312624" y="487172"/>
                    <a:pt x="312420" y="487375"/>
                  </a:cubicBezTo>
                  <a:cubicBezTo>
                    <a:pt x="312217" y="487578"/>
                    <a:pt x="312319" y="487883"/>
                    <a:pt x="312725" y="488290"/>
                  </a:cubicBezTo>
                  <a:cubicBezTo>
                    <a:pt x="313132" y="488696"/>
                    <a:pt x="313538" y="488899"/>
                    <a:pt x="313944" y="488899"/>
                  </a:cubicBezTo>
                  <a:cubicBezTo>
                    <a:pt x="314351" y="488899"/>
                    <a:pt x="314757" y="488696"/>
                    <a:pt x="315164" y="488290"/>
                  </a:cubicBezTo>
                  <a:cubicBezTo>
                    <a:pt x="315570" y="487883"/>
                    <a:pt x="315672" y="487578"/>
                    <a:pt x="315468" y="487375"/>
                  </a:cubicBezTo>
                  <a:cubicBezTo>
                    <a:pt x="315265" y="487172"/>
                    <a:pt x="314757" y="487070"/>
                    <a:pt x="313944" y="487070"/>
                  </a:cubicBezTo>
                  <a:close/>
                  <a:moveTo>
                    <a:pt x="307848" y="487070"/>
                  </a:moveTo>
                  <a:cubicBezTo>
                    <a:pt x="307036" y="487070"/>
                    <a:pt x="306629" y="487477"/>
                    <a:pt x="306629" y="488290"/>
                  </a:cubicBezTo>
                  <a:cubicBezTo>
                    <a:pt x="306629" y="488696"/>
                    <a:pt x="307036" y="488899"/>
                    <a:pt x="307848" y="488899"/>
                  </a:cubicBezTo>
                  <a:lnTo>
                    <a:pt x="309677" y="487680"/>
                  </a:lnTo>
                  <a:close/>
                  <a:moveTo>
                    <a:pt x="393802" y="472440"/>
                  </a:moveTo>
                  <a:cubicBezTo>
                    <a:pt x="390144" y="472440"/>
                    <a:pt x="386690" y="472846"/>
                    <a:pt x="383439" y="473659"/>
                  </a:cubicBezTo>
                  <a:cubicBezTo>
                    <a:pt x="382220" y="473659"/>
                    <a:pt x="381305" y="473761"/>
                    <a:pt x="380696" y="473964"/>
                  </a:cubicBezTo>
                  <a:cubicBezTo>
                    <a:pt x="380086" y="474167"/>
                    <a:pt x="379781" y="474269"/>
                    <a:pt x="379781" y="474269"/>
                  </a:cubicBezTo>
                  <a:cubicBezTo>
                    <a:pt x="379781" y="474269"/>
                    <a:pt x="380797" y="474675"/>
                    <a:pt x="382829" y="475488"/>
                  </a:cubicBezTo>
                  <a:lnTo>
                    <a:pt x="391364" y="476098"/>
                  </a:lnTo>
                  <a:lnTo>
                    <a:pt x="396240" y="476707"/>
                  </a:lnTo>
                  <a:cubicBezTo>
                    <a:pt x="397460" y="476707"/>
                    <a:pt x="398476" y="476301"/>
                    <a:pt x="399288" y="475488"/>
                  </a:cubicBezTo>
                  <a:cubicBezTo>
                    <a:pt x="399695" y="475082"/>
                    <a:pt x="399898" y="474269"/>
                    <a:pt x="399898" y="473050"/>
                  </a:cubicBezTo>
                  <a:close/>
                  <a:moveTo>
                    <a:pt x="370637" y="472440"/>
                  </a:moveTo>
                  <a:cubicBezTo>
                    <a:pt x="366980" y="472440"/>
                    <a:pt x="365151" y="472846"/>
                    <a:pt x="365151" y="473659"/>
                  </a:cubicBezTo>
                  <a:cubicBezTo>
                    <a:pt x="365151" y="474066"/>
                    <a:pt x="366980" y="474269"/>
                    <a:pt x="370637" y="474269"/>
                  </a:cubicBezTo>
                  <a:cubicBezTo>
                    <a:pt x="374701" y="474269"/>
                    <a:pt x="376733" y="474066"/>
                    <a:pt x="376733" y="473659"/>
                  </a:cubicBezTo>
                  <a:cubicBezTo>
                    <a:pt x="376733" y="472846"/>
                    <a:pt x="374701" y="472440"/>
                    <a:pt x="370637" y="472440"/>
                  </a:cubicBezTo>
                  <a:close/>
                  <a:moveTo>
                    <a:pt x="223571" y="348082"/>
                  </a:moveTo>
                  <a:cubicBezTo>
                    <a:pt x="223063" y="348488"/>
                    <a:pt x="222708" y="349301"/>
                    <a:pt x="222504" y="350520"/>
                  </a:cubicBezTo>
                  <a:cubicBezTo>
                    <a:pt x="222504" y="352146"/>
                    <a:pt x="221895" y="353568"/>
                    <a:pt x="220676" y="354787"/>
                  </a:cubicBezTo>
                  <a:cubicBezTo>
                    <a:pt x="219456" y="356006"/>
                    <a:pt x="218847" y="357429"/>
                    <a:pt x="218847" y="359054"/>
                  </a:cubicBezTo>
                  <a:cubicBezTo>
                    <a:pt x="217221" y="362712"/>
                    <a:pt x="216002" y="364947"/>
                    <a:pt x="215189" y="365760"/>
                  </a:cubicBezTo>
                  <a:cubicBezTo>
                    <a:pt x="213157" y="368605"/>
                    <a:pt x="212141" y="370434"/>
                    <a:pt x="212141" y="371246"/>
                  </a:cubicBezTo>
                  <a:lnTo>
                    <a:pt x="210922" y="376733"/>
                  </a:lnTo>
                  <a:lnTo>
                    <a:pt x="207264" y="382219"/>
                  </a:lnTo>
                  <a:lnTo>
                    <a:pt x="198120" y="400507"/>
                  </a:lnTo>
                  <a:lnTo>
                    <a:pt x="186538" y="423672"/>
                  </a:lnTo>
                  <a:cubicBezTo>
                    <a:pt x="183693" y="430174"/>
                    <a:pt x="182271" y="433832"/>
                    <a:pt x="182271" y="434645"/>
                  </a:cubicBezTo>
                  <a:cubicBezTo>
                    <a:pt x="182271" y="435051"/>
                    <a:pt x="182169" y="435356"/>
                    <a:pt x="181966" y="435559"/>
                  </a:cubicBezTo>
                  <a:cubicBezTo>
                    <a:pt x="181763" y="435762"/>
                    <a:pt x="181458" y="435864"/>
                    <a:pt x="181052" y="435864"/>
                  </a:cubicBezTo>
                  <a:cubicBezTo>
                    <a:pt x="180645" y="435864"/>
                    <a:pt x="179629" y="437490"/>
                    <a:pt x="178004" y="440741"/>
                  </a:cubicBezTo>
                  <a:cubicBezTo>
                    <a:pt x="176784" y="442773"/>
                    <a:pt x="176581" y="444195"/>
                    <a:pt x="177394" y="445008"/>
                  </a:cubicBezTo>
                  <a:cubicBezTo>
                    <a:pt x="178613" y="446227"/>
                    <a:pt x="178004" y="448462"/>
                    <a:pt x="175565" y="451714"/>
                  </a:cubicBezTo>
                  <a:cubicBezTo>
                    <a:pt x="173533" y="454558"/>
                    <a:pt x="172517" y="456387"/>
                    <a:pt x="172517" y="457200"/>
                  </a:cubicBezTo>
                  <a:cubicBezTo>
                    <a:pt x="172924" y="457606"/>
                    <a:pt x="173736" y="457403"/>
                    <a:pt x="174956" y="456590"/>
                  </a:cubicBezTo>
                  <a:cubicBezTo>
                    <a:pt x="176581" y="456184"/>
                    <a:pt x="177800" y="456184"/>
                    <a:pt x="178613" y="456590"/>
                  </a:cubicBezTo>
                  <a:cubicBezTo>
                    <a:pt x="179832" y="457810"/>
                    <a:pt x="181255" y="458013"/>
                    <a:pt x="182880" y="457200"/>
                  </a:cubicBezTo>
                  <a:cubicBezTo>
                    <a:pt x="183287" y="457200"/>
                    <a:pt x="184709" y="456590"/>
                    <a:pt x="187148" y="455371"/>
                  </a:cubicBezTo>
                  <a:cubicBezTo>
                    <a:pt x="187960" y="454152"/>
                    <a:pt x="189992" y="453542"/>
                    <a:pt x="193244" y="453542"/>
                  </a:cubicBezTo>
                  <a:cubicBezTo>
                    <a:pt x="196088" y="453542"/>
                    <a:pt x="198120" y="452933"/>
                    <a:pt x="199340" y="451714"/>
                  </a:cubicBezTo>
                  <a:cubicBezTo>
                    <a:pt x="200965" y="450901"/>
                    <a:pt x="201981" y="450698"/>
                    <a:pt x="202388" y="451104"/>
                  </a:cubicBezTo>
                  <a:cubicBezTo>
                    <a:pt x="204420" y="451104"/>
                    <a:pt x="205842" y="450901"/>
                    <a:pt x="206655" y="450494"/>
                  </a:cubicBezTo>
                  <a:cubicBezTo>
                    <a:pt x="207874" y="449275"/>
                    <a:pt x="209703" y="448666"/>
                    <a:pt x="212141" y="448666"/>
                  </a:cubicBezTo>
                  <a:cubicBezTo>
                    <a:pt x="214986" y="448666"/>
                    <a:pt x="216408" y="449072"/>
                    <a:pt x="216408" y="449885"/>
                  </a:cubicBezTo>
                  <a:cubicBezTo>
                    <a:pt x="217628" y="449885"/>
                    <a:pt x="218644" y="449682"/>
                    <a:pt x="219456" y="449275"/>
                  </a:cubicBezTo>
                  <a:cubicBezTo>
                    <a:pt x="222708" y="447650"/>
                    <a:pt x="226568" y="446837"/>
                    <a:pt x="231039" y="446837"/>
                  </a:cubicBezTo>
                  <a:cubicBezTo>
                    <a:pt x="237135" y="446837"/>
                    <a:pt x="240589" y="446430"/>
                    <a:pt x="241402" y="445618"/>
                  </a:cubicBezTo>
                  <a:lnTo>
                    <a:pt x="243840" y="444398"/>
                  </a:lnTo>
                  <a:cubicBezTo>
                    <a:pt x="245060" y="444398"/>
                    <a:pt x="245669" y="445008"/>
                    <a:pt x="245669" y="446227"/>
                  </a:cubicBezTo>
                  <a:cubicBezTo>
                    <a:pt x="245669" y="447040"/>
                    <a:pt x="246888" y="447446"/>
                    <a:pt x="249327" y="447446"/>
                  </a:cubicBezTo>
                  <a:cubicBezTo>
                    <a:pt x="251359" y="447446"/>
                    <a:pt x="252172" y="447243"/>
                    <a:pt x="251765" y="446837"/>
                  </a:cubicBezTo>
                  <a:cubicBezTo>
                    <a:pt x="251765" y="446024"/>
                    <a:pt x="253188" y="445618"/>
                    <a:pt x="256032" y="445618"/>
                  </a:cubicBezTo>
                  <a:cubicBezTo>
                    <a:pt x="260909" y="445618"/>
                    <a:pt x="264973" y="445414"/>
                    <a:pt x="268224" y="445008"/>
                  </a:cubicBezTo>
                  <a:cubicBezTo>
                    <a:pt x="272695" y="445008"/>
                    <a:pt x="275743" y="444602"/>
                    <a:pt x="277368" y="443789"/>
                  </a:cubicBezTo>
                  <a:cubicBezTo>
                    <a:pt x="278181" y="442976"/>
                    <a:pt x="280010" y="442570"/>
                    <a:pt x="282855" y="442570"/>
                  </a:cubicBezTo>
                  <a:lnTo>
                    <a:pt x="287732" y="443179"/>
                  </a:lnTo>
                  <a:cubicBezTo>
                    <a:pt x="287732" y="443586"/>
                    <a:pt x="288748" y="444195"/>
                    <a:pt x="290780" y="445008"/>
                  </a:cubicBezTo>
                  <a:lnTo>
                    <a:pt x="295656" y="445008"/>
                  </a:lnTo>
                  <a:cubicBezTo>
                    <a:pt x="296876" y="444195"/>
                    <a:pt x="297485" y="442773"/>
                    <a:pt x="297485" y="440741"/>
                  </a:cubicBezTo>
                  <a:cubicBezTo>
                    <a:pt x="297485" y="437896"/>
                    <a:pt x="297079" y="436067"/>
                    <a:pt x="296266" y="435254"/>
                  </a:cubicBezTo>
                  <a:cubicBezTo>
                    <a:pt x="295860" y="434442"/>
                    <a:pt x="295860" y="433222"/>
                    <a:pt x="296266" y="431597"/>
                  </a:cubicBezTo>
                  <a:cubicBezTo>
                    <a:pt x="296672" y="431190"/>
                    <a:pt x="296876" y="428752"/>
                    <a:pt x="296876" y="424282"/>
                  </a:cubicBezTo>
                  <a:lnTo>
                    <a:pt x="296876" y="419405"/>
                  </a:lnTo>
                  <a:cubicBezTo>
                    <a:pt x="296876" y="412496"/>
                    <a:pt x="296469" y="409042"/>
                    <a:pt x="295656" y="409042"/>
                  </a:cubicBezTo>
                  <a:cubicBezTo>
                    <a:pt x="294844" y="408229"/>
                    <a:pt x="294640" y="406806"/>
                    <a:pt x="295047" y="404774"/>
                  </a:cubicBezTo>
                  <a:cubicBezTo>
                    <a:pt x="295047" y="403149"/>
                    <a:pt x="295453" y="402742"/>
                    <a:pt x="296266" y="403555"/>
                  </a:cubicBezTo>
                  <a:cubicBezTo>
                    <a:pt x="297079" y="403555"/>
                    <a:pt x="297485" y="403149"/>
                    <a:pt x="297485" y="402336"/>
                  </a:cubicBezTo>
                  <a:cubicBezTo>
                    <a:pt x="297485" y="400304"/>
                    <a:pt x="297892" y="398678"/>
                    <a:pt x="298704" y="397459"/>
                  </a:cubicBezTo>
                  <a:lnTo>
                    <a:pt x="299314" y="393802"/>
                  </a:lnTo>
                  <a:lnTo>
                    <a:pt x="292608" y="393802"/>
                  </a:lnTo>
                  <a:cubicBezTo>
                    <a:pt x="288138" y="393802"/>
                    <a:pt x="284277" y="394818"/>
                    <a:pt x="281026" y="396850"/>
                  </a:cubicBezTo>
                  <a:lnTo>
                    <a:pt x="270053" y="401117"/>
                  </a:lnTo>
                  <a:cubicBezTo>
                    <a:pt x="268834" y="401523"/>
                    <a:pt x="267005" y="401726"/>
                    <a:pt x="264567" y="401726"/>
                  </a:cubicBezTo>
                  <a:lnTo>
                    <a:pt x="263348" y="401726"/>
                  </a:lnTo>
                  <a:cubicBezTo>
                    <a:pt x="262535" y="401726"/>
                    <a:pt x="262332" y="400914"/>
                    <a:pt x="262738" y="399288"/>
                  </a:cubicBezTo>
                  <a:lnTo>
                    <a:pt x="263957" y="396240"/>
                  </a:lnTo>
                  <a:cubicBezTo>
                    <a:pt x="263957" y="395021"/>
                    <a:pt x="262738" y="394411"/>
                    <a:pt x="260300" y="394411"/>
                  </a:cubicBezTo>
                  <a:cubicBezTo>
                    <a:pt x="257861" y="394411"/>
                    <a:pt x="256642" y="394005"/>
                    <a:pt x="256642" y="393192"/>
                  </a:cubicBezTo>
                  <a:cubicBezTo>
                    <a:pt x="256642" y="392379"/>
                    <a:pt x="256032" y="391770"/>
                    <a:pt x="254813" y="391363"/>
                  </a:cubicBezTo>
                  <a:cubicBezTo>
                    <a:pt x="254407" y="391363"/>
                    <a:pt x="253797" y="391973"/>
                    <a:pt x="252984" y="393192"/>
                  </a:cubicBezTo>
                  <a:cubicBezTo>
                    <a:pt x="252984" y="394411"/>
                    <a:pt x="252375" y="395021"/>
                    <a:pt x="251156" y="395021"/>
                  </a:cubicBezTo>
                  <a:cubicBezTo>
                    <a:pt x="249936" y="394208"/>
                    <a:pt x="249327" y="393395"/>
                    <a:pt x="249327" y="392582"/>
                  </a:cubicBezTo>
                  <a:cubicBezTo>
                    <a:pt x="249327" y="391770"/>
                    <a:pt x="248920" y="391363"/>
                    <a:pt x="248108" y="391363"/>
                  </a:cubicBezTo>
                  <a:cubicBezTo>
                    <a:pt x="247295" y="391363"/>
                    <a:pt x="246888" y="390550"/>
                    <a:pt x="246888" y="388925"/>
                  </a:cubicBezTo>
                  <a:cubicBezTo>
                    <a:pt x="246888" y="387706"/>
                    <a:pt x="245263" y="384658"/>
                    <a:pt x="242012" y="379781"/>
                  </a:cubicBezTo>
                  <a:cubicBezTo>
                    <a:pt x="238760" y="374904"/>
                    <a:pt x="236728" y="372262"/>
                    <a:pt x="235916" y="371856"/>
                  </a:cubicBezTo>
                  <a:cubicBezTo>
                    <a:pt x="235509" y="371856"/>
                    <a:pt x="235103" y="371653"/>
                    <a:pt x="234696" y="371246"/>
                  </a:cubicBezTo>
                  <a:cubicBezTo>
                    <a:pt x="234290" y="370840"/>
                    <a:pt x="234087" y="370434"/>
                    <a:pt x="234087" y="370027"/>
                  </a:cubicBezTo>
                  <a:cubicBezTo>
                    <a:pt x="234900" y="369621"/>
                    <a:pt x="234493" y="367792"/>
                    <a:pt x="232868" y="364541"/>
                  </a:cubicBezTo>
                  <a:lnTo>
                    <a:pt x="228600" y="354787"/>
                  </a:lnTo>
                  <a:cubicBezTo>
                    <a:pt x="228194" y="351536"/>
                    <a:pt x="227178" y="349301"/>
                    <a:pt x="225552" y="348082"/>
                  </a:cubicBezTo>
                  <a:cubicBezTo>
                    <a:pt x="224740" y="347675"/>
                    <a:pt x="224079" y="347675"/>
                    <a:pt x="223571" y="348082"/>
                  </a:cubicBezTo>
                  <a:close/>
                  <a:moveTo>
                    <a:pt x="231648" y="338938"/>
                  </a:moveTo>
                  <a:cubicBezTo>
                    <a:pt x="231242" y="338938"/>
                    <a:pt x="230632" y="339344"/>
                    <a:pt x="229820" y="340157"/>
                  </a:cubicBezTo>
                  <a:cubicBezTo>
                    <a:pt x="229820" y="340970"/>
                    <a:pt x="230023" y="341376"/>
                    <a:pt x="230429" y="341376"/>
                  </a:cubicBezTo>
                  <a:cubicBezTo>
                    <a:pt x="231242" y="341782"/>
                    <a:pt x="231852" y="341782"/>
                    <a:pt x="232258" y="341376"/>
                  </a:cubicBezTo>
                  <a:lnTo>
                    <a:pt x="232868" y="340157"/>
                  </a:lnTo>
                  <a:cubicBezTo>
                    <a:pt x="232868" y="339344"/>
                    <a:pt x="232461" y="338938"/>
                    <a:pt x="231648" y="338938"/>
                  </a:cubicBezTo>
                  <a:close/>
                  <a:moveTo>
                    <a:pt x="258471" y="313944"/>
                  </a:moveTo>
                  <a:cubicBezTo>
                    <a:pt x="257252" y="313944"/>
                    <a:pt x="256032" y="314554"/>
                    <a:pt x="254813" y="315773"/>
                  </a:cubicBezTo>
                  <a:cubicBezTo>
                    <a:pt x="254000" y="316586"/>
                    <a:pt x="252578" y="316992"/>
                    <a:pt x="250546" y="316992"/>
                  </a:cubicBezTo>
                  <a:cubicBezTo>
                    <a:pt x="248920" y="316992"/>
                    <a:pt x="246482" y="317602"/>
                    <a:pt x="243231" y="318821"/>
                  </a:cubicBezTo>
                  <a:cubicBezTo>
                    <a:pt x="241199" y="319634"/>
                    <a:pt x="240183" y="320650"/>
                    <a:pt x="240183" y="321869"/>
                  </a:cubicBezTo>
                  <a:lnTo>
                    <a:pt x="248717" y="319430"/>
                  </a:lnTo>
                  <a:cubicBezTo>
                    <a:pt x="254813" y="317805"/>
                    <a:pt x="258064" y="316382"/>
                    <a:pt x="258471" y="315163"/>
                  </a:cubicBezTo>
                  <a:cubicBezTo>
                    <a:pt x="259284" y="314350"/>
                    <a:pt x="259284" y="313944"/>
                    <a:pt x="258471" y="313944"/>
                  </a:cubicBezTo>
                  <a:close/>
                  <a:moveTo>
                    <a:pt x="310896" y="277368"/>
                  </a:moveTo>
                  <a:cubicBezTo>
                    <a:pt x="310084" y="277368"/>
                    <a:pt x="309677" y="277774"/>
                    <a:pt x="309677" y="278587"/>
                  </a:cubicBezTo>
                  <a:cubicBezTo>
                    <a:pt x="309677" y="279806"/>
                    <a:pt x="310084" y="280416"/>
                    <a:pt x="310896" y="280416"/>
                  </a:cubicBezTo>
                  <a:cubicBezTo>
                    <a:pt x="311303" y="280416"/>
                    <a:pt x="311506" y="279806"/>
                    <a:pt x="311506" y="278587"/>
                  </a:cubicBezTo>
                  <a:cubicBezTo>
                    <a:pt x="311506" y="277774"/>
                    <a:pt x="311303" y="277368"/>
                    <a:pt x="310896" y="277368"/>
                  </a:cubicBezTo>
                  <a:close/>
                  <a:moveTo>
                    <a:pt x="318212" y="275539"/>
                  </a:moveTo>
                  <a:cubicBezTo>
                    <a:pt x="316992" y="275539"/>
                    <a:pt x="316383" y="275946"/>
                    <a:pt x="316383" y="276758"/>
                  </a:cubicBezTo>
                  <a:lnTo>
                    <a:pt x="317602" y="277368"/>
                  </a:lnTo>
                  <a:cubicBezTo>
                    <a:pt x="318415" y="277368"/>
                    <a:pt x="319024" y="277266"/>
                    <a:pt x="319431" y="277063"/>
                  </a:cubicBezTo>
                  <a:cubicBezTo>
                    <a:pt x="319837" y="276860"/>
                    <a:pt x="320244" y="276758"/>
                    <a:pt x="320650" y="276758"/>
                  </a:cubicBezTo>
                  <a:cubicBezTo>
                    <a:pt x="320650" y="275946"/>
                    <a:pt x="319837" y="275539"/>
                    <a:pt x="318212" y="275539"/>
                  </a:cubicBezTo>
                  <a:close/>
                  <a:moveTo>
                    <a:pt x="330404" y="273101"/>
                  </a:moveTo>
                  <a:cubicBezTo>
                    <a:pt x="329184" y="273101"/>
                    <a:pt x="328575" y="273507"/>
                    <a:pt x="328575" y="274320"/>
                  </a:cubicBezTo>
                  <a:cubicBezTo>
                    <a:pt x="328575" y="274726"/>
                    <a:pt x="329184" y="274930"/>
                    <a:pt x="330404" y="274930"/>
                  </a:cubicBezTo>
                  <a:lnTo>
                    <a:pt x="331623" y="273710"/>
                  </a:lnTo>
                  <a:close/>
                  <a:moveTo>
                    <a:pt x="337719" y="271882"/>
                  </a:moveTo>
                  <a:cubicBezTo>
                    <a:pt x="336093" y="271882"/>
                    <a:pt x="334874" y="272288"/>
                    <a:pt x="334061" y="273101"/>
                  </a:cubicBezTo>
                  <a:cubicBezTo>
                    <a:pt x="334061" y="273914"/>
                    <a:pt x="334264" y="274523"/>
                    <a:pt x="334671" y="274930"/>
                  </a:cubicBezTo>
                  <a:cubicBezTo>
                    <a:pt x="336296" y="274930"/>
                    <a:pt x="337516" y="274726"/>
                    <a:pt x="338328" y="274320"/>
                  </a:cubicBezTo>
                  <a:cubicBezTo>
                    <a:pt x="339954" y="273507"/>
                    <a:pt x="340767" y="272898"/>
                    <a:pt x="340767" y="272491"/>
                  </a:cubicBezTo>
                  <a:close/>
                  <a:moveTo>
                    <a:pt x="354178" y="270053"/>
                  </a:moveTo>
                  <a:lnTo>
                    <a:pt x="351740" y="270662"/>
                  </a:lnTo>
                  <a:cubicBezTo>
                    <a:pt x="351740" y="271882"/>
                    <a:pt x="351943" y="272491"/>
                    <a:pt x="352349" y="272491"/>
                  </a:cubicBezTo>
                  <a:cubicBezTo>
                    <a:pt x="353162" y="273304"/>
                    <a:pt x="353975" y="273304"/>
                    <a:pt x="354788" y="272491"/>
                  </a:cubicBezTo>
                  <a:cubicBezTo>
                    <a:pt x="355194" y="272491"/>
                    <a:pt x="355397" y="271882"/>
                    <a:pt x="355397" y="270662"/>
                  </a:cubicBezTo>
                  <a:close/>
                  <a:moveTo>
                    <a:pt x="407213" y="268224"/>
                  </a:moveTo>
                  <a:cubicBezTo>
                    <a:pt x="405994" y="268224"/>
                    <a:pt x="405384" y="268834"/>
                    <a:pt x="405384" y="270053"/>
                  </a:cubicBezTo>
                  <a:cubicBezTo>
                    <a:pt x="405384" y="270866"/>
                    <a:pt x="405994" y="271272"/>
                    <a:pt x="407213" y="271272"/>
                  </a:cubicBezTo>
                  <a:lnTo>
                    <a:pt x="409652" y="270053"/>
                  </a:lnTo>
                  <a:cubicBezTo>
                    <a:pt x="409652" y="268834"/>
                    <a:pt x="409448" y="268224"/>
                    <a:pt x="409042" y="268224"/>
                  </a:cubicBezTo>
                  <a:cubicBezTo>
                    <a:pt x="408636" y="267411"/>
                    <a:pt x="408026" y="267411"/>
                    <a:pt x="407213" y="268224"/>
                  </a:cubicBezTo>
                  <a:close/>
                  <a:moveTo>
                    <a:pt x="416967" y="267005"/>
                  </a:moveTo>
                  <a:cubicBezTo>
                    <a:pt x="415341" y="267005"/>
                    <a:pt x="414732" y="268021"/>
                    <a:pt x="415138" y="270053"/>
                  </a:cubicBezTo>
                  <a:cubicBezTo>
                    <a:pt x="415138" y="271678"/>
                    <a:pt x="416764" y="272491"/>
                    <a:pt x="420015" y="272491"/>
                  </a:cubicBezTo>
                  <a:cubicBezTo>
                    <a:pt x="424079" y="272491"/>
                    <a:pt x="426111" y="272085"/>
                    <a:pt x="426111" y="271272"/>
                  </a:cubicBezTo>
                  <a:cubicBezTo>
                    <a:pt x="426517" y="270459"/>
                    <a:pt x="425704" y="270053"/>
                    <a:pt x="423672" y="270053"/>
                  </a:cubicBezTo>
                  <a:cubicBezTo>
                    <a:pt x="422860" y="270459"/>
                    <a:pt x="421640" y="270256"/>
                    <a:pt x="420015" y="269443"/>
                  </a:cubicBezTo>
                  <a:cubicBezTo>
                    <a:pt x="419608" y="267818"/>
                    <a:pt x="418592" y="267005"/>
                    <a:pt x="416967" y="267005"/>
                  </a:cubicBezTo>
                  <a:close/>
                  <a:moveTo>
                    <a:pt x="399898" y="267005"/>
                  </a:moveTo>
                  <a:cubicBezTo>
                    <a:pt x="399085" y="266598"/>
                    <a:pt x="397663" y="266802"/>
                    <a:pt x="395631" y="267614"/>
                  </a:cubicBezTo>
                  <a:lnTo>
                    <a:pt x="393802" y="270053"/>
                  </a:lnTo>
                  <a:cubicBezTo>
                    <a:pt x="393802" y="270459"/>
                    <a:pt x="395021" y="270662"/>
                    <a:pt x="397460" y="270662"/>
                  </a:cubicBezTo>
                  <a:cubicBezTo>
                    <a:pt x="399898" y="270662"/>
                    <a:pt x="401117" y="270256"/>
                    <a:pt x="401117" y="269443"/>
                  </a:cubicBezTo>
                  <a:cubicBezTo>
                    <a:pt x="401524" y="269037"/>
                    <a:pt x="401524" y="268529"/>
                    <a:pt x="401117" y="267919"/>
                  </a:cubicBezTo>
                  <a:cubicBezTo>
                    <a:pt x="400711" y="267310"/>
                    <a:pt x="400304" y="267005"/>
                    <a:pt x="399898" y="267005"/>
                  </a:cubicBezTo>
                  <a:close/>
                  <a:moveTo>
                    <a:pt x="387096" y="266395"/>
                  </a:moveTo>
                  <a:cubicBezTo>
                    <a:pt x="383439" y="266395"/>
                    <a:pt x="381204" y="266598"/>
                    <a:pt x="380391" y="267005"/>
                  </a:cubicBezTo>
                  <a:cubicBezTo>
                    <a:pt x="379984" y="267005"/>
                    <a:pt x="379578" y="267310"/>
                    <a:pt x="379172" y="267919"/>
                  </a:cubicBezTo>
                  <a:cubicBezTo>
                    <a:pt x="378765" y="268529"/>
                    <a:pt x="378765" y="269037"/>
                    <a:pt x="379172" y="269443"/>
                  </a:cubicBezTo>
                  <a:cubicBezTo>
                    <a:pt x="379172" y="270256"/>
                    <a:pt x="381407" y="270662"/>
                    <a:pt x="385877" y="270662"/>
                  </a:cubicBezTo>
                  <a:cubicBezTo>
                    <a:pt x="389535" y="271069"/>
                    <a:pt x="391364" y="270662"/>
                    <a:pt x="391364" y="269443"/>
                  </a:cubicBezTo>
                  <a:cubicBezTo>
                    <a:pt x="390957" y="267411"/>
                    <a:pt x="389535" y="266395"/>
                    <a:pt x="387096" y="266395"/>
                  </a:cubicBezTo>
                  <a:close/>
                  <a:moveTo>
                    <a:pt x="335280" y="259080"/>
                  </a:moveTo>
                  <a:cubicBezTo>
                    <a:pt x="334061" y="258267"/>
                    <a:pt x="332842" y="258470"/>
                    <a:pt x="331623" y="259690"/>
                  </a:cubicBezTo>
                  <a:cubicBezTo>
                    <a:pt x="329997" y="260502"/>
                    <a:pt x="327762" y="260909"/>
                    <a:pt x="324917" y="260909"/>
                  </a:cubicBezTo>
                  <a:cubicBezTo>
                    <a:pt x="321666" y="261722"/>
                    <a:pt x="319024" y="262128"/>
                    <a:pt x="316992" y="262128"/>
                  </a:cubicBezTo>
                  <a:cubicBezTo>
                    <a:pt x="314960" y="262128"/>
                    <a:pt x="311100" y="262738"/>
                    <a:pt x="305410" y="263957"/>
                  </a:cubicBezTo>
                  <a:cubicBezTo>
                    <a:pt x="299720" y="264770"/>
                    <a:pt x="296469" y="265582"/>
                    <a:pt x="295656" y="266395"/>
                  </a:cubicBezTo>
                  <a:cubicBezTo>
                    <a:pt x="295250" y="266802"/>
                    <a:pt x="295656" y="267818"/>
                    <a:pt x="296876" y="269443"/>
                  </a:cubicBezTo>
                  <a:cubicBezTo>
                    <a:pt x="298095" y="270662"/>
                    <a:pt x="298400" y="271475"/>
                    <a:pt x="297790" y="271882"/>
                  </a:cubicBezTo>
                  <a:cubicBezTo>
                    <a:pt x="297180" y="272288"/>
                    <a:pt x="295860" y="272491"/>
                    <a:pt x="293828" y="272491"/>
                  </a:cubicBezTo>
                  <a:cubicBezTo>
                    <a:pt x="291796" y="272898"/>
                    <a:pt x="288951" y="273101"/>
                    <a:pt x="285293" y="273101"/>
                  </a:cubicBezTo>
                  <a:cubicBezTo>
                    <a:pt x="284480" y="273101"/>
                    <a:pt x="282448" y="274117"/>
                    <a:pt x="279197" y="276149"/>
                  </a:cubicBezTo>
                  <a:cubicBezTo>
                    <a:pt x="276759" y="278587"/>
                    <a:pt x="275540" y="280213"/>
                    <a:pt x="275540" y="281026"/>
                  </a:cubicBezTo>
                  <a:lnTo>
                    <a:pt x="277368" y="281026"/>
                  </a:lnTo>
                  <a:cubicBezTo>
                    <a:pt x="278588" y="279806"/>
                    <a:pt x="282042" y="278587"/>
                    <a:pt x="287732" y="277368"/>
                  </a:cubicBezTo>
                  <a:lnTo>
                    <a:pt x="307239" y="273101"/>
                  </a:lnTo>
                  <a:lnTo>
                    <a:pt x="324917" y="270053"/>
                  </a:lnTo>
                  <a:lnTo>
                    <a:pt x="334671" y="267614"/>
                  </a:lnTo>
                  <a:cubicBezTo>
                    <a:pt x="335890" y="267208"/>
                    <a:pt x="337008" y="267005"/>
                    <a:pt x="338024" y="267005"/>
                  </a:cubicBezTo>
                  <a:cubicBezTo>
                    <a:pt x="339040" y="267005"/>
                    <a:pt x="339954" y="266802"/>
                    <a:pt x="340767" y="266395"/>
                  </a:cubicBezTo>
                  <a:cubicBezTo>
                    <a:pt x="341173" y="265989"/>
                    <a:pt x="341681" y="265786"/>
                    <a:pt x="342291" y="265786"/>
                  </a:cubicBezTo>
                  <a:cubicBezTo>
                    <a:pt x="342900" y="265786"/>
                    <a:pt x="343408" y="265582"/>
                    <a:pt x="343815" y="265176"/>
                  </a:cubicBezTo>
                  <a:cubicBezTo>
                    <a:pt x="345034" y="265176"/>
                    <a:pt x="345847" y="264973"/>
                    <a:pt x="346253" y="264566"/>
                  </a:cubicBezTo>
                  <a:lnTo>
                    <a:pt x="345644" y="262128"/>
                  </a:lnTo>
                  <a:cubicBezTo>
                    <a:pt x="345644" y="261315"/>
                    <a:pt x="345237" y="260706"/>
                    <a:pt x="344424" y="260299"/>
                  </a:cubicBezTo>
                  <a:cubicBezTo>
                    <a:pt x="343612" y="259893"/>
                    <a:pt x="342799" y="259690"/>
                    <a:pt x="341986" y="259690"/>
                  </a:cubicBezTo>
                  <a:cubicBezTo>
                    <a:pt x="338328" y="259690"/>
                    <a:pt x="336093" y="259486"/>
                    <a:pt x="335280" y="259080"/>
                  </a:cubicBezTo>
                  <a:close/>
                  <a:moveTo>
                    <a:pt x="370637" y="256032"/>
                  </a:moveTo>
                  <a:lnTo>
                    <a:pt x="358445" y="256642"/>
                  </a:lnTo>
                  <a:cubicBezTo>
                    <a:pt x="353162" y="257454"/>
                    <a:pt x="349911" y="258470"/>
                    <a:pt x="348692" y="259690"/>
                  </a:cubicBezTo>
                  <a:cubicBezTo>
                    <a:pt x="347472" y="260096"/>
                    <a:pt x="347879" y="260502"/>
                    <a:pt x="349911" y="260909"/>
                  </a:cubicBezTo>
                  <a:cubicBezTo>
                    <a:pt x="352349" y="260909"/>
                    <a:pt x="353772" y="261112"/>
                    <a:pt x="354178" y="261518"/>
                  </a:cubicBezTo>
                  <a:cubicBezTo>
                    <a:pt x="354584" y="262331"/>
                    <a:pt x="356413" y="262738"/>
                    <a:pt x="359664" y="262738"/>
                  </a:cubicBezTo>
                  <a:cubicBezTo>
                    <a:pt x="363728" y="262738"/>
                    <a:pt x="366167" y="262331"/>
                    <a:pt x="366980" y="261518"/>
                  </a:cubicBezTo>
                  <a:cubicBezTo>
                    <a:pt x="367792" y="261112"/>
                    <a:pt x="367996" y="260909"/>
                    <a:pt x="367589" y="260909"/>
                  </a:cubicBezTo>
                  <a:cubicBezTo>
                    <a:pt x="366776" y="260909"/>
                    <a:pt x="366370" y="260502"/>
                    <a:pt x="366370" y="259690"/>
                  </a:cubicBezTo>
                  <a:cubicBezTo>
                    <a:pt x="367183" y="258877"/>
                    <a:pt x="369215" y="258470"/>
                    <a:pt x="372466" y="258470"/>
                  </a:cubicBezTo>
                  <a:cubicBezTo>
                    <a:pt x="373279" y="258470"/>
                    <a:pt x="374193" y="258267"/>
                    <a:pt x="375209" y="257861"/>
                  </a:cubicBezTo>
                  <a:cubicBezTo>
                    <a:pt x="376225" y="257454"/>
                    <a:pt x="376733" y="257048"/>
                    <a:pt x="376733" y="256642"/>
                  </a:cubicBezTo>
                  <a:cubicBezTo>
                    <a:pt x="376733" y="256235"/>
                    <a:pt x="374701" y="256032"/>
                    <a:pt x="370637" y="256032"/>
                  </a:cubicBezTo>
                  <a:close/>
                  <a:moveTo>
                    <a:pt x="338328" y="120091"/>
                  </a:moveTo>
                  <a:cubicBezTo>
                    <a:pt x="337516" y="120091"/>
                    <a:pt x="337109" y="120701"/>
                    <a:pt x="337109" y="121920"/>
                  </a:cubicBezTo>
                  <a:cubicBezTo>
                    <a:pt x="337109" y="122733"/>
                    <a:pt x="337516" y="123139"/>
                    <a:pt x="338328" y="123139"/>
                  </a:cubicBezTo>
                  <a:cubicBezTo>
                    <a:pt x="338735" y="123139"/>
                    <a:pt x="338938" y="122733"/>
                    <a:pt x="338938" y="121920"/>
                  </a:cubicBezTo>
                  <a:cubicBezTo>
                    <a:pt x="338938" y="120701"/>
                    <a:pt x="338735" y="120091"/>
                    <a:pt x="338328" y="120091"/>
                  </a:cubicBezTo>
                  <a:close/>
                  <a:moveTo>
                    <a:pt x="325527" y="120091"/>
                  </a:moveTo>
                  <a:cubicBezTo>
                    <a:pt x="324714" y="120091"/>
                    <a:pt x="324104" y="120294"/>
                    <a:pt x="323698" y="120701"/>
                  </a:cubicBezTo>
                  <a:cubicBezTo>
                    <a:pt x="323292" y="121107"/>
                    <a:pt x="323088" y="121514"/>
                    <a:pt x="323088" y="121920"/>
                  </a:cubicBezTo>
                  <a:cubicBezTo>
                    <a:pt x="323088" y="122733"/>
                    <a:pt x="323698" y="123139"/>
                    <a:pt x="324917" y="123139"/>
                  </a:cubicBezTo>
                  <a:lnTo>
                    <a:pt x="327356" y="121920"/>
                  </a:lnTo>
                  <a:cubicBezTo>
                    <a:pt x="327356" y="120701"/>
                    <a:pt x="326746" y="120091"/>
                    <a:pt x="325527" y="120091"/>
                  </a:cubicBezTo>
                  <a:close/>
                  <a:moveTo>
                    <a:pt x="257861" y="58522"/>
                  </a:moveTo>
                  <a:cubicBezTo>
                    <a:pt x="257455" y="58522"/>
                    <a:pt x="257048" y="58725"/>
                    <a:pt x="256642" y="59131"/>
                  </a:cubicBezTo>
                  <a:cubicBezTo>
                    <a:pt x="255016" y="59538"/>
                    <a:pt x="254407" y="60147"/>
                    <a:pt x="254813" y="60960"/>
                  </a:cubicBezTo>
                  <a:cubicBezTo>
                    <a:pt x="256032" y="60960"/>
                    <a:pt x="256845" y="60757"/>
                    <a:pt x="257252" y="60350"/>
                  </a:cubicBezTo>
                  <a:cubicBezTo>
                    <a:pt x="257658" y="60350"/>
                    <a:pt x="257963" y="60147"/>
                    <a:pt x="258166" y="59741"/>
                  </a:cubicBezTo>
                  <a:cubicBezTo>
                    <a:pt x="258369" y="59334"/>
                    <a:pt x="258471" y="59131"/>
                    <a:pt x="258471" y="59131"/>
                  </a:cubicBezTo>
                  <a:cubicBezTo>
                    <a:pt x="258471" y="58725"/>
                    <a:pt x="258268" y="58522"/>
                    <a:pt x="257861" y="58522"/>
                  </a:cubicBezTo>
                  <a:close/>
                  <a:moveTo>
                    <a:pt x="262738" y="53035"/>
                  </a:moveTo>
                  <a:cubicBezTo>
                    <a:pt x="261519" y="53035"/>
                    <a:pt x="260909" y="53442"/>
                    <a:pt x="260909" y="54254"/>
                  </a:cubicBezTo>
                  <a:cubicBezTo>
                    <a:pt x="260909" y="55067"/>
                    <a:pt x="261112" y="55474"/>
                    <a:pt x="261519" y="55474"/>
                  </a:cubicBezTo>
                  <a:cubicBezTo>
                    <a:pt x="262738" y="55474"/>
                    <a:pt x="263348" y="55067"/>
                    <a:pt x="263348" y="54254"/>
                  </a:cubicBezTo>
                  <a:cubicBezTo>
                    <a:pt x="263754" y="53848"/>
                    <a:pt x="263856" y="53543"/>
                    <a:pt x="263652" y="53340"/>
                  </a:cubicBezTo>
                  <a:cubicBezTo>
                    <a:pt x="263449" y="53137"/>
                    <a:pt x="263144" y="53035"/>
                    <a:pt x="262738" y="53035"/>
                  </a:cubicBezTo>
                  <a:close/>
                  <a:moveTo>
                    <a:pt x="309068" y="21946"/>
                  </a:moveTo>
                  <a:cubicBezTo>
                    <a:pt x="309068" y="22352"/>
                    <a:pt x="308763" y="22860"/>
                    <a:pt x="308153" y="23470"/>
                  </a:cubicBezTo>
                  <a:cubicBezTo>
                    <a:pt x="307544" y="24079"/>
                    <a:pt x="306629" y="24587"/>
                    <a:pt x="305410" y="24994"/>
                  </a:cubicBezTo>
                  <a:cubicBezTo>
                    <a:pt x="303378" y="27838"/>
                    <a:pt x="301346" y="29261"/>
                    <a:pt x="299314" y="29261"/>
                  </a:cubicBezTo>
                  <a:cubicBezTo>
                    <a:pt x="298501" y="29667"/>
                    <a:pt x="297688" y="29769"/>
                    <a:pt x="296876" y="29566"/>
                  </a:cubicBezTo>
                  <a:cubicBezTo>
                    <a:pt x="296063" y="29362"/>
                    <a:pt x="295656" y="29261"/>
                    <a:pt x="295656" y="29261"/>
                  </a:cubicBezTo>
                  <a:cubicBezTo>
                    <a:pt x="295656" y="28448"/>
                    <a:pt x="297688" y="26822"/>
                    <a:pt x="301752" y="24384"/>
                  </a:cubicBezTo>
                  <a:cubicBezTo>
                    <a:pt x="305816" y="22758"/>
                    <a:pt x="308255" y="21946"/>
                    <a:pt x="309068" y="21946"/>
                  </a:cubicBezTo>
                  <a:close/>
                  <a:moveTo>
                    <a:pt x="349301" y="0"/>
                  </a:moveTo>
                  <a:cubicBezTo>
                    <a:pt x="350927" y="406"/>
                    <a:pt x="352146" y="1016"/>
                    <a:pt x="352959" y="1829"/>
                  </a:cubicBezTo>
                  <a:cubicBezTo>
                    <a:pt x="355804" y="3861"/>
                    <a:pt x="358039" y="5080"/>
                    <a:pt x="359664" y="5486"/>
                  </a:cubicBezTo>
                  <a:cubicBezTo>
                    <a:pt x="361696" y="5486"/>
                    <a:pt x="365151" y="6299"/>
                    <a:pt x="370028" y="7925"/>
                  </a:cubicBezTo>
                  <a:cubicBezTo>
                    <a:pt x="374498" y="8331"/>
                    <a:pt x="377546" y="9550"/>
                    <a:pt x="379172" y="11582"/>
                  </a:cubicBezTo>
                  <a:cubicBezTo>
                    <a:pt x="380797" y="12395"/>
                    <a:pt x="382423" y="15646"/>
                    <a:pt x="384048" y="21336"/>
                  </a:cubicBezTo>
                  <a:cubicBezTo>
                    <a:pt x="385674" y="27838"/>
                    <a:pt x="386487" y="36576"/>
                    <a:pt x="386487" y="47549"/>
                  </a:cubicBezTo>
                  <a:cubicBezTo>
                    <a:pt x="386487" y="54051"/>
                    <a:pt x="386284" y="58826"/>
                    <a:pt x="385877" y="61874"/>
                  </a:cubicBezTo>
                  <a:cubicBezTo>
                    <a:pt x="385471" y="64922"/>
                    <a:pt x="384861" y="67869"/>
                    <a:pt x="384048" y="70714"/>
                  </a:cubicBezTo>
                  <a:cubicBezTo>
                    <a:pt x="383642" y="71933"/>
                    <a:pt x="382423" y="73660"/>
                    <a:pt x="380391" y="75895"/>
                  </a:cubicBezTo>
                  <a:cubicBezTo>
                    <a:pt x="378359" y="78130"/>
                    <a:pt x="376733" y="79858"/>
                    <a:pt x="375514" y="81077"/>
                  </a:cubicBezTo>
                  <a:cubicBezTo>
                    <a:pt x="370637" y="85954"/>
                    <a:pt x="366370" y="89611"/>
                    <a:pt x="362712" y="92050"/>
                  </a:cubicBezTo>
                  <a:cubicBezTo>
                    <a:pt x="359055" y="94488"/>
                    <a:pt x="355804" y="97130"/>
                    <a:pt x="352959" y="99974"/>
                  </a:cubicBezTo>
                  <a:cubicBezTo>
                    <a:pt x="349708" y="102006"/>
                    <a:pt x="349098" y="103022"/>
                    <a:pt x="351130" y="103022"/>
                  </a:cubicBezTo>
                  <a:lnTo>
                    <a:pt x="356616" y="104242"/>
                  </a:lnTo>
                  <a:cubicBezTo>
                    <a:pt x="361493" y="105461"/>
                    <a:pt x="365760" y="106070"/>
                    <a:pt x="369418" y="106070"/>
                  </a:cubicBezTo>
                  <a:cubicBezTo>
                    <a:pt x="373888" y="106477"/>
                    <a:pt x="379984" y="107696"/>
                    <a:pt x="387706" y="109728"/>
                  </a:cubicBezTo>
                  <a:cubicBezTo>
                    <a:pt x="390957" y="110947"/>
                    <a:pt x="396647" y="112573"/>
                    <a:pt x="404775" y="114605"/>
                  </a:cubicBezTo>
                  <a:lnTo>
                    <a:pt x="415748" y="117043"/>
                  </a:lnTo>
                  <a:lnTo>
                    <a:pt x="418796" y="117653"/>
                  </a:lnTo>
                  <a:lnTo>
                    <a:pt x="415138" y="118262"/>
                  </a:lnTo>
                  <a:cubicBezTo>
                    <a:pt x="413512" y="118669"/>
                    <a:pt x="411480" y="118872"/>
                    <a:pt x="409042" y="118872"/>
                  </a:cubicBezTo>
                  <a:cubicBezTo>
                    <a:pt x="407823" y="118059"/>
                    <a:pt x="406807" y="118059"/>
                    <a:pt x="405994" y="118872"/>
                  </a:cubicBezTo>
                  <a:cubicBezTo>
                    <a:pt x="405181" y="119278"/>
                    <a:pt x="405181" y="120294"/>
                    <a:pt x="405994" y="121920"/>
                  </a:cubicBezTo>
                  <a:lnTo>
                    <a:pt x="409652" y="124358"/>
                  </a:lnTo>
                  <a:cubicBezTo>
                    <a:pt x="410464" y="125171"/>
                    <a:pt x="410464" y="125679"/>
                    <a:pt x="409652" y="125882"/>
                  </a:cubicBezTo>
                  <a:cubicBezTo>
                    <a:pt x="408839" y="126086"/>
                    <a:pt x="407213" y="125984"/>
                    <a:pt x="404775" y="125578"/>
                  </a:cubicBezTo>
                  <a:cubicBezTo>
                    <a:pt x="402336" y="125578"/>
                    <a:pt x="398679" y="124968"/>
                    <a:pt x="393802" y="123749"/>
                  </a:cubicBezTo>
                  <a:cubicBezTo>
                    <a:pt x="392176" y="123342"/>
                    <a:pt x="385877" y="122733"/>
                    <a:pt x="374904" y="121920"/>
                  </a:cubicBezTo>
                  <a:cubicBezTo>
                    <a:pt x="372060" y="121514"/>
                    <a:pt x="367996" y="121310"/>
                    <a:pt x="362712" y="121310"/>
                  </a:cubicBezTo>
                  <a:cubicBezTo>
                    <a:pt x="358648" y="121310"/>
                    <a:pt x="356210" y="121514"/>
                    <a:pt x="355397" y="121920"/>
                  </a:cubicBezTo>
                  <a:lnTo>
                    <a:pt x="351740" y="122530"/>
                  </a:lnTo>
                  <a:lnTo>
                    <a:pt x="355397" y="123139"/>
                  </a:lnTo>
                  <a:cubicBezTo>
                    <a:pt x="358648" y="123952"/>
                    <a:pt x="363728" y="124358"/>
                    <a:pt x="370637" y="124358"/>
                  </a:cubicBezTo>
                  <a:lnTo>
                    <a:pt x="389535" y="126187"/>
                  </a:lnTo>
                  <a:cubicBezTo>
                    <a:pt x="395224" y="127000"/>
                    <a:pt x="399695" y="128016"/>
                    <a:pt x="402946" y="129235"/>
                  </a:cubicBezTo>
                  <a:cubicBezTo>
                    <a:pt x="404165" y="129642"/>
                    <a:pt x="407416" y="131064"/>
                    <a:pt x="412700" y="133502"/>
                  </a:cubicBezTo>
                  <a:lnTo>
                    <a:pt x="416967" y="135331"/>
                  </a:lnTo>
                  <a:cubicBezTo>
                    <a:pt x="414935" y="135331"/>
                    <a:pt x="411480" y="134722"/>
                    <a:pt x="406604" y="133502"/>
                  </a:cubicBezTo>
                  <a:cubicBezTo>
                    <a:pt x="397663" y="131470"/>
                    <a:pt x="387096" y="130454"/>
                    <a:pt x="374904" y="130454"/>
                  </a:cubicBezTo>
                  <a:cubicBezTo>
                    <a:pt x="360274" y="130454"/>
                    <a:pt x="352756" y="130861"/>
                    <a:pt x="352349" y="131674"/>
                  </a:cubicBezTo>
                  <a:cubicBezTo>
                    <a:pt x="352349" y="132080"/>
                    <a:pt x="352044" y="132486"/>
                    <a:pt x="351435" y="132893"/>
                  </a:cubicBezTo>
                  <a:cubicBezTo>
                    <a:pt x="350825" y="133299"/>
                    <a:pt x="350114" y="133502"/>
                    <a:pt x="349301" y="133502"/>
                  </a:cubicBezTo>
                  <a:cubicBezTo>
                    <a:pt x="348082" y="134315"/>
                    <a:pt x="346660" y="134315"/>
                    <a:pt x="345034" y="133502"/>
                  </a:cubicBezTo>
                  <a:cubicBezTo>
                    <a:pt x="343815" y="132283"/>
                    <a:pt x="343205" y="132283"/>
                    <a:pt x="343205" y="133502"/>
                  </a:cubicBezTo>
                  <a:cubicBezTo>
                    <a:pt x="343205" y="133909"/>
                    <a:pt x="341986" y="134112"/>
                    <a:pt x="339548" y="134112"/>
                  </a:cubicBezTo>
                  <a:cubicBezTo>
                    <a:pt x="337109" y="134112"/>
                    <a:pt x="335484" y="134315"/>
                    <a:pt x="334671" y="134722"/>
                  </a:cubicBezTo>
                  <a:cubicBezTo>
                    <a:pt x="333858" y="134722"/>
                    <a:pt x="333452" y="134315"/>
                    <a:pt x="333452" y="133502"/>
                  </a:cubicBezTo>
                  <a:cubicBezTo>
                    <a:pt x="333452" y="133096"/>
                    <a:pt x="333045" y="132486"/>
                    <a:pt x="332232" y="131674"/>
                  </a:cubicBezTo>
                  <a:cubicBezTo>
                    <a:pt x="331013" y="131674"/>
                    <a:pt x="330607" y="131877"/>
                    <a:pt x="331013" y="132283"/>
                  </a:cubicBezTo>
                  <a:cubicBezTo>
                    <a:pt x="331826" y="132690"/>
                    <a:pt x="331623" y="133502"/>
                    <a:pt x="330404" y="134722"/>
                  </a:cubicBezTo>
                  <a:cubicBezTo>
                    <a:pt x="329184" y="135128"/>
                    <a:pt x="326949" y="135331"/>
                    <a:pt x="323698" y="135331"/>
                  </a:cubicBezTo>
                  <a:lnTo>
                    <a:pt x="316992" y="135941"/>
                  </a:lnTo>
                  <a:cubicBezTo>
                    <a:pt x="315773" y="136347"/>
                    <a:pt x="315164" y="136957"/>
                    <a:pt x="315164" y="137770"/>
                  </a:cubicBezTo>
                  <a:cubicBezTo>
                    <a:pt x="315164" y="138176"/>
                    <a:pt x="315468" y="138481"/>
                    <a:pt x="316078" y="138684"/>
                  </a:cubicBezTo>
                  <a:cubicBezTo>
                    <a:pt x="316688" y="138887"/>
                    <a:pt x="317196" y="138786"/>
                    <a:pt x="317602" y="138379"/>
                  </a:cubicBezTo>
                  <a:cubicBezTo>
                    <a:pt x="320853" y="137566"/>
                    <a:pt x="326340" y="137160"/>
                    <a:pt x="334061" y="137160"/>
                  </a:cubicBezTo>
                  <a:lnTo>
                    <a:pt x="348692" y="136550"/>
                  </a:lnTo>
                  <a:lnTo>
                    <a:pt x="363322" y="137160"/>
                  </a:lnTo>
                  <a:cubicBezTo>
                    <a:pt x="372263" y="137160"/>
                    <a:pt x="377343" y="137770"/>
                    <a:pt x="378562" y="138989"/>
                  </a:cubicBezTo>
                  <a:cubicBezTo>
                    <a:pt x="380188" y="139802"/>
                    <a:pt x="381610" y="139802"/>
                    <a:pt x="382829" y="138989"/>
                  </a:cubicBezTo>
                  <a:cubicBezTo>
                    <a:pt x="384455" y="138989"/>
                    <a:pt x="385471" y="139598"/>
                    <a:pt x="385877" y="140818"/>
                  </a:cubicBezTo>
                  <a:cubicBezTo>
                    <a:pt x="386284" y="142037"/>
                    <a:pt x="386385" y="142850"/>
                    <a:pt x="386182" y="143256"/>
                  </a:cubicBezTo>
                  <a:cubicBezTo>
                    <a:pt x="385979" y="143662"/>
                    <a:pt x="385268" y="143662"/>
                    <a:pt x="384048" y="143256"/>
                  </a:cubicBezTo>
                  <a:cubicBezTo>
                    <a:pt x="381204" y="143256"/>
                    <a:pt x="379781" y="143459"/>
                    <a:pt x="379781" y="143866"/>
                  </a:cubicBezTo>
                  <a:cubicBezTo>
                    <a:pt x="379781" y="145085"/>
                    <a:pt x="377546" y="145288"/>
                    <a:pt x="373076" y="144475"/>
                  </a:cubicBezTo>
                  <a:cubicBezTo>
                    <a:pt x="367386" y="143662"/>
                    <a:pt x="361290" y="143256"/>
                    <a:pt x="354788" y="143256"/>
                  </a:cubicBezTo>
                  <a:cubicBezTo>
                    <a:pt x="347472" y="143662"/>
                    <a:pt x="343612" y="143053"/>
                    <a:pt x="343205" y="141427"/>
                  </a:cubicBezTo>
                  <a:cubicBezTo>
                    <a:pt x="343205" y="141021"/>
                    <a:pt x="343002" y="140716"/>
                    <a:pt x="342596" y="140513"/>
                  </a:cubicBezTo>
                  <a:cubicBezTo>
                    <a:pt x="342189" y="140310"/>
                    <a:pt x="341783" y="140411"/>
                    <a:pt x="341376" y="140818"/>
                  </a:cubicBezTo>
                  <a:lnTo>
                    <a:pt x="338328" y="141427"/>
                  </a:lnTo>
                  <a:cubicBezTo>
                    <a:pt x="337516" y="142240"/>
                    <a:pt x="334468" y="143053"/>
                    <a:pt x="329184" y="143866"/>
                  </a:cubicBezTo>
                  <a:lnTo>
                    <a:pt x="318212" y="145085"/>
                  </a:lnTo>
                  <a:cubicBezTo>
                    <a:pt x="315367" y="145085"/>
                    <a:pt x="313944" y="145491"/>
                    <a:pt x="313944" y="146304"/>
                  </a:cubicBezTo>
                  <a:cubicBezTo>
                    <a:pt x="313944" y="147117"/>
                    <a:pt x="314351" y="147930"/>
                    <a:pt x="315164" y="148742"/>
                  </a:cubicBezTo>
                  <a:cubicBezTo>
                    <a:pt x="315570" y="148742"/>
                    <a:pt x="315773" y="149555"/>
                    <a:pt x="315773" y="151181"/>
                  </a:cubicBezTo>
                  <a:cubicBezTo>
                    <a:pt x="315773" y="152400"/>
                    <a:pt x="316180" y="154229"/>
                    <a:pt x="316992" y="156667"/>
                  </a:cubicBezTo>
                  <a:cubicBezTo>
                    <a:pt x="317399" y="158699"/>
                    <a:pt x="316992" y="159715"/>
                    <a:pt x="315773" y="159715"/>
                  </a:cubicBezTo>
                  <a:cubicBezTo>
                    <a:pt x="314554" y="159715"/>
                    <a:pt x="313944" y="160122"/>
                    <a:pt x="313944" y="160934"/>
                  </a:cubicBezTo>
                  <a:cubicBezTo>
                    <a:pt x="314757" y="161747"/>
                    <a:pt x="316789" y="162154"/>
                    <a:pt x="320040" y="162154"/>
                  </a:cubicBezTo>
                  <a:cubicBezTo>
                    <a:pt x="321666" y="162966"/>
                    <a:pt x="322987" y="163373"/>
                    <a:pt x="324003" y="163373"/>
                  </a:cubicBezTo>
                  <a:cubicBezTo>
                    <a:pt x="325019" y="163373"/>
                    <a:pt x="325933" y="163576"/>
                    <a:pt x="326746" y="163982"/>
                  </a:cubicBezTo>
                  <a:lnTo>
                    <a:pt x="331013" y="165202"/>
                  </a:lnTo>
                  <a:cubicBezTo>
                    <a:pt x="331826" y="166014"/>
                    <a:pt x="338125" y="166421"/>
                    <a:pt x="349911" y="166421"/>
                  </a:cubicBezTo>
                  <a:lnTo>
                    <a:pt x="366980" y="166421"/>
                  </a:lnTo>
                  <a:lnTo>
                    <a:pt x="374904" y="170078"/>
                  </a:lnTo>
                  <a:cubicBezTo>
                    <a:pt x="380188" y="172517"/>
                    <a:pt x="382829" y="174549"/>
                    <a:pt x="382829" y="176174"/>
                  </a:cubicBezTo>
                  <a:cubicBezTo>
                    <a:pt x="382829" y="177800"/>
                    <a:pt x="383439" y="179832"/>
                    <a:pt x="384658" y="182270"/>
                  </a:cubicBezTo>
                  <a:lnTo>
                    <a:pt x="385877" y="187757"/>
                  </a:lnTo>
                  <a:lnTo>
                    <a:pt x="385877" y="188366"/>
                  </a:lnTo>
                  <a:cubicBezTo>
                    <a:pt x="385471" y="188366"/>
                    <a:pt x="386284" y="191211"/>
                    <a:pt x="388316" y="196901"/>
                  </a:cubicBezTo>
                  <a:cubicBezTo>
                    <a:pt x="389535" y="198933"/>
                    <a:pt x="390551" y="200965"/>
                    <a:pt x="391364" y="202997"/>
                  </a:cubicBezTo>
                  <a:cubicBezTo>
                    <a:pt x="392176" y="205029"/>
                    <a:pt x="392583" y="206654"/>
                    <a:pt x="392583" y="207874"/>
                  </a:cubicBezTo>
                  <a:cubicBezTo>
                    <a:pt x="392583" y="209906"/>
                    <a:pt x="390957" y="211938"/>
                    <a:pt x="387706" y="213970"/>
                  </a:cubicBezTo>
                  <a:cubicBezTo>
                    <a:pt x="385268" y="216002"/>
                    <a:pt x="383236" y="217018"/>
                    <a:pt x="381610" y="217018"/>
                  </a:cubicBezTo>
                  <a:lnTo>
                    <a:pt x="376733" y="216408"/>
                  </a:lnTo>
                  <a:cubicBezTo>
                    <a:pt x="373888" y="215189"/>
                    <a:pt x="371856" y="214579"/>
                    <a:pt x="370637" y="214579"/>
                  </a:cubicBezTo>
                  <a:cubicBezTo>
                    <a:pt x="369418" y="214579"/>
                    <a:pt x="366573" y="216002"/>
                    <a:pt x="362103" y="218846"/>
                  </a:cubicBezTo>
                  <a:cubicBezTo>
                    <a:pt x="355600" y="221691"/>
                    <a:pt x="351943" y="223114"/>
                    <a:pt x="351130" y="223114"/>
                  </a:cubicBezTo>
                  <a:cubicBezTo>
                    <a:pt x="349504" y="223114"/>
                    <a:pt x="348285" y="222707"/>
                    <a:pt x="347472" y="221894"/>
                  </a:cubicBezTo>
                  <a:cubicBezTo>
                    <a:pt x="346253" y="220675"/>
                    <a:pt x="346253" y="220066"/>
                    <a:pt x="347472" y="220066"/>
                  </a:cubicBezTo>
                  <a:cubicBezTo>
                    <a:pt x="348285" y="220066"/>
                    <a:pt x="348692" y="219659"/>
                    <a:pt x="348692" y="218846"/>
                  </a:cubicBezTo>
                  <a:cubicBezTo>
                    <a:pt x="348692" y="218034"/>
                    <a:pt x="347879" y="217627"/>
                    <a:pt x="346253" y="217627"/>
                  </a:cubicBezTo>
                  <a:cubicBezTo>
                    <a:pt x="344221" y="217627"/>
                    <a:pt x="342799" y="217221"/>
                    <a:pt x="341986" y="216408"/>
                  </a:cubicBezTo>
                  <a:cubicBezTo>
                    <a:pt x="341580" y="214782"/>
                    <a:pt x="340767" y="214782"/>
                    <a:pt x="339548" y="216408"/>
                  </a:cubicBezTo>
                  <a:cubicBezTo>
                    <a:pt x="339141" y="217221"/>
                    <a:pt x="338328" y="217627"/>
                    <a:pt x="337109" y="217627"/>
                  </a:cubicBezTo>
                  <a:cubicBezTo>
                    <a:pt x="336703" y="217221"/>
                    <a:pt x="336398" y="216713"/>
                    <a:pt x="336195" y="216103"/>
                  </a:cubicBezTo>
                  <a:cubicBezTo>
                    <a:pt x="335992" y="215494"/>
                    <a:pt x="336093" y="215189"/>
                    <a:pt x="336500" y="215189"/>
                  </a:cubicBezTo>
                  <a:cubicBezTo>
                    <a:pt x="336500" y="215189"/>
                    <a:pt x="336500" y="214986"/>
                    <a:pt x="336500" y="214579"/>
                  </a:cubicBezTo>
                  <a:cubicBezTo>
                    <a:pt x="336500" y="214173"/>
                    <a:pt x="336500" y="213970"/>
                    <a:pt x="336500" y="213970"/>
                  </a:cubicBezTo>
                  <a:lnTo>
                    <a:pt x="332232" y="213360"/>
                  </a:lnTo>
                  <a:lnTo>
                    <a:pt x="328575" y="213970"/>
                  </a:lnTo>
                  <a:cubicBezTo>
                    <a:pt x="328575" y="214376"/>
                    <a:pt x="327965" y="214376"/>
                    <a:pt x="326746" y="213970"/>
                  </a:cubicBezTo>
                  <a:cubicBezTo>
                    <a:pt x="324308" y="213157"/>
                    <a:pt x="322072" y="212954"/>
                    <a:pt x="320040" y="213360"/>
                  </a:cubicBezTo>
                  <a:cubicBezTo>
                    <a:pt x="317196" y="213360"/>
                    <a:pt x="314960" y="213766"/>
                    <a:pt x="313335" y="214579"/>
                  </a:cubicBezTo>
                  <a:cubicBezTo>
                    <a:pt x="312116" y="214986"/>
                    <a:pt x="311912" y="214579"/>
                    <a:pt x="312725" y="213360"/>
                  </a:cubicBezTo>
                  <a:cubicBezTo>
                    <a:pt x="313132" y="212954"/>
                    <a:pt x="313436" y="212547"/>
                    <a:pt x="313640" y="212141"/>
                  </a:cubicBezTo>
                  <a:cubicBezTo>
                    <a:pt x="313843" y="211734"/>
                    <a:pt x="313741" y="211531"/>
                    <a:pt x="313335" y="211531"/>
                  </a:cubicBezTo>
                  <a:cubicBezTo>
                    <a:pt x="312928" y="211938"/>
                    <a:pt x="312319" y="212344"/>
                    <a:pt x="311506" y="212750"/>
                  </a:cubicBezTo>
                  <a:cubicBezTo>
                    <a:pt x="310693" y="213157"/>
                    <a:pt x="310084" y="213766"/>
                    <a:pt x="309677" y="214579"/>
                  </a:cubicBezTo>
                  <a:cubicBezTo>
                    <a:pt x="307645" y="216205"/>
                    <a:pt x="306223" y="218440"/>
                    <a:pt x="305410" y="221285"/>
                  </a:cubicBezTo>
                  <a:cubicBezTo>
                    <a:pt x="304597" y="224536"/>
                    <a:pt x="305004" y="226568"/>
                    <a:pt x="306629" y="227381"/>
                  </a:cubicBezTo>
                  <a:cubicBezTo>
                    <a:pt x="307442" y="228600"/>
                    <a:pt x="310084" y="229210"/>
                    <a:pt x="314554" y="229210"/>
                  </a:cubicBezTo>
                  <a:cubicBezTo>
                    <a:pt x="319431" y="228397"/>
                    <a:pt x="321869" y="227787"/>
                    <a:pt x="321869" y="227381"/>
                  </a:cubicBezTo>
                  <a:cubicBezTo>
                    <a:pt x="323088" y="226162"/>
                    <a:pt x="324308" y="225958"/>
                    <a:pt x="325527" y="226771"/>
                  </a:cubicBezTo>
                  <a:lnTo>
                    <a:pt x="331623" y="229210"/>
                  </a:lnTo>
                  <a:cubicBezTo>
                    <a:pt x="332029" y="230022"/>
                    <a:pt x="333248" y="230530"/>
                    <a:pt x="335280" y="230734"/>
                  </a:cubicBezTo>
                  <a:cubicBezTo>
                    <a:pt x="337312" y="230937"/>
                    <a:pt x="339954" y="231242"/>
                    <a:pt x="343205" y="231648"/>
                  </a:cubicBezTo>
                  <a:cubicBezTo>
                    <a:pt x="352146" y="231648"/>
                    <a:pt x="358445" y="231851"/>
                    <a:pt x="362103" y="232258"/>
                  </a:cubicBezTo>
                  <a:lnTo>
                    <a:pt x="374904" y="232867"/>
                  </a:lnTo>
                  <a:lnTo>
                    <a:pt x="383439" y="234696"/>
                  </a:lnTo>
                  <a:cubicBezTo>
                    <a:pt x="387503" y="235509"/>
                    <a:pt x="389738" y="236728"/>
                    <a:pt x="390144" y="238354"/>
                  </a:cubicBezTo>
                  <a:cubicBezTo>
                    <a:pt x="392583" y="239573"/>
                    <a:pt x="395021" y="240182"/>
                    <a:pt x="397460" y="240182"/>
                  </a:cubicBezTo>
                  <a:cubicBezTo>
                    <a:pt x="400304" y="240182"/>
                    <a:pt x="402540" y="240589"/>
                    <a:pt x="404165" y="241402"/>
                  </a:cubicBezTo>
                  <a:lnTo>
                    <a:pt x="412090" y="243230"/>
                  </a:lnTo>
                  <a:cubicBezTo>
                    <a:pt x="416560" y="243230"/>
                    <a:pt x="422047" y="244043"/>
                    <a:pt x="428549" y="245669"/>
                  </a:cubicBezTo>
                  <a:cubicBezTo>
                    <a:pt x="434239" y="247294"/>
                    <a:pt x="438303" y="248717"/>
                    <a:pt x="440741" y="249936"/>
                  </a:cubicBezTo>
                  <a:lnTo>
                    <a:pt x="446228" y="254203"/>
                  </a:lnTo>
                  <a:lnTo>
                    <a:pt x="451714" y="258470"/>
                  </a:lnTo>
                  <a:cubicBezTo>
                    <a:pt x="453746" y="259283"/>
                    <a:pt x="454762" y="260096"/>
                    <a:pt x="454762" y="260909"/>
                  </a:cubicBezTo>
                  <a:lnTo>
                    <a:pt x="452933" y="262128"/>
                  </a:lnTo>
                  <a:cubicBezTo>
                    <a:pt x="452120" y="262534"/>
                    <a:pt x="451409" y="262738"/>
                    <a:pt x="450800" y="262738"/>
                  </a:cubicBezTo>
                  <a:cubicBezTo>
                    <a:pt x="450190" y="262738"/>
                    <a:pt x="449885" y="262534"/>
                    <a:pt x="449885" y="262128"/>
                  </a:cubicBezTo>
                  <a:cubicBezTo>
                    <a:pt x="449072" y="262128"/>
                    <a:pt x="448666" y="263754"/>
                    <a:pt x="448666" y="267005"/>
                  </a:cubicBezTo>
                  <a:lnTo>
                    <a:pt x="448056" y="273101"/>
                  </a:lnTo>
                  <a:cubicBezTo>
                    <a:pt x="447244" y="273101"/>
                    <a:pt x="446634" y="272898"/>
                    <a:pt x="446228" y="272491"/>
                  </a:cubicBezTo>
                  <a:cubicBezTo>
                    <a:pt x="445008" y="272085"/>
                    <a:pt x="443383" y="271882"/>
                    <a:pt x="441351" y="271882"/>
                  </a:cubicBezTo>
                  <a:cubicBezTo>
                    <a:pt x="439319" y="271882"/>
                    <a:pt x="438100" y="271678"/>
                    <a:pt x="437693" y="271272"/>
                  </a:cubicBezTo>
                  <a:cubicBezTo>
                    <a:pt x="437693" y="271272"/>
                    <a:pt x="436068" y="270662"/>
                    <a:pt x="432816" y="269443"/>
                  </a:cubicBezTo>
                  <a:cubicBezTo>
                    <a:pt x="431597" y="269037"/>
                    <a:pt x="430683" y="269037"/>
                    <a:pt x="430073" y="269443"/>
                  </a:cubicBezTo>
                  <a:cubicBezTo>
                    <a:pt x="429464" y="269850"/>
                    <a:pt x="428956" y="270459"/>
                    <a:pt x="428549" y="271272"/>
                  </a:cubicBezTo>
                  <a:cubicBezTo>
                    <a:pt x="428143" y="272085"/>
                    <a:pt x="427940" y="273101"/>
                    <a:pt x="427940" y="274320"/>
                  </a:cubicBezTo>
                  <a:cubicBezTo>
                    <a:pt x="428752" y="275133"/>
                    <a:pt x="429972" y="275539"/>
                    <a:pt x="431597" y="275539"/>
                  </a:cubicBezTo>
                  <a:cubicBezTo>
                    <a:pt x="434848" y="275539"/>
                    <a:pt x="437084" y="275946"/>
                    <a:pt x="438303" y="276758"/>
                  </a:cubicBezTo>
                  <a:cubicBezTo>
                    <a:pt x="439522" y="276758"/>
                    <a:pt x="440640" y="276962"/>
                    <a:pt x="441656" y="277368"/>
                  </a:cubicBezTo>
                  <a:cubicBezTo>
                    <a:pt x="442672" y="277774"/>
                    <a:pt x="443789" y="277978"/>
                    <a:pt x="445008" y="277978"/>
                  </a:cubicBezTo>
                  <a:cubicBezTo>
                    <a:pt x="447447" y="278790"/>
                    <a:pt x="448666" y="279806"/>
                    <a:pt x="448666" y="281026"/>
                  </a:cubicBezTo>
                  <a:cubicBezTo>
                    <a:pt x="448666" y="281432"/>
                    <a:pt x="448463" y="281838"/>
                    <a:pt x="448056" y="282245"/>
                  </a:cubicBezTo>
                  <a:cubicBezTo>
                    <a:pt x="447650" y="282651"/>
                    <a:pt x="447244" y="282854"/>
                    <a:pt x="446837" y="282854"/>
                  </a:cubicBezTo>
                  <a:cubicBezTo>
                    <a:pt x="443992" y="282854"/>
                    <a:pt x="441757" y="282651"/>
                    <a:pt x="440132" y="282245"/>
                  </a:cubicBezTo>
                  <a:cubicBezTo>
                    <a:pt x="438506" y="281838"/>
                    <a:pt x="436271" y="281635"/>
                    <a:pt x="433426" y="281635"/>
                  </a:cubicBezTo>
                  <a:cubicBezTo>
                    <a:pt x="433020" y="282042"/>
                    <a:pt x="432613" y="282245"/>
                    <a:pt x="432207" y="282245"/>
                  </a:cubicBezTo>
                  <a:cubicBezTo>
                    <a:pt x="431800" y="282245"/>
                    <a:pt x="431597" y="282042"/>
                    <a:pt x="431597" y="281635"/>
                  </a:cubicBezTo>
                  <a:lnTo>
                    <a:pt x="429159" y="280416"/>
                  </a:lnTo>
                  <a:cubicBezTo>
                    <a:pt x="427940" y="280416"/>
                    <a:pt x="427330" y="280822"/>
                    <a:pt x="427330" y="281635"/>
                  </a:cubicBezTo>
                  <a:lnTo>
                    <a:pt x="429159" y="282854"/>
                  </a:lnTo>
                  <a:cubicBezTo>
                    <a:pt x="430784" y="282854"/>
                    <a:pt x="430988" y="283667"/>
                    <a:pt x="429768" y="285293"/>
                  </a:cubicBezTo>
                  <a:cubicBezTo>
                    <a:pt x="427330" y="286512"/>
                    <a:pt x="425095" y="287122"/>
                    <a:pt x="423063" y="287122"/>
                  </a:cubicBezTo>
                  <a:lnTo>
                    <a:pt x="418796" y="287731"/>
                  </a:lnTo>
                  <a:cubicBezTo>
                    <a:pt x="418796" y="288138"/>
                    <a:pt x="416967" y="288341"/>
                    <a:pt x="413309" y="288341"/>
                  </a:cubicBezTo>
                  <a:lnTo>
                    <a:pt x="396240" y="287731"/>
                  </a:lnTo>
                  <a:cubicBezTo>
                    <a:pt x="390144" y="287325"/>
                    <a:pt x="382220" y="287528"/>
                    <a:pt x="372466" y="288341"/>
                  </a:cubicBezTo>
                  <a:lnTo>
                    <a:pt x="356007" y="290170"/>
                  </a:lnTo>
                  <a:lnTo>
                    <a:pt x="342596" y="291998"/>
                  </a:lnTo>
                  <a:lnTo>
                    <a:pt x="331623" y="293218"/>
                  </a:lnTo>
                  <a:cubicBezTo>
                    <a:pt x="330810" y="293624"/>
                    <a:pt x="329896" y="293827"/>
                    <a:pt x="328880" y="293827"/>
                  </a:cubicBezTo>
                  <a:cubicBezTo>
                    <a:pt x="327864" y="293827"/>
                    <a:pt x="326949" y="294030"/>
                    <a:pt x="326136" y="294437"/>
                  </a:cubicBezTo>
                  <a:cubicBezTo>
                    <a:pt x="323698" y="295250"/>
                    <a:pt x="322276" y="295859"/>
                    <a:pt x="321869" y="296266"/>
                  </a:cubicBezTo>
                  <a:cubicBezTo>
                    <a:pt x="321869" y="296266"/>
                    <a:pt x="319228" y="296875"/>
                    <a:pt x="313944" y="298094"/>
                  </a:cubicBezTo>
                  <a:lnTo>
                    <a:pt x="305410" y="299314"/>
                  </a:lnTo>
                  <a:lnTo>
                    <a:pt x="300533" y="299923"/>
                  </a:lnTo>
                  <a:lnTo>
                    <a:pt x="293828" y="302971"/>
                  </a:lnTo>
                  <a:cubicBezTo>
                    <a:pt x="291389" y="304190"/>
                    <a:pt x="289764" y="304800"/>
                    <a:pt x="288951" y="304800"/>
                  </a:cubicBezTo>
                  <a:cubicBezTo>
                    <a:pt x="286512" y="304800"/>
                    <a:pt x="283058" y="305410"/>
                    <a:pt x="278588" y="306629"/>
                  </a:cubicBezTo>
                  <a:cubicBezTo>
                    <a:pt x="273711" y="307848"/>
                    <a:pt x="269240" y="309474"/>
                    <a:pt x="265176" y="311506"/>
                  </a:cubicBezTo>
                  <a:cubicBezTo>
                    <a:pt x="262332" y="312725"/>
                    <a:pt x="260909" y="313944"/>
                    <a:pt x="260909" y="315163"/>
                  </a:cubicBezTo>
                  <a:cubicBezTo>
                    <a:pt x="260909" y="315570"/>
                    <a:pt x="261112" y="315773"/>
                    <a:pt x="261519" y="315773"/>
                  </a:cubicBezTo>
                  <a:lnTo>
                    <a:pt x="269444" y="314554"/>
                  </a:lnTo>
                  <a:cubicBezTo>
                    <a:pt x="273101" y="313334"/>
                    <a:pt x="275743" y="312725"/>
                    <a:pt x="277368" y="312725"/>
                  </a:cubicBezTo>
                  <a:cubicBezTo>
                    <a:pt x="278181" y="313131"/>
                    <a:pt x="279400" y="312928"/>
                    <a:pt x="281026" y="312115"/>
                  </a:cubicBezTo>
                  <a:cubicBezTo>
                    <a:pt x="281839" y="311302"/>
                    <a:pt x="282652" y="310794"/>
                    <a:pt x="283464" y="310591"/>
                  </a:cubicBezTo>
                  <a:cubicBezTo>
                    <a:pt x="284277" y="310388"/>
                    <a:pt x="284887" y="310693"/>
                    <a:pt x="285293" y="311506"/>
                  </a:cubicBezTo>
                  <a:cubicBezTo>
                    <a:pt x="286106" y="311506"/>
                    <a:pt x="286614" y="311709"/>
                    <a:pt x="286817" y="312115"/>
                  </a:cubicBezTo>
                  <a:cubicBezTo>
                    <a:pt x="287020" y="312522"/>
                    <a:pt x="286919" y="312928"/>
                    <a:pt x="286512" y="313334"/>
                  </a:cubicBezTo>
                  <a:cubicBezTo>
                    <a:pt x="286512" y="314147"/>
                    <a:pt x="285293" y="314554"/>
                    <a:pt x="282855" y="314554"/>
                  </a:cubicBezTo>
                  <a:cubicBezTo>
                    <a:pt x="280416" y="314554"/>
                    <a:pt x="278791" y="314960"/>
                    <a:pt x="277978" y="315773"/>
                  </a:cubicBezTo>
                  <a:cubicBezTo>
                    <a:pt x="277165" y="316586"/>
                    <a:pt x="275540" y="316992"/>
                    <a:pt x="273101" y="316992"/>
                  </a:cubicBezTo>
                  <a:cubicBezTo>
                    <a:pt x="271476" y="316992"/>
                    <a:pt x="270256" y="317398"/>
                    <a:pt x="269444" y="318211"/>
                  </a:cubicBezTo>
                  <a:cubicBezTo>
                    <a:pt x="268631" y="319024"/>
                    <a:pt x="267208" y="319430"/>
                    <a:pt x="265176" y="319430"/>
                  </a:cubicBezTo>
                  <a:cubicBezTo>
                    <a:pt x="262738" y="320243"/>
                    <a:pt x="260909" y="321056"/>
                    <a:pt x="259690" y="321869"/>
                  </a:cubicBezTo>
                  <a:cubicBezTo>
                    <a:pt x="258064" y="322682"/>
                    <a:pt x="255829" y="323088"/>
                    <a:pt x="252984" y="323088"/>
                  </a:cubicBezTo>
                  <a:cubicBezTo>
                    <a:pt x="250140" y="323088"/>
                    <a:pt x="248717" y="323494"/>
                    <a:pt x="248717" y="324307"/>
                  </a:cubicBezTo>
                  <a:cubicBezTo>
                    <a:pt x="247904" y="325120"/>
                    <a:pt x="247092" y="325323"/>
                    <a:pt x="246279" y="324917"/>
                  </a:cubicBezTo>
                  <a:cubicBezTo>
                    <a:pt x="245872" y="324510"/>
                    <a:pt x="245364" y="324409"/>
                    <a:pt x="244755" y="324612"/>
                  </a:cubicBezTo>
                  <a:cubicBezTo>
                    <a:pt x="244145" y="324815"/>
                    <a:pt x="243840" y="325120"/>
                    <a:pt x="243840" y="325526"/>
                  </a:cubicBezTo>
                  <a:cubicBezTo>
                    <a:pt x="243434" y="325933"/>
                    <a:pt x="242621" y="326136"/>
                    <a:pt x="241402" y="326136"/>
                  </a:cubicBezTo>
                  <a:cubicBezTo>
                    <a:pt x="240996" y="325730"/>
                    <a:pt x="239776" y="325933"/>
                    <a:pt x="237744" y="326746"/>
                  </a:cubicBezTo>
                  <a:cubicBezTo>
                    <a:pt x="236119" y="327558"/>
                    <a:pt x="235306" y="328778"/>
                    <a:pt x="235306" y="330403"/>
                  </a:cubicBezTo>
                  <a:cubicBezTo>
                    <a:pt x="235306" y="332435"/>
                    <a:pt x="234900" y="333451"/>
                    <a:pt x="234087" y="333451"/>
                  </a:cubicBezTo>
                  <a:cubicBezTo>
                    <a:pt x="233680" y="333451"/>
                    <a:pt x="233477" y="334874"/>
                    <a:pt x="233477" y="337718"/>
                  </a:cubicBezTo>
                  <a:cubicBezTo>
                    <a:pt x="234290" y="340563"/>
                    <a:pt x="235306" y="341579"/>
                    <a:pt x="236525" y="340766"/>
                  </a:cubicBezTo>
                  <a:cubicBezTo>
                    <a:pt x="236932" y="340360"/>
                    <a:pt x="237744" y="340157"/>
                    <a:pt x="238964" y="340157"/>
                  </a:cubicBezTo>
                  <a:cubicBezTo>
                    <a:pt x="239776" y="340157"/>
                    <a:pt x="239776" y="339547"/>
                    <a:pt x="238964" y="338328"/>
                  </a:cubicBezTo>
                  <a:cubicBezTo>
                    <a:pt x="237744" y="337109"/>
                    <a:pt x="237744" y="336702"/>
                    <a:pt x="238964" y="337109"/>
                  </a:cubicBezTo>
                  <a:lnTo>
                    <a:pt x="246279" y="337109"/>
                  </a:lnTo>
                  <a:cubicBezTo>
                    <a:pt x="249124" y="336296"/>
                    <a:pt x="251156" y="336296"/>
                    <a:pt x="252375" y="337109"/>
                  </a:cubicBezTo>
                  <a:cubicBezTo>
                    <a:pt x="253188" y="337922"/>
                    <a:pt x="255220" y="337922"/>
                    <a:pt x="258471" y="337109"/>
                  </a:cubicBezTo>
                  <a:cubicBezTo>
                    <a:pt x="259690" y="337109"/>
                    <a:pt x="262128" y="336499"/>
                    <a:pt x="265786" y="335280"/>
                  </a:cubicBezTo>
                  <a:cubicBezTo>
                    <a:pt x="269037" y="334467"/>
                    <a:pt x="271069" y="334061"/>
                    <a:pt x="271882" y="334061"/>
                  </a:cubicBezTo>
                  <a:lnTo>
                    <a:pt x="273711" y="334061"/>
                  </a:lnTo>
                  <a:cubicBezTo>
                    <a:pt x="274524" y="334061"/>
                    <a:pt x="275540" y="334264"/>
                    <a:pt x="276759" y="334670"/>
                  </a:cubicBezTo>
                  <a:cubicBezTo>
                    <a:pt x="277978" y="335077"/>
                    <a:pt x="279197" y="335280"/>
                    <a:pt x="280416" y="335280"/>
                  </a:cubicBezTo>
                  <a:cubicBezTo>
                    <a:pt x="282448" y="335686"/>
                    <a:pt x="283871" y="335483"/>
                    <a:pt x="284684" y="334670"/>
                  </a:cubicBezTo>
                  <a:cubicBezTo>
                    <a:pt x="285903" y="333451"/>
                    <a:pt x="287732" y="332842"/>
                    <a:pt x="290170" y="332842"/>
                  </a:cubicBezTo>
                  <a:cubicBezTo>
                    <a:pt x="292608" y="332842"/>
                    <a:pt x="294031" y="333045"/>
                    <a:pt x="294437" y="333451"/>
                  </a:cubicBezTo>
                  <a:cubicBezTo>
                    <a:pt x="294437" y="334670"/>
                    <a:pt x="295250" y="334467"/>
                    <a:pt x="296876" y="332842"/>
                  </a:cubicBezTo>
                  <a:cubicBezTo>
                    <a:pt x="298095" y="331622"/>
                    <a:pt x="300127" y="331216"/>
                    <a:pt x="302972" y="331622"/>
                  </a:cubicBezTo>
                  <a:cubicBezTo>
                    <a:pt x="305410" y="332842"/>
                    <a:pt x="310490" y="332638"/>
                    <a:pt x="318212" y="331013"/>
                  </a:cubicBezTo>
                  <a:lnTo>
                    <a:pt x="337719" y="329794"/>
                  </a:lnTo>
                  <a:lnTo>
                    <a:pt x="356007" y="329794"/>
                  </a:lnTo>
                  <a:cubicBezTo>
                    <a:pt x="358039" y="329387"/>
                    <a:pt x="361290" y="329082"/>
                    <a:pt x="365760" y="328879"/>
                  </a:cubicBezTo>
                  <a:cubicBezTo>
                    <a:pt x="370231" y="328676"/>
                    <a:pt x="375514" y="328168"/>
                    <a:pt x="381610" y="327355"/>
                  </a:cubicBezTo>
                  <a:lnTo>
                    <a:pt x="400508" y="326136"/>
                  </a:lnTo>
                  <a:cubicBezTo>
                    <a:pt x="404572" y="326136"/>
                    <a:pt x="408432" y="326746"/>
                    <a:pt x="412090" y="327965"/>
                  </a:cubicBezTo>
                  <a:cubicBezTo>
                    <a:pt x="416967" y="329184"/>
                    <a:pt x="419812" y="330200"/>
                    <a:pt x="420624" y="331013"/>
                  </a:cubicBezTo>
                  <a:cubicBezTo>
                    <a:pt x="421031" y="331419"/>
                    <a:pt x="420624" y="331622"/>
                    <a:pt x="419405" y="331622"/>
                  </a:cubicBezTo>
                  <a:cubicBezTo>
                    <a:pt x="416967" y="331622"/>
                    <a:pt x="415341" y="331419"/>
                    <a:pt x="414528" y="331013"/>
                  </a:cubicBezTo>
                  <a:cubicBezTo>
                    <a:pt x="412090" y="330200"/>
                    <a:pt x="409245" y="330403"/>
                    <a:pt x="405994" y="331622"/>
                  </a:cubicBezTo>
                  <a:cubicBezTo>
                    <a:pt x="403556" y="332842"/>
                    <a:pt x="401727" y="333451"/>
                    <a:pt x="400508" y="333451"/>
                  </a:cubicBezTo>
                  <a:cubicBezTo>
                    <a:pt x="400508" y="333451"/>
                    <a:pt x="400406" y="333350"/>
                    <a:pt x="400203" y="333146"/>
                  </a:cubicBezTo>
                  <a:cubicBezTo>
                    <a:pt x="400000" y="332943"/>
                    <a:pt x="399898" y="332842"/>
                    <a:pt x="399898" y="332842"/>
                  </a:cubicBezTo>
                  <a:cubicBezTo>
                    <a:pt x="399492" y="331622"/>
                    <a:pt x="398476" y="331013"/>
                    <a:pt x="396850" y="331013"/>
                  </a:cubicBezTo>
                  <a:cubicBezTo>
                    <a:pt x="395224" y="331013"/>
                    <a:pt x="393802" y="332029"/>
                    <a:pt x="392583" y="334061"/>
                  </a:cubicBezTo>
                  <a:cubicBezTo>
                    <a:pt x="392176" y="334874"/>
                    <a:pt x="391973" y="335890"/>
                    <a:pt x="391973" y="337109"/>
                  </a:cubicBezTo>
                  <a:cubicBezTo>
                    <a:pt x="391973" y="337515"/>
                    <a:pt x="395631" y="337718"/>
                    <a:pt x="402946" y="337718"/>
                  </a:cubicBezTo>
                  <a:cubicBezTo>
                    <a:pt x="410668" y="337718"/>
                    <a:pt x="415748" y="338125"/>
                    <a:pt x="418186" y="338938"/>
                  </a:cubicBezTo>
                  <a:lnTo>
                    <a:pt x="429159" y="341376"/>
                  </a:lnTo>
                  <a:lnTo>
                    <a:pt x="436474" y="341986"/>
                  </a:lnTo>
                  <a:lnTo>
                    <a:pt x="429768" y="341986"/>
                  </a:lnTo>
                  <a:cubicBezTo>
                    <a:pt x="428956" y="341986"/>
                    <a:pt x="427940" y="342087"/>
                    <a:pt x="426720" y="342290"/>
                  </a:cubicBezTo>
                  <a:cubicBezTo>
                    <a:pt x="425501" y="342494"/>
                    <a:pt x="424485" y="342798"/>
                    <a:pt x="423672" y="343205"/>
                  </a:cubicBezTo>
                  <a:cubicBezTo>
                    <a:pt x="422860" y="343611"/>
                    <a:pt x="422453" y="344221"/>
                    <a:pt x="422453" y="345034"/>
                  </a:cubicBezTo>
                  <a:cubicBezTo>
                    <a:pt x="422453" y="345846"/>
                    <a:pt x="422860" y="346354"/>
                    <a:pt x="423672" y="346558"/>
                  </a:cubicBezTo>
                  <a:cubicBezTo>
                    <a:pt x="424485" y="346761"/>
                    <a:pt x="425704" y="346659"/>
                    <a:pt x="427330" y="346253"/>
                  </a:cubicBezTo>
                  <a:cubicBezTo>
                    <a:pt x="429768" y="346253"/>
                    <a:pt x="432816" y="346862"/>
                    <a:pt x="436474" y="348082"/>
                  </a:cubicBezTo>
                  <a:lnTo>
                    <a:pt x="440741" y="349910"/>
                  </a:lnTo>
                  <a:lnTo>
                    <a:pt x="436474" y="350520"/>
                  </a:lnTo>
                  <a:cubicBezTo>
                    <a:pt x="431597" y="350520"/>
                    <a:pt x="425501" y="351130"/>
                    <a:pt x="418186" y="352349"/>
                  </a:cubicBezTo>
                  <a:cubicBezTo>
                    <a:pt x="411684" y="353568"/>
                    <a:pt x="401930" y="354584"/>
                    <a:pt x="388925" y="355397"/>
                  </a:cubicBezTo>
                  <a:cubicBezTo>
                    <a:pt x="377140" y="356210"/>
                    <a:pt x="369012" y="357226"/>
                    <a:pt x="364541" y="358445"/>
                  </a:cubicBezTo>
                  <a:cubicBezTo>
                    <a:pt x="358445" y="359664"/>
                    <a:pt x="355397" y="360680"/>
                    <a:pt x="355397" y="361493"/>
                  </a:cubicBezTo>
                  <a:lnTo>
                    <a:pt x="358445" y="362102"/>
                  </a:lnTo>
                  <a:lnTo>
                    <a:pt x="364541" y="360883"/>
                  </a:lnTo>
                  <a:cubicBezTo>
                    <a:pt x="365760" y="360477"/>
                    <a:pt x="370637" y="359867"/>
                    <a:pt x="379172" y="359054"/>
                  </a:cubicBezTo>
                  <a:cubicBezTo>
                    <a:pt x="386080" y="359054"/>
                    <a:pt x="393599" y="358648"/>
                    <a:pt x="401727" y="357835"/>
                  </a:cubicBezTo>
                  <a:cubicBezTo>
                    <a:pt x="404572" y="357429"/>
                    <a:pt x="407823" y="357226"/>
                    <a:pt x="411480" y="357226"/>
                  </a:cubicBezTo>
                  <a:lnTo>
                    <a:pt x="412700" y="357226"/>
                  </a:lnTo>
                  <a:cubicBezTo>
                    <a:pt x="413106" y="357226"/>
                    <a:pt x="413106" y="357429"/>
                    <a:pt x="412700" y="357835"/>
                  </a:cubicBezTo>
                  <a:cubicBezTo>
                    <a:pt x="412293" y="358242"/>
                    <a:pt x="411887" y="358648"/>
                    <a:pt x="411480" y="359054"/>
                  </a:cubicBezTo>
                  <a:cubicBezTo>
                    <a:pt x="410261" y="360274"/>
                    <a:pt x="408229" y="360883"/>
                    <a:pt x="405384" y="360883"/>
                  </a:cubicBezTo>
                  <a:lnTo>
                    <a:pt x="396850" y="361493"/>
                  </a:lnTo>
                  <a:cubicBezTo>
                    <a:pt x="394412" y="361493"/>
                    <a:pt x="392380" y="361899"/>
                    <a:pt x="390754" y="362712"/>
                  </a:cubicBezTo>
                  <a:cubicBezTo>
                    <a:pt x="389941" y="363525"/>
                    <a:pt x="388722" y="363525"/>
                    <a:pt x="387096" y="362712"/>
                  </a:cubicBezTo>
                  <a:cubicBezTo>
                    <a:pt x="385471" y="362712"/>
                    <a:pt x="384658" y="362915"/>
                    <a:pt x="384658" y="363322"/>
                  </a:cubicBezTo>
                  <a:cubicBezTo>
                    <a:pt x="381407" y="364541"/>
                    <a:pt x="378156" y="365354"/>
                    <a:pt x="374904" y="365760"/>
                  </a:cubicBezTo>
                  <a:cubicBezTo>
                    <a:pt x="369621" y="366166"/>
                    <a:pt x="364135" y="367386"/>
                    <a:pt x="358445" y="369418"/>
                  </a:cubicBezTo>
                  <a:cubicBezTo>
                    <a:pt x="353162" y="371450"/>
                    <a:pt x="349911" y="372872"/>
                    <a:pt x="348692" y="373685"/>
                  </a:cubicBezTo>
                  <a:cubicBezTo>
                    <a:pt x="347066" y="375310"/>
                    <a:pt x="346253" y="376733"/>
                    <a:pt x="346253" y="377952"/>
                  </a:cubicBezTo>
                  <a:cubicBezTo>
                    <a:pt x="345847" y="378765"/>
                    <a:pt x="346660" y="379984"/>
                    <a:pt x="348692" y="381610"/>
                  </a:cubicBezTo>
                  <a:cubicBezTo>
                    <a:pt x="351130" y="382829"/>
                    <a:pt x="352349" y="384048"/>
                    <a:pt x="352349" y="385267"/>
                  </a:cubicBezTo>
                  <a:cubicBezTo>
                    <a:pt x="352349" y="385674"/>
                    <a:pt x="352552" y="386182"/>
                    <a:pt x="352959" y="386791"/>
                  </a:cubicBezTo>
                  <a:cubicBezTo>
                    <a:pt x="353365" y="387401"/>
                    <a:pt x="353772" y="387909"/>
                    <a:pt x="354178" y="388315"/>
                  </a:cubicBezTo>
                  <a:cubicBezTo>
                    <a:pt x="355804" y="389941"/>
                    <a:pt x="357632" y="393395"/>
                    <a:pt x="359664" y="398678"/>
                  </a:cubicBezTo>
                  <a:cubicBezTo>
                    <a:pt x="362103" y="402336"/>
                    <a:pt x="363322" y="405181"/>
                    <a:pt x="363322" y="407213"/>
                  </a:cubicBezTo>
                  <a:lnTo>
                    <a:pt x="363322" y="407822"/>
                  </a:lnTo>
                  <a:cubicBezTo>
                    <a:pt x="362916" y="408229"/>
                    <a:pt x="361696" y="408432"/>
                    <a:pt x="359664" y="408432"/>
                  </a:cubicBezTo>
                  <a:cubicBezTo>
                    <a:pt x="358445" y="407619"/>
                    <a:pt x="357836" y="407822"/>
                    <a:pt x="357836" y="409042"/>
                  </a:cubicBezTo>
                  <a:cubicBezTo>
                    <a:pt x="357836" y="410261"/>
                    <a:pt x="358648" y="410870"/>
                    <a:pt x="360274" y="410870"/>
                  </a:cubicBezTo>
                  <a:cubicBezTo>
                    <a:pt x="361900" y="410870"/>
                    <a:pt x="362712" y="411277"/>
                    <a:pt x="362712" y="412090"/>
                  </a:cubicBezTo>
                  <a:cubicBezTo>
                    <a:pt x="362712" y="412902"/>
                    <a:pt x="361900" y="413309"/>
                    <a:pt x="360274" y="413309"/>
                  </a:cubicBezTo>
                  <a:cubicBezTo>
                    <a:pt x="359055" y="413309"/>
                    <a:pt x="358445" y="413715"/>
                    <a:pt x="358445" y="414528"/>
                  </a:cubicBezTo>
                  <a:cubicBezTo>
                    <a:pt x="358039" y="415341"/>
                    <a:pt x="356616" y="415747"/>
                    <a:pt x="354178" y="415747"/>
                  </a:cubicBezTo>
                  <a:cubicBezTo>
                    <a:pt x="352552" y="415341"/>
                    <a:pt x="351333" y="415442"/>
                    <a:pt x="350520" y="416052"/>
                  </a:cubicBezTo>
                  <a:cubicBezTo>
                    <a:pt x="349708" y="416662"/>
                    <a:pt x="348692" y="417779"/>
                    <a:pt x="347472" y="419405"/>
                  </a:cubicBezTo>
                  <a:cubicBezTo>
                    <a:pt x="345847" y="421437"/>
                    <a:pt x="345034" y="424282"/>
                    <a:pt x="345034" y="427939"/>
                  </a:cubicBezTo>
                  <a:cubicBezTo>
                    <a:pt x="345440" y="429158"/>
                    <a:pt x="345542" y="430378"/>
                    <a:pt x="345339" y="431597"/>
                  </a:cubicBezTo>
                  <a:cubicBezTo>
                    <a:pt x="345136" y="432816"/>
                    <a:pt x="345034" y="433426"/>
                    <a:pt x="345034" y="433426"/>
                  </a:cubicBezTo>
                  <a:cubicBezTo>
                    <a:pt x="344628" y="433832"/>
                    <a:pt x="344831" y="435864"/>
                    <a:pt x="345644" y="439522"/>
                  </a:cubicBezTo>
                  <a:cubicBezTo>
                    <a:pt x="346050" y="441960"/>
                    <a:pt x="347472" y="443179"/>
                    <a:pt x="349911" y="443179"/>
                  </a:cubicBezTo>
                  <a:cubicBezTo>
                    <a:pt x="351536" y="443586"/>
                    <a:pt x="354178" y="443789"/>
                    <a:pt x="357836" y="443789"/>
                  </a:cubicBezTo>
                  <a:cubicBezTo>
                    <a:pt x="361087" y="443789"/>
                    <a:pt x="362916" y="443586"/>
                    <a:pt x="363322" y="443179"/>
                  </a:cubicBezTo>
                  <a:cubicBezTo>
                    <a:pt x="364135" y="442366"/>
                    <a:pt x="364744" y="442366"/>
                    <a:pt x="365151" y="443179"/>
                  </a:cubicBezTo>
                  <a:cubicBezTo>
                    <a:pt x="365964" y="443586"/>
                    <a:pt x="371450" y="444195"/>
                    <a:pt x="381610" y="445008"/>
                  </a:cubicBezTo>
                  <a:lnTo>
                    <a:pt x="397460" y="445008"/>
                  </a:lnTo>
                  <a:cubicBezTo>
                    <a:pt x="397866" y="444602"/>
                    <a:pt x="397663" y="443586"/>
                    <a:pt x="396850" y="441960"/>
                  </a:cubicBezTo>
                  <a:cubicBezTo>
                    <a:pt x="396444" y="441147"/>
                    <a:pt x="395631" y="438302"/>
                    <a:pt x="394412" y="433426"/>
                  </a:cubicBezTo>
                  <a:lnTo>
                    <a:pt x="393802" y="428549"/>
                  </a:lnTo>
                  <a:lnTo>
                    <a:pt x="398679" y="429158"/>
                  </a:lnTo>
                  <a:cubicBezTo>
                    <a:pt x="402743" y="429971"/>
                    <a:pt x="405791" y="431394"/>
                    <a:pt x="407823" y="433426"/>
                  </a:cubicBezTo>
                  <a:lnTo>
                    <a:pt x="412090" y="437083"/>
                  </a:lnTo>
                  <a:lnTo>
                    <a:pt x="421844" y="437083"/>
                  </a:lnTo>
                  <a:lnTo>
                    <a:pt x="436474" y="435864"/>
                  </a:lnTo>
                  <a:cubicBezTo>
                    <a:pt x="439725" y="435051"/>
                    <a:pt x="443586" y="435254"/>
                    <a:pt x="448056" y="436474"/>
                  </a:cubicBezTo>
                  <a:lnTo>
                    <a:pt x="459029" y="441960"/>
                  </a:lnTo>
                  <a:cubicBezTo>
                    <a:pt x="461468" y="443992"/>
                    <a:pt x="463703" y="446227"/>
                    <a:pt x="465735" y="448666"/>
                  </a:cubicBezTo>
                  <a:cubicBezTo>
                    <a:pt x="466954" y="450698"/>
                    <a:pt x="467564" y="452323"/>
                    <a:pt x="467564" y="453542"/>
                  </a:cubicBezTo>
                  <a:lnTo>
                    <a:pt x="467564" y="455371"/>
                  </a:lnTo>
                  <a:cubicBezTo>
                    <a:pt x="466751" y="457403"/>
                    <a:pt x="466954" y="459638"/>
                    <a:pt x="468173" y="462077"/>
                  </a:cubicBezTo>
                  <a:lnTo>
                    <a:pt x="470002" y="468782"/>
                  </a:lnTo>
                  <a:cubicBezTo>
                    <a:pt x="470002" y="472846"/>
                    <a:pt x="470612" y="476301"/>
                    <a:pt x="471831" y="479146"/>
                  </a:cubicBezTo>
                  <a:lnTo>
                    <a:pt x="474879" y="485851"/>
                  </a:lnTo>
                  <a:cubicBezTo>
                    <a:pt x="476911" y="487883"/>
                    <a:pt x="478130" y="490525"/>
                    <a:pt x="478536" y="493776"/>
                  </a:cubicBezTo>
                  <a:cubicBezTo>
                    <a:pt x="478943" y="495808"/>
                    <a:pt x="479146" y="497332"/>
                    <a:pt x="479146" y="498348"/>
                  </a:cubicBezTo>
                  <a:cubicBezTo>
                    <a:pt x="479146" y="499364"/>
                    <a:pt x="478740" y="500075"/>
                    <a:pt x="477927" y="500482"/>
                  </a:cubicBezTo>
                  <a:cubicBezTo>
                    <a:pt x="476301" y="502107"/>
                    <a:pt x="474676" y="502107"/>
                    <a:pt x="473050" y="500482"/>
                  </a:cubicBezTo>
                  <a:cubicBezTo>
                    <a:pt x="470612" y="499262"/>
                    <a:pt x="468986" y="498043"/>
                    <a:pt x="468173" y="496824"/>
                  </a:cubicBezTo>
                  <a:cubicBezTo>
                    <a:pt x="464922" y="495198"/>
                    <a:pt x="462484" y="494386"/>
                    <a:pt x="460858" y="494386"/>
                  </a:cubicBezTo>
                  <a:cubicBezTo>
                    <a:pt x="459232" y="493979"/>
                    <a:pt x="458115" y="494081"/>
                    <a:pt x="457505" y="494690"/>
                  </a:cubicBezTo>
                  <a:cubicBezTo>
                    <a:pt x="456896" y="495300"/>
                    <a:pt x="456184" y="496214"/>
                    <a:pt x="455372" y="497434"/>
                  </a:cubicBezTo>
                  <a:cubicBezTo>
                    <a:pt x="454559" y="500278"/>
                    <a:pt x="453136" y="502920"/>
                    <a:pt x="451104" y="505358"/>
                  </a:cubicBezTo>
                  <a:cubicBezTo>
                    <a:pt x="449072" y="508203"/>
                    <a:pt x="446634" y="509829"/>
                    <a:pt x="443789" y="510235"/>
                  </a:cubicBezTo>
                  <a:lnTo>
                    <a:pt x="438912" y="510845"/>
                  </a:lnTo>
                  <a:lnTo>
                    <a:pt x="438912" y="506578"/>
                  </a:lnTo>
                  <a:cubicBezTo>
                    <a:pt x="438912" y="504546"/>
                    <a:pt x="438506" y="503123"/>
                    <a:pt x="437693" y="502310"/>
                  </a:cubicBezTo>
                  <a:cubicBezTo>
                    <a:pt x="436068" y="501498"/>
                    <a:pt x="434848" y="501498"/>
                    <a:pt x="434036" y="502310"/>
                  </a:cubicBezTo>
                  <a:cubicBezTo>
                    <a:pt x="432816" y="502310"/>
                    <a:pt x="431597" y="501498"/>
                    <a:pt x="430378" y="499872"/>
                  </a:cubicBezTo>
                  <a:cubicBezTo>
                    <a:pt x="428752" y="498246"/>
                    <a:pt x="427330" y="497434"/>
                    <a:pt x="426111" y="497434"/>
                  </a:cubicBezTo>
                  <a:cubicBezTo>
                    <a:pt x="424892" y="497434"/>
                    <a:pt x="423063" y="497027"/>
                    <a:pt x="420624" y="496214"/>
                  </a:cubicBezTo>
                  <a:cubicBezTo>
                    <a:pt x="419405" y="495402"/>
                    <a:pt x="416764" y="494589"/>
                    <a:pt x="412700" y="493776"/>
                  </a:cubicBezTo>
                  <a:cubicBezTo>
                    <a:pt x="411480" y="493370"/>
                    <a:pt x="410668" y="493065"/>
                    <a:pt x="410261" y="492862"/>
                  </a:cubicBezTo>
                  <a:cubicBezTo>
                    <a:pt x="409855" y="492658"/>
                    <a:pt x="409652" y="492557"/>
                    <a:pt x="409652" y="492557"/>
                  </a:cubicBezTo>
                  <a:cubicBezTo>
                    <a:pt x="410464" y="491744"/>
                    <a:pt x="410871" y="490931"/>
                    <a:pt x="410871" y="490118"/>
                  </a:cubicBezTo>
                  <a:cubicBezTo>
                    <a:pt x="410871" y="489712"/>
                    <a:pt x="409652" y="489509"/>
                    <a:pt x="407213" y="489509"/>
                  </a:cubicBezTo>
                  <a:cubicBezTo>
                    <a:pt x="404775" y="489509"/>
                    <a:pt x="402946" y="488696"/>
                    <a:pt x="401727" y="487070"/>
                  </a:cubicBezTo>
                  <a:cubicBezTo>
                    <a:pt x="401320" y="485851"/>
                    <a:pt x="400609" y="485140"/>
                    <a:pt x="399593" y="484937"/>
                  </a:cubicBezTo>
                  <a:cubicBezTo>
                    <a:pt x="398577" y="484734"/>
                    <a:pt x="397053" y="484632"/>
                    <a:pt x="395021" y="484632"/>
                  </a:cubicBezTo>
                  <a:cubicBezTo>
                    <a:pt x="392583" y="484632"/>
                    <a:pt x="390856" y="484734"/>
                    <a:pt x="389840" y="484937"/>
                  </a:cubicBezTo>
                  <a:cubicBezTo>
                    <a:pt x="388824" y="485140"/>
                    <a:pt x="388316" y="485445"/>
                    <a:pt x="388316" y="485851"/>
                  </a:cubicBezTo>
                  <a:cubicBezTo>
                    <a:pt x="388316" y="487070"/>
                    <a:pt x="384455" y="487680"/>
                    <a:pt x="376733" y="487680"/>
                  </a:cubicBezTo>
                  <a:cubicBezTo>
                    <a:pt x="373482" y="488086"/>
                    <a:pt x="370739" y="488188"/>
                    <a:pt x="368504" y="487985"/>
                  </a:cubicBezTo>
                  <a:cubicBezTo>
                    <a:pt x="366268" y="487782"/>
                    <a:pt x="364948" y="487477"/>
                    <a:pt x="364541" y="487070"/>
                  </a:cubicBezTo>
                  <a:cubicBezTo>
                    <a:pt x="364135" y="486664"/>
                    <a:pt x="363322" y="486664"/>
                    <a:pt x="362103" y="487070"/>
                  </a:cubicBezTo>
                  <a:lnTo>
                    <a:pt x="354788" y="488899"/>
                  </a:lnTo>
                  <a:cubicBezTo>
                    <a:pt x="350724" y="490118"/>
                    <a:pt x="348488" y="490931"/>
                    <a:pt x="348082" y="491338"/>
                  </a:cubicBezTo>
                  <a:cubicBezTo>
                    <a:pt x="348082" y="491744"/>
                    <a:pt x="346050" y="492354"/>
                    <a:pt x="341986" y="493166"/>
                  </a:cubicBezTo>
                  <a:lnTo>
                    <a:pt x="333452" y="493776"/>
                  </a:lnTo>
                  <a:lnTo>
                    <a:pt x="321260" y="494995"/>
                  </a:lnTo>
                  <a:cubicBezTo>
                    <a:pt x="315570" y="494995"/>
                    <a:pt x="311506" y="495402"/>
                    <a:pt x="309068" y="496214"/>
                  </a:cubicBezTo>
                  <a:lnTo>
                    <a:pt x="302362" y="498653"/>
                  </a:lnTo>
                  <a:lnTo>
                    <a:pt x="296876" y="499262"/>
                  </a:lnTo>
                  <a:cubicBezTo>
                    <a:pt x="294437" y="500075"/>
                    <a:pt x="293015" y="500888"/>
                    <a:pt x="292608" y="501701"/>
                  </a:cubicBezTo>
                  <a:lnTo>
                    <a:pt x="285293" y="503530"/>
                  </a:lnTo>
                  <a:cubicBezTo>
                    <a:pt x="282042" y="503530"/>
                    <a:pt x="280010" y="503936"/>
                    <a:pt x="279197" y="504749"/>
                  </a:cubicBezTo>
                  <a:cubicBezTo>
                    <a:pt x="277572" y="505562"/>
                    <a:pt x="274930" y="505968"/>
                    <a:pt x="271272" y="505968"/>
                  </a:cubicBezTo>
                  <a:cubicBezTo>
                    <a:pt x="266802" y="505968"/>
                    <a:pt x="264567" y="506374"/>
                    <a:pt x="264567" y="507187"/>
                  </a:cubicBezTo>
                  <a:cubicBezTo>
                    <a:pt x="264160" y="507594"/>
                    <a:pt x="262535" y="507797"/>
                    <a:pt x="259690" y="507797"/>
                  </a:cubicBezTo>
                  <a:cubicBezTo>
                    <a:pt x="258064" y="507797"/>
                    <a:pt x="255423" y="508406"/>
                    <a:pt x="251765" y="509626"/>
                  </a:cubicBezTo>
                  <a:cubicBezTo>
                    <a:pt x="248514" y="511251"/>
                    <a:pt x="246482" y="512064"/>
                    <a:pt x="245669" y="512064"/>
                  </a:cubicBezTo>
                  <a:cubicBezTo>
                    <a:pt x="242824" y="512064"/>
                    <a:pt x="240996" y="512470"/>
                    <a:pt x="240183" y="513283"/>
                  </a:cubicBezTo>
                  <a:cubicBezTo>
                    <a:pt x="239370" y="514096"/>
                    <a:pt x="236728" y="514909"/>
                    <a:pt x="232258" y="515722"/>
                  </a:cubicBezTo>
                  <a:cubicBezTo>
                    <a:pt x="229820" y="516534"/>
                    <a:pt x="227584" y="517042"/>
                    <a:pt x="225552" y="517246"/>
                  </a:cubicBezTo>
                  <a:cubicBezTo>
                    <a:pt x="223520" y="517449"/>
                    <a:pt x="221895" y="517754"/>
                    <a:pt x="220676" y="518160"/>
                  </a:cubicBezTo>
                  <a:cubicBezTo>
                    <a:pt x="219050" y="518160"/>
                    <a:pt x="217018" y="518770"/>
                    <a:pt x="214580" y="519989"/>
                  </a:cubicBezTo>
                  <a:lnTo>
                    <a:pt x="209093" y="523037"/>
                  </a:lnTo>
                  <a:cubicBezTo>
                    <a:pt x="207468" y="523443"/>
                    <a:pt x="206147" y="523342"/>
                    <a:pt x="205131" y="522732"/>
                  </a:cubicBezTo>
                  <a:cubicBezTo>
                    <a:pt x="204115" y="522122"/>
                    <a:pt x="202794" y="521005"/>
                    <a:pt x="201168" y="519379"/>
                  </a:cubicBezTo>
                  <a:cubicBezTo>
                    <a:pt x="198324" y="517347"/>
                    <a:pt x="196901" y="515518"/>
                    <a:pt x="196901" y="513893"/>
                  </a:cubicBezTo>
                  <a:cubicBezTo>
                    <a:pt x="196901" y="512267"/>
                    <a:pt x="196292" y="511048"/>
                    <a:pt x="195072" y="510235"/>
                  </a:cubicBezTo>
                  <a:cubicBezTo>
                    <a:pt x="190196" y="504952"/>
                    <a:pt x="186741" y="500888"/>
                    <a:pt x="184709" y="498043"/>
                  </a:cubicBezTo>
                  <a:cubicBezTo>
                    <a:pt x="182271" y="495605"/>
                    <a:pt x="178613" y="490118"/>
                    <a:pt x="173736" y="481584"/>
                  </a:cubicBezTo>
                  <a:lnTo>
                    <a:pt x="170079" y="473659"/>
                  </a:lnTo>
                  <a:lnTo>
                    <a:pt x="168250" y="468782"/>
                  </a:lnTo>
                  <a:lnTo>
                    <a:pt x="166421" y="466344"/>
                  </a:lnTo>
                  <a:lnTo>
                    <a:pt x="163983" y="468782"/>
                  </a:lnTo>
                  <a:cubicBezTo>
                    <a:pt x="162357" y="471221"/>
                    <a:pt x="161748" y="473050"/>
                    <a:pt x="162154" y="474269"/>
                  </a:cubicBezTo>
                  <a:cubicBezTo>
                    <a:pt x="162560" y="475894"/>
                    <a:pt x="161544" y="477926"/>
                    <a:pt x="159106" y="480365"/>
                  </a:cubicBezTo>
                  <a:cubicBezTo>
                    <a:pt x="157480" y="481990"/>
                    <a:pt x="156668" y="483413"/>
                    <a:pt x="156668" y="484632"/>
                  </a:cubicBezTo>
                  <a:cubicBezTo>
                    <a:pt x="156668" y="485851"/>
                    <a:pt x="155855" y="487274"/>
                    <a:pt x="154229" y="488899"/>
                  </a:cubicBezTo>
                  <a:lnTo>
                    <a:pt x="152400" y="493166"/>
                  </a:lnTo>
                  <a:cubicBezTo>
                    <a:pt x="152400" y="493979"/>
                    <a:pt x="152807" y="494386"/>
                    <a:pt x="153620" y="494386"/>
                  </a:cubicBezTo>
                  <a:cubicBezTo>
                    <a:pt x="154839" y="494386"/>
                    <a:pt x="155245" y="496418"/>
                    <a:pt x="154839" y="500482"/>
                  </a:cubicBezTo>
                  <a:cubicBezTo>
                    <a:pt x="154839" y="504952"/>
                    <a:pt x="154229" y="507187"/>
                    <a:pt x="153010" y="507187"/>
                  </a:cubicBezTo>
                  <a:lnTo>
                    <a:pt x="149352" y="505358"/>
                  </a:lnTo>
                  <a:cubicBezTo>
                    <a:pt x="148946" y="504139"/>
                    <a:pt x="147930" y="503530"/>
                    <a:pt x="146304" y="503530"/>
                  </a:cubicBezTo>
                  <a:cubicBezTo>
                    <a:pt x="145492" y="503530"/>
                    <a:pt x="145085" y="504342"/>
                    <a:pt x="145085" y="505968"/>
                  </a:cubicBezTo>
                  <a:cubicBezTo>
                    <a:pt x="145085" y="507594"/>
                    <a:pt x="144272" y="509219"/>
                    <a:pt x="142647" y="510845"/>
                  </a:cubicBezTo>
                  <a:cubicBezTo>
                    <a:pt x="141834" y="512470"/>
                    <a:pt x="140818" y="512470"/>
                    <a:pt x="139599" y="510845"/>
                  </a:cubicBezTo>
                  <a:lnTo>
                    <a:pt x="134722" y="508406"/>
                  </a:lnTo>
                  <a:cubicBezTo>
                    <a:pt x="132690" y="508406"/>
                    <a:pt x="131268" y="509016"/>
                    <a:pt x="130455" y="510235"/>
                  </a:cubicBezTo>
                  <a:cubicBezTo>
                    <a:pt x="130048" y="511048"/>
                    <a:pt x="129439" y="511759"/>
                    <a:pt x="128626" y="512369"/>
                  </a:cubicBezTo>
                  <a:cubicBezTo>
                    <a:pt x="127813" y="512978"/>
                    <a:pt x="127000" y="513283"/>
                    <a:pt x="126188" y="513283"/>
                  </a:cubicBezTo>
                  <a:cubicBezTo>
                    <a:pt x="124562" y="513283"/>
                    <a:pt x="123546" y="513690"/>
                    <a:pt x="123140" y="514502"/>
                  </a:cubicBezTo>
                  <a:cubicBezTo>
                    <a:pt x="122327" y="515315"/>
                    <a:pt x="121717" y="514909"/>
                    <a:pt x="121311" y="513283"/>
                  </a:cubicBezTo>
                  <a:cubicBezTo>
                    <a:pt x="120904" y="511251"/>
                    <a:pt x="118060" y="509219"/>
                    <a:pt x="112776" y="507187"/>
                  </a:cubicBezTo>
                  <a:cubicBezTo>
                    <a:pt x="109119" y="505968"/>
                    <a:pt x="106071" y="505358"/>
                    <a:pt x="103632" y="505358"/>
                  </a:cubicBezTo>
                  <a:cubicBezTo>
                    <a:pt x="102820" y="505765"/>
                    <a:pt x="102413" y="505155"/>
                    <a:pt x="102413" y="503530"/>
                  </a:cubicBezTo>
                  <a:cubicBezTo>
                    <a:pt x="102413" y="501498"/>
                    <a:pt x="101804" y="499872"/>
                    <a:pt x="100584" y="498653"/>
                  </a:cubicBezTo>
                  <a:lnTo>
                    <a:pt x="93879" y="496214"/>
                  </a:lnTo>
                  <a:cubicBezTo>
                    <a:pt x="92660" y="496214"/>
                    <a:pt x="91542" y="496011"/>
                    <a:pt x="90526" y="495605"/>
                  </a:cubicBezTo>
                  <a:cubicBezTo>
                    <a:pt x="89510" y="495198"/>
                    <a:pt x="89002" y="494792"/>
                    <a:pt x="89002" y="494386"/>
                  </a:cubicBezTo>
                  <a:cubicBezTo>
                    <a:pt x="89815" y="493573"/>
                    <a:pt x="89815" y="493166"/>
                    <a:pt x="89002" y="493166"/>
                  </a:cubicBezTo>
                  <a:lnTo>
                    <a:pt x="83516" y="494995"/>
                  </a:lnTo>
                  <a:cubicBezTo>
                    <a:pt x="81890" y="496214"/>
                    <a:pt x="79655" y="496824"/>
                    <a:pt x="76810" y="496824"/>
                  </a:cubicBezTo>
                  <a:cubicBezTo>
                    <a:pt x="72746" y="497637"/>
                    <a:pt x="70308" y="498450"/>
                    <a:pt x="69495" y="499262"/>
                  </a:cubicBezTo>
                  <a:lnTo>
                    <a:pt x="62789" y="502310"/>
                  </a:lnTo>
                  <a:lnTo>
                    <a:pt x="59132" y="502920"/>
                  </a:lnTo>
                  <a:cubicBezTo>
                    <a:pt x="59132" y="502514"/>
                    <a:pt x="59335" y="502107"/>
                    <a:pt x="59741" y="501701"/>
                  </a:cubicBezTo>
                  <a:cubicBezTo>
                    <a:pt x="60554" y="500075"/>
                    <a:pt x="62180" y="498653"/>
                    <a:pt x="64618" y="497434"/>
                  </a:cubicBezTo>
                  <a:cubicBezTo>
                    <a:pt x="67056" y="497027"/>
                    <a:pt x="67869" y="496418"/>
                    <a:pt x="67056" y="495605"/>
                  </a:cubicBezTo>
                  <a:lnTo>
                    <a:pt x="59741" y="498653"/>
                  </a:lnTo>
                  <a:lnTo>
                    <a:pt x="45111" y="507187"/>
                  </a:lnTo>
                  <a:cubicBezTo>
                    <a:pt x="43079" y="508000"/>
                    <a:pt x="41352" y="508813"/>
                    <a:pt x="39929" y="509626"/>
                  </a:cubicBezTo>
                  <a:cubicBezTo>
                    <a:pt x="38507" y="510438"/>
                    <a:pt x="37186" y="511048"/>
                    <a:pt x="35967" y="511454"/>
                  </a:cubicBezTo>
                  <a:lnTo>
                    <a:pt x="35357" y="510845"/>
                  </a:lnTo>
                  <a:cubicBezTo>
                    <a:pt x="35764" y="510032"/>
                    <a:pt x="36576" y="509422"/>
                    <a:pt x="37796" y="509016"/>
                  </a:cubicBezTo>
                  <a:cubicBezTo>
                    <a:pt x="39015" y="507797"/>
                    <a:pt x="42876" y="505562"/>
                    <a:pt x="49378" y="502310"/>
                  </a:cubicBezTo>
                  <a:lnTo>
                    <a:pt x="59741" y="494995"/>
                  </a:lnTo>
                  <a:cubicBezTo>
                    <a:pt x="59741" y="494589"/>
                    <a:pt x="60554" y="493979"/>
                    <a:pt x="62180" y="493166"/>
                  </a:cubicBezTo>
                  <a:cubicBezTo>
                    <a:pt x="62586" y="492760"/>
                    <a:pt x="66650" y="490118"/>
                    <a:pt x="74372" y="485242"/>
                  </a:cubicBezTo>
                  <a:cubicBezTo>
                    <a:pt x="77623" y="483616"/>
                    <a:pt x="80061" y="482194"/>
                    <a:pt x="81687" y="480974"/>
                  </a:cubicBezTo>
                  <a:cubicBezTo>
                    <a:pt x="83312" y="479755"/>
                    <a:pt x="83922" y="478739"/>
                    <a:pt x="83516" y="477926"/>
                  </a:cubicBezTo>
                  <a:cubicBezTo>
                    <a:pt x="82703" y="477114"/>
                    <a:pt x="80264" y="478130"/>
                    <a:pt x="76200" y="480974"/>
                  </a:cubicBezTo>
                  <a:cubicBezTo>
                    <a:pt x="72949" y="482194"/>
                    <a:pt x="65024" y="486664"/>
                    <a:pt x="52426" y="494386"/>
                  </a:cubicBezTo>
                  <a:cubicBezTo>
                    <a:pt x="46330" y="497637"/>
                    <a:pt x="41352" y="500482"/>
                    <a:pt x="37491" y="502920"/>
                  </a:cubicBezTo>
                  <a:cubicBezTo>
                    <a:pt x="33630" y="505358"/>
                    <a:pt x="30684" y="506984"/>
                    <a:pt x="28652" y="507797"/>
                  </a:cubicBezTo>
                  <a:lnTo>
                    <a:pt x="19508" y="513893"/>
                  </a:lnTo>
                  <a:cubicBezTo>
                    <a:pt x="18695" y="514706"/>
                    <a:pt x="18492" y="515722"/>
                    <a:pt x="18898" y="516941"/>
                  </a:cubicBezTo>
                  <a:cubicBezTo>
                    <a:pt x="19711" y="517754"/>
                    <a:pt x="20727" y="517957"/>
                    <a:pt x="21946" y="517550"/>
                  </a:cubicBezTo>
                  <a:cubicBezTo>
                    <a:pt x="22352" y="517144"/>
                    <a:pt x="22657" y="517042"/>
                    <a:pt x="22860" y="517246"/>
                  </a:cubicBezTo>
                  <a:cubicBezTo>
                    <a:pt x="23064" y="517449"/>
                    <a:pt x="22962" y="517754"/>
                    <a:pt x="22556" y="518160"/>
                  </a:cubicBezTo>
                  <a:cubicBezTo>
                    <a:pt x="22149" y="518973"/>
                    <a:pt x="21133" y="519786"/>
                    <a:pt x="19508" y="520598"/>
                  </a:cubicBezTo>
                  <a:cubicBezTo>
                    <a:pt x="17882" y="521411"/>
                    <a:pt x="16460" y="522224"/>
                    <a:pt x="15240" y="523037"/>
                  </a:cubicBezTo>
                  <a:lnTo>
                    <a:pt x="6096" y="526694"/>
                  </a:lnTo>
                  <a:cubicBezTo>
                    <a:pt x="5284" y="526694"/>
                    <a:pt x="4877" y="526288"/>
                    <a:pt x="4877" y="525475"/>
                  </a:cubicBezTo>
                  <a:lnTo>
                    <a:pt x="4877" y="521208"/>
                  </a:lnTo>
                  <a:cubicBezTo>
                    <a:pt x="5284" y="519989"/>
                    <a:pt x="5080" y="518973"/>
                    <a:pt x="4268" y="518160"/>
                  </a:cubicBezTo>
                  <a:cubicBezTo>
                    <a:pt x="3048" y="516941"/>
                    <a:pt x="3048" y="515315"/>
                    <a:pt x="4268" y="513283"/>
                  </a:cubicBezTo>
                  <a:cubicBezTo>
                    <a:pt x="4674" y="512064"/>
                    <a:pt x="4776" y="511150"/>
                    <a:pt x="4572" y="510540"/>
                  </a:cubicBezTo>
                  <a:cubicBezTo>
                    <a:pt x="4369" y="509930"/>
                    <a:pt x="3861" y="509626"/>
                    <a:pt x="3048" y="509626"/>
                  </a:cubicBezTo>
                  <a:cubicBezTo>
                    <a:pt x="1016" y="508813"/>
                    <a:pt x="0" y="508000"/>
                    <a:pt x="0" y="507187"/>
                  </a:cubicBezTo>
                  <a:cubicBezTo>
                    <a:pt x="0" y="506781"/>
                    <a:pt x="1626" y="504139"/>
                    <a:pt x="4877" y="499262"/>
                  </a:cubicBezTo>
                  <a:cubicBezTo>
                    <a:pt x="5690" y="498043"/>
                    <a:pt x="7112" y="495503"/>
                    <a:pt x="9144" y="491642"/>
                  </a:cubicBezTo>
                  <a:cubicBezTo>
                    <a:pt x="11176" y="487782"/>
                    <a:pt x="13208" y="484429"/>
                    <a:pt x="15240" y="481584"/>
                  </a:cubicBezTo>
                  <a:lnTo>
                    <a:pt x="32309" y="446227"/>
                  </a:lnTo>
                  <a:cubicBezTo>
                    <a:pt x="40437" y="430784"/>
                    <a:pt x="44501" y="423469"/>
                    <a:pt x="44501" y="424282"/>
                  </a:cubicBezTo>
                  <a:lnTo>
                    <a:pt x="41453" y="431597"/>
                  </a:lnTo>
                  <a:lnTo>
                    <a:pt x="35967" y="445008"/>
                  </a:lnTo>
                  <a:cubicBezTo>
                    <a:pt x="33935" y="448666"/>
                    <a:pt x="31090" y="454355"/>
                    <a:pt x="27432" y="462077"/>
                  </a:cubicBezTo>
                  <a:cubicBezTo>
                    <a:pt x="26620" y="464109"/>
                    <a:pt x="23368" y="470205"/>
                    <a:pt x="17679" y="480365"/>
                  </a:cubicBezTo>
                  <a:cubicBezTo>
                    <a:pt x="13615" y="487680"/>
                    <a:pt x="10973" y="491947"/>
                    <a:pt x="9754" y="493166"/>
                  </a:cubicBezTo>
                  <a:cubicBezTo>
                    <a:pt x="8941" y="495198"/>
                    <a:pt x="8941" y="496214"/>
                    <a:pt x="9754" y="496214"/>
                  </a:cubicBezTo>
                  <a:cubicBezTo>
                    <a:pt x="11380" y="496214"/>
                    <a:pt x="12802" y="495402"/>
                    <a:pt x="14021" y="493776"/>
                  </a:cubicBezTo>
                  <a:cubicBezTo>
                    <a:pt x="14834" y="492963"/>
                    <a:pt x="19711" y="484022"/>
                    <a:pt x="28652" y="466954"/>
                  </a:cubicBezTo>
                  <a:lnTo>
                    <a:pt x="45111" y="434645"/>
                  </a:lnTo>
                  <a:lnTo>
                    <a:pt x="52426" y="413918"/>
                  </a:lnTo>
                  <a:lnTo>
                    <a:pt x="57303" y="403555"/>
                  </a:lnTo>
                  <a:cubicBezTo>
                    <a:pt x="57303" y="405587"/>
                    <a:pt x="55677" y="410464"/>
                    <a:pt x="52426" y="418186"/>
                  </a:cubicBezTo>
                  <a:lnTo>
                    <a:pt x="48159" y="432206"/>
                  </a:lnTo>
                  <a:lnTo>
                    <a:pt x="46330" y="435864"/>
                  </a:lnTo>
                  <a:cubicBezTo>
                    <a:pt x="45924" y="437490"/>
                    <a:pt x="45111" y="439522"/>
                    <a:pt x="43892" y="441960"/>
                  </a:cubicBezTo>
                  <a:cubicBezTo>
                    <a:pt x="42672" y="444398"/>
                    <a:pt x="41453" y="447040"/>
                    <a:pt x="40234" y="449885"/>
                  </a:cubicBezTo>
                  <a:cubicBezTo>
                    <a:pt x="39015" y="452730"/>
                    <a:pt x="37084" y="456692"/>
                    <a:pt x="34443" y="461772"/>
                  </a:cubicBezTo>
                  <a:cubicBezTo>
                    <a:pt x="31801" y="466852"/>
                    <a:pt x="29058" y="472643"/>
                    <a:pt x="26213" y="479146"/>
                  </a:cubicBezTo>
                  <a:cubicBezTo>
                    <a:pt x="22556" y="485648"/>
                    <a:pt x="19508" y="492150"/>
                    <a:pt x="17069" y="498653"/>
                  </a:cubicBezTo>
                  <a:cubicBezTo>
                    <a:pt x="17476" y="499059"/>
                    <a:pt x="18187" y="498653"/>
                    <a:pt x="19203" y="497434"/>
                  </a:cubicBezTo>
                  <a:cubicBezTo>
                    <a:pt x="20219" y="496214"/>
                    <a:pt x="21133" y="495198"/>
                    <a:pt x="21946" y="494386"/>
                  </a:cubicBezTo>
                  <a:cubicBezTo>
                    <a:pt x="23165" y="493573"/>
                    <a:pt x="24283" y="492557"/>
                    <a:pt x="25299" y="491338"/>
                  </a:cubicBezTo>
                  <a:cubicBezTo>
                    <a:pt x="26315" y="490118"/>
                    <a:pt x="27026" y="489712"/>
                    <a:pt x="27432" y="490118"/>
                  </a:cubicBezTo>
                  <a:cubicBezTo>
                    <a:pt x="27432" y="491744"/>
                    <a:pt x="27229" y="492963"/>
                    <a:pt x="26823" y="493776"/>
                  </a:cubicBezTo>
                  <a:cubicBezTo>
                    <a:pt x="25604" y="496214"/>
                    <a:pt x="24588" y="497840"/>
                    <a:pt x="23775" y="498653"/>
                  </a:cubicBezTo>
                  <a:cubicBezTo>
                    <a:pt x="21743" y="500685"/>
                    <a:pt x="22149" y="501701"/>
                    <a:pt x="24994" y="501701"/>
                  </a:cubicBezTo>
                  <a:cubicBezTo>
                    <a:pt x="25807" y="501701"/>
                    <a:pt x="26213" y="501904"/>
                    <a:pt x="26213" y="502310"/>
                  </a:cubicBezTo>
                  <a:cubicBezTo>
                    <a:pt x="26213" y="502717"/>
                    <a:pt x="26010" y="503326"/>
                    <a:pt x="25604" y="504139"/>
                  </a:cubicBezTo>
                  <a:cubicBezTo>
                    <a:pt x="24791" y="505358"/>
                    <a:pt x="23775" y="506374"/>
                    <a:pt x="22556" y="507187"/>
                  </a:cubicBezTo>
                  <a:cubicBezTo>
                    <a:pt x="21743" y="508000"/>
                    <a:pt x="21743" y="508406"/>
                    <a:pt x="22556" y="508406"/>
                  </a:cubicBezTo>
                  <a:cubicBezTo>
                    <a:pt x="22962" y="508813"/>
                    <a:pt x="23572" y="508813"/>
                    <a:pt x="24384" y="508406"/>
                  </a:cubicBezTo>
                  <a:cubicBezTo>
                    <a:pt x="25197" y="508000"/>
                    <a:pt x="26010" y="507594"/>
                    <a:pt x="26823" y="507187"/>
                  </a:cubicBezTo>
                  <a:cubicBezTo>
                    <a:pt x="29261" y="505562"/>
                    <a:pt x="30887" y="504749"/>
                    <a:pt x="31700" y="504749"/>
                  </a:cubicBezTo>
                  <a:cubicBezTo>
                    <a:pt x="33325" y="503530"/>
                    <a:pt x="34341" y="502107"/>
                    <a:pt x="34748" y="500482"/>
                  </a:cubicBezTo>
                  <a:cubicBezTo>
                    <a:pt x="35967" y="498043"/>
                    <a:pt x="37796" y="496011"/>
                    <a:pt x="40234" y="494386"/>
                  </a:cubicBezTo>
                  <a:lnTo>
                    <a:pt x="46940" y="491338"/>
                  </a:lnTo>
                  <a:cubicBezTo>
                    <a:pt x="47752" y="490118"/>
                    <a:pt x="48768" y="489306"/>
                    <a:pt x="49988" y="488899"/>
                  </a:cubicBezTo>
                  <a:cubicBezTo>
                    <a:pt x="51207" y="488899"/>
                    <a:pt x="52426" y="487883"/>
                    <a:pt x="53645" y="485851"/>
                  </a:cubicBezTo>
                  <a:cubicBezTo>
                    <a:pt x="57303" y="483413"/>
                    <a:pt x="60351" y="481584"/>
                    <a:pt x="62789" y="480365"/>
                  </a:cubicBezTo>
                  <a:cubicBezTo>
                    <a:pt x="66853" y="477926"/>
                    <a:pt x="69292" y="476301"/>
                    <a:pt x="70104" y="475488"/>
                  </a:cubicBezTo>
                  <a:cubicBezTo>
                    <a:pt x="71730" y="474675"/>
                    <a:pt x="72543" y="474472"/>
                    <a:pt x="72543" y="474878"/>
                  </a:cubicBezTo>
                  <a:cubicBezTo>
                    <a:pt x="73356" y="475691"/>
                    <a:pt x="73152" y="476504"/>
                    <a:pt x="71933" y="477317"/>
                  </a:cubicBezTo>
                  <a:cubicBezTo>
                    <a:pt x="70714" y="479349"/>
                    <a:pt x="69088" y="480771"/>
                    <a:pt x="67056" y="481584"/>
                  </a:cubicBezTo>
                  <a:cubicBezTo>
                    <a:pt x="65431" y="481584"/>
                    <a:pt x="64008" y="482194"/>
                    <a:pt x="62789" y="483413"/>
                  </a:cubicBezTo>
                  <a:cubicBezTo>
                    <a:pt x="62789" y="484632"/>
                    <a:pt x="63196" y="484835"/>
                    <a:pt x="64008" y="484022"/>
                  </a:cubicBezTo>
                  <a:cubicBezTo>
                    <a:pt x="65634" y="484022"/>
                    <a:pt x="69901" y="481787"/>
                    <a:pt x="76810" y="477317"/>
                  </a:cubicBezTo>
                  <a:lnTo>
                    <a:pt x="87783" y="471221"/>
                  </a:lnTo>
                  <a:cubicBezTo>
                    <a:pt x="88596" y="470408"/>
                    <a:pt x="88596" y="470002"/>
                    <a:pt x="87783" y="470002"/>
                  </a:cubicBezTo>
                  <a:lnTo>
                    <a:pt x="82906" y="471830"/>
                  </a:lnTo>
                  <a:cubicBezTo>
                    <a:pt x="80874" y="473050"/>
                    <a:pt x="79452" y="473253"/>
                    <a:pt x="78639" y="472440"/>
                  </a:cubicBezTo>
                  <a:cubicBezTo>
                    <a:pt x="78232" y="472034"/>
                    <a:pt x="78537" y="471424"/>
                    <a:pt x="79553" y="470611"/>
                  </a:cubicBezTo>
                  <a:cubicBezTo>
                    <a:pt x="80569" y="469798"/>
                    <a:pt x="81484" y="468986"/>
                    <a:pt x="82296" y="468173"/>
                  </a:cubicBezTo>
                  <a:lnTo>
                    <a:pt x="89612" y="463906"/>
                  </a:lnTo>
                  <a:lnTo>
                    <a:pt x="95708" y="459638"/>
                  </a:lnTo>
                  <a:cubicBezTo>
                    <a:pt x="98552" y="456794"/>
                    <a:pt x="101600" y="452730"/>
                    <a:pt x="104852" y="447446"/>
                  </a:cubicBezTo>
                  <a:cubicBezTo>
                    <a:pt x="107696" y="443382"/>
                    <a:pt x="111151" y="437490"/>
                    <a:pt x="115215" y="429768"/>
                  </a:cubicBezTo>
                  <a:cubicBezTo>
                    <a:pt x="118466" y="423672"/>
                    <a:pt x="120701" y="420624"/>
                    <a:pt x="121920" y="420624"/>
                  </a:cubicBezTo>
                  <a:cubicBezTo>
                    <a:pt x="122327" y="420218"/>
                    <a:pt x="122632" y="420218"/>
                    <a:pt x="122835" y="420624"/>
                  </a:cubicBezTo>
                  <a:cubicBezTo>
                    <a:pt x="123038" y="421030"/>
                    <a:pt x="122936" y="421640"/>
                    <a:pt x="122530" y="422453"/>
                  </a:cubicBezTo>
                  <a:cubicBezTo>
                    <a:pt x="122124" y="422859"/>
                    <a:pt x="122022" y="423367"/>
                    <a:pt x="122225" y="423977"/>
                  </a:cubicBezTo>
                  <a:cubicBezTo>
                    <a:pt x="122428" y="424586"/>
                    <a:pt x="122733" y="424891"/>
                    <a:pt x="123140" y="424891"/>
                  </a:cubicBezTo>
                  <a:cubicBezTo>
                    <a:pt x="123546" y="424891"/>
                    <a:pt x="123749" y="425501"/>
                    <a:pt x="123749" y="426720"/>
                  </a:cubicBezTo>
                  <a:cubicBezTo>
                    <a:pt x="122936" y="428752"/>
                    <a:pt x="122936" y="429768"/>
                    <a:pt x="123749" y="429768"/>
                  </a:cubicBezTo>
                  <a:cubicBezTo>
                    <a:pt x="124968" y="429768"/>
                    <a:pt x="125781" y="428549"/>
                    <a:pt x="126188" y="426110"/>
                  </a:cubicBezTo>
                  <a:lnTo>
                    <a:pt x="130455" y="420624"/>
                  </a:lnTo>
                  <a:cubicBezTo>
                    <a:pt x="132080" y="419405"/>
                    <a:pt x="133300" y="417779"/>
                    <a:pt x="134112" y="415747"/>
                  </a:cubicBezTo>
                  <a:cubicBezTo>
                    <a:pt x="134519" y="414934"/>
                    <a:pt x="134722" y="413715"/>
                    <a:pt x="134722" y="412090"/>
                  </a:cubicBezTo>
                  <a:cubicBezTo>
                    <a:pt x="134722" y="411277"/>
                    <a:pt x="135128" y="410870"/>
                    <a:pt x="135941" y="410870"/>
                  </a:cubicBezTo>
                  <a:cubicBezTo>
                    <a:pt x="136348" y="410870"/>
                    <a:pt x="137160" y="410261"/>
                    <a:pt x="138380" y="409042"/>
                  </a:cubicBezTo>
                  <a:cubicBezTo>
                    <a:pt x="140005" y="407416"/>
                    <a:pt x="141021" y="406603"/>
                    <a:pt x="141428" y="406603"/>
                  </a:cubicBezTo>
                  <a:cubicBezTo>
                    <a:pt x="141834" y="406603"/>
                    <a:pt x="142850" y="405384"/>
                    <a:pt x="144476" y="402946"/>
                  </a:cubicBezTo>
                  <a:cubicBezTo>
                    <a:pt x="146101" y="400507"/>
                    <a:pt x="146914" y="399288"/>
                    <a:pt x="146914" y="399288"/>
                  </a:cubicBezTo>
                  <a:cubicBezTo>
                    <a:pt x="146914" y="399288"/>
                    <a:pt x="148133" y="397662"/>
                    <a:pt x="150572" y="394411"/>
                  </a:cubicBezTo>
                  <a:cubicBezTo>
                    <a:pt x="152197" y="391160"/>
                    <a:pt x="154026" y="388518"/>
                    <a:pt x="156058" y="386486"/>
                  </a:cubicBezTo>
                  <a:cubicBezTo>
                    <a:pt x="156464" y="384861"/>
                    <a:pt x="157176" y="383642"/>
                    <a:pt x="158192" y="382829"/>
                  </a:cubicBezTo>
                  <a:cubicBezTo>
                    <a:pt x="159208" y="382016"/>
                    <a:pt x="160122" y="381610"/>
                    <a:pt x="160935" y="381610"/>
                  </a:cubicBezTo>
                  <a:lnTo>
                    <a:pt x="162764" y="381000"/>
                  </a:lnTo>
                  <a:cubicBezTo>
                    <a:pt x="162764" y="380187"/>
                    <a:pt x="163170" y="379781"/>
                    <a:pt x="163983" y="379781"/>
                  </a:cubicBezTo>
                  <a:cubicBezTo>
                    <a:pt x="164796" y="379781"/>
                    <a:pt x="165405" y="379578"/>
                    <a:pt x="165812" y="379171"/>
                  </a:cubicBezTo>
                  <a:cubicBezTo>
                    <a:pt x="166218" y="378765"/>
                    <a:pt x="166421" y="378358"/>
                    <a:pt x="166421" y="377952"/>
                  </a:cubicBezTo>
                  <a:lnTo>
                    <a:pt x="169469" y="373685"/>
                  </a:lnTo>
                  <a:cubicBezTo>
                    <a:pt x="171095" y="372872"/>
                    <a:pt x="171908" y="372059"/>
                    <a:pt x="171908" y="371246"/>
                  </a:cubicBezTo>
                  <a:cubicBezTo>
                    <a:pt x="171908" y="370027"/>
                    <a:pt x="172720" y="368605"/>
                    <a:pt x="174346" y="366979"/>
                  </a:cubicBezTo>
                  <a:cubicBezTo>
                    <a:pt x="175565" y="365760"/>
                    <a:pt x="176175" y="364134"/>
                    <a:pt x="176175" y="362102"/>
                  </a:cubicBezTo>
                  <a:cubicBezTo>
                    <a:pt x="176175" y="360477"/>
                    <a:pt x="177191" y="359258"/>
                    <a:pt x="179223" y="358445"/>
                  </a:cubicBezTo>
                  <a:lnTo>
                    <a:pt x="183490" y="354787"/>
                  </a:lnTo>
                  <a:cubicBezTo>
                    <a:pt x="183896" y="353974"/>
                    <a:pt x="184100" y="352552"/>
                    <a:pt x="184100" y="350520"/>
                  </a:cubicBezTo>
                  <a:cubicBezTo>
                    <a:pt x="183287" y="348894"/>
                    <a:pt x="181864" y="348082"/>
                    <a:pt x="179832" y="348082"/>
                  </a:cubicBezTo>
                  <a:cubicBezTo>
                    <a:pt x="178207" y="347675"/>
                    <a:pt x="176581" y="347878"/>
                    <a:pt x="174956" y="348691"/>
                  </a:cubicBezTo>
                  <a:cubicBezTo>
                    <a:pt x="174549" y="349504"/>
                    <a:pt x="171908" y="350723"/>
                    <a:pt x="167031" y="352349"/>
                  </a:cubicBezTo>
                  <a:cubicBezTo>
                    <a:pt x="164186" y="353974"/>
                    <a:pt x="162154" y="354787"/>
                    <a:pt x="160935" y="354787"/>
                  </a:cubicBezTo>
                  <a:cubicBezTo>
                    <a:pt x="160528" y="354381"/>
                    <a:pt x="159919" y="354482"/>
                    <a:pt x="159106" y="355092"/>
                  </a:cubicBezTo>
                  <a:cubicBezTo>
                    <a:pt x="158293" y="355702"/>
                    <a:pt x="157684" y="356006"/>
                    <a:pt x="157277" y="356006"/>
                  </a:cubicBezTo>
                  <a:cubicBezTo>
                    <a:pt x="155245" y="358038"/>
                    <a:pt x="153416" y="359054"/>
                    <a:pt x="151791" y="359054"/>
                  </a:cubicBezTo>
                  <a:lnTo>
                    <a:pt x="145085" y="360274"/>
                  </a:lnTo>
                  <a:cubicBezTo>
                    <a:pt x="143053" y="359461"/>
                    <a:pt x="142037" y="359054"/>
                    <a:pt x="142037" y="359054"/>
                  </a:cubicBezTo>
                  <a:cubicBezTo>
                    <a:pt x="141631" y="359054"/>
                    <a:pt x="141631" y="358851"/>
                    <a:pt x="142037" y="358445"/>
                  </a:cubicBezTo>
                  <a:cubicBezTo>
                    <a:pt x="142444" y="358038"/>
                    <a:pt x="142850" y="357632"/>
                    <a:pt x="143256" y="357226"/>
                  </a:cubicBezTo>
                  <a:lnTo>
                    <a:pt x="145085" y="355397"/>
                  </a:lnTo>
                  <a:lnTo>
                    <a:pt x="139599" y="351739"/>
                  </a:lnTo>
                  <a:cubicBezTo>
                    <a:pt x="135535" y="350520"/>
                    <a:pt x="133503" y="348894"/>
                    <a:pt x="133503" y="346862"/>
                  </a:cubicBezTo>
                  <a:cubicBezTo>
                    <a:pt x="132690" y="345237"/>
                    <a:pt x="131674" y="344424"/>
                    <a:pt x="130455" y="344424"/>
                  </a:cubicBezTo>
                  <a:cubicBezTo>
                    <a:pt x="128423" y="343205"/>
                    <a:pt x="127407" y="342392"/>
                    <a:pt x="127407" y="341986"/>
                  </a:cubicBezTo>
                  <a:cubicBezTo>
                    <a:pt x="127000" y="341579"/>
                    <a:pt x="126696" y="341376"/>
                    <a:pt x="126492" y="341376"/>
                  </a:cubicBezTo>
                  <a:cubicBezTo>
                    <a:pt x="126289" y="341376"/>
                    <a:pt x="126188" y="341579"/>
                    <a:pt x="126188" y="341986"/>
                  </a:cubicBezTo>
                  <a:cubicBezTo>
                    <a:pt x="126188" y="343205"/>
                    <a:pt x="125781" y="343814"/>
                    <a:pt x="124968" y="343814"/>
                  </a:cubicBezTo>
                  <a:cubicBezTo>
                    <a:pt x="124562" y="343814"/>
                    <a:pt x="124359" y="343205"/>
                    <a:pt x="124359" y="341986"/>
                  </a:cubicBezTo>
                  <a:lnTo>
                    <a:pt x="123140" y="337718"/>
                  </a:lnTo>
                  <a:lnTo>
                    <a:pt x="120701" y="334061"/>
                  </a:lnTo>
                  <a:cubicBezTo>
                    <a:pt x="119888" y="334061"/>
                    <a:pt x="119482" y="333045"/>
                    <a:pt x="119482" y="331013"/>
                  </a:cubicBezTo>
                  <a:cubicBezTo>
                    <a:pt x="119482" y="329387"/>
                    <a:pt x="118060" y="325730"/>
                    <a:pt x="115215" y="320040"/>
                  </a:cubicBezTo>
                  <a:cubicBezTo>
                    <a:pt x="112776" y="313538"/>
                    <a:pt x="110541" y="309270"/>
                    <a:pt x="108509" y="307238"/>
                  </a:cubicBezTo>
                  <a:cubicBezTo>
                    <a:pt x="107290" y="305613"/>
                    <a:pt x="106477" y="303987"/>
                    <a:pt x="106071" y="302362"/>
                  </a:cubicBezTo>
                  <a:cubicBezTo>
                    <a:pt x="106477" y="301955"/>
                    <a:pt x="105868" y="299517"/>
                    <a:pt x="104242" y="295046"/>
                  </a:cubicBezTo>
                  <a:cubicBezTo>
                    <a:pt x="102616" y="290982"/>
                    <a:pt x="101397" y="288950"/>
                    <a:pt x="100584" y="288950"/>
                  </a:cubicBezTo>
                  <a:lnTo>
                    <a:pt x="99975" y="287731"/>
                  </a:lnTo>
                  <a:cubicBezTo>
                    <a:pt x="100381" y="287325"/>
                    <a:pt x="99772" y="285496"/>
                    <a:pt x="98146" y="282245"/>
                  </a:cubicBezTo>
                  <a:cubicBezTo>
                    <a:pt x="97333" y="280619"/>
                    <a:pt x="96622" y="279298"/>
                    <a:pt x="96012" y="278282"/>
                  </a:cubicBezTo>
                  <a:cubicBezTo>
                    <a:pt x="95403" y="277266"/>
                    <a:pt x="94895" y="276555"/>
                    <a:pt x="94488" y="276149"/>
                  </a:cubicBezTo>
                  <a:cubicBezTo>
                    <a:pt x="93269" y="274930"/>
                    <a:pt x="92456" y="273304"/>
                    <a:pt x="92050" y="271272"/>
                  </a:cubicBezTo>
                  <a:cubicBezTo>
                    <a:pt x="91644" y="270459"/>
                    <a:pt x="91339" y="269443"/>
                    <a:pt x="91136" y="268224"/>
                  </a:cubicBezTo>
                  <a:cubicBezTo>
                    <a:pt x="90932" y="267005"/>
                    <a:pt x="91034" y="266192"/>
                    <a:pt x="91440" y="265786"/>
                  </a:cubicBezTo>
                  <a:cubicBezTo>
                    <a:pt x="92660" y="265786"/>
                    <a:pt x="93676" y="266192"/>
                    <a:pt x="94488" y="267005"/>
                  </a:cubicBezTo>
                  <a:cubicBezTo>
                    <a:pt x="96520" y="269037"/>
                    <a:pt x="97536" y="270256"/>
                    <a:pt x="97536" y="270662"/>
                  </a:cubicBezTo>
                  <a:lnTo>
                    <a:pt x="100584" y="272491"/>
                  </a:lnTo>
                  <a:cubicBezTo>
                    <a:pt x="103429" y="272491"/>
                    <a:pt x="105258" y="272288"/>
                    <a:pt x="106071" y="271882"/>
                  </a:cubicBezTo>
                  <a:cubicBezTo>
                    <a:pt x="106884" y="271882"/>
                    <a:pt x="107696" y="271780"/>
                    <a:pt x="108509" y="271577"/>
                  </a:cubicBezTo>
                  <a:cubicBezTo>
                    <a:pt x="109322" y="271374"/>
                    <a:pt x="109728" y="271475"/>
                    <a:pt x="109728" y="271882"/>
                  </a:cubicBezTo>
                  <a:cubicBezTo>
                    <a:pt x="111760" y="271882"/>
                    <a:pt x="113589" y="271475"/>
                    <a:pt x="115215" y="270662"/>
                  </a:cubicBezTo>
                  <a:cubicBezTo>
                    <a:pt x="118872" y="269443"/>
                    <a:pt x="120701" y="268834"/>
                    <a:pt x="120701" y="268834"/>
                  </a:cubicBezTo>
                  <a:cubicBezTo>
                    <a:pt x="121514" y="268834"/>
                    <a:pt x="121920" y="269037"/>
                    <a:pt x="121920" y="269443"/>
                  </a:cubicBezTo>
                  <a:cubicBezTo>
                    <a:pt x="123546" y="269443"/>
                    <a:pt x="126797" y="268224"/>
                    <a:pt x="131674" y="265786"/>
                  </a:cubicBezTo>
                  <a:lnTo>
                    <a:pt x="142037" y="262738"/>
                  </a:lnTo>
                  <a:cubicBezTo>
                    <a:pt x="143663" y="262738"/>
                    <a:pt x="145898" y="262128"/>
                    <a:pt x="148743" y="260909"/>
                  </a:cubicBezTo>
                  <a:cubicBezTo>
                    <a:pt x="153213" y="259690"/>
                    <a:pt x="155448" y="258470"/>
                    <a:pt x="155448" y="257251"/>
                  </a:cubicBezTo>
                  <a:cubicBezTo>
                    <a:pt x="155448" y="256032"/>
                    <a:pt x="156261" y="255626"/>
                    <a:pt x="157887" y="256032"/>
                  </a:cubicBezTo>
                  <a:cubicBezTo>
                    <a:pt x="159919" y="256845"/>
                    <a:pt x="161951" y="256642"/>
                    <a:pt x="163983" y="255422"/>
                  </a:cubicBezTo>
                  <a:cubicBezTo>
                    <a:pt x="166421" y="254203"/>
                    <a:pt x="170485" y="253594"/>
                    <a:pt x="176175" y="253594"/>
                  </a:cubicBezTo>
                  <a:cubicBezTo>
                    <a:pt x="183084" y="252781"/>
                    <a:pt x="186944" y="252171"/>
                    <a:pt x="187757" y="251765"/>
                  </a:cubicBezTo>
                  <a:cubicBezTo>
                    <a:pt x="188570" y="251765"/>
                    <a:pt x="188976" y="251562"/>
                    <a:pt x="188976" y="251155"/>
                  </a:cubicBezTo>
                  <a:cubicBezTo>
                    <a:pt x="188976" y="250749"/>
                    <a:pt x="188773" y="250139"/>
                    <a:pt x="188367" y="249326"/>
                  </a:cubicBezTo>
                  <a:cubicBezTo>
                    <a:pt x="187960" y="248920"/>
                    <a:pt x="187554" y="248412"/>
                    <a:pt x="187148" y="247802"/>
                  </a:cubicBezTo>
                  <a:cubicBezTo>
                    <a:pt x="186741" y="247193"/>
                    <a:pt x="186741" y="246888"/>
                    <a:pt x="187148" y="246888"/>
                  </a:cubicBezTo>
                  <a:lnTo>
                    <a:pt x="196292" y="245669"/>
                  </a:lnTo>
                  <a:cubicBezTo>
                    <a:pt x="202388" y="245669"/>
                    <a:pt x="205232" y="245872"/>
                    <a:pt x="204826" y="246278"/>
                  </a:cubicBezTo>
                  <a:cubicBezTo>
                    <a:pt x="204420" y="246685"/>
                    <a:pt x="204216" y="247091"/>
                    <a:pt x="204216" y="247498"/>
                  </a:cubicBezTo>
                  <a:cubicBezTo>
                    <a:pt x="204216" y="247904"/>
                    <a:pt x="204420" y="248107"/>
                    <a:pt x="204826" y="248107"/>
                  </a:cubicBezTo>
                  <a:lnTo>
                    <a:pt x="209703" y="246278"/>
                  </a:lnTo>
                  <a:cubicBezTo>
                    <a:pt x="212548" y="245466"/>
                    <a:pt x="214376" y="244246"/>
                    <a:pt x="215189" y="242621"/>
                  </a:cubicBezTo>
                  <a:cubicBezTo>
                    <a:pt x="215189" y="240995"/>
                    <a:pt x="215799" y="240589"/>
                    <a:pt x="217018" y="241402"/>
                  </a:cubicBezTo>
                  <a:cubicBezTo>
                    <a:pt x="217424" y="241808"/>
                    <a:pt x="217628" y="242113"/>
                    <a:pt x="217628" y="242316"/>
                  </a:cubicBezTo>
                  <a:cubicBezTo>
                    <a:pt x="217628" y="242519"/>
                    <a:pt x="217424" y="242621"/>
                    <a:pt x="217018" y="242621"/>
                  </a:cubicBezTo>
                  <a:lnTo>
                    <a:pt x="215799" y="243840"/>
                  </a:lnTo>
                  <a:cubicBezTo>
                    <a:pt x="215799" y="244653"/>
                    <a:pt x="217424" y="244653"/>
                    <a:pt x="220676" y="243840"/>
                  </a:cubicBezTo>
                  <a:cubicBezTo>
                    <a:pt x="223927" y="243434"/>
                    <a:pt x="225552" y="242824"/>
                    <a:pt x="225552" y="242011"/>
                  </a:cubicBezTo>
                  <a:lnTo>
                    <a:pt x="224943" y="241402"/>
                  </a:lnTo>
                  <a:cubicBezTo>
                    <a:pt x="224130" y="240995"/>
                    <a:pt x="223724" y="240589"/>
                    <a:pt x="223724" y="240182"/>
                  </a:cubicBezTo>
                  <a:cubicBezTo>
                    <a:pt x="223724" y="239776"/>
                    <a:pt x="224130" y="239573"/>
                    <a:pt x="224943" y="239573"/>
                  </a:cubicBezTo>
                  <a:cubicBezTo>
                    <a:pt x="225349" y="239166"/>
                    <a:pt x="226162" y="238963"/>
                    <a:pt x="227381" y="238963"/>
                  </a:cubicBezTo>
                  <a:cubicBezTo>
                    <a:pt x="227788" y="238963"/>
                    <a:pt x="228092" y="239065"/>
                    <a:pt x="228296" y="239268"/>
                  </a:cubicBezTo>
                  <a:cubicBezTo>
                    <a:pt x="228499" y="239471"/>
                    <a:pt x="228397" y="239776"/>
                    <a:pt x="227991" y="240182"/>
                  </a:cubicBezTo>
                  <a:cubicBezTo>
                    <a:pt x="227991" y="240589"/>
                    <a:pt x="227991" y="240995"/>
                    <a:pt x="227991" y="241402"/>
                  </a:cubicBezTo>
                  <a:cubicBezTo>
                    <a:pt x="227991" y="241808"/>
                    <a:pt x="227991" y="242011"/>
                    <a:pt x="227991" y="242011"/>
                  </a:cubicBezTo>
                  <a:lnTo>
                    <a:pt x="231039" y="241402"/>
                  </a:lnTo>
                  <a:cubicBezTo>
                    <a:pt x="232258" y="240589"/>
                    <a:pt x="232868" y="239979"/>
                    <a:pt x="232868" y="239573"/>
                  </a:cubicBezTo>
                  <a:cubicBezTo>
                    <a:pt x="232868" y="238760"/>
                    <a:pt x="232258" y="238354"/>
                    <a:pt x="231039" y="238354"/>
                  </a:cubicBezTo>
                  <a:cubicBezTo>
                    <a:pt x="230226" y="237947"/>
                    <a:pt x="230632" y="237744"/>
                    <a:pt x="232258" y="237744"/>
                  </a:cubicBezTo>
                  <a:cubicBezTo>
                    <a:pt x="234290" y="237744"/>
                    <a:pt x="235306" y="238150"/>
                    <a:pt x="235306" y="238963"/>
                  </a:cubicBezTo>
                  <a:cubicBezTo>
                    <a:pt x="235306" y="239370"/>
                    <a:pt x="236932" y="239573"/>
                    <a:pt x="240183" y="239573"/>
                  </a:cubicBezTo>
                  <a:lnTo>
                    <a:pt x="247498" y="237744"/>
                  </a:lnTo>
                  <a:cubicBezTo>
                    <a:pt x="248717" y="236118"/>
                    <a:pt x="249124" y="234899"/>
                    <a:pt x="248717" y="234086"/>
                  </a:cubicBezTo>
                  <a:cubicBezTo>
                    <a:pt x="248717" y="233274"/>
                    <a:pt x="248920" y="232867"/>
                    <a:pt x="249327" y="232867"/>
                  </a:cubicBezTo>
                  <a:cubicBezTo>
                    <a:pt x="250140" y="232867"/>
                    <a:pt x="250546" y="232258"/>
                    <a:pt x="250546" y="231038"/>
                  </a:cubicBezTo>
                  <a:cubicBezTo>
                    <a:pt x="250546" y="229819"/>
                    <a:pt x="249936" y="229210"/>
                    <a:pt x="248717" y="229210"/>
                  </a:cubicBezTo>
                  <a:lnTo>
                    <a:pt x="242012" y="230429"/>
                  </a:lnTo>
                  <a:cubicBezTo>
                    <a:pt x="239573" y="231242"/>
                    <a:pt x="235306" y="231648"/>
                    <a:pt x="229210" y="231648"/>
                  </a:cubicBezTo>
                  <a:cubicBezTo>
                    <a:pt x="223520" y="232461"/>
                    <a:pt x="220472" y="233070"/>
                    <a:pt x="220066" y="233477"/>
                  </a:cubicBezTo>
                  <a:cubicBezTo>
                    <a:pt x="220066" y="234290"/>
                    <a:pt x="219050" y="234696"/>
                    <a:pt x="217018" y="234696"/>
                  </a:cubicBezTo>
                  <a:cubicBezTo>
                    <a:pt x="215392" y="234696"/>
                    <a:pt x="214580" y="234290"/>
                    <a:pt x="214580" y="233477"/>
                  </a:cubicBezTo>
                  <a:cubicBezTo>
                    <a:pt x="214580" y="232664"/>
                    <a:pt x="212954" y="231445"/>
                    <a:pt x="209703" y="229819"/>
                  </a:cubicBezTo>
                  <a:cubicBezTo>
                    <a:pt x="207671" y="229006"/>
                    <a:pt x="205029" y="226974"/>
                    <a:pt x="201778" y="223723"/>
                  </a:cubicBezTo>
                  <a:cubicBezTo>
                    <a:pt x="200152" y="222098"/>
                    <a:pt x="199340" y="220675"/>
                    <a:pt x="199340" y="219456"/>
                  </a:cubicBezTo>
                  <a:lnTo>
                    <a:pt x="198120" y="217018"/>
                  </a:lnTo>
                  <a:cubicBezTo>
                    <a:pt x="196495" y="215392"/>
                    <a:pt x="195479" y="214173"/>
                    <a:pt x="195072" y="213360"/>
                  </a:cubicBezTo>
                  <a:cubicBezTo>
                    <a:pt x="193853" y="212547"/>
                    <a:pt x="193244" y="211328"/>
                    <a:pt x="193244" y="209702"/>
                  </a:cubicBezTo>
                  <a:lnTo>
                    <a:pt x="188367" y="201168"/>
                  </a:lnTo>
                  <a:cubicBezTo>
                    <a:pt x="186741" y="197917"/>
                    <a:pt x="184912" y="195275"/>
                    <a:pt x="182880" y="193243"/>
                  </a:cubicBezTo>
                  <a:cubicBezTo>
                    <a:pt x="181255" y="191618"/>
                    <a:pt x="180442" y="190602"/>
                    <a:pt x="180442" y="190195"/>
                  </a:cubicBezTo>
                  <a:cubicBezTo>
                    <a:pt x="180442" y="189382"/>
                    <a:pt x="182880" y="188976"/>
                    <a:pt x="187757" y="188976"/>
                  </a:cubicBezTo>
                  <a:cubicBezTo>
                    <a:pt x="193447" y="188976"/>
                    <a:pt x="197308" y="188773"/>
                    <a:pt x="199340" y="188366"/>
                  </a:cubicBezTo>
                  <a:cubicBezTo>
                    <a:pt x="205029" y="186741"/>
                    <a:pt x="207671" y="186131"/>
                    <a:pt x="207264" y="186538"/>
                  </a:cubicBezTo>
                  <a:cubicBezTo>
                    <a:pt x="209296" y="185725"/>
                    <a:pt x="209093" y="185115"/>
                    <a:pt x="206655" y="184709"/>
                  </a:cubicBezTo>
                  <a:cubicBezTo>
                    <a:pt x="205436" y="183896"/>
                    <a:pt x="205029" y="183286"/>
                    <a:pt x="205436" y="182880"/>
                  </a:cubicBezTo>
                  <a:cubicBezTo>
                    <a:pt x="205842" y="182474"/>
                    <a:pt x="207061" y="182270"/>
                    <a:pt x="209093" y="182270"/>
                  </a:cubicBezTo>
                  <a:lnTo>
                    <a:pt x="221285" y="182270"/>
                  </a:lnTo>
                  <a:cubicBezTo>
                    <a:pt x="226568" y="181458"/>
                    <a:pt x="229616" y="180645"/>
                    <a:pt x="230429" y="179832"/>
                  </a:cubicBezTo>
                  <a:cubicBezTo>
                    <a:pt x="232868" y="178613"/>
                    <a:pt x="234696" y="178003"/>
                    <a:pt x="235916" y="178003"/>
                  </a:cubicBezTo>
                  <a:lnTo>
                    <a:pt x="240183" y="177394"/>
                  </a:lnTo>
                  <a:cubicBezTo>
                    <a:pt x="240589" y="176987"/>
                    <a:pt x="242012" y="176784"/>
                    <a:pt x="244450" y="176784"/>
                  </a:cubicBezTo>
                  <a:cubicBezTo>
                    <a:pt x="246482" y="177597"/>
                    <a:pt x="249733" y="177190"/>
                    <a:pt x="254204" y="175565"/>
                  </a:cubicBezTo>
                  <a:cubicBezTo>
                    <a:pt x="256236" y="175158"/>
                    <a:pt x="257861" y="174650"/>
                    <a:pt x="259080" y="174041"/>
                  </a:cubicBezTo>
                  <a:cubicBezTo>
                    <a:pt x="260300" y="173431"/>
                    <a:pt x="261112" y="173126"/>
                    <a:pt x="261519" y="173126"/>
                  </a:cubicBezTo>
                  <a:cubicBezTo>
                    <a:pt x="261519" y="171907"/>
                    <a:pt x="261316" y="171094"/>
                    <a:pt x="260909" y="170688"/>
                  </a:cubicBezTo>
                  <a:cubicBezTo>
                    <a:pt x="260909" y="168656"/>
                    <a:pt x="260096" y="167640"/>
                    <a:pt x="258471" y="167640"/>
                  </a:cubicBezTo>
                  <a:cubicBezTo>
                    <a:pt x="257252" y="167640"/>
                    <a:pt x="257455" y="166827"/>
                    <a:pt x="259080" y="165202"/>
                  </a:cubicBezTo>
                  <a:cubicBezTo>
                    <a:pt x="261112" y="163170"/>
                    <a:pt x="261519" y="161747"/>
                    <a:pt x="260300" y="160934"/>
                  </a:cubicBezTo>
                  <a:cubicBezTo>
                    <a:pt x="259487" y="160122"/>
                    <a:pt x="258471" y="159715"/>
                    <a:pt x="257252" y="159715"/>
                  </a:cubicBezTo>
                  <a:lnTo>
                    <a:pt x="251156" y="160934"/>
                  </a:lnTo>
                  <a:cubicBezTo>
                    <a:pt x="250749" y="161341"/>
                    <a:pt x="245060" y="163779"/>
                    <a:pt x="234087" y="168250"/>
                  </a:cubicBezTo>
                  <a:cubicBezTo>
                    <a:pt x="225552" y="171501"/>
                    <a:pt x="220066" y="174142"/>
                    <a:pt x="217628" y="176174"/>
                  </a:cubicBezTo>
                  <a:cubicBezTo>
                    <a:pt x="216408" y="177394"/>
                    <a:pt x="212954" y="179019"/>
                    <a:pt x="207264" y="181051"/>
                  </a:cubicBezTo>
                  <a:cubicBezTo>
                    <a:pt x="205232" y="181458"/>
                    <a:pt x="203607" y="181661"/>
                    <a:pt x="202388" y="181661"/>
                  </a:cubicBezTo>
                  <a:cubicBezTo>
                    <a:pt x="201168" y="181661"/>
                    <a:pt x="199949" y="181254"/>
                    <a:pt x="198730" y="180442"/>
                  </a:cubicBezTo>
                  <a:cubicBezTo>
                    <a:pt x="196698" y="179222"/>
                    <a:pt x="195479" y="178816"/>
                    <a:pt x="195072" y="179222"/>
                  </a:cubicBezTo>
                  <a:cubicBezTo>
                    <a:pt x="195072" y="179629"/>
                    <a:pt x="194869" y="179934"/>
                    <a:pt x="194463" y="180137"/>
                  </a:cubicBezTo>
                  <a:cubicBezTo>
                    <a:pt x="194056" y="180340"/>
                    <a:pt x="193853" y="180442"/>
                    <a:pt x="193853" y="180442"/>
                  </a:cubicBezTo>
                  <a:cubicBezTo>
                    <a:pt x="193447" y="180035"/>
                    <a:pt x="192736" y="180035"/>
                    <a:pt x="191720" y="180442"/>
                  </a:cubicBezTo>
                  <a:cubicBezTo>
                    <a:pt x="190704" y="180848"/>
                    <a:pt x="189383" y="181458"/>
                    <a:pt x="187757" y="182270"/>
                  </a:cubicBezTo>
                  <a:cubicBezTo>
                    <a:pt x="186538" y="182677"/>
                    <a:pt x="185217" y="183388"/>
                    <a:pt x="183795" y="184404"/>
                  </a:cubicBezTo>
                  <a:cubicBezTo>
                    <a:pt x="182372" y="185420"/>
                    <a:pt x="181458" y="186131"/>
                    <a:pt x="181052" y="186538"/>
                  </a:cubicBezTo>
                  <a:cubicBezTo>
                    <a:pt x="181052" y="187350"/>
                    <a:pt x="179629" y="187757"/>
                    <a:pt x="176784" y="187757"/>
                  </a:cubicBezTo>
                  <a:cubicBezTo>
                    <a:pt x="174346" y="187757"/>
                    <a:pt x="172720" y="186334"/>
                    <a:pt x="171908" y="183490"/>
                  </a:cubicBezTo>
                  <a:cubicBezTo>
                    <a:pt x="170688" y="181458"/>
                    <a:pt x="169469" y="180442"/>
                    <a:pt x="168250" y="180442"/>
                  </a:cubicBezTo>
                  <a:cubicBezTo>
                    <a:pt x="167844" y="180442"/>
                    <a:pt x="167234" y="179832"/>
                    <a:pt x="166421" y="178613"/>
                  </a:cubicBezTo>
                  <a:cubicBezTo>
                    <a:pt x="166421" y="178206"/>
                    <a:pt x="166015" y="177698"/>
                    <a:pt x="165202" y="177089"/>
                  </a:cubicBezTo>
                  <a:cubicBezTo>
                    <a:pt x="164389" y="176479"/>
                    <a:pt x="163373" y="175971"/>
                    <a:pt x="162154" y="175565"/>
                  </a:cubicBezTo>
                  <a:cubicBezTo>
                    <a:pt x="160935" y="175158"/>
                    <a:pt x="159716" y="174549"/>
                    <a:pt x="158496" y="173736"/>
                  </a:cubicBezTo>
                  <a:cubicBezTo>
                    <a:pt x="157277" y="172923"/>
                    <a:pt x="156464" y="172314"/>
                    <a:pt x="156058" y="171907"/>
                  </a:cubicBezTo>
                  <a:cubicBezTo>
                    <a:pt x="154839" y="170688"/>
                    <a:pt x="154432" y="169469"/>
                    <a:pt x="154839" y="168250"/>
                  </a:cubicBezTo>
                  <a:cubicBezTo>
                    <a:pt x="154839" y="167843"/>
                    <a:pt x="154839" y="167437"/>
                    <a:pt x="154839" y="167030"/>
                  </a:cubicBezTo>
                  <a:cubicBezTo>
                    <a:pt x="154839" y="166624"/>
                    <a:pt x="154839" y="166218"/>
                    <a:pt x="154839" y="165811"/>
                  </a:cubicBezTo>
                  <a:cubicBezTo>
                    <a:pt x="154432" y="165811"/>
                    <a:pt x="152400" y="163170"/>
                    <a:pt x="148743" y="157886"/>
                  </a:cubicBezTo>
                  <a:cubicBezTo>
                    <a:pt x="147930" y="157074"/>
                    <a:pt x="146711" y="155651"/>
                    <a:pt x="145085" y="153619"/>
                  </a:cubicBezTo>
                  <a:cubicBezTo>
                    <a:pt x="143460" y="151587"/>
                    <a:pt x="142444" y="150571"/>
                    <a:pt x="142037" y="150571"/>
                  </a:cubicBezTo>
                  <a:cubicBezTo>
                    <a:pt x="141224" y="150571"/>
                    <a:pt x="140412" y="150165"/>
                    <a:pt x="139599" y="149352"/>
                  </a:cubicBezTo>
                  <a:cubicBezTo>
                    <a:pt x="139599" y="148133"/>
                    <a:pt x="140208" y="147930"/>
                    <a:pt x="141428" y="148742"/>
                  </a:cubicBezTo>
                  <a:cubicBezTo>
                    <a:pt x="142240" y="149149"/>
                    <a:pt x="142240" y="148336"/>
                    <a:pt x="141428" y="146304"/>
                  </a:cubicBezTo>
                  <a:lnTo>
                    <a:pt x="137770" y="141427"/>
                  </a:lnTo>
                  <a:cubicBezTo>
                    <a:pt x="137364" y="141427"/>
                    <a:pt x="137160" y="141224"/>
                    <a:pt x="137160" y="140818"/>
                  </a:cubicBezTo>
                  <a:cubicBezTo>
                    <a:pt x="137160" y="140411"/>
                    <a:pt x="137364" y="140005"/>
                    <a:pt x="137770" y="139598"/>
                  </a:cubicBezTo>
                  <a:cubicBezTo>
                    <a:pt x="137770" y="137160"/>
                    <a:pt x="137364" y="135331"/>
                    <a:pt x="136551" y="134112"/>
                  </a:cubicBezTo>
                  <a:cubicBezTo>
                    <a:pt x="135332" y="130454"/>
                    <a:pt x="134722" y="128422"/>
                    <a:pt x="134722" y="128016"/>
                  </a:cubicBezTo>
                  <a:lnTo>
                    <a:pt x="132284" y="121310"/>
                  </a:lnTo>
                  <a:lnTo>
                    <a:pt x="129236" y="112166"/>
                  </a:lnTo>
                  <a:cubicBezTo>
                    <a:pt x="129236" y="108915"/>
                    <a:pt x="129439" y="107290"/>
                    <a:pt x="129845" y="107290"/>
                  </a:cubicBezTo>
                  <a:cubicBezTo>
                    <a:pt x="130252" y="107290"/>
                    <a:pt x="131064" y="107899"/>
                    <a:pt x="132284" y="109118"/>
                  </a:cubicBezTo>
                  <a:cubicBezTo>
                    <a:pt x="132690" y="110744"/>
                    <a:pt x="133503" y="111557"/>
                    <a:pt x="134722" y="111557"/>
                  </a:cubicBezTo>
                  <a:cubicBezTo>
                    <a:pt x="135128" y="111557"/>
                    <a:pt x="135128" y="110744"/>
                    <a:pt x="134722" y="109118"/>
                  </a:cubicBezTo>
                  <a:cubicBezTo>
                    <a:pt x="134722" y="107899"/>
                    <a:pt x="134925" y="107290"/>
                    <a:pt x="135332" y="107290"/>
                  </a:cubicBezTo>
                  <a:cubicBezTo>
                    <a:pt x="136551" y="107290"/>
                    <a:pt x="137160" y="108509"/>
                    <a:pt x="137160" y="110947"/>
                  </a:cubicBezTo>
                  <a:cubicBezTo>
                    <a:pt x="137567" y="112573"/>
                    <a:pt x="138989" y="113386"/>
                    <a:pt x="141428" y="113386"/>
                  </a:cubicBezTo>
                  <a:cubicBezTo>
                    <a:pt x="142647" y="113386"/>
                    <a:pt x="143663" y="114198"/>
                    <a:pt x="144476" y="115824"/>
                  </a:cubicBezTo>
                  <a:cubicBezTo>
                    <a:pt x="144476" y="117043"/>
                    <a:pt x="145288" y="117653"/>
                    <a:pt x="146914" y="117653"/>
                  </a:cubicBezTo>
                  <a:cubicBezTo>
                    <a:pt x="148946" y="117653"/>
                    <a:pt x="151588" y="117043"/>
                    <a:pt x="154839" y="115824"/>
                  </a:cubicBezTo>
                  <a:lnTo>
                    <a:pt x="163373" y="112776"/>
                  </a:lnTo>
                  <a:cubicBezTo>
                    <a:pt x="164592" y="112776"/>
                    <a:pt x="166015" y="112370"/>
                    <a:pt x="167640" y="111557"/>
                  </a:cubicBezTo>
                  <a:cubicBezTo>
                    <a:pt x="170079" y="111557"/>
                    <a:pt x="171908" y="110744"/>
                    <a:pt x="173127" y="109118"/>
                  </a:cubicBezTo>
                  <a:cubicBezTo>
                    <a:pt x="174346" y="107899"/>
                    <a:pt x="175159" y="107696"/>
                    <a:pt x="175565" y="108509"/>
                  </a:cubicBezTo>
                  <a:cubicBezTo>
                    <a:pt x="175565" y="109322"/>
                    <a:pt x="177800" y="109118"/>
                    <a:pt x="182271" y="107899"/>
                  </a:cubicBezTo>
                  <a:cubicBezTo>
                    <a:pt x="189586" y="106680"/>
                    <a:pt x="194666" y="106070"/>
                    <a:pt x="197511" y="106070"/>
                  </a:cubicBezTo>
                  <a:lnTo>
                    <a:pt x="207874" y="104851"/>
                  </a:lnTo>
                  <a:cubicBezTo>
                    <a:pt x="207874" y="104851"/>
                    <a:pt x="207976" y="104851"/>
                    <a:pt x="208179" y="104851"/>
                  </a:cubicBezTo>
                  <a:cubicBezTo>
                    <a:pt x="208382" y="104851"/>
                    <a:pt x="208484" y="104851"/>
                    <a:pt x="208484" y="104851"/>
                  </a:cubicBezTo>
                  <a:lnTo>
                    <a:pt x="204826" y="98146"/>
                  </a:lnTo>
                  <a:lnTo>
                    <a:pt x="200559" y="92050"/>
                  </a:lnTo>
                  <a:lnTo>
                    <a:pt x="200559" y="68275"/>
                  </a:lnTo>
                  <a:cubicBezTo>
                    <a:pt x="200559" y="59334"/>
                    <a:pt x="200660" y="52934"/>
                    <a:pt x="200864" y="49073"/>
                  </a:cubicBezTo>
                  <a:cubicBezTo>
                    <a:pt x="201067" y="45212"/>
                    <a:pt x="201575" y="43078"/>
                    <a:pt x="202388" y="42672"/>
                  </a:cubicBezTo>
                  <a:cubicBezTo>
                    <a:pt x="204420" y="42266"/>
                    <a:pt x="206248" y="42469"/>
                    <a:pt x="207874" y="43282"/>
                  </a:cubicBezTo>
                  <a:cubicBezTo>
                    <a:pt x="209093" y="44094"/>
                    <a:pt x="210008" y="44399"/>
                    <a:pt x="210617" y="44196"/>
                  </a:cubicBezTo>
                  <a:cubicBezTo>
                    <a:pt x="211227" y="43993"/>
                    <a:pt x="212344" y="42875"/>
                    <a:pt x="213970" y="40843"/>
                  </a:cubicBezTo>
                  <a:cubicBezTo>
                    <a:pt x="214376" y="39624"/>
                    <a:pt x="214884" y="38506"/>
                    <a:pt x="215494" y="37490"/>
                  </a:cubicBezTo>
                  <a:cubicBezTo>
                    <a:pt x="216104" y="36474"/>
                    <a:pt x="217018" y="35966"/>
                    <a:pt x="218237" y="35966"/>
                  </a:cubicBezTo>
                  <a:lnTo>
                    <a:pt x="221285" y="36576"/>
                  </a:lnTo>
                  <a:cubicBezTo>
                    <a:pt x="223724" y="36576"/>
                    <a:pt x="225248" y="36881"/>
                    <a:pt x="225857" y="37490"/>
                  </a:cubicBezTo>
                  <a:cubicBezTo>
                    <a:pt x="226467" y="38100"/>
                    <a:pt x="227178" y="39421"/>
                    <a:pt x="227991" y="41453"/>
                  </a:cubicBezTo>
                  <a:cubicBezTo>
                    <a:pt x="229616" y="45923"/>
                    <a:pt x="230632" y="48565"/>
                    <a:pt x="231039" y="49378"/>
                  </a:cubicBezTo>
                  <a:cubicBezTo>
                    <a:pt x="232258" y="51410"/>
                    <a:pt x="234290" y="52426"/>
                    <a:pt x="237135" y="52426"/>
                  </a:cubicBezTo>
                  <a:cubicBezTo>
                    <a:pt x="237948" y="52426"/>
                    <a:pt x="241808" y="51003"/>
                    <a:pt x="248717" y="48158"/>
                  </a:cubicBezTo>
                  <a:cubicBezTo>
                    <a:pt x="251968" y="46533"/>
                    <a:pt x="257658" y="44094"/>
                    <a:pt x="265786" y="40843"/>
                  </a:cubicBezTo>
                  <a:cubicBezTo>
                    <a:pt x="275133" y="36779"/>
                    <a:pt x="283871" y="33122"/>
                    <a:pt x="291999" y="29870"/>
                  </a:cubicBezTo>
                  <a:cubicBezTo>
                    <a:pt x="291999" y="30683"/>
                    <a:pt x="290576" y="31902"/>
                    <a:pt x="287732" y="33528"/>
                  </a:cubicBezTo>
                  <a:cubicBezTo>
                    <a:pt x="286512" y="34341"/>
                    <a:pt x="285293" y="35154"/>
                    <a:pt x="284074" y="35966"/>
                  </a:cubicBezTo>
                  <a:cubicBezTo>
                    <a:pt x="282855" y="36779"/>
                    <a:pt x="281636" y="37186"/>
                    <a:pt x="280416" y="37186"/>
                  </a:cubicBezTo>
                  <a:cubicBezTo>
                    <a:pt x="279197" y="37186"/>
                    <a:pt x="278181" y="38202"/>
                    <a:pt x="277368" y="40234"/>
                  </a:cubicBezTo>
                  <a:cubicBezTo>
                    <a:pt x="275336" y="42266"/>
                    <a:pt x="274117" y="43282"/>
                    <a:pt x="273711" y="43282"/>
                  </a:cubicBezTo>
                  <a:cubicBezTo>
                    <a:pt x="272085" y="44094"/>
                    <a:pt x="271069" y="45517"/>
                    <a:pt x="270663" y="47549"/>
                  </a:cubicBezTo>
                  <a:cubicBezTo>
                    <a:pt x="270256" y="47955"/>
                    <a:pt x="269952" y="48463"/>
                    <a:pt x="269748" y="49073"/>
                  </a:cubicBezTo>
                  <a:cubicBezTo>
                    <a:pt x="269545" y="49682"/>
                    <a:pt x="269647" y="49987"/>
                    <a:pt x="270053" y="49987"/>
                  </a:cubicBezTo>
                  <a:cubicBezTo>
                    <a:pt x="271272" y="49174"/>
                    <a:pt x="272492" y="47955"/>
                    <a:pt x="273711" y="46330"/>
                  </a:cubicBezTo>
                  <a:cubicBezTo>
                    <a:pt x="274930" y="45110"/>
                    <a:pt x="275946" y="44399"/>
                    <a:pt x="276759" y="44196"/>
                  </a:cubicBezTo>
                  <a:cubicBezTo>
                    <a:pt x="277572" y="43993"/>
                    <a:pt x="278181" y="44298"/>
                    <a:pt x="278588" y="45110"/>
                  </a:cubicBezTo>
                  <a:cubicBezTo>
                    <a:pt x="278588" y="45923"/>
                    <a:pt x="278892" y="46330"/>
                    <a:pt x="279502" y="46330"/>
                  </a:cubicBezTo>
                  <a:cubicBezTo>
                    <a:pt x="280112" y="46330"/>
                    <a:pt x="281229" y="45720"/>
                    <a:pt x="282855" y="44501"/>
                  </a:cubicBezTo>
                  <a:cubicBezTo>
                    <a:pt x="284480" y="43282"/>
                    <a:pt x="285700" y="42469"/>
                    <a:pt x="286512" y="42062"/>
                  </a:cubicBezTo>
                  <a:cubicBezTo>
                    <a:pt x="291389" y="39218"/>
                    <a:pt x="294234" y="36982"/>
                    <a:pt x="295047" y="35357"/>
                  </a:cubicBezTo>
                  <a:cubicBezTo>
                    <a:pt x="298298" y="33731"/>
                    <a:pt x="300127" y="32715"/>
                    <a:pt x="300533" y="32309"/>
                  </a:cubicBezTo>
                  <a:lnTo>
                    <a:pt x="309068" y="28042"/>
                  </a:lnTo>
                  <a:lnTo>
                    <a:pt x="315773" y="23774"/>
                  </a:lnTo>
                  <a:cubicBezTo>
                    <a:pt x="316586" y="23368"/>
                    <a:pt x="316281" y="24079"/>
                    <a:pt x="314859" y="25908"/>
                  </a:cubicBezTo>
                  <a:cubicBezTo>
                    <a:pt x="313436" y="27737"/>
                    <a:pt x="311709" y="29667"/>
                    <a:pt x="309677" y="31699"/>
                  </a:cubicBezTo>
                  <a:lnTo>
                    <a:pt x="285293" y="54254"/>
                  </a:lnTo>
                  <a:lnTo>
                    <a:pt x="265176" y="74981"/>
                  </a:lnTo>
                  <a:cubicBezTo>
                    <a:pt x="262738" y="77826"/>
                    <a:pt x="261519" y="79654"/>
                    <a:pt x="261519" y="80467"/>
                  </a:cubicBezTo>
                  <a:cubicBezTo>
                    <a:pt x="261519" y="80874"/>
                    <a:pt x="261722" y="81077"/>
                    <a:pt x="262128" y="81077"/>
                  </a:cubicBezTo>
                  <a:lnTo>
                    <a:pt x="265786" y="76810"/>
                  </a:lnTo>
                  <a:cubicBezTo>
                    <a:pt x="267818" y="75590"/>
                    <a:pt x="268834" y="75184"/>
                    <a:pt x="268834" y="75590"/>
                  </a:cubicBezTo>
                  <a:cubicBezTo>
                    <a:pt x="266802" y="78029"/>
                    <a:pt x="264770" y="80061"/>
                    <a:pt x="262738" y="81686"/>
                  </a:cubicBezTo>
                  <a:cubicBezTo>
                    <a:pt x="259080" y="85344"/>
                    <a:pt x="256439" y="88595"/>
                    <a:pt x="254813" y="91440"/>
                  </a:cubicBezTo>
                  <a:cubicBezTo>
                    <a:pt x="252781" y="93472"/>
                    <a:pt x="252172" y="94894"/>
                    <a:pt x="252984" y="95707"/>
                  </a:cubicBezTo>
                  <a:cubicBezTo>
                    <a:pt x="253797" y="95301"/>
                    <a:pt x="255321" y="94082"/>
                    <a:pt x="257556" y="92050"/>
                  </a:cubicBezTo>
                  <a:cubicBezTo>
                    <a:pt x="259792" y="90018"/>
                    <a:pt x="262332" y="87376"/>
                    <a:pt x="265176" y="84125"/>
                  </a:cubicBezTo>
                  <a:cubicBezTo>
                    <a:pt x="268428" y="80467"/>
                    <a:pt x="271374" y="77419"/>
                    <a:pt x="274016" y="74981"/>
                  </a:cubicBezTo>
                  <a:cubicBezTo>
                    <a:pt x="276657" y="72542"/>
                    <a:pt x="278588" y="70510"/>
                    <a:pt x="279807" y="68885"/>
                  </a:cubicBezTo>
                  <a:lnTo>
                    <a:pt x="287732" y="62179"/>
                  </a:lnTo>
                  <a:cubicBezTo>
                    <a:pt x="292202" y="57709"/>
                    <a:pt x="295250" y="54864"/>
                    <a:pt x="296876" y="53645"/>
                  </a:cubicBezTo>
                  <a:lnTo>
                    <a:pt x="301752" y="50597"/>
                  </a:lnTo>
                  <a:lnTo>
                    <a:pt x="296266" y="56083"/>
                  </a:lnTo>
                  <a:lnTo>
                    <a:pt x="290170" y="62789"/>
                  </a:lnTo>
                  <a:lnTo>
                    <a:pt x="285903" y="66446"/>
                  </a:lnTo>
                  <a:cubicBezTo>
                    <a:pt x="285496" y="66853"/>
                    <a:pt x="284785" y="67767"/>
                    <a:pt x="283769" y="69190"/>
                  </a:cubicBezTo>
                  <a:cubicBezTo>
                    <a:pt x="282753" y="70612"/>
                    <a:pt x="281229" y="72339"/>
                    <a:pt x="279197" y="74371"/>
                  </a:cubicBezTo>
                  <a:cubicBezTo>
                    <a:pt x="275540" y="78029"/>
                    <a:pt x="272898" y="81077"/>
                    <a:pt x="271272" y="83515"/>
                  </a:cubicBezTo>
                  <a:cubicBezTo>
                    <a:pt x="269647" y="84734"/>
                    <a:pt x="266599" y="87986"/>
                    <a:pt x="262128" y="93269"/>
                  </a:cubicBezTo>
                  <a:lnTo>
                    <a:pt x="254813" y="102413"/>
                  </a:lnTo>
                  <a:cubicBezTo>
                    <a:pt x="254407" y="102819"/>
                    <a:pt x="254915" y="103124"/>
                    <a:pt x="256337" y="103327"/>
                  </a:cubicBezTo>
                  <a:cubicBezTo>
                    <a:pt x="257760" y="103530"/>
                    <a:pt x="260300" y="103632"/>
                    <a:pt x="263957" y="103632"/>
                  </a:cubicBezTo>
                  <a:cubicBezTo>
                    <a:pt x="271679" y="102819"/>
                    <a:pt x="276352" y="102210"/>
                    <a:pt x="277978" y="101803"/>
                  </a:cubicBezTo>
                  <a:cubicBezTo>
                    <a:pt x="279604" y="100990"/>
                    <a:pt x="277368" y="100990"/>
                    <a:pt x="271272" y="101803"/>
                  </a:cubicBezTo>
                  <a:lnTo>
                    <a:pt x="262738" y="101803"/>
                  </a:lnTo>
                  <a:cubicBezTo>
                    <a:pt x="262738" y="101803"/>
                    <a:pt x="264364" y="100584"/>
                    <a:pt x="267615" y="98146"/>
                  </a:cubicBezTo>
                  <a:cubicBezTo>
                    <a:pt x="270460" y="96520"/>
                    <a:pt x="274727" y="93675"/>
                    <a:pt x="280416" y="89611"/>
                  </a:cubicBezTo>
                  <a:cubicBezTo>
                    <a:pt x="288544" y="81483"/>
                    <a:pt x="294031" y="75590"/>
                    <a:pt x="296876" y="71933"/>
                  </a:cubicBezTo>
                  <a:cubicBezTo>
                    <a:pt x="308661" y="57709"/>
                    <a:pt x="315164" y="49581"/>
                    <a:pt x="316383" y="47549"/>
                  </a:cubicBezTo>
                  <a:cubicBezTo>
                    <a:pt x="326136" y="34950"/>
                    <a:pt x="333045" y="24790"/>
                    <a:pt x="337109" y="17069"/>
                  </a:cubicBezTo>
                  <a:cubicBezTo>
                    <a:pt x="339954" y="13005"/>
                    <a:pt x="342494" y="9347"/>
                    <a:pt x="344729" y="6096"/>
                  </a:cubicBezTo>
                  <a:cubicBezTo>
                    <a:pt x="346964" y="2845"/>
                    <a:pt x="348488" y="813"/>
                    <a:pt x="349301" y="0"/>
                  </a:cubicBezTo>
                  <a:close/>
                </a:path>
              </a:pathLst>
            </a:custGeom>
            <a:gradFill flip="none" rotWithShape="1">
              <a:gsLst>
                <a:gs pos="0">
                  <a:srgbClr val="DFB88D">
                    <a:lumMod val="56000"/>
                    <a:lumOff val="44000"/>
                  </a:srgbClr>
                </a:gs>
                <a:gs pos="100000">
                  <a:srgbClr val="9A5A33">
                    <a:lumMod val="86000"/>
                    <a:lumOff val="14000"/>
                  </a:srgbClr>
                </a:gs>
              </a:gsLst>
              <a:lin ang="0" scaled="1"/>
              <a:tileRect/>
            </a:gradFill>
            <a:ln>
              <a:noFill/>
            </a:ln>
            <a:effectLst>
              <a:outerShdw blurRad="38100" dist="38100" dir="2700000" algn="tl">
                <a:srgbClr val="000000">
                  <a:alpha val="43137"/>
                </a:srgbClr>
              </a:outerShdw>
            </a:effectLst>
          </p:spPr>
          <p:txBody>
            <a:bodyPr rot="0" spcFirstLastPara="0" vertOverflow="overflow" horzOverflow="overflow" vert="horz" wrap="square" lIns="91440" tIns="45720" rIns="91440" bIns="45720" numCol="1" spcCol="0" rtlCol="0" fromWordArt="0" anchor="t" anchorCtr="0" forceAA="0" compatLnSpc="1">
              <a:noAutofit/>
            </a:bodyPr>
            <a:lstStyle/>
            <a:p>
              <a:endParaRPr lang="zh-CN" altLang="en-US" sz="48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endParaRPr>
            </a:p>
          </p:txBody>
        </p:sp>
        <p:sp>
          <p:nvSpPr>
            <p:cNvPr id="464" name="PA-文本框 463"/>
            <p:cNvSpPr txBox="1"/>
            <p:nvPr>
              <p:custDataLst>
                <p:tags r:id="rId29"/>
              </p:custDataLst>
            </p:nvPr>
          </p:nvSpPr>
          <p:spPr>
            <a:xfrm>
              <a:off x="7612788" y="2451190"/>
              <a:ext cx="718719" cy="786972"/>
            </a:xfrm>
            <a:custGeom>
              <a:avLst/>
              <a:gdLst/>
              <a:ahLst/>
              <a:cxnLst/>
              <a:rect l="l" t="t" r="r" b="b"/>
              <a:pathLst>
                <a:path w="718719" h="786972">
                  <a:moveTo>
                    <a:pt x="387706" y="732565"/>
                  </a:moveTo>
                  <a:cubicBezTo>
                    <a:pt x="387706" y="732565"/>
                    <a:pt x="387554" y="732718"/>
                    <a:pt x="387249" y="733022"/>
                  </a:cubicBezTo>
                  <a:cubicBezTo>
                    <a:pt x="386944" y="733327"/>
                    <a:pt x="386792" y="733784"/>
                    <a:pt x="386792" y="734394"/>
                  </a:cubicBezTo>
                  <a:lnTo>
                    <a:pt x="387706" y="735308"/>
                  </a:lnTo>
                  <a:cubicBezTo>
                    <a:pt x="388316" y="735308"/>
                    <a:pt x="388773" y="735156"/>
                    <a:pt x="389078" y="734851"/>
                  </a:cubicBezTo>
                  <a:cubicBezTo>
                    <a:pt x="389382" y="734546"/>
                    <a:pt x="389535" y="734394"/>
                    <a:pt x="389535" y="734394"/>
                  </a:cubicBezTo>
                  <a:cubicBezTo>
                    <a:pt x="389535" y="733175"/>
                    <a:pt x="388925" y="732565"/>
                    <a:pt x="387706" y="732565"/>
                  </a:cubicBezTo>
                  <a:close/>
                  <a:moveTo>
                    <a:pt x="325984" y="725250"/>
                  </a:moveTo>
                  <a:cubicBezTo>
                    <a:pt x="325070" y="725250"/>
                    <a:pt x="324612" y="725555"/>
                    <a:pt x="324612" y="726164"/>
                  </a:cubicBezTo>
                  <a:cubicBezTo>
                    <a:pt x="324612" y="727384"/>
                    <a:pt x="325832" y="727993"/>
                    <a:pt x="328270" y="727993"/>
                  </a:cubicBezTo>
                  <a:cubicBezTo>
                    <a:pt x="329489" y="728603"/>
                    <a:pt x="331623" y="728908"/>
                    <a:pt x="334671" y="728908"/>
                  </a:cubicBezTo>
                  <a:cubicBezTo>
                    <a:pt x="335280" y="728298"/>
                    <a:pt x="333756" y="727384"/>
                    <a:pt x="330099" y="726164"/>
                  </a:cubicBezTo>
                  <a:cubicBezTo>
                    <a:pt x="328270" y="725555"/>
                    <a:pt x="326898" y="725250"/>
                    <a:pt x="325984" y="725250"/>
                  </a:cubicBezTo>
                  <a:close/>
                  <a:moveTo>
                    <a:pt x="353873" y="722507"/>
                  </a:moveTo>
                  <a:cubicBezTo>
                    <a:pt x="353873" y="723726"/>
                    <a:pt x="354483" y="724336"/>
                    <a:pt x="355702" y="724336"/>
                  </a:cubicBezTo>
                  <a:cubicBezTo>
                    <a:pt x="356921" y="724336"/>
                    <a:pt x="356921" y="724640"/>
                    <a:pt x="355702" y="725250"/>
                  </a:cubicBezTo>
                  <a:cubicBezTo>
                    <a:pt x="354483" y="725860"/>
                    <a:pt x="354330" y="726469"/>
                    <a:pt x="355245" y="727079"/>
                  </a:cubicBezTo>
                  <a:cubicBezTo>
                    <a:pt x="356159" y="727688"/>
                    <a:pt x="357836" y="728298"/>
                    <a:pt x="360274" y="728908"/>
                  </a:cubicBezTo>
                  <a:cubicBezTo>
                    <a:pt x="366370" y="730127"/>
                    <a:pt x="369723" y="731041"/>
                    <a:pt x="370332" y="731651"/>
                  </a:cubicBezTo>
                  <a:cubicBezTo>
                    <a:pt x="372161" y="731651"/>
                    <a:pt x="374295" y="732260"/>
                    <a:pt x="376733" y="733480"/>
                  </a:cubicBezTo>
                  <a:cubicBezTo>
                    <a:pt x="379172" y="734089"/>
                    <a:pt x="379781" y="733480"/>
                    <a:pt x="378562" y="731651"/>
                  </a:cubicBezTo>
                  <a:cubicBezTo>
                    <a:pt x="377952" y="729822"/>
                    <a:pt x="376428" y="728908"/>
                    <a:pt x="373990" y="728908"/>
                  </a:cubicBezTo>
                  <a:lnTo>
                    <a:pt x="369418" y="728908"/>
                  </a:lnTo>
                  <a:cubicBezTo>
                    <a:pt x="366370" y="728908"/>
                    <a:pt x="364846" y="727993"/>
                    <a:pt x="364846" y="726164"/>
                  </a:cubicBezTo>
                  <a:cubicBezTo>
                    <a:pt x="364846" y="723726"/>
                    <a:pt x="363017" y="722507"/>
                    <a:pt x="359360" y="722507"/>
                  </a:cubicBezTo>
                  <a:close/>
                  <a:moveTo>
                    <a:pt x="340157" y="718849"/>
                  </a:moveTo>
                  <a:cubicBezTo>
                    <a:pt x="339548" y="718849"/>
                    <a:pt x="339243" y="719459"/>
                    <a:pt x="339243" y="720678"/>
                  </a:cubicBezTo>
                  <a:lnTo>
                    <a:pt x="341072" y="724336"/>
                  </a:lnTo>
                  <a:cubicBezTo>
                    <a:pt x="342900" y="725555"/>
                    <a:pt x="343510" y="724945"/>
                    <a:pt x="342900" y="722507"/>
                  </a:cubicBezTo>
                  <a:cubicBezTo>
                    <a:pt x="341681" y="720068"/>
                    <a:pt x="340767" y="718849"/>
                    <a:pt x="340157" y="718849"/>
                  </a:cubicBezTo>
                  <a:close/>
                  <a:moveTo>
                    <a:pt x="395250" y="504651"/>
                  </a:moveTo>
                  <a:cubicBezTo>
                    <a:pt x="395402" y="504499"/>
                    <a:pt x="395631" y="504880"/>
                    <a:pt x="395936" y="505794"/>
                  </a:cubicBezTo>
                  <a:cubicBezTo>
                    <a:pt x="395936" y="508232"/>
                    <a:pt x="396545" y="509452"/>
                    <a:pt x="397764" y="509452"/>
                  </a:cubicBezTo>
                  <a:cubicBezTo>
                    <a:pt x="398984" y="509452"/>
                    <a:pt x="399593" y="510061"/>
                    <a:pt x="399593" y="511280"/>
                  </a:cubicBezTo>
                  <a:cubicBezTo>
                    <a:pt x="399593" y="511890"/>
                    <a:pt x="398679" y="512195"/>
                    <a:pt x="396850" y="512195"/>
                  </a:cubicBezTo>
                  <a:cubicBezTo>
                    <a:pt x="395631" y="510976"/>
                    <a:pt x="395021" y="509147"/>
                    <a:pt x="395021" y="506708"/>
                  </a:cubicBezTo>
                  <a:cubicBezTo>
                    <a:pt x="395021" y="505489"/>
                    <a:pt x="395097" y="504803"/>
                    <a:pt x="395250" y="504651"/>
                  </a:cubicBezTo>
                  <a:close/>
                  <a:moveTo>
                    <a:pt x="614477" y="450016"/>
                  </a:moveTo>
                  <a:cubicBezTo>
                    <a:pt x="610210" y="450016"/>
                    <a:pt x="608076" y="450625"/>
                    <a:pt x="608076" y="451844"/>
                  </a:cubicBezTo>
                  <a:lnTo>
                    <a:pt x="608991" y="453673"/>
                  </a:lnTo>
                  <a:cubicBezTo>
                    <a:pt x="610210" y="453673"/>
                    <a:pt x="610820" y="453368"/>
                    <a:pt x="610820" y="452759"/>
                  </a:cubicBezTo>
                  <a:cubicBezTo>
                    <a:pt x="610820" y="452149"/>
                    <a:pt x="612039" y="451844"/>
                    <a:pt x="614477" y="451844"/>
                  </a:cubicBezTo>
                  <a:cubicBezTo>
                    <a:pt x="615696" y="452454"/>
                    <a:pt x="617220" y="452454"/>
                    <a:pt x="619049" y="451844"/>
                  </a:cubicBezTo>
                  <a:cubicBezTo>
                    <a:pt x="619659" y="450625"/>
                    <a:pt x="618135" y="450016"/>
                    <a:pt x="614477" y="450016"/>
                  </a:cubicBezTo>
                  <a:close/>
                  <a:moveTo>
                    <a:pt x="221285" y="433556"/>
                  </a:moveTo>
                  <a:cubicBezTo>
                    <a:pt x="219456" y="433556"/>
                    <a:pt x="218847" y="433861"/>
                    <a:pt x="219456" y="434471"/>
                  </a:cubicBezTo>
                  <a:lnTo>
                    <a:pt x="223114" y="434471"/>
                  </a:lnTo>
                  <a:cubicBezTo>
                    <a:pt x="223724" y="433861"/>
                    <a:pt x="223114" y="433556"/>
                    <a:pt x="221285" y="433556"/>
                  </a:cubicBezTo>
                  <a:close/>
                  <a:moveTo>
                    <a:pt x="247803" y="429899"/>
                  </a:moveTo>
                  <a:cubicBezTo>
                    <a:pt x="246584" y="429899"/>
                    <a:pt x="246279" y="430204"/>
                    <a:pt x="246888" y="430813"/>
                  </a:cubicBezTo>
                  <a:cubicBezTo>
                    <a:pt x="247498" y="431423"/>
                    <a:pt x="248108" y="431575"/>
                    <a:pt x="248717" y="431270"/>
                  </a:cubicBezTo>
                  <a:cubicBezTo>
                    <a:pt x="249327" y="430966"/>
                    <a:pt x="249936" y="430813"/>
                    <a:pt x="250546" y="430813"/>
                  </a:cubicBezTo>
                  <a:cubicBezTo>
                    <a:pt x="250546" y="430204"/>
                    <a:pt x="249632" y="429899"/>
                    <a:pt x="247803" y="429899"/>
                  </a:cubicBezTo>
                  <a:close/>
                  <a:moveTo>
                    <a:pt x="543154" y="428070"/>
                  </a:moveTo>
                  <a:cubicBezTo>
                    <a:pt x="541935" y="428070"/>
                    <a:pt x="541325" y="428680"/>
                    <a:pt x="541325" y="429899"/>
                  </a:cubicBezTo>
                  <a:cubicBezTo>
                    <a:pt x="541325" y="429899"/>
                    <a:pt x="541325" y="430204"/>
                    <a:pt x="541325" y="430813"/>
                  </a:cubicBezTo>
                  <a:cubicBezTo>
                    <a:pt x="541325" y="431423"/>
                    <a:pt x="541325" y="431728"/>
                    <a:pt x="541325" y="431728"/>
                  </a:cubicBezTo>
                  <a:cubicBezTo>
                    <a:pt x="542544" y="431728"/>
                    <a:pt x="543154" y="431118"/>
                    <a:pt x="543154" y="429899"/>
                  </a:cubicBezTo>
                  <a:close/>
                  <a:moveTo>
                    <a:pt x="595275" y="423727"/>
                  </a:moveTo>
                  <a:cubicBezTo>
                    <a:pt x="594665" y="423574"/>
                    <a:pt x="594056" y="423803"/>
                    <a:pt x="593446" y="424412"/>
                  </a:cubicBezTo>
                  <a:lnTo>
                    <a:pt x="578816" y="425327"/>
                  </a:lnTo>
                  <a:cubicBezTo>
                    <a:pt x="573939" y="425327"/>
                    <a:pt x="566928" y="426241"/>
                    <a:pt x="557784" y="428070"/>
                  </a:cubicBezTo>
                  <a:cubicBezTo>
                    <a:pt x="553517" y="428680"/>
                    <a:pt x="555956" y="428984"/>
                    <a:pt x="565100" y="428984"/>
                  </a:cubicBezTo>
                  <a:cubicBezTo>
                    <a:pt x="577292" y="428984"/>
                    <a:pt x="585216" y="428680"/>
                    <a:pt x="588874" y="428070"/>
                  </a:cubicBezTo>
                  <a:cubicBezTo>
                    <a:pt x="594970" y="427460"/>
                    <a:pt x="598018" y="426851"/>
                    <a:pt x="598018" y="426241"/>
                  </a:cubicBezTo>
                  <a:lnTo>
                    <a:pt x="597104" y="425327"/>
                  </a:lnTo>
                  <a:cubicBezTo>
                    <a:pt x="596494" y="424412"/>
                    <a:pt x="595884" y="423879"/>
                    <a:pt x="595275" y="423727"/>
                  </a:cubicBezTo>
                  <a:close/>
                  <a:moveTo>
                    <a:pt x="268834" y="421669"/>
                  </a:moveTo>
                  <a:cubicBezTo>
                    <a:pt x="267615" y="421669"/>
                    <a:pt x="267005" y="422279"/>
                    <a:pt x="267005" y="423498"/>
                  </a:cubicBezTo>
                  <a:cubicBezTo>
                    <a:pt x="267005" y="424108"/>
                    <a:pt x="267615" y="424412"/>
                    <a:pt x="268834" y="424412"/>
                  </a:cubicBezTo>
                  <a:lnTo>
                    <a:pt x="270663" y="422584"/>
                  </a:lnTo>
                  <a:cubicBezTo>
                    <a:pt x="270663" y="421974"/>
                    <a:pt x="270053" y="421669"/>
                    <a:pt x="268834" y="421669"/>
                  </a:cubicBezTo>
                  <a:close/>
                  <a:moveTo>
                    <a:pt x="606248" y="413440"/>
                  </a:moveTo>
                  <a:cubicBezTo>
                    <a:pt x="605028" y="413440"/>
                    <a:pt x="604724" y="413744"/>
                    <a:pt x="605333" y="414354"/>
                  </a:cubicBezTo>
                  <a:cubicBezTo>
                    <a:pt x="606552" y="414354"/>
                    <a:pt x="607162" y="415268"/>
                    <a:pt x="607162" y="417097"/>
                  </a:cubicBezTo>
                  <a:cubicBezTo>
                    <a:pt x="607162" y="417707"/>
                    <a:pt x="606552" y="418012"/>
                    <a:pt x="605333" y="418012"/>
                  </a:cubicBezTo>
                  <a:cubicBezTo>
                    <a:pt x="604114" y="418012"/>
                    <a:pt x="602895" y="418926"/>
                    <a:pt x="601676" y="420755"/>
                  </a:cubicBezTo>
                  <a:cubicBezTo>
                    <a:pt x="601066" y="421974"/>
                    <a:pt x="600761" y="423803"/>
                    <a:pt x="600761" y="426241"/>
                  </a:cubicBezTo>
                  <a:cubicBezTo>
                    <a:pt x="600761" y="428680"/>
                    <a:pt x="605028" y="429899"/>
                    <a:pt x="613563" y="429899"/>
                  </a:cubicBezTo>
                  <a:cubicBezTo>
                    <a:pt x="621488" y="429899"/>
                    <a:pt x="628193" y="429594"/>
                    <a:pt x="633680" y="428984"/>
                  </a:cubicBezTo>
                  <a:lnTo>
                    <a:pt x="655625" y="428070"/>
                  </a:lnTo>
                  <a:cubicBezTo>
                    <a:pt x="666598" y="428070"/>
                    <a:pt x="672999" y="427765"/>
                    <a:pt x="674828" y="427156"/>
                  </a:cubicBezTo>
                  <a:cubicBezTo>
                    <a:pt x="676656" y="426546"/>
                    <a:pt x="678333" y="426394"/>
                    <a:pt x="679857" y="426698"/>
                  </a:cubicBezTo>
                  <a:cubicBezTo>
                    <a:pt x="681381" y="427003"/>
                    <a:pt x="682143" y="426851"/>
                    <a:pt x="682143" y="426241"/>
                  </a:cubicBezTo>
                  <a:lnTo>
                    <a:pt x="682143" y="424412"/>
                  </a:lnTo>
                  <a:lnTo>
                    <a:pt x="668427" y="422584"/>
                  </a:lnTo>
                  <a:lnTo>
                    <a:pt x="655625" y="420755"/>
                  </a:lnTo>
                  <a:cubicBezTo>
                    <a:pt x="653796" y="420755"/>
                    <a:pt x="652272" y="421364"/>
                    <a:pt x="651053" y="422584"/>
                  </a:cubicBezTo>
                  <a:cubicBezTo>
                    <a:pt x="649834" y="423803"/>
                    <a:pt x="646481" y="424412"/>
                    <a:pt x="640995" y="424412"/>
                  </a:cubicBezTo>
                  <a:lnTo>
                    <a:pt x="628193" y="421669"/>
                  </a:lnTo>
                  <a:lnTo>
                    <a:pt x="617220" y="418926"/>
                  </a:lnTo>
                  <a:cubicBezTo>
                    <a:pt x="616001" y="418926"/>
                    <a:pt x="614934" y="418621"/>
                    <a:pt x="614020" y="418012"/>
                  </a:cubicBezTo>
                  <a:cubicBezTo>
                    <a:pt x="613106" y="417402"/>
                    <a:pt x="612648" y="416792"/>
                    <a:pt x="612648" y="416183"/>
                  </a:cubicBezTo>
                  <a:cubicBezTo>
                    <a:pt x="612648" y="415573"/>
                    <a:pt x="612039" y="414964"/>
                    <a:pt x="610820" y="414354"/>
                  </a:cubicBezTo>
                  <a:cubicBezTo>
                    <a:pt x="609600" y="413744"/>
                    <a:pt x="608076" y="413440"/>
                    <a:pt x="606248" y="413440"/>
                  </a:cubicBezTo>
                  <a:close/>
                  <a:moveTo>
                    <a:pt x="599847" y="411611"/>
                  </a:moveTo>
                  <a:cubicBezTo>
                    <a:pt x="599237" y="411611"/>
                    <a:pt x="598780" y="411763"/>
                    <a:pt x="598475" y="412068"/>
                  </a:cubicBezTo>
                  <a:cubicBezTo>
                    <a:pt x="598170" y="412373"/>
                    <a:pt x="598323" y="412525"/>
                    <a:pt x="598932" y="412525"/>
                  </a:cubicBezTo>
                  <a:cubicBezTo>
                    <a:pt x="599542" y="413135"/>
                    <a:pt x="600152" y="413440"/>
                    <a:pt x="600761" y="413440"/>
                  </a:cubicBezTo>
                  <a:cubicBezTo>
                    <a:pt x="601371" y="413440"/>
                    <a:pt x="601676" y="413135"/>
                    <a:pt x="601676" y="412525"/>
                  </a:cubicBezTo>
                  <a:cubicBezTo>
                    <a:pt x="602285" y="412525"/>
                    <a:pt x="602285" y="412373"/>
                    <a:pt x="601676" y="412068"/>
                  </a:cubicBezTo>
                  <a:cubicBezTo>
                    <a:pt x="601066" y="411763"/>
                    <a:pt x="600456" y="411611"/>
                    <a:pt x="599847" y="411611"/>
                  </a:cubicBezTo>
                  <a:close/>
                  <a:moveTo>
                    <a:pt x="478232" y="401552"/>
                  </a:moveTo>
                  <a:cubicBezTo>
                    <a:pt x="476403" y="401552"/>
                    <a:pt x="474879" y="402162"/>
                    <a:pt x="473660" y="403381"/>
                  </a:cubicBezTo>
                  <a:cubicBezTo>
                    <a:pt x="473660" y="404600"/>
                    <a:pt x="474879" y="405210"/>
                    <a:pt x="477317" y="405210"/>
                  </a:cubicBezTo>
                  <a:cubicBezTo>
                    <a:pt x="479756" y="405210"/>
                    <a:pt x="480975" y="404600"/>
                    <a:pt x="480975" y="403381"/>
                  </a:cubicBezTo>
                  <a:cubicBezTo>
                    <a:pt x="480975" y="402162"/>
                    <a:pt x="480060" y="401552"/>
                    <a:pt x="478232" y="401552"/>
                  </a:cubicBezTo>
                  <a:close/>
                  <a:moveTo>
                    <a:pt x="266091" y="385093"/>
                  </a:moveTo>
                  <a:lnTo>
                    <a:pt x="265176" y="387836"/>
                  </a:lnTo>
                  <a:cubicBezTo>
                    <a:pt x="265176" y="389665"/>
                    <a:pt x="265786" y="390580"/>
                    <a:pt x="267005" y="390580"/>
                  </a:cubicBezTo>
                  <a:cubicBezTo>
                    <a:pt x="267615" y="390580"/>
                    <a:pt x="267920" y="389665"/>
                    <a:pt x="267920" y="387836"/>
                  </a:cubicBezTo>
                  <a:close/>
                  <a:moveTo>
                    <a:pt x="302667" y="348517"/>
                  </a:moveTo>
                  <a:lnTo>
                    <a:pt x="298095" y="349432"/>
                  </a:lnTo>
                  <a:lnTo>
                    <a:pt x="289865" y="352175"/>
                  </a:lnTo>
                  <a:lnTo>
                    <a:pt x="280721" y="354918"/>
                  </a:lnTo>
                  <a:lnTo>
                    <a:pt x="277978" y="356747"/>
                  </a:lnTo>
                  <a:lnTo>
                    <a:pt x="281636" y="357661"/>
                  </a:lnTo>
                  <a:cubicBezTo>
                    <a:pt x="283464" y="358880"/>
                    <a:pt x="285903" y="358880"/>
                    <a:pt x="288951" y="357661"/>
                  </a:cubicBezTo>
                  <a:cubicBezTo>
                    <a:pt x="290780" y="357661"/>
                    <a:pt x="294132" y="356442"/>
                    <a:pt x="299009" y="354004"/>
                  </a:cubicBezTo>
                  <a:cubicBezTo>
                    <a:pt x="303886" y="352175"/>
                    <a:pt x="306324" y="350651"/>
                    <a:pt x="306324" y="349432"/>
                  </a:cubicBezTo>
                  <a:close/>
                  <a:moveTo>
                    <a:pt x="314554" y="344860"/>
                  </a:moveTo>
                  <a:cubicBezTo>
                    <a:pt x="310896" y="344860"/>
                    <a:pt x="309068" y="345469"/>
                    <a:pt x="309068" y="346688"/>
                  </a:cubicBezTo>
                  <a:cubicBezTo>
                    <a:pt x="308458" y="346688"/>
                    <a:pt x="308458" y="346841"/>
                    <a:pt x="309068" y="347146"/>
                  </a:cubicBezTo>
                  <a:cubicBezTo>
                    <a:pt x="309677" y="347450"/>
                    <a:pt x="310287" y="347603"/>
                    <a:pt x="310896" y="347603"/>
                  </a:cubicBezTo>
                  <a:lnTo>
                    <a:pt x="317297" y="346688"/>
                  </a:lnTo>
                  <a:cubicBezTo>
                    <a:pt x="319126" y="345469"/>
                    <a:pt x="318212" y="344860"/>
                    <a:pt x="314554" y="344860"/>
                  </a:cubicBezTo>
                  <a:close/>
                  <a:moveTo>
                    <a:pt x="377648" y="343031"/>
                  </a:moveTo>
                  <a:cubicBezTo>
                    <a:pt x="373990" y="343031"/>
                    <a:pt x="371856" y="343336"/>
                    <a:pt x="371247" y="343945"/>
                  </a:cubicBezTo>
                  <a:lnTo>
                    <a:pt x="356616" y="346688"/>
                  </a:lnTo>
                  <a:cubicBezTo>
                    <a:pt x="349911" y="347298"/>
                    <a:pt x="341072" y="349736"/>
                    <a:pt x="330099" y="354004"/>
                  </a:cubicBezTo>
                  <a:cubicBezTo>
                    <a:pt x="325832" y="355223"/>
                    <a:pt x="321869" y="356290"/>
                    <a:pt x="318212" y="357204"/>
                  </a:cubicBezTo>
                  <a:cubicBezTo>
                    <a:pt x="314554" y="358118"/>
                    <a:pt x="311506" y="359185"/>
                    <a:pt x="309068" y="360404"/>
                  </a:cubicBezTo>
                  <a:cubicBezTo>
                    <a:pt x="306629" y="361624"/>
                    <a:pt x="302972" y="362233"/>
                    <a:pt x="298095" y="362233"/>
                  </a:cubicBezTo>
                  <a:lnTo>
                    <a:pt x="292608" y="363148"/>
                  </a:lnTo>
                  <a:cubicBezTo>
                    <a:pt x="292608" y="364367"/>
                    <a:pt x="294742" y="367110"/>
                    <a:pt x="299009" y="371377"/>
                  </a:cubicBezTo>
                  <a:cubicBezTo>
                    <a:pt x="303886" y="376254"/>
                    <a:pt x="306934" y="380521"/>
                    <a:pt x="308153" y="384179"/>
                  </a:cubicBezTo>
                  <a:cubicBezTo>
                    <a:pt x="309372" y="387836"/>
                    <a:pt x="309982" y="391799"/>
                    <a:pt x="309982" y="396066"/>
                  </a:cubicBezTo>
                  <a:cubicBezTo>
                    <a:pt x="310592" y="397895"/>
                    <a:pt x="310896" y="399571"/>
                    <a:pt x="310896" y="401095"/>
                  </a:cubicBezTo>
                  <a:cubicBezTo>
                    <a:pt x="310896" y="402619"/>
                    <a:pt x="311201" y="403991"/>
                    <a:pt x="311811" y="405210"/>
                  </a:cubicBezTo>
                  <a:cubicBezTo>
                    <a:pt x="313030" y="408258"/>
                    <a:pt x="312725" y="410696"/>
                    <a:pt x="310896" y="412525"/>
                  </a:cubicBezTo>
                  <a:cubicBezTo>
                    <a:pt x="308458" y="414964"/>
                    <a:pt x="308458" y="416792"/>
                    <a:pt x="310896" y="418012"/>
                  </a:cubicBezTo>
                  <a:cubicBezTo>
                    <a:pt x="311506" y="418012"/>
                    <a:pt x="311811" y="418926"/>
                    <a:pt x="311811" y="420755"/>
                  </a:cubicBezTo>
                  <a:lnTo>
                    <a:pt x="311811" y="423498"/>
                  </a:lnTo>
                  <a:lnTo>
                    <a:pt x="316383" y="421669"/>
                  </a:lnTo>
                  <a:cubicBezTo>
                    <a:pt x="318212" y="420450"/>
                    <a:pt x="319126" y="418926"/>
                    <a:pt x="319126" y="417097"/>
                  </a:cubicBezTo>
                  <a:cubicBezTo>
                    <a:pt x="319126" y="415268"/>
                    <a:pt x="320345" y="414659"/>
                    <a:pt x="322784" y="415268"/>
                  </a:cubicBezTo>
                  <a:cubicBezTo>
                    <a:pt x="324612" y="415878"/>
                    <a:pt x="326746" y="416183"/>
                    <a:pt x="329184" y="416183"/>
                  </a:cubicBezTo>
                  <a:cubicBezTo>
                    <a:pt x="329794" y="416183"/>
                    <a:pt x="330099" y="416792"/>
                    <a:pt x="330099" y="418012"/>
                  </a:cubicBezTo>
                  <a:cubicBezTo>
                    <a:pt x="328880" y="419231"/>
                    <a:pt x="329489" y="419840"/>
                    <a:pt x="331928" y="419840"/>
                  </a:cubicBezTo>
                  <a:cubicBezTo>
                    <a:pt x="334366" y="419840"/>
                    <a:pt x="336500" y="418926"/>
                    <a:pt x="338328" y="417097"/>
                  </a:cubicBezTo>
                  <a:lnTo>
                    <a:pt x="343815" y="415268"/>
                  </a:lnTo>
                  <a:cubicBezTo>
                    <a:pt x="345034" y="415268"/>
                    <a:pt x="344729" y="415573"/>
                    <a:pt x="342900" y="416183"/>
                  </a:cubicBezTo>
                  <a:cubicBezTo>
                    <a:pt x="341072" y="417402"/>
                    <a:pt x="341986" y="418012"/>
                    <a:pt x="345644" y="418012"/>
                  </a:cubicBezTo>
                  <a:cubicBezTo>
                    <a:pt x="348692" y="418012"/>
                    <a:pt x="349911" y="417402"/>
                    <a:pt x="349301" y="416183"/>
                  </a:cubicBezTo>
                  <a:lnTo>
                    <a:pt x="351130" y="416183"/>
                  </a:lnTo>
                  <a:cubicBezTo>
                    <a:pt x="352959" y="416183"/>
                    <a:pt x="354178" y="415878"/>
                    <a:pt x="354788" y="415268"/>
                  </a:cubicBezTo>
                  <a:cubicBezTo>
                    <a:pt x="354788" y="414659"/>
                    <a:pt x="355245" y="414202"/>
                    <a:pt x="356159" y="413897"/>
                  </a:cubicBezTo>
                  <a:cubicBezTo>
                    <a:pt x="357074" y="413592"/>
                    <a:pt x="357836" y="413744"/>
                    <a:pt x="358445" y="414354"/>
                  </a:cubicBezTo>
                  <a:cubicBezTo>
                    <a:pt x="359055" y="414964"/>
                    <a:pt x="361493" y="415268"/>
                    <a:pt x="365760" y="415268"/>
                  </a:cubicBezTo>
                  <a:lnTo>
                    <a:pt x="370332" y="415268"/>
                  </a:lnTo>
                  <a:cubicBezTo>
                    <a:pt x="377038" y="414049"/>
                    <a:pt x="380391" y="413135"/>
                    <a:pt x="380391" y="412525"/>
                  </a:cubicBezTo>
                  <a:cubicBezTo>
                    <a:pt x="380391" y="410696"/>
                    <a:pt x="380696" y="409782"/>
                    <a:pt x="381305" y="409782"/>
                  </a:cubicBezTo>
                  <a:cubicBezTo>
                    <a:pt x="382524" y="409782"/>
                    <a:pt x="383134" y="410392"/>
                    <a:pt x="383134" y="411611"/>
                  </a:cubicBezTo>
                  <a:cubicBezTo>
                    <a:pt x="383744" y="412830"/>
                    <a:pt x="385572" y="412525"/>
                    <a:pt x="388620" y="410696"/>
                  </a:cubicBezTo>
                  <a:cubicBezTo>
                    <a:pt x="391059" y="408258"/>
                    <a:pt x="394716" y="407039"/>
                    <a:pt x="399593" y="407039"/>
                  </a:cubicBezTo>
                  <a:cubicBezTo>
                    <a:pt x="402032" y="407039"/>
                    <a:pt x="403708" y="407191"/>
                    <a:pt x="404622" y="407496"/>
                  </a:cubicBezTo>
                  <a:cubicBezTo>
                    <a:pt x="405537" y="407801"/>
                    <a:pt x="405689" y="408258"/>
                    <a:pt x="405080" y="408868"/>
                  </a:cubicBezTo>
                  <a:cubicBezTo>
                    <a:pt x="404470" y="409477"/>
                    <a:pt x="404470" y="410087"/>
                    <a:pt x="405080" y="410696"/>
                  </a:cubicBezTo>
                  <a:cubicBezTo>
                    <a:pt x="405689" y="411306"/>
                    <a:pt x="406299" y="411306"/>
                    <a:pt x="406908" y="410696"/>
                  </a:cubicBezTo>
                  <a:cubicBezTo>
                    <a:pt x="408737" y="409477"/>
                    <a:pt x="409652" y="406429"/>
                    <a:pt x="409652" y="401552"/>
                  </a:cubicBezTo>
                  <a:cubicBezTo>
                    <a:pt x="409652" y="396066"/>
                    <a:pt x="409042" y="393323"/>
                    <a:pt x="407823" y="393323"/>
                  </a:cubicBezTo>
                  <a:cubicBezTo>
                    <a:pt x="407213" y="392713"/>
                    <a:pt x="406908" y="391494"/>
                    <a:pt x="406908" y="389665"/>
                  </a:cubicBezTo>
                  <a:cubicBezTo>
                    <a:pt x="408128" y="387836"/>
                    <a:pt x="407518" y="386922"/>
                    <a:pt x="405080" y="386922"/>
                  </a:cubicBezTo>
                  <a:cubicBezTo>
                    <a:pt x="403860" y="386922"/>
                    <a:pt x="403251" y="386312"/>
                    <a:pt x="403251" y="385093"/>
                  </a:cubicBezTo>
                  <a:cubicBezTo>
                    <a:pt x="404470" y="383874"/>
                    <a:pt x="404470" y="381740"/>
                    <a:pt x="403251" y="378692"/>
                  </a:cubicBezTo>
                  <a:cubicBezTo>
                    <a:pt x="401422" y="375644"/>
                    <a:pt x="399898" y="374120"/>
                    <a:pt x="398679" y="374120"/>
                  </a:cubicBezTo>
                  <a:cubicBezTo>
                    <a:pt x="396850" y="374120"/>
                    <a:pt x="395936" y="373206"/>
                    <a:pt x="395936" y="371377"/>
                  </a:cubicBezTo>
                  <a:lnTo>
                    <a:pt x="395021" y="365891"/>
                  </a:lnTo>
                  <a:cubicBezTo>
                    <a:pt x="395021" y="364672"/>
                    <a:pt x="394716" y="363757"/>
                    <a:pt x="394107" y="363148"/>
                  </a:cubicBezTo>
                  <a:cubicBezTo>
                    <a:pt x="393497" y="362538"/>
                    <a:pt x="392888" y="362233"/>
                    <a:pt x="392278" y="362233"/>
                  </a:cubicBezTo>
                  <a:cubicBezTo>
                    <a:pt x="391059" y="362233"/>
                    <a:pt x="389535" y="361319"/>
                    <a:pt x="387706" y="359490"/>
                  </a:cubicBezTo>
                  <a:cubicBezTo>
                    <a:pt x="387096" y="358271"/>
                    <a:pt x="386792" y="356442"/>
                    <a:pt x="386792" y="354004"/>
                  </a:cubicBezTo>
                  <a:cubicBezTo>
                    <a:pt x="387401" y="352175"/>
                    <a:pt x="386792" y="350346"/>
                    <a:pt x="384963" y="348517"/>
                  </a:cubicBezTo>
                  <a:lnTo>
                    <a:pt x="382220" y="344860"/>
                  </a:lnTo>
                  <a:cubicBezTo>
                    <a:pt x="383439" y="343640"/>
                    <a:pt x="381915" y="343031"/>
                    <a:pt x="377648" y="343031"/>
                  </a:cubicBezTo>
                  <a:close/>
                  <a:moveTo>
                    <a:pt x="299009" y="190326"/>
                  </a:moveTo>
                  <a:cubicBezTo>
                    <a:pt x="298400" y="190326"/>
                    <a:pt x="297790" y="190936"/>
                    <a:pt x="297180" y="192155"/>
                  </a:cubicBezTo>
                  <a:cubicBezTo>
                    <a:pt x="295961" y="194593"/>
                    <a:pt x="296266" y="194898"/>
                    <a:pt x="298095" y="193069"/>
                  </a:cubicBezTo>
                  <a:cubicBezTo>
                    <a:pt x="298704" y="192460"/>
                    <a:pt x="299162" y="191850"/>
                    <a:pt x="299466" y="191240"/>
                  </a:cubicBezTo>
                  <a:cubicBezTo>
                    <a:pt x="299771" y="190631"/>
                    <a:pt x="299619" y="190326"/>
                    <a:pt x="299009" y="190326"/>
                  </a:cubicBezTo>
                  <a:close/>
                  <a:moveTo>
                    <a:pt x="234087" y="181182"/>
                  </a:moveTo>
                  <a:cubicBezTo>
                    <a:pt x="234087" y="181182"/>
                    <a:pt x="233934" y="181334"/>
                    <a:pt x="233630" y="181639"/>
                  </a:cubicBezTo>
                  <a:cubicBezTo>
                    <a:pt x="233325" y="181944"/>
                    <a:pt x="233172" y="182096"/>
                    <a:pt x="233172" y="182096"/>
                  </a:cubicBezTo>
                  <a:cubicBezTo>
                    <a:pt x="233172" y="183925"/>
                    <a:pt x="232563" y="185449"/>
                    <a:pt x="231344" y="186668"/>
                  </a:cubicBezTo>
                  <a:cubicBezTo>
                    <a:pt x="230734" y="187278"/>
                    <a:pt x="230582" y="187888"/>
                    <a:pt x="230886" y="188497"/>
                  </a:cubicBezTo>
                  <a:cubicBezTo>
                    <a:pt x="231191" y="189107"/>
                    <a:pt x="231648" y="189107"/>
                    <a:pt x="232258" y="188497"/>
                  </a:cubicBezTo>
                  <a:cubicBezTo>
                    <a:pt x="232868" y="187888"/>
                    <a:pt x="233477" y="186973"/>
                    <a:pt x="234087" y="185754"/>
                  </a:cubicBezTo>
                  <a:cubicBezTo>
                    <a:pt x="234696" y="184535"/>
                    <a:pt x="235001" y="183316"/>
                    <a:pt x="235001" y="182096"/>
                  </a:cubicBezTo>
                  <a:cubicBezTo>
                    <a:pt x="235001" y="181487"/>
                    <a:pt x="234696" y="181182"/>
                    <a:pt x="234087" y="181182"/>
                  </a:cubicBezTo>
                  <a:close/>
                  <a:moveTo>
                    <a:pt x="250546" y="172952"/>
                  </a:moveTo>
                  <a:cubicBezTo>
                    <a:pt x="249327" y="172952"/>
                    <a:pt x="248717" y="174476"/>
                    <a:pt x="248717" y="177524"/>
                  </a:cubicBezTo>
                  <a:cubicBezTo>
                    <a:pt x="248717" y="178134"/>
                    <a:pt x="248870" y="178896"/>
                    <a:pt x="249174" y="179810"/>
                  </a:cubicBezTo>
                  <a:cubicBezTo>
                    <a:pt x="249479" y="180725"/>
                    <a:pt x="249936" y="180877"/>
                    <a:pt x="250546" y="180268"/>
                  </a:cubicBezTo>
                  <a:cubicBezTo>
                    <a:pt x="251765" y="179048"/>
                    <a:pt x="252375" y="177524"/>
                    <a:pt x="252375" y="175696"/>
                  </a:cubicBezTo>
                  <a:cubicBezTo>
                    <a:pt x="252375" y="173867"/>
                    <a:pt x="251765" y="172952"/>
                    <a:pt x="250546" y="172952"/>
                  </a:cubicBezTo>
                  <a:close/>
                  <a:moveTo>
                    <a:pt x="412395" y="168380"/>
                  </a:moveTo>
                  <a:cubicBezTo>
                    <a:pt x="412395" y="167771"/>
                    <a:pt x="411480" y="168380"/>
                    <a:pt x="409652" y="170209"/>
                  </a:cubicBezTo>
                  <a:cubicBezTo>
                    <a:pt x="407823" y="172038"/>
                    <a:pt x="407518" y="172952"/>
                    <a:pt x="408737" y="172952"/>
                  </a:cubicBezTo>
                  <a:cubicBezTo>
                    <a:pt x="410566" y="172952"/>
                    <a:pt x="411480" y="172343"/>
                    <a:pt x="411480" y="171124"/>
                  </a:cubicBezTo>
                  <a:cubicBezTo>
                    <a:pt x="412090" y="170514"/>
                    <a:pt x="412395" y="169600"/>
                    <a:pt x="412395" y="168380"/>
                  </a:cubicBezTo>
                  <a:close/>
                  <a:moveTo>
                    <a:pt x="387249" y="162208"/>
                  </a:moveTo>
                  <a:cubicBezTo>
                    <a:pt x="386944" y="162361"/>
                    <a:pt x="386792" y="162894"/>
                    <a:pt x="386792" y="163808"/>
                  </a:cubicBezTo>
                  <a:cubicBezTo>
                    <a:pt x="386792" y="165637"/>
                    <a:pt x="386182" y="166552"/>
                    <a:pt x="384963" y="166552"/>
                  </a:cubicBezTo>
                  <a:cubicBezTo>
                    <a:pt x="384353" y="166552"/>
                    <a:pt x="384048" y="166856"/>
                    <a:pt x="384048" y="167466"/>
                  </a:cubicBezTo>
                  <a:cubicBezTo>
                    <a:pt x="384048" y="168076"/>
                    <a:pt x="384353" y="168380"/>
                    <a:pt x="384963" y="168380"/>
                  </a:cubicBezTo>
                  <a:cubicBezTo>
                    <a:pt x="385572" y="168380"/>
                    <a:pt x="386487" y="167771"/>
                    <a:pt x="387706" y="166552"/>
                  </a:cubicBezTo>
                  <a:cubicBezTo>
                    <a:pt x="389535" y="164723"/>
                    <a:pt x="389840" y="163504"/>
                    <a:pt x="388620" y="162894"/>
                  </a:cubicBezTo>
                  <a:cubicBezTo>
                    <a:pt x="388011" y="162284"/>
                    <a:pt x="387554" y="162056"/>
                    <a:pt x="387249" y="162208"/>
                  </a:cubicBezTo>
                  <a:close/>
                  <a:moveTo>
                    <a:pt x="244145" y="154664"/>
                  </a:moveTo>
                  <a:lnTo>
                    <a:pt x="241402" y="160151"/>
                  </a:lnTo>
                  <a:lnTo>
                    <a:pt x="240488" y="164723"/>
                  </a:lnTo>
                  <a:cubicBezTo>
                    <a:pt x="241707" y="164723"/>
                    <a:pt x="242926" y="163199"/>
                    <a:pt x="244145" y="160151"/>
                  </a:cubicBezTo>
                  <a:lnTo>
                    <a:pt x="245974" y="155579"/>
                  </a:lnTo>
                  <a:close/>
                  <a:moveTo>
                    <a:pt x="341986" y="150092"/>
                  </a:moveTo>
                  <a:lnTo>
                    <a:pt x="341986" y="151921"/>
                  </a:lnTo>
                  <a:cubicBezTo>
                    <a:pt x="341986" y="152531"/>
                    <a:pt x="341072" y="152836"/>
                    <a:pt x="339243" y="152836"/>
                  </a:cubicBezTo>
                  <a:cubicBezTo>
                    <a:pt x="338633" y="152836"/>
                    <a:pt x="338176" y="152683"/>
                    <a:pt x="337871" y="152378"/>
                  </a:cubicBezTo>
                  <a:cubicBezTo>
                    <a:pt x="337566" y="152074"/>
                    <a:pt x="338024" y="151921"/>
                    <a:pt x="339243" y="151921"/>
                  </a:cubicBezTo>
                  <a:close/>
                  <a:moveTo>
                    <a:pt x="440741" y="144606"/>
                  </a:moveTo>
                  <a:cubicBezTo>
                    <a:pt x="440132" y="144606"/>
                    <a:pt x="439522" y="144911"/>
                    <a:pt x="438912" y="145520"/>
                  </a:cubicBezTo>
                  <a:cubicBezTo>
                    <a:pt x="438303" y="146130"/>
                    <a:pt x="437998" y="146740"/>
                    <a:pt x="437998" y="147349"/>
                  </a:cubicBezTo>
                  <a:cubicBezTo>
                    <a:pt x="437998" y="147959"/>
                    <a:pt x="438303" y="148264"/>
                    <a:pt x="438912" y="148264"/>
                  </a:cubicBezTo>
                  <a:cubicBezTo>
                    <a:pt x="439522" y="148264"/>
                    <a:pt x="440436" y="147654"/>
                    <a:pt x="441656" y="146435"/>
                  </a:cubicBezTo>
                  <a:cubicBezTo>
                    <a:pt x="441656" y="145216"/>
                    <a:pt x="441351" y="144606"/>
                    <a:pt x="440741" y="144606"/>
                  </a:cubicBezTo>
                  <a:close/>
                  <a:moveTo>
                    <a:pt x="410566" y="144606"/>
                  </a:moveTo>
                  <a:cubicBezTo>
                    <a:pt x="409347" y="144606"/>
                    <a:pt x="407823" y="145520"/>
                    <a:pt x="405994" y="147349"/>
                  </a:cubicBezTo>
                  <a:cubicBezTo>
                    <a:pt x="404165" y="149178"/>
                    <a:pt x="402641" y="150092"/>
                    <a:pt x="401422" y="150092"/>
                  </a:cubicBezTo>
                  <a:cubicBezTo>
                    <a:pt x="400812" y="150092"/>
                    <a:pt x="399898" y="150702"/>
                    <a:pt x="398679" y="151921"/>
                  </a:cubicBezTo>
                  <a:cubicBezTo>
                    <a:pt x="398679" y="152531"/>
                    <a:pt x="399288" y="152836"/>
                    <a:pt x="400508" y="152836"/>
                  </a:cubicBezTo>
                  <a:cubicBezTo>
                    <a:pt x="402336" y="152836"/>
                    <a:pt x="405080" y="151616"/>
                    <a:pt x="408737" y="149178"/>
                  </a:cubicBezTo>
                  <a:cubicBezTo>
                    <a:pt x="410566" y="148568"/>
                    <a:pt x="411633" y="147654"/>
                    <a:pt x="411938" y="146435"/>
                  </a:cubicBezTo>
                  <a:cubicBezTo>
                    <a:pt x="412242" y="145216"/>
                    <a:pt x="411785" y="144606"/>
                    <a:pt x="410566" y="144606"/>
                  </a:cubicBezTo>
                  <a:close/>
                  <a:moveTo>
                    <a:pt x="506578" y="127232"/>
                  </a:moveTo>
                  <a:lnTo>
                    <a:pt x="499263" y="132719"/>
                  </a:lnTo>
                  <a:cubicBezTo>
                    <a:pt x="496824" y="134548"/>
                    <a:pt x="495605" y="135767"/>
                    <a:pt x="495605" y="136376"/>
                  </a:cubicBezTo>
                  <a:cubicBezTo>
                    <a:pt x="495605" y="136986"/>
                    <a:pt x="496520" y="136681"/>
                    <a:pt x="498348" y="135462"/>
                  </a:cubicBezTo>
                  <a:lnTo>
                    <a:pt x="505664" y="129976"/>
                  </a:lnTo>
                  <a:cubicBezTo>
                    <a:pt x="507492" y="128147"/>
                    <a:pt x="507797" y="127232"/>
                    <a:pt x="506578" y="127232"/>
                  </a:cubicBezTo>
                  <a:close/>
                  <a:moveTo>
                    <a:pt x="373990" y="110773"/>
                  </a:moveTo>
                  <a:lnTo>
                    <a:pt x="365760" y="111688"/>
                  </a:lnTo>
                  <a:cubicBezTo>
                    <a:pt x="364541" y="111688"/>
                    <a:pt x="363017" y="112602"/>
                    <a:pt x="361188" y="114431"/>
                  </a:cubicBezTo>
                  <a:cubicBezTo>
                    <a:pt x="360579" y="115040"/>
                    <a:pt x="357836" y="115345"/>
                    <a:pt x="352959" y="115345"/>
                  </a:cubicBezTo>
                  <a:cubicBezTo>
                    <a:pt x="347472" y="115345"/>
                    <a:pt x="340157" y="116869"/>
                    <a:pt x="331013" y="119917"/>
                  </a:cubicBezTo>
                  <a:cubicBezTo>
                    <a:pt x="326746" y="121136"/>
                    <a:pt x="322326" y="122051"/>
                    <a:pt x="317754" y="122660"/>
                  </a:cubicBezTo>
                  <a:cubicBezTo>
                    <a:pt x="313182" y="123270"/>
                    <a:pt x="309982" y="123879"/>
                    <a:pt x="308153" y="124489"/>
                  </a:cubicBezTo>
                  <a:lnTo>
                    <a:pt x="299009" y="126318"/>
                  </a:lnTo>
                  <a:cubicBezTo>
                    <a:pt x="297790" y="127537"/>
                    <a:pt x="295961" y="128147"/>
                    <a:pt x="293523" y="128147"/>
                  </a:cubicBezTo>
                  <a:cubicBezTo>
                    <a:pt x="292913" y="128147"/>
                    <a:pt x="290780" y="129061"/>
                    <a:pt x="287122" y="130890"/>
                  </a:cubicBezTo>
                  <a:cubicBezTo>
                    <a:pt x="286512" y="131500"/>
                    <a:pt x="286512" y="131804"/>
                    <a:pt x="287122" y="131804"/>
                  </a:cubicBezTo>
                  <a:lnTo>
                    <a:pt x="294437" y="133633"/>
                  </a:lnTo>
                  <a:cubicBezTo>
                    <a:pt x="297485" y="134852"/>
                    <a:pt x="299924" y="136986"/>
                    <a:pt x="301752" y="140034"/>
                  </a:cubicBezTo>
                  <a:cubicBezTo>
                    <a:pt x="302972" y="143692"/>
                    <a:pt x="303886" y="145825"/>
                    <a:pt x="304496" y="146435"/>
                  </a:cubicBezTo>
                  <a:lnTo>
                    <a:pt x="308153" y="154664"/>
                  </a:lnTo>
                  <a:cubicBezTo>
                    <a:pt x="309982" y="160151"/>
                    <a:pt x="310896" y="163504"/>
                    <a:pt x="310896" y="164723"/>
                  </a:cubicBezTo>
                  <a:cubicBezTo>
                    <a:pt x="310896" y="168380"/>
                    <a:pt x="310287" y="169904"/>
                    <a:pt x="309068" y="169295"/>
                  </a:cubicBezTo>
                  <a:cubicBezTo>
                    <a:pt x="308458" y="168685"/>
                    <a:pt x="307696" y="168838"/>
                    <a:pt x="306782" y="169752"/>
                  </a:cubicBezTo>
                  <a:cubicBezTo>
                    <a:pt x="305867" y="170666"/>
                    <a:pt x="305410" y="171733"/>
                    <a:pt x="305410" y="172952"/>
                  </a:cubicBezTo>
                  <a:cubicBezTo>
                    <a:pt x="305410" y="174172"/>
                    <a:pt x="306020" y="174781"/>
                    <a:pt x="307239" y="174781"/>
                  </a:cubicBezTo>
                  <a:cubicBezTo>
                    <a:pt x="307848" y="175391"/>
                    <a:pt x="307848" y="176610"/>
                    <a:pt x="307239" y="178439"/>
                  </a:cubicBezTo>
                  <a:cubicBezTo>
                    <a:pt x="306629" y="179048"/>
                    <a:pt x="306020" y="179810"/>
                    <a:pt x="305410" y="180725"/>
                  </a:cubicBezTo>
                  <a:cubicBezTo>
                    <a:pt x="304800" y="181639"/>
                    <a:pt x="304191" y="181792"/>
                    <a:pt x="303581" y="181182"/>
                  </a:cubicBezTo>
                  <a:cubicBezTo>
                    <a:pt x="302362" y="181182"/>
                    <a:pt x="301752" y="181487"/>
                    <a:pt x="301752" y="182096"/>
                  </a:cubicBezTo>
                  <a:lnTo>
                    <a:pt x="303581" y="184840"/>
                  </a:lnTo>
                  <a:cubicBezTo>
                    <a:pt x="305410" y="186668"/>
                    <a:pt x="307239" y="187583"/>
                    <a:pt x="309068" y="187583"/>
                  </a:cubicBezTo>
                  <a:cubicBezTo>
                    <a:pt x="310896" y="187583"/>
                    <a:pt x="311201" y="186973"/>
                    <a:pt x="309982" y="185754"/>
                  </a:cubicBezTo>
                  <a:cubicBezTo>
                    <a:pt x="309372" y="185144"/>
                    <a:pt x="309068" y="184382"/>
                    <a:pt x="309068" y="183468"/>
                  </a:cubicBezTo>
                  <a:cubicBezTo>
                    <a:pt x="309068" y="182554"/>
                    <a:pt x="309677" y="182096"/>
                    <a:pt x="310896" y="182096"/>
                  </a:cubicBezTo>
                  <a:cubicBezTo>
                    <a:pt x="311506" y="182096"/>
                    <a:pt x="312420" y="182706"/>
                    <a:pt x="313640" y="183925"/>
                  </a:cubicBezTo>
                  <a:cubicBezTo>
                    <a:pt x="314249" y="184535"/>
                    <a:pt x="314859" y="184687"/>
                    <a:pt x="315468" y="184382"/>
                  </a:cubicBezTo>
                  <a:cubicBezTo>
                    <a:pt x="316078" y="184078"/>
                    <a:pt x="317297" y="183011"/>
                    <a:pt x="319126" y="181182"/>
                  </a:cubicBezTo>
                  <a:cubicBezTo>
                    <a:pt x="322174" y="178134"/>
                    <a:pt x="323698" y="175696"/>
                    <a:pt x="323698" y="173867"/>
                  </a:cubicBezTo>
                  <a:lnTo>
                    <a:pt x="323698" y="172952"/>
                  </a:lnTo>
                  <a:cubicBezTo>
                    <a:pt x="323088" y="171124"/>
                    <a:pt x="324612" y="167771"/>
                    <a:pt x="328270" y="162894"/>
                  </a:cubicBezTo>
                  <a:cubicBezTo>
                    <a:pt x="331318" y="159846"/>
                    <a:pt x="333452" y="158322"/>
                    <a:pt x="334671" y="158322"/>
                  </a:cubicBezTo>
                  <a:lnTo>
                    <a:pt x="335585" y="158322"/>
                  </a:lnTo>
                  <a:cubicBezTo>
                    <a:pt x="336804" y="159541"/>
                    <a:pt x="337871" y="159846"/>
                    <a:pt x="338786" y="159236"/>
                  </a:cubicBezTo>
                  <a:cubicBezTo>
                    <a:pt x="339700" y="158627"/>
                    <a:pt x="341072" y="157408"/>
                    <a:pt x="342900" y="155579"/>
                  </a:cubicBezTo>
                  <a:lnTo>
                    <a:pt x="349301" y="150092"/>
                  </a:lnTo>
                  <a:lnTo>
                    <a:pt x="352044" y="149178"/>
                  </a:lnTo>
                  <a:cubicBezTo>
                    <a:pt x="352654" y="149178"/>
                    <a:pt x="352806" y="149026"/>
                    <a:pt x="352502" y="148721"/>
                  </a:cubicBezTo>
                  <a:cubicBezTo>
                    <a:pt x="352197" y="148416"/>
                    <a:pt x="351740" y="148568"/>
                    <a:pt x="351130" y="149178"/>
                  </a:cubicBezTo>
                  <a:cubicBezTo>
                    <a:pt x="349911" y="150397"/>
                    <a:pt x="349301" y="150397"/>
                    <a:pt x="349301" y="149178"/>
                  </a:cubicBezTo>
                  <a:cubicBezTo>
                    <a:pt x="349301" y="147959"/>
                    <a:pt x="350520" y="146130"/>
                    <a:pt x="352959" y="143692"/>
                  </a:cubicBezTo>
                  <a:cubicBezTo>
                    <a:pt x="355397" y="141253"/>
                    <a:pt x="356616" y="139424"/>
                    <a:pt x="356616" y="138205"/>
                  </a:cubicBezTo>
                  <a:cubicBezTo>
                    <a:pt x="356616" y="137596"/>
                    <a:pt x="356312" y="137291"/>
                    <a:pt x="355702" y="137291"/>
                  </a:cubicBezTo>
                  <a:cubicBezTo>
                    <a:pt x="354483" y="137291"/>
                    <a:pt x="353568" y="137596"/>
                    <a:pt x="352959" y="138205"/>
                  </a:cubicBezTo>
                  <a:cubicBezTo>
                    <a:pt x="351740" y="139424"/>
                    <a:pt x="350825" y="140034"/>
                    <a:pt x="350216" y="140034"/>
                  </a:cubicBezTo>
                  <a:cubicBezTo>
                    <a:pt x="349606" y="140034"/>
                    <a:pt x="349606" y="139120"/>
                    <a:pt x="350216" y="137291"/>
                  </a:cubicBezTo>
                  <a:cubicBezTo>
                    <a:pt x="352654" y="136072"/>
                    <a:pt x="354788" y="135462"/>
                    <a:pt x="356616" y="135462"/>
                  </a:cubicBezTo>
                  <a:cubicBezTo>
                    <a:pt x="359664" y="136072"/>
                    <a:pt x="360884" y="134852"/>
                    <a:pt x="360274" y="131804"/>
                  </a:cubicBezTo>
                  <a:cubicBezTo>
                    <a:pt x="359055" y="128756"/>
                    <a:pt x="359969" y="126623"/>
                    <a:pt x="363017" y="125404"/>
                  </a:cubicBezTo>
                  <a:cubicBezTo>
                    <a:pt x="364236" y="124794"/>
                    <a:pt x="366065" y="124489"/>
                    <a:pt x="368504" y="124489"/>
                  </a:cubicBezTo>
                  <a:cubicBezTo>
                    <a:pt x="370332" y="125099"/>
                    <a:pt x="372771" y="123879"/>
                    <a:pt x="375819" y="120832"/>
                  </a:cubicBezTo>
                  <a:cubicBezTo>
                    <a:pt x="378867" y="117784"/>
                    <a:pt x="379781" y="115345"/>
                    <a:pt x="378562" y="113516"/>
                  </a:cubicBezTo>
                  <a:cubicBezTo>
                    <a:pt x="377952" y="111688"/>
                    <a:pt x="376428" y="110773"/>
                    <a:pt x="373990" y="110773"/>
                  </a:cubicBezTo>
                  <a:close/>
                  <a:moveTo>
                    <a:pt x="504749" y="106201"/>
                  </a:moveTo>
                  <a:cubicBezTo>
                    <a:pt x="503530" y="105592"/>
                    <a:pt x="501854" y="105744"/>
                    <a:pt x="499720" y="106658"/>
                  </a:cubicBezTo>
                  <a:cubicBezTo>
                    <a:pt x="497586" y="107573"/>
                    <a:pt x="494691" y="109249"/>
                    <a:pt x="491033" y="111688"/>
                  </a:cubicBezTo>
                  <a:lnTo>
                    <a:pt x="473660" y="124489"/>
                  </a:lnTo>
                  <a:cubicBezTo>
                    <a:pt x="471831" y="125708"/>
                    <a:pt x="469545" y="127690"/>
                    <a:pt x="466802" y="130433"/>
                  </a:cubicBezTo>
                  <a:cubicBezTo>
                    <a:pt x="464058" y="133176"/>
                    <a:pt x="461772" y="135462"/>
                    <a:pt x="459944" y="137291"/>
                  </a:cubicBezTo>
                  <a:cubicBezTo>
                    <a:pt x="453848" y="142168"/>
                    <a:pt x="445923" y="149788"/>
                    <a:pt x="436169" y="160151"/>
                  </a:cubicBezTo>
                  <a:cubicBezTo>
                    <a:pt x="436169" y="160151"/>
                    <a:pt x="427940" y="168380"/>
                    <a:pt x="411480" y="184840"/>
                  </a:cubicBezTo>
                  <a:cubicBezTo>
                    <a:pt x="407213" y="189107"/>
                    <a:pt x="405080" y="192155"/>
                    <a:pt x="405080" y="193984"/>
                  </a:cubicBezTo>
                  <a:lnTo>
                    <a:pt x="405080" y="194898"/>
                  </a:lnTo>
                  <a:cubicBezTo>
                    <a:pt x="405080" y="195508"/>
                    <a:pt x="405994" y="194898"/>
                    <a:pt x="407823" y="193069"/>
                  </a:cubicBezTo>
                  <a:cubicBezTo>
                    <a:pt x="407823" y="193069"/>
                    <a:pt x="411176" y="189716"/>
                    <a:pt x="417881" y="183011"/>
                  </a:cubicBezTo>
                  <a:cubicBezTo>
                    <a:pt x="424587" y="176305"/>
                    <a:pt x="429464" y="171733"/>
                    <a:pt x="432512" y="169295"/>
                  </a:cubicBezTo>
                  <a:lnTo>
                    <a:pt x="448056" y="155579"/>
                  </a:lnTo>
                  <a:cubicBezTo>
                    <a:pt x="455372" y="149483"/>
                    <a:pt x="461163" y="143996"/>
                    <a:pt x="465430" y="139120"/>
                  </a:cubicBezTo>
                  <a:cubicBezTo>
                    <a:pt x="469088" y="134852"/>
                    <a:pt x="476098" y="129671"/>
                    <a:pt x="486461" y="123575"/>
                  </a:cubicBezTo>
                  <a:lnTo>
                    <a:pt x="502920" y="112602"/>
                  </a:lnTo>
                  <a:cubicBezTo>
                    <a:pt x="505359" y="111383"/>
                    <a:pt x="506730" y="110316"/>
                    <a:pt x="507035" y="109402"/>
                  </a:cubicBezTo>
                  <a:cubicBezTo>
                    <a:pt x="507340" y="108487"/>
                    <a:pt x="506578" y="107420"/>
                    <a:pt x="504749" y="106201"/>
                  </a:cubicBezTo>
                  <a:close/>
                  <a:moveTo>
                    <a:pt x="459944" y="588"/>
                  </a:moveTo>
                  <a:cubicBezTo>
                    <a:pt x="460553" y="1502"/>
                    <a:pt x="461163" y="2264"/>
                    <a:pt x="461772" y="2874"/>
                  </a:cubicBezTo>
                  <a:cubicBezTo>
                    <a:pt x="464211" y="5312"/>
                    <a:pt x="466040" y="6532"/>
                    <a:pt x="467259" y="6532"/>
                  </a:cubicBezTo>
                  <a:cubicBezTo>
                    <a:pt x="469088" y="6532"/>
                    <a:pt x="470002" y="6836"/>
                    <a:pt x="470002" y="7446"/>
                  </a:cubicBezTo>
                  <a:cubicBezTo>
                    <a:pt x="470002" y="8665"/>
                    <a:pt x="470612" y="9275"/>
                    <a:pt x="471831" y="9275"/>
                  </a:cubicBezTo>
                  <a:cubicBezTo>
                    <a:pt x="473050" y="9275"/>
                    <a:pt x="474269" y="9884"/>
                    <a:pt x="475488" y="11104"/>
                  </a:cubicBezTo>
                  <a:cubicBezTo>
                    <a:pt x="475488" y="12323"/>
                    <a:pt x="476708" y="12932"/>
                    <a:pt x="479146" y="12932"/>
                  </a:cubicBezTo>
                  <a:cubicBezTo>
                    <a:pt x="481584" y="12932"/>
                    <a:pt x="483413" y="13542"/>
                    <a:pt x="484632" y="14761"/>
                  </a:cubicBezTo>
                  <a:cubicBezTo>
                    <a:pt x="485242" y="15371"/>
                    <a:pt x="486309" y="15676"/>
                    <a:pt x="487833" y="15676"/>
                  </a:cubicBezTo>
                  <a:cubicBezTo>
                    <a:pt x="489357" y="15676"/>
                    <a:pt x="491033" y="15371"/>
                    <a:pt x="492862" y="14761"/>
                  </a:cubicBezTo>
                  <a:cubicBezTo>
                    <a:pt x="497129" y="14761"/>
                    <a:pt x="499872" y="14456"/>
                    <a:pt x="501092" y="13847"/>
                  </a:cubicBezTo>
                  <a:cubicBezTo>
                    <a:pt x="502311" y="12628"/>
                    <a:pt x="507797" y="12018"/>
                    <a:pt x="517551" y="12018"/>
                  </a:cubicBezTo>
                  <a:cubicBezTo>
                    <a:pt x="521818" y="12018"/>
                    <a:pt x="526390" y="11713"/>
                    <a:pt x="531267" y="11104"/>
                  </a:cubicBezTo>
                  <a:cubicBezTo>
                    <a:pt x="536144" y="10494"/>
                    <a:pt x="541020" y="10189"/>
                    <a:pt x="545897" y="10189"/>
                  </a:cubicBezTo>
                  <a:cubicBezTo>
                    <a:pt x="551384" y="10189"/>
                    <a:pt x="555498" y="10342"/>
                    <a:pt x="558242" y="10646"/>
                  </a:cubicBezTo>
                  <a:cubicBezTo>
                    <a:pt x="560985" y="10951"/>
                    <a:pt x="562966" y="12018"/>
                    <a:pt x="564185" y="13847"/>
                  </a:cubicBezTo>
                  <a:cubicBezTo>
                    <a:pt x="566014" y="16285"/>
                    <a:pt x="567843" y="17504"/>
                    <a:pt x="569672" y="17504"/>
                  </a:cubicBezTo>
                  <a:cubicBezTo>
                    <a:pt x="570281" y="17504"/>
                    <a:pt x="571196" y="19028"/>
                    <a:pt x="572415" y="22076"/>
                  </a:cubicBezTo>
                  <a:cubicBezTo>
                    <a:pt x="573024" y="23295"/>
                    <a:pt x="573329" y="25734"/>
                    <a:pt x="573329" y="29392"/>
                  </a:cubicBezTo>
                  <a:lnTo>
                    <a:pt x="573329" y="32135"/>
                  </a:lnTo>
                  <a:cubicBezTo>
                    <a:pt x="573329" y="35183"/>
                    <a:pt x="573634" y="36707"/>
                    <a:pt x="574244" y="36707"/>
                  </a:cubicBezTo>
                  <a:cubicBezTo>
                    <a:pt x="575463" y="36707"/>
                    <a:pt x="576072" y="39145"/>
                    <a:pt x="576072" y="44022"/>
                  </a:cubicBezTo>
                  <a:cubicBezTo>
                    <a:pt x="576072" y="47680"/>
                    <a:pt x="577596" y="53166"/>
                    <a:pt x="580644" y="60481"/>
                  </a:cubicBezTo>
                  <a:cubicBezTo>
                    <a:pt x="581864" y="62920"/>
                    <a:pt x="582930" y="64901"/>
                    <a:pt x="583845" y="66425"/>
                  </a:cubicBezTo>
                  <a:cubicBezTo>
                    <a:pt x="584759" y="67949"/>
                    <a:pt x="585521" y="68711"/>
                    <a:pt x="586131" y="68711"/>
                  </a:cubicBezTo>
                  <a:cubicBezTo>
                    <a:pt x="586131" y="68101"/>
                    <a:pt x="586436" y="68101"/>
                    <a:pt x="587045" y="68711"/>
                  </a:cubicBezTo>
                  <a:cubicBezTo>
                    <a:pt x="587655" y="69320"/>
                    <a:pt x="588264" y="69930"/>
                    <a:pt x="588874" y="70540"/>
                  </a:cubicBezTo>
                  <a:cubicBezTo>
                    <a:pt x="590093" y="71759"/>
                    <a:pt x="591312" y="74502"/>
                    <a:pt x="592532" y="78769"/>
                  </a:cubicBezTo>
                  <a:lnTo>
                    <a:pt x="595275" y="90656"/>
                  </a:lnTo>
                  <a:cubicBezTo>
                    <a:pt x="595275" y="94314"/>
                    <a:pt x="594360" y="97972"/>
                    <a:pt x="592532" y="101629"/>
                  </a:cubicBezTo>
                  <a:lnTo>
                    <a:pt x="587045" y="108944"/>
                  </a:lnTo>
                  <a:cubicBezTo>
                    <a:pt x="585216" y="108944"/>
                    <a:pt x="584302" y="109859"/>
                    <a:pt x="584302" y="111688"/>
                  </a:cubicBezTo>
                  <a:lnTo>
                    <a:pt x="582473" y="115345"/>
                  </a:lnTo>
                  <a:cubicBezTo>
                    <a:pt x="579425" y="116564"/>
                    <a:pt x="575158" y="117784"/>
                    <a:pt x="569672" y="119003"/>
                  </a:cubicBezTo>
                  <a:cubicBezTo>
                    <a:pt x="562966" y="120222"/>
                    <a:pt x="556260" y="122356"/>
                    <a:pt x="549555" y="125404"/>
                  </a:cubicBezTo>
                  <a:cubicBezTo>
                    <a:pt x="544678" y="127842"/>
                    <a:pt x="535534" y="133328"/>
                    <a:pt x="522123" y="141863"/>
                  </a:cubicBezTo>
                  <a:lnTo>
                    <a:pt x="501092" y="154664"/>
                  </a:lnTo>
                  <a:cubicBezTo>
                    <a:pt x="500482" y="155274"/>
                    <a:pt x="499872" y="155731"/>
                    <a:pt x="499263" y="156036"/>
                  </a:cubicBezTo>
                  <a:cubicBezTo>
                    <a:pt x="498653" y="156341"/>
                    <a:pt x="498348" y="156188"/>
                    <a:pt x="498348" y="155579"/>
                  </a:cubicBezTo>
                  <a:cubicBezTo>
                    <a:pt x="498348" y="154969"/>
                    <a:pt x="500482" y="152531"/>
                    <a:pt x="504749" y="148264"/>
                  </a:cubicBezTo>
                  <a:cubicBezTo>
                    <a:pt x="507797" y="144606"/>
                    <a:pt x="512064" y="140644"/>
                    <a:pt x="517551" y="136376"/>
                  </a:cubicBezTo>
                  <a:lnTo>
                    <a:pt x="527609" y="128147"/>
                  </a:lnTo>
                  <a:lnTo>
                    <a:pt x="533096" y="123575"/>
                  </a:lnTo>
                  <a:lnTo>
                    <a:pt x="526695" y="127232"/>
                  </a:lnTo>
                  <a:cubicBezTo>
                    <a:pt x="524256" y="129061"/>
                    <a:pt x="521513" y="129976"/>
                    <a:pt x="518465" y="129976"/>
                  </a:cubicBezTo>
                  <a:cubicBezTo>
                    <a:pt x="517856" y="129976"/>
                    <a:pt x="512369" y="133328"/>
                    <a:pt x="502006" y="140034"/>
                  </a:cubicBezTo>
                  <a:cubicBezTo>
                    <a:pt x="498348" y="142472"/>
                    <a:pt x="486766" y="151921"/>
                    <a:pt x="467259" y="168380"/>
                  </a:cubicBezTo>
                  <a:lnTo>
                    <a:pt x="438912" y="192155"/>
                  </a:lnTo>
                  <a:cubicBezTo>
                    <a:pt x="435255" y="195203"/>
                    <a:pt x="431902" y="199775"/>
                    <a:pt x="428854" y="205871"/>
                  </a:cubicBezTo>
                  <a:cubicBezTo>
                    <a:pt x="427025" y="209528"/>
                    <a:pt x="424892" y="211052"/>
                    <a:pt x="422453" y="210443"/>
                  </a:cubicBezTo>
                  <a:cubicBezTo>
                    <a:pt x="420624" y="209833"/>
                    <a:pt x="418796" y="210443"/>
                    <a:pt x="416967" y="212272"/>
                  </a:cubicBezTo>
                  <a:cubicBezTo>
                    <a:pt x="415138" y="214100"/>
                    <a:pt x="414224" y="214100"/>
                    <a:pt x="414224" y="212272"/>
                  </a:cubicBezTo>
                  <a:cubicBezTo>
                    <a:pt x="414224" y="211052"/>
                    <a:pt x="413766" y="210900"/>
                    <a:pt x="412852" y="211814"/>
                  </a:cubicBezTo>
                  <a:cubicBezTo>
                    <a:pt x="411938" y="212729"/>
                    <a:pt x="411176" y="213186"/>
                    <a:pt x="410566" y="213186"/>
                  </a:cubicBezTo>
                  <a:cubicBezTo>
                    <a:pt x="408737" y="213796"/>
                    <a:pt x="407823" y="215320"/>
                    <a:pt x="407823" y="217758"/>
                  </a:cubicBezTo>
                  <a:cubicBezTo>
                    <a:pt x="407823" y="218977"/>
                    <a:pt x="408737" y="220196"/>
                    <a:pt x="410566" y="221416"/>
                  </a:cubicBezTo>
                  <a:cubicBezTo>
                    <a:pt x="411785" y="221416"/>
                    <a:pt x="412395" y="222330"/>
                    <a:pt x="412395" y="224159"/>
                  </a:cubicBezTo>
                  <a:cubicBezTo>
                    <a:pt x="412395" y="225988"/>
                    <a:pt x="413004" y="226902"/>
                    <a:pt x="414224" y="226902"/>
                  </a:cubicBezTo>
                  <a:cubicBezTo>
                    <a:pt x="415443" y="226902"/>
                    <a:pt x="416052" y="227816"/>
                    <a:pt x="416052" y="229645"/>
                  </a:cubicBezTo>
                  <a:cubicBezTo>
                    <a:pt x="416052" y="230255"/>
                    <a:pt x="414833" y="231169"/>
                    <a:pt x="412395" y="232388"/>
                  </a:cubicBezTo>
                  <a:cubicBezTo>
                    <a:pt x="406908" y="232388"/>
                    <a:pt x="402336" y="232084"/>
                    <a:pt x="398679" y="231474"/>
                  </a:cubicBezTo>
                  <a:cubicBezTo>
                    <a:pt x="391973" y="230864"/>
                    <a:pt x="387706" y="232084"/>
                    <a:pt x="385877" y="235132"/>
                  </a:cubicBezTo>
                  <a:cubicBezTo>
                    <a:pt x="385268" y="236351"/>
                    <a:pt x="384506" y="237265"/>
                    <a:pt x="383591" y="237875"/>
                  </a:cubicBezTo>
                  <a:cubicBezTo>
                    <a:pt x="382677" y="238484"/>
                    <a:pt x="381915" y="238789"/>
                    <a:pt x="381305" y="238789"/>
                  </a:cubicBezTo>
                  <a:lnTo>
                    <a:pt x="377648" y="238789"/>
                  </a:lnTo>
                  <a:cubicBezTo>
                    <a:pt x="377038" y="238789"/>
                    <a:pt x="376733" y="239094"/>
                    <a:pt x="376733" y="239704"/>
                  </a:cubicBezTo>
                  <a:cubicBezTo>
                    <a:pt x="376733" y="240313"/>
                    <a:pt x="376124" y="240770"/>
                    <a:pt x="374904" y="241075"/>
                  </a:cubicBezTo>
                  <a:cubicBezTo>
                    <a:pt x="373685" y="241380"/>
                    <a:pt x="372466" y="241228"/>
                    <a:pt x="371247" y="240618"/>
                  </a:cubicBezTo>
                  <a:cubicBezTo>
                    <a:pt x="366980" y="239399"/>
                    <a:pt x="364541" y="238180"/>
                    <a:pt x="363932" y="236960"/>
                  </a:cubicBezTo>
                  <a:cubicBezTo>
                    <a:pt x="362712" y="234522"/>
                    <a:pt x="359360" y="234217"/>
                    <a:pt x="353873" y="236046"/>
                  </a:cubicBezTo>
                  <a:cubicBezTo>
                    <a:pt x="352654" y="236656"/>
                    <a:pt x="350520" y="237113"/>
                    <a:pt x="347472" y="237418"/>
                  </a:cubicBezTo>
                  <a:cubicBezTo>
                    <a:pt x="344424" y="237722"/>
                    <a:pt x="341072" y="238484"/>
                    <a:pt x="337414" y="239704"/>
                  </a:cubicBezTo>
                  <a:cubicBezTo>
                    <a:pt x="333147" y="241532"/>
                    <a:pt x="329794" y="242447"/>
                    <a:pt x="327356" y="242447"/>
                  </a:cubicBezTo>
                  <a:cubicBezTo>
                    <a:pt x="326746" y="241837"/>
                    <a:pt x="325222" y="242142"/>
                    <a:pt x="322784" y="243361"/>
                  </a:cubicBezTo>
                  <a:cubicBezTo>
                    <a:pt x="321564" y="243971"/>
                    <a:pt x="315468" y="244885"/>
                    <a:pt x="304496" y="246104"/>
                  </a:cubicBezTo>
                  <a:cubicBezTo>
                    <a:pt x="294132" y="246714"/>
                    <a:pt x="288036" y="247933"/>
                    <a:pt x="286208" y="249762"/>
                  </a:cubicBezTo>
                  <a:lnTo>
                    <a:pt x="284379" y="250676"/>
                  </a:lnTo>
                  <a:cubicBezTo>
                    <a:pt x="284379" y="248848"/>
                    <a:pt x="283160" y="247628"/>
                    <a:pt x="280721" y="247019"/>
                  </a:cubicBezTo>
                  <a:cubicBezTo>
                    <a:pt x="278892" y="245800"/>
                    <a:pt x="277064" y="246104"/>
                    <a:pt x="275235" y="247933"/>
                  </a:cubicBezTo>
                  <a:cubicBezTo>
                    <a:pt x="274016" y="249152"/>
                    <a:pt x="274320" y="250067"/>
                    <a:pt x="276149" y="250676"/>
                  </a:cubicBezTo>
                  <a:cubicBezTo>
                    <a:pt x="277978" y="252505"/>
                    <a:pt x="278892" y="253420"/>
                    <a:pt x="278892" y="253420"/>
                  </a:cubicBezTo>
                  <a:cubicBezTo>
                    <a:pt x="278892" y="254029"/>
                    <a:pt x="277978" y="254334"/>
                    <a:pt x="276149" y="254334"/>
                  </a:cubicBezTo>
                  <a:cubicBezTo>
                    <a:pt x="274930" y="254334"/>
                    <a:pt x="273711" y="256163"/>
                    <a:pt x="272492" y="259820"/>
                  </a:cubicBezTo>
                  <a:cubicBezTo>
                    <a:pt x="271272" y="263478"/>
                    <a:pt x="270968" y="265612"/>
                    <a:pt x="271577" y="266221"/>
                  </a:cubicBezTo>
                  <a:cubicBezTo>
                    <a:pt x="272796" y="266221"/>
                    <a:pt x="273406" y="265612"/>
                    <a:pt x="273406" y="264392"/>
                  </a:cubicBezTo>
                  <a:cubicBezTo>
                    <a:pt x="274625" y="263173"/>
                    <a:pt x="275235" y="263173"/>
                    <a:pt x="275235" y="264392"/>
                  </a:cubicBezTo>
                  <a:cubicBezTo>
                    <a:pt x="275235" y="265612"/>
                    <a:pt x="274930" y="267136"/>
                    <a:pt x="274320" y="268964"/>
                  </a:cubicBezTo>
                  <a:cubicBezTo>
                    <a:pt x="273101" y="273232"/>
                    <a:pt x="272187" y="275670"/>
                    <a:pt x="271577" y="276280"/>
                  </a:cubicBezTo>
                  <a:cubicBezTo>
                    <a:pt x="270358" y="276280"/>
                    <a:pt x="270358" y="277804"/>
                    <a:pt x="271577" y="280852"/>
                  </a:cubicBezTo>
                  <a:cubicBezTo>
                    <a:pt x="271577" y="283290"/>
                    <a:pt x="270968" y="284509"/>
                    <a:pt x="269748" y="284509"/>
                  </a:cubicBezTo>
                  <a:lnTo>
                    <a:pt x="268834" y="289081"/>
                  </a:lnTo>
                  <a:lnTo>
                    <a:pt x="269748" y="291824"/>
                  </a:lnTo>
                  <a:cubicBezTo>
                    <a:pt x="270358" y="291215"/>
                    <a:pt x="270968" y="291367"/>
                    <a:pt x="271577" y="292282"/>
                  </a:cubicBezTo>
                  <a:cubicBezTo>
                    <a:pt x="272187" y="293196"/>
                    <a:pt x="272492" y="294568"/>
                    <a:pt x="272492" y="296396"/>
                  </a:cubicBezTo>
                  <a:lnTo>
                    <a:pt x="274320" y="303712"/>
                  </a:lnTo>
                  <a:cubicBezTo>
                    <a:pt x="274320" y="306760"/>
                    <a:pt x="274930" y="307064"/>
                    <a:pt x="276149" y="304626"/>
                  </a:cubicBezTo>
                  <a:cubicBezTo>
                    <a:pt x="276759" y="304626"/>
                    <a:pt x="277521" y="304474"/>
                    <a:pt x="278435" y="304169"/>
                  </a:cubicBezTo>
                  <a:cubicBezTo>
                    <a:pt x="279350" y="303864"/>
                    <a:pt x="280112" y="304016"/>
                    <a:pt x="280721" y="304626"/>
                  </a:cubicBezTo>
                  <a:cubicBezTo>
                    <a:pt x="282550" y="304626"/>
                    <a:pt x="283464" y="304321"/>
                    <a:pt x="283464" y="303712"/>
                  </a:cubicBezTo>
                  <a:cubicBezTo>
                    <a:pt x="283464" y="303102"/>
                    <a:pt x="285293" y="302797"/>
                    <a:pt x="288951" y="302797"/>
                  </a:cubicBezTo>
                  <a:cubicBezTo>
                    <a:pt x="292608" y="302797"/>
                    <a:pt x="296876" y="301578"/>
                    <a:pt x="301752" y="299140"/>
                  </a:cubicBezTo>
                  <a:cubicBezTo>
                    <a:pt x="306020" y="296701"/>
                    <a:pt x="308153" y="295177"/>
                    <a:pt x="308153" y="294568"/>
                  </a:cubicBezTo>
                  <a:cubicBezTo>
                    <a:pt x="308153" y="293348"/>
                    <a:pt x="309677" y="292739"/>
                    <a:pt x="312725" y="292739"/>
                  </a:cubicBezTo>
                  <a:cubicBezTo>
                    <a:pt x="316383" y="292739"/>
                    <a:pt x="318516" y="292434"/>
                    <a:pt x="319126" y="291824"/>
                  </a:cubicBezTo>
                  <a:cubicBezTo>
                    <a:pt x="319736" y="291215"/>
                    <a:pt x="320650" y="291520"/>
                    <a:pt x="321869" y="292739"/>
                  </a:cubicBezTo>
                  <a:cubicBezTo>
                    <a:pt x="321869" y="294568"/>
                    <a:pt x="325527" y="294568"/>
                    <a:pt x="332842" y="292739"/>
                  </a:cubicBezTo>
                  <a:cubicBezTo>
                    <a:pt x="339548" y="291520"/>
                    <a:pt x="342900" y="289996"/>
                    <a:pt x="342900" y="288167"/>
                  </a:cubicBezTo>
                  <a:lnTo>
                    <a:pt x="342900" y="286338"/>
                  </a:lnTo>
                  <a:cubicBezTo>
                    <a:pt x="342291" y="283290"/>
                    <a:pt x="343205" y="283290"/>
                    <a:pt x="345644" y="286338"/>
                  </a:cubicBezTo>
                  <a:cubicBezTo>
                    <a:pt x="346863" y="287557"/>
                    <a:pt x="347930" y="288167"/>
                    <a:pt x="348844" y="288167"/>
                  </a:cubicBezTo>
                  <a:cubicBezTo>
                    <a:pt x="349758" y="288167"/>
                    <a:pt x="350825" y="287862"/>
                    <a:pt x="352044" y="287252"/>
                  </a:cubicBezTo>
                  <a:cubicBezTo>
                    <a:pt x="352654" y="285424"/>
                    <a:pt x="355702" y="283900"/>
                    <a:pt x="361188" y="282680"/>
                  </a:cubicBezTo>
                  <a:cubicBezTo>
                    <a:pt x="366065" y="281461"/>
                    <a:pt x="368504" y="280242"/>
                    <a:pt x="368504" y="279023"/>
                  </a:cubicBezTo>
                  <a:cubicBezTo>
                    <a:pt x="368504" y="277804"/>
                    <a:pt x="370637" y="277194"/>
                    <a:pt x="374904" y="277194"/>
                  </a:cubicBezTo>
                  <a:lnTo>
                    <a:pt x="387706" y="273536"/>
                  </a:lnTo>
                  <a:cubicBezTo>
                    <a:pt x="389535" y="272927"/>
                    <a:pt x="391364" y="272012"/>
                    <a:pt x="393192" y="270793"/>
                  </a:cubicBezTo>
                  <a:cubicBezTo>
                    <a:pt x="395021" y="269574"/>
                    <a:pt x="395936" y="268660"/>
                    <a:pt x="395936" y="268050"/>
                  </a:cubicBezTo>
                  <a:cubicBezTo>
                    <a:pt x="395936" y="268050"/>
                    <a:pt x="396088" y="268202"/>
                    <a:pt x="396393" y="268507"/>
                  </a:cubicBezTo>
                  <a:cubicBezTo>
                    <a:pt x="396698" y="268812"/>
                    <a:pt x="396850" y="268964"/>
                    <a:pt x="396850" y="268964"/>
                  </a:cubicBezTo>
                  <a:cubicBezTo>
                    <a:pt x="398679" y="268964"/>
                    <a:pt x="399593" y="268660"/>
                    <a:pt x="399593" y="268050"/>
                  </a:cubicBezTo>
                  <a:cubicBezTo>
                    <a:pt x="399593" y="266831"/>
                    <a:pt x="402032" y="265612"/>
                    <a:pt x="406908" y="264392"/>
                  </a:cubicBezTo>
                  <a:cubicBezTo>
                    <a:pt x="412395" y="263173"/>
                    <a:pt x="415138" y="261649"/>
                    <a:pt x="415138" y="259820"/>
                  </a:cubicBezTo>
                  <a:cubicBezTo>
                    <a:pt x="416357" y="258601"/>
                    <a:pt x="418796" y="257992"/>
                    <a:pt x="422453" y="257992"/>
                  </a:cubicBezTo>
                  <a:cubicBezTo>
                    <a:pt x="429768" y="257992"/>
                    <a:pt x="435255" y="257382"/>
                    <a:pt x="438912" y="256163"/>
                  </a:cubicBezTo>
                  <a:cubicBezTo>
                    <a:pt x="441351" y="255553"/>
                    <a:pt x="443789" y="254791"/>
                    <a:pt x="446228" y="253877"/>
                  </a:cubicBezTo>
                  <a:cubicBezTo>
                    <a:pt x="448666" y="252962"/>
                    <a:pt x="449885" y="252200"/>
                    <a:pt x="449885" y="251591"/>
                  </a:cubicBezTo>
                  <a:cubicBezTo>
                    <a:pt x="449885" y="250372"/>
                    <a:pt x="450190" y="249762"/>
                    <a:pt x="450800" y="249762"/>
                  </a:cubicBezTo>
                  <a:lnTo>
                    <a:pt x="453543" y="248848"/>
                  </a:lnTo>
                  <a:lnTo>
                    <a:pt x="450800" y="243361"/>
                  </a:lnTo>
                  <a:cubicBezTo>
                    <a:pt x="447752" y="238484"/>
                    <a:pt x="446228" y="235436"/>
                    <a:pt x="446228" y="234217"/>
                  </a:cubicBezTo>
                  <a:cubicBezTo>
                    <a:pt x="445618" y="232388"/>
                    <a:pt x="445313" y="230255"/>
                    <a:pt x="445313" y="227816"/>
                  </a:cubicBezTo>
                  <a:cubicBezTo>
                    <a:pt x="445313" y="226597"/>
                    <a:pt x="444094" y="225378"/>
                    <a:pt x="441656" y="224159"/>
                  </a:cubicBezTo>
                  <a:lnTo>
                    <a:pt x="437084" y="220501"/>
                  </a:lnTo>
                  <a:cubicBezTo>
                    <a:pt x="437084" y="218672"/>
                    <a:pt x="437998" y="218672"/>
                    <a:pt x="439827" y="220501"/>
                  </a:cubicBezTo>
                  <a:cubicBezTo>
                    <a:pt x="441046" y="221720"/>
                    <a:pt x="443180" y="222330"/>
                    <a:pt x="446228" y="222330"/>
                  </a:cubicBezTo>
                  <a:cubicBezTo>
                    <a:pt x="446837" y="222940"/>
                    <a:pt x="447599" y="223092"/>
                    <a:pt x="448514" y="222787"/>
                  </a:cubicBezTo>
                  <a:cubicBezTo>
                    <a:pt x="449428" y="222482"/>
                    <a:pt x="449885" y="222025"/>
                    <a:pt x="449885" y="221416"/>
                  </a:cubicBezTo>
                  <a:cubicBezTo>
                    <a:pt x="449885" y="220806"/>
                    <a:pt x="450190" y="220654"/>
                    <a:pt x="450800" y="220958"/>
                  </a:cubicBezTo>
                  <a:cubicBezTo>
                    <a:pt x="451409" y="221263"/>
                    <a:pt x="452019" y="221720"/>
                    <a:pt x="452628" y="222330"/>
                  </a:cubicBezTo>
                  <a:cubicBezTo>
                    <a:pt x="455067" y="224768"/>
                    <a:pt x="456896" y="225988"/>
                    <a:pt x="458115" y="225988"/>
                  </a:cubicBezTo>
                  <a:lnTo>
                    <a:pt x="466344" y="227816"/>
                  </a:lnTo>
                  <a:cubicBezTo>
                    <a:pt x="470002" y="228426"/>
                    <a:pt x="472440" y="228121"/>
                    <a:pt x="473660" y="226902"/>
                  </a:cubicBezTo>
                  <a:cubicBezTo>
                    <a:pt x="474879" y="225683"/>
                    <a:pt x="476403" y="225378"/>
                    <a:pt x="478232" y="225988"/>
                  </a:cubicBezTo>
                  <a:cubicBezTo>
                    <a:pt x="480060" y="227816"/>
                    <a:pt x="483108" y="228731"/>
                    <a:pt x="487376" y="228731"/>
                  </a:cubicBezTo>
                  <a:cubicBezTo>
                    <a:pt x="491643" y="228731"/>
                    <a:pt x="495605" y="228121"/>
                    <a:pt x="499263" y="226902"/>
                  </a:cubicBezTo>
                  <a:cubicBezTo>
                    <a:pt x="501701" y="226292"/>
                    <a:pt x="504140" y="226292"/>
                    <a:pt x="506578" y="226902"/>
                  </a:cubicBezTo>
                  <a:cubicBezTo>
                    <a:pt x="509016" y="227512"/>
                    <a:pt x="511760" y="228731"/>
                    <a:pt x="514808" y="230560"/>
                  </a:cubicBezTo>
                  <a:lnTo>
                    <a:pt x="539496" y="243361"/>
                  </a:lnTo>
                  <a:lnTo>
                    <a:pt x="559613" y="252505"/>
                  </a:lnTo>
                  <a:cubicBezTo>
                    <a:pt x="564490" y="253724"/>
                    <a:pt x="567233" y="254639"/>
                    <a:pt x="567843" y="255248"/>
                  </a:cubicBezTo>
                  <a:cubicBezTo>
                    <a:pt x="569062" y="257077"/>
                    <a:pt x="570891" y="257992"/>
                    <a:pt x="573329" y="257992"/>
                  </a:cubicBezTo>
                  <a:cubicBezTo>
                    <a:pt x="574548" y="257992"/>
                    <a:pt x="575920" y="258449"/>
                    <a:pt x="577444" y="259363"/>
                  </a:cubicBezTo>
                  <a:cubicBezTo>
                    <a:pt x="578968" y="260278"/>
                    <a:pt x="580340" y="261344"/>
                    <a:pt x="581559" y="262564"/>
                  </a:cubicBezTo>
                  <a:cubicBezTo>
                    <a:pt x="582168" y="264392"/>
                    <a:pt x="583083" y="265764"/>
                    <a:pt x="584302" y="266678"/>
                  </a:cubicBezTo>
                  <a:cubicBezTo>
                    <a:pt x="585521" y="267593"/>
                    <a:pt x="586131" y="268660"/>
                    <a:pt x="586131" y="269879"/>
                  </a:cubicBezTo>
                  <a:cubicBezTo>
                    <a:pt x="586131" y="270488"/>
                    <a:pt x="585826" y="271250"/>
                    <a:pt x="585216" y="272165"/>
                  </a:cubicBezTo>
                  <a:cubicBezTo>
                    <a:pt x="584607" y="273079"/>
                    <a:pt x="583997" y="273841"/>
                    <a:pt x="583388" y="274451"/>
                  </a:cubicBezTo>
                  <a:cubicBezTo>
                    <a:pt x="582168" y="275670"/>
                    <a:pt x="582168" y="277194"/>
                    <a:pt x="583388" y="279023"/>
                  </a:cubicBezTo>
                  <a:cubicBezTo>
                    <a:pt x="585826" y="281461"/>
                    <a:pt x="587045" y="284204"/>
                    <a:pt x="587045" y="287252"/>
                  </a:cubicBezTo>
                  <a:cubicBezTo>
                    <a:pt x="587045" y="291520"/>
                    <a:pt x="587655" y="295482"/>
                    <a:pt x="588874" y="299140"/>
                  </a:cubicBezTo>
                  <a:cubicBezTo>
                    <a:pt x="590093" y="302188"/>
                    <a:pt x="591312" y="303712"/>
                    <a:pt x="592532" y="303712"/>
                  </a:cubicBezTo>
                  <a:cubicBezTo>
                    <a:pt x="593141" y="303712"/>
                    <a:pt x="594970" y="305845"/>
                    <a:pt x="598018" y="310112"/>
                  </a:cubicBezTo>
                  <a:cubicBezTo>
                    <a:pt x="600456" y="314380"/>
                    <a:pt x="602285" y="318342"/>
                    <a:pt x="603504" y="322000"/>
                  </a:cubicBezTo>
                  <a:cubicBezTo>
                    <a:pt x="604724" y="325657"/>
                    <a:pt x="605638" y="327791"/>
                    <a:pt x="606248" y="328400"/>
                  </a:cubicBezTo>
                  <a:cubicBezTo>
                    <a:pt x="607467" y="329010"/>
                    <a:pt x="607467" y="330839"/>
                    <a:pt x="606248" y="333887"/>
                  </a:cubicBezTo>
                  <a:cubicBezTo>
                    <a:pt x="605638" y="335716"/>
                    <a:pt x="604876" y="336782"/>
                    <a:pt x="603962" y="337087"/>
                  </a:cubicBezTo>
                  <a:cubicBezTo>
                    <a:pt x="603047" y="337392"/>
                    <a:pt x="601371" y="337240"/>
                    <a:pt x="598932" y="336630"/>
                  </a:cubicBezTo>
                  <a:lnTo>
                    <a:pt x="585216" y="333887"/>
                  </a:lnTo>
                  <a:cubicBezTo>
                    <a:pt x="580949" y="332668"/>
                    <a:pt x="578511" y="332363"/>
                    <a:pt x="577901" y="332972"/>
                  </a:cubicBezTo>
                  <a:cubicBezTo>
                    <a:pt x="577292" y="334801"/>
                    <a:pt x="575768" y="335106"/>
                    <a:pt x="573329" y="333887"/>
                  </a:cubicBezTo>
                  <a:cubicBezTo>
                    <a:pt x="572110" y="333887"/>
                    <a:pt x="571500" y="333582"/>
                    <a:pt x="571500" y="332972"/>
                  </a:cubicBezTo>
                  <a:cubicBezTo>
                    <a:pt x="571500" y="332363"/>
                    <a:pt x="572110" y="331753"/>
                    <a:pt x="573329" y="331144"/>
                  </a:cubicBezTo>
                  <a:cubicBezTo>
                    <a:pt x="574548" y="330534"/>
                    <a:pt x="574244" y="330229"/>
                    <a:pt x="572415" y="330229"/>
                  </a:cubicBezTo>
                  <a:cubicBezTo>
                    <a:pt x="569367" y="330229"/>
                    <a:pt x="567233" y="330534"/>
                    <a:pt x="566014" y="331144"/>
                  </a:cubicBezTo>
                  <a:cubicBezTo>
                    <a:pt x="565404" y="331753"/>
                    <a:pt x="564947" y="332363"/>
                    <a:pt x="564642" y="332972"/>
                  </a:cubicBezTo>
                  <a:cubicBezTo>
                    <a:pt x="564338" y="333582"/>
                    <a:pt x="564490" y="333887"/>
                    <a:pt x="565100" y="333887"/>
                  </a:cubicBezTo>
                  <a:cubicBezTo>
                    <a:pt x="565709" y="333887"/>
                    <a:pt x="565709" y="334344"/>
                    <a:pt x="565100" y="335258"/>
                  </a:cubicBezTo>
                  <a:cubicBezTo>
                    <a:pt x="564490" y="336173"/>
                    <a:pt x="563880" y="337240"/>
                    <a:pt x="563271" y="338459"/>
                  </a:cubicBezTo>
                  <a:cubicBezTo>
                    <a:pt x="562661" y="340288"/>
                    <a:pt x="561137" y="341202"/>
                    <a:pt x="558699" y="341202"/>
                  </a:cubicBezTo>
                  <a:cubicBezTo>
                    <a:pt x="557480" y="341202"/>
                    <a:pt x="556870" y="341812"/>
                    <a:pt x="556870" y="343031"/>
                  </a:cubicBezTo>
                  <a:cubicBezTo>
                    <a:pt x="556870" y="344250"/>
                    <a:pt x="555651" y="344860"/>
                    <a:pt x="553212" y="344860"/>
                  </a:cubicBezTo>
                  <a:cubicBezTo>
                    <a:pt x="550774" y="344860"/>
                    <a:pt x="550164" y="345469"/>
                    <a:pt x="551384" y="346688"/>
                  </a:cubicBezTo>
                  <a:cubicBezTo>
                    <a:pt x="551384" y="348517"/>
                    <a:pt x="548945" y="350346"/>
                    <a:pt x="544068" y="352175"/>
                  </a:cubicBezTo>
                  <a:cubicBezTo>
                    <a:pt x="541020" y="353394"/>
                    <a:pt x="536753" y="354004"/>
                    <a:pt x="531267" y="354004"/>
                  </a:cubicBezTo>
                  <a:cubicBezTo>
                    <a:pt x="527609" y="354004"/>
                    <a:pt x="525780" y="353394"/>
                    <a:pt x="525780" y="352175"/>
                  </a:cubicBezTo>
                  <a:cubicBezTo>
                    <a:pt x="525780" y="350346"/>
                    <a:pt x="526695" y="349432"/>
                    <a:pt x="528524" y="349432"/>
                  </a:cubicBezTo>
                  <a:cubicBezTo>
                    <a:pt x="530352" y="349432"/>
                    <a:pt x="531267" y="349127"/>
                    <a:pt x="531267" y="348517"/>
                  </a:cubicBezTo>
                  <a:cubicBezTo>
                    <a:pt x="531876" y="347908"/>
                    <a:pt x="529438" y="346993"/>
                    <a:pt x="523952" y="345774"/>
                  </a:cubicBezTo>
                  <a:lnTo>
                    <a:pt x="510236" y="343031"/>
                  </a:lnTo>
                  <a:cubicBezTo>
                    <a:pt x="507188" y="341812"/>
                    <a:pt x="505664" y="340592"/>
                    <a:pt x="505664" y="339373"/>
                  </a:cubicBezTo>
                  <a:cubicBezTo>
                    <a:pt x="505664" y="338764"/>
                    <a:pt x="505054" y="338459"/>
                    <a:pt x="503835" y="338459"/>
                  </a:cubicBezTo>
                  <a:cubicBezTo>
                    <a:pt x="502616" y="339068"/>
                    <a:pt x="500482" y="338764"/>
                    <a:pt x="497434" y="337544"/>
                  </a:cubicBezTo>
                  <a:cubicBezTo>
                    <a:pt x="494996" y="335716"/>
                    <a:pt x="493472" y="335716"/>
                    <a:pt x="492862" y="337544"/>
                  </a:cubicBezTo>
                  <a:cubicBezTo>
                    <a:pt x="492862" y="338764"/>
                    <a:pt x="491643" y="339373"/>
                    <a:pt x="489204" y="339373"/>
                  </a:cubicBezTo>
                  <a:cubicBezTo>
                    <a:pt x="487376" y="339373"/>
                    <a:pt x="486461" y="338764"/>
                    <a:pt x="486461" y="337544"/>
                  </a:cubicBezTo>
                  <a:cubicBezTo>
                    <a:pt x="486461" y="335716"/>
                    <a:pt x="483718" y="335106"/>
                    <a:pt x="478232" y="335716"/>
                  </a:cubicBezTo>
                  <a:cubicBezTo>
                    <a:pt x="473964" y="336325"/>
                    <a:pt x="470916" y="336020"/>
                    <a:pt x="469088" y="334801"/>
                  </a:cubicBezTo>
                  <a:cubicBezTo>
                    <a:pt x="467868" y="333582"/>
                    <a:pt x="464211" y="332972"/>
                    <a:pt x="458115" y="332972"/>
                  </a:cubicBezTo>
                  <a:cubicBezTo>
                    <a:pt x="450800" y="332972"/>
                    <a:pt x="446532" y="333887"/>
                    <a:pt x="445313" y="335716"/>
                  </a:cubicBezTo>
                  <a:cubicBezTo>
                    <a:pt x="444704" y="336935"/>
                    <a:pt x="444246" y="337849"/>
                    <a:pt x="443942" y="338459"/>
                  </a:cubicBezTo>
                  <a:cubicBezTo>
                    <a:pt x="443637" y="339068"/>
                    <a:pt x="444399" y="339678"/>
                    <a:pt x="446228" y="340288"/>
                  </a:cubicBezTo>
                  <a:cubicBezTo>
                    <a:pt x="449276" y="342116"/>
                    <a:pt x="450800" y="343640"/>
                    <a:pt x="450800" y="344860"/>
                  </a:cubicBezTo>
                  <a:cubicBezTo>
                    <a:pt x="450800" y="346079"/>
                    <a:pt x="452019" y="347908"/>
                    <a:pt x="454457" y="350346"/>
                  </a:cubicBezTo>
                  <a:cubicBezTo>
                    <a:pt x="456286" y="352175"/>
                    <a:pt x="457200" y="354004"/>
                    <a:pt x="457200" y="355832"/>
                  </a:cubicBezTo>
                  <a:lnTo>
                    <a:pt x="459029" y="364062"/>
                  </a:lnTo>
                  <a:cubicBezTo>
                    <a:pt x="460248" y="368329"/>
                    <a:pt x="462382" y="372596"/>
                    <a:pt x="465430" y="376864"/>
                  </a:cubicBezTo>
                  <a:cubicBezTo>
                    <a:pt x="468478" y="381131"/>
                    <a:pt x="470002" y="384179"/>
                    <a:pt x="470002" y="386008"/>
                  </a:cubicBezTo>
                  <a:cubicBezTo>
                    <a:pt x="470002" y="387836"/>
                    <a:pt x="469088" y="390275"/>
                    <a:pt x="467259" y="393323"/>
                  </a:cubicBezTo>
                  <a:cubicBezTo>
                    <a:pt x="466649" y="395152"/>
                    <a:pt x="465887" y="396523"/>
                    <a:pt x="464973" y="397438"/>
                  </a:cubicBezTo>
                  <a:cubicBezTo>
                    <a:pt x="464058" y="398352"/>
                    <a:pt x="462382" y="398504"/>
                    <a:pt x="459944" y="397895"/>
                  </a:cubicBezTo>
                  <a:cubicBezTo>
                    <a:pt x="458724" y="397285"/>
                    <a:pt x="457658" y="397133"/>
                    <a:pt x="456743" y="397438"/>
                  </a:cubicBezTo>
                  <a:cubicBezTo>
                    <a:pt x="455829" y="397742"/>
                    <a:pt x="455372" y="398504"/>
                    <a:pt x="455372" y="399724"/>
                  </a:cubicBezTo>
                  <a:cubicBezTo>
                    <a:pt x="455372" y="402162"/>
                    <a:pt x="456286" y="403381"/>
                    <a:pt x="458115" y="403381"/>
                  </a:cubicBezTo>
                  <a:lnTo>
                    <a:pt x="467259" y="401552"/>
                  </a:lnTo>
                  <a:cubicBezTo>
                    <a:pt x="472136" y="400333"/>
                    <a:pt x="478536" y="399724"/>
                    <a:pt x="486461" y="399724"/>
                  </a:cubicBezTo>
                  <a:cubicBezTo>
                    <a:pt x="494386" y="399724"/>
                    <a:pt x="498348" y="400028"/>
                    <a:pt x="498348" y="400638"/>
                  </a:cubicBezTo>
                  <a:lnTo>
                    <a:pt x="498348" y="401552"/>
                  </a:lnTo>
                  <a:cubicBezTo>
                    <a:pt x="497129" y="402772"/>
                    <a:pt x="497739" y="403381"/>
                    <a:pt x="500177" y="403381"/>
                  </a:cubicBezTo>
                  <a:lnTo>
                    <a:pt x="503835" y="404296"/>
                  </a:lnTo>
                  <a:lnTo>
                    <a:pt x="519380" y="402467"/>
                  </a:lnTo>
                  <a:cubicBezTo>
                    <a:pt x="530352" y="401248"/>
                    <a:pt x="536448" y="400333"/>
                    <a:pt x="537668" y="399724"/>
                  </a:cubicBezTo>
                  <a:cubicBezTo>
                    <a:pt x="538277" y="399114"/>
                    <a:pt x="539039" y="398657"/>
                    <a:pt x="539954" y="398352"/>
                  </a:cubicBezTo>
                  <a:cubicBezTo>
                    <a:pt x="540868" y="398047"/>
                    <a:pt x="541325" y="398504"/>
                    <a:pt x="541325" y="399724"/>
                  </a:cubicBezTo>
                  <a:cubicBezTo>
                    <a:pt x="542544" y="400943"/>
                    <a:pt x="543459" y="401552"/>
                    <a:pt x="544068" y="401552"/>
                  </a:cubicBezTo>
                  <a:lnTo>
                    <a:pt x="544983" y="398809"/>
                  </a:lnTo>
                  <a:cubicBezTo>
                    <a:pt x="544983" y="398200"/>
                    <a:pt x="545288" y="397895"/>
                    <a:pt x="545897" y="397895"/>
                  </a:cubicBezTo>
                  <a:cubicBezTo>
                    <a:pt x="546507" y="397895"/>
                    <a:pt x="547421" y="398200"/>
                    <a:pt x="548640" y="398809"/>
                  </a:cubicBezTo>
                  <a:cubicBezTo>
                    <a:pt x="551688" y="400638"/>
                    <a:pt x="571196" y="401552"/>
                    <a:pt x="607162" y="401552"/>
                  </a:cubicBezTo>
                  <a:lnTo>
                    <a:pt x="669341" y="402467"/>
                  </a:lnTo>
                  <a:lnTo>
                    <a:pt x="675742" y="403381"/>
                  </a:lnTo>
                  <a:lnTo>
                    <a:pt x="685800" y="404296"/>
                  </a:lnTo>
                  <a:cubicBezTo>
                    <a:pt x="692506" y="404296"/>
                    <a:pt x="696468" y="404905"/>
                    <a:pt x="697688" y="406124"/>
                  </a:cubicBezTo>
                  <a:cubicBezTo>
                    <a:pt x="698907" y="407344"/>
                    <a:pt x="703174" y="408563"/>
                    <a:pt x="710489" y="409782"/>
                  </a:cubicBezTo>
                  <a:lnTo>
                    <a:pt x="718719" y="410696"/>
                  </a:lnTo>
                  <a:cubicBezTo>
                    <a:pt x="718719" y="410696"/>
                    <a:pt x="718566" y="410849"/>
                    <a:pt x="718262" y="411154"/>
                  </a:cubicBezTo>
                  <a:cubicBezTo>
                    <a:pt x="717957" y="411458"/>
                    <a:pt x="717804" y="411611"/>
                    <a:pt x="717804" y="411611"/>
                  </a:cubicBezTo>
                  <a:cubicBezTo>
                    <a:pt x="715366" y="412830"/>
                    <a:pt x="712013" y="413440"/>
                    <a:pt x="707746" y="413440"/>
                  </a:cubicBezTo>
                  <a:cubicBezTo>
                    <a:pt x="705917" y="413440"/>
                    <a:pt x="704698" y="413592"/>
                    <a:pt x="704088" y="413897"/>
                  </a:cubicBezTo>
                  <a:cubicBezTo>
                    <a:pt x="703479" y="414202"/>
                    <a:pt x="703174" y="414354"/>
                    <a:pt x="703174" y="414354"/>
                  </a:cubicBezTo>
                  <a:cubicBezTo>
                    <a:pt x="705003" y="415573"/>
                    <a:pt x="705308" y="416792"/>
                    <a:pt x="704088" y="418012"/>
                  </a:cubicBezTo>
                  <a:cubicBezTo>
                    <a:pt x="703479" y="418621"/>
                    <a:pt x="703326" y="419231"/>
                    <a:pt x="703631" y="419840"/>
                  </a:cubicBezTo>
                  <a:cubicBezTo>
                    <a:pt x="703936" y="420450"/>
                    <a:pt x="704088" y="421060"/>
                    <a:pt x="704088" y="421669"/>
                  </a:cubicBezTo>
                  <a:cubicBezTo>
                    <a:pt x="704088" y="422888"/>
                    <a:pt x="702869" y="422888"/>
                    <a:pt x="700431" y="421669"/>
                  </a:cubicBezTo>
                  <a:cubicBezTo>
                    <a:pt x="698602" y="420450"/>
                    <a:pt x="697688" y="420755"/>
                    <a:pt x="697688" y="422584"/>
                  </a:cubicBezTo>
                  <a:cubicBezTo>
                    <a:pt x="697688" y="423803"/>
                    <a:pt x="695859" y="424412"/>
                    <a:pt x="692201" y="424412"/>
                  </a:cubicBezTo>
                  <a:cubicBezTo>
                    <a:pt x="688544" y="424412"/>
                    <a:pt x="686715" y="425022"/>
                    <a:pt x="686715" y="426241"/>
                  </a:cubicBezTo>
                  <a:cubicBezTo>
                    <a:pt x="685496" y="427460"/>
                    <a:pt x="685496" y="428070"/>
                    <a:pt x="686715" y="428070"/>
                  </a:cubicBezTo>
                  <a:cubicBezTo>
                    <a:pt x="690372" y="428070"/>
                    <a:pt x="693725" y="428375"/>
                    <a:pt x="696773" y="428984"/>
                  </a:cubicBezTo>
                  <a:cubicBezTo>
                    <a:pt x="702869" y="430204"/>
                    <a:pt x="705917" y="431118"/>
                    <a:pt x="705917" y="431728"/>
                  </a:cubicBezTo>
                  <a:lnTo>
                    <a:pt x="702260" y="433556"/>
                  </a:lnTo>
                  <a:cubicBezTo>
                    <a:pt x="701040" y="434166"/>
                    <a:pt x="690982" y="434471"/>
                    <a:pt x="672084" y="434471"/>
                  </a:cubicBezTo>
                  <a:cubicBezTo>
                    <a:pt x="661721" y="434471"/>
                    <a:pt x="654711" y="434623"/>
                    <a:pt x="651053" y="434928"/>
                  </a:cubicBezTo>
                  <a:cubicBezTo>
                    <a:pt x="647396" y="435233"/>
                    <a:pt x="645262" y="435385"/>
                    <a:pt x="644652" y="435385"/>
                  </a:cubicBezTo>
                  <a:lnTo>
                    <a:pt x="644652" y="437214"/>
                  </a:lnTo>
                  <a:cubicBezTo>
                    <a:pt x="644652" y="437824"/>
                    <a:pt x="655625" y="438738"/>
                    <a:pt x="677571" y="439957"/>
                  </a:cubicBezTo>
                  <a:cubicBezTo>
                    <a:pt x="684886" y="440567"/>
                    <a:pt x="691439" y="441176"/>
                    <a:pt x="697230" y="441786"/>
                  </a:cubicBezTo>
                  <a:cubicBezTo>
                    <a:pt x="703022" y="442396"/>
                    <a:pt x="707746" y="443158"/>
                    <a:pt x="711404" y="444072"/>
                  </a:cubicBezTo>
                  <a:cubicBezTo>
                    <a:pt x="715061" y="444986"/>
                    <a:pt x="715976" y="445444"/>
                    <a:pt x="714147" y="445444"/>
                  </a:cubicBezTo>
                  <a:lnTo>
                    <a:pt x="705003" y="446358"/>
                  </a:lnTo>
                  <a:cubicBezTo>
                    <a:pt x="700736" y="446968"/>
                    <a:pt x="688239" y="447272"/>
                    <a:pt x="667512" y="447272"/>
                  </a:cubicBezTo>
                  <a:lnTo>
                    <a:pt x="637337" y="447272"/>
                  </a:lnTo>
                  <a:cubicBezTo>
                    <a:pt x="633680" y="447272"/>
                    <a:pt x="631851" y="447882"/>
                    <a:pt x="631851" y="449101"/>
                  </a:cubicBezTo>
                  <a:cubicBezTo>
                    <a:pt x="631851" y="449711"/>
                    <a:pt x="632308" y="450168"/>
                    <a:pt x="633222" y="450473"/>
                  </a:cubicBezTo>
                  <a:cubicBezTo>
                    <a:pt x="634137" y="450778"/>
                    <a:pt x="634899" y="450625"/>
                    <a:pt x="635508" y="450016"/>
                  </a:cubicBezTo>
                  <a:cubicBezTo>
                    <a:pt x="636118" y="449406"/>
                    <a:pt x="636880" y="449254"/>
                    <a:pt x="637794" y="449558"/>
                  </a:cubicBezTo>
                  <a:cubicBezTo>
                    <a:pt x="638709" y="449863"/>
                    <a:pt x="639166" y="450320"/>
                    <a:pt x="639166" y="450930"/>
                  </a:cubicBezTo>
                  <a:cubicBezTo>
                    <a:pt x="639776" y="451540"/>
                    <a:pt x="638556" y="452454"/>
                    <a:pt x="635508" y="453673"/>
                  </a:cubicBezTo>
                  <a:cubicBezTo>
                    <a:pt x="633680" y="454283"/>
                    <a:pt x="631546" y="454588"/>
                    <a:pt x="629108" y="454588"/>
                  </a:cubicBezTo>
                  <a:cubicBezTo>
                    <a:pt x="626669" y="454588"/>
                    <a:pt x="624231" y="454892"/>
                    <a:pt x="621792" y="455502"/>
                  </a:cubicBezTo>
                  <a:cubicBezTo>
                    <a:pt x="619354" y="456112"/>
                    <a:pt x="616611" y="456416"/>
                    <a:pt x="613563" y="456416"/>
                  </a:cubicBezTo>
                  <a:cubicBezTo>
                    <a:pt x="610515" y="456416"/>
                    <a:pt x="607772" y="456721"/>
                    <a:pt x="605333" y="457331"/>
                  </a:cubicBezTo>
                  <a:cubicBezTo>
                    <a:pt x="596189" y="459160"/>
                    <a:pt x="590093" y="460074"/>
                    <a:pt x="587045" y="460074"/>
                  </a:cubicBezTo>
                  <a:cubicBezTo>
                    <a:pt x="580340" y="460074"/>
                    <a:pt x="575158" y="460684"/>
                    <a:pt x="571500" y="461903"/>
                  </a:cubicBezTo>
                  <a:lnTo>
                    <a:pt x="563271" y="462817"/>
                  </a:lnTo>
                  <a:lnTo>
                    <a:pt x="547726" y="465560"/>
                  </a:lnTo>
                  <a:lnTo>
                    <a:pt x="524866" y="468304"/>
                  </a:lnTo>
                  <a:cubicBezTo>
                    <a:pt x="517551" y="469523"/>
                    <a:pt x="513588" y="470437"/>
                    <a:pt x="512979" y="471047"/>
                  </a:cubicBezTo>
                  <a:lnTo>
                    <a:pt x="508407" y="471961"/>
                  </a:lnTo>
                  <a:lnTo>
                    <a:pt x="500177" y="471961"/>
                  </a:lnTo>
                  <a:cubicBezTo>
                    <a:pt x="497739" y="471961"/>
                    <a:pt x="495910" y="472571"/>
                    <a:pt x="494691" y="473790"/>
                  </a:cubicBezTo>
                  <a:cubicBezTo>
                    <a:pt x="494691" y="474400"/>
                    <a:pt x="494538" y="474857"/>
                    <a:pt x="494234" y="475162"/>
                  </a:cubicBezTo>
                  <a:cubicBezTo>
                    <a:pt x="493929" y="475466"/>
                    <a:pt x="493472" y="475314"/>
                    <a:pt x="492862" y="474704"/>
                  </a:cubicBezTo>
                  <a:lnTo>
                    <a:pt x="481889" y="475619"/>
                  </a:lnTo>
                  <a:lnTo>
                    <a:pt x="465430" y="477448"/>
                  </a:lnTo>
                  <a:lnTo>
                    <a:pt x="455372" y="480191"/>
                  </a:lnTo>
                  <a:lnTo>
                    <a:pt x="449885" y="481105"/>
                  </a:lnTo>
                  <a:cubicBezTo>
                    <a:pt x="449276" y="483544"/>
                    <a:pt x="449276" y="486896"/>
                    <a:pt x="449885" y="491164"/>
                  </a:cubicBezTo>
                  <a:cubicBezTo>
                    <a:pt x="450495" y="494821"/>
                    <a:pt x="450800" y="498784"/>
                    <a:pt x="450800" y="503051"/>
                  </a:cubicBezTo>
                  <a:cubicBezTo>
                    <a:pt x="451409" y="503660"/>
                    <a:pt x="451562" y="504118"/>
                    <a:pt x="451257" y="504422"/>
                  </a:cubicBezTo>
                  <a:cubicBezTo>
                    <a:pt x="450952" y="504727"/>
                    <a:pt x="450495" y="504880"/>
                    <a:pt x="449885" y="504880"/>
                  </a:cubicBezTo>
                  <a:cubicBezTo>
                    <a:pt x="448666" y="506099"/>
                    <a:pt x="448056" y="508842"/>
                    <a:pt x="448056" y="513109"/>
                  </a:cubicBezTo>
                  <a:lnTo>
                    <a:pt x="448056" y="522253"/>
                  </a:lnTo>
                  <a:cubicBezTo>
                    <a:pt x="448666" y="522863"/>
                    <a:pt x="448971" y="527130"/>
                    <a:pt x="448971" y="535055"/>
                  </a:cubicBezTo>
                  <a:cubicBezTo>
                    <a:pt x="448971" y="541760"/>
                    <a:pt x="449885" y="546028"/>
                    <a:pt x="451714" y="547856"/>
                  </a:cubicBezTo>
                  <a:cubicBezTo>
                    <a:pt x="452324" y="548466"/>
                    <a:pt x="452628" y="551209"/>
                    <a:pt x="452628" y="556086"/>
                  </a:cubicBezTo>
                  <a:cubicBezTo>
                    <a:pt x="452628" y="562792"/>
                    <a:pt x="453543" y="567973"/>
                    <a:pt x="455372" y="571631"/>
                  </a:cubicBezTo>
                  <a:cubicBezTo>
                    <a:pt x="456591" y="573460"/>
                    <a:pt x="457200" y="576203"/>
                    <a:pt x="457200" y="579860"/>
                  </a:cubicBezTo>
                  <a:lnTo>
                    <a:pt x="457200" y="582604"/>
                  </a:lnTo>
                  <a:cubicBezTo>
                    <a:pt x="455981" y="583823"/>
                    <a:pt x="455981" y="585347"/>
                    <a:pt x="457200" y="587176"/>
                  </a:cubicBezTo>
                  <a:lnTo>
                    <a:pt x="458115" y="595405"/>
                  </a:lnTo>
                  <a:cubicBezTo>
                    <a:pt x="458115" y="598453"/>
                    <a:pt x="458724" y="599977"/>
                    <a:pt x="459944" y="599977"/>
                  </a:cubicBezTo>
                  <a:cubicBezTo>
                    <a:pt x="461163" y="601196"/>
                    <a:pt x="462382" y="605464"/>
                    <a:pt x="463601" y="612779"/>
                  </a:cubicBezTo>
                  <a:cubicBezTo>
                    <a:pt x="464211" y="615827"/>
                    <a:pt x="464973" y="619180"/>
                    <a:pt x="465887" y="622837"/>
                  </a:cubicBezTo>
                  <a:cubicBezTo>
                    <a:pt x="466802" y="626495"/>
                    <a:pt x="467259" y="630152"/>
                    <a:pt x="467259" y="633810"/>
                  </a:cubicBezTo>
                  <a:cubicBezTo>
                    <a:pt x="467259" y="636858"/>
                    <a:pt x="467564" y="639754"/>
                    <a:pt x="468173" y="642497"/>
                  </a:cubicBezTo>
                  <a:cubicBezTo>
                    <a:pt x="468783" y="645240"/>
                    <a:pt x="469088" y="647221"/>
                    <a:pt x="469088" y="648440"/>
                  </a:cubicBezTo>
                  <a:lnTo>
                    <a:pt x="471831" y="656670"/>
                  </a:lnTo>
                  <a:lnTo>
                    <a:pt x="472745" y="662156"/>
                  </a:lnTo>
                  <a:lnTo>
                    <a:pt x="476403" y="679530"/>
                  </a:lnTo>
                  <a:lnTo>
                    <a:pt x="481889" y="703304"/>
                  </a:lnTo>
                  <a:lnTo>
                    <a:pt x="485547" y="717935"/>
                  </a:lnTo>
                  <a:lnTo>
                    <a:pt x="487376" y="728908"/>
                  </a:lnTo>
                  <a:cubicBezTo>
                    <a:pt x="487376" y="728908"/>
                    <a:pt x="488290" y="733480"/>
                    <a:pt x="490119" y="742624"/>
                  </a:cubicBezTo>
                  <a:cubicBezTo>
                    <a:pt x="491338" y="748110"/>
                    <a:pt x="492862" y="751768"/>
                    <a:pt x="494691" y="753596"/>
                  </a:cubicBezTo>
                  <a:lnTo>
                    <a:pt x="496520" y="759083"/>
                  </a:lnTo>
                  <a:lnTo>
                    <a:pt x="498348" y="766398"/>
                  </a:lnTo>
                  <a:cubicBezTo>
                    <a:pt x="500177" y="770665"/>
                    <a:pt x="500787" y="773104"/>
                    <a:pt x="500177" y="773713"/>
                  </a:cubicBezTo>
                  <a:cubicBezTo>
                    <a:pt x="500177" y="774932"/>
                    <a:pt x="498653" y="775542"/>
                    <a:pt x="495605" y="775542"/>
                  </a:cubicBezTo>
                  <a:cubicBezTo>
                    <a:pt x="493167" y="775542"/>
                    <a:pt x="489814" y="773408"/>
                    <a:pt x="485547" y="769141"/>
                  </a:cubicBezTo>
                  <a:cubicBezTo>
                    <a:pt x="482499" y="766093"/>
                    <a:pt x="479756" y="763960"/>
                    <a:pt x="477317" y="762740"/>
                  </a:cubicBezTo>
                  <a:cubicBezTo>
                    <a:pt x="475488" y="762131"/>
                    <a:pt x="474574" y="762740"/>
                    <a:pt x="474574" y="764569"/>
                  </a:cubicBezTo>
                  <a:cubicBezTo>
                    <a:pt x="474574" y="765788"/>
                    <a:pt x="473964" y="766398"/>
                    <a:pt x="472745" y="766398"/>
                  </a:cubicBezTo>
                  <a:cubicBezTo>
                    <a:pt x="471526" y="766398"/>
                    <a:pt x="470916" y="767617"/>
                    <a:pt x="470916" y="770056"/>
                  </a:cubicBezTo>
                  <a:cubicBezTo>
                    <a:pt x="471526" y="771275"/>
                    <a:pt x="471221" y="773104"/>
                    <a:pt x="470002" y="775542"/>
                  </a:cubicBezTo>
                  <a:cubicBezTo>
                    <a:pt x="469392" y="776152"/>
                    <a:pt x="468326" y="776914"/>
                    <a:pt x="466802" y="777828"/>
                  </a:cubicBezTo>
                  <a:cubicBezTo>
                    <a:pt x="465278" y="778742"/>
                    <a:pt x="463601" y="779504"/>
                    <a:pt x="461772" y="780114"/>
                  </a:cubicBezTo>
                  <a:cubicBezTo>
                    <a:pt x="459944" y="780724"/>
                    <a:pt x="458420" y="782248"/>
                    <a:pt x="457200" y="784686"/>
                  </a:cubicBezTo>
                  <a:cubicBezTo>
                    <a:pt x="457200" y="785296"/>
                    <a:pt x="455981" y="785600"/>
                    <a:pt x="453543" y="785600"/>
                  </a:cubicBezTo>
                  <a:cubicBezTo>
                    <a:pt x="452933" y="785600"/>
                    <a:pt x="452171" y="785600"/>
                    <a:pt x="451257" y="785600"/>
                  </a:cubicBezTo>
                  <a:cubicBezTo>
                    <a:pt x="450342" y="785600"/>
                    <a:pt x="449885" y="785905"/>
                    <a:pt x="449885" y="786515"/>
                  </a:cubicBezTo>
                  <a:cubicBezTo>
                    <a:pt x="449885" y="787734"/>
                    <a:pt x="448971" y="786515"/>
                    <a:pt x="447142" y="782857"/>
                  </a:cubicBezTo>
                  <a:cubicBezTo>
                    <a:pt x="446532" y="781638"/>
                    <a:pt x="445770" y="780266"/>
                    <a:pt x="444856" y="778742"/>
                  </a:cubicBezTo>
                  <a:cubicBezTo>
                    <a:pt x="443942" y="777218"/>
                    <a:pt x="442875" y="776456"/>
                    <a:pt x="441656" y="776456"/>
                  </a:cubicBezTo>
                  <a:lnTo>
                    <a:pt x="434340" y="775542"/>
                  </a:lnTo>
                  <a:cubicBezTo>
                    <a:pt x="430073" y="774323"/>
                    <a:pt x="427940" y="773104"/>
                    <a:pt x="427940" y="771884"/>
                  </a:cubicBezTo>
                  <a:cubicBezTo>
                    <a:pt x="426720" y="770665"/>
                    <a:pt x="425196" y="770056"/>
                    <a:pt x="423368" y="770056"/>
                  </a:cubicBezTo>
                  <a:cubicBezTo>
                    <a:pt x="420929" y="770056"/>
                    <a:pt x="419100" y="768532"/>
                    <a:pt x="417881" y="765484"/>
                  </a:cubicBezTo>
                  <a:cubicBezTo>
                    <a:pt x="417272" y="763655"/>
                    <a:pt x="416052" y="762131"/>
                    <a:pt x="414224" y="760912"/>
                  </a:cubicBezTo>
                  <a:cubicBezTo>
                    <a:pt x="412395" y="759692"/>
                    <a:pt x="409652" y="758473"/>
                    <a:pt x="405994" y="757254"/>
                  </a:cubicBezTo>
                  <a:cubicBezTo>
                    <a:pt x="399898" y="754816"/>
                    <a:pt x="388925" y="751463"/>
                    <a:pt x="373076" y="747196"/>
                  </a:cubicBezTo>
                  <a:cubicBezTo>
                    <a:pt x="366370" y="745367"/>
                    <a:pt x="360274" y="743386"/>
                    <a:pt x="354788" y="741252"/>
                  </a:cubicBezTo>
                  <a:cubicBezTo>
                    <a:pt x="349301" y="739118"/>
                    <a:pt x="344729" y="737747"/>
                    <a:pt x="341072" y="737137"/>
                  </a:cubicBezTo>
                  <a:lnTo>
                    <a:pt x="329184" y="735308"/>
                  </a:lnTo>
                  <a:cubicBezTo>
                    <a:pt x="326746" y="735308"/>
                    <a:pt x="324003" y="734699"/>
                    <a:pt x="320955" y="733480"/>
                  </a:cubicBezTo>
                  <a:cubicBezTo>
                    <a:pt x="317907" y="732260"/>
                    <a:pt x="314554" y="731346"/>
                    <a:pt x="310896" y="730736"/>
                  </a:cubicBezTo>
                  <a:lnTo>
                    <a:pt x="288951" y="725250"/>
                  </a:lnTo>
                  <a:lnTo>
                    <a:pt x="277064" y="722507"/>
                  </a:lnTo>
                  <a:cubicBezTo>
                    <a:pt x="274625" y="722507"/>
                    <a:pt x="273406" y="721897"/>
                    <a:pt x="273406" y="720678"/>
                  </a:cubicBezTo>
                  <a:cubicBezTo>
                    <a:pt x="275844" y="720068"/>
                    <a:pt x="278283" y="720068"/>
                    <a:pt x="280721" y="720678"/>
                  </a:cubicBezTo>
                  <a:lnTo>
                    <a:pt x="299009" y="724336"/>
                  </a:lnTo>
                  <a:lnTo>
                    <a:pt x="314554" y="726164"/>
                  </a:lnTo>
                  <a:lnTo>
                    <a:pt x="319126" y="726164"/>
                  </a:lnTo>
                  <a:cubicBezTo>
                    <a:pt x="319126" y="724945"/>
                    <a:pt x="317297" y="723726"/>
                    <a:pt x="313640" y="722507"/>
                  </a:cubicBezTo>
                  <a:cubicBezTo>
                    <a:pt x="309372" y="720678"/>
                    <a:pt x="308153" y="719459"/>
                    <a:pt x="309982" y="718849"/>
                  </a:cubicBezTo>
                  <a:cubicBezTo>
                    <a:pt x="311811" y="718849"/>
                    <a:pt x="313030" y="719154"/>
                    <a:pt x="313640" y="719764"/>
                  </a:cubicBezTo>
                  <a:cubicBezTo>
                    <a:pt x="314249" y="720373"/>
                    <a:pt x="317907" y="721288"/>
                    <a:pt x="324612" y="722507"/>
                  </a:cubicBezTo>
                  <a:cubicBezTo>
                    <a:pt x="330099" y="723726"/>
                    <a:pt x="333452" y="723421"/>
                    <a:pt x="334671" y="721592"/>
                  </a:cubicBezTo>
                  <a:lnTo>
                    <a:pt x="335585" y="718849"/>
                  </a:lnTo>
                  <a:cubicBezTo>
                    <a:pt x="334976" y="718849"/>
                    <a:pt x="332232" y="718240"/>
                    <a:pt x="327356" y="717020"/>
                  </a:cubicBezTo>
                  <a:cubicBezTo>
                    <a:pt x="322479" y="715801"/>
                    <a:pt x="314554" y="714277"/>
                    <a:pt x="303581" y="712448"/>
                  </a:cubicBezTo>
                  <a:cubicBezTo>
                    <a:pt x="290170" y="710010"/>
                    <a:pt x="272492" y="706352"/>
                    <a:pt x="250546" y="701476"/>
                  </a:cubicBezTo>
                  <a:cubicBezTo>
                    <a:pt x="245060" y="700256"/>
                    <a:pt x="236982" y="699037"/>
                    <a:pt x="226314" y="697818"/>
                  </a:cubicBezTo>
                  <a:cubicBezTo>
                    <a:pt x="215646" y="696599"/>
                    <a:pt x="208179" y="695684"/>
                    <a:pt x="203912" y="695075"/>
                  </a:cubicBezTo>
                  <a:lnTo>
                    <a:pt x="162764" y="690503"/>
                  </a:lnTo>
                  <a:lnTo>
                    <a:pt x="150876" y="689588"/>
                  </a:lnTo>
                  <a:cubicBezTo>
                    <a:pt x="147219" y="689588"/>
                    <a:pt x="144780" y="690198"/>
                    <a:pt x="143561" y="691417"/>
                  </a:cubicBezTo>
                  <a:lnTo>
                    <a:pt x="141732" y="695075"/>
                  </a:lnTo>
                  <a:lnTo>
                    <a:pt x="141732" y="695989"/>
                  </a:lnTo>
                  <a:cubicBezTo>
                    <a:pt x="140513" y="695989"/>
                    <a:pt x="139904" y="695380"/>
                    <a:pt x="139904" y="694160"/>
                  </a:cubicBezTo>
                  <a:cubicBezTo>
                    <a:pt x="139904" y="692941"/>
                    <a:pt x="139294" y="692027"/>
                    <a:pt x="138075" y="691417"/>
                  </a:cubicBezTo>
                  <a:cubicBezTo>
                    <a:pt x="136856" y="690808"/>
                    <a:pt x="135636" y="690503"/>
                    <a:pt x="134417" y="690503"/>
                  </a:cubicBezTo>
                  <a:cubicBezTo>
                    <a:pt x="133198" y="690503"/>
                    <a:pt x="132131" y="690198"/>
                    <a:pt x="131217" y="689588"/>
                  </a:cubicBezTo>
                  <a:cubicBezTo>
                    <a:pt x="130302" y="688979"/>
                    <a:pt x="129845" y="688369"/>
                    <a:pt x="129845" y="687760"/>
                  </a:cubicBezTo>
                  <a:lnTo>
                    <a:pt x="136246" y="680444"/>
                  </a:lnTo>
                  <a:cubicBezTo>
                    <a:pt x="139904" y="676787"/>
                    <a:pt x="141732" y="674653"/>
                    <a:pt x="141732" y="674044"/>
                  </a:cubicBezTo>
                  <a:lnTo>
                    <a:pt x="139904" y="672215"/>
                  </a:lnTo>
                  <a:cubicBezTo>
                    <a:pt x="138075" y="670386"/>
                    <a:pt x="137770" y="668557"/>
                    <a:pt x="138989" y="666728"/>
                  </a:cubicBezTo>
                  <a:cubicBezTo>
                    <a:pt x="140208" y="664900"/>
                    <a:pt x="142952" y="661852"/>
                    <a:pt x="147219" y="657584"/>
                  </a:cubicBezTo>
                  <a:cubicBezTo>
                    <a:pt x="149657" y="655146"/>
                    <a:pt x="151791" y="653927"/>
                    <a:pt x="153620" y="653927"/>
                  </a:cubicBezTo>
                  <a:cubicBezTo>
                    <a:pt x="153620" y="655756"/>
                    <a:pt x="152400" y="657889"/>
                    <a:pt x="149962" y="660328"/>
                  </a:cubicBezTo>
                  <a:cubicBezTo>
                    <a:pt x="147524" y="662766"/>
                    <a:pt x="146304" y="664900"/>
                    <a:pt x="146304" y="666728"/>
                  </a:cubicBezTo>
                  <a:cubicBezTo>
                    <a:pt x="146304" y="668557"/>
                    <a:pt x="147219" y="668557"/>
                    <a:pt x="149048" y="666728"/>
                  </a:cubicBezTo>
                  <a:lnTo>
                    <a:pt x="161849" y="655756"/>
                  </a:lnTo>
                  <a:lnTo>
                    <a:pt x="171908" y="647526"/>
                  </a:lnTo>
                  <a:cubicBezTo>
                    <a:pt x="171908" y="648136"/>
                    <a:pt x="168860" y="652098"/>
                    <a:pt x="162764" y="659413"/>
                  </a:cubicBezTo>
                  <a:cubicBezTo>
                    <a:pt x="157277" y="666119"/>
                    <a:pt x="154534" y="669776"/>
                    <a:pt x="154534" y="670386"/>
                  </a:cubicBezTo>
                  <a:cubicBezTo>
                    <a:pt x="154534" y="670386"/>
                    <a:pt x="154686" y="670538"/>
                    <a:pt x="154991" y="670843"/>
                  </a:cubicBezTo>
                  <a:cubicBezTo>
                    <a:pt x="155296" y="671148"/>
                    <a:pt x="155448" y="671300"/>
                    <a:pt x="155448" y="671300"/>
                  </a:cubicBezTo>
                  <a:cubicBezTo>
                    <a:pt x="156668" y="672520"/>
                    <a:pt x="157277" y="673129"/>
                    <a:pt x="157277" y="673129"/>
                  </a:cubicBezTo>
                  <a:lnTo>
                    <a:pt x="155448" y="676787"/>
                  </a:lnTo>
                  <a:cubicBezTo>
                    <a:pt x="155448" y="677396"/>
                    <a:pt x="155144" y="677854"/>
                    <a:pt x="154534" y="678158"/>
                  </a:cubicBezTo>
                  <a:cubicBezTo>
                    <a:pt x="153924" y="678463"/>
                    <a:pt x="154229" y="679225"/>
                    <a:pt x="155448" y="680444"/>
                  </a:cubicBezTo>
                  <a:cubicBezTo>
                    <a:pt x="156668" y="681664"/>
                    <a:pt x="163068" y="682883"/>
                    <a:pt x="174651" y="684102"/>
                  </a:cubicBezTo>
                  <a:lnTo>
                    <a:pt x="211227" y="688674"/>
                  </a:lnTo>
                  <a:cubicBezTo>
                    <a:pt x="218542" y="689284"/>
                    <a:pt x="224943" y="690046"/>
                    <a:pt x="230429" y="690960"/>
                  </a:cubicBezTo>
                  <a:cubicBezTo>
                    <a:pt x="235916" y="691874"/>
                    <a:pt x="240183" y="692636"/>
                    <a:pt x="243231" y="693246"/>
                  </a:cubicBezTo>
                  <a:lnTo>
                    <a:pt x="275235" y="697818"/>
                  </a:lnTo>
                  <a:lnTo>
                    <a:pt x="302667" y="703304"/>
                  </a:lnTo>
                  <a:lnTo>
                    <a:pt x="319126" y="706048"/>
                  </a:lnTo>
                  <a:lnTo>
                    <a:pt x="341072" y="708791"/>
                  </a:lnTo>
                  <a:lnTo>
                    <a:pt x="360274" y="711534"/>
                  </a:lnTo>
                  <a:lnTo>
                    <a:pt x="375819" y="714277"/>
                  </a:lnTo>
                  <a:cubicBezTo>
                    <a:pt x="381305" y="714277"/>
                    <a:pt x="384963" y="713363"/>
                    <a:pt x="386792" y="711534"/>
                  </a:cubicBezTo>
                  <a:cubicBezTo>
                    <a:pt x="387401" y="711534"/>
                    <a:pt x="388316" y="709096"/>
                    <a:pt x="389535" y="704219"/>
                  </a:cubicBezTo>
                  <a:cubicBezTo>
                    <a:pt x="390144" y="702390"/>
                    <a:pt x="390144" y="701171"/>
                    <a:pt x="389535" y="700561"/>
                  </a:cubicBezTo>
                  <a:cubicBezTo>
                    <a:pt x="388925" y="699952"/>
                    <a:pt x="388011" y="699647"/>
                    <a:pt x="386792" y="699647"/>
                  </a:cubicBezTo>
                  <a:cubicBezTo>
                    <a:pt x="385572" y="700256"/>
                    <a:pt x="384810" y="700104"/>
                    <a:pt x="384506" y="699190"/>
                  </a:cubicBezTo>
                  <a:cubicBezTo>
                    <a:pt x="384201" y="698275"/>
                    <a:pt x="384353" y="696599"/>
                    <a:pt x="384963" y="694160"/>
                  </a:cubicBezTo>
                  <a:cubicBezTo>
                    <a:pt x="385572" y="692941"/>
                    <a:pt x="385877" y="691570"/>
                    <a:pt x="385877" y="690046"/>
                  </a:cubicBezTo>
                  <a:cubicBezTo>
                    <a:pt x="385877" y="688522"/>
                    <a:pt x="386182" y="687150"/>
                    <a:pt x="386792" y="685931"/>
                  </a:cubicBezTo>
                  <a:cubicBezTo>
                    <a:pt x="387401" y="685931"/>
                    <a:pt x="387554" y="685474"/>
                    <a:pt x="387249" y="684559"/>
                  </a:cubicBezTo>
                  <a:cubicBezTo>
                    <a:pt x="386944" y="683645"/>
                    <a:pt x="386487" y="682883"/>
                    <a:pt x="385877" y="682273"/>
                  </a:cubicBezTo>
                  <a:cubicBezTo>
                    <a:pt x="384658" y="681054"/>
                    <a:pt x="384963" y="678311"/>
                    <a:pt x="386792" y="674044"/>
                  </a:cubicBezTo>
                  <a:cubicBezTo>
                    <a:pt x="388011" y="670996"/>
                    <a:pt x="388011" y="668557"/>
                    <a:pt x="386792" y="666728"/>
                  </a:cubicBezTo>
                  <a:cubicBezTo>
                    <a:pt x="385572" y="664290"/>
                    <a:pt x="385268" y="662766"/>
                    <a:pt x="385877" y="662156"/>
                  </a:cubicBezTo>
                  <a:cubicBezTo>
                    <a:pt x="387096" y="662156"/>
                    <a:pt x="387706" y="658194"/>
                    <a:pt x="387706" y="650269"/>
                  </a:cubicBezTo>
                  <a:cubicBezTo>
                    <a:pt x="387706" y="642344"/>
                    <a:pt x="387401" y="638382"/>
                    <a:pt x="386792" y="638382"/>
                  </a:cubicBezTo>
                  <a:cubicBezTo>
                    <a:pt x="385572" y="637163"/>
                    <a:pt x="384963" y="635639"/>
                    <a:pt x="384963" y="633810"/>
                  </a:cubicBezTo>
                  <a:lnTo>
                    <a:pt x="385877" y="630152"/>
                  </a:lnTo>
                  <a:cubicBezTo>
                    <a:pt x="387706" y="630152"/>
                    <a:pt x="388620" y="620094"/>
                    <a:pt x="388620" y="599977"/>
                  </a:cubicBezTo>
                  <a:lnTo>
                    <a:pt x="387706" y="581689"/>
                  </a:lnTo>
                  <a:cubicBezTo>
                    <a:pt x="387096" y="580470"/>
                    <a:pt x="387096" y="579556"/>
                    <a:pt x="387706" y="578946"/>
                  </a:cubicBezTo>
                  <a:cubicBezTo>
                    <a:pt x="388925" y="578946"/>
                    <a:pt x="389535" y="577422"/>
                    <a:pt x="389535" y="574374"/>
                  </a:cubicBezTo>
                  <a:cubicBezTo>
                    <a:pt x="389535" y="571326"/>
                    <a:pt x="390144" y="569802"/>
                    <a:pt x="391364" y="569802"/>
                  </a:cubicBezTo>
                  <a:cubicBezTo>
                    <a:pt x="392583" y="568583"/>
                    <a:pt x="393192" y="566754"/>
                    <a:pt x="393192" y="564316"/>
                  </a:cubicBezTo>
                  <a:cubicBezTo>
                    <a:pt x="393192" y="558829"/>
                    <a:pt x="393497" y="554257"/>
                    <a:pt x="394107" y="550600"/>
                  </a:cubicBezTo>
                  <a:cubicBezTo>
                    <a:pt x="395326" y="544504"/>
                    <a:pt x="395936" y="542675"/>
                    <a:pt x="395936" y="545113"/>
                  </a:cubicBezTo>
                  <a:cubicBezTo>
                    <a:pt x="395936" y="545723"/>
                    <a:pt x="396088" y="546332"/>
                    <a:pt x="396393" y="546942"/>
                  </a:cubicBezTo>
                  <a:cubicBezTo>
                    <a:pt x="396698" y="547552"/>
                    <a:pt x="396850" y="547552"/>
                    <a:pt x="396850" y="546942"/>
                  </a:cubicBezTo>
                  <a:cubicBezTo>
                    <a:pt x="396850" y="546332"/>
                    <a:pt x="397155" y="545723"/>
                    <a:pt x="397764" y="545113"/>
                  </a:cubicBezTo>
                  <a:cubicBezTo>
                    <a:pt x="398374" y="544504"/>
                    <a:pt x="398679" y="543284"/>
                    <a:pt x="398679" y="541456"/>
                  </a:cubicBezTo>
                  <a:cubicBezTo>
                    <a:pt x="398679" y="539627"/>
                    <a:pt x="398679" y="538255"/>
                    <a:pt x="398679" y="537341"/>
                  </a:cubicBezTo>
                  <a:cubicBezTo>
                    <a:pt x="398679" y="536426"/>
                    <a:pt x="397764" y="536274"/>
                    <a:pt x="395936" y="536884"/>
                  </a:cubicBezTo>
                  <a:cubicBezTo>
                    <a:pt x="394107" y="537493"/>
                    <a:pt x="393192" y="536884"/>
                    <a:pt x="393192" y="535055"/>
                  </a:cubicBezTo>
                  <a:cubicBezTo>
                    <a:pt x="393192" y="533226"/>
                    <a:pt x="393802" y="532312"/>
                    <a:pt x="395021" y="532312"/>
                  </a:cubicBezTo>
                  <a:cubicBezTo>
                    <a:pt x="395631" y="532312"/>
                    <a:pt x="396545" y="530788"/>
                    <a:pt x="397764" y="527740"/>
                  </a:cubicBezTo>
                  <a:cubicBezTo>
                    <a:pt x="399593" y="524082"/>
                    <a:pt x="400508" y="519510"/>
                    <a:pt x="400508" y="514024"/>
                  </a:cubicBezTo>
                  <a:cubicBezTo>
                    <a:pt x="400508" y="507318"/>
                    <a:pt x="400203" y="503660"/>
                    <a:pt x="399593" y="503051"/>
                  </a:cubicBezTo>
                  <a:cubicBezTo>
                    <a:pt x="398984" y="501222"/>
                    <a:pt x="398984" y="500003"/>
                    <a:pt x="399593" y="499393"/>
                  </a:cubicBezTo>
                  <a:cubicBezTo>
                    <a:pt x="400812" y="498174"/>
                    <a:pt x="401117" y="496345"/>
                    <a:pt x="400508" y="493907"/>
                  </a:cubicBezTo>
                  <a:cubicBezTo>
                    <a:pt x="399898" y="491468"/>
                    <a:pt x="398679" y="490249"/>
                    <a:pt x="396850" y="490249"/>
                  </a:cubicBezTo>
                  <a:lnTo>
                    <a:pt x="385877" y="492078"/>
                  </a:lnTo>
                  <a:cubicBezTo>
                    <a:pt x="384658" y="492078"/>
                    <a:pt x="381915" y="492688"/>
                    <a:pt x="377648" y="493907"/>
                  </a:cubicBezTo>
                  <a:cubicBezTo>
                    <a:pt x="373380" y="495126"/>
                    <a:pt x="369723" y="495736"/>
                    <a:pt x="366675" y="495736"/>
                  </a:cubicBezTo>
                  <a:cubicBezTo>
                    <a:pt x="363017" y="495736"/>
                    <a:pt x="360122" y="496040"/>
                    <a:pt x="357988" y="496650"/>
                  </a:cubicBezTo>
                  <a:cubicBezTo>
                    <a:pt x="355854" y="497260"/>
                    <a:pt x="354178" y="497564"/>
                    <a:pt x="352959" y="497564"/>
                  </a:cubicBezTo>
                  <a:cubicBezTo>
                    <a:pt x="352349" y="497564"/>
                    <a:pt x="350216" y="498479"/>
                    <a:pt x="346558" y="500308"/>
                  </a:cubicBezTo>
                  <a:lnTo>
                    <a:pt x="335585" y="503051"/>
                  </a:lnTo>
                  <a:cubicBezTo>
                    <a:pt x="328270" y="504880"/>
                    <a:pt x="323698" y="505794"/>
                    <a:pt x="321869" y="505794"/>
                  </a:cubicBezTo>
                  <a:cubicBezTo>
                    <a:pt x="319431" y="505794"/>
                    <a:pt x="316992" y="506404"/>
                    <a:pt x="314554" y="507623"/>
                  </a:cubicBezTo>
                  <a:cubicBezTo>
                    <a:pt x="314554" y="507623"/>
                    <a:pt x="313640" y="510061"/>
                    <a:pt x="311811" y="514938"/>
                  </a:cubicBezTo>
                  <a:cubicBezTo>
                    <a:pt x="310592" y="518596"/>
                    <a:pt x="311201" y="521034"/>
                    <a:pt x="313640" y="522253"/>
                  </a:cubicBezTo>
                  <a:cubicBezTo>
                    <a:pt x="316078" y="523472"/>
                    <a:pt x="316688" y="524692"/>
                    <a:pt x="315468" y="525911"/>
                  </a:cubicBezTo>
                  <a:cubicBezTo>
                    <a:pt x="314249" y="528959"/>
                    <a:pt x="313944" y="532616"/>
                    <a:pt x="314554" y="536884"/>
                  </a:cubicBezTo>
                  <a:lnTo>
                    <a:pt x="316383" y="555172"/>
                  </a:lnTo>
                  <a:lnTo>
                    <a:pt x="318212" y="569802"/>
                  </a:lnTo>
                  <a:cubicBezTo>
                    <a:pt x="318821" y="571631"/>
                    <a:pt x="319126" y="573764"/>
                    <a:pt x="319126" y="576203"/>
                  </a:cubicBezTo>
                  <a:cubicBezTo>
                    <a:pt x="319126" y="578641"/>
                    <a:pt x="319431" y="581080"/>
                    <a:pt x="320040" y="583518"/>
                  </a:cubicBezTo>
                  <a:cubicBezTo>
                    <a:pt x="321260" y="589614"/>
                    <a:pt x="321869" y="595100"/>
                    <a:pt x="321869" y="599977"/>
                  </a:cubicBezTo>
                  <a:cubicBezTo>
                    <a:pt x="321869" y="604854"/>
                    <a:pt x="322479" y="609121"/>
                    <a:pt x="323698" y="612779"/>
                  </a:cubicBezTo>
                  <a:lnTo>
                    <a:pt x="324612" y="622837"/>
                  </a:lnTo>
                  <a:cubicBezTo>
                    <a:pt x="325832" y="625276"/>
                    <a:pt x="326441" y="630762"/>
                    <a:pt x="326441" y="639296"/>
                  </a:cubicBezTo>
                  <a:cubicBezTo>
                    <a:pt x="326441" y="642344"/>
                    <a:pt x="326746" y="645088"/>
                    <a:pt x="327356" y="647526"/>
                  </a:cubicBezTo>
                  <a:cubicBezTo>
                    <a:pt x="327965" y="649964"/>
                    <a:pt x="328575" y="651793"/>
                    <a:pt x="329184" y="653012"/>
                  </a:cubicBezTo>
                  <a:cubicBezTo>
                    <a:pt x="330404" y="654232"/>
                    <a:pt x="331013" y="655756"/>
                    <a:pt x="331013" y="657584"/>
                  </a:cubicBezTo>
                  <a:cubicBezTo>
                    <a:pt x="331013" y="660023"/>
                    <a:pt x="330404" y="661242"/>
                    <a:pt x="329184" y="661242"/>
                  </a:cubicBezTo>
                  <a:cubicBezTo>
                    <a:pt x="327965" y="661852"/>
                    <a:pt x="325527" y="661547"/>
                    <a:pt x="321869" y="660328"/>
                  </a:cubicBezTo>
                  <a:cubicBezTo>
                    <a:pt x="317602" y="659108"/>
                    <a:pt x="314554" y="656975"/>
                    <a:pt x="312725" y="653927"/>
                  </a:cubicBezTo>
                  <a:cubicBezTo>
                    <a:pt x="311506" y="652708"/>
                    <a:pt x="310134" y="651641"/>
                    <a:pt x="308610" y="650726"/>
                  </a:cubicBezTo>
                  <a:cubicBezTo>
                    <a:pt x="307086" y="649812"/>
                    <a:pt x="305715" y="649355"/>
                    <a:pt x="304496" y="649355"/>
                  </a:cubicBezTo>
                  <a:cubicBezTo>
                    <a:pt x="303276" y="649355"/>
                    <a:pt x="302210" y="649964"/>
                    <a:pt x="301295" y="651184"/>
                  </a:cubicBezTo>
                  <a:cubicBezTo>
                    <a:pt x="300381" y="652403"/>
                    <a:pt x="299314" y="654232"/>
                    <a:pt x="298095" y="656670"/>
                  </a:cubicBezTo>
                  <a:cubicBezTo>
                    <a:pt x="295656" y="661547"/>
                    <a:pt x="294132" y="663985"/>
                    <a:pt x="293523" y="663985"/>
                  </a:cubicBezTo>
                  <a:cubicBezTo>
                    <a:pt x="292304" y="663985"/>
                    <a:pt x="291694" y="664595"/>
                    <a:pt x="291694" y="665814"/>
                  </a:cubicBezTo>
                  <a:cubicBezTo>
                    <a:pt x="291694" y="667643"/>
                    <a:pt x="290780" y="668557"/>
                    <a:pt x="288951" y="668557"/>
                  </a:cubicBezTo>
                  <a:lnTo>
                    <a:pt x="284379" y="669472"/>
                  </a:lnTo>
                  <a:cubicBezTo>
                    <a:pt x="284379" y="671300"/>
                    <a:pt x="282550" y="672215"/>
                    <a:pt x="278892" y="672215"/>
                  </a:cubicBezTo>
                  <a:cubicBezTo>
                    <a:pt x="277064" y="672215"/>
                    <a:pt x="276149" y="672215"/>
                    <a:pt x="276149" y="672215"/>
                  </a:cubicBezTo>
                  <a:cubicBezTo>
                    <a:pt x="277978" y="672215"/>
                    <a:pt x="277978" y="670691"/>
                    <a:pt x="276149" y="667643"/>
                  </a:cubicBezTo>
                  <a:cubicBezTo>
                    <a:pt x="274320" y="665204"/>
                    <a:pt x="273406" y="663985"/>
                    <a:pt x="273406" y="663985"/>
                  </a:cubicBezTo>
                  <a:cubicBezTo>
                    <a:pt x="273406" y="665204"/>
                    <a:pt x="271882" y="664290"/>
                    <a:pt x="268834" y="661242"/>
                  </a:cubicBezTo>
                  <a:cubicBezTo>
                    <a:pt x="267005" y="659413"/>
                    <a:pt x="265481" y="658499"/>
                    <a:pt x="264262" y="658499"/>
                  </a:cubicBezTo>
                  <a:cubicBezTo>
                    <a:pt x="261824" y="658499"/>
                    <a:pt x="259690" y="657889"/>
                    <a:pt x="257861" y="656670"/>
                  </a:cubicBezTo>
                  <a:cubicBezTo>
                    <a:pt x="256032" y="655451"/>
                    <a:pt x="253594" y="654841"/>
                    <a:pt x="250546" y="654841"/>
                  </a:cubicBezTo>
                  <a:cubicBezTo>
                    <a:pt x="248717" y="654841"/>
                    <a:pt x="247193" y="653012"/>
                    <a:pt x="245974" y="649355"/>
                  </a:cubicBezTo>
                  <a:lnTo>
                    <a:pt x="239573" y="636553"/>
                  </a:lnTo>
                  <a:cubicBezTo>
                    <a:pt x="235916" y="631067"/>
                    <a:pt x="232868" y="627714"/>
                    <a:pt x="230429" y="626495"/>
                  </a:cubicBezTo>
                  <a:cubicBezTo>
                    <a:pt x="227381" y="623447"/>
                    <a:pt x="225857" y="621008"/>
                    <a:pt x="225857" y="619180"/>
                  </a:cubicBezTo>
                  <a:cubicBezTo>
                    <a:pt x="225857" y="616741"/>
                    <a:pt x="224638" y="614303"/>
                    <a:pt x="222200" y="611864"/>
                  </a:cubicBezTo>
                  <a:cubicBezTo>
                    <a:pt x="220371" y="610645"/>
                    <a:pt x="218999" y="608816"/>
                    <a:pt x="218085" y="606378"/>
                  </a:cubicBezTo>
                  <a:cubicBezTo>
                    <a:pt x="217170" y="603940"/>
                    <a:pt x="216713" y="600587"/>
                    <a:pt x="216713" y="596320"/>
                  </a:cubicBezTo>
                  <a:cubicBezTo>
                    <a:pt x="216713" y="595100"/>
                    <a:pt x="216561" y="592662"/>
                    <a:pt x="216256" y="589004"/>
                  </a:cubicBezTo>
                  <a:cubicBezTo>
                    <a:pt x="215951" y="585347"/>
                    <a:pt x="215189" y="583823"/>
                    <a:pt x="213970" y="584432"/>
                  </a:cubicBezTo>
                  <a:cubicBezTo>
                    <a:pt x="212141" y="585042"/>
                    <a:pt x="211227" y="585042"/>
                    <a:pt x="211227" y="584432"/>
                  </a:cubicBezTo>
                  <a:cubicBezTo>
                    <a:pt x="211227" y="583823"/>
                    <a:pt x="212141" y="582604"/>
                    <a:pt x="213970" y="580775"/>
                  </a:cubicBezTo>
                  <a:cubicBezTo>
                    <a:pt x="216408" y="579556"/>
                    <a:pt x="216713" y="578032"/>
                    <a:pt x="214884" y="576203"/>
                  </a:cubicBezTo>
                  <a:cubicBezTo>
                    <a:pt x="212446" y="574984"/>
                    <a:pt x="211836" y="572850"/>
                    <a:pt x="213056" y="569802"/>
                  </a:cubicBezTo>
                  <a:cubicBezTo>
                    <a:pt x="214275" y="566754"/>
                    <a:pt x="215494" y="564925"/>
                    <a:pt x="216713" y="564316"/>
                  </a:cubicBezTo>
                  <a:cubicBezTo>
                    <a:pt x="218542" y="563096"/>
                    <a:pt x="219456" y="560963"/>
                    <a:pt x="219456" y="557915"/>
                  </a:cubicBezTo>
                  <a:cubicBezTo>
                    <a:pt x="219456" y="554867"/>
                    <a:pt x="218847" y="552733"/>
                    <a:pt x="217628" y="551514"/>
                  </a:cubicBezTo>
                  <a:cubicBezTo>
                    <a:pt x="216408" y="551514"/>
                    <a:pt x="217018" y="550295"/>
                    <a:pt x="219456" y="547856"/>
                  </a:cubicBezTo>
                  <a:cubicBezTo>
                    <a:pt x="221895" y="545418"/>
                    <a:pt x="223114" y="542675"/>
                    <a:pt x="223114" y="539627"/>
                  </a:cubicBezTo>
                  <a:cubicBezTo>
                    <a:pt x="223114" y="536579"/>
                    <a:pt x="223724" y="534445"/>
                    <a:pt x="224943" y="533226"/>
                  </a:cubicBezTo>
                  <a:cubicBezTo>
                    <a:pt x="225552" y="533226"/>
                    <a:pt x="225857" y="532007"/>
                    <a:pt x="225857" y="529568"/>
                  </a:cubicBezTo>
                  <a:cubicBezTo>
                    <a:pt x="225857" y="527130"/>
                    <a:pt x="224333" y="526216"/>
                    <a:pt x="221285" y="526825"/>
                  </a:cubicBezTo>
                  <a:lnTo>
                    <a:pt x="209398" y="529568"/>
                  </a:lnTo>
                  <a:lnTo>
                    <a:pt x="197511" y="532312"/>
                  </a:lnTo>
                  <a:cubicBezTo>
                    <a:pt x="195682" y="532921"/>
                    <a:pt x="192634" y="533226"/>
                    <a:pt x="188367" y="533226"/>
                  </a:cubicBezTo>
                  <a:lnTo>
                    <a:pt x="178308" y="535055"/>
                  </a:lnTo>
                  <a:cubicBezTo>
                    <a:pt x="172212" y="536884"/>
                    <a:pt x="167945" y="538408"/>
                    <a:pt x="165507" y="539627"/>
                  </a:cubicBezTo>
                  <a:cubicBezTo>
                    <a:pt x="161849" y="541456"/>
                    <a:pt x="158801" y="544199"/>
                    <a:pt x="156363" y="547856"/>
                  </a:cubicBezTo>
                  <a:cubicBezTo>
                    <a:pt x="155753" y="548466"/>
                    <a:pt x="155144" y="549380"/>
                    <a:pt x="154534" y="550600"/>
                  </a:cubicBezTo>
                  <a:cubicBezTo>
                    <a:pt x="153924" y="551819"/>
                    <a:pt x="153162" y="552733"/>
                    <a:pt x="152248" y="553343"/>
                  </a:cubicBezTo>
                  <a:cubicBezTo>
                    <a:pt x="151334" y="553952"/>
                    <a:pt x="149962" y="554257"/>
                    <a:pt x="148133" y="554257"/>
                  </a:cubicBezTo>
                  <a:cubicBezTo>
                    <a:pt x="146914" y="554257"/>
                    <a:pt x="143561" y="553343"/>
                    <a:pt x="138075" y="551514"/>
                  </a:cubicBezTo>
                  <a:cubicBezTo>
                    <a:pt x="137465" y="551514"/>
                    <a:pt x="136551" y="551209"/>
                    <a:pt x="135332" y="550600"/>
                  </a:cubicBezTo>
                  <a:cubicBezTo>
                    <a:pt x="134112" y="549990"/>
                    <a:pt x="133198" y="549990"/>
                    <a:pt x="132588" y="550600"/>
                  </a:cubicBezTo>
                  <a:lnTo>
                    <a:pt x="128931" y="552428"/>
                  </a:lnTo>
                  <a:lnTo>
                    <a:pt x="128931" y="549685"/>
                  </a:lnTo>
                  <a:cubicBezTo>
                    <a:pt x="129540" y="549076"/>
                    <a:pt x="129693" y="548618"/>
                    <a:pt x="129388" y="548314"/>
                  </a:cubicBezTo>
                  <a:cubicBezTo>
                    <a:pt x="129083" y="548009"/>
                    <a:pt x="128626" y="547856"/>
                    <a:pt x="128016" y="547856"/>
                  </a:cubicBezTo>
                  <a:cubicBezTo>
                    <a:pt x="126797" y="547856"/>
                    <a:pt x="126188" y="548161"/>
                    <a:pt x="126188" y="548771"/>
                  </a:cubicBezTo>
                  <a:cubicBezTo>
                    <a:pt x="125578" y="549380"/>
                    <a:pt x="124664" y="549838"/>
                    <a:pt x="123444" y="550142"/>
                  </a:cubicBezTo>
                  <a:cubicBezTo>
                    <a:pt x="122225" y="550447"/>
                    <a:pt x="121311" y="550904"/>
                    <a:pt x="120701" y="551514"/>
                  </a:cubicBezTo>
                  <a:cubicBezTo>
                    <a:pt x="118872" y="552124"/>
                    <a:pt x="114300" y="554867"/>
                    <a:pt x="106985" y="559744"/>
                  </a:cubicBezTo>
                  <a:cubicBezTo>
                    <a:pt x="103328" y="562182"/>
                    <a:pt x="100127" y="564011"/>
                    <a:pt x="97384" y="565230"/>
                  </a:cubicBezTo>
                  <a:cubicBezTo>
                    <a:pt x="94641" y="566449"/>
                    <a:pt x="91136" y="567364"/>
                    <a:pt x="86868" y="567973"/>
                  </a:cubicBezTo>
                  <a:lnTo>
                    <a:pt x="77724" y="568888"/>
                  </a:lnTo>
                  <a:lnTo>
                    <a:pt x="78639" y="563401"/>
                  </a:lnTo>
                  <a:cubicBezTo>
                    <a:pt x="79248" y="560963"/>
                    <a:pt x="79096" y="559286"/>
                    <a:pt x="78182" y="558372"/>
                  </a:cubicBezTo>
                  <a:cubicBezTo>
                    <a:pt x="77267" y="557458"/>
                    <a:pt x="75896" y="556696"/>
                    <a:pt x="74067" y="556086"/>
                  </a:cubicBezTo>
                  <a:cubicBezTo>
                    <a:pt x="69800" y="554257"/>
                    <a:pt x="67361" y="553648"/>
                    <a:pt x="66752" y="554257"/>
                  </a:cubicBezTo>
                  <a:lnTo>
                    <a:pt x="62180" y="552428"/>
                  </a:lnTo>
                  <a:cubicBezTo>
                    <a:pt x="59741" y="551209"/>
                    <a:pt x="56998" y="550600"/>
                    <a:pt x="53950" y="550600"/>
                  </a:cubicBezTo>
                  <a:cubicBezTo>
                    <a:pt x="51512" y="550600"/>
                    <a:pt x="50292" y="549990"/>
                    <a:pt x="50292" y="548771"/>
                  </a:cubicBezTo>
                  <a:cubicBezTo>
                    <a:pt x="50902" y="548161"/>
                    <a:pt x="52426" y="547856"/>
                    <a:pt x="54864" y="547856"/>
                  </a:cubicBezTo>
                  <a:cubicBezTo>
                    <a:pt x="57912" y="547856"/>
                    <a:pt x="57303" y="546637"/>
                    <a:pt x="53036" y="544199"/>
                  </a:cubicBezTo>
                  <a:cubicBezTo>
                    <a:pt x="48768" y="541760"/>
                    <a:pt x="46330" y="541456"/>
                    <a:pt x="45720" y="543284"/>
                  </a:cubicBezTo>
                  <a:cubicBezTo>
                    <a:pt x="45111" y="543894"/>
                    <a:pt x="43892" y="543589"/>
                    <a:pt x="42063" y="542370"/>
                  </a:cubicBezTo>
                  <a:cubicBezTo>
                    <a:pt x="39624" y="539932"/>
                    <a:pt x="39320" y="538408"/>
                    <a:pt x="41148" y="537798"/>
                  </a:cubicBezTo>
                  <a:cubicBezTo>
                    <a:pt x="43587" y="536579"/>
                    <a:pt x="42977" y="534140"/>
                    <a:pt x="39320" y="530483"/>
                  </a:cubicBezTo>
                  <a:lnTo>
                    <a:pt x="32919" y="523168"/>
                  </a:lnTo>
                  <a:cubicBezTo>
                    <a:pt x="32309" y="522558"/>
                    <a:pt x="31700" y="521796"/>
                    <a:pt x="31090" y="520882"/>
                  </a:cubicBezTo>
                  <a:cubicBezTo>
                    <a:pt x="30480" y="519967"/>
                    <a:pt x="30176" y="518900"/>
                    <a:pt x="30176" y="517681"/>
                  </a:cubicBezTo>
                  <a:cubicBezTo>
                    <a:pt x="30176" y="515852"/>
                    <a:pt x="29566" y="513719"/>
                    <a:pt x="28347" y="511280"/>
                  </a:cubicBezTo>
                  <a:cubicBezTo>
                    <a:pt x="27737" y="509452"/>
                    <a:pt x="26518" y="508537"/>
                    <a:pt x="24689" y="508537"/>
                  </a:cubicBezTo>
                  <a:cubicBezTo>
                    <a:pt x="24080" y="508537"/>
                    <a:pt x="23775" y="507623"/>
                    <a:pt x="23775" y="505794"/>
                  </a:cubicBezTo>
                  <a:cubicBezTo>
                    <a:pt x="23775" y="503965"/>
                    <a:pt x="23165" y="503051"/>
                    <a:pt x="21946" y="503051"/>
                  </a:cubicBezTo>
                  <a:cubicBezTo>
                    <a:pt x="20727" y="503051"/>
                    <a:pt x="20117" y="502441"/>
                    <a:pt x="20117" y="501222"/>
                  </a:cubicBezTo>
                  <a:cubicBezTo>
                    <a:pt x="20117" y="498784"/>
                    <a:pt x="17984" y="495126"/>
                    <a:pt x="13716" y="490249"/>
                  </a:cubicBezTo>
                  <a:cubicBezTo>
                    <a:pt x="8230" y="483544"/>
                    <a:pt x="5182" y="478972"/>
                    <a:pt x="4572" y="476533"/>
                  </a:cubicBezTo>
                  <a:cubicBezTo>
                    <a:pt x="3963" y="475314"/>
                    <a:pt x="3353" y="473790"/>
                    <a:pt x="2744" y="471961"/>
                  </a:cubicBezTo>
                  <a:cubicBezTo>
                    <a:pt x="2134" y="470132"/>
                    <a:pt x="2439" y="468608"/>
                    <a:pt x="3658" y="467389"/>
                  </a:cubicBezTo>
                  <a:cubicBezTo>
                    <a:pt x="4877" y="466170"/>
                    <a:pt x="4877" y="465865"/>
                    <a:pt x="3658" y="466475"/>
                  </a:cubicBezTo>
                  <a:lnTo>
                    <a:pt x="0" y="466475"/>
                  </a:lnTo>
                  <a:lnTo>
                    <a:pt x="3658" y="463732"/>
                  </a:lnTo>
                  <a:cubicBezTo>
                    <a:pt x="6096" y="463122"/>
                    <a:pt x="7925" y="463732"/>
                    <a:pt x="9144" y="465560"/>
                  </a:cubicBezTo>
                  <a:cubicBezTo>
                    <a:pt x="9754" y="466780"/>
                    <a:pt x="10364" y="467237"/>
                    <a:pt x="10973" y="466932"/>
                  </a:cubicBezTo>
                  <a:cubicBezTo>
                    <a:pt x="11583" y="466627"/>
                    <a:pt x="11583" y="466170"/>
                    <a:pt x="10973" y="465560"/>
                  </a:cubicBezTo>
                  <a:cubicBezTo>
                    <a:pt x="10364" y="463732"/>
                    <a:pt x="10668" y="462817"/>
                    <a:pt x="11888" y="462817"/>
                  </a:cubicBezTo>
                  <a:cubicBezTo>
                    <a:pt x="13107" y="462817"/>
                    <a:pt x="14936" y="463427"/>
                    <a:pt x="17374" y="464646"/>
                  </a:cubicBezTo>
                  <a:cubicBezTo>
                    <a:pt x="19203" y="466475"/>
                    <a:pt x="21336" y="467389"/>
                    <a:pt x="23775" y="467389"/>
                  </a:cubicBezTo>
                  <a:cubicBezTo>
                    <a:pt x="26213" y="467389"/>
                    <a:pt x="26823" y="467999"/>
                    <a:pt x="25604" y="469218"/>
                  </a:cubicBezTo>
                  <a:cubicBezTo>
                    <a:pt x="24994" y="469828"/>
                    <a:pt x="25299" y="470132"/>
                    <a:pt x="26518" y="470132"/>
                  </a:cubicBezTo>
                  <a:lnTo>
                    <a:pt x="48464" y="465560"/>
                  </a:lnTo>
                  <a:lnTo>
                    <a:pt x="81382" y="458245"/>
                  </a:lnTo>
                  <a:cubicBezTo>
                    <a:pt x="88697" y="456416"/>
                    <a:pt x="97232" y="454892"/>
                    <a:pt x="106985" y="453673"/>
                  </a:cubicBezTo>
                  <a:cubicBezTo>
                    <a:pt x="110643" y="453064"/>
                    <a:pt x="113691" y="452302"/>
                    <a:pt x="116129" y="451387"/>
                  </a:cubicBezTo>
                  <a:cubicBezTo>
                    <a:pt x="118568" y="450473"/>
                    <a:pt x="120396" y="450016"/>
                    <a:pt x="121616" y="450016"/>
                  </a:cubicBezTo>
                  <a:lnTo>
                    <a:pt x="127102" y="448187"/>
                  </a:lnTo>
                  <a:lnTo>
                    <a:pt x="138989" y="446358"/>
                  </a:lnTo>
                  <a:cubicBezTo>
                    <a:pt x="143866" y="445139"/>
                    <a:pt x="146914" y="443920"/>
                    <a:pt x="148133" y="442700"/>
                  </a:cubicBezTo>
                  <a:cubicBezTo>
                    <a:pt x="148743" y="442091"/>
                    <a:pt x="150876" y="441176"/>
                    <a:pt x="154534" y="439957"/>
                  </a:cubicBezTo>
                  <a:cubicBezTo>
                    <a:pt x="158801" y="439957"/>
                    <a:pt x="160935" y="440262"/>
                    <a:pt x="160935" y="440872"/>
                  </a:cubicBezTo>
                  <a:cubicBezTo>
                    <a:pt x="160935" y="442091"/>
                    <a:pt x="165812" y="441481"/>
                    <a:pt x="175565" y="439043"/>
                  </a:cubicBezTo>
                  <a:cubicBezTo>
                    <a:pt x="182880" y="437214"/>
                    <a:pt x="188367" y="436300"/>
                    <a:pt x="192024" y="436300"/>
                  </a:cubicBezTo>
                  <a:cubicBezTo>
                    <a:pt x="193853" y="436300"/>
                    <a:pt x="195682" y="435385"/>
                    <a:pt x="197511" y="433556"/>
                  </a:cubicBezTo>
                  <a:cubicBezTo>
                    <a:pt x="199340" y="431728"/>
                    <a:pt x="200864" y="431423"/>
                    <a:pt x="202083" y="432642"/>
                  </a:cubicBezTo>
                  <a:cubicBezTo>
                    <a:pt x="203302" y="433861"/>
                    <a:pt x="209093" y="433556"/>
                    <a:pt x="219456" y="431728"/>
                  </a:cubicBezTo>
                  <a:cubicBezTo>
                    <a:pt x="223724" y="430508"/>
                    <a:pt x="227991" y="429899"/>
                    <a:pt x="232258" y="429899"/>
                  </a:cubicBezTo>
                  <a:cubicBezTo>
                    <a:pt x="234696" y="429899"/>
                    <a:pt x="235916" y="430204"/>
                    <a:pt x="235916" y="430813"/>
                  </a:cubicBezTo>
                  <a:cubicBezTo>
                    <a:pt x="235916" y="432032"/>
                    <a:pt x="236830" y="432642"/>
                    <a:pt x="238659" y="432642"/>
                  </a:cubicBezTo>
                  <a:cubicBezTo>
                    <a:pt x="239878" y="432642"/>
                    <a:pt x="240488" y="432337"/>
                    <a:pt x="240488" y="431728"/>
                  </a:cubicBezTo>
                  <a:cubicBezTo>
                    <a:pt x="240488" y="429899"/>
                    <a:pt x="239878" y="428984"/>
                    <a:pt x="238659" y="428984"/>
                  </a:cubicBezTo>
                  <a:lnTo>
                    <a:pt x="245060" y="428070"/>
                  </a:lnTo>
                  <a:cubicBezTo>
                    <a:pt x="248717" y="428070"/>
                    <a:pt x="252984" y="426851"/>
                    <a:pt x="257861" y="424412"/>
                  </a:cubicBezTo>
                  <a:cubicBezTo>
                    <a:pt x="261519" y="422584"/>
                    <a:pt x="263348" y="421060"/>
                    <a:pt x="263348" y="419840"/>
                  </a:cubicBezTo>
                  <a:cubicBezTo>
                    <a:pt x="263348" y="419231"/>
                    <a:pt x="264262" y="418926"/>
                    <a:pt x="266091" y="418926"/>
                  </a:cubicBezTo>
                  <a:cubicBezTo>
                    <a:pt x="267920" y="418926"/>
                    <a:pt x="269139" y="418621"/>
                    <a:pt x="269748" y="418012"/>
                  </a:cubicBezTo>
                  <a:cubicBezTo>
                    <a:pt x="269748" y="416792"/>
                    <a:pt x="269139" y="416183"/>
                    <a:pt x="267920" y="416183"/>
                  </a:cubicBezTo>
                  <a:cubicBezTo>
                    <a:pt x="266091" y="416183"/>
                    <a:pt x="265176" y="415573"/>
                    <a:pt x="265176" y="414354"/>
                  </a:cubicBezTo>
                  <a:cubicBezTo>
                    <a:pt x="265176" y="412525"/>
                    <a:pt x="265786" y="411611"/>
                    <a:pt x="267005" y="411611"/>
                  </a:cubicBezTo>
                  <a:cubicBezTo>
                    <a:pt x="268224" y="411611"/>
                    <a:pt x="268834" y="411001"/>
                    <a:pt x="268834" y="409782"/>
                  </a:cubicBezTo>
                  <a:cubicBezTo>
                    <a:pt x="268834" y="408563"/>
                    <a:pt x="268224" y="407344"/>
                    <a:pt x="267005" y="406124"/>
                  </a:cubicBezTo>
                  <a:cubicBezTo>
                    <a:pt x="265176" y="406124"/>
                    <a:pt x="265176" y="404905"/>
                    <a:pt x="267005" y="402467"/>
                  </a:cubicBezTo>
                  <a:lnTo>
                    <a:pt x="268834" y="396980"/>
                  </a:lnTo>
                  <a:cubicBezTo>
                    <a:pt x="268834" y="395152"/>
                    <a:pt x="267310" y="393323"/>
                    <a:pt x="264262" y="391494"/>
                  </a:cubicBezTo>
                  <a:cubicBezTo>
                    <a:pt x="263043" y="390884"/>
                    <a:pt x="261824" y="389970"/>
                    <a:pt x="260604" y="388751"/>
                  </a:cubicBezTo>
                  <a:cubicBezTo>
                    <a:pt x="259385" y="387532"/>
                    <a:pt x="258471" y="386922"/>
                    <a:pt x="257861" y="386922"/>
                  </a:cubicBezTo>
                  <a:cubicBezTo>
                    <a:pt x="256032" y="386922"/>
                    <a:pt x="255118" y="386312"/>
                    <a:pt x="255118" y="385093"/>
                  </a:cubicBezTo>
                  <a:lnTo>
                    <a:pt x="247803" y="380521"/>
                  </a:lnTo>
                  <a:cubicBezTo>
                    <a:pt x="244145" y="378083"/>
                    <a:pt x="241707" y="377778"/>
                    <a:pt x="240488" y="379607"/>
                  </a:cubicBezTo>
                  <a:cubicBezTo>
                    <a:pt x="239268" y="381436"/>
                    <a:pt x="239268" y="382960"/>
                    <a:pt x="240488" y="384179"/>
                  </a:cubicBezTo>
                  <a:cubicBezTo>
                    <a:pt x="240488" y="384788"/>
                    <a:pt x="240183" y="385093"/>
                    <a:pt x="239573" y="385093"/>
                  </a:cubicBezTo>
                  <a:cubicBezTo>
                    <a:pt x="238964" y="383874"/>
                    <a:pt x="237135" y="384788"/>
                    <a:pt x="234087" y="387836"/>
                  </a:cubicBezTo>
                  <a:cubicBezTo>
                    <a:pt x="231039" y="390884"/>
                    <a:pt x="229210" y="392408"/>
                    <a:pt x="228600" y="392408"/>
                  </a:cubicBezTo>
                  <a:cubicBezTo>
                    <a:pt x="227991" y="392408"/>
                    <a:pt x="226772" y="393323"/>
                    <a:pt x="224943" y="395152"/>
                  </a:cubicBezTo>
                  <a:cubicBezTo>
                    <a:pt x="223724" y="396371"/>
                    <a:pt x="222657" y="397133"/>
                    <a:pt x="221742" y="397438"/>
                  </a:cubicBezTo>
                  <a:cubicBezTo>
                    <a:pt x="220828" y="397742"/>
                    <a:pt x="220066" y="397285"/>
                    <a:pt x="219456" y="396066"/>
                  </a:cubicBezTo>
                  <a:cubicBezTo>
                    <a:pt x="217628" y="394237"/>
                    <a:pt x="217628" y="393323"/>
                    <a:pt x="219456" y="393323"/>
                  </a:cubicBezTo>
                  <a:cubicBezTo>
                    <a:pt x="220676" y="393323"/>
                    <a:pt x="220371" y="392713"/>
                    <a:pt x="218542" y="391494"/>
                  </a:cubicBezTo>
                  <a:cubicBezTo>
                    <a:pt x="214884" y="389665"/>
                    <a:pt x="212751" y="388751"/>
                    <a:pt x="212141" y="388751"/>
                  </a:cubicBezTo>
                  <a:cubicBezTo>
                    <a:pt x="209093" y="388751"/>
                    <a:pt x="207569" y="388141"/>
                    <a:pt x="207569" y="386922"/>
                  </a:cubicBezTo>
                  <a:cubicBezTo>
                    <a:pt x="206960" y="386922"/>
                    <a:pt x="206045" y="386465"/>
                    <a:pt x="204826" y="385550"/>
                  </a:cubicBezTo>
                  <a:cubicBezTo>
                    <a:pt x="203607" y="384636"/>
                    <a:pt x="201778" y="383874"/>
                    <a:pt x="199340" y="383264"/>
                  </a:cubicBezTo>
                  <a:cubicBezTo>
                    <a:pt x="194463" y="381436"/>
                    <a:pt x="190500" y="378997"/>
                    <a:pt x="187452" y="375949"/>
                  </a:cubicBezTo>
                  <a:cubicBezTo>
                    <a:pt x="184404" y="372901"/>
                    <a:pt x="181052" y="368329"/>
                    <a:pt x="177394" y="362233"/>
                  </a:cubicBezTo>
                  <a:lnTo>
                    <a:pt x="164592" y="342116"/>
                  </a:lnTo>
                  <a:cubicBezTo>
                    <a:pt x="160325" y="335411"/>
                    <a:pt x="158192" y="330839"/>
                    <a:pt x="158192" y="328400"/>
                  </a:cubicBezTo>
                  <a:cubicBezTo>
                    <a:pt x="158192" y="325962"/>
                    <a:pt x="158801" y="324743"/>
                    <a:pt x="160020" y="324743"/>
                  </a:cubicBezTo>
                  <a:cubicBezTo>
                    <a:pt x="161849" y="324743"/>
                    <a:pt x="162764" y="323524"/>
                    <a:pt x="162764" y="321085"/>
                  </a:cubicBezTo>
                  <a:lnTo>
                    <a:pt x="162764" y="312856"/>
                  </a:lnTo>
                  <a:cubicBezTo>
                    <a:pt x="163373" y="312246"/>
                    <a:pt x="163830" y="311179"/>
                    <a:pt x="164135" y="309655"/>
                  </a:cubicBezTo>
                  <a:cubicBezTo>
                    <a:pt x="164440" y="308131"/>
                    <a:pt x="165202" y="306455"/>
                    <a:pt x="166421" y="304626"/>
                  </a:cubicBezTo>
                  <a:lnTo>
                    <a:pt x="168250" y="299140"/>
                  </a:lnTo>
                  <a:cubicBezTo>
                    <a:pt x="168250" y="299140"/>
                    <a:pt x="169164" y="296396"/>
                    <a:pt x="170993" y="290910"/>
                  </a:cubicBezTo>
                  <a:cubicBezTo>
                    <a:pt x="172822" y="287252"/>
                    <a:pt x="174651" y="284509"/>
                    <a:pt x="176480" y="282680"/>
                  </a:cubicBezTo>
                  <a:cubicBezTo>
                    <a:pt x="178308" y="280852"/>
                    <a:pt x="179832" y="277194"/>
                    <a:pt x="181052" y="271708"/>
                  </a:cubicBezTo>
                  <a:cubicBezTo>
                    <a:pt x="182271" y="265612"/>
                    <a:pt x="184404" y="261040"/>
                    <a:pt x="187452" y="257992"/>
                  </a:cubicBezTo>
                  <a:cubicBezTo>
                    <a:pt x="189891" y="255553"/>
                    <a:pt x="191720" y="252200"/>
                    <a:pt x="192939" y="247933"/>
                  </a:cubicBezTo>
                  <a:lnTo>
                    <a:pt x="200254" y="232388"/>
                  </a:lnTo>
                  <a:lnTo>
                    <a:pt x="209398" y="212272"/>
                  </a:lnTo>
                  <a:cubicBezTo>
                    <a:pt x="216104" y="197032"/>
                    <a:pt x="219152" y="190021"/>
                    <a:pt x="218542" y="191240"/>
                  </a:cubicBezTo>
                  <a:cubicBezTo>
                    <a:pt x="219761" y="186973"/>
                    <a:pt x="221285" y="183163"/>
                    <a:pt x="223114" y="179810"/>
                  </a:cubicBezTo>
                  <a:cubicBezTo>
                    <a:pt x="224943" y="176458"/>
                    <a:pt x="226162" y="173867"/>
                    <a:pt x="226772" y="172038"/>
                  </a:cubicBezTo>
                  <a:lnTo>
                    <a:pt x="232258" y="159236"/>
                  </a:lnTo>
                  <a:lnTo>
                    <a:pt x="235001" y="151007"/>
                  </a:lnTo>
                  <a:cubicBezTo>
                    <a:pt x="236830" y="149178"/>
                    <a:pt x="237744" y="147654"/>
                    <a:pt x="237744" y="146435"/>
                  </a:cubicBezTo>
                  <a:cubicBezTo>
                    <a:pt x="237744" y="145216"/>
                    <a:pt x="237135" y="145216"/>
                    <a:pt x="235916" y="146435"/>
                  </a:cubicBezTo>
                  <a:cubicBezTo>
                    <a:pt x="234696" y="147654"/>
                    <a:pt x="231344" y="148873"/>
                    <a:pt x="225857" y="150092"/>
                  </a:cubicBezTo>
                  <a:cubicBezTo>
                    <a:pt x="220980" y="151312"/>
                    <a:pt x="212446" y="151921"/>
                    <a:pt x="200254" y="151921"/>
                  </a:cubicBezTo>
                  <a:cubicBezTo>
                    <a:pt x="187452" y="151921"/>
                    <a:pt x="179223" y="151312"/>
                    <a:pt x="175565" y="150092"/>
                  </a:cubicBezTo>
                  <a:cubicBezTo>
                    <a:pt x="171298" y="148873"/>
                    <a:pt x="167640" y="146740"/>
                    <a:pt x="164592" y="143692"/>
                  </a:cubicBezTo>
                  <a:cubicBezTo>
                    <a:pt x="161544" y="140644"/>
                    <a:pt x="159716" y="139120"/>
                    <a:pt x="159106" y="139120"/>
                  </a:cubicBezTo>
                  <a:cubicBezTo>
                    <a:pt x="157887" y="140339"/>
                    <a:pt x="157277" y="139729"/>
                    <a:pt x="157277" y="137291"/>
                  </a:cubicBezTo>
                  <a:cubicBezTo>
                    <a:pt x="157277" y="134852"/>
                    <a:pt x="156668" y="133633"/>
                    <a:pt x="155448" y="133633"/>
                  </a:cubicBezTo>
                  <a:lnTo>
                    <a:pt x="149962" y="126318"/>
                  </a:lnTo>
                  <a:cubicBezTo>
                    <a:pt x="147524" y="123270"/>
                    <a:pt x="146304" y="120527"/>
                    <a:pt x="146304" y="118088"/>
                  </a:cubicBezTo>
                  <a:lnTo>
                    <a:pt x="155448" y="117174"/>
                  </a:lnTo>
                  <a:lnTo>
                    <a:pt x="174651" y="117174"/>
                  </a:lnTo>
                  <a:cubicBezTo>
                    <a:pt x="181966" y="117174"/>
                    <a:pt x="185624" y="116564"/>
                    <a:pt x="185624" y="115345"/>
                  </a:cubicBezTo>
                  <a:cubicBezTo>
                    <a:pt x="185624" y="114736"/>
                    <a:pt x="188976" y="113212"/>
                    <a:pt x="195682" y="110773"/>
                  </a:cubicBezTo>
                  <a:cubicBezTo>
                    <a:pt x="202997" y="108335"/>
                    <a:pt x="206350" y="106201"/>
                    <a:pt x="205740" y="104372"/>
                  </a:cubicBezTo>
                  <a:cubicBezTo>
                    <a:pt x="205131" y="102544"/>
                    <a:pt x="205436" y="102544"/>
                    <a:pt x="206655" y="104372"/>
                  </a:cubicBezTo>
                  <a:cubicBezTo>
                    <a:pt x="207874" y="105592"/>
                    <a:pt x="209855" y="105744"/>
                    <a:pt x="212598" y="104830"/>
                  </a:cubicBezTo>
                  <a:cubicBezTo>
                    <a:pt x="215342" y="103915"/>
                    <a:pt x="217323" y="103153"/>
                    <a:pt x="218542" y="102544"/>
                  </a:cubicBezTo>
                  <a:cubicBezTo>
                    <a:pt x="220980" y="101934"/>
                    <a:pt x="222962" y="100867"/>
                    <a:pt x="224486" y="99343"/>
                  </a:cubicBezTo>
                  <a:cubicBezTo>
                    <a:pt x="226010" y="97819"/>
                    <a:pt x="227076" y="96752"/>
                    <a:pt x="227686" y="96143"/>
                  </a:cubicBezTo>
                  <a:cubicBezTo>
                    <a:pt x="227686" y="94924"/>
                    <a:pt x="228905" y="94314"/>
                    <a:pt x="231344" y="94314"/>
                  </a:cubicBezTo>
                  <a:lnTo>
                    <a:pt x="236830" y="94314"/>
                  </a:lnTo>
                  <a:cubicBezTo>
                    <a:pt x="237440" y="94314"/>
                    <a:pt x="237592" y="94009"/>
                    <a:pt x="237287" y="93400"/>
                  </a:cubicBezTo>
                  <a:cubicBezTo>
                    <a:pt x="236982" y="92790"/>
                    <a:pt x="236830" y="91876"/>
                    <a:pt x="236830" y="90656"/>
                  </a:cubicBezTo>
                  <a:cubicBezTo>
                    <a:pt x="236830" y="88828"/>
                    <a:pt x="237744" y="88523"/>
                    <a:pt x="239573" y="89742"/>
                  </a:cubicBezTo>
                  <a:cubicBezTo>
                    <a:pt x="240183" y="90352"/>
                    <a:pt x="240792" y="90504"/>
                    <a:pt x="241402" y="90199"/>
                  </a:cubicBezTo>
                  <a:cubicBezTo>
                    <a:pt x="242012" y="89894"/>
                    <a:pt x="242012" y="89437"/>
                    <a:pt x="241402" y="88828"/>
                  </a:cubicBezTo>
                  <a:cubicBezTo>
                    <a:pt x="242012" y="87608"/>
                    <a:pt x="243231" y="86694"/>
                    <a:pt x="245060" y="86084"/>
                  </a:cubicBezTo>
                  <a:cubicBezTo>
                    <a:pt x="247498" y="85475"/>
                    <a:pt x="248717" y="83951"/>
                    <a:pt x="248717" y="81512"/>
                  </a:cubicBezTo>
                  <a:cubicBezTo>
                    <a:pt x="247498" y="80293"/>
                    <a:pt x="248717" y="79684"/>
                    <a:pt x="252375" y="79684"/>
                  </a:cubicBezTo>
                  <a:cubicBezTo>
                    <a:pt x="256642" y="79684"/>
                    <a:pt x="261214" y="78464"/>
                    <a:pt x="266091" y="76026"/>
                  </a:cubicBezTo>
                  <a:cubicBezTo>
                    <a:pt x="272187" y="72368"/>
                    <a:pt x="275235" y="70235"/>
                    <a:pt x="275235" y="69625"/>
                  </a:cubicBezTo>
                  <a:cubicBezTo>
                    <a:pt x="275235" y="68406"/>
                    <a:pt x="276454" y="67796"/>
                    <a:pt x="278892" y="67796"/>
                  </a:cubicBezTo>
                  <a:cubicBezTo>
                    <a:pt x="281331" y="67796"/>
                    <a:pt x="282550" y="66577"/>
                    <a:pt x="282550" y="64139"/>
                  </a:cubicBezTo>
                  <a:cubicBezTo>
                    <a:pt x="282550" y="62310"/>
                    <a:pt x="282855" y="61396"/>
                    <a:pt x="283464" y="61396"/>
                  </a:cubicBezTo>
                  <a:cubicBezTo>
                    <a:pt x="285293" y="61396"/>
                    <a:pt x="286208" y="62310"/>
                    <a:pt x="286208" y="64139"/>
                  </a:cubicBezTo>
                  <a:cubicBezTo>
                    <a:pt x="286208" y="64748"/>
                    <a:pt x="286512" y="65206"/>
                    <a:pt x="287122" y="65510"/>
                  </a:cubicBezTo>
                  <a:cubicBezTo>
                    <a:pt x="287732" y="65815"/>
                    <a:pt x="288341" y="65663"/>
                    <a:pt x="288951" y="65053"/>
                  </a:cubicBezTo>
                  <a:cubicBezTo>
                    <a:pt x="289560" y="64444"/>
                    <a:pt x="290170" y="64139"/>
                    <a:pt x="290780" y="64139"/>
                  </a:cubicBezTo>
                  <a:cubicBezTo>
                    <a:pt x="291389" y="64139"/>
                    <a:pt x="291389" y="63834"/>
                    <a:pt x="290780" y="63224"/>
                  </a:cubicBezTo>
                  <a:cubicBezTo>
                    <a:pt x="290170" y="62615"/>
                    <a:pt x="290780" y="61396"/>
                    <a:pt x="292608" y="59567"/>
                  </a:cubicBezTo>
                  <a:lnTo>
                    <a:pt x="294437" y="55909"/>
                  </a:lnTo>
                  <a:cubicBezTo>
                    <a:pt x="294437" y="54690"/>
                    <a:pt x="297180" y="52861"/>
                    <a:pt x="302667" y="50423"/>
                  </a:cubicBezTo>
                  <a:cubicBezTo>
                    <a:pt x="306324" y="48594"/>
                    <a:pt x="309372" y="47680"/>
                    <a:pt x="311811" y="47680"/>
                  </a:cubicBezTo>
                  <a:cubicBezTo>
                    <a:pt x="313030" y="48289"/>
                    <a:pt x="315468" y="47984"/>
                    <a:pt x="319126" y="46765"/>
                  </a:cubicBezTo>
                  <a:lnTo>
                    <a:pt x="333756" y="39450"/>
                  </a:lnTo>
                  <a:lnTo>
                    <a:pt x="346558" y="33049"/>
                  </a:lnTo>
                  <a:cubicBezTo>
                    <a:pt x="347777" y="32440"/>
                    <a:pt x="349301" y="32135"/>
                    <a:pt x="351130" y="32135"/>
                  </a:cubicBezTo>
                  <a:cubicBezTo>
                    <a:pt x="351740" y="32135"/>
                    <a:pt x="352044" y="31525"/>
                    <a:pt x="352044" y="30306"/>
                  </a:cubicBezTo>
                  <a:cubicBezTo>
                    <a:pt x="355702" y="27868"/>
                    <a:pt x="359969" y="25734"/>
                    <a:pt x="364846" y="23905"/>
                  </a:cubicBezTo>
                  <a:lnTo>
                    <a:pt x="399593" y="12932"/>
                  </a:lnTo>
                  <a:cubicBezTo>
                    <a:pt x="408737" y="9884"/>
                    <a:pt x="421539" y="6836"/>
                    <a:pt x="437998" y="3788"/>
                  </a:cubicBezTo>
                  <a:lnTo>
                    <a:pt x="453543" y="1960"/>
                  </a:lnTo>
                  <a:lnTo>
                    <a:pt x="455372" y="1960"/>
                  </a:lnTo>
                  <a:cubicBezTo>
                    <a:pt x="455981" y="2569"/>
                    <a:pt x="456896" y="2264"/>
                    <a:pt x="458115" y="1045"/>
                  </a:cubicBezTo>
                  <a:cubicBezTo>
                    <a:pt x="458724" y="-174"/>
                    <a:pt x="459334" y="-326"/>
                    <a:pt x="459944" y="588"/>
                  </a:cubicBezTo>
                  <a:close/>
                </a:path>
              </a:pathLst>
            </a:custGeom>
            <a:gradFill flip="none" rotWithShape="1">
              <a:gsLst>
                <a:gs pos="0">
                  <a:srgbClr val="DFB88D">
                    <a:lumMod val="56000"/>
                    <a:lumOff val="44000"/>
                  </a:srgbClr>
                </a:gs>
                <a:gs pos="100000">
                  <a:srgbClr val="9A5A33">
                    <a:lumMod val="86000"/>
                    <a:lumOff val="14000"/>
                  </a:srgbClr>
                </a:gs>
              </a:gsLst>
              <a:lin ang="0" scaled="1"/>
              <a:tileRect/>
            </a:gradFill>
            <a:ln>
              <a:noFill/>
            </a:ln>
            <a:effectLst>
              <a:outerShdw blurRad="38100" dist="38100" dir="2700000" algn="tl">
                <a:srgbClr val="000000">
                  <a:alpha val="43137"/>
                </a:srgbClr>
              </a:outerShdw>
            </a:effectLst>
          </p:spPr>
          <p:txBody>
            <a:bodyPr rot="0" spcFirstLastPara="0" vertOverflow="overflow" horzOverflow="overflow" vert="horz" wrap="square" lIns="91440" tIns="45720" rIns="91440" bIns="45720" numCol="1" spcCol="0" rtlCol="0" fromWordArt="0" anchor="t" anchorCtr="0" forceAA="0" compatLnSpc="1">
              <a:noAutofit/>
            </a:bodyPr>
            <a:lstStyle/>
            <a:p>
              <a:endParaRPr lang="zh-CN" altLang="en-US" sz="72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endParaRPr>
            </a:p>
          </p:txBody>
        </p:sp>
        <p:sp>
          <p:nvSpPr>
            <p:cNvPr id="357" name="PA-任意多边形 3215"/>
            <p:cNvSpPr/>
            <p:nvPr>
              <p:custDataLst>
                <p:tags r:id="rId30"/>
              </p:custDataLst>
            </p:nvPr>
          </p:nvSpPr>
          <p:spPr bwMode="auto">
            <a:xfrm>
              <a:off x="8514952" y="2881801"/>
              <a:ext cx="1191" cy="595"/>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58" name="PA-任意多边形 3216"/>
            <p:cNvSpPr/>
            <p:nvPr>
              <p:custDataLst>
                <p:tags r:id="rId31"/>
              </p:custDataLst>
            </p:nvPr>
          </p:nvSpPr>
          <p:spPr bwMode="auto">
            <a:xfrm>
              <a:off x="8299992" y="2924661"/>
              <a:ext cx="14291" cy="14882"/>
            </a:xfrm>
            <a:custGeom>
              <a:avLst/>
              <a:gdLst>
                <a:gd name="T0" fmla="*/ 8 w 28"/>
                <a:gd name="T1" fmla="*/ 5 h 28"/>
                <a:gd name="T2" fmla="*/ 2 w 28"/>
                <a:gd name="T3" fmla="*/ 18 h 28"/>
                <a:gd name="T4" fmla="*/ 18 w 28"/>
                <a:gd name="T5" fmla="*/ 27 h 28"/>
                <a:gd name="T6" fmla="*/ 25 w 28"/>
                <a:gd name="T7" fmla="*/ 9 h 28"/>
                <a:gd name="T8" fmla="*/ 8 w 28"/>
                <a:gd name="T9" fmla="*/ 5 h 28"/>
              </a:gdLst>
              <a:ahLst/>
              <a:cxnLst>
                <a:cxn ang="0">
                  <a:pos x="T0" y="T1"/>
                </a:cxn>
                <a:cxn ang="0">
                  <a:pos x="T2" y="T3"/>
                </a:cxn>
                <a:cxn ang="0">
                  <a:pos x="T4" y="T5"/>
                </a:cxn>
                <a:cxn ang="0">
                  <a:pos x="T6" y="T7"/>
                </a:cxn>
                <a:cxn ang="0">
                  <a:pos x="T8" y="T9"/>
                </a:cxn>
              </a:cxnLst>
              <a:rect l="0" t="0" r="r" b="b"/>
              <a:pathLst>
                <a:path w="28" h="28">
                  <a:moveTo>
                    <a:pt x="8" y="5"/>
                  </a:moveTo>
                  <a:cubicBezTo>
                    <a:pt x="5" y="8"/>
                    <a:pt x="0" y="12"/>
                    <a:pt x="2" y="18"/>
                  </a:cubicBezTo>
                  <a:cubicBezTo>
                    <a:pt x="4" y="25"/>
                    <a:pt x="11" y="28"/>
                    <a:pt x="18" y="27"/>
                  </a:cubicBezTo>
                  <a:cubicBezTo>
                    <a:pt x="24" y="23"/>
                    <a:pt x="28" y="16"/>
                    <a:pt x="25" y="9"/>
                  </a:cubicBezTo>
                  <a:cubicBezTo>
                    <a:pt x="22" y="4"/>
                    <a:pt x="14" y="0"/>
                    <a:pt x="8" y="5"/>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59" name="PA-任意多边形 3217"/>
            <p:cNvSpPr/>
            <p:nvPr>
              <p:custDataLst>
                <p:tags r:id="rId32"/>
              </p:custDataLst>
            </p:nvPr>
          </p:nvSpPr>
          <p:spPr bwMode="auto">
            <a:xfrm>
              <a:off x="8388120" y="2925256"/>
              <a:ext cx="26200" cy="29168"/>
            </a:xfrm>
            <a:custGeom>
              <a:avLst/>
              <a:gdLst>
                <a:gd name="T0" fmla="*/ 12 w 49"/>
                <a:gd name="T1" fmla="*/ 51 h 55"/>
                <a:gd name="T2" fmla="*/ 33 w 49"/>
                <a:gd name="T3" fmla="*/ 51 h 55"/>
                <a:gd name="T4" fmla="*/ 46 w 49"/>
                <a:gd name="T5" fmla="*/ 36 h 55"/>
                <a:gd name="T6" fmla="*/ 40 w 49"/>
                <a:gd name="T7" fmla="*/ 10 h 55"/>
                <a:gd name="T8" fmla="*/ 6 w 49"/>
                <a:gd name="T9" fmla="*/ 15 h 55"/>
                <a:gd name="T10" fmla="*/ 1 w 49"/>
                <a:gd name="T11" fmla="*/ 37 h 55"/>
                <a:gd name="T12" fmla="*/ 12 w 49"/>
                <a:gd name="T13" fmla="*/ 51 h 55"/>
              </a:gdLst>
              <a:ahLst/>
              <a:cxnLst>
                <a:cxn ang="0">
                  <a:pos x="T0" y="T1"/>
                </a:cxn>
                <a:cxn ang="0">
                  <a:pos x="T2" y="T3"/>
                </a:cxn>
                <a:cxn ang="0">
                  <a:pos x="T4" y="T5"/>
                </a:cxn>
                <a:cxn ang="0">
                  <a:pos x="T6" y="T7"/>
                </a:cxn>
                <a:cxn ang="0">
                  <a:pos x="T8" y="T9"/>
                </a:cxn>
                <a:cxn ang="0">
                  <a:pos x="T10" y="T11"/>
                </a:cxn>
                <a:cxn ang="0">
                  <a:pos x="T12" y="T13"/>
                </a:cxn>
              </a:cxnLst>
              <a:rect l="0" t="0" r="r" b="b"/>
              <a:pathLst>
                <a:path w="49" h="55">
                  <a:moveTo>
                    <a:pt x="12" y="51"/>
                  </a:moveTo>
                  <a:cubicBezTo>
                    <a:pt x="18" y="53"/>
                    <a:pt x="26" y="55"/>
                    <a:pt x="33" y="51"/>
                  </a:cubicBezTo>
                  <a:cubicBezTo>
                    <a:pt x="39" y="49"/>
                    <a:pt x="44" y="42"/>
                    <a:pt x="46" y="36"/>
                  </a:cubicBezTo>
                  <a:cubicBezTo>
                    <a:pt x="49" y="26"/>
                    <a:pt x="46" y="17"/>
                    <a:pt x="40" y="10"/>
                  </a:cubicBezTo>
                  <a:cubicBezTo>
                    <a:pt x="31" y="0"/>
                    <a:pt x="13" y="3"/>
                    <a:pt x="6" y="15"/>
                  </a:cubicBezTo>
                  <a:cubicBezTo>
                    <a:pt x="2" y="21"/>
                    <a:pt x="0" y="28"/>
                    <a:pt x="1" y="37"/>
                  </a:cubicBezTo>
                  <a:cubicBezTo>
                    <a:pt x="4" y="42"/>
                    <a:pt x="7" y="47"/>
                    <a:pt x="12" y="51"/>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60" name="PA-任意多边形 3218"/>
            <p:cNvSpPr>
              <a:spLocks noEditPoints="1"/>
            </p:cNvSpPr>
            <p:nvPr>
              <p:custDataLst>
                <p:tags r:id="rId33"/>
              </p:custDataLst>
            </p:nvPr>
          </p:nvSpPr>
          <p:spPr bwMode="auto">
            <a:xfrm>
              <a:off x="8395861" y="2947877"/>
              <a:ext cx="191142" cy="226204"/>
            </a:xfrm>
            <a:custGeom>
              <a:avLst/>
              <a:gdLst>
                <a:gd name="T0" fmla="*/ 299 w 361"/>
                <a:gd name="T1" fmla="*/ 339 h 428"/>
                <a:gd name="T2" fmla="*/ 295 w 361"/>
                <a:gd name="T3" fmla="*/ 321 h 428"/>
                <a:gd name="T4" fmla="*/ 332 w 361"/>
                <a:gd name="T5" fmla="*/ 363 h 428"/>
                <a:gd name="T6" fmla="*/ 328 w 361"/>
                <a:gd name="T7" fmla="*/ 339 h 428"/>
                <a:gd name="T8" fmla="*/ 346 w 361"/>
                <a:gd name="T9" fmla="*/ 330 h 428"/>
                <a:gd name="T10" fmla="*/ 344 w 361"/>
                <a:gd name="T11" fmla="*/ 324 h 428"/>
                <a:gd name="T12" fmla="*/ 317 w 361"/>
                <a:gd name="T13" fmla="*/ 282 h 428"/>
                <a:gd name="T14" fmla="*/ 331 w 361"/>
                <a:gd name="T15" fmla="*/ 277 h 428"/>
                <a:gd name="T16" fmla="*/ 349 w 361"/>
                <a:gd name="T17" fmla="*/ 251 h 428"/>
                <a:gd name="T18" fmla="*/ 324 w 361"/>
                <a:gd name="T19" fmla="*/ 209 h 428"/>
                <a:gd name="T20" fmla="*/ 340 w 361"/>
                <a:gd name="T21" fmla="*/ 216 h 428"/>
                <a:gd name="T22" fmla="*/ 324 w 361"/>
                <a:gd name="T23" fmla="*/ 162 h 428"/>
                <a:gd name="T24" fmla="*/ 297 w 361"/>
                <a:gd name="T25" fmla="*/ 94 h 428"/>
                <a:gd name="T26" fmla="*/ 249 w 361"/>
                <a:gd name="T27" fmla="*/ 116 h 428"/>
                <a:gd name="T28" fmla="*/ 204 w 361"/>
                <a:gd name="T29" fmla="*/ 93 h 428"/>
                <a:gd name="T30" fmla="*/ 178 w 361"/>
                <a:gd name="T31" fmla="*/ 78 h 428"/>
                <a:gd name="T32" fmla="*/ 142 w 361"/>
                <a:gd name="T33" fmla="*/ 64 h 428"/>
                <a:gd name="T34" fmla="*/ 131 w 361"/>
                <a:gd name="T35" fmla="*/ 53 h 428"/>
                <a:gd name="T36" fmla="*/ 51 w 361"/>
                <a:gd name="T37" fmla="*/ 2 h 428"/>
                <a:gd name="T38" fmla="*/ 55 w 361"/>
                <a:gd name="T39" fmla="*/ 44 h 428"/>
                <a:gd name="T40" fmla="*/ 101 w 361"/>
                <a:gd name="T41" fmla="*/ 100 h 428"/>
                <a:gd name="T42" fmla="*/ 139 w 361"/>
                <a:gd name="T43" fmla="*/ 109 h 428"/>
                <a:gd name="T44" fmla="*/ 166 w 361"/>
                <a:gd name="T45" fmla="*/ 129 h 428"/>
                <a:gd name="T46" fmla="*/ 168 w 361"/>
                <a:gd name="T47" fmla="*/ 162 h 428"/>
                <a:gd name="T48" fmla="*/ 107 w 361"/>
                <a:gd name="T49" fmla="*/ 114 h 428"/>
                <a:gd name="T50" fmla="*/ 75 w 361"/>
                <a:gd name="T51" fmla="*/ 76 h 428"/>
                <a:gd name="T52" fmla="*/ 39 w 361"/>
                <a:gd name="T53" fmla="*/ 108 h 428"/>
                <a:gd name="T54" fmla="*/ 87 w 361"/>
                <a:gd name="T55" fmla="*/ 119 h 428"/>
                <a:gd name="T56" fmla="*/ 109 w 361"/>
                <a:gd name="T57" fmla="*/ 137 h 428"/>
                <a:gd name="T58" fmla="*/ 129 w 361"/>
                <a:gd name="T59" fmla="*/ 183 h 428"/>
                <a:gd name="T60" fmla="*/ 129 w 361"/>
                <a:gd name="T61" fmla="*/ 201 h 428"/>
                <a:gd name="T62" fmla="*/ 103 w 361"/>
                <a:gd name="T63" fmla="*/ 184 h 428"/>
                <a:gd name="T64" fmla="*/ 74 w 361"/>
                <a:gd name="T65" fmla="*/ 146 h 428"/>
                <a:gd name="T66" fmla="*/ 7 w 361"/>
                <a:gd name="T67" fmla="*/ 141 h 428"/>
                <a:gd name="T68" fmla="*/ 57 w 361"/>
                <a:gd name="T69" fmla="*/ 183 h 428"/>
                <a:gd name="T70" fmla="*/ 111 w 361"/>
                <a:gd name="T71" fmla="*/ 225 h 428"/>
                <a:gd name="T72" fmla="*/ 139 w 361"/>
                <a:gd name="T73" fmla="*/ 290 h 428"/>
                <a:gd name="T74" fmla="*/ 148 w 361"/>
                <a:gd name="T75" fmla="*/ 263 h 428"/>
                <a:gd name="T76" fmla="*/ 158 w 361"/>
                <a:gd name="T77" fmla="*/ 286 h 428"/>
                <a:gd name="T78" fmla="*/ 150 w 361"/>
                <a:gd name="T79" fmla="*/ 304 h 428"/>
                <a:gd name="T80" fmla="*/ 163 w 361"/>
                <a:gd name="T81" fmla="*/ 356 h 428"/>
                <a:gd name="T82" fmla="*/ 164 w 361"/>
                <a:gd name="T83" fmla="*/ 338 h 428"/>
                <a:gd name="T84" fmla="*/ 186 w 361"/>
                <a:gd name="T85" fmla="*/ 341 h 428"/>
                <a:gd name="T86" fmla="*/ 193 w 361"/>
                <a:gd name="T87" fmla="*/ 373 h 428"/>
                <a:gd name="T88" fmla="*/ 247 w 361"/>
                <a:gd name="T89" fmla="*/ 383 h 428"/>
                <a:gd name="T90" fmla="*/ 278 w 361"/>
                <a:gd name="T91" fmla="*/ 400 h 428"/>
                <a:gd name="T92" fmla="*/ 255 w 361"/>
                <a:gd name="T93" fmla="*/ 371 h 428"/>
                <a:gd name="T94" fmla="*/ 256 w 361"/>
                <a:gd name="T95" fmla="*/ 360 h 428"/>
                <a:gd name="T96" fmla="*/ 232 w 361"/>
                <a:gd name="T97" fmla="*/ 323 h 428"/>
                <a:gd name="T98" fmla="*/ 256 w 361"/>
                <a:gd name="T99" fmla="*/ 320 h 428"/>
                <a:gd name="T100" fmla="*/ 272 w 361"/>
                <a:gd name="T101" fmla="*/ 323 h 428"/>
                <a:gd name="T102" fmla="*/ 197 w 361"/>
                <a:gd name="T103" fmla="*/ 292 h 428"/>
                <a:gd name="T104" fmla="*/ 202 w 361"/>
                <a:gd name="T105" fmla="*/ 290 h 428"/>
                <a:gd name="T106" fmla="*/ 201 w 361"/>
                <a:gd name="T107" fmla="*/ 238 h 428"/>
                <a:gd name="T108" fmla="*/ 230 w 361"/>
                <a:gd name="T109" fmla="*/ 378 h 428"/>
                <a:gd name="T110" fmla="*/ 239 w 361"/>
                <a:gd name="T111" fmla="*/ 320 h 428"/>
                <a:gd name="T112" fmla="*/ 277 w 361"/>
                <a:gd name="T113" fmla="*/ 135 h 428"/>
                <a:gd name="T114" fmla="*/ 285 w 361"/>
                <a:gd name="T115" fmla="*/ 25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1" h="428">
                  <a:moveTo>
                    <a:pt x="311" y="354"/>
                  </a:moveTo>
                  <a:cubicBezTo>
                    <a:pt x="313" y="347"/>
                    <a:pt x="305" y="348"/>
                    <a:pt x="302" y="343"/>
                  </a:cubicBezTo>
                  <a:cubicBezTo>
                    <a:pt x="301" y="341"/>
                    <a:pt x="301" y="339"/>
                    <a:pt x="303" y="338"/>
                  </a:cubicBezTo>
                  <a:cubicBezTo>
                    <a:pt x="300" y="335"/>
                    <a:pt x="300" y="335"/>
                    <a:pt x="300" y="335"/>
                  </a:cubicBezTo>
                  <a:cubicBezTo>
                    <a:pt x="300" y="337"/>
                    <a:pt x="301" y="338"/>
                    <a:pt x="299" y="339"/>
                  </a:cubicBezTo>
                  <a:cubicBezTo>
                    <a:pt x="298" y="338"/>
                    <a:pt x="298" y="338"/>
                    <a:pt x="298" y="338"/>
                  </a:cubicBezTo>
                  <a:cubicBezTo>
                    <a:pt x="294" y="337"/>
                    <a:pt x="292" y="333"/>
                    <a:pt x="294" y="330"/>
                  </a:cubicBezTo>
                  <a:cubicBezTo>
                    <a:pt x="297" y="332"/>
                    <a:pt x="297" y="332"/>
                    <a:pt x="297" y="332"/>
                  </a:cubicBezTo>
                  <a:cubicBezTo>
                    <a:pt x="299" y="329"/>
                    <a:pt x="296" y="329"/>
                    <a:pt x="295" y="328"/>
                  </a:cubicBezTo>
                  <a:cubicBezTo>
                    <a:pt x="295" y="326"/>
                    <a:pt x="290" y="322"/>
                    <a:pt x="295" y="321"/>
                  </a:cubicBezTo>
                  <a:cubicBezTo>
                    <a:pt x="301" y="325"/>
                    <a:pt x="301" y="335"/>
                    <a:pt x="309" y="336"/>
                  </a:cubicBezTo>
                  <a:cubicBezTo>
                    <a:pt x="310" y="335"/>
                    <a:pt x="310" y="335"/>
                    <a:pt x="310" y="335"/>
                  </a:cubicBezTo>
                  <a:cubicBezTo>
                    <a:pt x="312" y="336"/>
                    <a:pt x="315" y="338"/>
                    <a:pt x="312" y="340"/>
                  </a:cubicBezTo>
                  <a:cubicBezTo>
                    <a:pt x="327" y="356"/>
                    <a:pt x="327" y="356"/>
                    <a:pt x="327" y="356"/>
                  </a:cubicBezTo>
                  <a:cubicBezTo>
                    <a:pt x="328" y="359"/>
                    <a:pt x="328" y="362"/>
                    <a:pt x="332" y="363"/>
                  </a:cubicBezTo>
                  <a:cubicBezTo>
                    <a:pt x="332" y="363"/>
                    <a:pt x="333" y="362"/>
                    <a:pt x="333" y="362"/>
                  </a:cubicBezTo>
                  <a:cubicBezTo>
                    <a:pt x="333" y="359"/>
                    <a:pt x="333" y="359"/>
                    <a:pt x="333" y="359"/>
                  </a:cubicBezTo>
                  <a:cubicBezTo>
                    <a:pt x="329" y="354"/>
                    <a:pt x="320" y="347"/>
                    <a:pt x="322" y="338"/>
                  </a:cubicBezTo>
                  <a:cubicBezTo>
                    <a:pt x="331" y="343"/>
                    <a:pt x="331" y="343"/>
                    <a:pt x="331" y="343"/>
                  </a:cubicBezTo>
                  <a:cubicBezTo>
                    <a:pt x="331" y="341"/>
                    <a:pt x="329" y="340"/>
                    <a:pt x="328" y="339"/>
                  </a:cubicBezTo>
                  <a:cubicBezTo>
                    <a:pt x="325" y="338"/>
                    <a:pt x="322" y="333"/>
                    <a:pt x="319" y="337"/>
                  </a:cubicBezTo>
                  <a:cubicBezTo>
                    <a:pt x="318" y="337"/>
                    <a:pt x="317" y="336"/>
                    <a:pt x="318" y="335"/>
                  </a:cubicBezTo>
                  <a:cubicBezTo>
                    <a:pt x="320" y="330"/>
                    <a:pt x="326" y="329"/>
                    <a:pt x="332" y="328"/>
                  </a:cubicBezTo>
                  <a:cubicBezTo>
                    <a:pt x="332" y="324"/>
                    <a:pt x="327" y="320"/>
                    <a:pt x="332" y="316"/>
                  </a:cubicBezTo>
                  <a:cubicBezTo>
                    <a:pt x="338" y="319"/>
                    <a:pt x="338" y="330"/>
                    <a:pt x="346" y="330"/>
                  </a:cubicBezTo>
                  <a:cubicBezTo>
                    <a:pt x="346" y="328"/>
                    <a:pt x="345" y="326"/>
                    <a:pt x="346" y="325"/>
                  </a:cubicBezTo>
                  <a:cubicBezTo>
                    <a:pt x="348" y="327"/>
                    <a:pt x="350" y="329"/>
                    <a:pt x="353" y="328"/>
                  </a:cubicBezTo>
                  <a:cubicBezTo>
                    <a:pt x="359" y="328"/>
                    <a:pt x="361" y="321"/>
                    <a:pt x="359" y="316"/>
                  </a:cubicBezTo>
                  <a:cubicBezTo>
                    <a:pt x="358" y="313"/>
                    <a:pt x="355" y="310"/>
                    <a:pt x="351" y="311"/>
                  </a:cubicBezTo>
                  <a:cubicBezTo>
                    <a:pt x="345" y="312"/>
                    <a:pt x="343" y="319"/>
                    <a:pt x="344" y="324"/>
                  </a:cubicBezTo>
                  <a:cubicBezTo>
                    <a:pt x="334" y="317"/>
                    <a:pt x="334" y="317"/>
                    <a:pt x="334" y="317"/>
                  </a:cubicBezTo>
                  <a:cubicBezTo>
                    <a:pt x="332" y="304"/>
                    <a:pt x="313" y="309"/>
                    <a:pt x="312" y="295"/>
                  </a:cubicBezTo>
                  <a:cubicBezTo>
                    <a:pt x="311" y="292"/>
                    <a:pt x="308" y="293"/>
                    <a:pt x="306" y="293"/>
                  </a:cubicBezTo>
                  <a:cubicBezTo>
                    <a:pt x="302" y="291"/>
                    <a:pt x="302" y="286"/>
                    <a:pt x="302" y="284"/>
                  </a:cubicBezTo>
                  <a:cubicBezTo>
                    <a:pt x="306" y="276"/>
                    <a:pt x="311" y="287"/>
                    <a:pt x="317" y="282"/>
                  </a:cubicBezTo>
                  <a:cubicBezTo>
                    <a:pt x="318" y="280"/>
                    <a:pt x="317" y="275"/>
                    <a:pt x="321" y="277"/>
                  </a:cubicBezTo>
                  <a:cubicBezTo>
                    <a:pt x="322" y="278"/>
                    <a:pt x="324" y="279"/>
                    <a:pt x="323" y="280"/>
                  </a:cubicBezTo>
                  <a:cubicBezTo>
                    <a:pt x="324" y="279"/>
                    <a:pt x="325" y="279"/>
                    <a:pt x="326" y="279"/>
                  </a:cubicBezTo>
                  <a:cubicBezTo>
                    <a:pt x="326" y="278"/>
                    <a:pt x="325" y="276"/>
                    <a:pt x="327" y="275"/>
                  </a:cubicBezTo>
                  <a:cubicBezTo>
                    <a:pt x="331" y="277"/>
                    <a:pt x="331" y="277"/>
                    <a:pt x="331" y="277"/>
                  </a:cubicBezTo>
                  <a:cubicBezTo>
                    <a:pt x="332" y="272"/>
                    <a:pt x="332" y="272"/>
                    <a:pt x="332" y="272"/>
                  </a:cubicBezTo>
                  <a:cubicBezTo>
                    <a:pt x="335" y="275"/>
                    <a:pt x="335" y="275"/>
                    <a:pt x="335" y="275"/>
                  </a:cubicBezTo>
                  <a:cubicBezTo>
                    <a:pt x="336" y="274"/>
                    <a:pt x="338" y="274"/>
                    <a:pt x="339" y="274"/>
                  </a:cubicBezTo>
                  <a:cubicBezTo>
                    <a:pt x="339" y="267"/>
                    <a:pt x="348" y="260"/>
                    <a:pt x="341" y="253"/>
                  </a:cubicBezTo>
                  <a:cubicBezTo>
                    <a:pt x="343" y="250"/>
                    <a:pt x="347" y="256"/>
                    <a:pt x="349" y="251"/>
                  </a:cubicBezTo>
                  <a:cubicBezTo>
                    <a:pt x="345" y="250"/>
                    <a:pt x="347" y="245"/>
                    <a:pt x="344" y="243"/>
                  </a:cubicBezTo>
                  <a:cubicBezTo>
                    <a:pt x="343" y="244"/>
                    <a:pt x="344" y="246"/>
                    <a:pt x="343" y="247"/>
                  </a:cubicBezTo>
                  <a:cubicBezTo>
                    <a:pt x="330" y="245"/>
                    <a:pt x="339" y="232"/>
                    <a:pt x="337" y="225"/>
                  </a:cubicBezTo>
                  <a:cubicBezTo>
                    <a:pt x="334" y="220"/>
                    <a:pt x="332" y="215"/>
                    <a:pt x="332" y="210"/>
                  </a:cubicBezTo>
                  <a:cubicBezTo>
                    <a:pt x="330" y="207"/>
                    <a:pt x="327" y="208"/>
                    <a:pt x="324" y="209"/>
                  </a:cubicBezTo>
                  <a:cubicBezTo>
                    <a:pt x="321" y="207"/>
                    <a:pt x="323" y="203"/>
                    <a:pt x="326" y="202"/>
                  </a:cubicBezTo>
                  <a:cubicBezTo>
                    <a:pt x="334" y="201"/>
                    <a:pt x="334" y="213"/>
                    <a:pt x="340" y="217"/>
                  </a:cubicBezTo>
                  <a:cubicBezTo>
                    <a:pt x="340" y="221"/>
                    <a:pt x="342" y="226"/>
                    <a:pt x="346" y="224"/>
                  </a:cubicBezTo>
                  <a:cubicBezTo>
                    <a:pt x="346" y="221"/>
                    <a:pt x="346" y="221"/>
                    <a:pt x="346" y="221"/>
                  </a:cubicBezTo>
                  <a:cubicBezTo>
                    <a:pt x="347" y="217"/>
                    <a:pt x="342" y="218"/>
                    <a:pt x="340" y="216"/>
                  </a:cubicBezTo>
                  <a:cubicBezTo>
                    <a:pt x="337" y="210"/>
                    <a:pt x="331" y="202"/>
                    <a:pt x="338" y="195"/>
                  </a:cubicBezTo>
                  <a:cubicBezTo>
                    <a:pt x="329" y="188"/>
                    <a:pt x="336" y="177"/>
                    <a:pt x="331" y="169"/>
                  </a:cubicBezTo>
                  <a:cubicBezTo>
                    <a:pt x="338" y="168"/>
                    <a:pt x="338" y="168"/>
                    <a:pt x="338" y="168"/>
                  </a:cubicBezTo>
                  <a:cubicBezTo>
                    <a:pt x="338" y="166"/>
                    <a:pt x="335" y="163"/>
                    <a:pt x="339" y="162"/>
                  </a:cubicBezTo>
                  <a:cubicBezTo>
                    <a:pt x="333" y="158"/>
                    <a:pt x="330" y="166"/>
                    <a:pt x="324" y="162"/>
                  </a:cubicBezTo>
                  <a:cubicBezTo>
                    <a:pt x="320" y="158"/>
                    <a:pt x="315" y="154"/>
                    <a:pt x="313" y="149"/>
                  </a:cubicBezTo>
                  <a:cubicBezTo>
                    <a:pt x="314" y="147"/>
                    <a:pt x="315" y="148"/>
                    <a:pt x="317" y="148"/>
                  </a:cubicBezTo>
                  <a:cubicBezTo>
                    <a:pt x="321" y="139"/>
                    <a:pt x="307" y="140"/>
                    <a:pt x="310" y="130"/>
                  </a:cubicBezTo>
                  <a:cubicBezTo>
                    <a:pt x="319" y="122"/>
                    <a:pt x="303" y="119"/>
                    <a:pt x="305" y="110"/>
                  </a:cubicBezTo>
                  <a:cubicBezTo>
                    <a:pt x="304" y="104"/>
                    <a:pt x="290" y="101"/>
                    <a:pt x="297" y="94"/>
                  </a:cubicBezTo>
                  <a:cubicBezTo>
                    <a:pt x="290" y="87"/>
                    <a:pt x="276" y="90"/>
                    <a:pt x="267" y="91"/>
                  </a:cubicBezTo>
                  <a:cubicBezTo>
                    <a:pt x="258" y="94"/>
                    <a:pt x="261" y="103"/>
                    <a:pt x="258" y="109"/>
                  </a:cubicBezTo>
                  <a:cubicBezTo>
                    <a:pt x="254" y="105"/>
                    <a:pt x="254" y="105"/>
                    <a:pt x="254" y="105"/>
                  </a:cubicBezTo>
                  <a:cubicBezTo>
                    <a:pt x="252" y="103"/>
                    <a:pt x="249" y="105"/>
                    <a:pt x="247" y="107"/>
                  </a:cubicBezTo>
                  <a:cubicBezTo>
                    <a:pt x="245" y="110"/>
                    <a:pt x="246" y="114"/>
                    <a:pt x="249" y="116"/>
                  </a:cubicBezTo>
                  <a:cubicBezTo>
                    <a:pt x="257" y="113"/>
                    <a:pt x="257" y="123"/>
                    <a:pt x="255" y="128"/>
                  </a:cubicBezTo>
                  <a:cubicBezTo>
                    <a:pt x="244" y="121"/>
                    <a:pt x="233" y="117"/>
                    <a:pt x="224" y="108"/>
                  </a:cubicBezTo>
                  <a:cubicBezTo>
                    <a:pt x="225" y="106"/>
                    <a:pt x="225" y="106"/>
                    <a:pt x="225" y="106"/>
                  </a:cubicBezTo>
                  <a:cubicBezTo>
                    <a:pt x="226" y="105"/>
                    <a:pt x="224" y="105"/>
                    <a:pt x="224" y="104"/>
                  </a:cubicBezTo>
                  <a:cubicBezTo>
                    <a:pt x="215" y="104"/>
                    <a:pt x="210" y="96"/>
                    <a:pt x="204" y="93"/>
                  </a:cubicBezTo>
                  <a:cubicBezTo>
                    <a:pt x="202" y="94"/>
                    <a:pt x="202" y="94"/>
                    <a:pt x="202" y="94"/>
                  </a:cubicBezTo>
                  <a:cubicBezTo>
                    <a:pt x="195" y="93"/>
                    <a:pt x="205" y="92"/>
                    <a:pt x="203" y="88"/>
                  </a:cubicBezTo>
                  <a:cubicBezTo>
                    <a:pt x="201" y="88"/>
                    <a:pt x="201" y="88"/>
                    <a:pt x="201" y="88"/>
                  </a:cubicBezTo>
                  <a:cubicBezTo>
                    <a:pt x="196" y="97"/>
                    <a:pt x="193" y="84"/>
                    <a:pt x="189" y="83"/>
                  </a:cubicBezTo>
                  <a:cubicBezTo>
                    <a:pt x="185" y="82"/>
                    <a:pt x="183" y="77"/>
                    <a:pt x="178" y="78"/>
                  </a:cubicBezTo>
                  <a:cubicBezTo>
                    <a:pt x="180" y="81"/>
                    <a:pt x="176" y="82"/>
                    <a:pt x="175" y="84"/>
                  </a:cubicBezTo>
                  <a:cubicBezTo>
                    <a:pt x="170" y="76"/>
                    <a:pt x="159" y="79"/>
                    <a:pt x="153" y="72"/>
                  </a:cubicBezTo>
                  <a:cubicBezTo>
                    <a:pt x="155" y="70"/>
                    <a:pt x="155" y="70"/>
                    <a:pt x="155" y="70"/>
                  </a:cubicBezTo>
                  <a:cubicBezTo>
                    <a:pt x="156" y="67"/>
                    <a:pt x="153" y="66"/>
                    <a:pt x="153" y="63"/>
                  </a:cubicBezTo>
                  <a:cubicBezTo>
                    <a:pt x="150" y="63"/>
                    <a:pt x="146" y="66"/>
                    <a:pt x="142" y="64"/>
                  </a:cubicBezTo>
                  <a:cubicBezTo>
                    <a:pt x="142" y="62"/>
                    <a:pt x="143" y="60"/>
                    <a:pt x="144" y="59"/>
                  </a:cubicBezTo>
                  <a:cubicBezTo>
                    <a:pt x="146" y="59"/>
                    <a:pt x="149" y="57"/>
                    <a:pt x="147" y="55"/>
                  </a:cubicBezTo>
                  <a:cubicBezTo>
                    <a:pt x="142" y="55"/>
                    <a:pt x="142" y="60"/>
                    <a:pt x="138" y="62"/>
                  </a:cubicBezTo>
                  <a:cubicBezTo>
                    <a:pt x="135" y="59"/>
                    <a:pt x="132" y="57"/>
                    <a:pt x="130" y="54"/>
                  </a:cubicBezTo>
                  <a:cubicBezTo>
                    <a:pt x="131" y="53"/>
                    <a:pt x="131" y="53"/>
                    <a:pt x="131" y="53"/>
                  </a:cubicBezTo>
                  <a:cubicBezTo>
                    <a:pt x="129" y="51"/>
                    <a:pt x="129" y="51"/>
                    <a:pt x="129" y="51"/>
                  </a:cubicBezTo>
                  <a:cubicBezTo>
                    <a:pt x="107" y="48"/>
                    <a:pt x="90" y="27"/>
                    <a:pt x="72" y="12"/>
                  </a:cubicBezTo>
                  <a:cubicBezTo>
                    <a:pt x="78" y="13"/>
                    <a:pt x="83" y="13"/>
                    <a:pt x="88" y="8"/>
                  </a:cubicBezTo>
                  <a:cubicBezTo>
                    <a:pt x="87" y="7"/>
                    <a:pt x="84" y="8"/>
                    <a:pt x="82" y="8"/>
                  </a:cubicBezTo>
                  <a:cubicBezTo>
                    <a:pt x="70" y="16"/>
                    <a:pt x="63" y="0"/>
                    <a:pt x="51" y="2"/>
                  </a:cubicBezTo>
                  <a:cubicBezTo>
                    <a:pt x="46" y="3"/>
                    <a:pt x="41" y="6"/>
                    <a:pt x="40" y="11"/>
                  </a:cubicBezTo>
                  <a:cubicBezTo>
                    <a:pt x="38" y="17"/>
                    <a:pt x="40" y="23"/>
                    <a:pt x="42" y="28"/>
                  </a:cubicBezTo>
                  <a:cubicBezTo>
                    <a:pt x="57" y="33"/>
                    <a:pt x="45" y="50"/>
                    <a:pt x="56" y="58"/>
                  </a:cubicBezTo>
                  <a:cubicBezTo>
                    <a:pt x="56" y="57"/>
                    <a:pt x="56" y="57"/>
                    <a:pt x="56" y="57"/>
                  </a:cubicBezTo>
                  <a:cubicBezTo>
                    <a:pt x="52" y="52"/>
                    <a:pt x="62" y="47"/>
                    <a:pt x="55" y="44"/>
                  </a:cubicBezTo>
                  <a:cubicBezTo>
                    <a:pt x="56" y="43"/>
                    <a:pt x="58" y="41"/>
                    <a:pt x="60" y="42"/>
                  </a:cubicBezTo>
                  <a:cubicBezTo>
                    <a:pt x="69" y="51"/>
                    <a:pt x="80" y="55"/>
                    <a:pt x="90" y="62"/>
                  </a:cubicBezTo>
                  <a:cubicBezTo>
                    <a:pt x="90" y="65"/>
                    <a:pt x="88" y="66"/>
                    <a:pt x="88" y="68"/>
                  </a:cubicBezTo>
                  <a:cubicBezTo>
                    <a:pt x="86" y="79"/>
                    <a:pt x="91" y="89"/>
                    <a:pt x="99" y="94"/>
                  </a:cubicBezTo>
                  <a:cubicBezTo>
                    <a:pt x="102" y="96"/>
                    <a:pt x="97" y="99"/>
                    <a:pt x="101" y="100"/>
                  </a:cubicBezTo>
                  <a:cubicBezTo>
                    <a:pt x="104" y="97"/>
                    <a:pt x="104" y="97"/>
                    <a:pt x="104" y="97"/>
                  </a:cubicBezTo>
                  <a:cubicBezTo>
                    <a:pt x="107" y="99"/>
                    <a:pt x="112" y="98"/>
                    <a:pt x="113" y="101"/>
                  </a:cubicBezTo>
                  <a:cubicBezTo>
                    <a:pt x="116" y="98"/>
                    <a:pt x="116" y="98"/>
                    <a:pt x="116" y="98"/>
                  </a:cubicBezTo>
                  <a:cubicBezTo>
                    <a:pt x="126" y="100"/>
                    <a:pt x="129" y="116"/>
                    <a:pt x="138" y="116"/>
                  </a:cubicBezTo>
                  <a:cubicBezTo>
                    <a:pt x="137" y="114"/>
                    <a:pt x="136" y="110"/>
                    <a:pt x="139" y="109"/>
                  </a:cubicBezTo>
                  <a:cubicBezTo>
                    <a:pt x="140" y="109"/>
                    <a:pt x="141" y="111"/>
                    <a:pt x="142" y="112"/>
                  </a:cubicBezTo>
                  <a:cubicBezTo>
                    <a:pt x="141" y="117"/>
                    <a:pt x="145" y="123"/>
                    <a:pt x="139" y="128"/>
                  </a:cubicBezTo>
                  <a:cubicBezTo>
                    <a:pt x="145" y="131"/>
                    <a:pt x="145" y="131"/>
                    <a:pt x="145" y="131"/>
                  </a:cubicBezTo>
                  <a:cubicBezTo>
                    <a:pt x="147" y="125"/>
                    <a:pt x="144" y="117"/>
                    <a:pt x="148" y="112"/>
                  </a:cubicBezTo>
                  <a:cubicBezTo>
                    <a:pt x="152" y="119"/>
                    <a:pt x="166" y="119"/>
                    <a:pt x="166" y="129"/>
                  </a:cubicBezTo>
                  <a:cubicBezTo>
                    <a:pt x="171" y="126"/>
                    <a:pt x="171" y="126"/>
                    <a:pt x="171" y="126"/>
                  </a:cubicBezTo>
                  <a:cubicBezTo>
                    <a:pt x="191" y="128"/>
                    <a:pt x="179" y="153"/>
                    <a:pt x="197" y="155"/>
                  </a:cubicBezTo>
                  <a:cubicBezTo>
                    <a:pt x="203" y="160"/>
                    <a:pt x="196" y="165"/>
                    <a:pt x="196" y="170"/>
                  </a:cubicBezTo>
                  <a:cubicBezTo>
                    <a:pt x="193" y="168"/>
                    <a:pt x="189" y="169"/>
                    <a:pt x="188" y="165"/>
                  </a:cubicBezTo>
                  <a:cubicBezTo>
                    <a:pt x="181" y="167"/>
                    <a:pt x="174" y="161"/>
                    <a:pt x="168" y="162"/>
                  </a:cubicBezTo>
                  <a:cubicBezTo>
                    <a:pt x="164" y="160"/>
                    <a:pt x="158" y="157"/>
                    <a:pt x="157" y="152"/>
                  </a:cubicBezTo>
                  <a:cubicBezTo>
                    <a:pt x="155" y="152"/>
                    <a:pt x="155" y="152"/>
                    <a:pt x="155" y="152"/>
                  </a:cubicBezTo>
                  <a:cubicBezTo>
                    <a:pt x="151" y="153"/>
                    <a:pt x="151" y="147"/>
                    <a:pt x="152" y="146"/>
                  </a:cubicBezTo>
                  <a:cubicBezTo>
                    <a:pt x="148" y="149"/>
                    <a:pt x="147" y="144"/>
                    <a:pt x="143" y="144"/>
                  </a:cubicBezTo>
                  <a:cubicBezTo>
                    <a:pt x="132" y="134"/>
                    <a:pt x="118" y="120"/>
                    <a:pt x="107" y="114"/>
                  </a:cubicBezTo>
                  <a:cubicBezTo>
                    <a:pt x="109" y="112"/>
                    <a:pt x="109" y="109"/>
                    <a:pt x="109" y="107"/>
                  </a:cubicBezTo>
                  <a:cubicBezTo>
                    <a:pt x="108" y="107"/>
                    <a:pt x="107" y="109"/>
                    <a:pt x="106" y="109"/>
                  </a:cubicBezTo>
                  <a:cubicBezTo>
                    <a:pt x="95" y="104"/>
                    <a:pt x="86" y="93"/>
                    <a:pt x="76" y="84"/>
                  </a:cubicBezTo>
                  <a:cubicBezTo>
                    <a:pt x="71" y="85"/>
                    <a:pt x="68" y="80"/>
                    <a:pt x="65" y="77"/>
                  </a:cubicBezTo>
                  <a:cubicBezTo>
                    <a:pt x="75" y="76"/>
                    <a:pt x="75" y="76"/>
                    <a:pt x="75" y="76"/>
                  </a:cubicBezTo>
                  <a:cubicBezTo>
                    <a:pt x="66" y="77"/>
                    <a:pt x="61" y="69"/>
                    <a:pt x="55" y="65"/>
                  </a:cubicBezTo>
                  <a:cubicBezTo>
                    <a:pt x="49" y="63"/>
                    <a:pt x="42" y="65"/>
                    <a:pt x="39" y="71"/>
                  </a:cubicBezTo>
                  <a:cubicBezTo>
                    <a:pt x="42" y="84"/>
                    <a:pt x="27" y="76"/>
                    <a:pt x="23" y="85"/>
                  </a:cubicBezTo>
                  <a:cubicBezTo>
                    <a:pt x="21" y="89"/>
                    <a:pt x="19" y="95"/>
                    <a:pt x="21" y="100"/>
                  </a:cubicBezTo>
                  <a:cubicBezTo>
                    <a:pt x="25" y="107"/>
                    <a:pt x="32" y="110"/>
                    <a:pt x="39" y="108"/>
                  </a:cubicBezTo>
                  <a:cubicBezTo>
                    <a:pt x="44" y="107"/>
                    <a:pt x="48" y="101"/>
                    <a:pt x="49" y="96"/>
                  </a:cubicBezTo>
                  <a:cubicBezTo>
                    <a:pt x="52" y="98"/>
                    <a:pt x="51" y="103"/>
                    <a:pt x="54" y="102"/>
                  </a:cubicBezTo>
                  <a:cubicBezTo>
                    <a:pt x="55" y="98"/>
                    <a:pt x="50" y="94"/>
                    <a:pt x="55" y="92"/>
                  </a:cubicBezTo>
                  <a:cubicBezTo>
                    <a:pt x="60" y="90"/>
                    <a:pt x="63" y="97"/>
                    <a:pt x="66" y="100"/>
                  </a:cubicBezTo>
                  <a:cubicBezTo>
                    <a:pt x="72" y="108"/>
                    <a:pt x="90" y="106"/>
                    <a:pt x="87" y="119"/>
                  </a:cubicBezTo>
                  <a:cubicBezTo>
                    <a:pt x="88" y="119"/>
                    <a:pt x="88" y="119"/>
                    <a:pt x="88" y="119"/>
                  </a:cubicBezTo>
                  <a:cubicBezTo>
                    <a:pt x="89" y="118"/>
                    <a:pt x="88" y="114"/>
                    <a:pt x="92" y="116"/>
                  </a:cubicBezTo>
                  <a:cubicBezTo>
                    <a:pt x="94" y="118"/>
                    <a:pt x="100" y="121"/>
                    <a:pt x="99" y="126"/>
                  </a:cubicBezTo>
                  <a:cubicBezTo>
                    <a:pt x="105" y="123"/>
                    <a:pt x="108" y="131"/>
                    <a:pt x="112" y="134"/>
                  </a:cubicBezTo>
                  <a:cubicBezTo>
                    <a:pt x="109" y="137"/>
                    <a:pt x="109" y="137"/>
                    <a:pt x="109" y="137"/>
                  </a:cubicBezTo>
                  <a:cubicBezTo>
                    <a:pt x="106" y="144"/>
                    <a:pt x="110" y="149"/>
                    <a:pt x="114" y="154"/>
                  </a:cubicBezTo>
                  <a:cubicBezTo>
                    <a:pt x="118" y="154"/>
                    <a:pt x="123" y="151"/>
                    <a:pt x="128" y="154"/>
                  </a:cubicBezTo>
                  <a:cubicBezTo>
                    <a:pt x="129" y="153"/>
                    <a:pt x="132" y="150"/>
                    <a:pt x="133" y="154"/>
                  </a:cubicBezTo>
                  <a:cubicBezTo>
                    <a:pt x="131" y="157"/>
                    <a:pt x="137" y="160"/>
                    <a:pt x="132" y="163"/>
                  </a:cubicBezTo>
                  <a:cubicBezTo>
                    <a:pt x="128" y="168"/>
                    <a:pt x="126" y="177"/>
                    <a:pt x="129" y="183"/>
                  </a:cubicBezTo>
                  <a:cubicBezTo>
                    <a:pt x="133" y="188"/>
                    <a:pt x="138" y="193"/>
                    <a:pt x="144" y="191"/>
                  </a:cubicBezTo>
                  <a:cubicBezTo>
                    <a:pt x="148" y="192"/>
                    <a:pt x="148" y="196"/>
                    <a:pt x="148" y="199"/>
                  </a:cubicBezTo>
                  <a:cubicBezTo>
                    <a:pt x="149" y="202"/>
                    <a:pt x="152" y="203"/>
                    <a:pt x="153" y="206"/>
                  </a:cubicBezTo>
                  <a:cubicBezTo>
                    <a:pt x="144" y="209"/>
                    <a:pt x="139" y="205"/>
                    <a:pt x="130" y="207"/>
                  </a:cubicBezTo>
                  <a:cubicBezTo>
                    <a:pt x="129" y="201"/>
                    <a:pt x="129" y="201"/>
                    <a:pt x="129" y="201"/>
                  </a:cubicBezTo>
                  <a:cubicBezTo>
                    <a:pt x="128" y="203"/>
                    <a:pt x="127" y="204"/>
                    <a:pt x="128" y="205"/>
                  </a:cubicBezTo>
                  <a:cubicBezTo>
                    <a:pt x="128" y="205"/>
                    <a:pt x="129" y="206"/>
                    <a:pt x="129" y="206"/>
                  </a:cubicBezTo>
                  <a:cubicBezTo>
                    <a:pt x="124" y="212"/>
                    <a:pt x="126" y="201"/>
                    <a:pt x="120" y="203"/>
                  </a:cubicBezTo>
                  <a:cubicBezTo>
                    <a:pt x="119" y="200"/>
                    <a:pt x="115" y="198"/>
                    <a:pt x="116" y="193"/>
                  </a:cubicBezTo>
                  <a:cubicBezTo>
                    <a:pt x="114" y="188"/>
                    <a:pt x="109" y="183"/>
                    <a:pt x="103" y="184"/>
                  </a:cubicBezTo>
                  <a:cubicBezTo>
                    <a:pt x="96" y="191"/>
                    <a:pt x="95" y="179"/>
                    <a:pt x="89" y="178"/>
                  </a:cubicBezTo>
                  <a:cubicBezTo>
                    <a:pt x="82" y="177"/>
                    <a:pt x="74" y="177"/>
                    <a:pt x="69" y="184"/>
                  </a:cubicBezTo>
                  <a:cubicBezTo>
                    <a:pt x="68" y="183"/>
                    <a:pt x="69" y="182"/>
                    <a:pt x="68" y="180"/>
                  </a:cubicBezTo>
                  <a:cubicBezTo>
                    <a:pt x="74" y="179"/>
                    <a:pt x="79" y="174"/>
                    <a:pt x="81" y="168"/>
                  </a:cubicBezTo>
                  <a:cubicBezTo>
                    <a:pt x="84" y="160"/>
                    <a:pt x="81" y="152"/>
                    <a:pt x="74" y="146"/>
                  </a:cubicBezTo>
                  <a:cubicBezTo>
                    <a:pt x="67" y="144"/>
                    <a:pt x="59" y="145"/>
                    <a:pt x="54" y="151"/>
                  </a:cubicBezTo>
                  <a:cubicBezTo>
                    <a:pt x="50" y="156"/>
                    <a:pt x="50" y="164"/>
                    <a:pt x="50" y="170"/>
                  </a:cubicBezTo>
                  <a:cubicBezTo>
                    <a:pt x="47" y="161"/>
                    <a:pt x="37" y="161"/>
                    <a:pt x="30" y="159"/>
                  </a:cubicBezTo>
                  <a:cubicBezTo>
                    <a:pt x="25" y="156"/>
                    <a:pt x="19" y="154"/>
                    <a:pt x="20" y="147"/>
                  </a:cubicBezTo>
                  <a:cubicBezTo>
                    <a:pt x="18" y="142"/>
                    <a:pt x="12" y="141"/>
                    <a:pt x="7" y="141"/>
                  </a:cubicBezTo>
                  <a:cubicBezTo>
                    <a:pt x="0" y="144"/>
                    <a:pt x="0" y="151"/>
                    <a:pt x="0" y="156"/>
                  </a:cubicBezTo>
                  <a:cubicBezTo>
                    <a:pt x="2" y="160"/>
                    <a:pt x="6" y="163"/>
                    <a:pt x="10" y="164"/>
                  </a:cubicBezTo>
                  <a:cubicBezTo>
                    <a:pt x="24" y="157"/>
                    <a:pt x="27" y="175"/>
                    <a:pt x="38" y="178"/>
                  </a:cubicBezTo>
                  <a:cubicBezTo>
                    <a:pt x="42" y="182"/>
                    <a:pt x="48" y="174"/>
                    <a:pt x="49" y="182"/>
                  </a:cubicBezTo>
                  <a:cubicBezTo>
                    <a:pt x="51" y="185"/>
                    <a:pt x="55" y="185"/>
                    <a:pt x="57" y="183"/>
                  </a:cubicBezTo>
                  <a:cubicBezTo>
                    <a:pt x="57" y="188"/>
                    <a:pt x="63" y="189"/>
                    <a:pt x="67" y="190"/>
                  </a:cubicBezTo>
                  <a:cubicBezTo>
                    <a:pt x="66" y="196"/>
                    <a:pt x="70" y="202"/>
                    <a:pt x="75" y="207"/>
                  </a:cubicBezTo>
                  <a:cubicBezTo>
                    <a:pt x="81" y="210"/>
                    <a:pt x="87" y="209"/>
                    <a:pt x="93" y="207"/>
                  </a:cubicBezTo>
                  <a:cubicBezTo>
                    <a:pt x="93" y="213"/>
                    <a:pt x="100" y="211"/>
                    <a:pt x="102" y="215"/>
                  </a:cubicBezTo>
                  <a:cubicBezTo>
                    <a:pt x="107" y="214"/>
                    <a:pt x="105" y="224"/>
                    <a:pt x="111" y="225"/>
                  </a:cubicBezTo>
                  <a:cubicBezTo>
                    <a:pt x="126" y="228"/>
                    <a:pt x="131" y="245"/>
                    <a:pt x="135" y="257"/>
                  </a:cubicBezTo>
                  <a:cubicBezTo>
                    <a:pt x="131" y="264"/>
                    <a:pt x="132" y="274"/>
                    <a:pt x="130" y="282"/>
                  </a:cubicBezTo>
                  <a:cubicBezTo>
                    <a:pt x="126" y="283"/>
                    <a:pt x="126" y="288"/>
                    <a:pt x="125" y="291"/>
                  </a:cubicBezTo>
                  <a:cubicBezTo>
                    <a:pt x="126" y="295"/>
                    <a:pt x="130" y="296"/>
                    <a:pt x="133" y="298"/>
                  </a:cubicBezTo>
                  <a:cubicBezTo>
                    <a:pt x="136" y="296"/>
                    <a:pt x="140" y="294"/>
                    <a:pt x="139" y="290"/>
                  </a:cubicBezTo>
                  <a:cubicBezTo>
                    <a:pt x="139" y="286"/>
                    <a:pt x="137" y="283"/>
                    <a:pt x="133" y="282"/>
                  </a:cubicBezTo>
                  <a:cubicBezTo>
                    <a:pt x="133" y="273"/>
                    <a:pt x="133" y="265"/>
                    <a:pt x="139" y="259"/>
                  </a:cubicBezTo>
                  <a:cubicBezTo>
                    <a:pt x="139" y="260"/>
                    <a:pt x="141" y="261"/>
                    <a:pt x="141" y="262"/>
                  </a:cubicBezTo>
                  <a:cubicBezTo>
                    <a:pt x="144" y="263"/>
                    <a:pt x="147" y="268"/>
                    <a:pt x="149" y="264"/>
                  </a:cubicBezTo>
                  <a:cubicBezTo>
                    <a:pt x="148" y="263"/>
                    <a:pt x="148" y="263"/>
                    <a:pt x="148" y="263"/>
                  </a:cubicBezTo>
                  <a:cubicBezTo>
                    <a:pt x="148" y="261"/>
                    <a:pt x="149" y="258"/>
                    <a:pt x="153" y="257"/>
                  </a:cubicBezTo>
                  <a:cubicBezTo>
                    <a:pt x="155" y="258"/>
                    <a:pt x="153" y="261"/>
                    <a:pt x="155" y="262"/>
                  </a:cubicBezTo>
                  <a:cubicBezTo>
                    <a:pt x="159" y="263"/>
                    <a:pt x="155" y="257"/>
                    <a:pt x="159" y="258"/>
                  </a:cubicBezTo>
                  <a:cubicBezTo>
                    <a:pt x="159" y="266"/>
                    <a:pt x="166" y="268"/>
                    <a:pt x="167" y="275"/>
                  </a:cubicBezTo>
                  <a:cubicBezTo>
                    <a:pt x="172" y="284"/>
                    <a:pt x="163" y="285"/>
                    <a:pt x="158" y="286"/>
                  </a:cubicBezTo>
                  <a:cubicBezTo>
                    <a:pt x="155" y="291"/>
                    <a:pt x="149" y="299"/>
                    <a:pt x="152" y="302"/>
                  </a:cubicBezTo>
                  <a:cubicBezTo>
                    <a:pt x="155" y="298"/>
                    <a:pt x="155" y="298"/>
                    <a:pt x="155" y="298"/>
                  </a:cubicBezTo>
                  <a:cubicBezTo>
                    <a:pt x="156" y="312"/>
                    <a:pt x="156" y="312"/>
                    <a:pt x="156" y="312"/>
                  </a:cubicBezTo>
                  <a:cubicBezTo>
                    <a:pt x="154" y="314"/>
                    <a:pt x="154" y="314"/>
                    <a:pt x="154" y="314"/>
                  </a:cubicBezTo>
                  <a:cubicBezTo>
                    <a:pt x="148" y="313"/>
                    <a:pt x="152" y="307"/>
                    <a:pt x="150" y="304"/>
                  </a:cubicBezTo>
                  <a:cubicBezTo>
                    <a:pt x="149" y="312"/>
                    <a:pt x="149" y="312"/>
                    <a:pt x="149" y="312"/>
                  </a:cubicBezTo>
                  <a:cubicBezTo>
                    <a:pt x="162" y="319"/>
                    <a:pt x="158" y="332"/>
                    <a:pt x="163" y="343"/>
                  </a:cubicBezTo>
                  <a:cubicBezTo>
                    <a:pt x="162" y="344"/>
                    <a:pt x="161" y="345"/>
                    <a:pt x="159" y="345"/>
                  </a:cubicBezTo>
                  <a:cubicBezTo>
                    <a:pt x="159" y="347"/>
                    <a:pt x="159" y="347"/>
                    <a:pt x="159" y="347"/>
                  </a:cubicBezTo>
                  <a:cubicBezTo>
                    <a:pt x="164" y="346"/>
                    <a:pt x="160" y="353"/>
                    <a:pt x="163" y="356"/>
                  </a:cubicBezTo>
                  <a:cubicBezTo>
                    <a:pt x="166" y="357"/>
                    <a:pt x="162" y="366"/>
                    <a:pt x="167" y="363"/>
                  </a:cubicBezTo>
                  <a:cubicBezTo>
                    <a:pt x="167" y="362"/>
                    <a:pt x="168" y="360"/>
                    <a:pt x="166" y="359"/>
                  </a:cubicBezTo>
                  <a:cubicBezTo>
                    <a:pt x="169" y="357"/>
                    <a:pt x="172" y="353"/>
                    <a:pt x="171" y="348"/>
                  </a:cubicBezTo>
                  <a:cubicBezTo>
                    <a:pt x="167" y="348"/>
                    <a:pt x="168" y="352"/>
                    <a:pt x="165" y="354"/>
                  </a:cubicBezTo>
                  <a:cubicBezTo>
                    <a:pt x="164" y="338"/>
                    <a:pt x="164" y="338"/>
                    <a:pt x="164" y="338"/>
                  </a:cubicBezTo>
                  <a:cubicBezTo>
                    <a:pt x="166" y="336"/>
                    <a:pt x="165" y="332"/>
                    <a:pt x="169" y="334"/>
                  </a:cubicBezTo>
                  <a:cubicBezTo>
                    <a:pt x="172" y="346"/>
                    <a:pt x="179" y="328"/>
                    <a:pt x="185" y="338"/>
                  </a:cubicBezTo>
                  <a:cubicBezTo>
                    <a:pt x="185" y="340"/>
                    <a:pt x="184" y="341"/>
                    <a:pt x="183" y="342"/>
                  </a:cubicBezTo>
                  <a:cubicBezTo>
                    <a:pt x="184" y="342"/>
                    <a:pt x="184" y="343"/>
                    <a:pt x="185" y="343"/>
                  </a:cubicBezTo>
                  <a:cubicBezTo>
                    <a:pt x="184" y="342"/>
                    <a:pt x="185" y="342"/>
                    <a:pt x="186" y="341"/>
                  </a:cubicBezTo>
                  <a:cubicBezTo>
                    <a:pt x="188" y="347"/>
                    <a:pt x="182" y="355"/>
                    <a:pt x="184" y="358"/>
                  </a:cubicBezTo>
                  <a:cubicBezTo>
                    <a:pt x="190" y="345"/>
                    <a:pt x="190" y="345"/>
                    <a:pt x="190" y="345"/>
                  </a:cubicBezTo>
                  <a:cubicBezTo>
                    <a:pt x="193" y="346"/>
                    <a:pt x="195" y="351"/>
                    <a:pt x="199" y="347"/>
                  </a:cubicBezTo>
                  <a:cubicBezTo>
                    <a:pt x="205" y="351"/>
                    <a:pt x="198" y="357"/>
                    <a:pt x="198" y="362"/>
                  </a:cubicBezTo>
                  <a:cubicBezTo>
                    <a:pt x="196" y="366"/>
                    <a:pt x="190" y="369"/>
                    <a:pt x="193" y="373"/>
                  </a:cubicBezTo>
                  <a:cubicBezTo>
                    <a:pt x="197" y="369"/>
                    <a:pt x="197" y="362"/>
                    <a:pt x="201" y="358"/>
                  </a:cubicBezTo>
                  <a:cubicBezTo>
                    <a:pt x="204" y="365"/>
                    <a:pt x="210" y="365"/>
                    <a:pt x="215" y="370"/>
                  </a:cubicBezTo>
                  <a:cubicBezTo>
                    <a:pt x="226" y="370"/>
                    <a:pt x="217" y="388"/>
                    <a:pt x="229" y="382"/>
                  </a:cubicBezTo>
                  <a:cubicBezTo>
                    <a:pt x="233" y="387"/>
                    <a:pt x="240" y="379"/>
                    <a:pt x="243" y="387"/>
                  </a:cubicBezTo>
                  <a:cubicBezTo>
                    <a:pt x="247" y="383"/>
                    <a:pt x="247" y="383"/>
                    <a:pt x="247" y="383"/>
                  </a:cubicBezTo>
                  <a:cubicBezTo>
                    <a:pt x="257" y="393"/>
                    <a:pt x="266" y="404"/>
                    <a:pt x="274" y="417"/>
                  </a:cubicBezTo>
                  <a:cubicBezTo>
                    <a:pt x="282" y="417"/>
                    <a:pt x="284" y="425"/>
                    <a:pt x="291" y="428"/>
                  </a:cubicBezTo>
                  <a:cubicBezTo>
                    <a:pt x="287" y="418"/>
                    <a:pt x="287" y="418"/>
                    <a:pt x="287" y="418"/>
                  </a:cubicBezTo>
                  <a:cubicBezTo>
                    <a:pt x="291" y="416"/>
                    <a:pt x="291" y="412"/>
                    <a:pt x="291" y="408"/>
                  </a:cubicBezTo>
                  <a:cubicBezTo>
                    <a:pt x="290" y="402"/>
                    <a:pt x="285" y="399"/>
                    <a:pt x="278" y="400"/>
                  </a:cubicBezTo>
                  <a:cubicBezTo>
                    <a:pt x="274" y="401"/>
                    <a:pt x="272" y="404"/>
                    <a:pt x="272" y="408"/>
                  </a:cubicBezTo>
                  <a:cubicBezTo>
                    <a:pt x="270" y="406"/>
                    <a:pt x="267" y="403"/>
                    <a:pt x="267" y="400"/>
                  </a:cubicBezTo>
                  <a:cubicBezTo>
                    <a:pt x="260" y="398"/>
                    <a:pt x="261" y="390"/>
                    <a:pt x="259" y="384"/>
                  </a:cubicBezTo>
                  <a:cubicBezTo>
                    <a:pt x="251" y="385"/>
                    <a:pt x="252" y="375"/>
                    <a:pt x="245" y="373"/>
                  </a:cubicBezTo>
                  <a:cubicBezTo>
                    <a:pt x="248" y="371"/>
                    <a:pt x="251" y="372"/>
                    <a:pt x="255" y="371"/>
                  </a:cubicBezTo>
                  <a:cubicBezTo>
                    <a:pt x="259" y="374"/>
                    <a:pt x="255" y="378"/>
                    <a:pt x="255" y="382"/>
                  </a:cubicBezTo>
                  <a:cubicBezTo>
                    <a:pt x="257" y="382"/>
                    <a:pt x="257" y="382"/>
                    <a:pt x="257" y="382"/>
                  </a:cubicBezTo>
                  <a:cubicBezTo>
                    <a:pt x="257" y="379"/>
                    <a:pt x="257" y="379"/>
                    <a:pt x="257" y="379"/>
                  </a:cubicBezTo>
                  <a:cubicBezTo>
                    <a:pt x="260" y="377"/>
                    <a:pt x="263" y="372"/>
                    <a:pt x="266" y="370"/>
                  </a:cubicBezTo>
                  <a:cubicBezTo>
                    <a:pt x="267" y="361"/>
                    <a:pt x="258" y="367"/>
                    <a:pt x="256" y="360"/>
                  </a:cubicBezTo>
                  <a:cubicBezTo>
                    <a:pt x="256" y="352"/>
                    <a:pt x="258" y="349"/>
                    <a:pt x="261" y="342"/>
                  </a:cubicBezTo>
                  <a:cubicBezTo>
                    <a:pt x="264" y="342"/>
                    <a:pt x="265" y="339"/>
                    <a:pt x="264" y="336"/>
                  </a:cubicBezTo>
                  <a:cubicBezTo>
                    <a:pt x="261" y="334"/>
                    <a:pt x="259" y="337"/>
                    <a:pt x="258" y="333"/>
                  </a:cubicBezTo>
                  <a:cubicBezTo>
                    <a:pt x="252" y="328"/>
                    <a:pt x="244" y="328"/>
                    <a:pt x="238" y="333"/>
                  </a:cubicBezTo>
                  <a:cubicBezTo>
                    <a:pt x="234" y="331"/>
                    <a:pt x="236" y="325"/>
                    <a:pt x="232" y="323"/>
                  </a:cubicBezTo>
                  <a:cubicBezTo>
                    <a:pt x="234" y="321"/>
                    <a:pt x="234" y="321"/>
                    <a:pt x="234" y="321"/>
                  </a:cubicBezTo>
                  <a:cubicBezTo>
                    <a:pt x="238" y="325"/>
                    <a:pt x="238" y="325"/>
                    <a:pt x="238" y="325"/>
                  </a:cubicBezTo>
                  <a:cubicBezTo>
                    <a:pt x="240" y="326"/>
                    <a:pt x="242" y="325"/>
                    <a:pt x="243" y="323"/>
                  </a:cubicBezTo>
                  <a:cubicBezTo>
                    <a:pt x="247" y="318"/>
                    <a:pt x="248" y="326"/>
                    <a:pt x="251" y="326"/>
                  </a:cubicBezTo>
                  <a:cubicBezTo>
                    <a:pt x="254" y="325"/>
                    <a:pt x="253" y="321"/>
                    <a:pt x="256" y="320"/>
                  </a:cubicBezTo>
                  <a:cubicBezTo>
                    <a:pt x="259" y="319"/>
                    <a:pt x="261" y="321"/>
                    <a:pt x="264" y="321"/>
                  </a:cubicBezTo>
                  <a:cubicBezTo>
                    <a:pt x="260" y="330"/>
                    <a:pt x="267" y="337"/>
                    <a:pt x="272" y="342"/>
                  </a:cubicBezTo>
                  <a:cubicBezTo>
                    <a:pt x="268" y="333"/>
                    <a:pt x="268" y="333"/>
                    <a:pt x="268" y="333"/>
                  </a:cubicBezTo>
                  <a:cubicBezTo>
                    <a:pt x="275" y="329"/>
                    <a:pt x="266" y="323"/>
                    <a:pt x="269" y="319"/>
                  </a:cubicBezTo>
                  <a:cubicBezTo>
                    <a:pt x="272" y="319"/>
                    <a:pt x="270" y="322"/>
                    <a:pt x="272" y="323"/>
                  </a:cubicBezTo>
                  <a:cubicBezTo>
                    <a:pt x="283" y="328"/>
                    <a:pt x="274" y="339"/>
                    <a:pt x="281" y="346"/>
                  </a:cubicBezTo>
                  <a:cubicBezTo>
                    <a:pt x="286" y="349"/>
                    <a:pt x="292" y="344"/>
                    <a:pt x="294" y="339"/>
                  </a:cubicBezTo>
                  <a:cubicBezTo>
                    <a:pt x="306" y="340"/>
                    <a:pt x="295" y="351"/>
                    <a:pt x="304" y="355"/>
                  </a:cubicBezTo>
                  <a:cubicBezTo>
                    <a:pt x="306" y="355"/>
                    <a:pt x="309" y="356"/>
                    <a:pt x="311" y="354"/>
                  </a:cubicBezTo>
                  <a:close/>
                  <a:moveTo>
                    <a:pt x="197" y="292"/>
                  </a:moveTo>
                  <a:cubicBezTo>
                    <a:pt x="198" y="293"/>
                    <a:pt x="201" y="293"/>
                    <a:pt x="201" y="296"/>
                  </a:cubicBezTo>
                  <a:cubicBezTo>
                    <a:pt x="199" y="296"/>
                    <a:pt x="197" y="294"/>
                    <a:pt x="197" y="292"/>
                  </a:cubicBezTo>
                  <a:close/>
                  <a:moveTo>
                    <a:pt x="202" y="290"/>
                  </a:moveTo>
                  <a:cubicBezTo>
                    <a:pt x="201" y="288"/>
                    <a:pt x="196" y="289"/>
                    <a:pt x="198" y="285"/>
                  </a:cubicBezTo>
                  <a:cubicBezTo>
                    <a:pt x="199" y="287"/>
                    <a:pt x="203" y="287"/>
                    <a:pt x="202" y="290"/>
                  </a:cubicBezTo>
                  <a:close/>
                  <a:moveTo>
                    <a:pt x="198" y="241"/>
                  </a:moveTo>
                  <a:cubicBezTo>
                    <a:pt x="194" y="238"/>
                    <a:pt x="192" y="235"/>
                    <a:pt x="191" y="231"/>
                  </a:cubicBezTo>
                  <a:cubicBezTo>
                    <a:pt x="190" y="230"/>
                    <a:pt x="190" y="229"/>
                    <a:pt x="189" y="227"/>
                  </a:cubicBezTo>
                  <a:cubicBezTo>
                    <a:pt x="190" y="229"/>
                    <a:pt x="190" y="230"/>
                    <a:pt x="191" y="231"/>
                  </a:cubicBezTo>
                  <a:cubicBezTo>
                    <a:pt x="193" y="234"/>
                    <a:pt x="198" y="234"/>
                    <a:pt x="201" y="238"/>
                  </a:cubicBezTo>
                  <a:cubicBezTo>
                    <a:pt x="203" y="236"/>
                    <a:pt x="204" y="235"/>
                    <a:pt x="202" y="233"/>
                  </a:cubicBezTo>
                  <a:cubicBezTo>
                    <a:pt x="204" y="233"/>
                    <a:pt x="209" y="237"/>
                    <a:pt x="209" y="240"/>
                  </a:cubicBezTo>
                  <a:cubicBezTo>
                    <a:pt x="205" y="242"/>
                    <a:pt x="201" y="242"/>
                    <a:pt x="198" y="241"/>
                  </a:cubicBezTo>
                  <a:close/>
                  <a:moveTo>
                    <a:pt x="235" y="378"/>
                  </a:moveTo>
                  <a:cubicBezTo>
                    <a:pt x="230" y="378"/>
                    <a:pt x="230" y="378"/>
                    <a:pt x="230" y="378"/>
                  </a:cubicBezTo>
                  <a:cubicBezTo>
                    <a:pt x="230" y="376"/>
                    <a:pt x="230" y="376"/>
                    <a:pt x="230" y="376"/>
                  </a:cubicBezTo>
                  <a:cubicBezTo>
                    <a:pt x="232" y="376"/>
                    <a:pt x="234" y="376"/>
                    <a:pt x="235" y="378"/>
                  </a:cubicBezTo>
                  <a:close/>
                  <a:moveTo>
                    <a:pt x="236" y="316"/>
                  </a:moveTo>
                  <a:cubicBezTo>
                    <a:pt x="238" y="316"/>
                    <a:pt x="238" y="316"/>
                    <a:pt x="238" y="316"/>
                  </a:cubicBezTo>
                  <a:cubicBezTo>
                    <a:pt x="239" y="320"/>
                    <a:pt x="239" y="320"/>
                    <a:pt x="239" y="320"/>
                  </a:cubicBezTo>
                  <a:lnTo>
                    <a:pt x="236" y="316"/>
                  </a:lnTo>
                  <a:close/>
                  <a:moveTo>
                    <a:pt x="272" y="318"/>
                  </a:moveTo>
                  <a:cubicBezTo>
                    <a:pt x="274" y="318"/>
                    <a:pt x="275" y="320"/>
                    <a:pt x="277" y="321"/>
                  </a:cubicBezTo>
                  <a:cubicBezTo>
                    <a:pt x="275" y="321"/>
                    <a:pt x="273" y="320"/>
                    <a:pt x="272" y="318"/>
                  </a:cubicBezTo>
                  <a:close/>
                  <a:moveTo>
                    <a:pt x="277" y="135"/>
                  </a:moveTo>
                  <a:cubicBezTo>
                    <a:pt x="276" y="135"/>
                    <a:pt x="277" y="130"/>
                    <a:pt x="280" y="131"/>
                  </a:cubicBezTo>
                  <a:cubicBezTo>
                    <a:pt x="281" y="133"/>
                    <a:pt x="279" y="134"/>
                    <a:pt x="277" y="135"/>
                  </a:cubicBezTo>
                  <a:close/>
                  <a:moveTo>
                    <a:pt x="285" y="258"/>
                  </a:moveTo>
                  <a:cubicBezTo>
                    <a:pt x="290" y="263"/>
                    <a:pt x="290" y="263"/>
                    <a:pt x="290" y="263"/>
                  </a:cubicBezTo>
                  <a:cubicBezTo>
                    <a:pt x="287" y="262"/>
                    <a:pt x="284" y="262"/>
                    <a:pt x="285" y="258"/>
                  </a:cubicBezTo>
                  <a:close/>
                </a:path>
              </a:pathLst>
            </a:custGeom>
            <a:gradFill>
              <a:gsLst>
                <a:gs pos="0">
                  <a:srgbClr val="DFB88D">
                    <a:lumMod val="56000"/>
                    <a:lumOff val="44000"/>
                    <a:alpha val="56000"/>
                  </a:srgbClr>
                </a:gs>
                <a:gs pos="100000">
                  <a:srgbClr val="9A5A33">
                    <a:lumMod val="86000"/>
                    <a:lumOff val="14000"/>
                    <a:alpha val="58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61" name="PA-任意多边形 3219"/>
            <p:cNvSpPr/>
            <p:nvPr>
              <p:custDataLst>
                <p:tags r:id="rId34"/>
              </p:custDataLst>
            </p:nvPr>
          </p:nvSpPr>
          <p:spPr bwMode="auto">
            <a:xfrm>
              <a:off x="8287487" y="2955020"/>
              <a:ext cx="17864" cy="19049"/>
            </a:xfrm>
            <a:custGeom>
              <a:avLst/>
              <a:gdLst>
                <a:gd name="T0" fmla="*/ 13 w 34"/>
                <a:gd name="T1" fmla="*/ 2 h 36"/>
                <a:gd name="T2" fmla="*/ 2 w 34"/>
                <a:gd name="T3" fmla="*/ 12 h 36"/>
                <a:gd name="T4" fmla="*/ 6 w 34"/>
                <a:gd name="T5" fmla="*/ 31 h 36"/>
                <a:gd name="T6" fmla="*/ 20 w 34"/>
                <a:gd name="T7" fmla="*/ 33 h 36"/>
                <a:gd name="T8" fmla="*/ 31 w 34"/>
                <a:gd name="T9" fmla="*/ 23 h 36"/>
                <a:gd name="T10" fmla="*/ 28 w 34"/>
                <a:gd name="T11" fmla="*/ 5 h 36"/>
                <a:gd name="T12" fmla="*/ 13 w 34"/>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34" h="36">
                  <a:moveTo>
                    <a:pt x="13" y="2"/>
                  </a:moveTo>
                  <a:cubicBezTo>
                    <a:pt x="9" y="4"/>
                    <a:pt x="3" y="7"/>
                    <a:pt x="2" y="12"/>
                  </a:cubicBezTo>
                  <a:cubicBezTo>
                    <a:pt x="0" y="19"/>
                    <a:pt x="0" y="26"/>
                    <a:pt x="6" y="31"/>
                  </a:cubicBezTo>
                  <a:cubicBezTo>
                    <a:pt x="11" y="32"/>
                    <a:pt x="15" y="36"/>
                    <a:pt x="20" y="33"/>
                  </a:cubicBezTo>
                  <a:cubicBezTo>
                    <a:pt x="24" y="31"/>
                    <a:pt x="30" y="28"/>
                    <a:pt x="31" y="23"/>
                  </a:cubicBezTo>
                  <a:cubicBezTo>
                    <a:pt x="34" y="17"/>
                    <a:pt x="31" y="10"/>
                    <a:pt x="28" y="5"/>
                  </a:cubicBezTo>
                  <a:cubicBezTo>
                    <a:pt x="23" y="5"/>
                    <a:pt x="19" y="0"/>
                    <a:pt x="13" y="2"/>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62" name="PA-任意多边形 3221"/>
            <p:cNvSpPr/>
            <p:nvPr>
              <p:custDataLst>
                <p:tags r:id="rId35"/>
              </p:custDataLst>
            </p:nvPr>
          </p:nvSpPr>
          <p:spPr bwMode="auto">
            <a:xfrm>
              <a:off x="8386333" y="2962758"/>
              <a:ext cx="22627" cy="22025"/>
            </a:xfrm>
            <a:custGeom>
              <a:avLst/>
              <a:gdLst>
                <a:gd name="T0" fmla="*/ 9 w 43"/>
                <a:gd name="T1" fmla="*/ 38 h 42"/>
                <a:gd name="T2" fmla="*/ 25 w 43"/>
                <a:gd name="T3" fmla="*/ 41 h 42"/>
                <a:gd name="T4" fmla="*/ 40 w 43"/>
                <a:gd name="T5" fmla="*/ 29 h 42"/>
                <a:gd name="T6" fmla="*/ 35 w 43"/>
                <a:gd name="T7" fmla="*/ 5 h 42"/>
                <a:gd name="T8" fmla="*/ 17 w 43"/>
                <a:gd name="T9" fmla="*/ 1 h 42"/>
                <a:gd name="T10" fmla="*/ 2 w 43"/>
                <a:gd name="T11" fmla="*/ 14 h 42"/>
                <a:gd name="T12" fmla="*/ 9 w 43"/>
                <a:gd name="T13" fmla="*/ 38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9" y="38"/>
                  </a:moveTo>
                  <a:cubicBezTo>
                    <a:pt x="14" y="40"/>
                    <a:pt x="19" y="42"/>
                    <a:pt x="25" y="41"/>
                  </a:cubicBezTo>
                  <a:cubicBezTo>
                    <a:pt x="32" y="40"/>
                    <a:pt x="37" y="35"/>
                    <a:pt x="40" y="29"/>
                  </a:cubicBezTo>
                  <a:cubicBezTo>
                    <a:pt x="43" y="20"/>
                    <a:pt x="41" y="11"/>
                    <a:pt x="35" y="5"/>
                  </a:cubicBezTo>
                  <a:cubicBezTo>
                    <a:pt x="29" y="3"/>
                    <a:pt x="24" y="0"/>
                    <a:pt x="17" y="1"/>
                  </a:cubicBezTo>
                  <a:cubicBezTo>
                    <a:pt x="11" y="3"/>
                    <a:pt x="5" y="8"/>
                    <a:pt x="2" y="14"/>
                  </a:cubicBezTo>
                  <a:cubicBezTo>
                    <a:pt x="0" y="22"/>
                    <a:pt x="1" y="32"/>
                    <a:pt x="9" y="38"/>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63" name="PA-任意多边形 3222"/>
            <p:cNvSpPr/>
            <p:nvPr>
              <p:custDataLst>
                <p:tags r:id="rId36"/>
              </p:custDataLst>
            </p:nvPr>
          </p:nvSpPr>
          <p:spPr bwMode="auto">
            <a:xfrm>
              <a:off x="8508997" y="2990736"/>
              <a:ext cx="1786" cy="1786"/>
            </a:xfrm>
            <a:custGeom>
              <a:avLst/>
              <a:gdLst>
                <a:gd name="T0" fmla="*/ 3 w 3"/>
                <a:gd name="T1" fmla="*/ 3 h 3"/>
                <a:gd name="T2" fmla="*/ 3 w 3"/>
                <a:gd name="T3" fmla="*/ 2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cubicBezTo>
                    <a:pt x="3" y="2"/>
                    <a:pt x="3" y="2"/>
                    <a:pt x="3" y="2"/>
                  </a:cubicBezTo>
                  <a:cubicBezTo>
                    <a:pt x="2" y="0"/>
                    <a:pt x="0" y="2"/>
                    <a:pt x="0" y="3"/>
                  </a:cubicBezTo>
                  <a:lnTo>
                    <a:pt x="3" y="3"/>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64" name="PA-任意多边形 3223"/>
            <p:cNvSpPr/>
            <p:nvPr>
              <p:custDataLst>
                <p:tags r:id="rId37"/>
              </p:custDataLst>
            </p:nvPr>
          </p:nvSpPr>
          <p:spPr bwMode="auto">
            <a:xfrm>
              <a:off x="8506615" y="2992522"/>
              <a:ext cx="1191" cy="1190"/>
            </a:xfrm>
            <a:custGeom>
              <a:avLst/>
              <a:gdLst>
                <a:gd name="T0" fmla="*/ 2 w 2"/>
                <a:gd name="T1" fmla="*/ 0 h 3"/>
                <a:gd name="T2" fmla="*/ 0 w 2"/>
                <a:gd name="T3" fmla="*/ 0 h 3"/>
                <a:gd name="T4" fmla="*/ 1 w 2"/>
                <a:gd name="T5" fmla="*/ 3 h 3"/>
                <a:gd name="T6" fmla="*/ 2 w 2"/>
                <a:gd name="T7" fmla="*/ 0 h 3"/>
              </a:gdLst>
              <a:ahLst/>
              <a:cxnLst>
                <a:cxn ang="0">
                  <a:pos x="T0" y="T1"/>
                </a:cxn>
                <a:cxn ang="0">
                  <a:pos x="T2" y="T3"/>
                </a:cxn>
                <a:cxn ang="0">
                  <a:pos x="T4" y="T5"/>
                </a:cxn>
                <a:cxn ang="0">
                  <a:pos x="T6" y="T7"/>
                </a:cxn>
              </a:cxnLst>
              <a:rect l="0" t="0" r="r" b="b"/>
              <a:pathLst>
                <a:path w="2" h="3">
                  <a:moveTo>
                    <a:pt x="2" y="0"/>
                  </a:moveTo>
                  <a:cubicBezTo>
                    <a:pt x="0" y="0"/>
                    <a:pt x="0" y="0"/>
                    <a:pt x="0" y="0"/>
                  </a:cubicBezTo>
                  <a:cubicBezTo>
                    <a:pt x="1" y="3"/>
                    <a:pt x="1" y="3"/>
                    <a:pt x="1" y="3"/>
                  </a:cubicBezTo>
                  <a:cubicBezTo>
                    <a:pt x="2" y="2"/>
                    <a:pt x="2" y="1"/>
                    <a:pt x="2"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65" name="PA-任意多边形 3224"/>
            <p:cNvSpPr/>
            <p:nvPr>
              <p:custDataLst>
                <p:tags r:id="rId38"/>
              </p:custDataLst>
            </p:nvPr>
          </p:nvSpPr>
          <p:spPr bwMode="auto">
            <a:xfrm>
              <a:off x="8345247" y="3002046"/>
              <a:ext cx="12505" cy="11906"/>
            </a:xfrm>
            <a:custGeom>
              <a:avLst/>
              <a:gdLst>
                <a:gd name="T0" fmla="*/ 10 w 24"/>
                <a:gd name="T1" fmla="*/ 0 h 23"/>
                <a:gd name="T2" fmla="*/ 2 w 24"/>
                <a:gd name="T3" fmla="*/ 15 h 23"/>
                <a:gd name="T4" fmla="*/ 16 w 24"/>
                <a:gd name="T5" fmla="*/ 20 h 23"/>
                <a:gd name="T6" fmla="*/ 21 w 24"/>
                <a:gd name="T7" fmla="*/ 5 h 23"/>
                <a:gd name="T8" fmla="*/ 10 w 24"/>
                <a:gd name="T9" fmla="*/ 0 h 23"/>
              </a:gdLst>
              <a:ahLst/>
              <a:cxnLst>
                <a:cxn ang="0">
                  <a:pos x="T0" y="T1"/>
                </a:cxn>
                <a:cxn ang="0">
                  <a:pos x="T2" y="T3"/>
                </a:cxn>
                <a:cxn ang="0">
                  <a:pos x="T4" y="T5"/>
                </a:cxn>
                <a:cxn ang="0">
                  <a:pos x="T6" y="T7"/>
                </a:cxn>
                <a:cxn ang="0">
                  <a:pos x="T8" y="T9"/>
                </a:cxn>
              </a:cxnLst>
              <a:rect l="0" t="0" r="r" b="b"/>
              <a:pathLst>
                <a:path w="24" h="23">
                  <a:moveTo>
                    <a:pt x="10" y="0"/>
                  </a:moveTo>
                  <a:cubicBezTo>
                    <a:pt x="5" y="2"/>
                    <a:pt x="0" y="8"/>
                    <a:pt x="2" y="15"/>
                  </a:cubicBezTo>
                  <a:cubicBezTo>
                    <a:pt x="4" y="20"/>
                    <a:pt x="10" y="23"/>
                    <a:pt x="16" y="20"/>
                  </a:cubicBezTo>
                  <a:cubicBezTo>
                    <a:pt x="22" y="18"/>
                    <a:pt x="24" y="11"/>
                    <a:pt x="21" y="5"/>
                  </a:cubicBezTo>
                  <a:cubicBezTo>
                    <a:pt x="19" y="2"/>
                    <a:pt x="15" y="0"/>
                    <a:pt x="10"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66" name="PA-任意多边形 3225"/>
            <p:cNvSpPr/>
            <p:nvPr>
              <p:custDataLst>
                <p:tags r:id="rId39"/>
              </p:custDataLst>
            </p:nvPr>
          </p:nvSpPr>
          <p:spPr bwMode="auto">
            <a:xfrm>
              <a:off x="8573903" y="3003236"/>
              <a:ext cx="3573" cy="2381"/>
            </a:xfrm>
            <a:custGeom>
              <a:avLst/>
              <a:gdLst>
                <a:gd name="T0" fmla="*/ 6 w 6"/>
                <a:gd name="T1" fmla="*/ 3 h 5"/>
                <a:gd name="T2" fmla="*/ 1 w 6"/>
                <a:gd name="T3" fmla="*/ 5 h 5"/>
                <a:gd name="T4" fmla="*/ 6 w 6"/>
                <a:gd name="T5" fmla="*/ 3 h 5"/>
              </a:gdLst>
              <a:ahLst/>
              <a:cxnLst>
                <a:cxn ang="0">
                  <a:pos x="T0" y="T1"/>
                </a:cxn>
                <a:cxn ang="0">
                  <a:pos x="T2" y="T3"/>
                </a:cxn>
                <a:cxn ang="0">
                  <a:pos x="T4" y="T5"/>
                </a:cxn>
              </a:cxnLst>
              <a:rect l="0" t="0" r="r" b="b"/>
              <a:pathLst>
                <a:path w="6" h="5">
                  <a:moveTo>
                    <a:pt x="6" y="3"/>
                  </a:moveTo>
                  <a:cubicBezTo>
                    <a:pt x="5" y="0"/>
                    <a:pt x="0" y="2"/>
                    <a:pt x="1" y="5"/>
                  </a:cubicBezTo>
                  <a:cubicBezTo>
                    <a:pt x="3" y="5"/>
                    <a:pt x="5" y="5"/>
                    <a:pt x="6" y="3"/>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67" name="PA-任意多边形 3226"/>
            <p:cNvSpPr/>
            <p:nvPr>
              <p:custDataLst>
                <p:tags r:id="rId40"/>
              </p:custDataLst>
            </p:nvPr>
          </p:nvSpPr>
          <p:spPr bwMode="auto">
            <a:xfrm>
              <a:off x="8424442" y="3005618"/>
              <a:ext cx="595" cy="1786"/>
            </a:xfrm>
            <a:custGeom>
              <a:avLst/>
              <a:gdLst>
                <a:gd name="T0" fmla="*/ 1 w 2"/>
                <a:gd name="T1" fmla="*/ 0 h 3"/>
                <a:gd name="T2" fmla="*/ 0 w 2"/>
                <a:gd name="T3" fmla="*/ 3 h 3"/>
                <a:gd name="T4" fmla="*/ 2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0" y="3"/>
                    <a:pt x="0" y="3"/>
                    <a:pt x="0" y="3"/>
                  </a:cubicBezTo>
                  <a:cubicBezTo>
                    <a:pt x="2" y="3"/>
                    <a:pt x="2" y="3"/>
                    <a:pt x="2" y="3"/>
                  </a:cubicBezTo>
                  <a:cubicBezTo>
                    <a:pt x="1" y="2"/>
                    <a:pt x="2" y="1"/>
                    <a:pt x="1"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68" name="PA-任意多边形 3227"/>
            <p:cNvSpPr/>
            <p:nvPr>
              <p:custDataLst>
                <p:tags r:id="rId41"/>
              </p:custDataLst>
            </p:nvPr>
          </p:nvSpPr>
          <p:spPr bwMode="auto">
            <a:xfrm>
              <a:off x="8372042" y="3007403"/>
              <a:ext cx="10123" cy="9524"/>
            </a:xfrm>
            <a:custGeom>
              <a:avLst/>
              <a:gdLst>
                <a:gd name="T0" fmla="*/ 12 w 19"/>
                <a:gd name="T1" fmla="*/ 17 h 18"/>
                <a:gd name="T2" fmla="*/ 17 w 19"/>
                <a:gd name="T3" fmla="*/ 6 h 18"/>
                <a:gd name="T4" fmla="*/ 8 w 19"/>
                <a:gd name="T5" fmla="*/ 0 h 18"/>
                <a:gd name="T6" fmla="*/ 2 w 19"/>
                <a:gd name="T7" fmla="*/ 12 h 18"/>
                <a:gd name="T8" fmla="*/ 12 w 19"/>
                <a:gd name="T9" fmla="*/ 17 h 18"/>
              </a:gdLst>
              <a:ahLst/>
              <a:cxnLst>
                <a:cxn ang="0">
                  <a:pos x="T0" y="T1"/>
                </a:cxn>
                <a:cxn ang="0">
                  <a:pos x="T2" y="T3"/>
                </a:cxn>
                <a:cxn ang="0">
                  <a:pos x="T4" y="T5"/>
                </a:cxn>
                <a:cxn ang="0">
                  <a:pos x="T6" y="T7"/>
                </a:cxn>
                <a:cxn ang="0">
                  <a:pos x="T8" y="T9"/>
                </a:cxn>
              </a:cxnLst>
              <a:rect l="0" t="0" r="r" b="b"/>
              <a:pathLst>
                <a:path w="19" h="18">
                  <a:moveTo>
                    <a:pt x="12" y="17"/>
                  </a:moveTo>
                  <a:cubicBezTo>
                    <a:pt x="15" y="15"/>
                    <a:pt x="19" y="11"/>
                    <a:pt x="17" y="6"/>
                  </a:cubicBezTo>
                  <a:cubicBezTo>
                    <a:pt x="17" y="2"/>
                    <a:pt x="12" y="1"/>
                    <a:pt x="8" y="0"/>
                  </a:cubicBezTo>
                  <a:cubicBezTo>
                    <a:pt x="3" y="1"/>
                    <a:pt x="0" y="7"/>
                    <a:pt x="2" y="12"/>
                  </a:cubicBezTo>
                  <a:cubicBezTo>
                    <a:pt x="4" y="15"/>
                    <a:pt x="7" y="18"/>
                    <a:pt x="12" y="17"/>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69" name="PA-任意多边形 3228"/>
            <p:cNvSpPr/>
            <p:nvPr>
              <p:custDataLst>
                <p:tags r:id="rId42"/>
              </p:custDataLst>
            </p:nvPr>
          </p:nvSpPr>
          <p:spPr bwMode="auto">
            <a:xfrm>
              <a:off x="8357751" y="3013356"/>
              <a:ext cx="4168" cy="4762"/>
            </a:xfrm>
            <a:custGeom>
              <a:avLst/>
              <a:gdLst>
                <a:gd name="T0" fmla="*/ 1 w 8"/>
                <a:gd name="T1" fmla="*/ 6 h 9"/>
                <a:gd name="T2" fmla="*/ 6 w 8"/>
                <a:gd name="T3" fmla="*/ 8 h 9"/>
                <a:gd name="T4" fmla="*/ 8 w 8"/>
                <a:gd name="T5" fmla="*/ 4 h 9"/>
                <a:gd name="T6" fmla="*/ 1 w 8"/>
                <a:gd name="T7" fmla="*/ 6 h 9"/>
              </a:gdLst>
              <a:ahLst/>
              <a:cxnLst>
                <a:cxn ang="0">
                  <a:pos x="T0" y="T1"/>
                </a:cxn>
                <a:cxn ang="0">
                  <a:pos x="T2" y="T3"/>
                </a:cxn>
                <a:cxn ang="0">
                  <a:pos x="T4" y="T5"/>
                </a:cxn>
                <a:cxn ang="0">
                  <a:pos x="T6" y="T7"/>
                </a:cxn>
              </a:cxnLst>
              <a:rect l="0" t="0" r="r" b="b"/>
              <a:pathLst>
                <a:path w="8" h="9">
                  <a:moveTo>
                    <a:pt x="1" y="6"/>
                  </a:moveTo>
                  <a:cubicBezTo>
                    <a:pt x="2" y="8"/>
                    <a:pt x="4" y="9"/>
                    <a:pt x="6" y="8"/>
                  </a:cubicBezTo>
                  <a:cubicBezTo>
                    <a:pt x="8" y="9"/>
                    <a:pt x="7" y="5"/>
                    <a:pt x="8" y="4"/>
                  </a:cubicBezTo>
                  <a:cubicBezTo>
                    <a:pt x="5" y="0"/>
                    <a:pt x="0" y="3"/>
                    <a:pt x="1" y="6"/>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70" name="PA-任意多边形 3229"/>
            <p:cNvSpPr/>
            <p:nvPr>
              <p:custDataLst>
                <p:tags r:id="rId43"/>
              </p:custDataLst>
            </p:nvPr>
          </p:nvSpPr>
          <p:spPr bwMode="auto">
            <a:xfrm>
              <a:off x="8380378" y="3015142"/>
              <a:ext cx="3573" cy="4167"/>
            </a:xfrm>
            <a:custGeom>
              <a:avLst/>
              <a:gdLst>
                <a:gd name="T0" fmla="*/ 0 w 7"/>
                <a:gd name="T1" fmla="*/ 4 h 8"/>
                <a:gd name="T2" fmla="*/ 4 w 7"/>
                <a:gd name="T3" fmla="*/ 7 h 8"/>
                <a:gd name="T4" fmla="*/ 6 w 7"/>
                <a:gd name="T5" fmla="*/ 3 h 8"/>
                <a:gd name="T6" fmla="*/ 0 w 7"/>
                <a:gd name="T7" fmla="*/ 4 h 8"/>
              </a:gdLst>
              <a:ahLst/>
              <a:cxnLst>
                <a:cxn ang="0">
                  <a:pos x="T0" y="T1"/>
                </a:cxn>
                <a:cxn ang="0">
                  <a:pos x="T2" y="T3"/>
                </a:cxn>
                <a:cxn ang="0">
                  <a:pos x="T4" y="T5"/>
                </a:cxn>
                <a:cxn ang="0">
                  <a:pos x="T6" y="T7"/>
                </a:cxn>
              </a:cxnLst>
              <a:rect l="0" t="0" r="r" b="b"/>
              <a:pathLst>
                <a:path w="7" h="8">
                  <a:moveTo>
                    <a:pt x="0" y="4"/>
                  </a:moveTo>
                  <a:cubicBezTo>
                    <a:pt x="2" y="5"/>
                    <a:pt x="2" y="8"/>
                    <a:pt x="4" y="7"/>
                  </a:cubicBezTo>
                  <a:cubicBezTo>
                    <a:pt x="5" y="6"/>
                    <a:pt x="7" y="5"/>
                    <a:pt x="6" y="3"/>
                  </a:cubicBezTo>
                  <a:cubicBezTo>
                    <a:pt x="5" y="0"/>
                    <a:pt x="0" y="2"/>
                    <a:pt x="0" y="4"/>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71" name="PA-任意多边形 3230"/>
            <p:cNvSpPr/>
            <p:nvPr>
              <p:custDataLst>
                <p:tags r:id="rId44"/>
              </p:custDataLst>
            </p:nvPr>
          </p:nvSpPr>
          <p:spPr bwMode="auto">
            <a:xfrm>
              <a:off x="8472675" y="3018118"/>
              <a:ext cx="1786" cy="3572"/>
            </a:xfrm>
            <a:custGeom>
              <a:avLst/>
              <a:gdLst>
                <a:gd name="T0" fmla="*/ 1 w 4"/>
                <a:gd name="T1" fmla="*/ 0 h 6"/>
                <a:gd name="T2" fmla="*/ 0 w 4"/>
                <a:gd name="T3" fmla="*/ 6 h 6"/>
                <a:gd name="T4" fmla="*/ 2 w 4"/>
                <a:gd name="T5" fmla="*/ 6 h 6"/>
                <a:gd name="T6" fmla="*/ 1 w 4"/>
                <a:gd name="T7" fmla="*/ 0 h 6"/>
              </a:gdLst>
              <a:ahLst/>
              <a:cxnLst>
                <a:cxn ang="0">
                  <a:pos x="T0" y="T1"/>
                </a:cxn>
                <a:cxn ang="0">
                  <a:pos x="T2" y="T3"/>
                </a:cxn>
                <a:cxn ang="0">
                  <a:pos x="T4" y="T5"/>
                </a:cxn>
                <a:cxn ang="0">
                  <a:pos x="T6" y="T7"/>
                </a:cxn>
              </a:cxnLst>
              <a:rect l="0" t="0" r="r" b="b"/>
              <a:pathLst>
                <a:path w="4" h="6">
                  <a:moveTo>
                    <a:pt x="1" y="0"/>
                  </a:moveTo>
                  <a:cubicBezTo>
                    <a:pt x="0" y="6"/>
                    <a:pt x="0" y="6"/>
                    <a:pt x="0" y="6"/>
                  </a:cubicBezTo>
                  <a:cubicBezTo>
                    <a:pt x="2" y="6"/>
                    <a:pt x="2" y="6"/>
                    <a:pt x="2" y="6"/>
                  </a:cubicBezTo>
                  <a:cubicBezTo>
                    <a:pt x="4" y="4"/>
                    <a:pt x="1" y="2"/>
                    <a:pt x="1"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72" name="PA-任意多边形 3231"/>
            <p:cNvSpPr/>
            <p:nvPr>
              <p:custDataLst>
                <p:tags r:id="rId45"/>
              </p:custDataLst>
            </p:nvPr>
          </p:nvSpPr>
          <p:spPr bwMode="auto">
            <a:xfrm>
              <a:off x="8476247" y="3018118"/>
              <a:ext cx="1786" cy="4167"/>
            </a:xfrm>
            <a:custGeom>
              <a:avLst/>
              <a:gdLst>
                <a:gd name="T0" fmla="*/ 1 w 3"/>
                <a:gd name="T1" fmla="*/ 0 h 7"/>
                <a:gd name="T2" fmla="*/ 0 w 3"/>
                <a:gd name="T3" fmla="*/ 7 h 7"/>
                <a:gd name="T4" fmla="*/ 1 w 3"/>
                <a:gd name="T5" fmla="*/ 7 h 7"/>
                <a:gd name="T6" fmla="*/ 2 w 3"/>
                <a:gd name="T7" fmla="*/ 3 h 7"/>
                <a:gd name="T8" fmla="*/ 1 w 3"/>
                <a:gd name="T9" fmla="*/ 0 h 7"/>
              </a:gdLst>
              <a:ahLst/>
              <a:cxnLst>
                <a:cxn ang="0">
                  <a:pos x="T0" y="T1"/>
                </a:cxn>
                <a:cxn ang="0">
                  <a:pos x="T2" y="T3"/>
                </a:cxn>
                <a:cxn ang="0">
                  <a:pos x="T4" y="T5"/>
                </a:cxn>
                <a:cxn ang="0">
                  <a:pos x="T6" y="T7"/>
                </a:cxn>
                <a:cxn ang="0">
                  <a:pos x="T8" y="T9"/>
                </a:cxn>
              </a:cxnLst>
              <a:rect l="0" t="0" r="r" b="b"/>
              <a:pathLst>
                <a:path w="3" h="7">
                  <a:moveTo>
                    <a:pt x="1" y="0"/>
                  </a:moveTo>
                  <a:cubicBezTo>
                    <a:pt x="0" y="7"/>
                    <a:pt x="0" y="7"/>
                    <a:pt x="0" y="7"/>
                  </a:cubicBezTo>
                  <a:cubicBezTo>
                    <a:pt x="1" y="7"/>
                    <a:pt x="1" y="7"/>
                    <a:pt x="1" y="7"/>
                  </a:cubicBezTo>
                  <a:cubicBezTo>
                    <a:pt x="3" y="6"/>
                    <a:pt x="2" y="4"/>
                    <a:pt x="2" y="3"/>
                  </a:cubicBezTo>
                  <a:cubicBezTo>
                    <a:pt x="3" y="2"/>
                    <a:pt x="2" y="0"/>
                    <a:pt x="1"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73" name="PA-任意多边形 3232"/>
            <p:cNvSpPr/>
            <p:nvPr>
              <p:custDataLst>
                <p:tags r:id="rId46"/>
              </p:custDataLst>
            </p:nvPr>
          </p:nvSpPr>
          <p:spPr bwMode="auto">
            <a:xfrm>
              <a:off x="8388120" y="3018714"/>
              <a:ext cx="7741" cy="8334"/>
            </a:xfrm>
            <a:custGeom>
              <a:avLst/>
              <a:gdLst>
                <a:gd name="T0" fmla="*/ 6 w 14"/>
                <a:gd name="T1" fmla="*/ 0 h 15"/>
                <a:gd name="T2" fmla="*/ 0 w 14"/>
                <a:gd name="T3" fmla="*/ 7 h 15"/>
                <a:gd name="T4" fmla="*/ 10 w 14"/>
                <a:gd name="T5" fmla="*/ 13 h 15"/>
                <a:gd name="T6" fmla="*/ 13 w 14"/>
                <a:gd name="T7" fmla="*/ 5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cubicBezTo>
                    <a:pt x="3" y="1"/>
                    <a:pt x="0" y="4"/>
                    <a:pt x="0" y="7"/>
                  </a:cubicBezTo>
                  <a:cubicBezTo>
                    <a:pt x="1" y="11"/>
                    <a:pt x="5" y="15"/>
                    <a:pt x="10" y="13"/>
                  </a:cubicBezTo>
                  <a:cubicBezTo>
                    <a:pt x="13" y="11"/>
                    <a:pt x="14" y="8"/>
                    <a:pt x="13" y="5"/>
                  </a:cubicBezTo>
                  <a:cubicBezTo>
                    <a:pt x="12" y="2"/>
                    <a:pt x="9" y="0"/>
                    <a:pt x="6"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74" name="PA-任意多边形 3233"/>
            <p:cNvSpPr/>
            <p:nvPr>
              <p:custDataLst>
                <p:tags r:id="rId47"/>
              </p:custDataLst>
            </p:nvPr>
          </p:nvSpPr>
          <p:spPr bwMode="auto">
            <a:xfrm>
              <a:off x="8566161" y="3018714"/>
              <a:ext cx="1786" cy="1190"/>
            </a:xfrm>
            <a:custGeom>
              <a:avLst/>
              <a:gdLst>
                <a:gd name="T0" fmla="*/ 3 w 3"/>
                <a:gd name="T1" fmla="*/ 1 h 2"/>
                <a:gd name="T2" fmla="*/ 0 w 3"/>
                <a:gd name="T3" fmla="*/ 0 h 2"/>
                <a:gd name="T4" fmla="*/ 0 w 3"/>
                <a:gd name="T5" fmla="*/ 2 h 2"/>
                <a:gd name="T6" fmla="*/ 3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3" y="0"/>
                    <a:pt x="1" y="0"/>
                    <a:pt x="0" y="0"/>
                  </a:cubicBezTo>
                  <a:cubicBezTo>
                    <a:pt x="0" y="2"/>
                    <a:pt x="0" y="2"/>
                    <a:pt x="0" y="2"/>
                  </a:cubicBezTo>
                  <a:cubicBezTo>
                    <a:pt x="3" y="2"/>
                    <a:pt x="3" y="2"/>
                    <a:pt x="3" y="2"/>
                  </a:cubicBezTo>
                  <a:lnTo>
                    <a:pt x="3" y="1"/>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75" name="PA-任意多边形 3234"/>
            <p:cNvSpPr/>
            <p:nvPr>
              <p:custDataLst>
                <p:tags r:id="rId48"/>
              </p:custDataLst>
            </p:nvPr>
          </p:nvSpPr>
          <p:spPr bwMode="auto">
            <a:xfrm>
              <a:off x="8447665" y="3018714"/>
              <a:ext cx="1191" cy="2381"/>
            </a:xfrm>
            <a:custGeom>
              <a:avLst/>
              <a:gdLst>
                <a:gd name="T0" fmla="*/ 0 w 3"/>
                <a:gd name="T1" fmla="*/ 4 h 4"/>
                <a:gd name="T2" fmla="*/ 3 w 3"/>
                <a:gd name="T3" fmla="*/ 4 h 4"/>
                <a:gd name="T4" fmla="*/ 3 w 3"/>
                <a:gd name="T5" fmla="*/ 1 h 4"/>
                <a:gd name="T6" fmla="*/ 0 w 3"/>
                <a:gd name="T7" fmla="*/ 4 h 4"/>
              </a:gdLst>
              <a:ahLst/>
              <a:cxnLst>
                <a:cxn ang="0">
                  <a:pos x="T0" y="T1"/>
                </a:cxn>
                <a:cxn ang="0">
                  <a:pos x="T2" y="T3"/>
                </a:cxn>
                <a:cxn ang="0">
                  <a:pos x="T4" y="T5"/>
                </a:cxn>
                <a:cxn ang="0">
                  <a:pos x="T6" y="T7"/>
                </a:cxn>
              </a:cxnLst>
              <a:rect l="0" t="0" r="r" b="b"/>
              <a:pathLst>
                <a:path w="3" h="4">
                  <a:moveTo>
                    <a:pt x="0" y="4"/>
                  </a:moveTo>
                  <a:cubicBezTo>
                    <a:pt x="3" y="4"/>
                    <a:pt x="3" y="4"/>
                    <a:pt x="3" y="4"/>
                  </a:cubicBezTo>
                  <a:cubicBezTo>
                    <a:pt x="3" y="1"/>
                    <a:pt x="3" y="1"/>
                    <a:pt x="3" y="1"/>
                  </a:cubicBezTo>
                  <a:cubicBezTo>
                    <a:pt x="0" y="0"/>
                    <a:pt x="1" y="3"/>
                    <a:pt x="0" y="4"/>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76" name="PA-任意多边形 3235"/>
            <p:cNvSpPr/>
            <p:nvPr>
              <p:custDataLst>
                <p:tags r:id="rId49"/>
              </p:custDataLst>
            </p:nvPr>
          </p:nvSpPr>
          <p:spPr bwMode="auto">
            <a:xfrm>
              <a:off x="8579857" y="3018714"/>
              <a:ext cx="7146" cy="7739"/>
            </a:xfrm>
            <a:custGeom>
              <a:avLst/>
              <a:gdLst>
                <a:gd name="T0" fmla="*/ 8 w 13"/>
                <a:gd name="T1" fmla="*/ 13 h 14"/>
                <a:gd name="T2" fmla="*/ 12 w 13"/>
                <a:gd name="T3" fmla="*/ 4 h 14"/>
                <a:gd name="T4" fmla="*/ 6 w 13"/>
                <a:gd name="T5" fmla="*/ 1 h 14"/>
                <a:gd name="T6" fmla="*/ 1 w 13"/>
                <a:gd name="T7" fmla="*/ 9 h 14"/>
                <a:gd name="T8" fmla="*/ 8 w 13"/>
                <a:gd name="T9" fmla="*/ 13 h 14"/>
              </a:gdLst>
              <a:ahLst/>
              <a:cxnLst>
                <a:cxn ang="0">
                  <a:pos x="T0" y="T1"/>
                </a:cxn>
                <a:cxn ang="0">
                  <a:pos x="T2" y="T3"/>
                </a:cxn>
                <a:cxn ang="0">
                  <a:pos x="T4" y="T5"/>
                </a:cxn>
                <a:cxn ang="0">
                  <a:pos x="T6" y="T7"/>
                </a:cxn>
                <a:cxn ang="0">
                  <a:pos x="T8" y="T9"/>
                </a:cxn>
              </a:cxnLst>
              <a:rect l="0" t="0" r="r" b="b"/>
              <a:pathLst>
                <a:path w="13" h="14">
                  <a:moveTo>
                    <a:pt x="8" y="13"/>
                  </a:moveTo>
                  <a:cubicBezTo>
                    <a:pt x="11" y="12"/>
                    <a:pt x="13" y="8"/>
                    <a:pt x="12" y="4"/>
                  </a:cubicBezTo>
                  <a:cubicBezTo>
                    <a:pt x="11" y="2"/>
                    <a:pt x="8" y="0"/>
                    <a:pt x="6" y="1"/>
                  </a:cubicBezTo>
                  <a:cubicBezTo>
                    <a:pt x="3" y="2"/>
                    <a:pt x="0" y="5"/>
                    <a:pt x="1" y="9"/>
                  </a:cubicBezTo>
                  <a:cubicBezTo>
                    <a:pt x="2" y="12"/>
                    <a:pt x="5" y="14"/>
                    <a:pt x="8" y="13"/>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77" name="PA-任意多边形 3236"/>
            <p:cNvSpPr/>
            <p:nvPr>
              <p:custDataLst>
                <p:tags r:id="rId50"/>
              </p:custDataLst>
            </p:nvPr>
          </p:nvSpPr>
          <p:spPr bwMode="auto">
            <a:xfrm>
              <a:off x="8444093" y="3022286"/>
              <a:ext cx="595" cy="1190"/>
            </a:xfrm>
            <a:custGeom>
              <a:avLst/>
              <a:gdLst>
                <a:gd name="T0" fmla="*/ 2 w 2"/>
                <a:gd name="T1" fmla="*/ 1 h 3"/>
                <a:gd name="T2" fmla="*/ 1 w 2"/>
                <a:gd name="T3" fmla="*/ 3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cubicBezTo>
                    <a:pt x="1" y="0"/>
                    <a:pt x="0" y="2"/>
                    <a:pt x="1" y="3"/>
                  </a:cubicBezTo>
                  <a:cubicBezTo>
                    <a:pt x="2" y="3"/>
                    <a:pt x="2" y="3"/>
                    <a:pt x="2" y="3"/>
                  </a:cubicBezTo>
                  <a:lnTo>
                    <a:pt x="2" y="1"/>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78" name="PA-任意多边形 3237"/>
            <p:cNvSpPr/>
            <p:nvPr>
              <p:custDataLst>
                <p:tags r:id="rId51"/>
              </p:custDataLst>
            </p:nvPr>
          </p:nvSpPr>
          <p:spPr bwMode="auto">
            <a:xfrm>
              <a:off x="8372638" y="3025857"/>
              <a:ext cx="14886" cy="11310"/>
            </a:xfrm>
            <a:custGeom>
              <a:avLst/>
              <a:gdLst>
                <a:gd name="T0" fmla="*/ 10 w 28"/>
                <a:gd name="T1" fmla="*/ 1 h 22"/>
                <a:gd name="T2" fmla="*/ 12 w 28"/>
                <a:gd name="T3" fmla="*/ 22 h 22"/>
                <a:gd name="T4" fmla="*/ 14 w 28"/>
                <a:gd name="T5" fmla="*/ 21 h 22"/>
                <a:gd name="T6" fmla="*/ 14 w 28"/>
                <a:gd name="T7" fmla="*/ 19 h 22"/>
                <a:gd name="T8" fmla="*/ 24 w 28"/>
                <a:gd name="T9" fmla="*/ 18 h 22"/>
                <a:gd name="T10" fmla="*/ 24 w 28"/>
                <a:gd name="T11" fmla="*/ 6 h 22"/>
                <a:gd name="T12" fmla="*/ 10 w 28"/>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28" h="22">
                  <a:moveTo>
                    <a:pt x="10" y="1"/>
                  </a:moveTo>
                  <a:cubicBezTo>
                    <a:pt x="0" y="8"/>
                    <a:pt x="13" y="14"/>
                    <a:pt x="12" y="22"/>
                  </a:cubicBezTo>
                  <a:cubicBezTo>
                    <a:pt x="12" y="22"/>
                    <a:pt x="13" y="21"/>
                    <a:pt x="14" y="21"/>
                  </a:cubicBezTo>
                  <a:cubicBezTo>
                    <a:pt x="14" y="19"/>
                    <a:pt x="14" y="19"/>
                    <a:pt x="14" y="19"/>
                  </a:cubicBezTo>
                  <a:cubicBezTo>
                    <a:pt x="24" y="18"/>
                    <a:pt x="24" y="18"/>
                    <a:pt x="24" y="18"/>
                  </a:cubicBezTo>
                  <a:cubicBezTo>
                    <a:pt x="28" y="15"/>
                    <a:pt x="24" y="10"/>
                    <a:pt x="24" y="6"/>
                  </a:cubicBezTo>
                  <a:cubicBezTo>
                    <a:pt x="20" y="2"/>
                    <a:pt x="15" y="0"/>
                    <a:pt x="10" y="1"/>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79" name="PA-任意多边形 3238"/>
            <p:cNvSpPr/>
            <p:nvPr>
              <p:custDataLst>
                <p:tags r:id="rId52"/>
              </p:custDataLst>
            </p:nvPr>
          </p:nvSpPr>
          <p:spPr bwMode="auto">
            <a:xfrm>
              <a:off x="8579857" y="3027048"/>
              <a:ext cx="3573" cy="1786"/>
            </a:xfrm>
            <a:custGeom>
              <a:avLst/>
              <a:gdLst>
                <a:gd name="T0" fmla="*/ 7 w 7"/>
                <a:gd name="T1" fmla="*/ 1 h 4"/>
                <a:gd name="T2" fmla="*/ 4 w 7"/>
                <a:gd name="T3" fmla="*/ 0 h 4"/>
                <a:gd name="T4" fmla="*/ 1 w 7"/>
                <a:gd name="T5" fmla="*/ 4 h 4"/>
                <a:gd name="T6" fmla="*/ 7 w 7"/>
                <a:gd name="T7" fmla="*/ 1 h 4"/>
              </a:gdLst>
              <a:ahLst/>
              <a:cxnLst>
                <a:cxn ang="0">
                  <a:pos x="T0" y="T1"/>
                </a:cxn>
                <a:cxn ang="0">
                  <a:pos x="T2" y="T3"/>
                </a:cxn>
                <a:cxn ang="0">
                  <a:pos x="T4" y="T5"/>
                </a:cxn>
                <a:cxn ang="0">
                  <a:pos x="T6" y="T7"/>
                </a:cxn>
              </a:cxnLst>
              <a:rect l="0" t="0" r="r" b="b"/>
              <a:pathLst>
                <a:path w="7" h="4">
                  <a:moveTo>
                    <a:pt x="7" y="1"/>
                  </a:moveTo>
                  <a:cubicBezTo>
                    <a:pt x="6" y="0"/>
                    <a:pt x="5" y="0"/>
                    <a:pt x="4" y="0"/>
                  </a:cubicBezTo>
                  <a:cubicBezTo>
                    <a:pt x="3" y="1"/>
                    <a:pt x="0" y="1"/>
                    <a:pt x="1" y="4"/>
                  </a:cubicBezTo>
                  <a:cubicBezTo>
                    <a:pt x="3" y="4"/>
                    <a:pt x="6" y="3"/>
                    <a:pt x="7" y="1"/>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80" name="PA-任意多边形 3239"/>
            <p:cNvSpPr/>
            <p:nvPr>
              <p:custDataLst>
                <p:tags r:id="rId53"/>
              </p:custDataLst>
            </p:nvPr>
          </p:nvSpPr>
          <p:spPr bwMode="auto">
            <a:xfrm>
              <a:off x="8575689" y="3031214"/>
              <a:ext cx="2977" cy="2381"/>
            </a:xfrm>
            <a:custGeom>
              <a:avLst/>
              <a:gdLst>
                <a:gd name="T0" fmla="*/ 0 w 5"/>
                <a:gd name="T1" fmla="*/ 3 h 5"/>
                <a:gd name="T2" fmla="*/ 4 w 5"/>
                <a:gd name="T3" fmla="*/ 4 h 5"/>
                <a:gd name="T4" fmla="*/ 5 w 5"/>
                <a:gd name="T5" fmla="*/ 2 h 5"/>
                <a:gd name="T6" fmla="*/ 0 w 5"/>
                <a:gd name="T7" fmla="*/ 3 h 5"/>
              </a:gdLst>
              <a:ahLst/>
              <a:cxnLst>
                <a:cxn ang="0">
                  <a:pos x="T0" y="T1"/>
                </a:cxn>
                <a:cxn ang="0">
                  <a:pos x="T2" y="T3"/>
                </a:cxn>
                <a:cxn ang="0">
                  <a:pos x="T4" y="T5"/>
                </a:cxn>
                <a:cxn ang="0">
                  <a:pos x="T6" y="T7"/>
                </a:cxn>
              </a:cxnLst>
              <a:rect l="0" t="0" r="r" b="b"/>
              <a:pathLst>
                <a:path w="5" h="5">
                  <a:moveTo>
                    <a:pt x="0" y="3"/>
                  </a:moveTo>
                  <a:cubicBezTo>
                    <a:pt x="0" y="5"/>
                    <a:pt x="2" y="4"/>
                    <a:pt x="4" y="4"/>
                  </a:cubicBezTo>
                  <a:cubicBezTo>
                    <a:pt x="4" y="3"/>
                    <a:pt x="5" y="3"/>
                    <a:pt x="5" y="2"/>
                  </a:cubicBezTo>
                  <a:cubicBezTo>
                    <a:pt x="3" y="0"/>
                    <a:pt x="1" y="1"/>
                    <a:pt x="0" y="3"/>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81" name="PA-任意多边形 3240"/>
            <p:cNvSpPr/>
            <p:nvPr>
              <p:custDataLst>
                <p:tags r:id="rId54"/>
              </p:custDataLst>
            </p:nvPr>
          </p:nvSpPr>
          <p:spPr bwMode="auto">
            <a:xfrm>
              <a:off x="8454811" y="3031810"/>
              <a:ext cx="2382" cy="5358"/>
            </a:xfrm>
            <a:custGeom>
              <a:avLst/>
              <a:gdLst>
                <a:gd name="T0" fmla="*/ 0 w 4"/>
                <a:gd name="T1" fmla="*/ 0 h 10"/>
                <a:gd name="T2" fmla="*/ 0 w 4"/>
                <a:gd name="T3" fmla="*/ 1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0" y="10"/>
                    <a:pt x="0" y="10"/>
                    <a:pt x="0" y="10"/>
                  </a:cubicBezTo>
                  <a:cubicBezTo>
                    <a:pt x="2" y="10"/>
                    <a:pt x="2" y="10"/>
                    <a:pt x="2" y="10"/>
                  </a:cubicBezTo>
                  <a:cubicBezTo>
                    <a:pt x="4" y="7"/>
                    <a:pt x="1" y="3"/>
                    <a:pt x="0"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82" name="PA-任意多边形 3242"/>
            <p:cNvSpPr/>
            <p:nvPr>
              <p:custDataLst>
                <p:tags r:id="rId55"/>
              </p:custDataLst>
            </p:nvPr>
          </p:nvSpPr>
          <p:spPr bwMode="auto">
            <a:xfrm>
              <a:off x="8608439" y="3035382"/>
              <a:ext cx="12505" cy="10715"/>
            </a:xfrm>
            <a:custGeom>
              <a:avLst/>
              <a:gdLst>
                <a:gd name="T0" fmla="*/ 8 w 23"/>
                <a:gd name="T1" fmla="*/ 0 h 21"/>
                <a:gd name="T2" fmla="*/ 1 w 23"/>
                <a:gd name="T3" fmla="*/ 14 h 21"/>
                <a:gd name="T4" fmla="*/ 14 w 23"/>
                <a:gd name="T5" fmla="*/ 20 h 21"/>
                <a:gd name="T6" fmla="*/ 20 w 23"/>
                <a:gd name="T7" fmla="*/ 6 h 21"/>
                <a:gd name="T8" fmla="*/ 8 w 23"/>
                <a:gd name="T9" fmla="*/ 0 h 21"/>
              </a:gdLst>
              <a:ahLst/>
              <a:cxnLst>
                <a:cxn ang="0">
                  <a:pos x="T0" y="T1"/>
                </a:cxn>
                <a:cxn ang="0">
                  <a:pos x="T2" y="T3"/>
                </a:cxn>
                <a:cxn ang="0">
                  <a:pos x="T4" y="T5"/>
                </a:cxn>
                <a:cxn ang="0">
                  <a:pos x="T6" y="T7"/>
                </a:cxn>
                <a:cxn ang="0">
                  <a:pos x="T8" y="T9"/>
                </a:cxn>
              </a:cxnLst>
              <a:rect l="0" t="0" r="r" b="b"/>
              <a:pathLst>
                <a:path w="23" h="21">
                  <a:moveTo>
                    <a:pt x="8" y="0"/>
                  </a:moveTo>
                  <a:cubicBezTo>
                    <a:pt x="1" y="1"/>
                    <a:pt x="0" y="8"/>
                    <a:pt x="1" y="14"/>
                  </a:cubicBezTo>
                  <a:cubicBezTo>
                    <a:pt x="3" y="19"/>
                    <a:pt x="8" y="21"/>
                    <a:pt x="14" y="20"/>
                  </a:cubicBezTo>
                  <a:cubicBezTo>
                    <a:pt x="19" y="18"/>
                    <a:pt x="23" y="12"/>
                    <a:pt x="20" y="6"/>
                  </a:cubicBezTo>
                  <a:cubicBezTo>
                    <a:pt x="18" y="1"/>
                    <a:pt x="13" y="0"/>
                    <a:pt x="8"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83" name="PA-任意多边形 3244"/>
            <p:cNvSpPr/>
            <p:nvPr>
              <p:custDataLst>
                <p:tags r:id="rId56"/>
              </p:custDataLst>
            </p:nvPr>
          </p:nvSpPr>
          <p:spPr bwMode="auto">
            <a:xfrm>
              <a:off x="8445879" y="3037167"/>
              <a:ext cx="7146" cy="8334"/>
            </a:xfrm>
            <a:custGeom>
              <a:avLst/>
              <a:gdLst>
                <a:gd name="T0" fmla="*/ 1 w 13"/>
                <a:gd name="T1" fmla="*/ 8 h 15"/>
                <a:gd name="T2" fmla="*/ 8 w 13"/>
                <a:gd name="T3" fmla="*/ 13 h 15"/>
                <a:gd name="T4" fmla="*/ 12 w 13"/>
                <a:gd name="T5" fmla="*/ 6 h 15"/>
                <a:gd name="T6" fmla="*/ 1 w 13"/>
                <a:gd name="T7" fmla="*/ 8 h 15"/>
              </a:gdLst>
              <a:ahLst/>
              <a:cxnLst>
                <a:cxn ang="0">
                  <a:pos x="T0" y="T1"/>
                </a:cxn>
                <a:cxn ang="0">
                  <a:pos x="T2" y="T3"/>
                </a:cxn>
                <a:cxn ang="0">
                  <a:pos x="T4" y="T5"/>
                </a:cxn>
                <a:cxn ang="0">
                  <a:pos x="T6" y="T7"/>
                </a:cxn>
              </a:cxnLst>
              <a:rect l="0" t="0" r="r" b="b"/>
              <a:pathLst>
                <a:path w="13" h="15">
                  <a:moveTo>
                    <a:pt x="1" y="8"/>
                  </a:moveTo>
                  <a:cubicBezTo>
                    <a:pt x="2" y="10"/>
                    <a:pt x="4" y="15"/>
                    <a:pt x="8" y="13"/>
                  </a:cubicBezTo>
                  <a:cubicBezTo>
                    <a:pt x="12" y="12"/>
                    <a:pt x="13" y="9"/>
                    <a:pt x="12" y="6"/>
                  </a:cubicBezTo>
                  <a:cubicBezTo>
                    <a:pt x="11" y="0"/>
                    <a:pt x="0" y="1"/>
                    <a:pt x="1" y="8"/>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84" name="PA-任意多边形 3246"/>
            <p:cNvSpPr/>
            <p:nvPr>
              <p:custDataLst>
                <p:tags r:id="rId57"/>
              </p:custDataLst>
            </p:nvPr>
          </p:nvSpPr>
          <p:spPr bwMode="auto">
            <a:xfrm>
              <a:off x="8395860" y="3041334"/>
              <a:ext cx="12505" cy="8929"/>
            </a:xfrm>
            <a:custGeom>
              <a:avLst/>
              <a:gdLst>
                <a:gd name="T0" fmla="*/ 22 w 24"/>
                <a:gd name="T1" fmla="*/ 5 h 17"/>
                <a:gd name="T2" fmla="*/ 15 w 24"/>
                <a:gd name="T3" fmla="*/ 4 h 17"/>
                <a:gd name="T4" fmla="*/ 6 w 24"/>
                <a:gd name="T5" fmla="*/ 1 h 17"/>
                <a:gd name="T6" fmla="*/ 0 w 24"/>
                <a:gd name="T7" fmla="*/ 2 h 17"/>
                <a:gd name="T8" fmla="*/ 2 w 24"/>
                <a:gd name="T9" fmla="*/ 8 h 17"/>
                <a:gd name="T10" fmla="*/ 12 w 24"/>
                <a:gd name="T11" fmla="*/ 17 h 17"/>
                <a:gd name="T12" fmla="*/ 19 w 24"/>
                <a:gd name="T13" fmla="*/ 8 h 17"/>
                <a:gd name="T14" fmla="*/ 22 w 24"/>
                <a:gd name="T15" fmla="*/ 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7">
                  <a:moveTo>
                    <a:pt x="22" y="5"/>
                  </a:moveTo>
                  <a:cubicBezTo>
                    <a:pt x="15" y="4"/>
                    <a:pt x="15" y="4"/>
                    <a:pt x="15" y="4"/>
                  </a:cubicBezTo>
                  <a:cubicBezTo>
                    <a:pt x="11" y="1"/>
                    <a:pt x="7" y="7"/>
                    <a:pt x="6" y="1"/>
                  </a:cubicBezTo>
                  <a:cubicBezTo>
                    <a:pt x="4" y="1"/>
                    <a:pt x="1" y="0"/>
                    <a:pt x="0" y="2"/>
                  </a:cubicBezTo>
                  <a:cubicBezTo>
                    <a:pt x="0" y="4"/>
                    <a:pt x="0" y="7"/>
                    <a:pt x="2" y="8"/>
                  </a:cubicBezTo>
                  <a:cubicBezTo>
                    <a:pt x="8" y="8"/>
                    <a:pt x="5" y="17"/>
                    <a:pt x="12" y="17"/>
                  </a:cubicBezTo>
                  <a:cubicBezTo>
                    <a:pt x="13" y="15"/>
                    <a:pt x="24" y="14"/>
                    <a:pt x="19" y="8"/>
                  </a:cubicBezTo>
                  <a:lnTo>
                    <a:pt x="22" y="5"/>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85" name="PA-任意多边形 3247"/>
            <p:cNvSpPr/>
            <p:nvPr>
              <p:custDataLst>
                <p:tags r:id="rId58"/>
              </p:custDataLst>
            </p:nvPr>
          </p:nvSpPr>
          <p:spPr bwMode="auto">
            <a:xfrm>
              <a:off x="8591171" y="3046096"/>
              <a:ext cx="1786" cy="595"/>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3" y="2"/>
                    <a:pt x="3" y="2"/>
                    <a:pt x="3" y="2"/>
                  </a:cubicBezTo>
                  <a:lnTo>
                    <a:pt x="3" y="0"/>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86" name="PA-任意多边形 3249"/>
            <p:cNvSpPr/>
            <p:nvPr>
              <p:custDataLst>
                <p:tags r:id="rId59"/>
              </p:custDataLst>
            </p:nvPr>
          </p:nvSpPr>
          <p:spPr bwMode="auto">
            <a:xfrm>
              <a:off x="8405983" y="3046691"/>
              <a:ext cx="9527" cy="9524"/>
            </a:xfrm>
            <a:custGeom>
              <a:avLst/>
              <a:gdLst>
                <a:gd name="T0" fmla="*/ 5 w 18"/>
                <a:gd name="T1" fmla="*/ 1 h 18"/>
                <a:gd name="T2" fmla="*/ 1 w 18"/>
                <a:gd name="T3" fmla="*/ 11 h 18"/>
                <a:gd name="T4" fmla="*/ 13 w 18"/>
                <a:gd name="T5" fmla="*/ 16 h 18"/>
                <a:gd name="T6" fmla="*/ 17 w 18"/>
                <a:gd name="T7" fmla="*/ 6 h 18"/>
                <a:gd name="T8" fmla="*/ 5 w 18"/>
                <a:gd name="T9" fmla="*/ 1 h 18"/>
              </a:gdLst>
              <a:ahLst/>
              <a:cxnLst>
                <a:cxn ang="0">
                  <a:pos x="T0" y="T1"/>
                </a:cxn>
                <a:cxn ang="0">
                  <a:pos x="T2" y="T3"/>
                </a:cxn>
                <a:cxn ang="0">
                  <a:pos x="T4" y="T5"/>
                </a:cxn>
                <a:cxn ang="0">
                  <a:pos x="T6" y="T7"/>
                </a:cxn>
                <a:cxn ang="0">
                  <a:pos x="T8" y="T9"/>
                </a:cxn>
              </a:cxnLst>
              <a:rect l="0" t="0" r="r" b="b"/>
              <a:pathLst>
                <a:path w="18" h="18">
                  <a:moveTo>
                    <a:pt x="5" y="1"/>
                  </a:moveTo>
                  <a:cubicBezTo>
                    <a:pt x="3" y="4"/>
                    <a:pt x="0" y="6"/>
                    <a:pt x="1" y="11"/>
                  </a:cubicBezTo>
                  <a:cubicBezTo>
                    <a:pt x="3" y="15"/>
                    <a:pt x="8" y="18"/>
                    <a:pt x="13" y="16"/>
                  </a:cubicBezTo>
                  <a:cubicBezTo>
                    <a:pt x="17" y="15"/>
                    <a:pt x="18" y="10"/>
                    <a:pt x="17" y="6"/>
                  </a:cubicBezTo>
                  <a:cubicBezTo>
                    <a:pt x="15" y="1"/>
                    <a:pt x="10" y="0"/>
                    <a:pt x="5" y="1"/>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87" name="PA-任意多边形 3250"/>
            <p:cNvSpPr/>
            <p:nvPr>
              <p:custDataLst>
                <p:tags r:id="rId60"/>
              </p:custDataLst>
            </p:nvPr>
          </p:nvSpPr>
          <p:spPr bwMode="auto">
            <a:xfrm>
              <a:off x="8581048" y="3048478"/>
              <a:ext cx="5955" cy="7143"/>
            </a:xfrm>
            <a:custGeom>
              <a:avLst/>
              <a:gdLst>
                <a:gd name="T0" fmla="*/ 5 w 11"/>
                <a:gd name="T1" fmla="*/ 0 h 14"/>
                <a:gd name="T2" fmla="*/ 0 w 11"/>
                <a:gd name="T3" fmla="*/ 8 h 14"/>
                <a:gd name="T4" fmla="*/ 7 w 11"/>
                <a:gd name="T5" fmla="*/ 12 h 14"/>
                <a:gd name="T6" fmla="*/ 11 w 11"/>
                <a:gd name="T7" fmla="*/ 3 h 14"/>
                <a:gd name="T8" fmla="*/ 5 w 11"/>
                <a:gd name="T9" fmla="*/ 0 h 14"/>
              </a:gdLst>
              <a:ahLst/>
              <a:cxnLst>
                <a:cxn ang="0">
                  <a:pos x="T0" y="T1"/>
                </a:cxn>
                <a:cxn ang="0">
                  <a:pos x="T2" y="T3"/>
                </a:cxn>
                <a:cxn ang="0">
                  <a:pos x="T4" y="T5"/>
                </a:cxn>
                <a:cxn ang="0">
                  <a:pos x="T6" y="T7"/>
                </a:cxn>
                <a:cxn ang="0">
                  <a:pos x="T8" y="T9"/>
                </a:cxn>
              </a:cxnLst>
              <a:rect l="0" t="0" r="r" b="b"/>
              <a:pathLst>
                <a:path w="11" h="14">
                  <a:moveTo>
                    <a:pt x="5" y="0"/>
                  </a:moveTo>
                  <a:cubicBezTo>
                    <a:pt x="1" y="1"/>
                    <a:pt x="1" y="5"/>
                    <a:pt x="0" y="8"/>
                  </a:cubicBezTo>
                  <a:cubicBezTo>
                    <a:pt x="2" y="11"/>
                    <a:pt x="3" y="14"/>
                    <a:pt x="7" y="12"/>
                  </a:cubicBezTo>
                  <a:cubicBezTo>
                    <a:pt x="11" y="11"/>
                    <a:pt x="11" y="7"/>
                    <a:pt x="11" y="3"/>
                  </a:cubicBezTo>
                  <a:cubicBezTo>
                    <a:pt x="10" y="1"/>
                    <a:pt x="7" y="0"/>
                    <a:pt x="5"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88" name="PA-任意多边形 3251"/>
            <p:cNvSpPr/>
            <p:nvPr>
              <p:custDataLst>
                <p:tags r:id="rId61"/>
              </p:custDataLst>
            </p:nvPr>
          </p:nvSpPr>
          <p:spPr bwMode="auto">
            <a:xfrm>
              <a:off x="8603080" y="3049073"/>
              <a:ext cx="9527" cy="7739"/>
            </a:xfrm>
            <a:custGeom>
              <a:avLst/>
              <a:gdLst>
                <a:gd name="T0" fmla="*/ 16 w 17"/>
                <a:gd name="T1" fmla="*/ 5 h 15"/>
                <a:gd name="T2" fmla="*/ 8 w 17"/>
                <a:gd name="T3" fmla="*/ 1 h 15"/>
                <a:gd name="T4" fmla="*/ 1 w 17"/>
                <a:gd name="T5" fmla="*/ 10 h 15"/>
                <a:gd name="T6" fmla="*/ 13 w 17"/>
                <a:gd name="T7" fmla="*/ 14 h 15"/>
                <a:gd name="T8" fmla="*/ 16 w 17"/>
                <a:gd name="T9" fmla="*/ 5 h 15"/>
              </a:gdLst>
              <a:ahLst/>
              <a:cxnLst>
                <a:cxn ang="0">
                  <a:pos x="T0" y="T1"/>
                </a:cxn>
                <a:cxn ang="0">
                  <a:pos x="T2" y="T3"/>
                </a:cxn>
                <a:cxn ang="0">
                  <a:pos x="T4" y="T5"/>
                </a:cxn>
                <a:cxn ang="0">
                  <a:pos x="T6" y="T7"/>
                </a:cxn>
                <a:cxn ang="0">
                  <a:pos x="T8" y="T9"/>
                </a:cxn>
              </a:cxnLst>
              <a:rect l="0" t="0" r="r" b="b"/>
              <a:pathLst>
                <a:path w="17" h="15">
                  <a:moveTo>
                    <a:pt x="16" y="5"/>
                  </a:moveTo>
                  <a:cubicBezTo>
                    <a:pt x="14" y="2"/>
                    <a:pt x="12" y="0"/>
                    <a:pt x="8" y="1"/>
                  </a:cubicBezTo>
                  <a:cubicBezTo>
                    <a:pt x="5" y="3"/>
                    <a:pt x="0" y="6"/>
                    <a:pt x="1" y="10"/>
                  </a:cubicBezTo>
                  <a:cubicBezTo>
                    <a:pt x="4" y="15"/>
                    <a:pt x="8" y="14"/>
                    <a:pt x="13" y="14"/>
                  </a:cubicBezTo>
                  <a:cubicBezTo>
                    <a:pt x="17" y="13"/>
                    <a:pt x="16" y="9"/>
                    <a:pt x="16" y="5"/>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89" name="PA-任意多边形 3252"/>
            <p:cNvSpPr/>
            <p:nvPr>
              <p:custDataLst>
                <p:tags r:id="rId62"/>
              </p:custDataLst>
            </p:nvPr>
          </p:nvSpPr>
          <p:spPr bwMode="auto">
            <a:xfrm>
              <a:off x="8397051" y="3050858"/>
              <a:ext cx="1786" cy="595"/>
            </a:xfrm>
            <a:custGeom>
              <a:avLst/>
              <a:gdLst>
                <a:gd name="T0" fmla="*/ 0 w 3"/>
                <a:gd name="T1" fmla="*/ 0 h 2"/>
                <a:gd name="T2" fmla="*/ 2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2" y="2"/>
                    <a:pt x="2" y="2"/>
                    <a:pt x="2" y="2"/>
                  </a:cubicBezTo>
                  <a:cubicBezTo>
                    <a:pt x="2" y="1"/>
                    <a:pt x="3" y="1"/>
                    <a:pt x="3" y="0"/>
                  </a:cubicBezTo>
                  <a:lnTo>
                    <a:pt x="0" y="0"/>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90" name="PA-任意多边形 3253"/>
            <p:cNvSpPr/>
            <p:nvPr>
              <p:custDataLst>
                <p:tags r:id="rId63"/>
              </p:custDataLst>
            </p:nvPr>
          </p:nvSpPr>
          <p:spPr bwMode="auto">
            <a:xfrm>
              <a:off x="8422060" y="3050858"/>
              <a:ext cx="2977" cy="3572"/>
            </a:xfrm>
            <a:custGeom>
              <a:avLst/>
              <a:gdLst>
                <a:gd name="T0" fmla="*/ 6 w 6"/>
                <a:gd name="T1" fmla="*/ 0 h 7"/>
                <a:gd name="T2" fmla="*/ 2 w 6"/>
                <a:gd name="T3" fmla="*/ 7 h 7"/>
                <a:gd name="T4" fmla="*/ 6 w 6"/>
                <a:gd name="T5" fmla="*/ 0 h 7"/>
              </a:gdLst>
              <a:ahLst/>
              <a:cxnLst>
                <a:cxn ang="0">
                  <a:pos x="T0" y="T1"/>
                </a:cxn>
                <a:cxn ang="0">
                  <a:pos x="T2" y="T3"/>
                </a:cxn>
                <a:cxn ang="0">
                  <a:pos x="T4" y="T5"/>
                </a:cxn>
              </a:cxnLst>
              <a:rect l="0" t="0" r="r" b="b"/>
              <a:pathLst>
                <a:path w="6" h="7">
                  <a:moveTo>
                    <a:pt x="6" y="0"/>
                  </a:moveTo>
                  <a:cubicBezTo>
                    <a:pt x="2" y="0"/>
                    <a:pt x="0" y="5"/>
                    <a:pt x="2" y="7"/>
                  </a:cubicBezTo>
                  <a:cubicBezTo>
                    <a:pt x="4" y="5"/>
                    <a:pt x="4" y="2"/>
                    <a:pt x="6"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91" name="PA-任意多边形 3254"/>
            <p:cNvSpPr/>
            <p:nvPr>
              <p:custDataLst>
                <p:tags r:id="rId64"/>
              </p:custDataLst>
            </p:nvPr>
          </p:nvSpPr>
          <p:spPr bwMode="auto">
            <a:xfrm>
              <a:off x="8465529" y="3052644"/>
              <a:ext cx="1786" cy="2977"/>
            </a:xfrm>
            <a:custGeom>
              <a:avLst/>
              <a:gdLst>
                <a:gd name="T0" fmla="*/ 3 w 3"/>
                <a:gd name="T1" fmla="*/ 4 h 6"/>
                <a:gd name="T2" fmla="*/ 3 w 3"/>
                <a:gd name="T3" fmla="*/ 0 h 6"/>
                <a:gd name="T4" fmla="*/ 0 w 3"/>
                <a:gd name="T5" fmla="*/ 0 h 6"/>
                <a:gd name="T6" fmla="*/ 3 w 3"/>
                <a:gd name="T7" fmla="*/ 4 h 6"/>
              </a:gdLst>
              <a:ahLst/>
              <a:cxnLst>
                <a:cxn ang="0">
                  <a:pos x="T0" y="T1"/>
                </a:cxn>
                <a:cxn ang="0">
                  <a:pos x="T2" y="T3"/>
                </a:cxn>
                <a:cxn ang="0">
                  <a:pos x="T4" y="T5"/>
                </a:cxn>
                <a:cxn ang="0">
                  <a:pos x="T6" y="T7"/>
                </a:cxn>
              </a:cxnLst>
              <a:rect l="0" t="0" r="r" b="b"/>
              <a:pathLst>
                <a:path w="3" h="6">
                  <a:moveTo>
                    <a:pt x="3" y="4"/>
                  </a:moveTo>
                  <a:cubicBezTo>
                    <a:pt x="3" y="0"/>
                    <a:pt x="3" y="0"/>
                    <a:pt x="3" y="0"/>
                  </a:cubicBezTo>
                  <a:cubicBezTo>
                    <a:pt x="0" y="0"/>
                    <a:pt x="0" y="0"/>
                    <a:pt x="0" y="0"/>
                  </a:cubicBezTo>
                  <a:cubicBezTo>
                    <a:pt x="0" y="2"/>
                    <a:pt x="0" y="6"/>
                    <a:pt x="3" y="4"/>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92" name="PA-任意多边形 3255"/>
            <p:cNvSpPr/>
            <p:nvPr>
              <p:custDataLst>
                <p:tags r:id="rId65"/>
              </p:custDataLst>
            </p:nvPr>
          </p:nvSpPr>
          <p:spPr bwMode="auto">
            <a:xfrm>
              <a:off x="8416106" y="3053835"/>
              <a:ext cx="15482" cy="19644"/>
            </a:xfrm>
            <a:custGeom>
              <a:avLst/>
              <a:gdLst>
                <a:gd name="T0" fmla="*/ 29 w 29"/>
                <a:gd name="T1" fmla="*/ 20 h 37"/>
                <a:gd name="T2" fmla="*/ 28 w 29"/>
                <a:gd name="T3" fmla="*/ 15 h 37"/>
                <a:gd name="T4" fmla="*/ 9 w 29"/>
                <a:gd name="T5" fmla="*/ 3 h 37"/>
                <a:gd name="T6" fmla="*/ 2 w 29"/>
                <a:gd name="T7" fmla="*/ 27 h 37"/>
                <a:gd name="T8" fmla="*/ 26 w 29"/>
                <a:gd name="T9" fmla="*/ 37 h 37"/>
                <a:gd name="T10" fmla="*/ 22 w 29"/>
                <a:gd name="T11" fmla="*/ 31 h 37"/>
                <a:gd name="T12" fmla="*/ 29 w 29"/>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29" h="37">
                  <a:moveTo>
                    <a:pt x="29" y="20"/>
                  </a:moveTo>
                  <a:cubicBezTo>
                    <a:pt x="28" y="15"/>
                    <a:pt x="28" y="15"/>
                    <a:pt x="28" y="15"/>
                  </a:cubicBezTo>
                  <a:cubicBezTo>
                    <a:pt x="24" y="8"/>
                    <a:pt x="17" y="0"/>
                    <a:pt x="9" y="3"/>
                  </a:cubicBezTo>
                  <a:cubicBezTo>
                    <a:pt x="0" y="9"/>
                    <a:pt x="0" y="18"/>
                    <a:pt x="2" y="27"/>
                  </a:cubicBezTo>
                  <a:cubicBezTo>
                    <a:pt x="9" y="31"/>
                    <a:pt x="17" y="35"/>
                    <a:pt x="26" y="37"/>
                  </a:cubicBezTo>
                  <a:cubicBezTo>
                    <a:pt x="27" y="33"/>
                    <a:pt x="22" y="34"/>
                    <a:pt x="22" y="31"/>
                  </a:cubicBezTo>
                  <a:cubicBezTo>
                    <a:pt x="24" y="27"/>
                    <a:pt x="24" y="21"/>
                    <a:pt x="29" y="2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93" name="PA-任意多边形 3256"/>
            <p:cNvSpPr/>
            <p:nvPr>
              <p:custDataLst>
                <p:tags r:id="rId66"/>
              </p:custDataLst>
            </p:nvPr>
          </p:nvSpPr>
          <p:spPr bwMode="auto">
            <a:xfrm>
              <a:off x="8611416" y="3055025"/>
              <a:ext cx="3573" cy="4167"/>
            </a:xfrm>
            <a:custGeom>
              <a:avLst/>
              <a:gdLst>
                <a:gd name="T0" fmla="*/ 3 w 7"/>
                <a:gd name="T1" fmla="*/ 0 h 7"/>
                <a:gd name="T2" fmla="*/ 4 w 7"/>
                <a:gd name="T3" fmla="*/ 7 h 7"/>
                <a:gd name="T4" fmla="*/ 7 w 7"/>
                <a:gd name="T5" fmla="*/ 2 h 7"/>
                <a:gd name="T6" fmla="*/ 3 w 7"/>
                <a:gd name="T7" fmla="*/ 0 h 7"/>
              </a:gdLst>
              <a:ahLst/>
              <a:cxnLst>
                <a:cxn ang="0">
                  <a:pos x="T0" y="T1"/>
                </a:cxn>
                <a:cxn ang="0">
                  <a:pos x="T2" y="T3"/>
                </a:cxn>
                <a:cxn ang="0">
                  <a:pos x="T4" y="T5"/>
                </a:cxn>
                <a:cxn ang="0">
                  <a:pos x="T6" y="T7"/>
                </a:cxn>
              </a:cxnLst>
              <a:rect l="0" t="0" r="r" b="b"/>
              <a:pathLst>
                <a:path w="7" h="7">
                  <a:moveTo>
                    <a:pt x="3" y="0"/>
                  </a:moveTo>
                  <a:cubicBezTo>
                    <a:pt x="0" y="2"/>
                    <a:pt x="1" y="7"/>
                    <a:pt x="4" y="7"/>
                  </a:cubicBezTo>
                  <a:cubicBezTo>
                    <a:pt x="6" y="6"/>
                    <a:pt x="7" y="5"/>
                    <a:pt x="7" y="2"/>
                  </a:cubicBezTo>
                  <a:cubicBezTo>
                    <a:pt x="6" y="1"/>
                    <a:pt x="5" y="0"/>
                    <a:pt x="3"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94" name="PA-任意多边形 3257"/>
            <p:cNvSpPr/>
            <p:nvPr>
              <p:custDataLst>
                <p:tags r:id="rId67"/>
              </p:custDataLst>
            </p:nvPr>
          </p:nvSpPr>
          <p:spPr bwMode="auto">
            <a:xfrm>
              <a:off x="8601889" y="3057406"/>
              <a:ext cx="1786" cy="2381"/>
            </a:xfrm>
            <a:custGeom>
              <a:avLst/>
              <a:gdLst>
                <a:gd name="T0" fmla="*/ 3 w 4"/>
                <a:gd name="T1" fmla="*/ 4 h 4"/>
                <a:gd name="T2" fmla="*/ 4 w 4"/>
                <a:gd name="T3" fmla="*/ 3 h 4"/>
                <a:gd name="T4" fmla="*/ 4 w 4"/>
                <a:gd name="T5" fmla="*/ 1 h 4"/>
                <a:gd name="T6" fmla="*/ 2 w 4"/>
                <a:gd name="T7" fmla="*/ 0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3" y="3"/>
                    <a:pt x="4" y="3"/>
                    <a:pt x="4" y="3"/>
                  </a:cubicBezTo>
                  <a:cubicBezTo>
                    <a:pt x="4" y="1"/>
                    <a:pt x="4" y="1"/>
                    <a:pt x="4" y="1"/>
                  </a:cubicBezTo>
                  <a:cubicBezTo>
                    <a:pt x="4" y="0"/>
                    <a:pt x="3" y="0"/>
                    <a:pt x="2" y="0"/>
                  </a:cubicBezTo>
                  <a:cubicBezTo>
                    <a:pt x="0" y="1"/>
                    <a:pt x="2" y="3"/>
                    <a:pt x="3" y="4"/>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95" name="PA-任意多边形 3258"/>
            <p:cNvSpPr/>
            <p:nvPr>
              <p:custDataLst>
                <p:tags r:id="rId68"/>
              </p:custDataLst>
            </p:nvPr>
          </p:nvSpPr>
          <p:spPr bwMode="auto">
            <a:xfrm>
              <a:off x="8402411" y="3059192"/>
              <a:ext cx="1191" cy="1190"/>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1" y="1"/>
                    <a:pt x="1" y="2"/>
                    <a:pt x="2" y="3"/>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96" name="PA-任意多边形 3259"/>
            <p:cNvSpPr/>
            <p:nvPr>
              <p:custDataLst>
                <p:tags r:id="rId69"/>
              </p:custDataLst>
            </p:nvPr>
          </p:nvSpPr>
          <p:spPr bwMode="auto">
            <a:xfrm>
              <a:off x="8588789" y="3059787"/>
              <a:ext cx="11909" cy="10715"/>
            </a:xfrm>
            <a:custGeom>
              <a:avLst/>
              <a:gdLst>
                <a:gd name="T0" fmla="*/ 16 w 22"/>
                <a:gd name="T1" fmla="*/ 20 h 21"/>
                <a:gd name="T2" fmla="*/ 22 w 22"/>
                <a:gd name="T3" fmla="*/ 9 h 21"/>
                <a:gd name="T4" fmla="*/ 8 w 22"/>
                <a:gd name="T5" fmla="*/ 2 h 21"/>
                <a:gd name="T6" fmla="*/ 2 w 22"/>
                <a:gd name="T7" fmla="*/ 14 h 21"/>
                <a:gd name="T8" fmla="*/ 16 w 22"/>
                <a:gd name="T9" fmla="*/ 20 h 21"/>
              </a:gdLst>
              <a:ahLst/>
              <a:cxnLst>
                <a:cxn ang="0">
                  <a:pos x="T0" y="T1"/>
                </a:cxn>
                <a:cxn ang="0">
                  <a:pos x="T2" y="T3"/>
                </a:cxn>
                <a:cxn ang="0">
                  <a:pos x="T4" y="T5"/>
                </a:cxn>
                <a:cxn ang="0">
                  <a:pos x="T6" y="T7"/>
                </a:cxn>
                <a:cxn ang="0">
                  <a:pos x="T8" y="T9"/>
                </a:cxn>
              </a:cxnLst>
              <a:rect l="0" t="0" r="r" b="b"/>
              <a:pathLst>
                <a:path w="22" h="21">
                  <a:moveTo>
                    <a:pt x="16" y="20"/>
                  </a:moveTo>
                  <a:cubicBezTo>
                    <a:pt x="22" y="19"/>
                    <a:pt x="20" y="13"/>
                    <a:pt x="22" y="9"/>
                  </a:cubicBezTo>
                  <a:cubicBezTo>
                    <a:pt x="21" y="3"/>
                    <a:pt x="13" y="0"/>
                    <a:pt x="8" y="2"/>
                  </a:cubicBezTo>
                  <a:cubicBezTo>
                    <a:pt x="3" y="4"/>
                    <a:pt x="0" y="9"/>
                    <a:pt x="2" y="14"/>
                  </a:cubicBezTo>
                  <a:cubicBezTo>
                    <a:pt x="5" y="19"/>
                    <a:pt x="11" y="21"/>
                    <a:pt x="16" y="2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97" name="PA-任意多边形 3260"/>
            <p:cNvSpPr/>
            <p:nvPr>
              <p:custDataLst>
                <p:tags r:id="rId70"/>
              </p:custDataLst>
            </p:nvPr>
          </p:nvSpPr>
          <p:spPr bwMode="auto">
            <a:xfrm>
              <a:off x="8582834" y="3064549"/>
              <a:ext cx="5359" cy="9524"/>
            </a:xfrm>
            <a:custGeom>
              <a:avLst/>
              <a:gdLst>
                <a:gd name="T0" fmla="*/ 8 w 10"/>
                <a:gd name="T1" fmla="*/ 10 h 18"/>
                <a:gd name="T2" fmla="*/ 7 w 10"/>
                <a:gd name="T3" fmla="*/ 4 h 18"/>
                <a:gd name="T4" fmla="*/ 3 w 10"/>
                <a:gd name="T5" fmla="*/ 2 h 18"/>
                <a:gd name="T6" fmla="*/ 4 w 10"/>
                <a:gd name="T7" fmla="*/ 18 h 18"/>
                <a:gd name="T8" fmla="*/ 9 w 10"/>
                <a:gd name="T9" fmla="*/ 16 h 18"/>
                <a:gd name="T10" fmla="*/ 8 w 10"/>
                <a:gd name="T11" fmla="*/ 10 h 18"/>
              </a:gdLst>
              <a:ahLst/>
              <a:cxnLst>
                <a:cxn ang="0">
                  <a:pos x="T0" y="T1"/>
                </a:cxn>
                <a:cxn ang="0">
                  <a:pos x="T2" y="T3"/>
                </a:cxn>
                <a:cxn ang="0">
                  <a:pos x="T4" y="T5"/>
                </a:cxn>
                <a:cxn ang="0">
                  <a:pos x="T6" y="T7"/>
                </a:cxn>
                <a:cxn ang="0">
                  <a:pos x="T8" y="T9"/>
                </a:cxn>
                <a:cxn ang="0">
                  <a:pos x="T10" y="T11"/>
                </a:cxn>
              </a:cxnLst>
              <a:rect l="0" t="0" r="r" b="b"/>
              <a:pathLst>
                <a:path w="10" h="18">
                  <a:moveTo>
                    <a:pt x="8" y="10"/>
                  </a:moveTo>
                  <a:cubicBezTo>
                    <a:pt x="6" y="9"/>
                    <a:pt x="4" y="6"/>
                    <a:pt x="7" y="4"/>
                  </a:cubicBezTo>
                  <a:cubicBezTo>
                    <a:pt x="7" y="2"/>
                    <a:pt x="4" y="0"/>
                    <a:pt x="3" y="2"/>
                  </a:cubicBezTo>
                  <a:cubicBezTo>
                    <a:pt x="2" y="6"/>
                    <a:pt x="0" y="14"/>
                    <a:pt x="4" y="18"/>
                  </a:cubicBezTo>
                  <a:cubicBezTo>
                    <a:pt x="6" y="18"/>
                    <a:pt x="8" y="17"/>
                    <a:pt x="9" y="16"/>
                  </a:cubicBezTo>
                  <a:cubicBezTo>
                    <a:pt x="9" y="14"/>
                    <a:pt x="10" y="11"/>
                    <a:pt x="8" y="1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98" name="PA-任意多边形 3261"/>
            <p:cNvSpPr/>
            <p:nvPr>
              <p:custDataLst>
                <p:tags r:id="rId71"/>
              </p:custDataLst>
            </p:nvPr>
          </p:nvSpPr>
          <p:spPr bwMode="auto">
            <a:xfrm>
              <a:off x="8597721" y="3068717"/>
              <a:ext cx="13100" cy="11906"/>
            </a:xfrm>
            <a:custGeom>
              <a:avLst/>
              <a:gdLst>
                <a:gd name="T0" fmla="*/ 1 w 24"/>
                <a:gd name="T1" fmla="*/ 8 h 23"/>
                <a:gd name="T2" fmla="*/ 7 w 24"/>
                <a:gd name="T3" fmla="*/ 21 h 23"/>
                <a:gd name="T4" fmla="*/ 21 w 24"/>
                <a:gd name="T5" fmla="*/ 17 h 23"/>
                <a:gd name="T6" fmla="*/ 16 w 24"/>
                <a:gd name="T7" fmla="*/ 0 h 23"/>
                <a:gd name="T8" fmla="*/ 1 w 24"/>
                <a:gd name="T9" fmla="*/ 8 h 23"/>
              </a:gdLst>
              <a:ahLst/>
              <a:cxnLst>
                <a:cxn ang="0">
                  <a:pos x="T0" y="T1"/>
                </a:cxn>
                <a:cxn ang="0">
                  <a:pos x="T2" y="T3"/>
                </a:cxn>
                <a:cxn ang="0">
                  <a:pos x="T4" y="T5"/>
                </a:cxn>
                <a:cxn ang="0">
                  <a:pos x="T6" y="T7"/>
                </a:cxn>
                <a:cxn ang="0">
                  <a:pos x="T8" y="T9"/>
                </a:cxn>
              </a:cxnLst>
              <a:rect l="0" t="0" r="r" b="b"/>
              <a:pathLst>
                <a:path w="24" h="23">
                  <a:moveTo>
                    <a:pt x="1" y="8"/>
                  </a:moveTo>
                  <a:cubicBezTo>
                    <a:pt x="0" y="12"/>
                    <a:pt x="2" y="18"/>
                    <a:pt x="7" y="21"/>
                  </a:cubicBezTo>
                  <a:cubicBezTo>
                    <a:pt x="12" y="23"/>
                    <a:pt x="17" y="21"/>
                    <a:pt x="21" y="17"/>
                  </a:cubicBezTo>
                  <a:cubicBezTo>
                    <a:pt x="24" y="11"/>
                    <a:pt x="19" y="5"/>
                    <a:pt x="16" y="0"/>
                  </a:cubicBezTo>
                  <a:cubicBezTo>
                    <a:pt x="11" y="2"/>
                    <a:pt x="2" y="0"/>
                    <a:pt x="1" y="8"/>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99" name="PA-任意多边形 3262"/>
            <p:cNvSpPr/>
            <p:nvPr>
              <p:custDataLst>
                <p:tags r:id="rId72"/>
              </p:custDataLst>
            </p:nvPr>
          </p:nvSpPr>
          <p:spPr bwMode="auto">
            <a:xfrm>
              <a:off x="8616180" y="3069311"/>
              <a:ext cx="4764" cy="4167"/>
            </a:xfrm>
            <a:custGeom>
              <a:avLst/>
              <a:gdLst>
                <a:gd name="T0" fmla="*/ 6 w 9"/>
                <a:gd name="T1" fmla="*/ 1 h 7"/>
                <a:gd name="T2" fmla="*/ 0 w 9"/>
                <a:gd name="T3" fmla="*/ 5 h 7"/>
                <a:gd name="T4" fmla="*/ 5 w 9"/>
                <a:gd name="T5" fmla="*/ 7 h 7"/>
                <a:gd name="T6" fmla="*/ 6 w 9"/>
                <a:gd name="T7" fmla="*/ 1 h 7"/>
              </a:gdLst>
              <a:ahLst/>
              <a:cxnLst>
                <a:cxn ang="0">
                  <a:pos x="T0" y="T1"/>
                </a:cxn>
                <a:cxn ang="0">
                  <a:pos x="T2" y="T3"/>
                </a:cxn>
                <a:cxn ang="0">
                  <a:pos x="T4" y="T5"/>
                </a:cxn>
                <a:cxn ang="0">
                  <a:pos x="T6" y="T7"/>
                </a:cxn>
              </a:cxnLst>
              <a:rect l="0" t="0" r="r" b="b"/>
              <a:pathLst>
                <a:path w="9" h="7">
                  <a:moveTo>
                    <a:pt x="6" y="1"/>
                  </a:moveTo>
                  <a:cubicBezTo>
                    <a:pt x="3" y="0"/>
                    <a:pt x="0" y="2"/>
                    <a:pt x="0" y="5"/>
                  </a:cubicBezTo>
                  <a:cubicBezTo>
                    <a:pt x="2" y="6"/>
                    <a:pt x="3" y="7"/>
                    <a:pt x="5" y="7"/>
                  </a:cubicBezTo>
                  <a:cubicBezTo>
                    <a:pt x="5" y="5"/>
                    <a:pt x="9" y="3"/>
                    <a:pt x="6" y="1"/>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00" name="PA-任意多边形 3263"/>
            <p:cNvSpPr/>
            <p:nvPr>
              <p:custDataLst>
                <p:tags r:id="rId73"/>
              </p:custDataLst>
            </p:nvPr>
          </p:nvSpPr>
          <p:spPr bwMode="auto">
            <a:xfrm>
              <a:off x="8578666" y="3073479"/>
              <a:ext cx="2382" cy="2381"/>
            </a:xfrm>
            <a:custGeom>
              <a:avLst/>
              <a:gdLst>
                <a:gd name="T0" fmla="*/ 0 w 4"/>
                <a:gd name="T1" fmla="*/ 1 h 4"/>
                <a:gd name="T2" fmla="*/ 3 w 4"/>
                <a:gd name="T3" fmla="*/ 4 h 4"/>
                <a:gd name="T4" fmla="*/ 4 w 4"/>
                <a:gd name="T5" fmla="*/ 3 h 4"/>
                <a:gd name="T6" fmla="*/ 0 w 4"/>
                <a:gd name="T7" fmla="*/ 0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lnTo>
                    <a:pt x="3" y="4"/>
                  </a:lnTo>
                  <a:lnTo>
                    <a:pt x="4" y="3"/>
                  </a:lnTo>
                  <a:lnTo>
                    <a:pt x="0" y="0"/>
                  </a:lnTo>
                  <a:lnTo>
                    <a:pt x="0" y="1"/>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01" name="PA-任意多边形 3264"/>
            <p:cNvSpPr/>
            <p:nvPr>
              <p:custDataLst>
                <p:tags r:id="rId74"/>
              </p:custDataLst>
            </p:nvPr>
          </p:nvSpPr>
          <p:spPr bwMode="auto">
            <a:xfrm>
              <a:off x="8455406" y="3074074"/>
              <a:ext cx="1786" cy="1786"/>
            </a:xfrm>
            <a:custGeom>
              <a:avLst/>
              <a:gdLst>
                <a:gd name="T0" fmla="*/ 3 w 3"/>
                <a:gd name="T1" fmla="*/ 1 h 3"/>
                <a:gd name="T2" fmla="*/ 0 w 3"/>
                <a:gd name="T3" fmla="*/ 0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0"/>
                    <a:pt x="1" y="0"/>
                    <a:pt x="0" y="0"/>
                  </a:cubicBezTo>
                  <a:cubicBezTo>
                    <a:pt x="2" y="3"/>
                    <a:pt x="2" y="3"/>
                    <a:pt x="2" y="3"/>
                  </a:cubicBezTo>
                  <a:cubicBezTo>
                    <a:pt x="2" y="3"/>
                    <a:pt x="3" y="2"/>
                    <a:pt x="3" y="1"/>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02" name="PA-任意多边形 3265"/>
            <p:cNvSpPr/>
            <p:nvPr>
              <p:custDataLst>
                <p:tags r:id="rId75"/>
              </p:custDataLst>
            </p:nvPr>
          </p:nvSpPr>
          <p:spPr bwMode="auto">
            <a:xfrm>
              <a:off x="8430993" y="3074074"/>
              <a:ext cx="3573" cy="4762"/>
            </a:xfrm>
            <a:custGeom>
              <a:avLst/>
              <a:gdLst>
                <a:gd name="T0" fmla="*/ 0 w 6"/>
                <a:gd name="T1" fmla="*/ 2 h 8"/>
                <a:gd name="T2" fmla="*/ 2 w 6"/>
                <a:gd name="T3" fmla="*/ 7 h 8"/>
                <a:gd name="T4" fmla="*/ 6 w 6"/>
                <a:gd name="T5" fmla="*/ 4 h 8"/>
                <a:gd name="T6" fmla="*/ 0 w 6"/>
                <a:gd name="T7" fmla="*/ 2 h 8"/>
              </a:gdLst>
              <a:ahLst/>
              <a:cxnLst>
                <a:cxn ang="0">
                  <a:pos x="T0" y="T1"/>
                </a:cxn>
                <a:cxn ang="0">
                  <a:pos x="T2" y="T3"/>
                </a:cxn>
                <a:cxn ang="0">
                  <a:pos x="T4" y="T5"/>
                </a:cxn>
                <a:cxn ang="0">
                  <a:pos x="T6" y="T7"/>
                </a:cxn>
              </a:cxnLst>
              <a:rect l="0" t="0" r="r" b="b"/>
              <a:pathLst>
                <a:path w="6" h="8">
                  <a:moveTo>
                    <a:pt x="0" y="2"/>
                  </a:moveTo>
                  <a:cubicBezTo>
                    <a:pt x="0" y="4"/>
                    <a:pt x="1" y="6"/>
                    <a:pt x="2" y="7"/>
                  </a:cubicBezTo>
                  <a:cubicBezTo>
                    <a:pt x="5" y="8"/>
                    <a:pt x="5" y="5"/>
                    <a:pt x="6" y="4"/>
                  </a:cubicBezTo>
                  <a:cubicBezTo>
                    <a:pt x="6" y="1"/>
                    <a:pt x="2" y="0"/>
                    <a:pt x="0" y="2"/>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03" name="PA-任意多边形 3266"/>
            <p:cNvSpPr/>
            <p:nvPr>
              <p:custDataLst>
                <p:tags r:id="rId76"/>
              </p:custDataLst>
            </p:nvPr>
          </p:nvSpPr>
          <p:spPr bwMode="auto">
            <a:xfrm>
              <a:off x="8591171" y="3076455"/>
              <a:ext cx="1786" cy="2381"/>
            </a:xfrm>
            <a:custGeom>
              <a:avLst/>
              <a:gdLst>
                <a:gd name="T0" fmla="*/ 3 w 3"/>
                <a:gd name="T1" fmla="*/ 0 h 5"/>
                <a:gd name="T2" fmla="*/ 0 w 3"/>
                <a:gd name="T3" fmla="*/ 0 h 5"/>
                <a:gd name="T4" fmla="*/ 0 w 3"/>
                <a:gd name="T5" fmla="*/ 4 h 5"/>
                <a:gd name="T6" fmla="*/ 3 w 3"/>
                <a:gd name="T7" fmla="*/ 0 h 5"/>
              </a:gdLst>
              <a:ahLst/>
              <a:cxnLst>
                <a:cxn ang="0">
                  <a:pos x="T0" y="T1"/>
                </a:cxn>
                <a:cxn ang="0">
                  <a:pos x="T2" y="T3"/>
                </a:cxn>
                <a:cxn ang="0">
                  <a:pos x="T4" y="T5"/>
                </a:cxn>
                <a:cxn ang="0">
                  <a:pos x="T6" y="T7"/>
                </a:cxn>
              </a:cxnLst>
              <a:rect l="0" t="0" r="r" b="b"/>
              <a:pathLst>
                <a:path w="3" h="5">
                  <a:moveTo>
                    <a:pt x="3" y="0"/>
                  </a:moveTo>
                  <a:cubicBezTo>
                    <a:pt x="0" y="0"/>
                    <a:pt x="0" y="0"/>
                    <a:pt x="0" y="0"/>
                  </a:cubicBezTo>
                  <a:cubicBezTo>
                    <a:pt x="0" y="4"/>
                    <a:pt x="0" y="4"/>
                    <a:pt x="0" y="4"/>
                  </a:cubicBezTo>
                  <a:cubicBezTo>
                    <a:pt x="2" y="5"/>
                    <a:pt x="3" y="2"/>
                    <a:pt x="3"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04" name="PA-任意多边形 3267"/>
            <p:cNvSpPr/>
            <p:nvPr>
              <p:custDataLst>
                <p:tags r:id="rId77"/>
              </p:custDataLst>
            </p:nvPr>
          </p:nvSpPr>
          <p:spPr bwMode="auto">
            <a:xfrm>
              <a:off x="8435160" y="3081813"/>
              <a:ext cx="1786" cy="2381"/>
            </a:xfrm>
            <a:custGeom>
              <a:avLst/>
              <a:gdLst>
                <a:gd name="T0" fmla="*/ 3 w 3"/>
                <a:gd name="T1" fmla="*/ 1 h 5"/>
                <a:gd name="T2" fmla="*/ 0 w 3"/>
                <a:gd name="T3" fmla="*/ 0 h 5"/>
                <a:gd name="T4" fmla="*/ 0 w 3"/>
                <a:gd name="T5" fmla="*/ 5 h 5"/>
                <a:gd name="T6" fmla="*/ 2 w 3"/>
                <a:gd name="T7" fmla="*/ 5 h 5"/>
                <a:gd name="T8" fmla="*/ 3 w 3"/>
                <a:gd name="T9" fmla="*/ 1 h 5"/>
              </a:gdLst>
              <a:ahLst/>
              <a:cxnLst>
                <a:cxn ang="0">
                  <a:pos x="T0" y="T1"/>
                </a:cxn>
                <a:cxn ang="0">
                  <a:pos x="T2" y="T3"/>
                </a:cxn>
                <a:cxn ang="0">
                  <a:pos x="T4" y="T5"/>
                </a:cxn>
                <a:cxn ang="0">
                  <a:pos x="T6" y="T7"/>
                </a:cxn>
                <a:cxn ang="0">
                  <a:pos x="T8" y="T9"/>
                </a:cxn>
              </a:cxnLst>
              <a:rect l="0" t="0" r="r" b="b"/>
              <a:pathLst>
                <a:path w="3" h="5">
                  <a:moveTo>
                    <a:pt x="3" y="1"/>
                  </a:moveTo>
                  <a:cubicBezTo>
                    <a:pt x="2" y="0"/>
                    <a:pt x="1" y="0"/>
                    <a:pt x="0" y="0"/>
                  </a:cubicBezTo>
                  <a:cubicBezTo>
                    <a:pt x="0" y="5"/>
                    <a:pt x="0" y="5"/>
                    <a:pt x="0" y="5"/>
                  </a:cubicBezTo>
                  <a:cubicBezTo>
                    <a:pt x="2" y="5"/>
                    <a:pt x="2" y="5"/>
                    <a:pt x="2" y="5"/>
                  </a:cubicBezTo>
                  <a:cubicBezTo>
                    <a:pt x="3" y="4"/>
                    <a:pt x="2" y="3"/>
                    <a:pt x="3" y="1"/>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05" name="PA-任意多边形 3268"/>
            <p:cNvSpPr/>
            <p:nvPr>
              <p:custDataLst>
                <p:tags r:id="rId78"/>
              </p:custDataLst>
            </p:nvPr>
          </p:nvSpPr>
          <p:spPr bwMode="auto">
            <a:xfrm>
              <a:off x="8439329" y="3081217"/>
              <a:ext cx="6550" cy="7143"/>
            </a:xfrm>
            <a:custGeom>
              <a:avLst/>
              <a:gdLst>
                <a:gd name="T0" fmla="*/ 5 w 13"/>
                <a:gd name="T1" fmla="*/ 1 h 14"/>
                <a:gd name="T2" fmla="*/ 0 w 13"/>
                <a:gd name="T3" fmla="*/ 9 h 14"/>
                <a:gd name="T4" fmla="*/ 9 w 13"/>
                <a:gd name="T5" fmla="*/ 13 h 14"/>
                <a:gd name="T6" fmla="*/ 12 w 13"/>
                <a:gd name="T7" fmla="*/ 5 h 14"/>
                <a:gd name="T8" fmla="*/ 5 w 13"/>
                <a:gd name="T9" fmla="*/ 1 h 14"/>
              </a:gdLst>
              <a:ahLst/>
              <a:cxnLst>
                <a:cxn ang="0">
                  <a:pos x="T0" y="T1"/>
                </a:cxn>
                <a:cxn ang="0">
                  <a:pos x="T2" y="T3"/>
                </a:cxn>
                <a:cxn ang="0">
                  <a:pos x="T4" y="T5"/>
                </a:cxn>
                <a:cxn ang="0">
                  <a:pos x="T6" y="T7"/>
                </a:cxn>
                <a:cxn ang="0">
                  <a:pos x="T8" y="T9"/>
                </a:cxn>
              </a:cxnLst>
              <a:rect l="0" t="0" r="r" b="b"/>
              <a:pathLst>
                <a:path w="13" h="14">
                  <a:moveTo>
                    <a:pt x="5" y="1"/>
                  </a:moveTo>
                  <a:cubicBezTo>
                    <a:pt x="1" y="1"/>
                    <a:pt x="0" y="5"/>
                    <a:pt x="0" y="9"/>
                  </a:cubicBezTo>
                  <a:cubicBezTo>
                    <a:pt x="2" y="12"/>
                    <a:pt x="5" y="14"/>
                    <a:pt x="9" y="13"/>
                  </a:cubicBezTo>
                  <a:cubicBezTo>
                    <a:pt x="11" y="12"/>
                    <a:pt x="13" y="9"/>
                    <a:pt x="12" y="5"/>
                  </a:cubicBezTo>
                  <a:cubicBezTo>
                    <a:pt x="10" y="3"/>
                    <a:pt x="8" y="0"/>
                    <a:pt x="5" y="1"/>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06" name="PA-任意多边形 3269"/>
            <p:cNvSpPr/>
            <p:nvPr>
              <p:custDataLst>
                <p:tags r:id="rId79"/>
              </p:custDataLst>
            </p:nvPr>
          </p:nvSpPr>
          <p:spPr bwMode="auto">
            <a:xfrm>
              <a:off x="8584025" y="3084789"/>
              <a:ext cx="14291" cy="16072"/>
            </a:xfrm>
            <a:custGeom>
              <a:avLst/>
              <a:gdLst>
                <a:gd name="T0" fmla="*/ 4 w 27"/>
                <a:gd name="T1" fmla="*/ 21 h 30"/>
                <a:gd name="T2" fmla="*/ 14 w 27"/>
                <a:gd name="T3" fmla="*/ 29 h 30"/>
                <a:gd name="T4" fmla="*/ 26 w 27"/>
                <a:gd name="T5" fmla="*/ 7 h 30"/>
                <a:gd name="T6" fmla="*/ 13 w 27"/>
                <a:gd name="T7" fmla="*/ 0 h 30"/>
                <a:gd name="T8" fmla="*/ 0 w 27"/>
                <a:gd name="T9" fmla="*/ 15 h 30"/>
                <a:gd name="T10" fmla="*/ 4 w 27"/>
                <a:gd name="T11" fmla="*/ 21 h 30"/>
              </a:gdLst>
              <a:ahLst/>
              <a:cxnLst>
                <a:cxn ang="0">
                  <a:pos x="T0" y="T1"/>
                </a:cxn>
                <a:cxn ang="0">
                  <a:pos x="T2" y="T3"/>
                </a:cxn>
                <a:cxn ang="0">
                  <a:pos x="T4" y="T5"/>
                </a:cxn>
                <a:cxn ang="0">
                  <a:pos x="T6" y="T7"/>
                </a:cxn>
                <a:cxn ang="0">
                  <a:pos x="T8" y="T9"/>
                </a:cxn>
                <a:cxn ang="0">
                  <a:pos x="T10" y="T11"/>
                </a:cxn>
              </a:cxnLst>
              <a:rect l="0" t="0" r="r" b="b"/>
              <a:pathLst>
                <a:path w="27" h="30">
                  <a:moveTo>
                    <a:pt x="4" y="21"/>
                  </a:moveTo>
                  <a:cubicBezTo>
                    <a:pt x="6" y="24"/>
                    <a:pt x="10" y="30"/>
                    <a:pt x="14" y="29"/>
                  </a:cubicBezTo>
                  <a:cubicBezTo>
                    <a:pt x="22" y="26"/>
                    <a:pt x="27" y="15"/>
                    <a:pt x="26" y="7"/>
                  </a:cubicBezTo>
                  <a:cubicBezTo>
                    <a:pt x="24" y="2"/>
                    <a:pt x="19" y="0"/>
                    <a:pt x="13" y="0"/>
                  </a:cubicBezTo>
                  <a:cubicBezTo>
                    <a:pt x="5" y="0"/>
                    <a:pt x="5" y="10"/>
                    <a:pt x="0" y="15"/>
                  </a:cubicBezTo>
                  <a:cubicBezTo>
                    <a:pt x="3" y="16"/>
                    <a:pt x="4" y="18"/>
                    <a:pt x="4" y="21"/>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07" name="PA-任意多边形 3270"/>
            <p:cNvSpPr/>
            <p:nvPr>
              <p:custDataLst>
                <p:tags r:id="rId80"/>
              </p:custDataLst>
            </p:nvPr>
          </p:nvSpPr>
          <p:spPr bwMode="auto">
            <a:xfrm>
              <a:off x="8578666" y="3091932"/>
              <a:ext cx="1786" cy="2381"/>
            </a:xfrm>
            <a:custGeom>
              <a:avLst/>
              <a:gdLst>
                <a:gd name="T0" fmla="*/ 0 w 3"/>
                <a:gd name="T1" fmla="*/ 1 h 5"/>
                <a:gd name="T2" fmla="*/ 0 w 3"/>
                <a:gd name="T3" fmla="*/ 5 h 5"/>
                <a:gd name="T4" fmla="*/ 2 w 3"/>
                <a:gd name="T5" fmla="*/ 5 h 5"/>
                <a:gd name="T6" fmla="*/ 2 w 3"/>
                <a:gd name="T7" fmla="*/ 3 h 5"/>
                <a:gd name="T8" fmla="*/ 0 w 3"/>
                <a:gd name="T9" fmla="*/ 1 h 5"/>
              </a:gdLst>
              <a:ahLst/>
              <a:cxnLst>
                <a:cxn ang="0">
                  <a:pos x="T0" y="T1"/>
                </a:cxn>
                <a:cxn ang="0">
                  <a:pos x="T2" y="T3"/>
                </a:cxn>
                <a:cxn ang="0">
                  <a:pos x="T4" y="T5"/>
                </a:cxn>
                <a:cxn ang="0">
                  <a:pos x="T6" y="T7"/>
                </a:cxn>
                <a:cxn ang="0">
                  <a:pos x="T8" y="T9"/>
                </a:cxn>
              </a:cxnLst>
              <a:rect l="0" t="0" r="r" b="b"/>
              <a:pathLst>
                <a:path w="3" h="5">
                  <a:moveTo>
                    <a:pt x="0" y="1"/>
                  </a:moveTo>
                  <a:cubicBezTo>
                    <a:pt x="0" y="5"/>
                    <a:pt x="0" y="5"/>
                    <a:pt x="0" y="5"/>
                  </a:cubicBezTo>
                  <a:cubicBezTo>
                    <a:pt x="2" y="5"/>
                    <a:pt x="2" y="5"/>
                    <a:pt x="2" y="5"/>
                  </a:cubicBezTo>
                  <a:cubicBezTo>
                    <a:pt x="2" y="3"/>
                    <a:pt x="2" y="3"/>
                    <a:pt x="2" y="3"/>
                  </a:cubicBezTo>
                  <a:cubicBezTo>
                    <a:pt x="3" y="1"/>
                    <a:pt x="1" y="0"/>
                    <a:pt x="0" y="1"/>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08" name="PA-任意多边形 3271"/>
            <p:cNvSpPr/>
            <p:nvPr>
              <p:custDataLst>
                <p:tags r:id="rId81"/>
              </p:custDataLst>
            </p:nvPr>
          </p:nvSpPr>
          <p:spPr bwMode="auto">
            <a:xfrm>
              <a:off x="8603676" y="3093123"/>
              <a:ext cx="5359" cy="5953"/>
            </a:xfrm>
            <a:custGeom>
              <a:avLst/>
              <a:gdLst>
                <a:gd name="T0" fmla="*/ 1 w 10"/>
                <a:gd name="T1" fmla="*/ 0 h 11"/>
                <a:gd name="T2" fmla="*/ 2 w 10"/>
                <a:gd name="T3" fmla="*/ 6 h 11"/>
                <a:gd name="T4" fmla="*/ 10 w 10"/>
                <a:gd name="T5" fmla="*/ 8 h 11"/>
                <a:gd name="T6" fmla="*/ 10 w 10"/>
                <a:gd name="T7" fmla="*/ 5 h 11"/>
                <a:gd name="T8" fmla="*/ 1 w 10"/>
                <a:gd name="T9" fmla="*/ 0 h 11"/>
              </a:gdLst>
              <a:ahLst/>
              <a:cxnLst>
                <a:cxn ang="0">
                  <a:pos x="T0" y="T1"/>
                </a:cxn>
                <a:cxn ang="0">
                  <a:pos x="T2" y="T3"/>
                </a:cxn>
                <a:cxn ang="0">
                  <a:pos x="T4" y="T5"/>
                </a:cxn>
                <a:cxn ang="0">
                  <a:pos x="T6" y="T7"/>
                </a:cxn>
                <a:cxn ang="0">
                  <a:pos x="T8" y="T9"/>
                </a:cxn>
              </a:cxnLst>
              <a:rect l="0" t="0" r="r" b="b"/>
              <a:pathLst>
                <a:path w="10" h="11">
                  <a:moveTo>
                    <a:pt x="1" y="0"/>
                  </a:moveTo>
                  <a:cubicBezTo>
                    <a:pt x="0" y="2"/>
                    <a:pt x="0" y="5"/>
                    <a:pt x="2" y="6"/>
                  </a:cubicBezTo>
                  <a:cubicBezTo>
                    <a:pt x="5" y="7"/>
                    <a:pt x="7" y="11"/>
                    <a:pt x="10" y="8"/>
                  </a:cubicBezTo>
                  <a:cubicBezTo>
                    <a:pt x="10" y="5"/>
                    <a:pt x="10" y="5"/>
                    <a:pt x="10" y="5"/>
                  </a:cubicBezTo>
                  <a:cubicBezTo>
                    <a:pt x="7" y="2"/>
                    <a:pt x="5" y="0"/>
                    <a:pt x="1"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09" name="PA-任意多边形 3272"/>
            <p:cNvSpPr/>
            <p:nvPr>
              <p:custDataLst>
                <p:tags r:id="rId82"/>
              </p:custDataLst>
            </p:nvPr>
          </p:nvSpPr>
          <p:spPr bwMode="auto">
            <a:xfrm>
              <a:off x="8452429" y="3093123"/>
              <a:ext cx="5955" cy="9524"/>
            </a:xfrm>
            <a:custGeom>
              <a:avLst/>
              <a:gdLst>
                <a:gd name="T0" fmla="*/ 1 w 12"/>
                <a:gd name="T1" fmla="*/ 14 h 17"/>
                <a:gd name="T2" fmla="*/ 8 w 12"/>
                <a:gd name="T3" fmla="*/ 17 h 17"/>
                <a:gd name="T4" fmla="*/ 12 w 12"/>
                <a:gd name="T5" fmla="*/ 8 h 17"/>
                <a:gd name="T6" fmla="*/ 9 w 12"/>
                <a:gd name="T7" fmla="*/ 4 h 17"/>
                <a:gd name="T8" fmla="*/ 1 w 12"/>
                <a:gd name="T9" fmla="*/ 14 h 17"/>
              </a:gdLst>
              <a:ahLst/>
              <a:cxnLst>
                <a:cxn ang="0">
                  <a:pos x="T0" y="T1"/>
                </a:cxn>
                <a:cxn ang="0">
                  <a:pos x="T2" y="T3"/>
                </a:cxn>
                <a:cxn ang="0">
                  <a:pos x="T4" y="T5"/>
                </a:cxn>
                <a:cxn ang="0">
                  <a:pos x="T6" y="T7"/>
                </a:cxn>
                <a:cxn ang="0">
                  <a:pos x="T8" y="T9"/>
                </a:cxn>
              </a:cxnLst>
              <a:rect l="0" t="0" r="r" b="b"/>
              <a:pathLst>
                <a:path w="12" h="17">
                  <a:moveTo>
                    <a:pt x="1" y="14"/>
                  </a:moveTo>
                  <a:cubicBezTo>
                    <a:pt x="3" y="16"/>
                    <a:pt x="5" y="15"/>
                    <a:pt x="8" y="17"/>
                  </a:cubicBezTo>
                  <a:cubicBezTo>
                    <a:pt x="12" y="16"/>
                    <a:pt x="11" y="11"/>
                    <a:pt x="12" y="8"/>
                  </a:cubicBezTo>
                  <a:cubicBezTo>
                    <a:pt x="9" y="4"/>
                    <a:pt x="9" y="4"/>
                    <a:pt x="9" y="4"/>
                  </a:cubicBezTo>
                  <a:cubicBezTo>
                    <a:pt x="0" y="0"/>
                    <a:pt x="9" y="14"/>
                    <a:pt x="1" y="14"/>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10" name="PA-任意多边形 3273"/>
            <p:cNvSpPr/>
            <p:nvPr>
              <p:custDataLst>
                <p:tags r:id="rId83"/>
              </p:custDataLst>
            </p:nvPr>
          </p:nvSpPr>
          <p:spPr bwMode="auto">
            <a:xfrm>
              <a:off x="8439329" y="3096099"/>
              <a:ext cx="1786" cy="1786"/>
            </a:xfrm>
            <a:custGeom>
              <a:avLst/>
              <a:gdLst>
                <a:gd name="T0" fmla="*/ 1 w 3"/>
                <a:gd name="T1" fmla="*/ 0 h 3"/>
                <a:gd name="T2" fmla="*/ 2 w 3"/>
                <a:gd name="T3" fmla="*/ 3 h 3"/>
                <a:gd name="T4" fmla="*/ 1 w 3"/>
                <a:gd name="T5" fmla="*/ 0 h 3"/>
              </a:gdLst>
              <a:ahLst/>
              <a:cxnLst>
                <a:cxn ang="0">
                  <a:pos x="T0" y="T1"/>
                </a:cxn>
                <a:cxn ang="0">
                  <a:pos x="T2" y="T3"/>
                </a:cxn>
                <a:cxn ang="0">
                  <a:pos x="T4" y="T5"/>
                </a:cxn>
              </a:cxnLst>
              <a:rect l="0" t="0" r="r" b="b"/>
              <a:pathLst>
                <a:path w="3" h="3">
                  <a:moveTo>
                    <a:pt x="1" y="0"/>
                  </a:moveTo>
                  <a:cubicBezTo>
                    <a:pt x="0" y="2"/>
                    <a:pt x="0" y="1"/>
                    <a:pt x="2" y="3"/>
                  </a:cubicBezTo>
                  <a:cubicBezTo>
                    <a:pt x="3" y="1"/>
                    <a:pt x="3" y="1"/>
                    <a:pt x="1"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11" name="PA-任意多边形 3274"/>
            <p:cNvSpPr/>
            <p:nvPr>
              <p:custDataLst>
                <p:tags r:id="rId84"/>
              </p:custDataLst>
            </p:nvPr>
          </p:nvSpPr>
          <p:spPr bwMode="auto">
            <a:xfrm>
              <a:off x="8566757" y="3095504"/>
              <a:ext cx="8932" cy="9524"/>
            </a:xfrm>
            <a:custGeom>
              <a:avLst/>
              <a:gdLst>
                <a:gd name="T0" fmla="*/ 16 w 17"/>
                <a:gd name="T1" fmla="*/ 7 h 18"/>
                <a:gd name="T2" fmla="*/ 6 w 17"/>
                <a:gd name="T3" fmla="*/ 5 h 18"/>
                <a:gd name="T4" fmla="*/ 10 w 17"/>
                <a:gd name="T5" fmla="*/ 18 h 18"/>
                <a:gd name="T6" fmla="*/ 16 w 17"/>
                <a:gd name="T7" fmla="*/ 7 h 18"/>
              </a:gdLst>
              <a:ahLst/>
              <a:cxnLst>
                <a:cxn ang="0">
                  <a:pos x="T0" y="T1"/>
                </a:cxn>
                <a:cxn ang="0">
                  <a:pos x="T2" y="T3"/>
                </a:cxn>
                <a:cxn ang="0">
                  <a:pos x="T4" y="T5"/>
                </a:cxn>
                <a:cxn ang="0">
                  <a:pos x="T6" y="T7"/>
                </a:cxn>
              </a:cxnLst>
              <a:rect l="0" t="0" r="r" b="b"/>
              <a:pathLst>
                <a:path w="17" h="18">
                  <a:moveTo>
                    <a:pt x="16" y="7"/>
                  </a:moveTo>
                  <a:cubicBezTo>
                    <a:pt x="15" y="1"/>
                    <a:pt x="9" y="0"/>
                    <a:pt x="6" y="5"/>
                  </a:cubicBezTo>
                  <a:cubicBezTo>
                    <a:pt x="0" y="12"/>
                    <a:pt x="12" y="11"/>
                    <a:pt x="10" y="18"/>
                  </a:cubicBezTo>
                  <a:cubicBezTo>
                    <a:pt x="17" y="18"/>
                    <a:pt x="12" y="10"/>
                    <a:pt x="16" y="7"/>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12" name="PA-任意多边形 3275"/>
            <p:cNvSpPr/>
            <p:nvPr>
              <p:custDataLst>
                <p:tags r:id="rId85"/>
              </p:custDataLst>
            </p:nvPr>
          </p:nvSpPr>
          <p:spPr bwMode="auto">
            <a:xfrm>
              <a:off x="8563779" y="3097885"/>
              <a:ext cx="4168" cy="4167"/>
            </a:xfrm>
            <a:custGeom>
              <a:avLst/>
              <a:gdLst>
                <a:gd name="T0" fmla="*/ 0 w 8"/>
                <a:gd name="T1" fmla="*/ 3 h 8"/>
                <a:gd name="T2" fmla="*/ 6 w 8"/>
                <a:gd name="T3" fmla="*/ 6 h 8"/>
                <a:gd name="T4" fmla="*/ 8 w 8"/>
                <a:gd name="T5" fmla="*/ 5 h 8"/>
                <a:gd name="T6" fmla="*/ 8 w 8"/>
                <a:gd name="T7" fmla="*/ 3 h 8"/>
                <a:gd name="T8" fmla="*/ 0 w 8"/>
                <a:gd name="T9" fmla="*/ 3 h 8"/>
              </a:gdLst>
              <a:ahLst/>
              <a:cxnLst>
                <a:cxn ang="0">
                  <a:pos x="T0" y="T1"/>
                </a:cxn>
                <a:cxn ang="0">
                  <a:pos x="T2" y="T3"/>
                </a:cxn>
                <a:cxn ang="0">
                  <a:pos x="T4" y="T5"/>
                </a:cxn>
                <a:cxn ang="0">
                  <a:pos x="T6" y="T7"/>
                </a:cxn>
                <a:cxn ang="0">
                  <a:pos x="T8" y="T9"/>
                </a:cxn>
              </a:cxnLst>
              <a:rect l="0" t="0" r="r" b="b"/>
              <a:pathLst>
                <a:path w="8" h="8">
                  <a:moveTo>
                    <a:pt x="0" y="3"/>
                  </a:moveTo>
                  <a:cubicBezTo>
                    <a:pt x="1" y="8"/>
                    <a:pt x="5" y="1"/>
                    <a:pt x="6" y="6"/>
                  </a:cubicBezTo>
                  <a:cubicBezTo>
                    <a:pt x="7" y="6"/>
                    <a:pt x="7" y="5"/>
                    <a:pt x="8" y="5"/>
                  </a:cubicBezTo>
                  <a:cubicBezTo>
                    <a:pt x="8" y="3"/>
                    <a:pt x="8" y="3"/>
                    <a:pt x="8" y="3"/>
                  </a:cubicBezTo>
                  <a:cubicBezTo>
                    <a:pt x="6" y="2"/>
                    <a:pt x="1" y="0"/>
                    <a:pt x="0" y="3"/>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13" name="PA-任意多边形 3276"/>
            <p:cNvSpPr/>
            <p:nvPr>
              <p:custDataLst>
                <p:tags r:id="rId86"/>
              </p:custDataLst>
            </p:nvPr>
          </p:nvSpPr>
          <p:spPr bwMode="auto">
            <a:xfrm>
              <a:off x="8577475" y="3097885"/>
              <a:ext cx="5955" cy="4762"/>
            </a:xfrm>
            <a:custGeom>
              <a:avLst/>
              <a:gdLst>
                <a:gd name="T0" fmla="*/ 0 w 11"/>
                <a:gd name="T1" fmla="*/ 3 h 9"/>
                <a:gd name="T2" fmla="*/ 7 w 11"/>
                <a:gd name="T3" fmla="*/ 9 h 9"/>
                <a:gd name="T4" fmla="*/ 11 w 11"/>
                <a:gd name="T5" fmla="*/ 4 h 9"/>
                <a:gd name="T6" fmla="*/ 9 w 11"/>
                <a:gd name="T7" fmla="*/ 3 h 9"/>
                <a:gd name="T8" fmla="*/ 0 w 11"/>
                <a:gd name="T9" fmla="*/ 3 h 9"/>
              </a:gdLst>
              <a:ahLst/>
              <a:cxnLst>
                <a:cxn ang="0">
                  <a:pos x="T0" y="T1"/>
                </a:cxn>
                <a:cxn ang="0">
                  <a:pos x="T2" y="T3"/>
                </a:cxn>
                <a:cxn ang="0">
                  <a:pos x="T4" y="T5"/>
                </a:cxn>
                <a:cxn ang="0">
                  <a:pos x="T6" y="T7"/>
                </a:cxn>
                <a:cxn ang="0">
                  <a:pos x="T8" y="T9"/>
                </a:cxn>
              </a:cxnLst>
              <a:rect l="0" t="0" r="r" b="b"/>
              <a:pathLst>
                <a:path w="11" h="9">
                  <a:moveTo>
                    <a:pt x="0" y="3"/>
                  </a:moveTo>
                  <a:cubicBezTo>
                    <a:pt x="1" y="5"/>
                    <a:pt x="4" y="9"/>
                    <a:pt x="7" y="9"/>
                  </a:cubicBezTo>
                  <a:cubicBezTo>
                    <a:pt x="7" y="6"/>
                    <a:pt x="8" y="5"/>
                    <a:pt x="11" y="4"/>
                  </a:cubicBezTo>
                  <a:cubicBezTo>
                    <a:pt x="9" y="3"/>
                    <a:pt x="9" y="3"/>
                    <a:pt x="9" y="3"/>
                  </a:cubicBezTo>
                  <a:cubicBezTo>
                    <a:pt x="6" y="8"/>
                    <a:pt x="3" y="0"/>
                    <a:pt x="0" y="3"/>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14" name="PA-任意多边形 3277"/>
            <p:cNvSpPr/>
            <p:nvPr>
              <p:custDataLst>
                <p:tags r:id="rId87"/>
              </p:custDataLst>
            </p:nvPr>
          </p:nvSpPr>
          <p:spPr bwMode="auto">
            <a:xfrm>
              <a:off x="8597125" y="3099671"/>
              <a:ext cx="5359" cy="3572"/>
            </a:xfrm>
            <a:custGeom>
              <a:avLst/>
              <a:gdLst>
                <a:gd name="T0" fmla="*/ 8 w 10"/>
                <a:gd name="T1" fmla="*/ 3 h 7"/>
                <a:gd name="T2" fmla="*/ 0 w 10"/>
                <a:gd name="T3" fmla="*/ 4 h 7"/>
                <a:gd name="T4" fmla="*/ 10 w 10"/>
                <a:gd name="T5" fmla="*/ 6 h 7"/>
                <a:gd name="T6" fmla="*/ 8 w 10"/>
                <a:gd name="T7" fmla="*/ 3 h 7"/>
              </a:gdLst>
              <a:ahLst/>
              <a:cxnLst>
                <a:cxn ang="0">
                  <a:pos x="T0" y="T1"/>
                </a:cxn>
                <a:cxn ang="0">
                  <a:pos x="T2" y="T3"/>
                </a:cxn>
                <a:cxn ang="0">
                  <a:pos x="T4" y="T5"/>
                </a:cxn>
                <a:cxn ang="0">
                  <a:pos x="T6" y="T7"/>
                </a:cxn>
              </a:cxnLst>
              <a:rect l="0" t="0" r="r" b="b"/>
              <a:pathLst>
                <a:path w="10" h="7">
                  <a:moveTo>
                    <a:pt x="8" y="3"/>
                  </a:moveTo>
                  <a:cubicBezTo>
                    <a:pt x="5" y="5"/>
                    <a:pt x="1" y="0"/>
                    <a:pt x="0" y="4"/>
                  </a:cubicBezTo>
                  <a:cubicBezTo>
                    <a:pt x="2" y="7"/>
                    <a:pt x="7" y="7"/>
                    <a:pt x="10" y="6"/>
                  </a:cubicBezTo>
                  <a:cubicBezTo>
                    <a:pt x="10" y="5"/>
                    <a:pt x="9" y="4"/>
                    <a:pt x="8" y="3"/>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15" name="PA-任意多边形 3278"/>
            <p:cNvSpPr/>
            <p:nvPr>
              <p:custDataLst>
                <p:tags r:id="rId88"/>
              </p:custDataLst>
            </p:nvPr>
          </p:nvSpPr>
          <p:spPr bwMode="auto">
            <a:xfrm>
              <a:off x="8581643" y="3102647"/>
              <a:ext cx="3573" cy="2381"/>
            </a:xfrm>
            <a:custGeom>
              <a:avLst/>
              <a:gdLst>
                <a:gd name="T0" fmla="*/ 5 w 7"/>
                <a:gd name="T1" fmla="*/ 5 h 5"/>
                <a:gd name="T2" fmla="*/ 3 w 7"/>
                <a:gd name="T3" fmla="*/ 0 h 5"/>
                <a:gd name="T4" fmla="*/ 5 w 7"/>
                <a:gd name="T5" fmla="*/ 5 h 5"/>
              </a:gdLst>
              <a:ahLst/>
              <a:cxnLst>
                <a:cxn ang="0">
                  <a:pos x="T0" y="T1"/>
                </a:cxn>
                <a:cxn ang="0">
                  <a:pos x="T2" y="T3"/>
                </a:cxn>
                <a:cxn ang="0">
                  <a:pos x="T4" y="T5"/>
                </a:cxn>
              </a:cxnLst>
              <a:rect l="0" t="0" r="r" b="b"/>
              <a:pathLst>
                <a:path w="7" h="5">
                  <a:moveTo>
                    <a:pt x="5" y="5"/>
                  </a:moveTo>
                  <a:cubicBezTo>
                    <a:pt x="7" y="2"/>
                    <a:pt x="4" y="2"/>
                    <a:pt x="3" y="0"/>
                  </a:cubicBezTo>
                  <a:cubicBezTo>
                    <a:pt x="0" y="3"/>
                    <a:pt x="4" y="4"/>
                    <a:pt x="5" y="5"/>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16" name="PA-任意多边形 3279"/>
            <p:cNvSpPr/>
            <p:nvPr>
              <p:custDataLst>
                <p:tags r:id="rId89"/>
              </p:custDataLst>
            </p:nvPr>
          </p:nvSpPr>
          <p:spPr bwMode="auto">
            <a:xfrm>
              <a:off x="8585812" y="3107409"/>
              <a:ext cx="1786" cy="2381"/>
            </a:xfrm>
            <a:custGeom>
              <a:avLst/>
              <a:gdLst>
                <a:gd name="T0" fmla="*/ 0 w 3"/>
                <a:gd name="T1" fmla="*/ 2 h 4"/>
                <a:gd name="T2" fmla="*/ 2 w 3"/>
                <a:gd name="T3" fmla="*/ 4 h 4"/>
                <a:gd name="T4" fmla="*/ 3 w 3"/>
                <a:gd name="T5" fmla="*/ 3 h 4"/>
                <a:gd name="T6" fmla="*/ 2 w 3"/>
                <a:gd name="T7" fmla="*/ 0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2" y="4"/>
                    <a:pt x="2" y="4"/>
                    <a:pt x="2" y="4"/>
                  </a:cubicBezTo>
                  <a:cubicBezTo>
                    <a:pt x="3" y="3"/>
                    <a:pt x="3" y="3"/>
                    <a:pt x="3" y="3"/>
                  </a:cubicBezTo>
                  <a:cubicBezTo>
                    <a:pt x="3" y="2"/>
                    <a:pt x="3" y="1"/>
                    <a:pt x="2" y="0"/>
                  </a:cubicBezTo>
                  <a:lnTo>
                    <a:pt x="0" y="2"/>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17" name="PA-任意多边形 3280"/>
            <p:cNvSpPr/>
            <p:nvPr>
              <p:custDataLst>
                <p:tags r:id="rId90"/>
              </p:custDataLst>
            </p:nvPr>
          </p:nvSpPr>
          <p:spPr bwMode="auto">
            <a:xfrm>
              <a:off x="8463742" y="3116933"/>
              <a:ext cx="2977" cy="4762"/>
            </a:xfrm>
            <a:custGeom>
              <a:avLst/>
              <a:gdLst>
                <a:gd name="T0" fmla="*/ 1 w 6"/>
                <a:gd name="T1" fmla="*/ 9 h 9"/>
                <a:gd name="T2" fmla="*/ 3 w 6"/>
                <a:gd name="T3" fmla="*/ 9 h 9"/>
                <a:gd name="T4" fmla="*/ 4 w 6"/>
                <a:gd name="T5" fmla="*/ 0 h 9"/>
                <a:gd name="T6" fmla="*/ 1 w 6"/>
                <a:gd name="T7" fmla="*/ 9 h 9"/>
              </a:gdLst>
              <a:ahLst/>
              <a:cxnLst>
                <a:cxn ang="0">
                  <a:pos x="T0" y="T1"/>
                </a:cxn>
                <a:cxn ang="0">
                  <a:pos x="T2" y="T3"/>
                </a:cxn>
                <a:cxn ang="0">
                  <a:pos x="T4" y="T5"/>
                </a:cxn>
                <a:cxn ang="0">
                  <a:pos x="T6" y="T7"/>
                </a:cxn>
              </a:cxnLst>
              <a:rect l="0" t="0" r="r" b="b"/>
              <a:pathLst>
                <a:path w="6" h="9">
                  <a:moveTo>
                    <a:pt x="1" y="9"/>
                  </a:moveTo>
                  <a:cubicBezTo>
                    <a:pt x="3" y="9"/>
                    <a:pt x="3" y="9"/>
                    <a:pt x="3" y="9"/>
                  </a:cubicBezTo>
                  <a:cubicBezTo>
                    <a:pt x="4" y="6"/>
                    <a:pt x="6" y="3"/>
                    <a:pt x="4" y="0"/>
                  </a:cubicBezTo>
                  <a:cubicBezTo>
                    <a:pt x="0" y="0"/>
                    <a:pt x="0" y="6"/>
                    <a:pt x="1" y="9"/>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18" name="PA-任意多边形 3281"/>
            <p:cNvSpPr/>
            <p:nvPr>
              <p:custDataLst>
                <p:tags r:id="rId91"/>
              </p:custDataLst>
            </p:nvPr>
          </p:nvSpPr>
          <p:spPr bwMode="auto">
            <a:xfrm>
              <a:off x="8525670" y="3119315"/>
              <a:ext cx="595" cy="1786"/>
            </a:xfrm>
            <a:custGeom>
              <a:avLst/>
              <a:gdLst>
                <a:gd name="T0" fmla="*/ 0 w 2"/>
                <a:gd name="T1" fmla="*/ 0 h 3"/>
                <a:gd name="T2" fmla="*/ 0 w 2"/>
                <a:gd name="T3" fmla="*/ 3 h 3"/>
                <a:gd name="T4" fmla="*/ 2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3"/>
                    <a:pt x="0" y="3"/>
                    <a:pt x="0" y="3"/>
                  </a:cubicBezTo>
                  <a:cubicBezTo>
                    <a:pt x="2" y="3"/>
                    <a:pt x="2" y="3"/>
                    <a:pt x="2" y="3"/>
                  </a:cubicBezTo>
                  <a:cubicBezTo>
                    <a:pt x="2" y="1"/>
                    <a:pt x="2" y="1"/>
                    <a:pt x="2" y="1"/>
                  </a:cubicBezTo>
                  <a:cubicBezTo>
                    <a:pt x="1" y="1"/>
                    <a:pt x="1" y="0"/>
                    <a:pt x="0"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19" name="PA-任意多边形 3282"/>
            <p:cNvSpPr/>
            <p:nvPr>
              <p:custDataLst>
                <p:tags r:id="rId92"/>
              </p:custDataLst>
            </p:nvPr>
          </p:nvSpPr>
          <p:spPr bwMode="auto">
            <a:xfrm>
              <a:off x="8578666" y="3127649"/>
              <a:ext cx="9527" cy="12501"/>
            </a:xfrm>
            <a:custGeom>
              <a:avLst/>
              <a:gdLst>
                <a:gd name="T0" fmla="*/ 19 w 19"/>
                <a:gd name="T1" fmla="*/ 10 h 23"/>
                <a:gd name="T2" fmla="*/ 3 w 19"/>
                <a:gd name="T3" fmla="*/ 1 h 23"/>
                <a:gd name="T4" fmla="*/ 1 w 19"/>
                <a:gd name="T5" fmla="*/ 17 h 23"/>
                <a:gd name="T6" fmla="*/ 11 w 19"/>
                <a:gd name="T7" fmla="*/ 23 h 23"/>
                <a:gd name="T8" fmla="*/ 19 w 19"/>
                <a:gd name="T9" fmla="*/ 10 h 23"/>
              </a:gdLst>
              <a:ahLst/>
              <a:cxnLst>
                <a:cxn ang="0">
                  <a:pos x="T0" y="T1"/>
                </a:cxn>
                <a:cxn ang="0">
                  <a:pos x="T2" y="T3"/>
                </a:cxn>
                <a:cxn ang="0">
                  <a:pos x="T4" y="T5"/>
                </a:cxn>
                <a:cxn ang="0">
                  <a:pos x="T6" y="T7"/>
                </a:cxn>
                <a:cxn ang="0">
                  <a:pos x="T8" y="T9"/>
                </a:cxn>
              </a:cxnLst>
              <a:rect l="0" t="0" r="r" b="b"/>
              <a:pathLst>
                <a:path w="19" h="23">
                  <a:moveTo>
                    <a:pt x="19" y="10"/>
                  </a:moveTo>
                  <a:cubicBezTo>
                    <a:pt x="16" y="5"/>
                    <a:pt x="10" y="0"/>
                    <a:pt x="3" y="1"/>
                  </a:cubicBezTo>
                  <a:cubicBezTo>
                    <a:pt x="1" y="6"/>
                    <a:pt x="0" y="11"/>
                    <a:pt x="1" y="17"/>
                  </a:cubicBezTo>
                  <a:cubicBezTo>
                    <a:pt x="2" y="21"/>
                    <a:pt x="7" y="23"/>
                    <a:pt x="11" y="23"/>
                  </a:cubicBezTo>
                  <a:cubicBezTo>
                    <a:pt x="16" y="20"/>
                    <a:pt x="19" y="16"/>
                    <a:pt x="19" y="1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20" name="PA-任意多边形 3283"/>
            <p:cNvSpPr/>
            <p:nvPr>
              <p:custDataLst>
                <p:tags r:id="rId93"/>
              </p:custDataLst>
            </p:nvPr>
          </p:nvSpPr>
          <p:spPr bwMode="auto">
            <a:xfrm>
              <a:off x="8571521" y="3130625"/>
              <a:ext cx="3573" cy="2977"/>
            </a:xfrm>
            <a:custGeom>
              <a:avLst/>
              <a:gdLst>
                <a:gd name="T0" fmla="*/ 0 w 7"/>
                <a:gd name="T1" fmla="*/ 0 h 6"/>
                <a:gd name="T2" fmla="*/ 4 w 7"/>
                <a:gd name="T3" fmla="*/ 6 h 6"/>
                <a:gd name="T4" fmla="*/ 0 w 7"/>
                <a:gd name="T5" fmla="*/ 0 h 6"/>
              </a:gdLst>
              <a:ahLst/>
              <a:cxnLst>
                <a:cxn ang="0">
                  <a:pos x="T0" y="T1"/>
                </a:cxn>
                <a:cxn ang="0">
                  <a:pos x="T2" y="T3"/>
                </a:cxn>
                <a:cxn ang="0">
                  <a:pos x="T4" y="T5"/>
                </a:cxn>
              </a:cxnLst>
              <a:rect l="0" t="0" r="r" b="b"/>
              <a:pathLst>
                <a:path w="7" h="6">
                  <a:moveTo>
                    <a:pt x="0" y="0"/>
                  </a:moveTo>
                  <a:cubicBezTo>
                    <a:pt x="4" y="6"/>
                    <a:pt x="4" y="6"/>
                    <a:pt x="4" y="6"/>
                  </a:cubicBezTo>
                  <a:cubicBezTo>
                    <a:pt x="7" y="4"/>
                    <a:pt x="1" y="1"/>
                    <a:pt x="0"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21" name="PA-任意多边形 3284"/>
            <p:cNvSpPr/>
            <p:nvPr>
              <p:custDataLst>
                <p:tags r:id="rId94"/>
              </p:custDataLst>
            </p:nvPr>
          </p:nvSpPr>
          <p:spPr bwMode="auto">
            <a:xfrm>
              <a:off x="8538175" y="3133601"/>
              <a:ext cx="2977" cy="2977"/>
            </a:xfrm>
            <a:custGeom>
              <a:avLst/>
              <a:gdLst>
                <a:gd name="T0" fmla="*/ 0 w 6"/>
                <a:gd name="T1" fmla="*/ 5 h 6"/>
                <a:gd name="T2" fmla="*/ 5 w 6"/>
                <a:gd name="T3" fmla="*/ 4 h 6"/>
                <a:gd name="T4" fmla="*/ 2 w 6"/>
                <a:gd name="T5" fmla="*/ 0 h 6"/>
                <a:gd name="T6" fmla="*/ 0 w 6"/>
                <a:gd name="T7" fmla="*/ 5 h 6"/>
              </a:gdLst>
              <a:ahLst/>
              <a:cxnLst>
                <a:cxn ang="0">
                  <a:pos x="T0" y="T1"/>
                </a:cxn>
                <a:cxn ang="0">
                  <a:pos x="T2" y="T3"/>
                </a:cxn>
                <a:cxn ang="0">
                  <a:pos x="T4" y="T5"/>
                </a:cxn>
                <a:cxn ang="0">
                  <a:pos x="T6" y="T7"/>
                </a:cxn>
              </a:cxnLst>
              <a:rect l="0" t="0" r="r" b="b"/>
              <a:pathLst>
                <a:path w="6" h="6">
                  <a:moveTo>
                    <a:pt x="0" y="5"/>
                  </a:moveTo>
                  <a:cubicBezTo>
                    <a:pt x="1" y="6"/>
                    <a:pt x="4" y="6"/>
                    <a:pt x="5" y="4"/>
                  </a:cubicBezTo>
                  <a:cubicBezTo>
                    <a:pt x="6" y="1"/>
                    <a:pt x="3" y="1"/>
                    <a:pt x="2" y="0"/>
                  </a:cubicBezTo>
                  <a:lnTo>
                    <a:pt x="0" y="5"/>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22" name="PA-任意多边形 3285"/>
            <p:cNvSpPr/>
            <p:nvPr>
              <p:custDataLst>
                <p:tags r:id="rId95"/>
              </p:custDataLst>
            </p:nvPr>
          </p:nvSpPr>
          <p:spPr bwMode="auto">
            <a:xfrm>
              <a:off x="8491133" y="3139554"/>
              <a:ext cx="1191" cy="1786"/>
            </a:xfrm>
            <a:custGeom>
              <a:avLst/>
              <a:gdLst>
                <a:gd name="T0" fmla="*/ 0 w 2"/>
                <a:gd name="T1" fmla="*/ 4 h 4"/>
                <a:gd name="T2" fmla="*/ 2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cubicBezTo>
                    <a:pt x="2" y="4"/>
                    <a:pt x="2" y="4"/>
                    <a:pt x="2" y="4"/>
                  </a:cubicBezTo>
                  <a:cubicBezTo>
                    <a:pt x="2" y="0"/>
                    <a:pt x="2" y="0"/>
                    <a:pt x="2" y="0"/>
                  </a:cubicBezTo>
                  <a:cubicBezTo>
                    <a:pt x="0" y="1"/>
                    <a:pt x="0" y="2"/>
                    <a:pt x="0" y="4"/>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23" name="PA-任意多边形 3286"/>
            <p:cNvSpPr/>
            <p:nvPr>
              <p:custDataLst>
                <p:tags r:id="rId96"/>
              </p:custDataLst>
            </p:nvPr>
          </p:nvSpPr>
          <p:spPr bwMode="auto">
            <a:xfrm>
              <a:off x="8580452" y="3141935"/>
              <a:ext cx="14886" cy="14882"/>
            </a:xfrm>
            <a:custGeom>
              <a:avLst/>
              <a:gdLst>
                <a:gd name="T0" fmla="*/ 25 w 28"/>
                <a:gd name="T1" fmla="*/ 7 h 28"/>
                <a:gd name="T2" fmla="*/ 10 w 28"/>
                <a:gd name="T3" fmla="*/ 0 h 28"/>
                <a:gd name="T4" fmla="*/ 2 w 28"/>
                <a:gd name="T5" fmla="*/ 15 h 28"/>
                <a:gd name="T6" fmla="*/ 13 w 28"/>
                <a:gd name="T7" fmla="*/ 26 h 28"/>
                <a:gd name="T8" fmla="*/ 28 w 28"/>
                <a:gd name="T9" fmla="*/ 20 h 28"/>
                <a:gd name="T10" fmla="*/ 25 w 28"/>
                <a:gd name="T11" fmla="*/ 7 h 28"/>
              </a:gdLst>
              <a:ahLst/>
              <a:cxnLst>
                <a:cxn ang="0">
                  <a:pos x="T0" y="T1"/>
                </a:cxn>
                <a:cxn ang="0">
                  <a:pos x="T2" y="T3"/>
                </a:cxn>
                <a:cxn ang="0">
                  <a:pos x="T4" y="T5"/>
                </a:cxn>
                <a:cxn ang="0">
                  <a:pos x="T6" y="T7"/>
                </a:cxn>
                <a:cxn ang="0">
                  <a:pos x="T8" y="T9"/>
                </a:cxn>
                <a:cxn ang="0">
                  <a:pos x="T10" y="T11"/>
                </a:cxn>
              </a:cxnLst>
              <a:rect l="0" t="0" r="r" b="b"/>
              <a:pathLst>
                <a:path w="28" h="28">
                  <a:moveTo>
                    <a:pt x="25" y="7"/>
                  </a:moveTo>
                  <a:cubicBezTo>
                    <a:pt x="24" y="0"/>
                    <a:pt x="16" y="1"/>
                    <a:pt x="10" y="0"/>
                  </a:cubicBezTo>
                  <a:cubicBezTo>
                    <a:pt x="5" y="2"/>
                    <a:pt x="0" y="8"/>
                    <a:pt x="2" y="15"/>
                  </a:cubicBezTo>
                  <a:cubicBezTo>
                    <a:pt x="2" y="20"/>
                    <a:pt x="9" y="23"/>
                    <a:pt x="13" y="26"/>
                  </a:cubicBezTo>
                  <a:cubicBezTo>
                    <a:pt x="19" y="28"/>
                    <a:pt x="25" y="26"/>
                    <a:pt x="28" y="20"/>
                  </a:cubicBezTo>
                  <a:cubicBezTo>
                    <a:pt x="28" y="15"/>
                    <a:pt x="27" y="11"/>
                    <a:pt x="25" y="7"/>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24" name="PA-任意多边形 3287"/>
            <p:cNvSpPr/>
            <p:nvPr>
              <p:custDataLst>
                <p:tags r:id="rId97"/>
              </p:custDataLst>
            </p:nvPr>
          </p:nvSpPr>
          <p:spPr bwMode="auto">
            <a:xfrm>
              <a:off x="8568543" y="3143125"/>
              <a:ext cx="5359" cy="8334"/>
            </a:xfrm>
            <a:custGeom>
              <a:avLst/>
              <a:gdLst>
                <a:gd name="T0" fmla="*/ 0 w 10"/>
                <a:gd name="T1" fmla="*/ 0 h 16"/>
                <a:gd name="T2" fmla="*/ 0 w 10"/>
                <a:gd name="T3" fmla="*/ 2 h 16"/>
                <a:gd name="T4" fmla="*/ 10 w 10"/>
                <a:gd name="T5" fmla="*/ 15 h 16"/>
                <a:gd name="T6" fmla="*/ 0 w 10"/>
                <a:gd name="T7" fmla="*/ 0 h 16"/>
              </a:gdLst>
              <a:ahLst/>
              <a:cxnLst>
                <a:cxn ang="0">
                  <a:pos x="T0" y="T1"/>
                </a:cxn>
                <a:cxn ang="0">
                  <a:pos x="T2" y="T3"/>
                </a:cxn>
                <a:cxn ang="0">
                  <a:pos x="T4" y="T5"/>
                </a:cxn>
                <a:cxn ang="0">
                  <a:pos x="T6" y="T7"/>
                </a:cxn>
              </a:cxnLst>
              <a:rect l="0" t="0" r="r" b="b"/>
              <a:pathLst>
                <a:path w="10" h="16">
                  <a:moveTo>
                    <a:pt x="0" y="0"/>
                  </a:moveTo>
                  <a:cubicBezTo>
                    <a:pt x="0" y="2"/>
                    <a:pt x="0" y="2"/>
                    <a:pt x="0" y="2"/>
                  </a:cubicBezTo>
                  <a:cubicBezTo>
                    <a:pt x="4" y="6"/>
                    <a:pt x="4" y="16"/>
                    <a:pt x="10" y="15"/>
                  </a:cubicBezTo>
                  <a:cubicBezTo>
                    <a:pt x="9" y="9"/>
                    <a:pt x="5" y="3"/>
                    <a:pt x="0"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25" name="PA-任意多边形 3288"/>
            <p:cNvSpPr/>
            <p:nvPr>
              <p:custDataLst>
                <p:tags r:id="rId98"/>
              </p:custDataLst>
            </p:nvPr>
          </p:nvSpPr>
          <p:spPr bwMode="auto">
            <a:xfrm>
              <a:off x="8478033" y="3144911"/>
              <a:ext cx="1786" cy="1786"/>
            </a:xfrm>
            <a:custGeom>
              <a:avLst/>
              <a:gdLst>
                <a:gd name="T0" fmla="*/ 1 w 4"/>
                <a:gd name="T1" fmla="*/ 0 h 4"/>
                <a:gd name="T2" fmla="*/ 4 w 4"/>
                <a:gd name="T3" fmla="*/ 3 h 4"/>
                <a:gd name="T4" fmla="*/ 4 w 4"/>
                <a:gd name="T5" fmla="*/ 1 h 4"/>
                <a:gd name="T6" fmla="*/ 1 w 4"/>
                <a:gd name="T7" fmla="*/ 0 h 4"/>
              </a:gdLst>
              <a:ahLst/>
              <a:cxnLst>
                <a:cxn ang="0">
                  <a:pos x="T0" y="T1"/>
                </a:cxn>
                <a:cxn ang="0">
                  <a:pos x="T2" y="T3"/>
                </a:cxn>
                <a:cxn ang="0">
                  <a:pos x="T4" y="T5"/>
                </a:cxn>
                <a:cxn ang="0">
                  <a:pos x="T6" y="T7"/>
                </a:cxn>
              </a:cxnLst>
              <a:rect l="0" t="0" r="r" b="b"/>
              <a:pathLst>
                <a:path w="4" h="4">
                  <a:moveTo>
                    <a:pt x="1" y="0"/>
                  </a:moveTo>
                  <a:cubicBezTo>
                    <a:pt x="0" y="2"/>
                    <a:pt x="2" y="4"/>
                    <a:pt x="4" y="3"/>
                  </a:cubicBezTo>
                  <a:cubicBezTo>
                    <a:pt x="4" y="1"/>
                    <a:pt x="4" y="1"/>
                    <a:pt x="4" y="1"/>
                  </a:cubicBezTo>
                  <a:cubicBezTo>
                    <a:pt x="3" y="0"/>
                    <a:pt x="2" y="0"/>
                    <a:pt x="1"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26" name="PA-任意多边形 3289"/>
            <p:cNvSpPr/>
            <p:nvPr>
              <p:custDataLst>
                <p:tags r:id="rId99"/>
              </p:custDataLst>
            </p:nvPr>
          </p:nvSpPr>
          <p:spPr bwMode="auto">
            <a:xfrm>
              <a:off x="8482797" y="3145507"/>
              <a:ext cx="1191" cy="2381"/>
            </a:xfrm>
            <a:custGeom>
              <a:avLst/>
              <a:gdLst>
                <a:gd name="T0" fmla="*/ 2 w 3"/>
                <a:gd name="T1" fmla="*/ 0 h 4"/>
                <a:gd name="T2" fmla="*/ 0 w 3"/>
                <a:gd name="T3" fmla="*/ 0 h 4"/>
                <a:gd name="T4" fmla="*/ 0 w 3"/>
                <a:gd name="T5" fmla="*/ 4 h 4"/>
                <a:gd name="T6" fmla="*/ 1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0" y="0"/>
                    <a:pt x="0" y="0"/>
                    <a:pt x="0" y="0"/>
                  </a:cubicBezTo>
                  <a:cubicBezTo>
                    <a:pt x="0" y="4"/>
                    <a:pt x="0" y="4"/>
                    <a:pt x="0" y="4"/>
                  </a:cubicBezTo>
                  <a:cubicBezTo>
                    <a:pt x="1" y="4"/>
                    <a:pt x="1" y="4"/>
                    <a:pt x="1" y="4"/>
                  </a:cubicBezTo>
                  <a:cubicBezTo>
                    <a:pt x="3" y="3"/>
                    <a:pt x="2" y="1"/>
                    <a:pt x="2"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27" name="PA-任意多边形 3290"/>
            <p:cNvSpPr/>
            <p:nvPr>
              <p:custDataLst>
                <p:tags r:id="rId100"/>
              </p:custDataLst>
            </p:nvPr>
          </p:nvSpPr>
          <p:spPr bwMode="auto">
            <a:xfrm>
              <a:off x="8483988" y="3146697"/>
              <a:ext cx="5955" cy="16668"/>
            </a:xfrm>
            <a:custGeom>
              <a:avLst/>
              <a:gdLst>
                <a:gd name="T0" fmla="*/ 2 w 11"/>
                <a:gd name="T1" fmla="*/ 0 h 31"/>
                <a:gd name="T2" fmla="*/ 0 w 11"/>
                <a:gd name="T3" fmla="*/ 31 h 31"/>
                <a:gd name="T4" fmla="*/ 9 w 11"/>
                <a:gd name="T5" fmla="*/ 9 h 31"/>
                <a:gd name="T6" fmla="*/ 2 w 11"/>
                <a:gd name="T7" fmla="*/ 0 h 31"/>
              </a:gdLst>
              <a:ahLst/>
              <a:cxnLst>
                <a:cxn ang="0">
                  <a:pos x="T0" y="T1"/>
                </a:cxn>
                <a:cxn ang="0">
                  <a:pos x="T2" y="T3"/>
                </a:cxn>
                <a:cxn ang="0">
                  <a:pos x="T4" y="T5"/>
                </a:cxn>
                <a:cxn ang="0">
                  <a:pos x="T6" y="T7"/>
                </a:cxn>
              </a:cxnLst>
              <a:rect l="0" t="0" r="r" b="b"/>
              <a:pathLst>
                <a:path w="11" h="31">
                  <a:moveTo>
                    <a:pt x="2" y="0"/>
                  </a:moveTo>
                  <a:cubicBezTo>
                    <a:pt x="4" y="8"/>
                    <a:pt x="4" y="22"/>
                    <a:pt x="0" y="31"/>
                  </a:cubicBezTo>
                  <a:cubicBezTo>
                    <a:pt x="11" y="28"/>
                    <a:pt x="1" y="14"/>
                    <a:pt x="9" y="9"/>
                  </a:cubicBezTo>
                  <a:cubicBezTo>
                    <a:pt x="4" y="8"/>
                    <a:pt x="10" y="0"/>
                    <a:pt x="2"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28" name="PA-任意多边形 3291"/>
            <p:cNvSpPr/>
            <p:nvPr>
              <p:custDataLst>
                <p:tags r:id="rId101"/>
              </p:custDataLst>
            </p:nvPr>
          </p:nvSpPr>
          <p:spPr bwMode="auto">
            <a:xfrm>
              <a:off x="8536984" y="3147293"/>
              <a:ext cx="1191" cy="1786"/>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29" name="PA-任意多边形 3292"/>
            <p:cNvSpPr/>
            <p:nvPr>
              <p:custDataLst>
                <p:tags r:id="rId102"/>
              </p:custDataLst>
            </p:nvPr>
          </p:nvSpPr>
          <p:spPr bwMode="auto">
            <a:xfrm>
              <a:off x="8543534" y="3149078"/>
              <a:ext cx="2977" cy="1190"/>
            </a:xfrm>
            <a:custGeom>
              <a:avLst/>
              <a:gdLst>
                <a:gd name="T0" fmla="*/ 5 w 6"/>
                <a:gd name="T1" fmla="*/ 3 h 3"/>
                <a:gd name="T2" fmla="*/ 1 w 6"/>
                <a:gd name="T3" fmla="*/ 0 h 3"/>
                <a:gd name="T4" fmla="*/ 5 w 6"/>
                <a:gd name="T5" fmla="*/ 3 h 3"/>
              </a:gdLst>
              <a:ahLst/>
              <a:cxnLst>
                <a:cxn ang="0">
                  <a:pos x="T0" y="T1"/>
                </a:cxn>
                <a:cxn ang="0">
                  <a:pos x="T2" y="T3"/>
                </a:cxn>
                <a:cxn ang="0">
                  <a:pos x="T4" y="T5"/>
                </a:cxn>
              </a:cxnLst>
              <a:rect l="0" t="0" r="r" b="b"/>
              <a:pathLst>
                <a:path w="6" h="3">
                  <a:moveTo>
                    <a:pt x="5" y="3"/>
                  </a:moveTo>
                  <a:cubicBezTo>
                    <a:pt x="6" y="0"/>
                    <a:pt x="2" y="1"/>
                    <a:pt x="1" y="0"/>
                  </a:cubicBezTo>
                  <a:cubicBezTo>
                    <a:pt x="0" y="3"/>
                    <a:pt x="3" y="2"/>
                    <a:pt x="5" y="3"/>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30" name="PA-任意多边形 3293"/>
            <p:cNvSpPr/>
            <p:nvPr>
              <p:custDataLst>
                <p:tags r:id="rId103"/>
              </p:custDataLst>
            </p:nvPr>
          </p:nvSpPr>
          <p:spPr bwMode="auto">
            <a:xfrm>
              <a:off x="8551275" y="3152650"/>
              <a:ext cx="2382" cy="1786"/>
            </a:xfrm>
            <a:custGeom>
              <a:avLst/>
              <a:gdLst>
                <a:gd name="T0" fmla="*/ 0 w 4"/>
                <a:gd name="T1" fmla="*/ 0 h 4"/>
                <a:gd name="T2" fmla="*/ 3 w 4"/>
                <a:gd name="T3" fmla="*/ 3 h 4"/>
                <a:gd name="T4" fmla="*/ 0 w 4"/>
                <a:gd name="T5" fmla="*/ 0 h 4"/>
              </a:gdLst>
              <a:ahLst/>
              <a:cxnLst>
                <a:cxn ang="0">
                  <a:pos x="T0" y="T1"/>
                </a:cxn>
                <a:cxn ang="0">
                  <a:pos x="T2" y="T3"/>
                </a:cxn>
                <a:cxn ang="0">
                  <a:pos x="T4" y="T5"/>
                </a:cxn>
              </a:cxnLst>
              <a:rect l="0" t="0" r="r" b="b"/>
              <a:pathLst>
                <a:path w="4" h="4">
                  <a:moveTo>
                    <a:pt x="0" y="0"/>
                  </a:moveTo>
                  <a:cubicBezTo>
                    <a:pt x="0" y="1"/>
                    <a:pt x="1" y="4"/>
                    <a:pt x="3" y="3"/>
                  </a:cubicBezTo>
                  <a:cubicBezTo>
                    <a:pt x="4" y="0"/>
                    <a:pt x="1" y="0"/>
                    <a:pt x="0"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31" name="PA-任意多边形 3294"/>
            <p:cNvSpPr/>
            <p:nvPr>
              <p:custDataLst>
                <p:tags r:id="rId104"/>
              </p:custDataLst>
            </p:nvPr>
          </p:nvSpPr>
          <p:spPr bwMode="auto">
            <a:xfrm>
              <a:off x="8556039" y="3155627"/>
              <a:ext cx="16673" cy="13096"/>
            </a:xfrm>
            <a:custGeom>
              <a:avLst/>
              <a:gdLst>
                <a:gd name="T0" fmla="*/ 0 w 31"/>
                <a:gd name="T1" fmla="*/ 0 h 24"/>
                <a:gd name="T2" fmla="*/ 26 w 31"/>
                <a:gd name="T3" fmla="*/ 23 h 24"/>
                <a:gd name="T4" fmla="*/ 31 w 31"/>
                <a:gd name="T5" fmla="*/ 22 h 24"/>
                <a:gd name="T6" fmla="*/ 29 w 31"/>
                <a:gd name="T7" fmla="*/ 18 h 24"/>
                <a:gd name="T8" fmla="*/ 0 w 31"/>
                <a:gd name="T9" fmla="*/ 0 h 24"/>
              </a:gdLst>
              <a:ahLst/>
              <a:cxnLst>
                <a:cxn ang="0">
                  <a:pos x="T0" y="T1"/>
                </a:cxn>
                <a:cxn ang="0">
                  <a:pos x="T2" y="T3"/>
                </a:cxn>
                <a:cxn ang="0">
                  <a:pos x="T4" y="T5"/>
                </a:cxn>
                <a:cxn ang="0">
                  <a:pos x="T6" y="T7"/>
                </a:cxn>
                <a:cxn ang="0">
                  <a:pos x="T8" y="T9"/>
                </a:cxn>
              </a:cxnLst>
              <a:rect l="0" t="0" r="r" b="b"/>
              <a:pathLst>
                <a:path w="31" h="24">
                  <a:moveTo>
                    <a:pt x="0" y="0"/>
                  </a:moveTo>
                  <a:cubicBezTo>
                    <a:pt x="6" y="11"/>
                    <a:pt x="20" y="11"/>
                    <a:pt x="26" y="23"/>
                  </a:cubicBezTo>
                  <a:cubicBezTo>
                    <a:pt x="28" y="22"/>
                    <a:pt x="30" y="24"/>
                    <a:pt x="31" y="22"/>
                  </a:cubicBezTo>
                  <a:cubicBezTo>
                    <a:pt x="30" y="21"/>
                    <a:pt x="30" y="19"/>
                    <a:pt x="29" y="18"/>
                  </a:cubicBezTo>
                  <a:cubicBezTo>
                    <a:pt x="19" y="13"/>
                    <a:pt x="11" y="4"/>
                    <a:pt x="0"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32" name="PA-任意多边形 3295"/>
            <p:cNvSpPr/>
            <p:nvPr>
              <p:custDataLst>
                <p:tags r:id="rId105"/>
              </p:custDataLst>
            </p:nvPr>
          </p:nvSpPr>
          <p:spPr bwMode="auto">
            <a:xfrm>
              <a:off x="8594743" y="3158007"/>
              <a:ext cx="4168" cy="7739"/>
            </a:xfrm>
            <a:custGeom>
              <a:avLst/>
              <a:gdLst>
                <a:gd name="T0" fmla="*/ 0 w 8"/>
                <a:gd name="T1" fmla="*/ 0 h 15"/>
                <a:gd name="T2" fmla="*/ 8 w 8"/>
                <a:gd name="T3" fmla="*/ 15 h 15"/>
                <a:gd name="T4" fmla="*/ 0 w 8"/>
                <a:gd name="T5" fmla="*/ 0 h 15"/>
              </a:gdLst>
              <a:ahLst/>
              <a:cxnLst>
                <a:cxn ang="0">
                  <a:pos x="T0" y="T1"/>
                </a:cxn>
                <a:cxn ang="0">
                  <a:pos x="T2" y="T3"/>
                </a:cxn>
                <a:cxn ang="0">
                  <a:pos x="T4" y="T5"/>
                </a:cxn>
              </a:cxnLst>
              <a:rect l="0" t="0" r="r" b="b"/>
              <a:pathLst>
                <a:path w="8" h="15">
                  <a:moveTo>
                    <a:pt x="0" y="0"/>
                  </a:moveTo>
                  <a:cubicBezTo>
                    <a:pt x="1" y="6"/>
                    <a:pt x="5" y="10"/>
                    <a:pt x="8" y="15"/>
                  </a:cubicBezTo>
                  <a:cubicBezTo>
                    <a:pt x="8" y="10"/>
                    <a:pt x="5" y="2"/>
                    <a:pt x="0"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33" name="PA-任意多边形 3296"/>
            <p:cNvSpPr/>
            <p:nvPr>
              <p:custDataLst>
                <p:tags r:id="rId106"/>
              </p:custDataLst>
            </p:nvPr>
          </p:nvSpPr>
          <p:spPr bwMode="auto">
            <a:xfrm>
              <a:off x="8574498" y="3160389"/>
              <a:ext cx="2382" cy="2381"/>
            </a:xfrm>
            <a:custGeom>
              <a:avLst/>
              <a:gdLst>
                <a:gd name="T0" fmla="*/ 0 w 4"/>
                <a:gd name="T1" fmla="*/ 2 h 4"/>
                <a:gd name="T2" fmla="*/ 1 w 4"/>
                <a:gd name="T3" fmla="*/ 4 h 4"/>
                <a:gd name="T4" fmla="*/ 3 w 4"/>
                <a:gd name="T5" fmla="*/ 4 h 4"/>
                <a:gd name="T6" fmla="*/ 0 w 4"/>
                <a:gd name="T7" fmla="*/ 2 h 4"/>
              </a:gdLst>
              <a:ahLst/>
              <a:cxnLst>
                <a:cxn ang="0">
                  <a:pos x="T0" y="T1"/>
                </a:cxn>
                <a:cxn ang="0">
                  <a:pos x="T2" y="T3"/>
                </a:cxn>
                <a:cxn ang="0">
                  <a:pos x="T4" y="T5"/>
                </a:cxn>
                <a:cxn ang="0">
                  <a:pos x="T6" y="T7"/>
                </a:cxn>
              </a:cxnLst>
              <a:rect l="0" t="0" r="r" b="b"/>
              <a:pathLst>
                <a:path w="4" h="4">
                  <a:moveTo>
                    <a:pt x="0" y="2"/>
                  </a:moveTo>
                  <a:cubicBezTo>
                    <a:pt x="1" y="2"/>
                    <a:pt x="1" y="3"/>
                    <a:pt x="1" y="4"/>
                  </a:cubicBezTo>
                  <a:cubicBezTo>
                    <a:pt x="3" y="4"/>
                    <a:pt x="3" y="4"/>
                    <a:pt x="3" y="4"/>
                  </a:cubicBezTo>
                  <a:cubicBezTo>
                    <a:pt x="4" y="1"/>
                    <a:pt x="1" y="0"/>
                    <a:pt x="0" y="2"/>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34" name="PA-任意多边形 3297"/>
            <p:cNvSpPr/>
            <p:nvPr>
              <p:custDataLst>
                <p:tags r:id="rId107"/>
              </p:custDataLst>
            </p:nvPr>
          </p:nvSpPr>
          <p:spPr bwMode="auto">
            <a:xfrm>
              <a:off x="8514952" y="3162174"/>
              <a:ext cx="1191" cy="1190"/>
            </a:xfrm>
            <a:custGeom>
              <a:avLst/>
              <a:gdLst>
                <a:gd name="T0" fmla="*/ 0 w 3"/>
                <a:gd name="T1" fmla="*/ 0 h 2"/>
                <a:gd name="T2" fmla="*/ 2 w 3"/>
                <a:gd name="T3" fmla="*/ 2 h 2"/>
                <a:gd name="T4" fmla="*/ 3 w 3"/>
                <a:gd name="T5" fmla="*/ 2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2" y="2"/>
                    <a:pt x="2" y="2"/>
                    <a:pt x="2" y="2"/>
                  </a:cubicBezTo>
                  <a:cubicBezTo>
                    <a:pt x="3" y="2"/>
                    <a:pt x="3" y="2"/>
                    <a:pt x="3" y="2"/>
                  </a:cubicBezTo>
                  <a:cubicBezTo>
                    <a:pt x="3" y="1"/>
                    <a:pt x="2" y="1"/>
                    <a:pt x="2" y="0"/>
                  </a:cubicBezTo>
                  <a:lnTo>
                    <a:pt x="0" y="0"/>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35" name="PA-任意多边形 3298"/>
            <p:cNvSpPr/>
            <p:nvPr>
              <p:custDataLst>
                <p:tags r:id="rId108"/>
              </p:custDataLst>
            </p:nvPr>
          </p:nvSpPr>
          <p:spPr bwMode="auto">
            <a:xfrm>
              <a:off x="8523884" y="3163960"/>
              <a:ext cx="1786" cy="2977"/>
            </a:xfrm>
            <a:custGeom>
              <a:avLst/>
              <a:gdLst>
                <a:gd name="T0" fmla="*/ 0 w 3"/>
                <a:gd name="T1" fmla="*/ 2 h 5"/>
                <a:gd name="T2" fmla="*/ 1 w 3"/>
                <a:gd name="T3" fmla="*/ 5 h 5"/>
                <a:gd name="T4" fmla="*/ 3 w 3"/>
                <a:gd name="T5" fmla="*/ 3 h 5"/>
                <a:gd name="T6" fmla="*/ 0 w 3"/>
                <a:gd name="T7" fmla="*/ 2 h 5"/>
              </a:gdLst>
              <a:ahLst/>
              <a:cxnLst>
                <a:cxn ang="0">
                  <a:pos x="T0" y="T1"/>
                </a:cxn>
                <a:cxn ang="0">
                  <a:pos x="T2" y="T3"/>
                </a:cxn>
                <a:cxn ang="0">
                  <a:pos x="T4" y="T5"/>
                </a:cxn>
                <a:cxn ang="0">
                  <a:pos x="T6" y="T7"/>
                </a:cxn>
              </a:cxnLst>
              <a:rect l="0" t="0" r="r" b="b"/>
              <a:pathLst>
                <a:path w="3" h="5">
                  <a:moveTo>
                    <a:pt x="0" y="2"/>
                  </a:moveTo>
                  <a:cubicBezTo>
                    <a:pt x="1" y="5"/>
                    <a:pt x="1" y="5"/>
                    <a:pt x="1" y="5"/>
                  </a:cubicBezTo>
                  <a:cubicBezTo>
                    <a:pt x="3" y="3"/>
                    <a:pt x="3" y="3"/>
                    <a:pt x="3" y="3"/>
                  </a:cubicBezTo>
                  <a:cubicBezTo>
                    <a:pt x="2" y="0"/>
                    <a:pt x="1" y="3"/>
                    <a:pt x="0" y="2"/>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36" name="PA-任意多边形 3299"/>
            <p:cNvSpPr/>
            <p:nvPr>
              <p:custDataLst>
                <p:tags r:id="rId109"/>
              </p:custDataLst>
            </p:nvPr>
          </p:nvSpPr>
          <p:spPr bwMode="auto">
            <a:xfrm>
              <a:off x="8523884" y="3163960"/>
              <a:ext cx="0" cy="119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37" name="PA-任意多边形 3300"/>
            <p:cNvSpPr/>
            <p:nvPr>
              <p:custDataLst>
                <p:tags r:id="rId110"/>
              </p:custDataLst>
            </p:nvPr>
          </p:nvSpPr>
          <p:spPr bwMode="auto">
            <a:xfrm>
              <a:off x="8522097" y="3168723"/>
              <a:ext cx="3573" cy="4762"/>
            </a:xfrm>
            <a:custGeom>
              <a:avLst/>
              <a:gdLst>
                <a:gd name="T0" fmla="*/ 4 w 6"/>
                <a:gd name="T1" fmla="*/ 1 h 10"/>
                <a:gd name="T2" fmla="*/ 1 w 6"/>
                <a:gd name="T3" fmla="*/ 6 h 10"/>
                <a:gd name="T4" fmla="*/ 5 w 6"/>
                <a:gd name="T5" fmla="*/ 9 h 10"/>
                <a:gd name="T6" fmla="*/ 6 w 6"/>
                <a:gd name="T7" fmla="*/ 7 h 10"/>
                <a:gd name="T8" fmla="*/ 4 w 6"/>
                <a:gd name="T9" fmla="*/ 1 h 10"/>
              </a:gdLst>
              <a:ahLst/>
              <a:cxnLst>
                <a:cxn ang="0">
                  <a:pos x="T0" y="T1"/>
                </a:cxn>
                <a:cxn ang="0">
                  <a:pos x="T2" y="T3"/>
                </a:cxn>
                <a:cxn ang="0">
                  <a:pos x="T4" y="T5"/>
                </a:cxn>
                <a:cxn ang="0">
                  <a:pos x="T6" y="T7"/>
                </a:cxn>
                <a:cxn ang="0">
                  <a:pos x="T8" y="T9"/>
                </a:cxn>
              </a:cxnLst>
              <a:rect l="0" t="0" r="r" b="b"/>
              <a:pathLst>
                <a:path w="6" h="10">
                  <a:moveTo>
                    <a:pt x="4" y="1"/>
                  </a:moveTo>
                  <a:cubicBezTo>
                    <a:pt x="0" y="0"/>
                    <a:pt x="1" y="4"/>
                    <a:pt x="1" y="6"/>
                  </a:cubicBezTo>
                  <a:cubicBezTo>
                    <a:pt x="2" y="7"/>
                    <a:pt x="2" y="10"/>
                    <a:pt x="5" y="9"/>
                  </a:cubicBezTo>
                  <a:cubicBezTo>
                    <a:pt x="5" y="8"/>
                    <a:pt x="5" y="8"/>
                    <a:pt x="6" y="7"/>
                  </a:cubicBezTo>
                  <a:lnTo>
                    <a:pt x="4" y="1"/>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38" name="PA-任意多边形 3301"/>
            <p:cNvSpPr/>
            <p:nvPr>
              <p:custDataLst>
                <p:tags r:id="rId111"/>
              </p:custDataLst>
            </p:nvPr>
          </p:nvSpPr>
          <p:spPr bwMode="auto">
            <a:xfrm>
              <a:off x="8601889" y="3167532"/>
              <a:ext cx="5955" cy="8929"/>
            </a:xfrm>
            <a:custGeom>
              <a:avLst/>
              <a:gdLst>
                <a:gd name="T0" fmla="*/ 0 w 11"/>
                <a:gd name="T1" fmla="*/ 6 h 17"/>
                <a:gd name="T2" fmla="*/ 11 w 11"/>
                <a:gd name="T3" fmla="*/ 17 h 17"/>
                <a:gd name="T4" fmla="*/ 11 w 11"/>
                <a:gd name="T5" fmla="*/ 11 h 17"/>
                <a:gd name="T6" fmla="*/ 0 w 11"/>
                <a:gd name="T7" fmla="*/ 6 h 17"/>
              </a:gdLst>
              <a:ahLst/>
              <a:cxnLst>
                <a:cxn ang="0">
                  <a:pos x="T0" y="T1"/>
                </a:cxn>
                <a:cxn ang="0">
                  <a:pos x="T2" y="T3"/>
                </a:cxn>
                <a:cxn ang="0">
                  <a:pos x="T4" y="T5"/>
                </a:cxn>
                <a:cxn ang="0">
                  <a:pos x="T6" y="T7"/>
                </a:cxn>
              </a:cxnLst>
              <a:rect l="0" t="0" r="r" b="b"/>
              <a:pathLst>
                <a:path w="11" h="17">
                  <a:moveTo>
                    <a:pt x="0" y="6"/>
                  </a:moveTo>
                  <a:cubicBezTo>
                    <a:pt x="1" y="12"/>
                    <a:pt x="5" y="16"/>
                    <a:pt x="11" y="17"/>
                  </a:cubicBezTo>
                  <a:cubicBezTo>
                    <a:pt x="11" y="11"/>
                    <a:pt x="11" y="11"/>
                    <a:pt x="11" y="11"/>
                  </a:cubicBezTo>
                  <a:cubicBezTo>
                    <a:pt x="10" y="7"/>
                    <a:pt x="2" y="0"/>
                    <a:pt x="0" y="6"/>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39" name="PA-任意多边形 3302"/>
            <p:cNvSpPr/>
            <p:nvPr>
              <p:custDataLst>
                <p:tags r:id="rId112"/>
              </p:custDataLst>
            </p:nvPr>
          </p:nvSpPr>
          <p:spPr bwMode="auto">
            <a:xfrm>
              <a:off x="8531030" y="3171699"/>
              <a:ext cx="3573" cy="11310"/>
            </a:xfrm>
            <a:custGeom>
              <a:avLst/>
              <a:gdLst>
                <a:gd name="T0" fmla="*/ 1 w 6"/>
                <a:gd name="T1" fmla="*/ 9 h 22"/>
                <a:gd name="T2" fmla="*/ 6 w 6"/>
                <a:gd name="T3" fmla="*/ 21 h 22"/>
                <a:gd name="T4" fmla="*/ 1 w 6"/>
                <a:gd name="T5" fmla="*/ 0 h 22"/>
                <a:gd name="T6" fmla="*/ 1 w 6"/>
                <a:gd name="T7" fmla="*/ 9 h 22"/>
              </a:gdLst>
              <a:ahLst/>
              <a:cxnLst>
                <a:cxn ang="0">
                  <a:pos x="T0" y="T1"/>
                </a:cxn>
                <a:cxn ang="0">
                  <a:pos x="T2" y="T3"/>
                </a:cxn>
                <a:cxn ang="0">
                  <a:pos x="T4" y="T5"/>
                </a:cxn>
                <a:cxn ang="0">
                  <a:pos x="T6" y="T7"/>
                </a:cxn>
              </a:cxnLst>
              <a:rect l="0" t="0" r="r" b="b"/>
              <a:pathLst>
                <a:path w="6" h="22">
                  <a:moveTo>
                    <a:pt x="1" y="9"/>
                  </a:moveTo>
                  <a:cubicBezTo>
                    <a:pt x="3" y="13"/>
                    <a:pt x="0" y="22"/>
                    <a:pt x="6" y="21"/>
                  </a:cubicBezTo>
                  <a:cubicBezTo>
                    <a:pt x="5" y="14"/>
                    <a:pt x="6" y="5"/>
                    <a:pt x="1" y="0"/>
                  </a:cubicBezTo>
                  <a:lnTo>
                    <a:pt x="1" y="9"/>
                  </a:ln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440" name="PA-任意多边形 3303"/>
            <p:cNvSpPr/>
            <p:nvPr>
              <p:custDataLst>
                <p:tags r:id="rId113"/>
              </p:custDataLst>
            </p:nvPr>
          </p:nvSpPr>
          <p:spPr bwMode="auto">
            <a:xfrm>
              <a:off x="8525670" y="3172889"/>
              <a:ext cx="3573" cy="2977"/>
            </a:xfrm>
            <a:custGeom>
              <a:avLst/>
              <a:gdLst>
                <a:gd name="T0" fmla="*/ 2 w 6"/>
                <a:gd name="T1" fmla="*/ 0 h 6"/>
                <a:gd name="T2" fmla="*/ 6 w 6"/>
                <a:gd name="T3" fmla="*/ 5 h 6"/>
                <a:gd name="T4" fmla="*/ 6 w 6"/>
                <a:gd name="T5" fmla="*/ 2 h 6"/>
                <a:gd name="T6" fmla="*/ 2 w 6"/>
                <a:gd name="T7" fmla="*/ 0 h 6"/>
              </a:gdLst>
              <a:ahLst/>
              <a:cxnLst>
                <a:cxn ang="0">
                  <a:pos x="T0" y="T1"/>
                </a:cxn>
                <a:cxn ang="0">
                  <a:pos x="T2" y="T3"/>
                </a:cxn>
                <a:cxn ang="0">
                  <a:pos x="T4" y="T5"/>
                </a:cxn>
                <a:cxn ang="0">
                  <a:pos x="T6" y="T7"/>
                </a:cxn>
              </a:cxnLst>
              <a:rect l="0" t="0" r="r" b="b"/>
              <a:pathLst>
                <a:path w="6" h="6">
                  <a:moveTo>
                    <a:pt x="2" y="0"/>
                  </a:moveTo>
                  <a:cubicBezTo>
                    <a:pt x="0" y="3"/>
                    <a:pt x="3" y="6"/>
                    <a:pt x="6" y="5"/>
                  </a:cubicBezTo>
                  <a:cubicBezTo>
                    <a:pt x="6" y="2"/>
                    <a:pt x="6" y="2"/>
                    <a:pt x="6" y="2"/>
                  </a:cubicBezTo>
                  <a:cubicBezTo>
                    <a:pt x="5" y="0"/>
                    <a:pt x="3" y="0"/>
                    <a:pt x="2" y="0"/>
                  </a:cubicBezTo>
                  <a:close/>
                </a:path>
              </a:pathLst>
            </a:custGeom>
            <a:gradFill>
              <a:gsLst>
                <a:gs pos="0">
                  <a:srgbClr val="DFB88D">
                    <a:lumMod val="56000"/>
                    <a:lumOff val="44000"/>
                  </a:srgbClr>
                </a:gs>
                <a:gs pos="100000">
                  <a:srgbClr val="9A5A33">
                    <a:lumMod val="86000"/>
                    <a:lumOff val="14000"/>
                  </a:srgbClr>
                </a:gs>
              </a:gsLst>
              <a:lin ang="0" scaled="1"/>
            </a:gradFill>
            <a:ln>
              <a:noFill/>
            </a:ln>
            <a:extLst>
              <a:ext uri="{91240B29-F687-4F45-9708-019B960494DF}">
                <a14:hiddenLine xmlns:a14="http://schemas.microsoft.com/office/drawing/2010/main" w="9525">
                  <a:solidFill>
                    <a:srgbClr val="000000"/>
                  </a:solidFill>
                  <a:round/>
                </a14:hiddenLine>
              </a:ext>
            </a:extLst>
          </p:spPr>
          <p:txBody>
            <a:bodyPr vert="horz" wrap="square" lIns="67497" tIns="33748" rIns="67497" bIns="3374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330"/>
            </a:p>
          </p:txBody>
        </p:sp>
        <p:sp>
          <p:nvSpPr>
            <p:cNvPr id="352" name="PA-任意多边形 46-30875"/>
            <p:cNvSpPr>
              <a:spLocks noEditPoints="1"/>
            </p:cNvSpPr>
            <p:nvPr>
              <p:custDataLst>
                <p:tags r:id="rId114"/>
              </p:custDataLst>
            </p:nvPr>
          </p:nvSpPr>
          <p:spPr bwMode="auto">
            <a:xfrm rot="20202367">
              <a:off x="7705578" y="2346717"/>
              <a:ext cx="669956" cy="215267"/>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DFB88D">
                    <a:lumMod val="56000"/>
                    <a:lumOff val="44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353" name="PA-任意多边形 42-30863"/>
            <p:cNvSpPr>
              <a:spLocks noEditPoints="1"/>
            </p:cNvSpPr>
            <p:nvPr>
              <p:custDataLst>
                <p:tags r:id="rId115"/>
              </p:custDataLst>
            </p:nvPr>
          </p:nvSpPr>
          <p:spPr bwMode="auto">
            <a:xfrm rot="327717">
              <a:off x="6179634" y="2387067"/>
              <a:ext cx="742156" cy="179535"/>
            </a:xfrm>
            <a:custGeom>
              <a:avLst/>
              <a:gdLst>
                <a:gd name="T0" fmla="*/ 537 w 1709"/>
                <a:gd name="T1" fmla="*/ 336 h 402"/>
                <a:gd name="T2" fmla="*/ 747 w 1709"/>
                <a:gd name="T3" fmla="*/ 324 h 402"/>
                <a:gd name="T4" fmla="*/ 848 w 1709"/>
                <a:gd name="T5" fmla="*/ 322 h 402"/>
                <a:gd name="T6" fmla="*/ 868 w 1709"/>
                <a:gd name="T7" fmla="*/ 322 h 402"/>
                <a:gd name="T8" fmla="*/ 950 w 1709"/>
                <a:gd name="T9" fmla="*/ 340 h 402"/>
                <a:gd name="T10" fmla="*/ 999 w 1709"/>
                <a:gd name="T11" fmla="*/ 334 h 402"/>
                <a:gd name="T12" fmla="*/ 995 w 1709"/>
                <a:gd name="T13" fmla="*/ 255 h 402"/>
                <a:gd name="T14" fmla="*/ 1038 w 1709"/>
                <a:gd name="T15" fmla="*/ 327 h 402"/>
                <a:gd name="T16" fmla="*/ 1070 w 1709"/>
                <a:gd name="T17" fmla="*/ 219 h 402"/>
                <a:gd name="T18" fmla="*/ 1109 w 1709"/>
                <a:gd name="T19" fmla="*/ 226 h 402"/>
                <a:gd name="T20" fmla="*/ 1150 w 1709"/>
                <a:gd name="T21" fmla="*/ 338 h 402"/>
                <a:gd name="T22" fmla="*/ 1223 w 1709"/>
                <a:gd name="T23" fmla="*/ 338 h 402"/>
                <a:gd name="T24" fmla="*/ 1282 w 1709"/>
                <a:gd name="T25" fmla="*/ 301 h 402"/>
                <a:gd name="T26" fmla="*/ 1285 w 1709"/>
                <a:gd name="T27" fmla="*/ 210 h 402"/>
                <a:gd name="T28" fmla="*/ 1334 w 1709"/>
                <a:gd name="T29" fmla="*/ 33 h 402"/>
                <a:gd name="T30" fmla="*/ 1356 w 1709"/>
                <a:gd name="T31" fmla="*/ 273 h 402"/>
                <a:gd name="T32" fmla="*/ 1415 w 1709"/>
                <a:gd name="T33" fmla="*/ 49 h 402"/>
                <a:gd name="T34" fmla="*/ 1474 w 1709"/>
                <a:gd name="T35" fmla="*/ 62 h 402"/>
                <a:gd name="T36" fmla="*/ 1490 w 1709"/>
                <a:gd name="T37" fmla="*/ 127 h 402"/>
                <a:gd name="T38" fmla="*/ 1557 w 1709"/>
                <a:gd name="T39" fmla="*/ 132 h 402"/>
                <a:gd name="T40" fmla="*/ 1569 w 1709"/>
                <a:gd name="T41" fmla="*/ 69 h 402"/>
                <a:gd name="T42" fmla="*/ 1678 w 1709"/>
                <a:gd name="T43" fmla="*/ 52 h 402"/>
                <a:gd name="T44" fmla="*/ 1325 w 1709"/>
                <a:gd name="T45" fmla="*/ 194 h 402"/>
                <a:gd name="T46" fmla="*/ 1208 w 1709"/>
                <a:gd name="T47" fmla="*/ 146 h 402"/>
                <a:gd name="T48" fmla="*/ 1100 w 1709"/>
                <a:gd name="T49" fmla="*/ 116 h 402"/>
                <a:gd name="T50" fmla="*/ 1389 w 1709"/>
                <a:gd name="T51" fmla="*/ 121 h 402"/>
                <a:gd name="T52" fmla="*/ 1439 w 1709"/>
                <a:gd name="T53" fmla="*/ 89 h 402"/>
                <a:gd name="T54" fmla="*/ 1401 w 1709"/>
                <a:gd name="T55" fmla="*/ 57 h 402"/>
                <a:gd name="T56" fmla="*/ 1085 w 1709"/>
                <a:gd name="T57" fmla="*/ 24 h 402"/>
                <a:gd name="T58" fmla="*/ 813 w 1709"/>
                <a:gd name="T59" fmla="*/ 12 h 402"/>
                <a:gd name="T60" fmla="*/ 410 w 1709"/>
                <a:gd name="T61" fmla="*/ 38 h 402"/>
                <a:gd name="T62" fmla="*/ 58 w 1709"/>
                <a:gd name="T63" fmla="*/ 145 h 402"/>
                <a:gd name="T64" fmla="*/ 288 w 1709"/>
                <a:gd name="T65" fmla="*/ 385 h 402"/>
                <a:gd name="T66" fmla="*/ 587 w 1709"/>
                <a:gd name="T67" fmla="*/ 321 h 402"/>
                <a:gd name="T68" fmla="*/ 749 w 1709"/>
                <a:gd name="T69" fmla="*/ 314 h 402"/>
                <a:gd name="T70" fmla="*/ 930 w 1709"/>
                <a:gd name="T71" fmla="*/ 285 h 402"/>
                <a:gd name="T72" fmla="*/ 987 w 1709"/>
                <a:gd name="T73" fmla="*/ 251 h 402"/>
                <a:gd name="T74" fmla="*/ 1147 w 1709"/>
                <a:gd name="T75" fmla="*/ 237 h 402"/>
                <a:gd name="T76" fmla="*/ 1034 w 1709"/>
                <a:gd name="T77" fmla="*/ 215 h 402"/>
                <a:gd name="T78" fmla="*/ 1455 w 1709"/>
                <a:gd name="T79" fmla="*/ 209 h 402"/>
                <a:gd name="T80" fmla="*/ 1416 w 1709"/>
                <a:gd name="T81" fmla="*/ 70 h 402"/>
                <a:gd name="T82" fmla="*/ 280 w 1709"/>
                <a:gd name="T83" fmla="*/ 364 h 402"/>
                <a:gd name="T84" fmla="*/ 737 w 1709"/>
                <a:gd name="T85" fmla="*/ 316 h 402"/>
                <a:gd name="T86" fmla="*/ 775 w 1709"/>
                <a:gd name="T87" fmla="*/ 306 h 402"/>
                <a:gd name="T88" fmla="*/ 1141 w 1709"/>
                <a:gd name="T89" fmla="*/ 98 h 402"/>
                <a:gd name="T90" fmla="*/ 1181 w 1709"/>
                <a:gd name="T91" fmla="*/ 98 h 402"/>
                <a:gd name="T92" fmla="*/ 1155 w 1709"/>
                <a:gd name="T93" fmla="*/ 50 h 402"/>
                <a:gd name="T94" fmla="*/ 844 w 1709"/>
                <a:gd name="T95" fmla="*/ 297 h 402"/>
                <a:gd name="T96" fmla="*/ 922 w 1709"/>
                <a:gd name="T97" fmla="*/ 279 h 402"/>
                <a:gd name="T98" fmla="*/ 929 w 1709"/>
                <a:gd name="T99" fmla="*/ 28 h 402"/>
                <a:gd name="T100" fmla="*/ 985 w 1709"/>
                <a:gd name="T101" fmla="*/ 54 h 402"/>
                <a:gd name="T102" fmla="*/ 981 w 1709"/>
                <a:gd name="T103" fmla="*/ 75 h 402"/>
                <a:gd name="T104" fmla="*/ 1142 w 1709"/>
                <a:gd name="T105" fmla="*/ 186 h 402"/>
                <a:gd name="T106" fmla="*/ 766 w 1709"/>
                <a:gd name="T107" fmla="*/ 326 h 402"/>
                <a:gd name="T108" fmla="*/ 790 w 1709"/>
                <a:gd name="T109" fmla="*/ 328 h 402"/>
                <a:gd name="T110" fmla="*/ 720 w 1709"/>
                <a:gd name="T111" fmla="*/ 344 h 402"/>
                <a:gd name="T112" fmla="*/ 913 w 1709"/>
                <a:gd name="T113" fmla="*/ 330 h 402"/>
                <a:gd name="T114" fmla="*/ 1250 w 1709"/>
                <a:gd name="T115" fmla="*/ 326 h 402"/>
                <a:gd name="T116" fmla="*/ 1330 w 1709"/>
                <a:gd name="T117" fmla="*/ 223 h 402"/>
                <a:gd name="T118" fmla="*/ 1519 w 1709"/>
                <a:gd name="T119" fmla="*/ 5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09" h="402">
                  <a:moveTo>
                    <a:pt x="42" y="125"/>
                  </a:moveTo>
                  <a:cubicBezTo>
                    <a:pt x="19" y="125"/>
                    <a:pt x="10" y="141"/>
                    <a:pt x="0" y="156"/>
                  </a:cubicBezTo>
                  <a:cubicBezTo>
                    <a:pt x="7" y="182"/>
                    <a:pt x="26" y="156"/>
                    <a:pt x="39" y="146"/>
                  </a:cubicBezTo>
                  <a:cubicBezTo>
                    <a:pt x="47" y="140"/>
                    <a:pt x="55" y="139"/>
                    <a:pt x="61" y="134"/>
                  </a:cubicBezTo>
                  <a:cubicBezTo>
                    <a:pt x="52" y="135"/>
                    <a:pt x="44" y="134"/>
                    <a:pt x="42" y="125"/>
                  </a:cubicBezTo>
                  <a:close/>
                  <a:moveTo>
                    <a:pt x="87" y="107"/>
                  </a:moveTo>
                  <a:cubicBezTo>
                    <a:pt x="82" y="107"/>
                    <a:pt x="77" y="107"/>
                    <a:pt x="76" y="111"/>
                  </a:cubicBezTo>
                  <a:cubicBezTo>
                    <a:pt x="80" y="113"/>
                    <a:pt x="85" y="111"/>
                    <a:pt x="87" y="107"/>
                  </a:cubicBezTo>
                  <a:close/>
                  <a:moveTo>
                    <a:pt x="209" y="399"/>
                  </a:moveTo>
                  <a:cubicBezTo>
                    <a:pt x="217" y="402"/>
                    <a:pt x="226" y="399"/>
                    <a:pt x="231" y="392"/>
                  </a:cubicBezTo>
                  <a:cubicBezTo>
                    <a:pt x="223" y="391"/>
                    <a:pt x="211" y="390"/>
                    <a:pt x="209" y="399"/>
                  </a:cubicBezTo>
                  <a:close/>
                  <a:moveTo>
                    <a:pt x="537" y="336"/>
                  </a:moveTo>
                  <a:cubicBezTo>
                    <a:pt x="541" y="334"/>
                    <a:pt x="544" y="336"/>
                    <a:pt x="548" y="334"/>
                  </a:cubicBezTo>
                  <a:cubicBezTo>
                    <a:pt x="546" y="331"/>
                    <a:pt x="540" y="333"/>
                    <a:pt x="537" y="333"/>
                  </a:cubicBezTo>
                  <a:lnTo>
                    <a:pt x="537" y="336"/>
                  </a:lnTo>
                  <a:close/>
                  <a:moveTo>
                    <a:pt x="590" y="340"/>
                  </a:moveTo>
                  <a:cubicBezTo>
                    <a:pt x="595" y="341"/>
                    <a:pt x="600" y="340"/>
                    <a:pt x="604" y="338"/>
                  </a:cubicBezTo>
                  <a:cubicBezTo>
                    <a:pt x="601" y="340"/>
                    <a:pt x="593" y="337"/>
                    <a:pt x="591" y="340"/>
                  </a:cubicBezTo>
                  <a:lnTo>
                    <a:pt x="590" y="340"/>
                  </a:lnTo>
                  <a:close/>
                  <a:moveTo>
                    <a:pt x="596" y="321"/>
                  </a:moveTo>
                  <a:cubicBezTo>
                    <a:pt x="594" y="321"/>
                    <a:pt x="592" y="320"/>
                    <a:pt x="591" y="322"/>
                  </a:cubicBezTo>
                  <a:cubicBezTo>
                    <a:pt x="592" y="323"/>
                    <a:pt x="595" y="323"/>
                    <a:pt x="596" y="321"/>
                  </a:cubicBezTo>
                  <a:cubicBezTo>
                    <a:pt x="596" y="321"/>
                    <a:pt x="596" y="321"/>
                    <a:pt x="596" y="321"/>
                  </a:cubicBezTo>
                  <a:close/>
                  <a:moveTo>
                    <a:pt x="733" y="325"/>
                  </a:moveTo>
                  <a:cubicBezTo>
                    <a:pt x="728" y="324"/>
                    <a:pt x="713" y="324"/>
                    <a:pt x="712" y="327"/>
                  </a:cubicBezTo>
                  <a:cubicBezTo>
                    <a:pt x="718" y="324"/>
                    <a:pt x="727" y="327"/>
                    <a:pt x="734" y="325"/>
                  </a:cubicBezTo>
                  <a:lnTo>
                    <a:pt x="733" y="325"/>
                  </a:lnTo>
                  <a:close/>
                  <a:moveTo>
                    <a:pt x="747" y="324"/>
                  </a:moveTo>
                  <a:cubicBezTo>
                    <a:pt x="744" y="324"/>
                    <a:pt x="737" y="324"/>
                    <a:pt x="737" y="325"/>
                  </a:cubicBezTo>
                  <a:cubicBezTo>
                    <a:pt x="740" y="324"/>
                    <a:pt x="746" y="326"/>
                    <a:pt x="747" y="324"/>
                  </a:cubicBezTo>
                  <a:close/>
                  <a:moveTo>
                    <a:pt x="758" y="325"/>
                  </a:moveTo>
                  <a:cubicBezTo>
                    <a:pt x="759" y="322"/>
                    <a:pt x="751" y="323"/>
                    <a:pt x="751" y="324"/>
                  </a:cubicBezTo>
                  <a:cubicBezTo>
                    <a:pt x="754" y="323"/>
                    <a:pt x="755" y="325"/>
                    <a:pt x="758" y="325"/>
                  </a:cubicBezTo>
                  <a:close/>
                  <a:moveTo>
                    <a:pt x="809" y="321"/>
                  </a:moveTo>
                  <a:cubicBezTo>
                    <a:pt x="813" y="323"/>
                    <a:pt x="817" y="323"/>
                    <a:pt x="820" y="320"/>
                  </a:cubicBezTo>
                  <a:cubicBezTo>
                    <a:pt x="816" y="321"/>
                    <a:pt x="813" y="318"/>
                    <a:pt x="809" y="321"/>
                  </a:cubicBezTo>
                  <a:close/>
                  <a:moveTo>
                    <a:pt x="817" y="325"/>
                  </a:moveTo>
                  <a:cubicBezTo>
                    <a:pt x="823" y="326"/>
                    <a:pt x="830" y="326"/>
                    <a:pt x="837" y="323"/>
                  </a:cubicBezTo>
                  <a:cubicBezTo>
                    <a:pt x="831" y="321"/>
                    <a:pt x="825" y="323"/>
                    <a:pt x="817" y="325"/>
                  </a:cubicBezTo>
                  <a:close/>
                  <a:moveTo>
                    <a:pt x="830" y="331"/>
                  </a:moveTo>
                  <a:lnTo>
                    <a:pt x="833" y="331"/>
                  </a:lnTo>
                  <a:cubicBezTo>
                    <a:pt x="833" y="326"/>
                    <a:pt x="830" y="327"/>
                    <a:pt x="830" y="331"/>
                  </a:cubicBezTo>
                  <a:close/>
                  <a:moveTo>
                    <a:pt x="848" y="322"/>
                  </a:moveTo>
                  <a:cubicBezTo>
                    <a:pt x="846" y="322"/>
                    <a:pt x="839" y="320"/>
                    <a:pt x="838" y="323"/>
                  </a:cubicBezTo>
                  <a:cubicBezTo>
                    <a:pt x="841" y="321"/>
                    <a:pt x="847" y="325"/>
                    <a:pt x="848" y="322"/>
                  </a:cubicBezTo>
                  <a:close/>
                  <a:moveTo>
                    <a:pt x="839" y="329"/>
                  </a:moveTo>
                  <a:cubicBezTo>
                    <a:pt x="840" y="329"/>
                    <a:pt x="841" y="329"/>
                    <a:pt x="841" y="330"/>
                  </a:cubicBezTo>
                  <a:cubicBezTo>
                    <a:pt x="847" y="328"/>
                    <a:pt x="854" y="332"/>
                    <a:pt x="860" y="327"/>
                  </a:cubicBezTo>
                  <a:cubicBezTo>
                    <a:pt x="852" y="328"/>
                    <a:pt x="845" y="325"/>
                    <a:pt x="839" y="328"/>
                  </a:cubicBezTo>
                  <a:lnTo>
                    <a:pt x="839" y="329"/>
                  </a:lnTo>
                  <a:close/>
                  <a:moveTo>
                    <a:pt x="848" y="336"/>
                  </a:moveTo>
                  <a:cubicBezTo>
                    <a:pt x="852" y="335"/>
                    <a:pt x="857" y="339"/>
                    <a:pt x="858" y="334"/>
                  </a:cubicBezTo>
                  <a:cubicBezTo>
                    <a:pt x="854" y="333"/>
                    <a:pt x="849" y="333"/>
                    <a:pt x="848" y="335"/>
                  </a:cubicBezTo>
                  <a:lnTo>
                    <a:pt x="848" y="336"/>
                  </a:lnTo>
                  <a:close/>
                  <a:moveTo>
                    <a:pt x="852" y="309"/>
                  </a:moveTo>
                  <a:cubicBezTo>
                    <a:pt x="856" y="309"/>
                    <a:pt x="863" y="311"/>
                    <a:pt x="864" y="308"/>
                  </a:cubicBezTo>
                  <a:cubicBezTo>
                    <a:pt x="861" y="308"/>
                    <a:pt x="852" y="307"/>
                    <a:pt x="852" y="309"/>
                  </a:cubicBezTo>
                  <a:close/>
                  <a:moveTo>
                    <a:pt x="868" y="322"/>
                  </a:moveTo>
                  <a:cubicBezTo>
                    <a:pt x="872" y="321"/>
                    <a:pt x="874" y="325"/>
                    <a:pt x="875" y="322"/>
                  </a:cubicBezTo>
                  <a:cubicBezTo>
                    <a:pt x="873" y="322"/>
                    <a:pt x="869" y="321"/>
                    <a:pt x="868" y="322"/>
                  </a:cubicBezTo>
                  <a:close/>
                  <a:moveTo>
                    <a:pt x="869" y="309"/>
                  </a:moveTo>
                  <a:cubicBezTo>
                    <a:pt x="872" y="309"/>
                    <a:pt x="878" y="310"/>
                    <a:pt x="880" y="308"/>
                  </a:cubicBezTo>
                  <a:cubicBezTo>
                    <a:pt x="877" y="305"/>
                    <a:pt x="868" y="307"/>
                    <a:pt x="869" y="308"/>
                  </a:cubicBezTo>
                  <a:lnTo>
                    <a:pt x="869" y="309"/>
                  </a:lnTo>
                  <a:close/>
                  <a:moveTo>
                    <a:pt x="875" y="295"/>
                  </a:moveTo>
                  <a:lnTo>
                    <a:pt x="881" y="295"/>
                  </a:lnTo>
                  <a:cubicBezTo>
                    <a:pt x="882" y="292"/>
                    <a:pt x="874" y="292"/>
                    <a:pt x="875" y="295"/>
                  </a:cubicBezTo>
                  <a:close/>
                  <a:moveTo>
                    <a:pt x="916" y="331"/>
                  </a:moveTo>
                  <a:cubicBezTo>
                    <a:pt x="922" y="331"/>
                    <a:pt x="931" y="334"/>
                    <a:pt x="930" y="330"/>
                  </a:cubicBezTo>
                  <a:cubicBezTo>
                    <a:pt x="929" y="331"/>
                    <a:pt x="916" y="329"/>
                    <a:pt x="916" y="331"/>
                  </a:cubicBezTo>
                  <a:close/>
                  <a:moveTo>
                    <a:pt x="929" y="296"/>
                  </a:moveTo>
                  <a:cubicBezTo>
                    <a:pt x="932" y="296"/>
                    <a:pt x="935" y="299"/>
                    <a:pt x="936" y="295"/>
                  </a:cubicBezTo>
                  <a:cubicBezTo>
                    <a:pt x="935" y="296"/>
                    <a:pt x="931" y="294"/>
                    <a:pt x="929" y="296"/>
                  </a:cubicBezTo>
                  <a:close/>
                  <a:moveTo>
                    <a:pt x="950" y="340"/>
                  </a:moveTo>
                  <a:lnTo>
                    <a:pt x="950" y="340"/>
                  </a:lnTo>
                  <a:close/>
                  <a:moveTo>
                    <a:pt x="937" y="344"/>
                  </a:moveTo>
                  <a:cubicBezTo>
                    <a:pt x="941" y="346"/>
                    <a:pt x="947" y="340"/>
                    <a:pt x="950" y="340"/>
                  </a:cubicBezTo>
                  <a:cubicBezTo>
                    <a:pt x="946" y="340"/>
                    <a:pt x="942" y="340"/>
                    <a:pt x="937" y="341"/>
                  </a:cubicBezTo>
                  <a:lnTo>
                    <a:pt x="937" y="344"/>
                  </a:lnTo>
                  <a:close/>
                  <a:moveTo>
                    <a:pt x="949" y="330"/>
                  </a:moveTo>
                  <a:lnTo>
                    <a:pt x="953" y="330"/>
                  </a:lnTo>
                  <a:cubicBezTo>
                    <a:pt x="955" y="327"/>
                    <a:pt x="948" y="327"/>
                    <a:pt x="949" y="330"/>
                  </a:cubicBezTo>
                  <a:close/>
                  <a:moveTo>
                    <a:pt x="977" y="328"/>
                  </a:moveTo>
                  <a:cubicBezTo>
                    <a:pt x="971" y="326"/>
                    <a:pt x="963" y="327"/>
                    <a:pt x="957" y="329"/>
                  </a:cubicBezTo>
                  <a:cubicBezTo>
                    <a:pt x="964" y="330"/>
                    <a:pt x="971" y="330"/>
                    <a:pt x="977" y="328"/>
                  </a:cubicBezTo>
                  <a:close/>
                  <a:moveTo>
                    <a:pt x="965" y="317"/>
                  </a:moveTo>
                  <a:cubicBezTo>
                    <a:pt x="963" y="316"/>
                    <a:pt x="960" y="316"/>
                    <a:pt x="957" y="318"/>
                  </a:cubicBezTo>
                  <a:cubicBezTo>
                    <a:pt x="960" y="317"/>
                    <a:pt x="965" y="319"/>
                    <a:pt x="966" y="317"/>
                  </a:cubicBezTo>
                  <a:lnTo>
                    <a:pt x="965" y="317"/>
                  </a:lnTo>
                  <a:close/>
                  <a:moveTo>
                    <a:pt x="999" y="334"/>
                  </a:moveTo>
                  <a:cubicBezTo>
                    <a:pt x="986" y="333"/>
                    <a:pt x="972" y="333"/>
                    <a:pt x="959" y="336"/>
                  </a:cubicBezTo>
                  <a:cubicBezTo>
                    <a:pt x="972" y="338"/>
                    <a:pt x="985" y="333"/>
                    <a:pt x="990" y="339"/>
                  </a:cubicBezTo>
                  <a:cubicBezTo>
                    <a:pt x="994" y="338"/>
                    <a:pt x="996" y="334"/>
                    <a:pt x="1002" y="335"/>
                  </a:cubicBezTo>
                  <a:cubicBezTo>
                    <a:pt x="1005" y="334"/>
                    <a:pt x="1001" y="334"/>
                    <a:pt x="1000" y="334"/>
                  </a:cubicBezTo>
                  <a:lnTo>
                    <a:pt x="999" y="334"/>
                  </a:lnTo>
                  <a:close/>
                  <a:moveTo>
                    <a:pt x="963" y="340"/>
                  </a:moveTo>
                  <a:cubicBezTo>
                    <a:pt x="972" y="340"/>
                    <a:pt x="979" y="341"/>
                    <a:pt x="983" y="339"/>
                  </a:cubicBezTo>
                  <a:cubicBezTo>
                    <a:pt x="977" y="340"/>
                    <a:pt x="967" y="337"/>
                    <a:pt x="963" y="340"/>
                  </a:cubicBezTo>
                  <a:close/>
                  <a:moveTo>
                    <a:pt x="977" y="280"/>
                  </a:moveTo>
                  <a:cubicBezTo>
                    <a:pt x="975" y="280"/>
                    <a:pt x="968" y="280"/>
                    <a:pt x="970" y="281"/>
                  </a:cubicBezTo>
                  <a:cubicBezTo>
                    <a:pt x="972" y="282"/>
                    <a:pt x="980" y="282"/>
                    <a:pt x="977" y="280"/>
                  </a:cubicBezTo>
                  <a:close/>
                  <a:moveTo>
                    <a:pt x="995" y="255"/>
                  </a:moveTo>
                  <a:cubicBezTo>
                    <a:pt x="999" y="255"/>
                    <a:pt x="1006" y="260"/>
                    <a:pt x="1009" y="255"/>
                  </a:cubicBezTo>
                  <a:cubicBezTo>
                    <a:pt x="1008" y="256"/>
                    <a:pt x="999" y="250"/>
                    <a:pt x="996" y="255"/>
                  </a:cubicBezTo>
                  <a:lnTo>
                    <a:pt x="995" y="255"/>
                  </a:lnTo>
                  <a:close/>
                  <a:moveTo>
                    <a:pt x="1020" y="239"/>
                  </a:moveTo>
                  <a:cubicBezTo>
                    <a:pt x="1019" y="238"/>
                    <a:pt x="1011" y="237"/>
                    <a:pt x="1014" y="240"/>
                  </a:cubicBezTo>
                  <a:cubicBezTo>
                    <a:pt x="1017" y="241"/>
                    <a:pt x="1036" y="239"/>
                    <a:pt x="1021" y="239"/>
                  </a:cubicBezTo>
                  <a:lnTo>
                    <a:pt x="1020" y="239"/>
                  </a:lnTo>
                  <a:close/>
                  <a:moveTo>
                    <a:pt x="1019" y="327"/>
                  </a:moveTo>
                  <a:cubicBezTo>
                    <a:pt x="1024" y="327"/>
                    <a:pt x="1027" y="329"/>
                    <a:pt x="1030" y="326"/>
                  </a:cubicBezTo>
                  <a:cubicBezTo>
                    <a:pt x="1026" y="327"/>
                    <a:pt x="1023" y="325"/>
                    <a:pt x="1020" y="327"/>
                  </a:cubicBezTo>
                  <a:lnTo>
                    <a:pt x="1019" y="327"/>
                  </a:lnTo>
                  <a:close/>
                  <a:moveTo>
                    <a:pt x="1027" y="246"/>
                  </a:moveTo>
                  <a:cubicBezTo>
                    <a:pt x="1024" y="246"/>
                    <a:pt x="1023" y="245"/>
                    <a:pt x="1020" y="247"/>
                  </a:cubicBezTo>
                  <a:cubicBezTo>
                    <a:pt x="1024" y="247"/>
                    <a:pt x="1026" y="248"/>
                    <a:pt x="1028" y="246"/>
                  </a:cubicBezTo>
                  <a:lnTo>
                    <a:pt x="1027" y="246"/>
                  </a:lnTo>
                  <a:close/>
                  <a:moveTo>
                    <a:pt x="1038" y="327"/>
                  </a:moveTo>
                  <a:cubicBezTo>
                    <a:pt x="1043" y="327"/>
                    <a:pt x="1049" y="328"/>
                    <a:pt x="1052" y="325"/>
                  </a:cubicBezTo>
                  <a:cubicBezTo>
                    <a:pt x="1048" y="325"/>
                    <a:pt x="1042" y="324"/>
                    <a:pt x="1038" y="327"/>
                  </a:cubicBezTo>
                  <a:close/>
                  <a:moveTo>
                    <a:pt x="1039" y="314"/>
                  </a:moveTo>
                  <a:cubicBezTo>
                    <a:pt x="1043" y="315"/>
                    <a:pt x="1047" y="316"/>
                    <a:pt x="1052" y="316"/>
                  </a:cubicBezTo>
                  <a:cubicBezTo>
                    <a:pt x="1052" y="311"/>
                    <a:pt x="1042" y="313"/>
                    <a:pt x="1039" y="314"/>
                  </a:cubicBezTo>
                  <a:close/>
                  <a:moveTo>
                    <a:pt x="1039" y="322"/>
                  </a:moveTo>
                  <a:cubicBezTo>
                    <a:pt x="1046" y="323"/>
                    <a:pt x="1052" y="323"/>
                    <a:pt x="1059" y="321"/>
                  </a:cubicBezTo>
                  <a:cubicBezTo>
                    <a:pt x="1052" y="321"/>
                    <a:pt x="1042" y="319"/>
                    <a:pt x="1040" y="322"/>
                  </a:cubicBezTo>
                  <a:lnTo>
                    <a:pt x="1039" y="322"/>
                  </a:lnTo>
                  <a:close/>
                  <a:moveTo>
                    <a:pt x="1068" y="327"/>
                  </a:moveTo>
                  <a:cubicBezTo>
                    <a:pt x="1071" y="327"/>
                    <a:pt x="1071" y="328"/>
                    <a:pt x="1073" y="328"/>
                  </a:cubicBezTo>
                  <a:cubicBezTo>
                    <a:pt x="1073" y="327"/>
                    <a:pt x="1074" y="326"/>
                    <a:pt x="1074" y="325"/>
                  </a:cubicBezTo>
                  <a:cubicBezTo>
                    <a:pt x="1074" y="324"/>
                    <a:pt x="1071" y="326"/>
                    <a:pt x="1069" y="327"/>
                  </a:cubicBezTo>
                  <a:lnTo>
                    <a:pt x="1068" y="327"/>
                  </a:lnTo>
                  <a:close/>
                  <a:moveTo>
                    <a:pt x="1068" y="238"/>
                  </a:moveTo>
                  <a:cubicBezTo>
                    <a:pt x="1082" y="239"/>
                    <a:pt x="1073" y="235"/>
                    <a:pt x="1068" y="238"/>
                  </a:cubicBezTo>
                  <a:close/>
                  <a:moveTo>
                    <a:pt x="1070" y="219"/>
                  </a:moveTo>
                  <a:cubicBezTo>
                    <a:pt x="1079" y="219"/>
                    <a:pt x="1075" y="215"/>
                    <a:pt x="1070" y="219"/>
                  </a:cubicBezTo>
                  <a:close/>
                  <a:moveTo>
                    <a:pt x="1080" y="247"/>
                  </a:moveTo>
                  <a:cubicBezTo>
                    <a:pt x="1083" y="247"/>
                    <a:pt x="1087" y="247"/>
                    <a:pt x="1091" y="247"/>
                  </a:cubicBezTo>
                  <a:cubicBezTo>
                    <a:pt x="1088" y="246"/>
                    <a:pt x="1083" y="244"/>
                    <a:pt x="1080" y="247"/>
                  </a:cubicBezTo>
                  <a:close/>
                  <a:moveTo>
                    <a:pt x="1092" y="253"/>
                  </a:moveTo>
                  <a:cubicBezTo>
                    <a:pt x="1115" y="253"/>
                    <a:pt x="1132" y="256"/>
                    <a:pt x="1150" y="255"/>
                  </a:cubicBezTo>
                  <a:cubicBezTo>
                    <a:pt x="1131" y="250"/>
                    <a:pt x="1112" y="249"/>
                    <a:pt x="1093" y="253"/>
                  </a:cubicBezTo>
                  <a:lnTo>
                    <a:pt x="1092" y="253"/>
                  </a:lnTo>
                  <a:close/>
                  <a:moveTo>
                    <a:pt x="1107" y="239"/>
                  </a:moveTo>
                  <a:cubicBezTo>
                    <a:pt x="1110" y="239"/>
                    <a:pt x="1111" y="240"/>
                    <a:pt x="1114" y="240"/>
                  </a:cubicBezTo>
                  <a:cubicBezTo>
                    <a:pt x="1115" y="237"/>
                    <a:pt x="1108" y="237"/>
                    <a:pt x="1107" y="239"/>
                  </a:cubicBezTo>
                  <a:close/>
                  <a:moveTo>
                    <a:pt x="1109" y="226"/>
                  </a:moveTo>
                  <a:cubicBezTo>
                    <a:pt x="1114" y="225"/>
                    <a:pt x="1122" y="228"/>
                    <a:pt x="1123" y="226"/>
                  </a:cubicBezTo>
                  <a:cubicBezTo>
                    <a:pt x="1118" y="226"/>
                    <a:pt x="1113" y="225"/>
                    <a:pt x="1110" y="227"/>
                  </a:cubicBezTo>
                  <a:lnTo>
                    <a:pt x="1109" y="226"/>
                  </a:lnTo>
                  <a:close/>
                  <a:moveTo>
                    <a:pt x="1125" y="248"/>
                  </a:moveTo>
                  <a:cubicBezTo>
                    <a:pt x="1124" y="245"/>
                    <a:pt x="1113" y="245"/>
                    <a:pt x="1111" y="247"/>
                  </a:cubicBezTo>
                  <a:cubicBezTo>
                    <a:pt x="1116" y="248"/>
                    <a:pt x="1121" y="249"/>
                    <a:pt x="1126" y="249"/>
                  </a:cubicBezTo>
                  <a:lnTo>
                    <a:pt x="1125" y="248"/>
                  </a:lnTo>
                  <a:close/>
                  <a:moveTo>
                    <a:pt x="1138" y="0"/>
                  </a:moveTo>
                  <a:cubicBezTo>
                    <a:pt x="1130" y="0"/>
                    <a:pt x="1122" y="0"/>
                    <a:pt x="1115" y="1"/>
                  </a:cubicBezTo>
                  <a:cubicBezTo>
                    <a:pt x="1122" y="3"/>
                    <a:pt x="1130" y="3"/>
                    <a:pt x="1138" y="0"/>
                  </a:cubicBezTo>
                  <a:close/>
                  <a:moveTo>
                    <a:pt x="1117" y="13"/>
                  </a:moveTo>
                  <a:cubicBezTo>
                    <a:pt x="1120" y="13"/>
                    <a:pt x="1123" y="12"/>
                    <a:pt x="1125" y="11"/>
                  </a:cubicBezTo>
                  <a:cubicBezTo>
                    <a:pt x="1124" y="8"/>
                    <a:pt x="1118" y="10"/>
                    <a:pt x="1117" y="13"/>
                  </a:cubicBezTo>
                  <a:close/>
                  <a:moveTo>
                    <a:pt x="1129" y="326"/>
                  </a:moveTo>
                  <a:cubicBezTo>
                    <a:pt x="1134" y="326"/>
                    <a:pt x="1138" y="328"/>
                    <a:pt x="1142" y="326"/>
                  </a:cubicBezTo>
                  <a:cubicBezTo>
                    <a:pt x="1138" y="325"/>
                    <a:pt x="1134" y="325"/>
                    <a:pt x="1129" y="326"/>
                  </a:cubicBezTo>
                  <a:close/>
                  <a:moveTo>
                    <a:pt x="1155" y="338"/>
                  </a:moveTo>
                  <a:cubicBezTo>
                    <a:pt x="1155" y="339"/>
                    <a:pt x="1153" y="337"/>
                    <a:pt x="1150" y="338"/>
                  </a:cubicBezTo>
                  <a:cubicBezTo>
                    <a:pt x="1149" y="340"/>
                    <a:pt x="1151" y="342"/>
                    <a:pt x="1153" y="343"/>
                  </a:cubicBezTo>
                  <a:cubicBezTo>
                    <a:pt x="1151" y="339"/>
                    <a:pt x="1159" y="340"/>
                    <a:pt x="1155" y="338"/>
                  </a:cubicBezTo>
                  <a:close/>
                  <a:moveTo>
                    <a:pt x="1183" y="332"/>
                  </a:moveTo>
                  <a:cubicBezTo>
                    <a:pt x="1183" y="335"/>
                    <a:pt x="1182" y="336"/>
                    <a:pt x="1181" y="338"/>
                  </a:cubicBezTo>
                  <a:lnTo>
                    <a:pt x="1188" y="338"/>
                  </a:lnTo>
                  <a:cubicBezTo>
                    <a:pt x="1188" y="333"/>
                    <a:pt x="1193" y="335"/>
                    <a:pt x="1195" y="332"/>
                  </a:cubicBezTo>
                  <a:cubicBezTo>
                    <a:pt x="1192" y="330"/>
                    <a:pt x="1188" y="334"/>
                    <a:pt x="1183" y="333"/>
                  </a:cubicBezTo>
                  <a:lnTo>
                    <a:pt x="1183" y="332"/>
                  </a:lnTo>
                  <a:close/>
                  <a:moveTo>
                    <a:pt x="1215" y="35"/>
                  </a:moveTo>
                  <a:cubicBezTo>
                    <a:pt x="1206" y="34"/>
                    <a:pt x="1198" y="34"/>
                    <a:pt x="1190" y="36"/>
                  </a:cubicBezTo>
                  <a:cubicBezTo>
                    <a:pt x="1197" y="37"/>
                    <a:pt x="1210" y="39"/>
                    <a:pt x="1214" y="35"/>
                  </a:cubicBezTo>
                  <a:lnTo>
                    <a:pt x="1215" y="35"/>
                  </a:lnTo>
                  <a:close/>
                  <a:moveTo>
                    <a:pt x="1222" y="344"/>
                  </a:moveTo>
                  <a:cubicBezTo>
                    <a:pt x="1227" y="344"/>
                    <a:pt x="1229" y="341"/>
                    <a:pt x="1232" y="338"/>
                  </a:cubicBezTo>
                  <a:lnTo>
                    <a:pt x="1223" y="338"/>
                  </a:lnTo>
                  <a:cubicBezTo>
                    <a:pt x="1225" y="342"/>
                    <a:pt x="1221" y="341"/>
                    <a:pt x="1221" y="344"/>
                  </a:cubicBezTo>
                  <a:lnTo>
                    <a:pt x="1222" y="344"/>
                  </a:lnTo>
                  <a:close/>
                  <a:moveTo>
                    <a:pt x="1233" y="316"/>
                  </a:moveTo>
                  <a:cubicBezTo>
                    <a:pt x="1237" y="316"/>
                    <a:pt x="1249" y="317"/>
                    <a:pt x="1249" y="315"/>
                  </a:cubicBezTo>
                  <a:cubicBezTo>
                    <a:pt x="1242" y="316"/>
                    <a:pt x="1236" y="311"/>
                    <a:pt x="1232" y="316"/>
                  </a:cubicBezTo>
                  <a:lnTo>
                    <a:pt x="1233" y="316"/>
                  </a:lnTo>
                  <a:close/>
                  <a:moveTo>
                    <a:pt x="1245" y="293"/>
                  </a:moveTo>
                  <a:cubicBezTo>
                    <a:pt x="1247" y="293"/>
                    <a:pt x="1250" y="293"/>
                    <a:pt x="1250" y="291"/>
                  </a:cubicBezTo>
                  <a:cubicBezTo>
                    <a:pt x="1247" y="292"/>
                    <a:pt x="1245" y="290"/>
                    <a:pt x="1245" y="293"/>
                  </a:cubicBezTo>
                  <a:close/>
                  <a:moveTo>
                    <a:pt x="1384" y="299"/>
                  </a:moveTo>
                  <a:cubicBezTo>
                    <a:pt x="1381" y="299"/>
                    <a:pt x="1379" y="297"/>
                    <a:pt x="1376" y="296"/>
                  </a:cubicBezTo>
                  <a:cubicBezTo>
                    <a:pt x="1351" y="294"/>
                    <a:pt x="1326" y="293"/>
                    <a:pt x="1300" y="293"/>
                  </a:cubicBezTo>
                  <a:cubicBezTo>
                    <a:pt x="1285" y="290"/>
                    <a:pt x="1270" y="290"/>
                    <a:pt x="1255" y="293"/>
                  </a:cubicBezTo>
                  <a:cubicBezTo>
                    <a:pt x="1268" y="299"/>
                    <a:pt x="1278" y="293"/>
                    <a:pt x="1294" y="297"/>
                  </a:cubicBezTo>
                  <a:cubicBezTo>
                    <a:pt x="1290" y="299"/>
                    <a:pt x="1284" y="297"/>
                    <a:pt x="1282" y="301"/>
                  </a:cubicBezTo>
                  <a:cubicBezTo>
                    <a:pt x="1305" y="302"/>
                    <a:pt x="1328" y="302"/>
                    <a:pt x="1351" y="300"/>
                  </a:cubicBezTo>
                  <a:cubicBezTo>
                    <a:pt x="1353" y="300"/>
                    <a:pt x="1353" y="303"/>
                    <a:pt x="1355" y="302"/>
                  </a:cubicBezTo>
                  <a:cubicBezTo>
                    <a:pt x="1357" y="302"/>
                    <a:pt x="1353" y="300"/>
                    <a:pt x="1356" y="300"/>
                  </a:cubicBezTo>
                  <a:cubicBezTo>
                    <a:pt x="1372" y="298"/>
                    <a:pt x="1402" y="301"/>
                    <a:pt x="1424" y="301"/>
                  </a:cubicBezTo>
                  <a:cubicBezTo>
                    <a:pt x="1415" y="299"/>
                    <a:pt x="1406" y="298"/>
                    <a:pt x="1397" y="298"/>
                  </a:cubicBezTo>
                  <a:cubicBezTo>
                    <a:pt x="1392" y="298"/>
                    <a:pt x="1385" y="300"/>
                    <a:pt x="1384" y="299"/>
                  </a:cubicBezTo>
                  <a:close/>
                  <a:moveTo>
                    <a:pt x="1266" y="340"/>
                  </a:moveTo>
                  <a:cubicBezTo>
                    <a:pt x="1269" y="340"/>
                    <a:pt x="1277" y="343"/>
                    <a:pt x="1277" y="339"/>
                  </a:cubicBezTo>
                  <a:cubicBezTo>
                    <a:pt x="1273" y="339"/>
                    <a:pt x="1266" y="337"/>
                    <a:pt x="1266" y="340"/>
                  </a:cubicBezTo>
                  <a:close/>
                  <a:moveTo>
                    <a:pt x="1274" y="153"/>
                  </a:moveTo>
                  <a:cubicBezTo>
                    <a:pt x="1282" y="154"/>
                    <a:pt x="1291" y="153"/>
                    <a:pt x="1299" y="153"/>
                  </a:cubicBezTo>
                  <a:cubicBezTo>
                    <a:pt x="1291" y="151"/>
                    <a:pt x="1282" y="151"/>
                    <a:pt x="1274" y="153"/>
                  </a:cubicBezTo>
                  <a:close/>
                  <a:moveTo>
                    <a:pt x="1285" y="210"/>
                  </a:moveTo>
                  <a:cubicBezTo>
                    <a:pt x="1290" y="210"/>
                    <a:pt x="1297" y="213"/>
                    <a:pt x="1301" y="210"/>
                  </a:cubicBezTo>
                  <a:cubicBezTo>
                    <a:pt x="1297" y="209"/>
                    <a:pt x="1289" y="206"/>
                    <a:pt x="1285" y="210"/>
                  </a:cubicBezTo>
                  <a:close/>
                  <a:moveTo>
                    <a:pt x="1285" y="146"/>
                  </a:moveTo>
                  <a:lnTo>
                    <a:pt x="1294" y="146"/>
                  </a:lnTo>
                  <a:cubicBezTo>
                    <a:pt x="1294" y="143"/>
                    <a:pt x="1285" y="145"/>
                    <a:pt x="1285" y="146"/>
                  </a:cubicBezTo>
                  <a:close/>
                  <a:moveTo>
                    <a:pt x="1330" y="146"/>
                  </a:moveTo>
                  <a:cubicBezTo>
                    <a:pt x="1320" y="144"/>
                    <a:pt x="1310" y="144"/>
                    <a:pt x="1300" y="146"/>
                  </a:cubicBezTo>
                  <a:cubicBezTo>
                    <a:pt x="1310" y="148"/>
                    <a:pt x="1320" y="148"/>
                    <a:pt x="1330" y="146"/>
                  </a:cubicBezTo>
                  <a:close/>
                  <a:moveTo>
                    <a:pt x="1314" y="153"/>
                  </a:moveTo>
                  <a:cubicBezTo>
                    <a:pt x="1312" y="152"/>
                    <a:pt x="1306" y="152"/>
                    <a:pt x="1304" y="153"/>
                  </a:cubicBezTo>
                  <a:cubicBezTo>
                    <a:pt x="1307" y="154"/>
                    <a:pt x="1313" y="155"/>
                    <a:pt x="1314" y="153"/>
                  </a:cubicBezTo>
                  <a:close/>
                  <a:moveTo>
                    <a:pt x="1333" y="271"/>
                  </a:moveTo>
                  <a:cubicBezTo>
                    <a:pt x="1344" y="271"/>
                    <a:pt x="1346" y="271"/>
                    <a:pt x="1354" y="272"/>
                  </a:cubicBezTo>
                  <a:cubicBezTo>
                    <a:pt x="1353" y="268"/>
                    <a:pt x="1336" y="270"/>
                    <a:pt x="1334" y="271"/>
                  </a:cubicBezTo>
                  <a:lnTo>
                    <a:pt x="1333" y="271"/>
                  </a:lnTo>
                  <a:close/>
                  <a:moveTo>
                    <a:pt x="1340" y="33"/>
                  </a:moveTo>
                  <a:cubicBezTo>
                    <a:pt x="1340" y="31"/>
                    <a:pt x="1333" y="31"/>
                    <a:pt x="1334" y="33"/>
                  </a:cubicBezTo>
                  <a:cubicBezTo>
                    <a:pt x="1336" y="32"/>
                    <a:pt x="1340" y="36"/>
                    <a:pt x="1340" y="33"/>
                  </a:cubicBezTo>
                  <a:close/>
                  <a:moveTo>
                    <a:pt x="1339" y="157"/>
                  </a:moveTo>
                  <a:cubicBezTo>
                    <a:pt x="1348" y="155"/>
                    <a:pt x="1352" y="158"/>
                    <a:pt x="1360" y="156"/>
                  </a:cubicBezTo>
                  <a:cubicBezTo>
                    <a:pt x="1355" y="155"/>
                    <a:pt x="1343" y="152"/>
                    <a:pt x="1339" y="156"/>
                  </a:cubicBezTo>
                  <a:lnTo>
                    <a:pt x="1339" y="157"/>
                  </a:lnTo>
                  <a:close/>
                  <a:moveTo>
                    <a:pt x="1340" y="184"/>
                  </a:moveTo>
                  <a:cubicBezTo>
                    <a:pt x="1381" y="186"/>
                    <a:pt x="1427" y="189"/>
                    <a:pt x="1470" y="189"/>
                  </a:cubicBezTo>
                  <a:cubicBezTo>
                    <a:pt x="1428" y="186"/>
                    <a:pt x="1381" y="181"/>
                    <a:pt x="1340" y="183"/>
                  </a:cubicBezTo>
                  <a:lnTo>
                    <a:pt x="1340" y="184"/>
                  </a:lnTo>
                  <a:close/>
                  <a:moveTo>
                    <a:pt x="1342" y="121"/>
                  </a:moveTo>
                  <a:cubicBezTo>
                    <a:pt x="1346" y="121"/>
                    <a:pt x="1353" y="121"/>
                    <a:pt x="1352" y="120"/>
                  </a:cubicBezTo>
                  <a:cubicBezTo>
                    <a:pt x="1349" y="119"/>
                    <a:pt x="1345" y="119"/>
                    <a:pt x="1342" y="120"/>
                  </a:cubicBezTo>
                  <a:lnTo>
                    <a:pt x="1342" y="121"/>
                  </a:lnTo>
                  <a:close/>
                  <a:moveTo>
                    <a:pt x="1367" y="271"/>
                  </a:moveTo>
                  <a:cubicBezTo>
                    <a:pt x="1361" y="271"/>
                    <a:pt x="1358" y="270"/>
                    <a:pt x="1356" y="273"/>
                  </a:cubicBezTo>
                  <a:cubicBezTo>
                    <a:pt x="1358" y="273"/>
                    <a:pt x="1365" y="274"/>
                    <a:pt x="1367" y="271"/>
                  </a:cubicBezTo>
                  <a:close/>
                  <a:moveTo>
                    <a:pt x="1393" y="156"/>
                  </a:moveTo>
                  <a:cubicBezTo>
                    <a:pt x="1383" y="155"/>
                    <a:pt x="1372" y="155"/>
                    <a:pt x="1361" y="156"/>
                  </a:cubicBezTo>
                  <a:cubicBezTo>
                    <a:pt x="1372" y="158"/>
                    <a:pt x="1383" y="158"/>
                    <a:pt x="1393" y="156"/>
                  </a:cubicBezTo>
                  <a:close/>
                  <a:moveTo>
                    <a:pt x="1376" y="44"/>
                  </a:moveTo>
                  <a:cubicBezTo>
                    <a:pt x="1378" y="44"/>
                    <a:pt x="1386" y="44"/>
                    <a:pt x="1384" y="44"/>
                  </a:cubicBezTo>
                  <a:cubicBezTo>
                    <a:pt x="1382" y="43"/>
                    <a:pt x="1374" y="42"/>
                    <a:pt x="1376" y="44"/>
                  </a:cubicBezTo>
                  <a:close/>
                  <a:moveTo>
                    <a:pt x="1409" y="45"/>
                  </a:moveTo>
                  <a:cubicBezTo>
                    <a:pt x="1407" y="45"/>
                    <a:pt x="1403" y="43"/>
                    <a:pt x="1403" y="46"/>
                  </a:cubicBezTo>
                  <a:cubicBezTo>
                    <a:pt x="1405" y="45"/>
                    <a:pt x="1409" y="47"/>
                    <a:pt x="1409" y="45"/>
                  </a:cubicBezTo>
                  <a:close/>
                  <a:moveTo>
                    <a:pt x="1408" y="157"/>
                  </a:moveTo>
                  <a:cubicBezTo>
                    <a:pt x="1416" y="159"/>
                    <a:pt x="1422" y="157"/>
                    <a:pt x="1411" y="157"/>
                  </a:cubicBezTo>
                  <a:cubicBezTo>
                    <a:pt x="1410" y="158"/>
                    <a:pt x="1410" y="155"/>
                    <a:pt x="1408" y="158"/>
                  </a:cubicBezTo>
                  <a:lnTo>
                    <a:pt x="1408" y="157"/>
                  </a:lnTo>
                  <a:close/>
                  <a:moveTo>
                    <a:pt x="1415" y="49"/>
                  </a:moveTo>
                  <a:cubicBezTo>
                    <a:pt x="1422" y="49"/>
                    <a:pt x="1428" y="51"/>
                    <a:pt x="1431" y="46"/>
                  </a:cubicBezTo>
                  <a:cubicBezTo>
                    <a:pt x="1427" y="46"/>
                    <a:pt x="1415" y="44"/>
                    <a:pt x="1414" y="46"/>
                  </a:cubicBezTo>
                  <a:cubicBezTo>
                    <a:pt x="1415" y="46"/>
                    <a:pt x="1415" y="47"/>
                    <a:pt x="1415" y="49"/>
                  </a:cubicBezTo>
                  <a:close/>
                  <a:moveTo>
                    <a:pt x="1419" y="159"/>
                  </a:moveTo>
                  <a:cubicBezTo>
                    <a:pt x="1422" y="160"/>
                    <a:pt x="1430" y="161"/>
                    <a:pt x="1431" y="158"/>
                  </a:cubicBezTo>
                  <a:cubicBezTo>
                    <a:pt x="1426" y="159"/>
                    <a:pt x="1421" y="154"/>
                    <a:pt x="1419" y="159"/>
                  </a:cubicBezTo>
                  <a:close/>
                  <a:moveTo>
                    <a:pt x="1446" y="66"/>
                  </a:moveTo>
                  <a:cubicBezTo>
                    <a:pt x="1441" y="62"/>
                    <a:pt x="1433" y="62"/>
                    <a:pt x="1427" y="65"/>
                  </a:cubicBezTo>
                  <a:cubicBezTo>
                    <a:pt x="1435" y="65"/>
                    <a:pt x="1440" y="66"/>
                    <a:pt x="1447" y="66"/>
                  </a:cubicBezTo>
                  <a:lnTo>
                    <a:pt x="1446" y="66"/>
                  </a:lnTo>
                  <a:close/>
                  <a:moveTo>
                    <a:pt x="1446" y="113"/>
                  </a:moveTo>
                  <a:cubicBezTo>
                    <a:pt x="1449" y="114"/>
                    <a:pt x="1456" y="115"/>
                    <a:pt x="1458" y="112"/>
                  </a:cubicBezTo>
                  <a:cubicBezTo>
                    <a:pt x="1454" y="113"/>
                    <a:pt x="1448" y="111"/>
                    <a:pt x="1446" y="113"/>
                  </a:cubicBezTo>
                  <a:close/>
                  <a:moveTo>
                    <a:pt x="1463" y="63"/>
                  </a:moveTo>
                  <a:cubicBezTo>
                    <a:pt x="1467" y="63"/>
                    <a:pt x="1471" y="63"/>
                    <a:pt x="1474" y="62"/>
                  </a:cubicBezTo>
                  <a:cubicBezTo>
                    <a:pt x="1472" y="57"/>
                    <a:pt x="1467" y="55"/>
                    <a:pt x="1462" y="55"/>
                  </a:cubicBezTo>
                  <a:cubicBezTo>
                    <a:pt x="1461" y="59"/>
                    <a:pt x="1465" y="59"/>
                    <a:pt x="1463" y="63"/>
                  </a:cubicBezTo>
                  <a:close/>
                  <a:moveTo>
                    <a:pt x="1474" y="210"/>
                  </a:moveTo>
                  <a:cubicBezTo>
                    <a:pt x="1479" y="210"/>
                    <a:pt x="1489" y="213"/>
                    <a:pt x="1493" y="210"/>
                  </a:cubicBezTo>
                  <a:cubicBezTo>
                    <a:pt x="1485" y="211"/>
                    <a:pt x="1479" y="207"/>
                    <a:pt x="1474" y="210"/>
                  </a:cubicBezTo>
                  <a:close/>
                  <a:moveTo>
                    <a:pt x="1483" y="70"/>
                  </a:moveTo>
                  <a:cubicBezTo>
                    <a:pt x="1480" y="70"/>
                    <a:pt x="1476" y="68"/>
                    <a:pt x="1475" y="71"/>
                  </a:cubicBezTo>
                  <a:cubicBezTo>
                    <a:pt x="1477" y="72"/>
                    <a:pt x="1480" y="72"/>
                    <a:pt x="1482" y="70"/>
                  </a:cubicBezTo>
                  <a:lnTo>
                    <a:pt x="1483" y="70"/>
                  </a:lnTo>
                  <a:close/>
                  <a:moveTo>
                    <a:pt x="1496" y="189"/>
                  </a:moveTo>
                  <a:cubicBezTo>
                    <a:pt x="1492" y="189"/>
                    <a:pt x="1480" y="188"/>
                    <a:pt x="1480" y="190"/>
                  </a:cubicBezTo>
                  <a:cubicBezTo>
                    <a:pt x="1485" y="189"/>
                    <a:pt x="1495" y="192"/>
                    <a:pt x="1495" y="189"/>
                  </a:cubicBezTo>
                  <a:lnTo>
                    <a:pt x="1496" y="189"/>
                  </a:lnTo>
                  <a:close/>
                  <a:moveTo>
                    <a:pt x="1506" y="126"/>
                  </a:moveTo>
                  <a:cubicBezTo>
                    <a:pt x="1502" y="130"/>
                    <a:pt x="1494" y="124"/>
                    <a:pt x="1490" y="127"/>
                  </a:cubicBezTo>
                  <a:cubicBezTo>
                    <a:pt x="1497" y="129"/>
                    <a:pt x="1507" y="132"/>
                    <a:pt x="1506" y="126"/>
                  </a:cubicBezTo>
                  <a:close/>
                  <a:moveTo>
                    <a:pt x="1501" y="81"/>
                  </a:moveTo>
                  <a:cubicBezTo>
                    <a:pt x="1505" y="82"/>
                    <a:pt x="1509" y="82"/>
                    <a:pt x="1513" y="81"/>
                  </a:cubicBezTo>
                  <a:cubicBezTo>
                    <a:pt x="1510" y="79"/>
                    <a:pt x="1508" y="78"/>
                    <a:pt x="1505" y="78"/>
                  </a:cubicBezTo>
                  <a:cubicBezTo>
                    <a:pt x="1504" y="79"/>
                    <a:pt x="1503" y="80"/>
                    <a:pt x="1501" y="81"/>
                  </a:cubicBezTo>
                  <a:close/>
                  <a:moveTo>
                    <a:pt x="1514" y="129"/>
                  </a:moveTo>
                  <a:cubicBezTo>
                    <a:pt x="1518" y="129"/>
                    <a:pt x="1526" y="133"/>
                    <a:pt x="1530" y="130"/>
                  </a:cubicBezTo>
                  <a:cubicBezTo>
                    <a:pt x="1525" y="128"/>
                    <a:pt x="1519" y="127"/>
                    <a:pt x="1514" y="129"/>
                  </a:cubicBezTo>
                  <a:close/>
                  <a:moveTo>
                    <a:pt x="1531" y="97"/>
                  </a:moveTo>
                  <a:cubicBezTo>
                    <a:pt x="1527" y="95"/>
                    <a:pt x="1523" y="96"/>
                    <a:pt x="1520" y="97"/>
                  </a:cubicBezTo>
                  <a:cubicBezTo>
                    <a:pt x="1533" y="98"/>
                    <a:pt x="1547" y="97"/>
                    <a:pt x="1560" y="96"/>
                  </a:cubicBezTo>
                  <a:cubicBezTo>
                    <a:pt x="1549" y="94"/>
                    <a:pt x="1537" y="93"/>
                    <a:pt x="1526" y="91"/>
                  </a:cubicBezTo>
                  <a:cubicBezTo>
                    <a:pt x="1525" y="95"/>
                    <a:pt x="1531" y="93"/>
                    <a:pt x="1531" y="97"/>
                  </a:cubicBezTo>
                  <a:close/>
                  <a:moveTo>
                    <a:pt x="1550" y="132"/>
                  </a:moveTo>
                  <a:cubicBezTo>
                    <a:pt x="1552" y="132"/>
                    <a:pt x="1556" y="135"/>
                    <a:pt x="1557" y="132"/>
                  </a:cubicBezTo>
                  <a:cubicBezTo>
                    <a:pt x="1559" y="130"/>
                    <a:pt x="1551" y="129"/>
                    <a:pt x="1551" y="132"/>
                  </a:cubicBezTo>
                  <a:lnTo>
                    <a:pt x="1550" y="132"/>
                  </a:lnTo>
                  <a:close/>
                  <a:moveTo>
                    <a:pt x="1552" y="68"/>
                  </a:moveTo>
                  <a:cubicBezTo>
                    <a:pt x="1555" y="69"/>
                    <a:pt x="1561" y="70"/>
                    <a:pt x="1561" y="68"/>
                  </a:cubicBezTo>
                  <a:cubicBezTo>
                    <a:pt x="1557" y="69"/>
                    <a:pt x="1553" y="65"/>
                    <a:pt x="1552" y="69"/>
                  </a:cubicBezTo>
                  <a:lnTo>
                    <a:pt x="1552" y="68"/>
                  </a:lnTo>
                  <a:close/>
                  <a:moveTo>
                    <a:pt x="1562" y="69"/>
                  </a:moveTo>
                  <a:cubicBezTo>
                    <a:pt x="1563" y="69"/>
                    <a:pt x="1567" y="70"/>
                    <a:pt x="1568" y="68"/>
                  </a:cubicBezTo>
                  <a:cubicBezTo>
                    <a:pt x="1568" y="66"/>
                    <a:pt x="1563" y="66"/>
                    <a:pt x="1562" y="70"/>
                  </a:cubicBezTo>
                  <a:lnTo>
                    <a:pt x="1562" y="69"/>
                  </a:lnTo>
                  <a:close/>
                  <a:moveTo>
                    <a:pt x="1569" y="69"/>
                  </a:moveTo>
                  <a:cubicBezTo>
                    <a:pt x="1571" y="69"/>
                    <a:pt x="1575" y="70"/>
                    <a:pt x="1575" y="68"/>
                  </a:cubicBezTo>
                  <a:cubicBezTo>
                    <a:pt x="1573" y="67"/>
                    <a:pt x="1570" y="67"/>
                    <a:pt x="1569" y="69"/>
                  </a:cubicBezTo>
                  <a:cubicBezTo>
                    <a:pt x="1569" y="69"/>
                    <a:pt x="1569" y="69"/>
                    <a:pt x="1569" y="70"/>
                  </a:cubicBezTo>
                  <a:lnTo>
                    <a:pt x="1569" y="69"/>
                  </a:lnTo>
                  <a:close/>
                  <a:moveTo>
                    <a:pt x="1584" y="36"/>
                  </a:moveTo>
                  <a:lnTo>
                    <a:pt x="1616" y="39"/>
                  </a:lnTo>
                  <a:cubicBezTo>
                    <a:pt x="1605" y="35"/>
                    <a:pt x="1594" y="35"/>
                    <a:pt x="1584" y="36"/>
                  </a:cubicBezTo>
                  <a:close/>
                  <a:moveTo>
                    <a:pt x="1597" y="85"/>
                  </a:moveTo>
                  <a:cubicBezTo>
                    <a:pt x="1600" y="85"/>
                    <a:pt x="1603" y="88"/>
                    <a:pt x="1606" y="85"/>
                  </a:cubicBezTo>
                  <a:cubicBezTo>
                    <a:pt x="1602" y="85"/>
                    <a:pt x="1599" y="83"/>
                    <a:pt x="1597" y="85"/>
                  </a:cubicBezTo>
                  <a:close/>
                  <a:moveTo>
                    <a:pt x="1624" y="81"/>
                  </a:moveTo>
                  <a:cubicBezTo>
                    <a:pt x="1629" y="82"/>
                    <a:pt x="1635" y="81"/>
                    <a:pt x="1640" y="79"/>
                  </a:cubicBezTo>
                  <a:cubicBezTo>
                    <a:pt x="1635" y="77"/>
                    <a:pt x="1631" y="77"/>
                    <a:pt x="1626" y="76"/>
                  </a:cubicBezTo>
                  <a:cubicBezTo>
                    <a:pt x="1626" y="79"/>
                    <a:pt x="1623" y="78"/>
                    <a:pt x="1624" y="81"/>
                  </a:cubicBezTo>
                  <a:close/>
                  <a:moveTo>
                    <a:pt x="1653" y="40"/>
                  </a:moveTo>
                  <a:cubicBezTo>
                    <a:pt x="1651" y="40"/>
                    <a:pt x="1648" y="38"/>
                    <a:pt x="1647" y="40"/>
                  </a:cubicBezTo>
                  <a:cubicBezTo>
                    <a:pt x="1646" y="43"/>
                    <a:pt x="1652" y="42"/>
                    <a:pt x="1653" y="41"/>
                  </a:cubicBezTo>
                  <a:lnTo>
                    <a:pt x="1653" y="40"/>
                  </a:lnTo>
                  <a:close/>
                  <a:moveTo>
                    <a:pt x="1678" y="52"/>
                  </a:moveTo>
                  <a:cubicBezTo>
                    <a:pt x="1669" y="50"/>
                    <a:pt x="1661" y="49"/>
                    <a:pt x="1652" y="50"/>
                  </a:cubicBezTo>
                  <a:cubicBezTo>
                    <a:pt x="1661" y="50"/>
                    <a:pt x="1670" y="54"/>
                    <a:pt x="1678" y="52"/>
                  </a:cubicBezTo>
                  <a:close/>
                  <a:moveTo>
                    <a:pt x="1142" y="225"/>
                  </a:moveTo>
                  <a:cubicBezTo>
                    <a:pt x="1156" y="220"/>
                    <a:pt x="1170" y="227"/>
                    <a:pt x="1181" y="221"/>
                  </a:cubicBezTo>
                  <a:cubicBezTo>
                    <a:pt x="1160" y="220"/>
                    <a:pt x="1140" y="221"/>
                    <a:pt x="1120" y="224"/>
                  </a:cubicBezTo>
                  <a:cubicBezTo>
                    <a:pt x="1124" y="224"/>
                    <a:pt x="1131" y="222"/>
                    <a:pt x="1132" y="226"/>
                  </a:cubicBezTo>
                  <a:cubicBezTo>
                    <a:pt x="1129" y="228"/>
                    <a:pt x="1125" y="224"/>
                    <a:pt x="1125" y="227"/>
                  </a:cubicBezTo>
                  <a:cubicBezTo>
                    <a:pt x="1130" y="230"/>
                    <a:pt x="1131" y="229"/>
                    <a:pt x="1137" y="227"/>
                  </a:cubicBezTo>
                  <a:cubicBezTo>
                    <a:pt x="1158" y="229"/>
                    <a:pt x="1178" y="229"/>
                    <a:pt x="1199" y="226"/>
                  </a:cubicBezTo>
                  <a:cubicBezTo>
                    <a:pt x="1181" y="225"/>
                    <a:pt x="1156" y="227"/>
                    <a:pt x="1142" y="225"/>
                  </a:cubicBezTo>
                  <a:close/>
                  <a:moveTo>
                    <a:pt x="1455" y="209"/>
                  </a:moveTo>
                  <a:lnTo>
                    <a:pt x="1451" y="209"/>
                  </a:lnTo>
                  <a:cubicBezTo>
                    <a:pt x="1421" y="206"/>
                    <a:pt x="1372" y="203"/>
                    <a:pt x="1343" y="201"/>
                  </a:cubicBezTo>
                  <a:cubicBezTo>
                    <a:pt x="1339" y="197"/>
                    <a:pt x="1331" y="198"/>
                    <a:pt x="1324" y="197"/>
                  </a:cubicBezTo>
                  <a:cubicBezTo>
                    <a:pt x="1324" y="195"/>
                    <a:pt x="1325" y="195"/>
                    <a:pt x="1325" y="194"/>
                  </a:cubicBezTo>
                  <a:cubicBezTo>
                    <a:pt x="1314" y="194"/>
                    <a:pt x="1305" y="195"/>
                    <a:pt x="1298" y="190"/>
                  </a:cubicBezTo>
                  <a:cubicBezTo>
                    <a:pt x="1302" y="189"/>
                    <a:pt x="1310" y="190"/>
                    <a:pt x="1308" y="187"/>
                  </a:cubicBezTo>
                  <a:cubicBezTo>
                    <a:pt x="1317" y="189"/>
                    <a:pt x="1324" y="181"/>
                    <a:pt x="1329" y="187"/>
                  </a:cubicBezTo>
                  <a:cubicBezTo>
                    <a:pt x="1332" y="184"/>
                    <a:pt x="1332" y="183"/>
                    <a:pt x="1337" y="183"/>
                  </a:cubicBezTo>
                  <a:cubicBezTo>
                    <a:pt x="1332" y="180"/>
                    <a:pt x="1325" y="185"/>
                    <a:pt x="1321" y="180"/>
                  </a:cubicBezTo>
                  <a:cubicBezTo>
                    <a:pt x="1327" y="179"/>
                    <a:pt x="1333" y="179"/>
                    <a:pt x="1340" y="179"/>
                  </a:cubicBezTo>
                  <a:cubicBezTo>
                    <a:pt x="1301" y="173"/>
                    <a:pt x="1264" y="177"/>
                    <a:pt x="1227" y="170"/>
                  </a:cubicBezTo>
                  <a:cubicBezTo>
                    <a:pt x="1225" y="170"/>
                    <a:pt x="1222" y="167"/>
                    <a:pt x="1219" y="167"/>
                  </a:cubicBezTo>
                  <a:cubicBezTo>
                    <a:pt x="1203" y="164"/>
                    <a:pt x="1183" y="169"/>
                    <a:pt x="1165" y="165"/>
                  </a:cubicBezTo>
                  <a:cubicBezTo>
                    <a:pt x="1184" y="160"/>
                    <a:pt x="1205" y="158"/>
                    <a:pt x="1225" y="160"/>
                  </a:cubicBezTo>
                  <a:cubicBezTo>
                    <a:pt x="1225" y="157"/>
                    <a:pt x="1224" y="155"/>
                    <a:pt x="1227" y="154"/>
                  </a:cubicBezTo>
                  <a:cubicBezTo>
                    <a:pt x="1229" y="152"/>
                    <a:pt x="1228" y="155"/>
                    <a:pt x="1227" y="156"/>
                  </a:cubicBezTo>
                  <a:cubicBezTo>
                    <a:pt x="1235" y="150"/>
                    <a:pt x="1258" y="156"/>
                    <a:pt x="1269" y="152"/>
                  </a:cubicBezTo>
                  <a:cubicBezTo>
                    <a:pt x="1252" y="151"/>
                    <a:pt x="1229" y="151"/>
                    <a:pt x="1218" y="149"/>
                  </a:cubicBezTo>
                  <a:cubicBezTo>
                    <a:pt x="1214" y="149"/>
                    <a:pt x="1209" y="149"/>
                    <a:pt x="1208" y="146"/>
                  </a:cubicBezTo>
                  <a:cubicBezTo>
                    <a:pt x="1227" y="147"/>
                    <a:pt x="1245" y="147"/>
                    <a:pt x="1263" y="146"/>
                  </a:cubicBezTo>
                  <a:cubicBezTo>
                    <a:pt x="1261" y="146"/>
                    <a:pt x="1258" y="146"/>
                    <a:pt x="1259" y="143"/>
                  </a:cubicBezTo>
                  <a:cubicBezTo>
                    <a:pt x="1281" y="138"/>
                    <a:pt x="1303" y="143"/>
                    <a:pt x="1326" y="141"/>
                  </a:cubicBezTo>
                  <a:cubicBezTo>
                    <a:pt x="1307" y="138"/>
                    <a:pt x="1285" y="142"/>
                    <a:pt x="1267" y="135"/>
                  </a:cubicBezTo>
                  <a:cubicBezTo>
                    <a:pt x="1264" y="137"/>
                    <a:pt x="1259" y="137"/>
                    <a:pt x="1255" y="139"/>
                  </a:cubicBezTo>
                  <a:cubicBezTo>
                    <a:pt x="1224" y="134"/>
                    <a:pt x="1180" y="134"/>
                    <a:pt x="1144" y="133"/>
                  </a:cubicBezTo>
                  <a:cubicBezTo>
                    <a:pt x="1179" y="129"/>
                    <a:pt x="1213" y="128"/>
                    <a:pt x="1248" y="129"/>
                  </a:cubicBezTo>
                  <a:cubicBezTo>
                    <a:pt x="1256" y="136"/>
                    <a:pt x="1279" y="130"/>
                    <a:pt x="1290" y="136"/>
                  </a:cubicBezTo>
                  <a:cubicBezTo>
                    <a:pt x="1332" y="132"/>
                    <a:pt x="1374" y="131"/>
                    <a:pt x="1416" y="135"/>
                  </a:cubicBezTo>
                  <a:cubicBezTo>
                    <a:pt x="1394" y="127"/>
                    <a:pt x="1365" y="130"/>
                    <a:pt x="1342" y="129"/>
                  </a:cubicBezTo>
                  <a:cubicBezTo>
                    <a:pt x="1301" y="125"/>
                    <a:pt x="1260" y="124"/>
                    <a:pt x="1219" y="125"/>
                  </a:cubicBezTo>
                  <a:cubicBezTo>
                    <a:pt x="1215" y="124"/>
                    <a:pt x="1210" y="123"/>
                    <a:pt x="1206" y="122"/>
                  </a:cubicBezTo>
                  <a:cubicBezTo>
                    <a:pt x="1193" y="121"/>
                    <a:pt x="1181" y="122"/>
                    <a:pt x="1168" y="124"/>
                  </a:cubicBezTo>
                  <a:cubicBezTo>
                    <a:pt x="1158" y="124"/>
                    <a:pt x="1148" y="119"/>
                    <a:pt x="1139" y="118"/>
                  </a:cubicBezTo>
                  <a:cubicBezTo>
                    <a:pt x="1126" y="117"/>
                    <a:pt x="1112" y="123"/>
                    <a:pt x="1100" y="116"/>
                  </a:cubicBezTo>
                  <a:cubicBezTo>
                    <a:pt x="1124" y="116"/>
                    <a:pt x="1142" y="115"/>
                    <a:pt x="1166" y="116"/>
                  </a:cubicBezTo>
                  <a:cubicBezTo>
                    <a:pt x="1174" y="116"/>
                    <a:pt x="1183" y="116"/>
                    <a:pt x="1191" y="117"/>
                  </a:cubicBezTo>
                  <a:cubicBezTo>
                    <a:pt x="1193" y="117"/>
                    <a:pt x="1195" y="120"/>
                    <a:pt x="1196" y="120"/>
                  </a:cubicBezTo>
                  <a:cubicBezTo>
                    <a:pt x="1198" y="120"/>
                    <a:pt x="1199" y="118"/>
                    <a:pt x="1200" y="118"/>
                  </a:cubicBezTo>
                  <a:cubicBezTo>
                    <a:pt x="1204" y="118"/>
                    <a:pt x="1209" y="119"/>
                    <a:pt x="1214" y="120"/>
                  </a:cubicBezTo>
                  <a:cubicBezTo>
                    <a:pt x="1253" y="121"/>
                    <a:pt x="1294" y="120"/>
                    <a:pt x="1321" y="120"/>
                  </a:cubicBezTo>
                  <a:cubicBezTo>
                    <a:pt x="1323" y="117"/>
                    <a:pt x="1318" y="117"/>
                    <a:pt x="1321" y="116"/>
                  </a:cubicBezTo>
                  <a:cubicBezTo>
                    <a:pt x="1335" y="115"/>
                    <a:pt x="1350" y="116"/>
                    <a:pt x="1364" y="119"/>
                  </a:cubicBezTo>
                  <a:cubicBezTo>
                    <a:pt x="1364" y="120"/>
                    <a:pt x="1361" y="119"/>
                    <a:pt x="1361" y="121"/>
                  </a:cubicBezTo>
                  <a:cubicBezTo>
                    <a:pt x="1364" y="121"/>
                    <a:pt x="1364" y="119"/>
                    <a:pt x="1367" y="119"/>
                  </a:cubicBezTo>
                  <a:cubicBezTo>
                    <a:pt x="1372" y="124"/>
                    <a:pt x="1375" y="116"/>
                    <a:pt x="1383" y="120"/>
                  </a:cubicBezTo>
                  <a:cubicBezTo>
                    <a:pt x="1383" y="122"/>
                    <a:pt x="1377" y="120"/>
                    <a:pt x="1378" y="123"/>
                  </a:cubicBezTo>
                  <a:cubicBezTo>
                    <a:pt x="1382" y="123"/>
                    <a:pt x="1390" y="125"/>
                    <a:pt x="1386" y="121"/>
                  </a:cubicBezTo>
                  <a:cubicBezTo>
                    <a:pt x="1389" y="123"/>
                    <a:pt x="1391" y="124"/>
                    <a:pt x="1394" y="122"/>
                  </a:cubicBezTo>
                  <a:cubicBezTo>
                    <a:pt x="1394" y="121"/>
                    <a:pt x="1389" y="122"/>
                    <a:pt x="1389" y="121"/>
                  </a:cubicBezTo>
                  <a:cubicBezTo>
                    <a:pt x="1394" y="119"/>
                    <a:pt x="1394" y="121"/>
                    <a:pt x="1397" y="123"/>
                  </a:cubicBezTo>
                  <a:cubicBezTo>
                    <a:pt x="1408" y="118"/>
                    <a:pt x="1439" y="128"/>
                    <a:pt x="1451" y="123"/>
                  </a:cubicBezTo>
                  <a:cubicBezTo>
                    <a:pt x="1441" y="121"/>
                    <a:pt x="1430" y="120"/>
                    <a:pt x="1419" y="120"/>
                  </a:cubicBezTo>
                  <a:cubicBezTo>
                    <a:pt x="1423" y="117"/>
                    <a:pt x="1428" y="121"/>
                    <a:pt x="1431" y="118"/>
                  </a:cubicBezTo>
                  <a:cubicBezTo>
                    <a:pt x="1390" y="115"/>
                    <a:pt x="1343" y="114"/>
                    <a:pt x="1298" y="111"/>
                  </a:cubicBezTo>
                  <a:cubicBezTo>
                    <a:pt x="1332" y="109"/>
                    <a:pt x="1379" y="111"/>
                    <a:pt x="1415" y="113"/>
                  </a:cubicBezTo>
                  <a:cubicBezTo>
                    <a:pt x="1422" y="113"/>
                    <a:pt x="1432" y="117"/>
                    <a:pt x="1436" y="110"/>
                  </a:cubicBezTo>
                  <a:cubicBezTo>
                    <a:pt x="1426" y="107"/>
                    <a:pt x="1410" y="112"/>
                    <a:pt x="1401" y="105"/>
                  </a:cubicBezTo>
                  <a:cubicBezTo>
                    <a:pt x="1409" y="104"/>
                    <a:pt x="1417" y="107"/>
                    <a:pt x="1424" y="105"/>
                  </a:cubicBezTo>
                  <a:cubicBezTo>
                    <a:pt x="1423" y="104"/>
                    <a:pt x="1421" y="104"/>
                    <a:pt x="1420" y="102"/>
                  </a:cubicBezTo>
                  <a:cubicBezTo>
                    <a:pt x="1446" y="101"/>
                    <a:pt x="1468" y="105"/>
                    <a:pt x="1491" y="102"/>
                  </a:cubicBezTo>
                  <a:cubicBezTo>
                    <a:pt x="1475" y="97"/>
                    <a:pt x="1457" y="95"/>
                    <a:pt x="1440" y="97"/>
                  </a:cubicBezTo>
                  <a:cubicBezTo>
                    <a:pt x="1422" y="96"/>
                    <a:pt x="1392" y="93"/>
                    <a:pt x="1376" y="90"/>
                  </a:cubicBezTo>
                  <a:cubicBezTo>
                    <a:pt x="1396" y="90"/>
                    <a:pt x="1406" y="93"/>
                    <a:pt x="1426" y="92"/>
                  </a:cubicBezTo>
                  <a:cubicBezTo>
                    <a:pt x="1428" y="90"/>
                    <a:pt x="1432" y="88"/>
                    <a:pt x="1439" y="89"/>
                  </a:cubicBezTo>
                  <a:cubicBezTo>
                    <a:pt x="1437" y="84"/>
                    <a:pt x="1442" y="87"/>
                    <a:pt x="1444" y="84"/>
                  </a:cubicBezTo>
                  <a:cubicBezTo>
                    <a:pt x="1423" y="81"/>
                    <a:pt x="1400" y="84"/>
                    <a:pt x="1385" y="79"/>
                  </a:cubicBezTo>
                  <a:cubicBezTo>
                    <a:pt x="1404" y="74"/>
                    <a:pt x="1439" y="82"/>
                    <a:pt x="1460" y="80"/>
                  </a:cubicBezTo>
                  <a:cubicBezTo>
                    <a:pt x="1463" y="80"/>
                    <a:pt x="1467" y="78"/>
                    <a:pt x="1469" y="75"/>
                  </a:cubicBezTo>
                  <a:cubicBezTo>
                    <a:pt x="1452" y="71"/>
                    <a:pt x="1432" y="76"/>
                    <a:pt x="1421" y="68"/>
                  </a:cubicBezTo>
                  <a:cubicBezTo>
                    <a:pt x="1419" y="69"/>
                    <a:pt x="1422" y="70"/>
                    <a:pt x="1419" y="71"/>
                  </a:cubicBezTo>
                  <a:cubicBezTo>
                    <a:pt x="1421" y="68"/>
                    <a:pt x="1413" y="61"/>
                    <a:pt x="1408" y="64"/>
                  </a:cubicBezTo>
                  <a:cubicBezTo>
                    <a:pt x="1403" y="67"/>
                    <a:pt x="1411" y="65"/>
                    <a:pt x="1411" y="67"/>
                  </a:cubicBezTo>
                  <a:cubicBezTo>
                    <a:pt x="1408" y="70"/>
                    <a:pt x="1407" y="64"/>
                    <a:pt x="1403" y="65"/>
                  </a:cubicBezTo>
                  <a:cubicBezTo>
                    <a:pt x="1403" y="68"/>
                    <a:pt x="1403" y="69"/>
                    <a:pt x="1399" y="68"/>
                  </a:cubicBezTo>
                  <a:cubicBezTo>
                    <a:pt x="1396" y="68"/>
                    <a:pt x="1401" y="64"/>
                    <a:pt x="1397" y="64"/>
                  </a:cubicBezTo>
                  <a:cubicBezTo>
                    <a:pt x="1354" y="64"/>
                    <a:pt x="1310" y="62"/>
                    <a:pt x="1267" y="56"/>
                  </a:cubicBezTo>
                  <a:cubicBezTo>
                    <a:pt x="1274" y="54"/>
                    <a:pt x="1269" y="53"/>
                    <a:pt x="1276" y="53"/>
                  </a:cubicBezTo>
                  <a:cubicBezTo>
                    <a:pt x="1283" y="52"/>
                    <a:pt x="1296" y="53"/>
                    <a:pt x="1298" y="56"/>
                  </a:cubicBezTo>
                  <a:cubicBezTo>
                    <a:pt x="1331" y="50"/>
                    <a:pt x="1368" y="60"/>
                    <a:pt x="1401" y="57"/>
                  </a:cubicBezTo>
                  <a:cubicBezTo>
                    <a:pt x="1395" y="57"/>
                    <a:pt x="1389" y="55"/>
                    <a:pt x="1380" y="54"/>
                  </a:cubicBezTo>
                  <a:cubicBezTo>
                    <a:pt x="1380" y="53"/>
                    <a:pt x="1382" y="54"/>
                    <a:pt x="1382" y="52"/>
                  </a:cubicBezTo>
                  <a:cubicBezTo>
                    <a:pt x="1374" y="54"/>
                    <a:pt x="1365" y="53"/>
                    <a:pt x="1357" y="50"/>
                  </a:cubicBezTo>
                  <a:cubicBezTo>
                    <a:pt x="1357" y="47"/>
                    <a:pt x="1360" y="49"/>
                    <a:pt x="1358" y="46"/>
                  </a:cubicBezTo>
                  <a:cubicBezTo>
                    <a:pt x="1361" y="46"/>
                    <a:pt x="1363" y="47"/>
                    <a:pt x="1366" y="45"/>
                  </a:cubicBezTo>
                  <a:cubicBezTo>
                    <a:pt x="1362" y="43"/>
                    <a:pt x="1367" y="43"/>
                    <a:pt x="1368" y="42"/>
                  </a:cubicBezTo>
                  <a:cubicBezTo>
                    <a:pt x="1338" y="39"/>
                    <a:pt x="1309" y="38"/>
                    <a:pt x="1279" y="38"/>
                  </a:cubicBezTo>
                  <a:cubicBezTo>
                    <a:pt x="1286" y="39"/>
                    <a:pt x="1294" y="40"/>
                    <a:pt x="1300" y="41"/>
                  </a:cubicBezTo>
                  <a:cubicBezTo>
                    <a:pt x="1263" y="46"/>
                    <a:pt x="1225" y="46"/>
                    <a:pt x="1188" y="40"/>
                  </a:cubicBezTo>
                  <a:cubicBezTo>
                    <a:pt x="1188" y="38"/>
                    <a:pt x="1190" y="37"/>
                    <a:pt x="1190" y="35"/>
                  </a:cubicBezTo>
                  <a:cubicBezTo>
                    <a:pt x="1158" y="29"/>
                    <a:pt x="1126" y="38"/>
                    <a:pt x="1100" y="31"/>
                  </a:cubicBezTo>
                  <a:cubicBezTo>
                    <a:pt x="1097" y="33"/>
                    <a:pt x="1102" y="34"/>
                    <a:pt x="1100" y="34"/>
                  </a:cubicBezTo>
                  <a:cubicBezTo>
                    <a:pt x="1094" y="34"/>
                    <a:pt x="1097" y="30"/>
                    <a:pt x="1091" y="30"/>
                  </a:cubicBezTo>
                  <a:cubicBezTo>
                    <a:pt x="1092" y="27"/>
                    <a:pt x="1096" y="28"/>
                    <a:pt x="1097" y="26"/>
                  </a:cubicBezTo>
                  <a:cubicBezTo>
                    <a:pt x="1093" y="26"/>
                    <a:pt x="1089" y="25"/>
                    <a:pt x="1085" y="24"/>
                  </a:cubicBezTo>
                  <a:cubicBezTo>
                    <a:pt x="1090" y="21"/>
                    <a:pt x="1101" y="23"/>
                    <a:pt x="1104" y="19"/>
                  </a:cubicBezTo>
                  <a:cubicBezTo>
                    <a:pt x="1095" y="17"/>
                    <a:pt x="1088" y="23"/>
                    <a:pt x="1088" y="13"/>
                  </a:cubicBezTo>
                  <a:cubicBezTo>
                    <a:pt x="1099" y="13"/>
                    <a:pt x="1104" y="13"/>
                    <a:pt x="1113" y="13"/>
                  </a:cubicBezTo>
                  <a:cubicBezTo>
                    <a:pt x="1113" y="10"/>
                    <a:pt x="1111" y="11"/>
                    <a:pt x="1112" y="7"/>
                  </a:cubicBezTo>
                  <a:cubicBezTo>
                    <a:pt x="1107" y="7"/>
                    <a:pt x="1101" y="7"/>
                    <a:pt x="1097" y="9"/>
                  </a:cubicBezTo>
                  <a:cubicBezTo>
                    <a:pt x="1073" y="4"/>
                    <a:pt x="1045" y="9"/>
                    <a:pt x="1020" y="5"/>
                  </a:cubicBezTo>
                  <a:cubicBezTo>
                    <a:pt x="1025" y="4"/>
                    <a:pt x="1034" y="5"/>
                    <a:pt x="1041" y="4"/>
                  </a:cubicBezTo>
                  <a:cubicBezTo>
                    <a:pt x="1043" y="4"/>
                    <a:pt x="1051" y="3"/>
                    <a:pt x="1049" y="2"/>
                  </a:cubicBezTo>
                  <a:cubicBezTo>
                    <a:pt x="1001" y="0"/>
                    <a:pt x="962" y="3"/>
                    <a:pt x="918" y="4"/>
                  </a:cubicBezTo>
                  <a:cubicBezTo>
                    <a:pt x="918" y="9"/>
                    <a:pt x="922" y="2"/>
                    <a:pt x="921" y="7"/>
                  </a:cubicBezTo>
                  <a:cubicBezTo>
                    <a:pt x="913" y="8"/>
                    <a:pt x="897" y="13"/>
                    <a:pt x="893" y="8"/>
                  </a:cubicBezTo>
                  <a:cubicBezTo>
                    <a:pt x="895" y="5"/>
                    <a:pt x="897" y="8"/>
                    <a:pt x="899" y="5"/>
                  </a:cubicBezTo>
                  <a:cubicBezTo>
                    <a:pt x="877" y="3"/>
                    <a:pt x="851" y="5"/>
                    <a:pt x="831" y="5"/>
                  </a:cubicBezTo>
                  <a:cubicBezTo>
                    <a:pt x="829" y="6"/>
                    <a:pt x="831" y="8"/>
                    <a:pt x="829" y="9"/>
                  </a:cubicBezTo>
                  <a:cubicBezTo>
                    <a:pt x="823" y="8"/>
                    <a:pt x="813" y="8"/>
                    <a:pt x="813" y="12"/>
                  </a:cubicBezTo>
                  <a:cubicBezTo>
                    <a:pt x="809" y="7"/>
                    <a:pt x="806" y="11"/>
                    <a:pt x="801" y="7"/>
                  </a:cubicBezTo>
                  <a:cubicBezTo>
                    <a:pt x="799" y="7"/>
                    <a:pt x="799" y="11"/>
                    <a:pt x="797" y="12"/>
                  </a:cubicBezTo>
                  <a:cubicBezTo>
                    <a:pt x="783" y="11"/>
                    <a:pt x="778" y="16"/>
                    <a:pt x="764" y="13"/>
                  </a:cubicBezTo>
                  <a:cubicBezTo>
                    <a:pt x="758" y="16"/>
                    <a:pt x="750" y="17"/>
                    <a:pt x="744" y="15"/>
                  </a:cubicBezTo>
                  <a:cubicBezTo>
                    <a:pt x="744" y="15"/>
                    <a:pt x="744" y="15"/>
                    <a:pt x="744" y="15"/>
                  </a:cubicBezTo>
                  <a:cubicBezTo>
                    <a:pt x="740" y="15"/>
                    <a:pt x="742" y="13"/>
                    <a:pt x="742" y="11"/>
                  </a:cubicBezTo>
                  <a:cubicBezTo>
                    <a:pt x="731" y="14"/>
                    <a:pt x="719" y="5"/>
                    <a:pt x="713" y="16"/>
                  </a:cubicBezTo>
                  <a:cubicBezTo>
                    <a:pt x="697" y="18"/>
                    <a:pt x="685" y="12"/>
                    <a:pt x="673" y="20"/>
                  </a:cubicBezTo>
                  <a:cubicBezTo>
                    <a:pt x="671" y="18"/>
                    <a:pt x="670" y="15"/>
                    <a:pt x="666" y="16"/>
                  </a:cubicBezTo>
                  <a:cubicBezTo>
                    <a:pt x="662" y="16"/>
                    <a:pt x="665" y="20"/>
                    <a:pt x="663" y="20"/>
                  </a:cubicBezTo>
                  <a:cubicBezTo>
                    <a:pt x="646" y="17"/>
                    <a:pt x="629" y="17"/>
                    <a:pt x="613" y="20"/>
                  </a:cubicBezTo>
                  <a:cubicBezTo>
                    <a:pt x="611" y="20"/>
                    <a:pt x="608" y="20"/>
                    <a:pt x="607" y="18"/>
                  </a:cubicBezTo>
                  <a:cubicBezTo>
                    <a:pt x="590" y="23"/>
                    <a:pt x="574" y="25"/>
                    <a:pt x="557" y="25"/>
                  </a:cubicBezTo>
                  <a:cubicBezTo>
                    <a:pt x="514" y="28"/>
                    <a:pt x="464" y="31"/>
                    <a:pt x="422" y="37"/>
                  </a:cubicBezTo>
                  <a:cubicBezTo>
                    <a:pt x="418" y="35"/>
                    <a:pt x="415" y="36"/>
                    <a:pt x="410" y="38"/>
                  </a:cubicBezTo>
                  <a:cubicBezTo>
                    <a:pt x="406" y="35"/>
                    <a:pt x="399" y="41"/>
                    <a:pt x="393" y="37"/>
                  </a:cubicBezTo>
                  <a:cubicBezTo>
                    <a:pt x="387" y="44"/>
                    <a:pt x="378" y="40"/>
                    <a:pt x="371" y="41"/>
                  </a:cubicBezTo>
                  <a:cubicBezTo>
                    <a:pt x="334" y="45"/>
                    <a:pt x="309" y="50"/>
                    <a:pt x="273" y="54"/>
                  </a:cubicBezTo>
                  <a:cubicBezTo>
                    <a:pt x="243" y="60"/>
                    <a:pt x="217" y="70"/>
                    <a:pt x="188" y="74"/>
                  </a:cubicBezTo>
                  <a:cubicBezTo>
                    <a:pt x="185" y="77"/>
                    <a:pt x="179" y="78"/>
                    <a:pt x="176" y="81"/>
                  </a:cubicBezTo>
                  <a:cubicBezTo>
                    <a:pt x="168" y="82"/>
                    <a:pt x="160" y="83"/>
                    <a:pt x="153" y="86"/>
                  </a:cubicBezTo>
                  <a:cubicBezTo>
                    <a:pt x="153" y="89"/>
                    <a:pt x="154" y="89"/>
                    <a:pt x="154" y="91"/>
                  </a:cubicBezTo>
                  <a:cubicBezTo>
                    <a:pt x="149" y="92"/>
                    <a:pt x="149" y="95"/>
                    <a:pt x="145" y="95"/>
                  </a:cubicBezTo>
                  <a:cubicBezTo>
                    <a:pt x="140" y="95"/>
                    <a:pt x="131" y="87"/>
                    <a:pt x="126" y="95"/>
                  </a:cubicBezTo>
                  <a:cubicBezTo>
                    <a:pt x="127" y="99"/>
                    <a:pt x="134" y="95"/>
                    <a:pt x="135" y="97"/>
                  </a:cubicBezTo>
                  <a:cubicBezTo>
                    <a:pt x="132" y="99"/>
                    <a:pt x="129" y="101"/>
                    <a:pt x="127" y="104"/>
                  </a:cubicBezTo>
                  <a:cubicBezTo>
                    <a:pt x="130" y="105"/>
                    <a:pt x="134" y="106"/>
                    <a:pt x="134" y="110"/>
                  </a:cubicBezTo>
                  <a:cubicBezTo>
                    <a:pt x="122" y="118"/>
                    <a:pt x="107" y="122"/>
                    <a:pt x="94" y="130"/>
                  </a:cubicBezTo>
                  <a:cubicBezTo>
                    <a:pt x="86" y="135"/>
                    <a:pt x="80" y="143"/>
                    <a:pt x="70" y="144"/>
                  </a:cubicBezTo>
                  <a:cubicBezTo>
                    <a:pt x="67" y="144"/>
                    <a:pt x="62" y="142"/>
                    <a:pt x="58" y="145"/>
                  </a:cubicBezTo>
                  <a:cubicBezTo>
                    <a:pt x="56" y="152"/>
                    <a:pt x="63" y="166"/>
                    <a:pt x="68" y="175"/>
                  </a:cubicBezTo>
                  <a:cubicBezTo>
                    <a:pt x="72" y="184"/>
                    <a:pt x="75" y="193"/>
                    <a:pt x="79" y="201"/>
                  </a:cubicBezTo>
                  <a:cubicBezTo>
                    <a:pt x="83" y="208"/>
                    <a:pt x="89" y="212"/>
                    <a:pt x="91" y="218"/>
                  </a:cubicBezTo>
                  <a:cubicBezTo>
                    <a:pt x="96" y="229"/>
                    <a:pt x="97" y="244"/>
                    <a:pt x="102" y="253"/>
                  </a:cubicBezTo>
                  <a:cubicBezTo>
                    <a:pt x="104" y="257"/>
                    <a:pt x="111" y="261"/>
                    <a:pt x="112" y="265"/>
                  </a:cubicBezTo>
                  <a:cubicBezTo>
                    <a:pt x="115" y="274"/>
                    <a:pt x="107" y="280"/>
                    <a:pt x="108" y="288"/>
                  </a:cubicBezTo>
                  <a:cubicBezTo>
                    <a:pt x="111" y="295"/>
                    <a:pt x="114" y="301"/>
                    <a:pt x="118" y="306"/>
                  </a:cubicBezTo>
                  <a:cubicBezTo>
                    <a:pt x="127" y="328"/>
                    <a:pt x="146" y="345"/>
                    <a:pt x="169" y="351"/>
                  </a:cubicBezTo>
                  <a:cubicBezTo>
                    <a:pt x="190" y="354"/>
                    <a:pt x="204" y="344"/>
                    <a:pt x="220" y="343"/>
                  </a:cubicBezTo>
                  <a:cubicBezTo>
                    <a:pt x="236" y="342"/>
                    <a:pt x="245" y="351"/>
                    <a:pt x="256" y="357"/>
                  </a:cubicBezTo>
                  <a:cubicBezTo>
                    <a:pt x="261" y="360"/>
                    <a:pt x="268" y="359"/>
                    <a:pt x="269" y="365"/>
                  </a:cubicBezTo>
                  <a:cubicBezTo>
                    <a:pt x="267" y="369"/>
                    <a:pt x="259" y="367"/>
                    <a:pt x="257" y="371"/>
                  </a:cubicBezTo>
                  <a:cubicBezTo>
                    <a:pt x="255" y="375"/>
                    <a:pt x="258" y="375"/>
                    <a:pt x="258" y="378"/>
                  </a:cubicBezTo>
                  <a:cubicBezTo>
                    <a:pt x="253" y="381"/>
                    <a:pt x="248" y="383"/>
                    <a:pt x="246" y="389"/>
                  </a:cubicBezTo>
                  <a:cubicBezTo>
                    <a:pt x="260" y="395"/>
                    <a:pt x="274" y="386"/>
                    <a:pt x="288" y="385"/>
                  </a:cubicBezTo>
                  <a:cubicBezTo>
                    <a:pt x="302" y="384"/>
                    <a:pt x="320" y="385"/>
                    <a:pt x="337" y="384"/>
                  </a:cubicBezTo>
                  <a:cubicBezTo>
                    <a:pt x="416" y="380"/>
                    <a:pt x="495" y="361"/>
                    <a:pt x="568" y="354"/>
                  </a:cubicBezTo>
                  <a:cubicBezTo>
                    <a:pt x="566" y="355"/>
                    <a:pt x="563" y="354"/>
                    <a:pt x="561" y="353"/>
                  </a:cubicBezTo>
                  <a:lnTo>
                    <a:pt x="561" y="349"/>
                  </a:lnTo>
                  <a:cubicBezTo>
                    <a:pt x="550" y="351"/>
                    <a:pt x="539" y="350"/>
                    <a:pt x="528" y="347"/>
                  </a:cubicBezTo>
                  <a:cubicBezTo>
                    <a:pt x="533" y="343"/>
                    <a:pt x="542" y="347"/>
                    <a:pt x="546" y="343"/>
                  </a:cubicBezTo>
                  <a:cubicBezTo>
                    <a:pt x="532" y="342"/>
                    <a:pt x="506" y="347"/>
                    <a:pt x="497" y="346"/>
                  </a:cubicBezTo>
                  <a:cubicBezTo>
                    <a:pt x="502" y="341"/>
                    <a:pt x="517" y="346"/>
                    <a:pt x="521" y="340"/>
                  </a:cubicBezTo>
                  <a:cubicBezTo>
                    <a:pt x="512" y="338"/>
                    <a:pt x="495" y="346"/>
                    <a:pt x="492" y="337"/>
                  </a:cubicBezTo>
                  <a:cubicBezTo>
                    <a:pt x="504" y="334"/>
                    <a:pt x="516" y="332"/>
                    <a:pt x="529" y="331"/>
                  </a:cubicBezTo>
                  <a:cubicBezTo>
                    <a:pt x="531" y="329"/>
                    <a:pt x="528" y="325"/>
                    <a:pt x="530" y="324"/>
                  </a:cubicBezTo>
                  <a:cubicBezTo>
                    <a:pt x="558" y="320"/>
                    <a:pt x="587" y="317"/>
                    <a:pt x="615" y="317"/>
                  </a:cubicBezTo>
                  <a:cubicBezTo>
                    <a:pt x="613" y="320"/>
                    <a:pt x="604" y="317"/>
                    <a:pt x="601" y="320"/>
                  </a:cubicBezTo>
                  <a:cubicBezTo>
                    <a:pt x="603" y="322"/>
                    <a:pt x="606" y="318"/>
                    <a:pt x="608" y="321"/>
                  </a:cubicBezTo>
                  <a:cubicBezTo>
                    <a:pt x="602" y="325"/>
                    <a:pt x="593" y="325"/>
                    <a:pt x="587" y="321"/>
                  </a:cubicBezTo>
                  <a:cubicBezTo>
                    <a:pt x="582" y="321"/>
                    <a:pt x="581" y="325"/>
                    <a:pt x="577" y="326"/>
                  </a:cubicBezTo>
                  <a:cubicBezTo>
                    <a:pt x="588" y="330"/>
                    <a:pt x="605" y="323"/>
                    <a:pt x="609" y="332"/>
                  </a:cubicBezTo>
                  <a:cubicBezTo>
                    <a:pt x="623" y="334"/>
                    <a:pt x="637" y="334"/>
                    <a:pt x="650" y="330"/>
                  </a:cubicBezTo>
                  <a:lnTo>
                    <a:pt x="622" y="331"/>
                  </a:lnTo>
                  <a:cubicBezTo>
                    <a:pt x="623" y="324"/>
                    <a:pt x="638" y="326"/>
                    <a:pt x="644" y="326"/>
                  </a:cubicBezTo>
                  <a:cubicBezTo>
                    <a:pt x="644" y="322"/>
                    <a:pt x="650" y="324"/>
                    <a:pt x="654" y="324"/>
                  </a:cubicBezTo>
                  <a:cubicBezTo>
                    <a:pt x="654" y="325"/>
                    <a:pt x="650" y="329"/>
                    <a:pt x="654" y="329"/>
                  </a:cubicBezTo>
                  <a:cubicBezTo>
                    <a:pt x="659" y="330"/>
                    <a:pt x="664" y="329"/>
                    <a:pt x="670" y="328"/>
                  </a:cubicBezTo>
                  <a:cubicBezTo>
                    <a:pt x="671" y="328"/>
                    <a:pt x="668" y="324"/>
                    <a:pt x="671" y="324"/>
                  </a:cubicBezTo>
                  <a:cubicBezTo>
                    <a:pt x="678" y="324"/>
                    <a:pt x="689" y="319"/>
                    <a:pt x="694" y="324"/>
                  </a:cubicBezTo>
                  <a:cubicBezTo>
                    <a:pt x="690" y="327"/>
                    <a:pt x="686" y="326"/>
                    <a:pt x="680" y="326"/>
                  </a:cubicBezTo>
                  <a:cubicBezTo>
                    <a:pt x="685" y="332"/>
                    <a:pt x="693" y="325"/>
                    <a:pt x="702" y="326"/>
                  </a:cubicBezTo>
                  <a:cubicBezTo>
                    <a:pt x="703" y="325"/>
                    <a:pt x="703" y="323"/>
                    <a:pt x="705" y="322"/>
                  </a:cubicBezTo>
                  <a:cubicBezTo>
                    <a:pt x="721" y="318"/>
                    <a:pt x="745" y="321"/>
                    <a:pt x="755" y="317"/>
                  </a:cubicBezTo>
                  <a:cubicBezTo>
                    <a:pt x="752" y="317"/>
                    <a:pt x="749" y="317"/>
                    <a:pt x="749" y="314"/>
                  </a:cubicBezTo>
                  <a:cubicBezTo>
                    <a:pt x="757" y="314"/>
                    <a:pt x="764" y="312"/>
                    <a:pt x="768" y="317"/>
                  </a:cubicBezTo>
                  <a:cubicBezTo>
                    <a:pt x="771" y="317"/>
                    <a:pt x="768" y="313"/>
                    <a:pt x="770" y="313"/>
                  </a:cubicBezTo>
                  <a:cubicBezTo>
                    <a:pt x="772" y="314"/>
                    <a:pt x="775" y="312"/>
                    <a:pt x="775" y="314"/>
                  </a:cubicBezTo>
                  <a:cubicBezTo>
                    <a:pt x="775" y="316"/>
                    <a:pt x="772" y="318"/>
                    <a:pt x="774" y="321"/>
                  </a:cubicBezTo>
                  <a:cubicBezTo>
                    <a:pt x="786" y="323"/>
                    <a:pt x="797" y="322"/>
                    <a:pt x="808" y="319"/>
                  </a:cubicBezTo>
                  <a:cubicBezTo>
                    <a:pt x="806" y="319"/>
                    <a:pt x="805" y="319"/>
                    <a:pt x="805" y="317"/>
                  </a:cubicBezTo>
                  <a:cubicBezTo>
                    <a:pt x="816" y="313"/>
                    <a:pt x="830" y="317"/>
                    <a:pt x="840" y="313"/>
                  </a:cubicBezTo>
                  <a:cubicBezTo>
                    <a:pt x="835" y="310"/>
                    <a:pt x="832" y="310"/>
                    <a:pt x="829" y="307"/>
                  </a:cubicBezTo>
                  <a:cubicBezTo>
                    <a:pt x="839" y="307"/>
                    <a:pt x="848" y="306"/>
                    <a:pt x="857" y="304"/>
                  </a:cubicBezTo>
                  <a:cubicBezTo>
                    <a:pt x="848" y="302"/>
                    <a:pt x="843" y="307"/>
                    <a:pt x="839" y="302"/>
                  </a:cubicBezTo>
                  <a:cubicBezTo>
                    <a:pt x="864" y="298"/>
                    <a:pt x="896" y="300"/>
                    <a:pt x="925" y="295"/>
                  </a:cubicBezTo>
                  <a:cubicBezTo>
                    <a:pt x="908" y="295"/>
                    <a:pt x="890" y="295"/>
                    <a:pt x="873" y="297"/>
                  </a:cubicBezTo>
                  <a:cubicBezTo>
                    <a:pt x="872" y="296"/>
                    <a:pt x="872" y="295"/>
                    <a:pt x="872" y="293"/>
                  </a:cubicBezTo>
                  <a:cubicBezTo>
                    <a:pt x="870" y="293"/>
                    <a:pt x="865" y="294"/>
                    <a:pt x="865" y="291"/>
                  </a:cubicBezTo>
                  <a:cubicBezTo>
                    <a:pt x="881" y="286"/>
                    <a:pt x="906" y="290"/>
                    <a:pt x="930" y="285"/>
                  </a:cubicBezTo>
                  <a:cubicBezTo>
                    <a:pt x="925" y="285"/>
                    <a:pt x="924" y="285"/>
                    <a:pt x="922" y="284"/>
                  </a:cubicBezTo>
                  <a:cubicBezTo>
                    <a:pt x="926" y="281"/>
                    <a:pt x="931" y="281"/>
                    <a:pt x="935" y="282"/>
                  </a:cubicBezTo>
                  <a:cubicBezTo>
                    <a:pt x="935" y="277"/>
                    <a:pt x="927" y="282"/>
                    <a:pt x="926" y="279"/>
                  </a:cubicBezTo>
                  <a:cubicBezTo>
                    <a:pt x="933" y="273"/>
                    <a:pt x="945" y="277"/>
                    <a:pt x="955" y="276"/>
                  </a:cubicBezTo>
                  <a:cubicBezTo>
                    <a:pt x="958" y="276"/>
                    <a:pt x="961" y="273"/>
                    <a:pt x="964" y="272"/>
                  </a:cubicBezTo>
                  <a:cubicBezTo>
                    <a:pt x="985" y="269"/>
                    <a:pt x="1009" y="274"/>
                    <a:pt x="1028" y="267"/>
                  </a:cubicBezTo>
                  <a:cubicBezTo>
                    <a:pt x="1015" y="265"/>
                    <a:pt x="1001" y="265"/>
                    <a:pt x="988" y="268"/>
                  </a:cubicBezTo>
                  <a:cubicBezTo>
                    <a:pt x="988" y="262"/>
                    <a:pt x="977" y="264"/>
                    <a:pt x="973" y="266"/>
                  </a:cubicBezTo>
                  <a:cubicBezTo>
                    <a:pt x="969" y="268"/>
                    <a:pt x="973" y="263"/>
                    <a:pt x="970" y="263"/>
                  </a:cubicBezTo>
                  <a:lnTo>
                    <a:pt x="932" y="264"/>
                  </a:lnTo>
                  <a:cubicBezTo>
                    <a:pt x="927" y="264"/>
                    <a:pt x="920" y="266"/>
                    <a:pt x="916" y="262"/>
                  </a:cubicBezTo>
                  <a:cubicBezTo>
                    <a:pt x="927" y="264"/>
                    <a:pt x="932" y="258"/>
                    <a:pt x="940" y="257"/>
                  </a:cubicBezTo>
                  <a:cubicBezTo>
                    <a:pt x="944" y="257"/>
                    <a:pt x="940" y="261"/>
                    <a:pt x="944" y="261"/>
                  </a:cubicBezTo>
                  <a:cubicBezTo>
                    <a:pt x="963" y="259"/>
                    <a:pt x="975" y="255"/>
                    <a:pt x="993" y="255"/>
                  </a:cubicBezTo>
                  <a:cubicBezTo>
                    <a:pt x="990" y="254"/>
                    <a:pt x="987" y="255"/>
                    <a:pt x="987" y="251"/>
                  </a:cubicBezTo>
                  <a:cubicBezTo>
                    <a:pt x="990" y="251"/>
                    <a:pt x="991" y="249"/>
                    <a:pt x="991" y="247"/>
                  </a:cubicBezTo>
                  <a:cubicBezTo>
                    <a:pt x="998" y="248"/>
                    <a:pt x="1006" y="248"/>
                    <a:pt x="1013" y="246"/>
                  </a:cubicBezTo>
                  <a:cubicBezTo>
                    <a:pt x="991" y="247"/>
                    <a:pt x="972" y="246"/>
                    <a:pt x="953" y="247"/>
                  </a:cubicBezTo>
                  <a:cubicBezTo>
                    <a:pt x="943" y="247"/>
                    <a:pt x="932" y="251"/>
                    <a:pt x="926" y="245"/>
                  </a:cubicBezTo>
                  <a:cubicBezTo>
                    <a:pt x="953" y="241"/>
                    <a:pt x="986" y="243"/>
                    <a:pt x="1010" y="239"/>
                  </a:cubicBezTo>
                  <a:cubicBezTo>
                    <a:pt x="1004" y="235"/>
                    <a:pt x="995" y="239"/>
                    <a:pt x="986" y="239"/>
                  </a:cubicBezTo>
                  <a:cubicBezTo>
                    <a:pt x="981" y="239"/>
                    <a:pt x="973" y="241"/>
                    <a:pt x="971" y="235"/>
                  </a:cubicBezTo>
                  <a:cubicBezTo>
                    <a:pt x="978" y="235"/>
                    <a:pt x="987" y="237"/>
                    <a:pt x="990" y="232"/>
                  </a:cubicBezTo>
                  <a:cubicBezTo>
                    <a:pt x="991" y="234"/>
                    <a:pt x="998" y="236"/>
                    <a:pt x="1000" y="232"/>
                  </a:cubicBezTo>
                  <a:cubicBezTo>
                    <a:pt x="997" y="232"/>
                    <a:pt x="995" y="235"/>
                    <a:pt x="994" y="232"/>
                  </a:cubicBezTo>
                  <a:cubicBezTo>
                    <a:pt x="1014" y="229"/>
                    <a:pt x="1035" y="229"/>
                    <a:pt x="1056" y="230"/>
                  </a:cubicBezTo>
                  <a:cubicBezTo>
                    <a:pt x="1056" y="232"/>
                    <a:pt x="1051" y="230"/>
                    <a:pt x="1052" y="233"/>
                  </a:cubicBezTo>
                  <a:cubicBezTo>
                    <a:pt x="1068" y="233"/>
                    <a:pt x="1084" y="233"/>
                    <a:pt x="1098" y="233"/>
                  </a:cubicBezTo>
                  <a:cubicBezTo>
                    <a:pt x="1105" y="233"/>
                    <a:pt x="1112" y="234"/>
                    <a:pt x="1120" y="235"/>
                  </a:cubicBezTo>
                  <a:cubicBezTo>
                    <a:pt x="1129" y="235"/>
                    <a:pt x="1139" y="233"/>
                    <a:pt x="1147" y="237"/>
                  </a:cubicBezTo>
                  <a:cubicBezTo>
                    <a:pt x="1138" y="236"/>
                    <a:pt x="1129" y="237"/>
                    <a:pt x="1120" y="239"/>
                  </a:cubicBezTo>
                  <a:cubicBezTo>
                    <a:pt x="1136" y="240"/>
                    <a:pt x="1152" y="240"/>
                    <a:pt x="1168" y="238"/>
                  </a:cubicBezTo>
                  <a:cubicBezTo>
                    <a:pt x="1161" y="235"/>
                    <a:pt x="1155" y="239"/>
                    <a:pt x="1150" y="235"/>
                  </a:cubicBezTo>
                  <a:cubicBezTo>
                    <a:pt x="1156" y="233"/>
                    <a:pt x="1171" y="234"/>
                    <a:pt x="1178" y="233"/>
                  </a:cubicBezTo>
                  <a:lnTo>
                    <a:pt x="1186" y="233"/>
                  </a:lnTo>
                  <a:cubicBezTo>
                    <a:pt x="1186" y="231"/>
                    <a:pt x="1181" y="233"/>
                    <a:pt x="1179" y="232"/>
                  </a:cubicBezTo>
                  <a:cubicBezTo>
                    <a:pt x="1163" y="233"/>
                    <a:pt x="1148" y="232"/>
                    <a:pt x="1133" y="228"/>
                  </a:cubicBezTo>
                  <a:cubicBezTo>
                    <a:pt x="1132" y="230"/>
                    <a:pt x="1132" y="232"/>
                    <a:pt x="1129" y="232"/>
                  </a:cubicBezTo>
                  <a:cubicBezTo>
                    <a:pt x="1108" y="229"/>
                    <a:pt x="1079" y="235"/>
                    <a:pt x="1057" y="230"/>
                  </a:cubicBezTo>
                  <a:cubicBezTo>
                    <a:pt x="1074" y="230"/>
                    <a:pt x="1090" y="228"/>
                    <a:pt x="1106" y="226"/>
                  </a:cubicBezTo>
                  <a:cubicBezTo>
                    <a:pt x="1101" y="227"/>
                    <a:pt x="1100" y="224"/>
                    <a:pt x="1097" y="223"/>
                  </a:cubicBezTo>
                  <a:cubicBezTo>
                    <a:pt x="1090" y="227"/>
                    <a:pt x="1068" y="229"/>
                    <a:pt x="1064" y="221"/>
                  </a:cubicBezTo>
                  <a:cubicBezTo>
                    <a:pt x="1051" y="221"/>
                    <a:pt x="1043" y="217"/>
                    <a:pt x="1034" y="222"/>
                  </a:cubicBezTo>
                  <a:cubicBezTo>
                    <a:pt x="1022" y="218"/>
                    <a:pt x="998" y="221"/>
                    <a:pt x="985" y="219"/>
                  </a:cubicBezTo>
                  <a:cubicBezTo>
                    <a:pt x="1001" y="217"/>
                    <a:pt x="1017" y="215"/>
                    <a:pt x="1034" y="215"/>
                  </a:cubicBezTo>
                  <a:cubicBezTo>
                    <a:pt x="1036" y="217"/>
                    <a:pt x="1032" y="219"/>
                    <a:pt x="1035" y="219"/>
                  </a:cubicBezTo>
                  <a:cubicBezTo>
                    <a:pt x="1043" y="216"/>
                    <a:pt x="1051" y="216"/>
                    <a:pt x="1059" y="218"/>
                  </a:cubicBezTo>
                  <a:cubicBezTo>
                    <a:pt x="1061" y="218"/>
                    <a:pt x="1061" y="215"/>
                    <a:pt x="1063" y="215"/>
                  </a:cubicBezTo>
                  <a:cubicBezTo>
                    <a:pt x="1114" y="212"/>
                    <a:pt x="1194" y="218"/>
                    <a:pt x="1241" y="214"/>
                  </a:cubicBezTo>
                  <a:cubicBezTo>
                    <a:pt x="1231" y="213"/>
                    <a:pt x="1219" y="214"/>
                    <a:pt x="1208" y="212"/>
                  </a:cubicBezTo>
                  <a:lnTo>
                    <a:pt x="1208" y="209"/>
                  </a:lnTo>
                  <a:cubicBezTo>
                    <a:pt x="1189" y="209"/>
                    <a:pt x="1175" y="207"/>
                    <a:pt x="1157" y="205"/>
                  </a:cubicBezTo>
                  <a:cubicBezTo>
                    <a:pt x="1155" y="208"/>
                    <a:pt x="1152" y="208"/>
                    <a:pt x="1153" y="210"/>
                  </a:cubicBezTo>
                  <a:cubicBezTo>
                    <a:pt x="1119" y="212"/>
                    <a:pt x="1086" y="211"/>
                    <a:pt x="1052" y="209"/>
                  </a:cubicBezTo>
                  <a:cubicBezTo>
                    <a:pt x="1055" y="203"/>
                    <a:pt x="1061" y="204"/>
                    <a:pt x="1065" y="204"/>
                  </a:cubicBezTo>
                  <a:cubicBezTo>
                    <a:pt x="1126" y="202"/>
                    <a:pt x="1184" y="205"/>
                    <a:pt x="1241" y="205"/>
                  </a:cubicBezTo>
                  <a:cubicBezTo>
                    <a:pt x="1278" y="205"/>
                    <a:pt x="1316" y="203"/>
                    <a:pt x="1353" y="204"/>
                  </a:cubicBezTo>
                  <a:cubicBezTo>
                    <a:pt x="1386" y="206"/>
                    <a:pt x="1419" y="207"/>
                    <a:pt x="1451" y="209"/>
                  </a:cubicBezTo>
                  <a:lnTo>
                    <a:pt x="1455" y="209"/>
                  </a:lnTo>
                  <a:cubicBezTo>
                    <a:pt x="1457" y="209"/>
                    <a:pt x="1458" y="209"/>
                    <a:pt x="1455" y="209"/>
                  </a:cubicBezTo>
                  <a:close/>
                  <a:moveTo>
                    <a:pt x="1316" y="180"/>
                  </a:moveTo>
                  <a:cubicBezTo>
                    <a:pt x="1316" y="182"/>
                    <a:pt x="1313" y="180"/>
                    <a:pt x="1311" y="181"/>
                  </a:cubicBezTo>
                  <a:cubicBezTo>
                    <a:pt x="1311" y="178"/>
                    <a:pt x="1315" y="178"/>
                    <a:pt x="1316" y="180"/>
                  </a:cubicBezTo>
                  <a:close/>
                  <a:moveTo>
                    <a:pt x="1216" y="155"/>
                  </a:moveTo>
                  <a:cubicBezTo>
                    <a:pt x="1215" y="157"/>
                    <a:pt x="1213" y="157"/>
                    <a:pt x="1211" y="156"/>
                  </a:cubicBezTo>
                  <a:cubicBezTo>
                    <a:pt x="1211" y="156"/>
                    <a:pt x="1211" y="156"/>
                    <a:pt x="1211" y="156"/>
                  </a:cubicBezTo>
                  <a:cubicBezTo>
                    <a:pt x="1210" y="153"/>
                    <a:pt x="1215" y="154"/>
                    <a:pt x="1216" y="155"/>
                  </a:cubicBezTo>
                  <a:close/>
                  <a:moveTo>
                    <a:pt x="1209" y="147"/>
                  </a:moveTo>
                  <a:cubicBezTo>
                    <a:pt x="1201" y="148"/>
                    <a:pt x="1185" y="150"/>
                    <a:pt x="1182" y="145"/>
                  </a:cubicBezTo>
                  <a:cubicBezTo>
                    <a:pt x="1188" y="147"/>
                    <a:pt x="1202" y="143"/>
                    <a:pt x="1209" y="147"/>
                  </a:cubicBezTo>
                  <a:close/>
                  <a:moveTo>
                    <a:pt x="1395" y="104"/>
                  </a:moveTo>
                  <a:cubicBezTo>
                    <a:pt x="1393" y="107"/>
                    <a:pt x="1390" y="106"/>
                    <a:pt x="1386" y="105"/>
                  </a:cubicBezTo>
                  <a:cubicBezTo>
                    <a:pt x="1387" y="102"/>
                    <a:pt x="1392" y="104"/>
                    <a:pt x="1395" y="104"/>
                  </a:cubicBezTo>
                  <a:close/>
                  <a:moveTo>
                    <a:pt x="1412" y="68"/>
                  </a:moveTo>
                  <a:cubicBezTo>
                    <a:pt x="1414" y="68"/>
                    <a:pt x="1416" y="68"/>
                    <a:pt x="1416" y="70"/>
                  </a:cubicBezTo>
                  <a:lnTo>
                    <a:pt x="1412" y="70"/>
                  </a:lnTo>
                  <a:cubicBezTo>
                    <a:pt x="1411" y="69"/>
                    <a:pt x="1412" y="69"/>
                    <a:pt x="1412" y="68"/>
                  </a:cubicBezTo>
                  <a:close/>
                  <a:moveTo>
                    <a:pt x="1356" y="47"/>
                  </a:moveTo>
                  <a:cubicBezTo>
                    <a:pt x="1354" y="49"/>
                    <a:pt x="1353" y="48"/>
                    <a:pt x="1350" y="48"/>
                  </a:cubicBezTo>
                  <a:cubicBezTo>
                    <a:pt x="1351" y="45"/>
                    <a:pt x="1354" y="46"/>
                    <a:pt x="1356" y="47"/>
                  </a:cubicBezTo>
                  <a:close/>
                  <a:moveTo>
                    <a:pt x="1335" y="46"/>
                  </a:moveTo>
                  <a:cubicBezTo>
                    <a:pt x="1335" y="48"/>
                    <a:pt x="1330" y="46"/>
                    <a:pt x="1329" y="47"/>
                  </a:cubicBezTo>
                  <a:cubicBezTo>
                    <a:pt x="1328" y="44"/>
                    <a:pt x="1334" y="45"/>
                    <a:pt x="1335" y="46"/>
                  </a:cubicBezTo>
                  <a:close/>
                  <a:moveTo>
                    <a:pt x="1313" y="45"/>
                  </a:moveTo>
                  <a:cubicBezTo>
                    <a:pt x="1315" y="47"/>
                    <a:pt x="1313" y="48"/>
                    <a:pt x="1314" y="50"/>
                  </a:cubicBezTo>
                  <a:cubicBezTo>
                    <a:pt x="1309" y="50"/>
                    <a:pt x="1307" y="49"/>
                    <a:pt x="1302" y="49"/>
                  </a:cubicBezTo>
                  <a:cubicBezTo>
                    <a:pt x="1305" y="47"/>
                    <a:pt x="1309" y="46"/>
                    <a:pt x="1313" y="45"/>
                  </a:cubicBezTo>
                  <a:close/>
                  <a:moveTo>
                    <a:pt x="280" y="364"/>
                  </a:moveTo>
                  <a:cubicBezTo>
                    <a:pt x="286" y="366"/>
                    <a:pt x="293" y="362"/>
                    <a:pt x="297" y="367"/>
                  </a:cubicBezTo>
                  <a:cubicBezTo>
                    <a:pt x="294" y="376"/>
                    <a:pt x="262" y="375"/>
                    <a:pt x="280" y="364"/>
                  </a:cubicBezTo>
                  <a:close/>
                  <a:moveTo>
                    <a:pt x="614" y="311"/>
                  </a:moveTo>
                  <a:cubicBezTo>
                    <a:pt x="593" y="312"/>
                    <a:pt x="570" y="314"/>
                    <a:pt x="548" y="317"/>
                  </a:cubicBezTo>
                  <a:cubicBezTo>
                    <a:pt x="538" y="320"/>
                    <a:pt x="527" y="320"/>
                    <a:pt x="516" y="317"/>
                  </a:cubicBezTo>
                  <a:cubicBezTo>
                    <a:pt x="515" y="312"/>
                    <a:pt x="521" y="314"/>
                    <a:pt x="522" y="311"/>
                  </a:cubicBezTo>
                  <a:cubicBezTo>
                    <a:pt x="558" y="312"/>
                    <a:pt x="595" y="311"/>
                    <a:pt x="632" y="307"/>
                  </a:cubicBezTo>
                  <a:cubicBezTo>
                    <a:pt x="626" y="310"/>
                    <a:pt x="620" y="311"/>
                    <a:pt x="614" y="311"/>
                  </a:cubicBezTo>
                  <a:close/>
                  <a:moveTo>
                    <a:pt x="641" y="321"/>
                  </a:moveTo>
                  <a:cubicBezTo>
                    <a:pt x="657" y="313"/>
                    <a:pt x="679" y="317"/>
                    <a:pt x="697" y="315"/>
                  </a:cubicBezTo>
                  <a:cubicBezTo>
                    <a:pt x="683" y="323"/>
                    <a:pt x="663" y="319"/>
                    <a:pt x="641" y="321"/>
                  </a:cubicBezTo>
                  <a:close/>
                  <a:moveTo>
                    <a:pt x="705" y="307"/>
                  </a:moveTo>
                  <a:cubicBezTo>
                    <a:pt x="706" y="306"/>
                    <a:pt x="710" y="305"/>
                    <a:pt x="711" y="306"/>
                  </a:cubicBezTo>
                  <a:cubicBezTo>
                    <a:pt x="713" y="308"/>
                    <a:pt x="707" y="306"/>
                    <a:pt x="705" y="306"/>
                  </a:cubicBezTo>
                  <a:lnTo>
                    <a:pt x="705" y="307"/>
                  </a:lnTo>
                  <a:close/>
                  <a:moveTo>
                    <a:pt x="737" y="318"/>
                  </a:moveTo>
                  <a:lnTo>
                    <a:pt x="737" y="316"/>
                  </a:lnTo>
                  <a:lnTo>
                    <a:pt x="745" y="316"/>
                  </a:lnTo>
                  <a:cubicBezTo>
                    <a:pt x="744" y="320"/>
                    <a:pt x="740" y="316"/>
                    <a:pt x="737" y="318"/>
                  </a:cubicBezTo>
                  <a:close/>
                  <a:moveTo>
                    <a:pt x="769" y="21"/>
                  </a:moveTo>
                  <a:cubicBezTo>
                    <a:pt x="770" y="19"/>
                    <a:pt x="778" y="19"/>
                    <a:pt x="778" y="22"/>
                  </a:cubicBezTo>
                  <a:cubicBezTo>
                    <a:pt x="774" y="23"/>
                    <a:pt x="773" y="21"/>
                    <a:pt x="769" y="21"/>
                  </a:cubicBezTo>
                  <a:close/>
                  <a:moveTo>
                    <a:pt x="771" y="31"/>
                  </a:moveTo>
                  <a:cubicBezTo>
                    <a:pt x="773" y="26"/>
                    <a:pt x="780" y="31"/>
                    <a:pt x="785" y="29"/>
                  </a:cubicBezTo>
                  <a:cubicBezTo>
                    <a:pt x="784" y="33"/>
                    <a:pt x="773" y="31"/>
                    <a:pt x="771" y="31"/>
                  </a:cubicBezTo>
                  <a:close/>
                  <a:moveTo>
                    <a:pt x="781" y="319"/>
                  </a:moveTo>
                  <a:cubicBezTo>
                    <a:pt x="784" y="315"/>
                    <a:pt x="794" y="317"/>
                    <a:pt x="801" y="317"/>
                  </a:cubicBezTo>
                  <a:cubicBezTo>
                    <a:pt x="799" y="322"/>
                    <a:pt x="788" y="318"/>
                    <a:pt x="782" y="319"/>
                  </a:cubicBezTo>
                  <a:lnTo>
                    <a:pt x="781" y="319"/>
                  </a:lnTo>
                  <a:close/>
                  <a:moveTo>
                    <a:pt x="775" y="306"/>
                  </a:moveTo>
                  <a:cubicBezTo>
                    <a:pt x="787" y="304"/>
                    <a:pt x="798" y="303"/>
                    <a:pt x="809" y="304"/>
                  </a:cubicBezTo>
                  <a:cubicBezTo>
                    <a:pt x="801" y="310"/>
                    <a:pt x="785" y="304"/>
                    <a:pt x="775" y="306"/>
                  </a:cubicBezTo>
                  <a:close/>
                  <a:moveTo>
                    <a:pt x="810" y="29"/>
                  </a:moveTo>
                  <a:cubicBezTo>
                    <a:pt x="812" y="25"/>
                    <a:pt x="824" y="29"/>
                    <a:pt x="810" y="29"/>
                  </a:cubicBezTo>
                  <a:close/>
                  <a:moveTo>
                    <a:pt x="818" y="310"/>
                  </a:moveTo>
                  <a:cubicBezTo>
                    <a:pt x="820" y="307"/>
                    <a:pt x="824" y="307"/>
                    <a:pt x="829" y="307"/>
                  </a:cubicBezTo>
                  <a:cubicBezTo>
                    <a:pt x="829" y="312"/>
                    <a:pt x="822" y="309"/>
                    <a:pt x="818" y="310"/>
                  </a:cubicBezTo>
                  <a:close/>
                  <a:moveTo>
                    <a:pt x="1161" y="209"/>
                  </a:moveTo>
                  <a:cubicBezTo>
                    <a:pt x="1159" y="210"/>
                    <a:pt x="1158" y="210"/>
                    <a:pt x="1155" y="210"/>
                  </a:cubicBezTo>
                  <a:cubicBezTo>
                    <a:pt x="1155" y="207"/>
                    <a:pt x="1160" y="209"/>
                    <a:pt x="1161" y="209"/>
                  </a:cubicBezTo>
                  <a:close/>
                  <a:moveTo>
                    <a:pt x="1113" y="98"/>
                  </a:moveTo>
                  <a:cubicBezTo>
                    <a:pt x="1113" y="95"/>
                    <a:pt x="1120" y="96"/>
                    <a:pt x="1121" y="97"/>
                  </a:cubicBezTo>
                  <a:cubicBezTo>
                    <a:pt x="1121" y="101"/>
                    <a:pt x="1115" y="99"/>
                    <a:pt x="1113" y="98"/>
                  </a:cubicBezTo>
                  <a:close/>
                  <a:moveTo>
                    <a:pt x="1125" y="98"/>
                  </a:moveTo>
                  <a:cubicBezTo>
                    <a:pt x="1127" y="95"/>
                    <a:pt x="1132" y="96"/>
                    <a:pt x="1136" y="97"/>
                  </a:cubicBezTo>
                  <a:cubicBezTo>
                    <a:pt x="1135" y="102"/>
                    <a:pt x="1130" y="97"/>
                    <a:pt x="1125" y="98"/>
                  </a:cubicBezTo>
                  <a:close/>
                  <a:moveTo>
                    <a:pt x="1141" y="98"/>
                  </a:moveTo>
                  <a:cubicBezTo>
                    <a:pt x="1140" y="95"/>
                    <a:pt x="1144" y="97"/>
                    <a:pt x="1146" y="97"/>
                  </a:cubicBezTo>
                  <a:cubicBezTo>
                    <a:pt x="1148" y="100"/>
                    <a:pt x="1143" y="98"/>
                    <a:pt x="1142" y="98"/>
                  </a:cubicBezTo>
                  <a:lnTo>
                    <a:pt x="1141" y="98"/>
                  </a:lnTo>
                  <a:close/>
                  <a:moveTo>
                    <a:pt x="1155" y="98"/>
                  </a:moveTo>
                  <a:cubicBezTo>
                    <a:pt x="1156" y="94"/>
                    <a:pt x="1164" y="98"/>
                    <a:pt x="1165" y="97"/>
                  </a:cubicBezTo>
                  <a:cubicBezTo>
                    <a:pt x="1164" y="99"/>
                    <a:pt x="1159" y="98"/>
                    <a:pt x="1155" y="98"/>
                  </a:cubicBezTo>
                  <a:close/>
                  <a:moveTo>
                    <a:pt x="1152" y="85"/>
                  </a:moveTo>
                  <a:cubicBezTo>
                    <a:pt x="1154" y="84"/>
                    <a:pt x="1157" y="83"/>
                    <a:pt x="1158" y="86"/>
                  </a:cubicBezTo>
                  <a:cubicBezTo>
                    <a:pt x="1155" y="87"/>
                    <a:pt x="1155" y="85"/>
                    <a:pt x="1153" y="85"/>
                  </a:cubicBezTo>
                  <a:lnTo>
                    <a:pt x="1152" y="85"/>
                  </a:lnTo>
                  <a:close/>
                  <a:moveTo>
                    <a:pt x="1166" y="98"/>
                  </a:moveTo>
                  <a:cubicBezTo>
                    <a:pt x="1166" y="94"/>
                    <a:pt x="1172" y="99"/>
                    <a:pt x="1173" y="97"/>
                  </a:cubicBezTo>
                  <a:cubicBezTo>
                    <a:pt x="1176" y="99"/>
                    <a:pt x="1170" y="99"/>
                    <a:pt x="1167" y="98"/>
                  </a:cubicBezTo>
                  <a:lnTo>
                    <a:pt x="1166" y="98"/>
                  </a:lnTo>
                  <a:close/>
                  <a:moveTo>
                    <a:pt x="1181" y="98"/>
                  </a:moveTo>
                  <a:cubicBezTo>
                    <a:pt x="1183" y="94"/>
                    <a:pt x="1191" y="98"/>
                    <a:pt x="1194" y="97"/>
                  </a:cubicBezTo>
                  <a:cubicBezTo>
                    <a:pt x="1193" y="101"/>
                    <a:pt x="1186" y="99"/>
                    <a:pt x="1182" y="98"/>
                  </a:cubicBezTo>
                  <a:lnTo>
                    <a:pt x="1181" y="98"/>
                  </a:lnTo>
                  <a:close/>
                  <a:moveTo>
                    <a:pt x="1227" y="94"/>
                  </a:moveTo>
                  <a:cubicBezTo>
                    <a:pt x="1228" y="93"/>
                    <a:pt x="1232" y="91"/>
                    <a:pt x="1234" y="92"/>
                  </a:cubicBezTo>
                  <a:cubicBezTo>
                    <a:pt x="1233" y="95"/>
                    <a:pt x="1231" y="94"/>
                    <a:pt x="1227" y="94"/>
                  </a:cubicBezTo>
                  <a:close/>
                  <a:moveTo>
                    <a:pt x="1234" y="93"/>
                  </a:moveTo>
                  <a:cubicBezTo>
                    <a:pt x="1234" y="90"/>
                    <a:pt x="1240" y="92"/>
                    <a:pt x="1241" y="92"/>
                  </a:cubicBezTo>
                  <a:cubicBezTo>
                    <a:pt x="1239" y="95"/>
                    <a:pt x="1237" y="91"/>
                    <a:pt x="1235" y="93"/>
                  </a:cubicBezTo>
                  <a:lnTo>
                    <a:pt x="1234" y="93"/>
                  </a:lnTo>
                  <a:close/>
                  <a:moveTo>
                    <a:pt x="1245" y="95"/>
                  </a:moveTo>
                  <a:cubicBezTo>
                    <a:pt x="1245" y="94"/>
                    <a:pt x="1246" y="94"/>
                    <a:pt x="1246" y="92"/>
                  </a:cubicBezTo>
                  <a:cubicBezTo>
                    <a:pt x="1249" y="92"/>
                    <a:pt x="1254" y="92"/>
                    <a:pt x="1254" y="95"/>
                  </a:cubicBezTo>
                  <a:lnTo>
                    <a:pt x="1245" y="95"/>
                  </a:lnTo>
                  <a:close/>
                  <a:moveTo>
                    <a:pt x="1155" y="50"/>
                  </a:moveTo>
                  <a:cubicBezTo>
                    <a:pt x="1192" y="49"/>
                    <a:pt x="1222" y="50"/>
                    <a:pt x="1261" y="52"/>
                  </a:cubicBezTo>
                  <a:cubicBezTo>
                    <a:pt x="1263" y="54"/>
                    <a:pt x="1265" y="55"/>
                    <a:pt x="1266" y="56"/>
                  </a:cubicBezTo>
                  <a:cubicBezTo>
                    <a:pt x="1256" y="57"/>
                    <a:pt x="1245" y="56"/>
                    <a:pt x="1234" y="54"/>
                  </a:cubicBezTo>
                  <a:cubicBezTo>
                    <a:pt x="1232" y="55"/>
                    <a:pt x="1237" y="55"/>
                    <a:pt x="1234" y="56"/>
                  </a:cubicBezTo>
                  <a:cubicBezTo>
                    <a:pt x="1216" y="58"/>
                    <a:pt x="1198" y="58"/>
                    <a:pt x="1180" y="55"/>
                  </a:cubicBezTo>
                  <a:cubicBezTo>
                    <a:pt x="1171" y="55"/>
                    <a:pt x="1162" y="58"/>
                    <a:pt x="1155" y="52"/>
                  </a:cubicBezTo>
                  <a:cubicBezTo>
                    <a:pt x="1154" y="51"/>
                    <a:pt x="1155" y="50"/>
                    <a:pt x="1155" y="50"/>
                  </a:cubicBezTo>
                  <a:close/>
                  <a:moveTo>
                    <a:pt x="1151" y="41"/>
                  </a:moveTo>
                  <a:cubicBezTo>
                    <a:pt x="1145" y="46"/>
                    <a:pt x="1129" y="41"/>
                    <a:pt x="1114" y="42"/>
                  </a:cubicBezTo>
                  <a:cubicBezTo>
                    <a:pt x="1126" y="37"/>
                    <a:pt x="1141" y="42"/>
                    <a:pt x="1151" y="41"/>
                  </a:cubicBezTo>
                  <a:close/>
                  <a:moveTo>
                    <a:pt x="977" y="6"/>
                  </a:moveTo>
                  <a:cubicBezTo>
                    <a:pt x="971" y="7"/>
                    <a:pt x="965" y="7"/>
                    <a:pt x="958" y="6"/>
                  </a:cubicBezTo>
                  <a:cubicBezTo>
                    <a:pt x="965" y="4"/>
                    <a:pt x="971" y="4"/>
                    <a:pt x="977" y="6"/>
                  </a:cubicBezTo>
                  <a:close/>
                  <a:moveTo>
                    <a:pt x="837" y="298"/>
                  </a:moveTo>
                  <a:cubicBezTo>
                    <a:pt x="837" y="295"/>
                    <a:pt x="843" y="297"/>
                    <a:pt x="844" y="297"/>
                  </a:cubicBezTo>
                  <a:cubicBezTo>
                    <a:pt x="844" y="298"/>
                    <a:pt x="839" y="298"/>
                    <a:pt x="837" y="298"/>
                  </a:cubicBezTo>
                  <a:close/>
                  <a:moveTo>
                    <a:pt x="858" y="285"/>
                  </a:moveTo>
                  <a:cubicBezTo>
                    <a:pt x="858" y="282"/>
                    <a:pt x="861" y="284"/>
                    <a:pt x="863" y="284"/>
                  </a:cubicBezTo>
                  <a:cubicBezTo>
                    <a:pt x="863" y="285"/>
                    <a:pt x="862" y="286"/>
                    <a:pt x="860" y="286"/>
                  </a:cubicBezTo>
                  <a:cubicBezTo>
                    <a:pt x="860" y="286"/>
                    <a:pt x="859" y="286"/>
                    <a:pt x="858" y="285"/>
                  </a:cubicBezTo>
                  <a:close/>
                  <a:moveTo>
                    <a:pt x="833" y="29"/>
                  </a:moveTo>
                  <a:cubicBezTo>
                    <a:pt x="845" y="26"/>
                    <a:pt x="857" y="25"/>
                    <a:pt x="869" y="26"/>
                  </a:cubicBezTo>
                  <a:cubicBezTo>
                    <a:pt x="860" y="31"/>
                    <a:pt x="846" y="26"/>
                    <a:pt x="833" y="29"/>
                  </a:cubicBezTo>
                  <a:close/>
                  <a:moveTo>
                    <a:pt x="865" y="285"/>
                  </a:moveTo>
                  <a:cubicBezTo>
                    <a:pt x="870" y="282"/>
                    <a:pt x="876" y="281"/>
                    <a:pt x="881" y="280"/>
                  </a:cubicBezTo>
                  <a:cubicBezTo>
                    <a:pt x="887" y="280"/>
                    <a:pt x="897" y="279"/>
                    <a:pt x="900" y="283"/>
                  </a:cubicBezTo>
                  <a:cubicBezTo>
                    <a:pt x="888" y="282"/>
                    <a:pt x="878" y="287"/>
                    <a:pt x="865" y="284"/>
                  </a:cubicBezTo>
                  <a:lnTo>
                    <a:pt x="865" y="285"/>
                  </a:lnTo>
                  <a:close/>
                  <a:moveTo>
                    <a:pt x="921" y="275"/>
                  </a:moveTo>
                  <a:cubicBezTo>
                    <a:pt x="920" y="277"/>
                    <a:pt x="921" y="277"/>
                    <a:pt x="922" y="279"/>
                  </a:cubicBezTo>
                  <a:cubicBezTo>
                    <a:pt x="923" y="280"/>
                    <a:pt x="921" y="276"/>
                    <a:pt x="923" y="275"/>
                  </a:cubicBezTo>
                  <a:cubicBezTo>
                    <a:pt x="925" y="274"/>
                    <a:pt x="923" y="279"/>
                    <a:pt x="924" y="280"/>
                  </a:cubicBezTo>
                  <a:lnTo>
                    <a:pt x="920" y="280"/>
                  </a:lnTo>
                  <a:cubicBezTo>
                    <a:pt x="923" y="277"/>
                    <a:pt x="918" y="277"/>
                    <a:pt x="913" y="277"/>
                  </a:cubicBezTo>
                  <a:cubicBezTo>
                    <a:pt x="913" y="273"/>
                    <a:pt x="919" y="274"/>
                    <a:pt x="921" y="275"/>
                  </a:cubicBezTo>
                  <a:close/>
                  <a:moveTo>
                    <a:pt x="908" y="37"/>
                  </a:moveTo>
                  <a:cubicBezTo>
                    <a:pt x="911" y="34"/>
                    <a:pt x="917" y="35"/>
                    <a:pt x="921" y="35"/>
                  </a:cubicBezTo>
                  <a:cubicBezTo>
                    <a:pt x="917" y="38"/>
                    <a:pt x="913" y="37"/>
                    <a:pt x="908" y="37"/>
                  </a:cubicBezTo>
                  <a:close/>
                  <a:moveTo>
                    <a:pt x="872" y="27"/>
                  </a:moveTo>
                  <a:cubicBezTo>
                    <a:pt x="884" y="21"/>
                    <a:pt x="906" y="28"/>
                    <a:pt x="914" y="21"/>
                  </a:cubicBezTo>
                  <a:cubicBezTo>
                    <a:pt x="910" y="19"/>
                    <a:pt x="905" y="21"/>
                    <a:pt x="899" y="20"/>
                  </a:cubicBezTo>
                  <a:cubicBezTo>
                    <a:pt x="914" y="18"/>
                    <a:pt x="929" y="17"/>
                    <a:pt x="943" y="18"/>
                  </a:cubicBezTo>
                  <a:cubicBezTo>
                    <a:pt x="944" y="22"/>
                    <a:pt x="936" y="21"/>
                    <a:pt x="935" y="19"/>
                  </a:cubicBezTo>
                  <a:cubicBezTo>
                    <a:pt x="931" y="21"/>
                    <a:pt x="925" y="23"/>
                    <a:pt x="919" y="23"/>
                  </a:cubicBezTo>
                  <a:cubicBezTo>
                    <a:pt x="919" y="30"/>
                    <a:pt x="928" y="23"/>
                    <a:pt x="929" y="28"/>
                  </a:cubicBezTo>
                  <a:lnTo>
                    <a:pt x="872" y="27"/>
                  </a:lnTo>
                  <a:close/>
                  <a:moveTo>
                    <a:pt x="929" y="240"/>
                  </a:moveTo>
                  <a:cubicBezTo>
                    <a:pt x="931" y="236"/>
                    <a:pt x="939" y="237"/>
                    <a:pt x="943" y="238"/>
                  </a:cubicBezTo>
                  <a:cubicBezTo>
                    <a:pt x="940" y="242"/>
                    <a:pt x="936" y="239"/>
                    <a:pt x="929" y="240"/>
                  </a:cubicBezTo>
                  <a:close/>
                  <a:moveTo>
                    <a:pt x="938" y="34"/>
                  </a:moveTo>
                  <a:cubicBezTo>
                    <a:pt x="940" y="32"/>
                    <a:pt x="946" y="31"/>
                    <a:pt x="947" y="35"/>
                  </a:cubicBezTo>
                  <a:cubicBezTo>
                    <a:pt x="944" y="34"/>
                    <a:pt x="940" y="35"/>
                    <a:pt x="938" y="34"/>
                  </a:cubicBezTo>
                  <a:close/>
                  <a:moveTo>
                    <a:pt x="950" y="56"/>
                  </a:moveTo>
                  <a:cubicBezTo>
                    <a:pt x="950" y="54"/>
                    <a:pt x="953" y="54"/>
                    <a:pt x="955" y="54"/>
                  </a:cubicBezTo>
                  <a:cubicBezTo>
                    <a:pt x="955" y="57"/>
                    <a:pt x="952" y="56"/>
                    <a:pt x="950" y="56"/>
                  </a:cubicBezTo>
                  <a:close/>
                  <a:moveTo>
                    <a:pt x="958" y="55"/>
                  </a:moveTo>
                  <a:cubicBezTo>
                    <a:pt x="963" y="53"/>
                    <a:pt x="969" y="53"/>
                    <a:pt x="974" y="54"/>
                  </a:cubicBezTo>
                  <a:cubicBezTo>
                    <a:pt x="972" y="59"/>
                    <a:pt x="963" y="55"/>
                    <a:pt x="958" y="55"/>
                  </a:cubicBezTo>
                  <a:close/>
                  <a:moveTo>
                    <a:pt x="976" y="56"/>
                  </a:moveTo>
                  <a:cubicBezTo>
                    <a:pt x="976" y="51"/>
                    <a:pt x="983" y="53"/>
                    <a:pt x="985" y="54"/>
                  </a:cubicBezTo>
                  <a:cubicBezTo>
                    <a:pt x="985" y="57"/>
                    <a:pt x="979" y="55"/>
                    <a:pt x="976" y="56"/>
                  </a:cubicBezTo>
                  <a:close/>
                  <a:moveTo>
                    <a:pt x="981" y="75"/>
                  </a:moveTo>
                  <a:cubicBezTo>
                    <a:pt x="1005" y="69"/>
                    <a:pt x="1040" y="75"/>
                    <a:pt x="1065" y="69"/>
                  </a:cubicBezTo>
                  <a:cubicBezTo>
                    <a:pt x="1096" y="70"/>
                    <a:pt x="1128" y="69"/>
                    <a:pt x="1159" y="65"/>
                  </a:cubicBezTo>
                  <a:cubicBezTo>
                    <a:pt x="1159" y="61"/>
                    <a:pt x="1154" y="65"/>
                    <a:pt x="1154" y="62"/>
                  </a:cubicBezTo>
                  <a:cubicBezTo>
                    <a:pt x="1181" y="61"/>
                    <a:pt x="1209" y="61"/>
                    <a:pt x="1236" y="62"/>
                  </a:cubicBezTo>
                  <a:cubicBezTo>
                    <a:pt x="1232" y="70"/>
                    <a:pt x="1208" y="62"/>
                    <a:pt x="1207" y="70"/>
                  </a:cubicBezTo>
                  <a:cubicBezTo>
                    <a:pt x="1212" y="70"/>
                    <a:pt x="1217" y="70"/>
                    <a:pt x="1222" y="72"/>
                  </a:cubicBezTo>
                  <a:cubicBezTo>
                    <a:pt x="1186" y="77"/>
                    <a:pt x="1139" y="67"/>
                    <a:pt x="1100" y="73"/>
                  </a:cubicBezTo>
                  <a:cubicBezTo>
                    <a:pt x="1095" y="75"/>
                    <a:pt x="1090" y="76"/>
                    <a:pt x="1085" y="77"/>
                  </a:cubicBezTo>
                  <a:cubicBezTo>
                    <a:pt x="1081" y="77"/>
                    <a:pt x="1080" y="73"/>
                    <a:pt x="1076" y="76"/>
                  </a:cubicBezTo>
                  <a:cubicBezTo>
                    <a:pt x="1072" y="76"/>
                    <a:pt x="1075" y="74"/>
                    <a:pt x="1073" y="74"/>
                  </a:cubicBezTo>
                  <a:cubicBezTo>
                    <a:pt x="1068" y="80"/>
                    <a:pt x="1058" y="72"/>
                    <a:pt x="1049" y="74"/>
                  </a:cubicBezTo>
                  <a:cubicBezTo>
                    <a:pt x="1044" y="74"/>
                    <a:pt x="1038" y="81"/>
                    <a:pt x="1035" y="74"/>
                  </a:cubicBezTo>
                  <a:cubicBezTo>
                    <a:pt x="1020" y="74"/>
                    <a:pt x="1000" y="75"/>
                    <a:pt x="981" y="75"/>
                  </a:cubicBezTo>
                  <a:close/>
                  <a:moveTo>
                    <a:pt x="1005" y="87"/>
                  </a:moveTo>
                  <a:cubicBezTo>
                    <a:pt x="1043" y="83"/>
                    <a:pt x="1080" y="82"/>
                    <a:pt x="1118" y="83"/>
                  </a:cubicBezTo>
                  <a:cubicBezTo>
                    <a:pt x="1121" y="82"/>
                    <a:pt x="1115" y="83"/>
                    <a:pt x="1117" y="81"/>
                  </a:cubicBezTo>
                  <a:lnTo>
                    <a:pt x="1125" y="81"/>
                  </a:lnTo>
                  <a:cubicBezTo>
                    <a:pt x="1125" y="84"/>
                    <a:pt x="1120" y="81"/>
                    <a:pt x="1119" y="83"/>
                  </a:cubicBezTo>
                  <a:cubicBezTo>
                    <a:pt x="1125" y="86"/>
                    <a:pt x="1141" y="80"/>
                    <a:pt x="1145" y="86"/>
                  </a:cubicBezTo>
                  <a:cubicBezTo>
                    <a:pt x="1094" y="86"/>
                    <a:pt x="1054" y="90"/>
                    <a:pt x="1005" y="87"/>
                  </a:cubicBezTo>
                  <a:close/>
                  <a:moveTo>
                    <a:pt x="1043" y="98"/>
                  </a:moveTo>
                  <a:cubicBezTo>
                    <a:pt x="1064" y="96"/>
                    <a:pt x="1086" y="95"/>
                    <a:pt x="1107" y="97"/>
                  </a:cubicBezTo>
                  <a:cubicBezTo>
                    <a:pt x="1086" y="100"/>
                    <a:pt x="1064" y="101"/>
                    <a:pt x="1043" y="98"/>
                  </a:cubicBezTo>
                  <a:close/>
                  <a:moveTo>
                    <a:pt x="1093" y="119"/>
                  </a:moveTo>
                  <a:cubicBezTo>
                    <a:pt x="1093" y="116"/>
                    <a:pt x="1097" y="117"/>
                    <a:pt x="1099" y="116"/>
                  </a:cubicBezTo>
                  <a:cubicBezTo>
                    <a:pt x="1099" y="119"/>
                    <a:pt x="1095" y="118"/>
                    <a:pt x="1093" y="119"/>
                  </a:cubicBezTo>
                  <a:close/>
                  <a:moveTo>
                    <a:pt x="1122" y="187"/>
                  </a:moveTo>
                  <a:cubicBezTo>
                    <a:pt x="1128" y="185"/>
                    <a:pt x="1135" y="184"/>
                    <a:pt x="1142" y="186"/>
                  </a:cubicBezTo>
                  <a:cubicBezTo>
                    <a:pt x="1135" y="188"/>
                    <a:pt x="1128" y="189"/>
                    <a:pt x="1122" y="187"/>
                  </a:cubicBezTo>
                  <a:close/>
                  <a:moveTo>
                    <a:pt x="1278" y="180"/>
                  </a:moveTo>
                  <a:cubicBezTo>
                    <a:pt x="1278" y="176"/>
                    <a:pt x="1283" y="177"/>
                    <a:pt x="1284" y="179"/>
                  </a:cubicBezTo>
                  <a:cubicBezTo>
                    <a:pt x="1285" y="180"/>
                    <a:pt x="1281" y="179"/>
                    <a:pt x="1278" y="180"/>
                  </a:cubicBezTo>
                  <a:close/>
                  <a:moveTo>
                    <a:pt x="1295" y="180"/>
                  </a:moveTo>
                  <a:cubicBezTo>
                    <a:pt x="1297" y="177"/>
                    <a:pt x="1302" y="180"/>
                    <a:pt x="1304" y="179"/>
                  </a:cubicBezTo>
                  <a:cubicBezTo>
                    <a:pt x="1301" y="181"/>
                    <a:pt x="1300" y="179"/>
                    <a:pt x="1295" y="180"/>
                  </a:cubicBezTo>
                  <a:close/>
                  <a:moveTo>
                    <a:pt x="796" y="333"/>
                  </a:moveTo>
                  <a:cubicBezTo>
                    <a:pt x="807" y="330"/>
                    <a:pt x="820" y="333"/>
                    <a:pt x="829" y="330"/>
                  </a:cubicBezTo>
                  <a:cubicBezTo>
                    <a:pt x="826" y="326"/>
                    <a:pt x="818" y="329"/>
                    <a:pt x="814" y="328"/>
                  </a:cubicBezTo>
                  <a:cubicBezTo>
                    <a:pt x="813" y="326"/>
                    <a:pt x="816" y="324"/>
                    <a:pt x="813" y="325"/>
                  </a:cubicBezTo>
                  <a:cubicBezTo>
                    <a:pt x="800" y="322"/>
                    <a:pt x="781" y="326"/>
                    <a:pt x="770" y="324"/>
                  </a:cubicBezTo>
                  <a:cubicBezTo>
                    <a:pt x="768" y="320"/>
                    <a:pt x="774" y="324"/>
                    <a:pt x="773" y="321"/>
                  </a:cubicBezTo>
                  <a:cubicBezTo>
                    <a:pt x="768" y="320"/>
                    <a:pt x="763" y="321"/>
                    <a:pt x="759" y="323"/>
                  </a:cubicBezTo>
                  <a:cubicBezTo>
                    <a:pt x="761" y="324"/>
                    <a:pt x="763" y="325"/>
                    <a:pt x="766" y="326"/>
                  </a:cubicBezTo>
                  <a:cubicBezTo>
                    <a:pt x="713" y="329"/>
                    <a:pt x="659" y="332"/>
                    <a:pt x="612" y="339"/>
                  </a:cubicBezTo>
                  <a:cubicBezTo>
                    <a:pt x="628" y="340"/>
                    <a:pt x="646" y="336"/>
                    <a:pt x="656" y="337"/>
                  </a:cubicBezTo>
                  <a:cubicBezTo>
                    <a:pt x="636" y="344"/>
                    <a:pt x="614" y="339"/>
                    <a:pt x="598" y="346"/>
                  </a:cubicBezTo>
                  <a:cubicBezTo>
                    <a:pt x="601" y="346"/>
                    <a:pt x="605" y="345"/>
                    <a:pt x="605" y="349"/>
                  </a:cubicBezTo>
                  <a:cubicBezTo>
                    <a:pt x="604" y="353"/>
                    <a:pt x="596" y="349"/>
                    <a:pt x="599" y="351"/>
                  </a:cubicBezTo>
                  <a:cubicBezTo>
                    <a:pt x="618" y="350"/>
                    <a:pt x="636" y="352"/>
                    <a:pt x="653" y="350"/>
                  </a:cubicBezTo>
                  <a:cubicBezTo>
                    <a:pt x="658" y="349"/>
                    <a:pt x="664" y="350"/>
                    <a:pt x="669" y="351"/>
                  </a:cubicBezTo>
                  <a:cubicBezTo>
                    <a:pt x="683" y="352"/>
                    <a:pt x="698" y="346"/>
                    <a:pt x="712" y="348"/>
                  </a:cubicBezTo>
                  <a:cubicBezTo>
                    <a:pt x="744" y="346"/>
                    <a:pt x="791" y="345"/>
                    <a:pt x="824" y="340"/>
                  </a:cubicBezTo>
                  <a:cubicBezTo>
                    <a:pt x="821" y="340"/>
                    <a:pt x="817" y="342"/>
                    <a:pt x="816" y="339"/>
                  </a:cubicBezTo>
                  <a:cubicBezTo>
                    <a:pt x="820" y="339"/>
                    <a:pt x="825" y="337"/>
                    <a:pt x="831" y="337"/>
                  </a:cubicBezTo>
                  <a:cubicBezTo>
                    <a:pt x="836" y="337"/>
                    <a:pt x="842" y="341"/>
                    <a:pt x="844" y="334"/>
                  </a:cubicBezTo>
                  <a:cubicBezTo>
                    <a:pt x="828" y="336"/>
                    <a:pt x="812" y="335"/>
                    <a:pt x="796" y="333"/>
                  </a:cubicBezTo>
                  <a:close/>
                  <a:moveTo>
                    <a:pt x="762" y="329"/>
                  </a:moveTo>
                  <a:cubicBezTo>
                    <a:pt x="772" y="327"/>
                    <a:pt x="781" y="326"/>
                    <a:pt x="790" y="328"/>
                  </a:cubicBezTo>
                  <a:cubicBezTo>
                    <a:pt x="790" y="330"/>
                    <a:pt x="784" y="330"/>
                    <a:pt x="788" y="332"/>
                  </a:cubicBezTo>
                  <a:cubicBezTo>
                    <a:pt x="781" y="334"/>
                    <a:pt x="773" y="330"/>
                    <a:pt x="763" y="331"/>
                  </a:cubicBezTo>
                  <a:lnTo>
                    <a:pt x="762" y="329"/>
                  </a:lnTo>
                  <a:close/>
                  <a:moveTo>
                    <a:pt x="750" y="333"/>
                  </a:moveTo>
                  <a:cubicBezTo>
                    <a:pt x="736" y="336"/>
                    <a:pt x="721" y="336"/>
                    <a:pt x="706" y="334"/>
                  </a:cubicBezTo>
                  <a:cubicBezTo>
                    <a:pt x="721" y="331"/>
                    <a:pt x="736" y="330"/>
                    <a:pt x="750" y="333"/>
                  </a:cubicBezTo>
                  <a:close/>
                  <a:moveTo>
                    <a:pt x="703" y="336"/>
                  </a:moveTo>
                  <a:cubicBezTo>
                    <a:pt x="701" y="336"/>
                    <a:pt x="699" y="336"/>
                    <a:pt x="698" y="335"/>
                  </a:cubicBezTo>
                  <a:cubicBezTo>
                    <a:pt x="698" y="332"/>
                    <a:pt x="703" y="333"/>
                    <a:pt x="703" y="336"/>
                  </a:cubicBezTo>
                  <a:close/>
                  <a:moveTo>
                    <a:pt x="680" y="343"/>
                  </a:moveTo>
                  <a:cubicBezTo>
                    <a:pt x="680" y="341"/>
                    <a:pt x="685" y="341"/>
                    <a:pt x="686" y="342"/>
                  </a:cubicBezTo>
                  <a:cubicBezTo>
                    <a:pt x="687" y="343"/>
                    <a:pt x="682" y="342"/>
                    <a:pt x="680" y="343"/>
                  </a:cubicBezTo>
                  <a:close/>
                  <a:moveTo>
                    <a:pt x="688" y="344"/>
                  </a:moveTo>
                  <a:lnTo>
                    <a:pt x="688" y="341"/>
                  </a:lnTo>
                  <a:cubicBezTo>
                    <a:pt x="698" y="341"/>
                    <a:pt x="713" y="333"/>
                    <a:pt x="720" y="344"/>
                  </a:cubicBezTo>
                  <a:cubicBezTo>
                    <a:pt x="709" y="345"/>
                    <a:pt x="699" y="343"/>
                    <a:pt x="688" y="344"/>
                  </a:cubicBezTo>
                  <a:close/>
                  <a:moveTo>
                    <a:pt x="759" y="340"/>
                  </a:moveTo>
                  <a:cubicBezTo>
                    <a:pt x="750" y="339"/>
                    <a:pt x="742" y="339"/>
                    <a:pt x="734" y="340"/>
                  </a:cubicBezTo>
                  <a:cubicBezTo>
                    <a:pt x="731" y="340"/>
                    <a:pt x="731" y="339"/>
                    <a:pt x="728" y="339"/>
                  </a:cubicBezTo>
                  <a:cubicBezTo>
                    <a:pt x="736" y="336"/>
                    <a:pt x="744" y="336"/>
                    <a:pt x="752" y="338"/>
                  </a:cubicBezTo>
                  <a:cubicBezTo>
                    <a:pt x="754" y="338"/>
                    <a:pt x="749" y="334"/>
                    <a:pt x="752" y="332"/>
                  </a:cubicBezTo>
                  <a:cubicBezTo>
                    <a:pt x="755" y="331"/>
                    <a:pt x="752" y="335"/>
                    <a:pt x="754" y="337"/>
                  </a:cubicBezTo>
                  <a:cubicBezTo>
                    <a:pt x="764" y="335"/>
                    <a:pt x="774" y="334"/>
                    <a:pt x="783" y="334"/>
                  </a:cubicBezTo>
                  <a:cubicBezTo>
                    <a:pt x="780" y="345"/>
                    <a:pt x="766" y="333"/>
                    <a:pt x="759" y="340"/>
                  </a:cubicBezTo>
                  <a:close/>
                  <a:moveTo>
                    <a:pt x="785" y="337"/>
                  </a:moveTo>
                  <a:cubicBezTo>
                    <a:pt x="785" y="337"/>
                    <a:pt x="786" y="335"/>
                    <a:pt x="785" y="335"/>
                  </a:cubicBezTo>
                  <a:cubicBezTo>
                    <a:pt x="787" y="333"/>
                    <a:pt x="789" y="336"/>
                    <a:pt x="792" y="335"/>
                  </a:cubicBezTo>
                  <a:cubicBezTo>
                    <a:pt x="790" y="337"/>
                    <a:pt x="788" y="337"/>
                    <a:pt x="785" y="337"/>
                  </a:cubicBezTo>
                  <a:close/>
                  <a:moveTo>
                    <a:pt x="889" y="333"/>
                  </a:moveTo>
                  <a:cubicBezTo>
                    <a:pt x="898" y="333"/>
                    <a:pt x="910" y="334"/>
                    <a:pt x="913" y="330"/>
                  </a:cubicBezTo>
                  <a:cubicBezTo>
                    <a:pt x="907" y="332"/>
                    <a:pt x="897" y="329"/>
                    <a:pt x="890" y="333"/>
                  </a:cubicBezTo>
                  <a:lnTo>
                    <a:pt x="889" y="333"/>
                  </a:lnTo>
                  <a:close/>
                  <a:moveTo>
                    <a:pt x="1128" y="249"/>
                  </a:moveTo>
                  <a:cubicBezTo>
                    <a:pt x="1138" y="251"/>
                    <a:pt x="1154" y="249"/>
                    <a:pt x="1161" y="249"/>
                  </a:cubicBezTo>
                  <a:cubicBezTo>
                    <a:pt x="1162" y="242"/>
                    <a:pt x="1170" y="252"/>
                    <a:pt x="1172" y="247"/>
                  </a:cubicBezTo>
                  <a:cubicBezTo>
                    <a:pt x="1158" y="246"/>
                    <a:pt x="1143" y="246"/>
                    <a:pt x="1128" y="249"/>
                  </a:cubicBezTo>
                  <a:close/>
                  <a:moveTo>
                    <a:pt x="1274" y="36"/>
                  </a:moveTo>
                  <a:cubicBezTo>
                    <a:pt x="1274" y="32"/>
                    <a:pt x="1272" y="37"/>
                    <a:pt x="1271" y="37"/>
                  </a:cubicBezTo>
                  <a:cubicBezTo>
                    <a:pt x="1258" y="33"/>
                    <a:pt x="1233" y="38"/>
                    <a:pt x="1222" y="34"/>
                  </a:cubicBezTo>
                  <a:cubicBezTo>
                    <a:pt x="1222" y="37"/>
                    <a:pt x="1215" y="33"/>
                    <a:pt x="1215" y="37"/>
                  </a:cubicBezTo>
                  <a:lnTo>
                    <a:pt x="1277" y="39"/>
                  </a:lnTo>
                  <a:cubicBezTo>
                    <a:pt x="1279" y="36"/>
                    <a:pt x="1270" y="38"/>
                    <a:pt x="1274" y="36"/>
                  </a:cubicBezTo>
                  <a:close/>
                  <a:moveTo>
                    <a:pt x="1254" y="325"/>
                  </a:moveTo>
                  <a:cubicBezTo>
                    <a:pt x="1254" y="328"/>
                    <a:pt x="1253" y="327"/>
                    <a:pt x="1252" y="328"/>
                  </a:cubicBezTo>
                  <a:cubicBezTo>
                    <a:pt x="1253" y="326"/>
                    <a:pt x="1250" y="324"/>
                    <a:pt x="1250" y="326"/>
                  </a:cubicBezTo>
                  <a:cubicBezTo>
                    <a:pt x="1253" y="328"/>
                    <a:pt x="1250" y="330"/>
                    <a:pt x="1251" y="334"/>
                  </a:cubicBezTo>
                  <a:lnTo>
                    <a:pt x="1260" y="334"/>
                  </a:lnTo>
                  <a:cubicBezTo>
                    <a:pt x="1260" y="331"/>
                    <a:pt x="1260" y="327"/>
                    <a:pt x="1259" y="326"/>
                  </a:cubicBezTo>
                  <a:cubicBezTo>
                    <a:pt x="1258" y="328"/>
                    <a:pt x="1255" y="325"/>
                    <a:pt x="1254" y="325"/>
                  </a:cubicBezTo>
                  <a:close/>
                  <a:moveTo>
                    <a:pt x="1480" y="167"/>
                  </a:moveTo>
                  <a:lnTo>
                    <a:pt x="1480" y="166"/>
                  </a:lnTo>
                  <a:cubicBezTo>
                    <a:pt x="1479" y="166"/>
                    <a:pt x="1478" y="164"/>
                    <a:pt x="1478" y="166"/>
                  </a:cubicBezTo>
                  <a:cubicBezTo>
                    <a:pt x="1477" y="167"/>
                    <a:pt x="1479" y="166"/>
                    <a:pt x="1479" y="166"/>
                  </a:cubicBezTo>
                  <a:cubicBezTo>
                    <a:pt x="1479" y="167"/>
                    <a:pt x="1474" y="166"/>
                    <a:pt x="1475" y="164"/>
                  </a:cubicBezTo>
                  <a:cubicBezTo>
                    <a:pt x="1467" y="165"/>
                    <a:pt x="1459" y="164"/>
                    <a:pt x="1451" y="163"/>
                  </a:cubicBezTo>
                  <a:cubicBezTo>
                    <a:pt x="1460" y="166"/>
                    <a:pt x="1470" y="168"/>
                    <a:pt x="1480" y="167"/>
                  </a:cubicBezTo>
                  <a:close/>
                  <a:moveTo>
                    <a:pt x="1495" y="212"/>
                  </a:moveTo>
                  <a:cubicBezTo>
                    <a:pt x="1500" y="210"/>
                    <a:pt x="1506" y="215"/>
                    <a:pt x="1509" y="211"/>
                  </a:cubicBezTo>
                  <a:cubicBezTo>
                    <a:pt x="1503" y="212"/>
                    <a:pt x="1498" y="209"/>
                    <a:pt x="1495" y="212"/>
                  </a:cubicBezTo>
                  <a:close/>
                  <a:moveTo>
                    <a:pt x="1330" y="223"/>
                  </a:moveTo>
                  <a:cubicBezTo>
                    <a:pt x="1319" y="221"/>
                    <a:pt x="1308" y="222"/>
                    <a:pt x="1298" y="226"/>
                  </a:cubicBezTo>
                  <a:cubicBezTo>
                    <a:pt x="1311" y="225"/>
                    <a:pt x="1322" y="228"/>
                    <a:pt x="1330" y="223"/>
                  </a:cubicBezTo>
                  <a:close/>
                  <a:moveTo>
                    <a:pt x="1708" y="69"/>
                  </a:moveTo>
                  <a:cubicBezTo>
                    <a:pt x="1706" y="65"/>
                    <a:pt x="1703" y="65"/>
                    <a:pt x="1699" y="65"/>
                  </a:cubicBezTo>
                  <a:cubicBezTo>
                    <a:pt x="1672" y="64"/>
                    <a:pt x="1645" y="62"/>
                    <a:pt x="1619" y="58"/>
                  </a:cubicBezTo>
                  <a:cubicBezTo>
                    <a:pt x="1618" y="54"/>
                    <a:pt x="1619" y="51"/>
                    <a:pt x="1620" y="47"/>
                  </a:cubicBezTo>
                  <a:cubicBezTo>
                    <a:pt x="1617" y="45"/>
                    <a:pt x="1608" y="47"/>
                    <a:pt x="1604" y="46"/>
                  </a:cubicBezTo>
                  <a:cubicBezTo>
                    <a:pt x="1587" y="48"/>
                    <a:pt x="1569" y="48"/>
                    <a:pt x="1552" y="46"/>
                  </a:cubicBezTo>
                  <a:cubicBezTo>
                    <a:pt x="1547" y="46"/>
                    <a:pt x="1539" y="42"/>
                    <a:pt x="1537" y="46"/>
                  </a:cubicBezTo>
                  <a:cubicBezTo>
                    <a:pt x="1547" y="48"/>
                    <a:pt x="1558" y="49"/>
                    <a:pt x="1568" y="49"/>
                  </a:cubicBezTo>
                  <a:cubicBezTo>
                    <a:pt x="1574" y="49"/>
                    <a:pt x="1584" y="49"/>
                    <a:pt x="1584" y="56"/>
                  </a:cubicBezTo>
                  <a:cubicBezTo>
                    <a:pt x="1567" y="55"/>
                    <a:pt x="1550" y="54"/>
                    <a:pt x="1533" y="51"/>
                  </a:cubicBezTo>
                  <a:cubicBezTo>
                    <a:pt x="1515" y="52"/>
                    <a:pt x="1496" y="50"/>
                    <a:pt x="1478" y="46"/>
                  </a:cubicBezTo>
                  <a:cubicBezTo>
                    <a:pt x="1478" y="46"/>
                    <a:pt x="1477" y="46"/>
                    <a:pt x="1477" y="48"/>
                  </a:cubicBezTo>
                  <a:cubicBezTo>
                    <a:pt x="1490" y="54"/>
                    <a:pt x="1508" y="51"/>
                    <a:pt x="1519" y="58"/>
                  </a:cubicBezTo>
                  <a:cubicBezTo>
                    <a:pt x="1515" y="61"/>
                    <a:pt x="1502" y="55"/>
                    <a:pt x="1498" y="60"/>
                  </a:cubicBezTo>
                  <a:cubicBezTo>
                    <a:pt x="1504" y="63"/>
                    <a:pt x="1516" y="60"/>
                    <a:pt x="1519" y="66"/>
                  </a:cubicBezTo>
                  <a:cubicBezTo>
                    <a:pt x="1509" y="70"/>
                    <a:pt x="1503" y="62"/>
                    <a:pt x="1493" y="63"/>
                  </a:cubicBezTo>
                  <a:cubicBezTo>
                    <a:pt x="1495" y="65"/>
                    <a:pt x="1495" y="66"/>
                    <a:pt x="1493" y="69"/>
                  </a:cubicBezTo>
                  <a:cubicBezTo>
                    <a:pt x="1507" y="69"/>
                    <a:pt x="1520" y="71"/>
                    <a:pt x="1533" y="75"/>
                  </a:cubicBezTo>
                  <a:cubicBezTo>
                    <a:pt x="1533" y="77"/>
                    <a:pt x="1535" y="81"/>
                    <a:pt x="1538" y="78"/>
                  </a:cubicBezTo>
                  <a:cubicBezTo>
                    <a:pt x="1541" y="76"/>
                    <a:pt x="1534" y="77"/>
                    <a:pt x="1535" y="74"/>
                  </a:cubicBezTo>
                  <a:cubicBezTo>
                    <a:pt x="1545" y="67"/>
                    <a:pt x="1556" y="63"/>
                    <a:pt x="1567" y="62"/>
                  </a:cubicBezTo>
                  <a:cubicBezTo>
                    <a:pt x="1590" y="61"/>
                    <a:pt x="1612" y="62"/>
                    <a:pt x="1634" y="65"/>
                  </a:cubicBezTo>
                  <a:cubicBezTo>
                    <a:pt x="1659" y="67"/>
                    <a:pt x="1684" y="67"/>
                    <a:pt x="1709" y="69"/>
                  </a:cubicBezTo>
                  <a:lnTo>
                    <a:pt x="1708" y="69"/>
                  </a:lnTo>
                  <a:close/>
                  <a:moveTo>
                    <a:pt x="1527" y="59"/>
                  </a:moveTo>
                  <a:cubicBezTo>
                    <a:pt x="1529" y="55"/>
                    <a:pt x="1540" y="58"/>
                    <a:pt x="1545" y="59"/>
                  </a:cubicBezTo>
                  <a:cubicBezTo>
                    <a:pt x="1543" y="69"/>
                    <a:pt x="1531" y="65"/>
                    <a:pt x="1527" y="59"/>
                  </a:cubicBezTo>
                  <a:close/>
                </a:path>
              </a:pathLst>
            </a:custGeom>
            <a:gradFill>
              <a:gsLst>
                <a:gs pos="0">
                  <a:srgbClr val="DFB88D">
                    <a:lumMod val="56000"/>
                    <a:lumOff val="44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354" name="PA-任意多边形 46-30875"/>
            <p:cNvSpPr>
              <a:spLocks noEditPoints="1"/>
            </p:cNvSpPr>
            <p:nvPr>
              <p:custDataLst>
                <p:tags r:id="rId116"/>
              </p:custDataLst>
            </p:nvPr>
          </p:nvSpPr>
          <p:spPr bwMode="auto">
            <a:xfrm rot="20076280" flipH="1">
              <a:off x="6741012" y="2709119"/>
              <a:ext cx="423264" cy="136001"/>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DFB88D">
                    <a:lumMod val="56000"/>
                    <a:lumOff val="44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355" name="PA-任意多边形 46-30875"/>
            <p:cNvSpPr>
              <a:spLocks noEditPoints="1"/>
            </p:cNvSpPr>
            <p:nvPr>
              <p:custDataLst>
                <p:tags r:id="rId117"/>
              </p:custDataLst>
            </p:nvPr>
          </p:nvSpPr>
          <p:spPr bwMode="auto">
            <a:xfrm rot="1523720">
              <a:off x="5411326" y="2741348"/>
              <a:ext cx="200341" cy="64373"/>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DFB88D">
                    <a:lumMod val="56000"/>
                    <a:lumOff val="44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356" name="PA-任意多边形 42-30863"/>
            <p:cNvSpPr>
              <a:spLocks noEditPoints="1"/>
            </p:cNvSpPr>
            <p:nvPr>
              <p:custDataLst>
                <p:tags r:id="rId118"/>
              </p:custDataLst>
            </p:nvPr>
          </p:nvSpPr>
          <p:spPr bwMode="auto">
            <a:xfrm rot="5669802">
              <a:off x="3675481" y="2345873"/>
              <a:ext cx="1240721" cy="135097"/>
            </a:xfrm>
            <a:custGeom>
              <a:avLst/>
              <a:gdLst>
                <a:gd name="T0" fmla="*/ 537 w 1709"/>
                <a:gd name="T1" fmla="*/ 336 h 402"/>
                <a:gd name="T2" fmla="*/ 747 w 1709"/>
                <a:gd name="T3" fmla="*/ 324 h 402"/>
                <a:gd name="T4" fmla="*/ 848 w 1709"/>
                <a:gd name="T5" fmla="*/ 322 h 402"/>
                <a:gd name="T6" fmla="*/ 868 w 1709"/>
                <a:gd name="T7" fmla="*/ 322 h 402"/>
                <a:gd name="T8" fmla="*/ 950 w 1709"/>
                <a:gd name="T9" fmla="*/ 340 h 402"/>
                <a:gd name="T10" fmla="*/ 999 w 1709"/>
                <a:gd name="T11" fmla="*/ 334 h 402"/>
                <a:gd name="T12" fmla="*/ 995 w 1709"/>
                <a:gd name="T13" fmla="*/ 255 h 402"/>
                <a:gd name="T14" fmla="*/ 1038 w 1709"/>
                <a:gd name="T15" fmla="*/ 327 h 402"/>
                <a:gd name="T16" fmla="*/ 1070 w 1709"/>
                <a:gd name="T17" fmla="*/ 219 h 402"/>
                <a:gd name="T18" fmla="*/ 1109 w 1709"/>
                <a:gd name="T19" fmla="*/ 226 h 402"/>
                <a:gd name="T20" fmla="*/ 1150 w 1709"/>
                <a:gd name="T21" fmla="*/ 338 h 402"/>
                <a:gd name="T22" fmla="*/ 1223 w 1709"/>
                <a:gd name="T23" fmla="*/ 338 h 402"/>
                <a:gd name="T24" fmla="*/ 1282 w 1709"/>
                <a:gd name="T25" fmla="*/ 301 h 402"/>
                <a:gd name="T26" fmla="*/ 1285 w 1709"/>
                <a:gd name="T27" fmla="*/ 210 h 402"/>
                <a:gd name="T28" fmla="*/ 1334 w 1709"/>
                <a:gd name="T29" fmla="*/ 33 h 402"/>
                <a:gd name="T30" fmla="*/ 1356 w 1709"/>
                <a:gd name="T31" fmla="*/ 273 h 402"/>
                <a:gd name="T32" fmla="*/ 1415 w 1709"/>
                <a:gd name="T33" fmla="*/ 49 h 402"/>
                <a:gd name="T34" fmla="*/ 1474 w 1709"/>
                <a:gd name="T35" fmla="*/ 62 h 402"/>
                <a:gd name="T36" fmla="*/ 1490 w 1709"/>
                <a:gd name="T37" fmla="*/ 127 h 402"/>
                <a:gd name="T38" fmla="*/ 1557 w 1709"/>
                <a:gd name="T39" fmla="*/ 132 h 402"/>
                <a:gd name="T40" fmla="*/ 1569 w 1709"/>
                <a:gd name="T41" fmla="*/ 69 h 402"/>
                <a:gd name="T42" fmla="*/ 1678 w 1709"/>
                <a:gd name="T43" fmla="*/ 52 h 402"/>
                <a:gd name="T44" fmla="*/ 1325 w 1709"/>
                <a:gd name="T45" fmla="*/ 194 h 402"/>
                <a:gd name="T46" fmla="*/ 1208 w 1709"/>
                <a:gd name="T47" fmla="*/ 146 h 402"/>
                <a:gd name="T48" fmla="*/ 1100 w 1709"/>
                <a:gd name="T49" fmla="*/ 116 h 402"/>
                <a:gd name="T50" fmla="*/ 1389 w 1709"/>
                <a:gd name="T51" fmla="*/ 121 h 402"/>
                <a:gd name="T52" fmla="*/ 1439 w 1709"/>
                <a:gd name="T53" fmla="*/ 89 h 402"/>
                <a:gd name="T54" fmla="*/ 1401 w 1709"/>
                <a:gd name="T55" fmla="*/ 57 h 402"/>
                <a:gd name="T56" fmla="*/ 1085 w 1709"/>
                <a:gd name="T57" fmla="*/ 24 h 402"/>
                <a:gd name="T58" fmla="*/ 813 w 1709"/>
                <a:gd name="T59" fmla="*/ 12 h 402"/>
                <a:gd name="T60" fmla="*/ 410 w 1709"/>
                <a:gd name="T61" fmla="*/ 38 h 402"/>
                <a:gd name="T62" fmla="*/ 58 w 1709"/>
                <a:gd name="T63" fmla="*/ 145 h 402"/>
                <a:gd name="T64" fmla="*/ 288 w 1709"/>
                <a:gd name="T65" fmla="*/ 385 h 402"/>
                <a:gd name="T66" fmla="*/ 587 w 1709"/>
                <a:gd name="T67" fmla="*/ 321 h 402"/>
                <a:gd name="T68" fmla="*/ 749 w 1709"/>
                <a:gd name="T69" fmla="*/ 314 h 402"/>
                <a:gd name="T70" fmla="*/ 930 w 1709"/>
                <a:gd name="T71" fmla="*/ 285 h 402"/>
                <a:gd name="T72" fmla="*/ 987 w 1709"/>
                <a:gd name="T73" fmla="*/ 251 h 402"/>
                <a:gd name="T74" fmla="*/ 1147 w 1709"/>
                <a:gd name="T75" fmla="*/ 237 h 402"/>
                <a:gd name="T76" fmla="*/ 1034 w 1709"/>
                <a:gd name="T77" fmla="*/ 215 h 402"/>
                <a:gd name="T78" fmla="*/ 1455 w 1709"/>
                <a:gd name="T79" fmla="*/ 209 h 402"/>
                <a:gd name="T80" fmla="*/ 1416 w 1709"/>
                <a:gd name="T81" fmla="*/ 70 h 402"/>
                <a:gd name="T82" fmla="*/ 280 w 1709"/>
                <a:gd name="T83" fmla="*/ 364 h 402"/>
                <a:gd name="T84" fmla="*/ 737 w 1709"/>
                <a:gd name="T85" fmla="*/ 316 h 402"/>
                <a:gd name="T86" fmla="*/ 775 w 1709"/>
                <a:gd name="T87" fmla="*/ 306 h 402"/>
                <a:gd name="T88" fmla="*/ 1141 w 1709"/>
                <a:gd name="T89" fmla="*/ 98 h 402"/>
                <a:gd name="T90" fmla="*/ 1181 w 1709"/>
                <a:gd name="T91" fmla="*/ 98 h 402"/>
                <a:gd name="T92" fmla="*/ 1155 w 1709"/>
                <a:gd name="T93" fmla="*/ 50 h 402"/>
                <a:gd name="T94" fmla="*/ 844 w 1709"/>
                <a:gd name="T95" fmla="*/ 297 h 402"/>
                <a:gd name="T96" fmla="*/ 922 w 1709"/>
                <a:gd name="T97" fmla="*/ 279 h 402"/>
                <a:gd name="T98" fmla="*/ 929 w 1709"/>
                <a:gd name="T99" fmla="*/ 28 h 402"/>
                <a:gd name="T100" fmla="*/ 985 w 1709"/>
                <a:gd name="T101" fmla="*/ 54 h 402"/>
                <a:gd name="T102" fmla="*/ 981 w 1709"/>
                <a:gd name="T103" fmla="*/ 75 h 402"/>
                <a:gd name="T104" fmla="*/ 1142 w 1709"/>
                <a:gd name="T105" fmla="*/ 186 h 402"/>
                <a:gd name="T106" fmla="*/ 766 w 1709"/>
                <a:gd name="T107" fmla="*/ 326 h 402"/>
                <a:gd name="T108" fmla="*/ 790 w 1709"/>
                <a:gd name="T109" fmla="*/ 328 h 402"/>
                <a:gd name="T110" fmla="*/ 720 w 1709"/>
                <a:gd name="T111" fmla="*/ 344 h 402"/>
                <a:gd name="T112" fmla="*/ 913 w 1709"/>
                <a:gd name="T113" fmla="*/ 330 h 402"/>
                <a:gd name="T114" fmla="*/ 1250 w 1709"/>
                <a:gd name="T115" fmla="*/ 326 h 402"/>
                <a:gd name="T116" fmla="*/ 1330 w 1709"/>
                <a:gd name="T117" fmla="*/ 223 h 402"/>
                <a:gd name="T118" fmla="*/ 1519 w 1709"/>
                <a:gd name="T119" fmla="*/ 5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09" h="402">
                  <a:moveTo>
                    <a:pt x="42" y="125"/>
                  </a:moveTo>
                  <a:cubicBezTo>
                    <a:pt x="19" y="125"/>
                    <a:pt x="10" y="141"/>
                    <a:pt x="0" y="156"/>
                  </a:cubicBezTo>
                  <a:cubicBezTo>
                    <a:pt x="7" y="182"/>
                    <a:pt x="26" y="156"/>
                    <a:pt x="39" y="146"/>
                  </a:cubicBezTo>
                  <a:cubicBezTo>
                    <a:pt x="47" y="140"/>
                    <a:pt x="55" y="139"/>
                    <a:pt x="61" y="134"/>
                  </a:cubicBezTo>
                  <a:cubicBezTo>
                    <a:pt x="52" y="135"/>
                    <a:pt x="44" y="134"/>
                    <a:pt x="42" y="125"/>
                  </a:cubicBezTo>
                  <a:close/>
                  <a:moveTo>
                    <a:pt x="87" y="107"/>
                  </a:moveTo>
                  <a:cubicBezTo>
                    <a:pt x="82" y="107"/>
                    <a:pt x="77" y="107"/>
                    <a:pt x="76" y="111"/>
                  </a:cubicBezTo>
                  <a:cubicBezTo>
                    <a:pt x="80" y="113"/>
                    <a:pt x="85" y="111"/>
                    <a:pt x="87" y="107"/>
                  </a:cubicBezTo>
                  <a:close/>
                  <a:moveTo>
                    <a:pt x="209" y="399"/>
                  </a:moveTo>
                  <a:cubicBezTo>
                    <a:pt x="217" y="402"/>
                    <a:pt x="226" y="399"/>
                    <a:pt x="231" y="392"/>
                  </a:cubicBezTo>
                  <a:cubicBezTo>
                    <a:pt x="223" y="391"/>
                    <a:pt x="211" y="390"/>
                    <a:pt x="209" y="399"/>
                  </a:cubicBezTo>
                  <a:close/>
                  <a:moveTo>
                    <a:pt x="537" y="336"/>
                  </a:moveTo>
                  <a:cubicBezTo>
                    <a:pt x="541" y="334"/>
                    <a:pt x="544" y="336"/>
                    <a:pt x="548" y="334"/>
                  </a:cubicBezTo>
                  <a:cubicBezTo>
                    <a:pt x="546" y="331"/>
                    <a:pt x="540" y="333"/>
                    <a:pt x="537" y="333"/>
                  </a:cubicBezTo>
                  <a:lnTo>
                    <a:pt x="537" y="336"/>
                  </a:lnTo>
                  <a:close/>
                  <a:moveTo>
                    <a:pt x="590" y="340"/>
                  </a:moveTo>
                  <a:cubicBezTo>
                    <a:pt x="595" y="341"/>
                    <a:pt x="600" y="340"/>
                    <a:pt x="604" y="338"/>
                  </a:cubicBezTo>
                  <a:cubicBezTo>
                    <a:pt x="601" y="340"/>
                    <a:pt x="593" y="337"/>
                    <a:pt x="591" y="340"/>
                  </a:cubicBezTo>
                  <a:lnTo>
                    <a:pt x="590" y="340"/>
                  </a:lnTo>
                  <a:close/>
                  <a:moveTo>
                    <a:pt x="596" y="321"/>
                  </a:moveTo>
                  <a:cubicBezTo>
                    <a:pt x="594" y="321"/>
                    <a:pt x="592" y="320"/>
                    <a:pt x="591" y="322"/>
                  </a:cubicBezTo>
                  <a:cubicBezTo>
                    <a:pt x="592" y="323"/>
                    <a:pt x="595" y="323"/>
                    <a:pt x="596" y="321"/>
                  </a:cubicBezTo>
                  <a:cubicBezTo>
                    <a:pt x="596" y="321"/>
                    <a:pt x="596" y="321"/>
                    <a:pt x="596" y="321"/>
                  </a:cubicBezTo>
                  <a:close/>
                  <a:moveTo>
                    <a:pt x="733" y="325"/>
                  </a:moveTo>
                  <a:cubicBezTo>
                    <a:pt x="728" y="324"/>
                    <a:pt x="713" y="324"/>
                    <a:pt x="712" y="327"/>
                  </a:cubicBezTo>
                  <a:cubicBezTo>
                    <a:pt x="718" y="324"/>
                    <a:pt x="727" y="327"/>
                    <a:pt x="734" y="325"/>
                  </a:cubicBezTo>
                  <a:lnTo>
                    <a:pt x="733" y="325"/>
                  </a:lnTo>
                  <a:close/>
                  <a:moveTo>
                    <a:pt x="747" y="324"/>
                  </a:moveTo>
                  <a:cubicBezTo>
                    <a:pt x="744" y="324"/>
                    <a:pt x="737" y="324"/>
                    <a:pt x="737" y="325"/>
                  </a:cubicBezTo>
                  <a:cubicBezTo>
                    <a:pt x="740" y="324"/>
                    <a:pt x="746" y="326"/>
                    <a:pt x="747" y="324"/>
                  </a:cubicBezTo>
                  <a:close/>
                  <a:moveTo>
                    <a:pt x="758" y="325"/>
                  </a:moveTo>
                  <a:cubicBezTo>
                    <a:pt x="759" y="322"/>
                    <a:pt x="751" y="323"/>
                    <a:pt x="751" y="324"/>
                  </a:cubicBezTo>
                  <a:cubicBezTo>
                    <a:pt x="754" y="323"/>
                    <a:pt x="755" y="325"/>
                    <a:pt x="758" y="325"/>
                  </a:cubicBezTo>
                  <a:close/>
                  <a:moveTo>
                    <a:pt x="809" y="321"/>
                  </a:moveTo>
                  <a:cubicBezTo>
                    <a:pt x="813" y="323"/>
                    <a:pt x="817" y="323"/>
                    <a:pt x="820" y="320"/>
                  </a:cubicBezTo>
                  <a:cubicBezTo>
                    <a:pt x="816" y="321"/>
                    <a:pt x="813" y="318"/>
                    <a:pt x="809" y="321"/>
                  </a:cubicBezTo>
                  <a:close/>
                  <a:moveTo>
                    <a:pt x="817" y="325"/>
                  </a:moveTo>
                  <a:cubicBezTo>
                    <a:pt x="823" y="326"/>
                    <a:pt x="830" y="326"/>
                    <a:pt x="837" y="323"/>
                  </a:cubicBezTo>
                  <a:cubicBezTo>
                    <a:pt x="831" y="321"/>
                    <a:pt x="825" y="323"/>
                    <a:pt x="817" y="325"/>
                  </a:cubicBezTo>
                  <a:close/>
                  <a:moveTo>
                    <a:pt x="830" y="331"/>
                  </a:moveTo>
                  <a:lnTo>
                    <a:pt x="833" y="331"/>
                  </a:lnTo>
                  <a:cubicBezTo>
                    <a:pt x="833" y="326"/>
                    <a:pt x="830" y="327"/>
                    <a:pt x="830" y="331"/>
                  </a:cubicBezTo>
                  <a:close/>
                  <a:moveTo>
                    <a:pt x="848" y="322"/>
                  </a:moveTo>
                  <a:cubicBezTo>
                    <a:pt x="846" y="322"/>
                    <a:pt x="839" y="320"/>
                    <a:pt x="838" y="323"/>
                  </a:cubicBezTo>
                  <a:cubicBezTo>
                    <a:pt x="841" y="321"/>
                    <a:pt x="847" y="325"/>
                    <a:pt x="848" y="322"/>
                  </a:cubicBezTo>
                  <a:close/>
                  <a:moveTo>
                    <a:pt x="839" y="329"/>
                  </a:moveTo>
                  <a:cubicBezTo>
                    <a:pt x="840" y="329"/>
                    <a:pt x="841" y="329"/>
                    <a:pt x="841" y="330"/>
                  </a:cubicBezTo>
                  <a:cubicBezTo>
                    <a:pt x="847" y="328"/>
                    <a:pt x="854" y="332"/>
                    <a:pt x="860" y="327"/>
                  </a:cubicBezTo>
                  <a:cubicBezTo>
                    <a:pt x="852" y="328"/>
                    <a:pt x="845" y="325"/>
                    <a:pt x="839" y="328"/>
                  </a:cubicBezTo>
                  <a:lnTo>
                    <a:pt x="839" y="329"/>
                  </a:lnTo>
                  <a:close/>
                  <a:moveTo>
                    <a:pt x="848" y="336"/>
                  </a:moveTo>
                  <a:cubicBezTo>
                    <a:pt x="852" y="335"/>
                    <a:pt x="857" y="339"/>
                    <a:pt x="858" y="334"/>
                  </a:cubicBezTo>
                  <a:cubicBezTo>
                    <a:pt x="854" y="333"/>
                    <a:pt x="849" y="333"/>
                    <a:pt x="848" y="335"/>
                  </a:cubicBezTo>
                  <a:lnTo>
                    <a:pt x="848" y="336"/>
                  </a:lnTo>
                  <a:close/>
                  <a:moveTo>
                    <a:pt x="852" y="309"/>
                  </a:moveTo>
                  <a:cubicBezTo>
                    <a:pt x="856" y="309"/>
                    <a:pt x="863" y="311"/>
                    <a:pt x="864" y="308"/>
                  </a:cubicBezTo>
                  <a:cubicBezTo>
                    <a:pt x="861" y="308"/>
                    <a:pt x="852" y="307"/>
                    <a:pt x="852" y="309"/>
                  </a:cubicBezTo>
                  <a:close/>
                  <a:moveTo>
                    <a:pt x="868" y="322"/>
                  </a:moveTo>
                  <a:cubicBezTo>
                    <a:pt x="872" y="321"/>
                    <a:pt x="874" y="325"/>
                    <a:pt x="875" y="322"/>
                  </a:cubicBezTo>
                  <a:cubicBezTo>
                    <a:pt x="873" y="322"/>
                    <a:pt x="869" y="321"/>
                    <a:pt x="868" y="322"/>
                  </a:cubicBezTo>
                  <a:close/>
                  <a:moveTo>
                    <a:pt x="869" y="309"/>
                  </a:moveTo>
                  <a:cubicBezTo>
                    <a:pt x="872" y="309"/>
                    <a:pt x="878" y="310"/>
                    <a:pt x="880" y="308"/>
                  </a:cubicBezTo>
                  <a:cubicBezTo>
                    <a:pt x="877" y="305"/>
                    <a:pt x="868" y="307"/>
                    <a:pt x="869" y="308"/>
                  </a:cubicBezTo>
                  <a:lnTo>
                    <a:pt x="869" y="309"/>
                  </a:lnTo>
                  <a:close/>
                  <a:moveTo>
                    <a:pt x="875" y="295"/>
                  </a:moveTo>
                  <a:lnTo>
                    <a:pt x="881" y="295"/>
                  </a:lnTo>
                  <a:cubicBezTo>
                    <a:pt x="882" y="292"/>
                    <a:pt x="874" y="292"/>
                    <a:pt x="875" y="295"/>
                  </a:cubicBezTo>
                  <a:close/>
                  <a:moveTo>
                    <a:pt x="916" y="331"/>
                  </a:moveTo>
                  <a:cubicBezTo>
                    <a:pt x="922" y="331"/>
                    <a:pt x="931" y="334"/>
                    <a:pt x="930" y="330"/>
                  </a:cubicBezTo>
                  <a:cubicBezTo>
                    <a:pt x="929" y="331"/>
                    <a:pt x="916" y="329"/>
                    <a:pt x="916" y="331"/>
                  </a:cubicBezTo>
                  <a:close/>
                  <a:moveTo>
                    <a:pt x="929" y="296"/>
                  </a:moveTo>
                  <a:cubicBezTo>
                    <a:pt x="932" y="296"/>
                    <a:pt x="935" y="299"/>
                    <a:pt x="936" y="295"/>
                  </a:cubicBezTo>
                  <a:cubicBezTo>
                    <a:pt x="935" y="296"/>
                    <a:pt x="931" y="294"/>
                    <a:pt x="929" y="296"/>
                  </a:cubicBezTo>
                  <a:close/>
                  <a:moveTo>
                    <a:pt x="950" y="340"/>
                  </a:moveTo>
                  <a:lnTo>
                    <a:pt x="950" y="340"/>
                  </a:lnTo>
                  <a:close/>
                  <a:moveTo>
                    <a:pt x="937" y="344"/>
                  </a:moveTo>
                  <a:cubicBezTo>
                    <a:pt x="941" y="346"/>
                    <a:pt x="947" y="340"/>
                    <a:pt x="950" y="340"/>
                  </a:cubicBezTo>
                  <a:cubicBezTo>
                    <a:pt x="946" y="340"/>
                    <a:pt x="942" y="340"/>
                    <a:pt x="937" y="341"/>
                  </a:cubicBezTo>
                  <a:lnTo>
                    <a:pt x="937" y="344"/>
                  </a:lnTo>
                  <a:close/>
                  <a:moveTo>
                    <a:pt x="949" y="330"/>
                  </a:moveTo>
                  <a:lnTo>
                    <a:pt x="953" y="330"/>
                  </a:lnTo>
                  <a:cubicBezTo>
                    <a:pt x="955" y="327"/>
                    <a:pt x="948" y="327"/>
                    <a:pt x="949" y="330"/>
                  </a:cubicBezTo>
                  <a:close/>
                  <a:moveTo>
                    <a:pt x="977" y="328"/>
                  </a:moveTo>
                  <a:cubicBezTo>
                    <a:pt x="971" y="326"/>
                    <a:pt x="963" y="327"/>
                    <a:pt x="957" y="329"/>
                  </a:cubicBezTo>
                  <a:cubicBezTo>
                    <a:pt x="964" y="330"/>
                    <a:pt x="971" y="330"/>
                    <a:pt x="977" y="328"/>
                  </a:cubicBezTo>
                  <a:close/>
                  <a:moveTo>
                    <a:pt x="965" y="317"/>
                  </a:moveTo>
                  <a:cubicBezTo>
                    <a:pt x="963" y="316"/>
                    <a:pt x="960" y="316"/>
                    <a:pt x="957" y="318"/>
                  </a:cubicBezTo>
                  <a:cubicBezTo>
                    <a:pt x="960" y="317"/>
                    <a:pt x="965" y="319"/>
                    <a:pt x="966" y="317"/>
                  </a:cubicBezTo>
                  <a:lnTo>
                    <a:pt x="965" y="317"/>
                  </a:lnTo>
                  <a:close/>
                  <a:moveTo>
                    <a:pt x="999" y="334"/>
                  </a:moveTo>
                  <a:cubicBezTo>
                    <a:pt x="986" y="333"/>
                    <a:pt x="972" y="333"/>
                    <a:pt x="959" y="336"/>
                  </a:cubicBezTo>
                  <a:cubicBezTo>
                    <a:pt x="972" y="338"/>
                    <a:pt x="985" y="333"/>
                    <a:pt x="990" y="339"/>
                  </a:cubicBezTo>
                  <a:cubicBezTo>
                    <a:pt x="994" y="338"/>
                    <a:pt x="996" y="334"/>
                    <a:pt x="1002" y="335"/>
                  </a:cubicBezTo>
                  <a:cubicBezTo>
                    <a:pt x="1005" y="334"/>
                    <a:pt x="1001" y="334"/>
                    <a:pt x="1000" y="334"/>
                  </a:cubicBezTo>
                  <a:lnTo>
                    <a:pt x="999" y="334"/>
                  </a:lnTo>
                  <a:close/>
                  <a:moveTo>
                    <a:pt x="963" y="340"/>
                  </a:moveTo>
                  <a:cubicBezTo>
                    <a:pt x="972" y="340"/>
                    <a:pt x="979" y="341"/>
                    <a:pt x="983" y="339"/>
                  </a:cubicBezTo>
                  <a:cubicBezTo>
                    <a:pt x="977" y="340"/>
                    <a:pt x="967" y="337"/>
                    <a:pt x="963" y="340"/>
                  </a:cubicBezTo>
                  <a:close/>
                  <a:moveTo>
                    <a:pt x="977" y="280"/>
                  </a:moveTo>
                  <a:cubicBezTo>
                    <a:pt x="975" y="280"/>
                    <a:pt x="968" y="280"/>
                    <a:pt x="970" y="281"/>
                  </a:cubicBezTo>
                  <a:cubicBezTo>
                    <a:pt x="972" y="282"/>
                    <a:pt x="980" y="282"/>
                    <a:pt x="977" y="280"/>
                  </a:cubicBezTo>
                  <a:close/>
                  <a:moveTo>
                    <a:pt x="995" y="255"/>
                  </a:moveTo>
                  <a:cubicBezTo>
                    <a:pt x="999" y="255"/>
                    <a:pt x="1006" y="260"/>
                    <a:pt x="1009" y="255"/>
                  </a:cubicBezTo>
                  <a:cubicBezTo>
                    <a:pt x="1008" y="256"/>
                    <a:pt x="999" y="250"/>
                    <a:pt x="996" y="255"/>
                  </a:cubicBezTo>
                  <a:lnTo>
                    <a:pt x="995" y="255"/>
                  </a:lnTo>
                  <a:close/>
                  <a:moveTo>
                    <a:pt x="1020" y="239"/>
                  </a:moveTo>
                  <a:cubicBezTo>
                    <a:pt x="1019" y="238"/>
                    <a:pt x="1011" y="237"/>
                    <a:pt x="1014" y="240"/>
                  </a:cubicBezTo>
                  <a:cubicBezTo>
                    <a:pt x="1017" y="241"/>
                    <a:pt x="1036" y="239"/>
                    <a:pt x="1021" y="239"/>
                  </a:cubicBezTo>
                  <a:lnTo>
                    <a:pt x="1020" y="239"/>
                  </a:lnTo>
                  <a:close/>
                  <a:moveTo>
                    <a:pt x="1019" y="327"/>
                  </a:moveTo>
                  <a:cubicBezTo>
                    <a:pt x="1024" y="327"/>
                    <a:pt x="1027" y="329"/>
                    <a:pt x="1030" y="326"/>
                  </a:cubicBezTo>
                  <a:cubicBezTo>
                    <a:pt x="1026" y="327"/>
                    <a:pt x="1023" y="325"/>
                    <a:pt x="1020" y="327"/>
                  </a:cubicBezTo>
                  <a:lnTo>
                    <a:pt x="1019" y="327"/>
                  </a:lnTo>
                  <a:close/>
                  <a:moveTo>
                    <a:pt x="1027" y="246"/>
                  </a:moveTo>
                  <a:cubicBezTo>
                    <a:pt x="1024" y="246"/>
                    <a:pt x="1023" y="245"/>
                    <a:pt x="1020" y="247"/>
                  </a:cubicBezTo>
                  <a:cubicBezTo>
                    <a:pt x="1024" y="247"/>
                    <a:pt x="1026" y="248"/>
                    <a:pt x="1028" y="246"/>
                  </a:cubicBezTo>
                  <a:lnTo>
                    <a:pt x="1027" y="246"/>
                  </a:lnTo>
                  <a:close/>
                  <a:moveTo>
                    <a:pt x="1038" y="327"/>
                  </a:moveTo>
                  <a:cubicBezTo>
                    <a:pt x="1043" y="327"/>
                    <a:pt x="1049" y="328"/>
                    <a:pt x="1052" y="325"/>
                  </a:cubicBezTo>
                  <a:cubicBezTo>
                    <a:pt x="1048" y="325"/>
                    <a:pt x="1042" y="324"/>
                    <a:pt x="1038" y="327"/>
                  </a:cubicBezTo>
                  <a:close/>
                  <a:moveTo>
                    <a:pt x="1039" y="314"/>
                  </a:moveTo>
                  <a:cubicBezTo>
                    <a:pt x="1043" y="315"/>
                    <a:pt x="1047" y="316"/>
                    <a:pt x="1052" y="316"/>
                  </a:cubicBezTo>
                  <a:cubicBezTo>
                    <a:pt x="1052" y="311"/>
                    <a:pt x="1042" y="313"/>
                    <a:pt x="1039" y="314"/>
                  </a:cubicBezTo>
                  <a:close/>
                  <a:moveTo>
                    <a:pt x="1039" y="322"/>
                  </a:moveTo>
                  <a:cubicBezTo>
                    <a:pt x="1046" y="323"/>
                    <a:pt x="1052" y="323"/>
                    <a:pt x="1059" y="321"/>
                  </a:cubicBezTo>
                  <a:cubicBezTo>
                    <a:pt x="1052" y="321"/>
                    <a:pt x="1042" y="319"/>
                    <a:pt x="1040" y="322"/>
                  </a:cubicBezTo>
                  <a:lnTo>
                    <a:pt x="1039" y="322"/>
                  </a:lnTo>
                  <a:close/>
                  <a:moveTo>
                    <a:pt x="1068" y="327"/>
                  </a:moveTo>
                  <a:cubicBezTo>
                    <a:pt x="1071" y="327"/>
                    <a:pt x="1071" y="328"/>
                    <a:pt x="1073" y="328"/>
                  </a:cubicBezTo>
                  <a:cubicBezTo>
                    <a:pt x="1073" y="327"/>
                    <a:pt x="1074" y="326"/>
                    <a:pt x="1074" y="325"/>
                  </a:cubicBezTo>
                  <a:cubicBezTo>
                    <a:pt x="1074" y="324"/>
                    <a:pt x="1071" y="326"/>
                    <a:pt x="1069" y="327"/>
                  </a:cubicBezTo>
                  <a:lnTo>
                    <a:pt x="1068" y="327"/>
                  </a:lnTo>
                  <a:close/>
                  <a:moveTo>
                    <a:pt x="1068" y="238"/>
                  </a:moveTo>
                  <a:cubicBezTo>
                    <a:pt x="1082" y="239"/>
                    <a:pt x="1073" y="235"/>
                    <a:pt x="1068" y="238"/>
                  </a:cubicBezTo>
                  <a:close/>
                  <a:moveTo>
                    <a:pt x="1070" y="219"/>
                  </a:moveTo>
                  <a:cubicBezTo>
                    <a:pt x="1079" y="219"/>
                    <a:pt x="1075" y="215"/>
                    <a:pt x="1070" y="219"/>
                  </a:cubicBezTo>
                  <a:close/>
                  <a:moveTo>
                    <a:pt x="1080" y="247"/>
                  </a:moveTo>
                  <a:cubicBezTo>
                    <a:pt x="1083" y="247"/>
                    <a:pt x="1087" y="247"/>
                    <a:pt x="1091" y="247"/>
                  </a:cubicBezTo>
                  <a:cubicBezTo>
                    <a:pt x="1088" y="246"/>
                    <a:pt x="1083" y="244"/>
                    <a:pt x="1080" y="247"/>
                  </a:cubicBezTo>
                  <a:close/>
                  <a:moveTo>
                    <a:pt x="1092" y="253"/>
                  </a:moveTo>
                  <a:cubicBezTo>
                    <a:pt x="1115" y="253"/>
                    <a:pt x="1132" y="256"/>
                    <a:pt x="1150" y="255"/>
                  </a:cubicBezTo>
                  <a:cubicBezTo>
                    <a:pt x="1131" y="250"/>
                    <a:pt x="1112" y="249"/>
                    <a:pt x="1093" y="253"/>
                  </a:cubicBezTo>
                  <a:lnTo>
                    <a:pt x="1092" y="253"/>
                  </a:lnTo>
                  <a:close/>
                  <a:moveTo>
                    <a:pt x="1107" y="239"/>
                  </a:moveTo>
                  <a:cubicBezTo>
                    <a:pt x="1110" y="239"/>
                    <a:pt x="1111" y="240"/>
                    <a:pt x="1114" y="240"/>
                  </a:cubicBezTo>
                  <a:cubicBezTo>
                    <a:pt x="1115" y="237"/>
                    <a:pt x="1108" y="237"/>
                    <a:pt x="1107" y="239"/>
                  </a:cubicBezTo>
                  <a:close/>
                  <a:moveTo>
                    <a:pt x="1109" y="226"/>
                  </a:moveTo>
                  <a:cubicBezTo>
                    <a:pt x="1114" y="225"/>
                    <a:pt x="1122" y="228"/>
                    <a:pt x="1123" y="226"/>
                  </a:cubicBezTo>
                  <a:cubicBezTo>
                    <a:pt x="1118" y="226"/>
                    <a:pt x="1113" y="225"/>
                    <a:pt x="1110" y="227"/>
                  </a:cubicBezTo>
                  <a:lnTo>
                    <a:pt x="1109" y="226"/>
                  </a:lnTo>
                  <a:close/>
                  <a:moveTo>
                    <a:pt x="1125" y="248"/>
                  </a:moveTo>
                  <a:cubicBezTo>
                    <a:pt x="1124" y="245"/>
                    <a:pt x="1113" y="245"/>
                    <a:pt x="1111" y="247"/>
                  </a:cubicBezTo>
                  <a:cubicBezTo>
                    <a:pt x="1116" y="248"/>
                    <a:pt x="1121" y="249"/>
                    <a:pt x="1126" y="249"/>
                  </a:cubicBezTo>
                  <a:lnTo>
                    <a:pt x="1125" y="248"/>
                  </a:lnTo>
                  <a:close/>
                  <a:moveTo>
                    <a:pt x="1138" y="0"/>
                  </a:moveTo>
                  <a:cubicBezTo>
                    <a:pt x="1130" y="0"/>
                    <a:pt x="1122" y="0"/>
                    <a:pt x="1115" y="1"/>
                  </a:cubicBezTo>
                  <a:cubicBezTo>
                    <a:pt x="1122" y="3"/>
                    <a:pt x="1130" y="3"/>
                    <a:pt x="1138" y="0"/>
                  </a:cubicBezTo>
                  <a:close/>
                  <a:moveTo>
                    <a:pt x="1117" y="13"/>
                  </a:moveTo>
                  <a:cubicBezTo>
                    <a:pt x="1120" y="13"/>
                    <a:pt x="1123" y="12"/>
                    <a:pt x="1125" y="11"/>
                  </a:cubicBezTo>
                  <a:cubicBezTo>
                    <a:pt x="1124" y="8"/>
                    <a:pt x="1118" y="10"/>
                    <a:pt x="1117" y="13"/>
                  </a:cubicBezTo>
                  <a:close/>
                  <a:moveTo>
                    <a:pt x="1129" y="326"/>
                  </a:moveTo>
                  <a:cubicBezTo>
                    <a:pt x="1134" y="326"/>
                    <a:pt x="1138" y="328"/>
                    <a:pt x="1142" y="326"/>
                  </a:cubicBezTo>
                  <a:cubicBezTo>
                    <a:pt x="1138" y="325"/>
                    <a:pt x="1134" y="325"/>
                    <a:pt x="1129" y="326"/>
                  </a:cubicBezTo>
                  <a:close/>
                  <a:moveTo>
                    <a:pt x="1155" y="338"/>
                  </a:moveTo>
                  <a:cubicBezTo>
                    <a:pt x="1155" y="339"/>
                    <a:pt x="1153" y="337"/>
                    <a:pt x="1150" y="338"/>
                  </a:cubicBezTo>
                  <a:cubicBezTo>
                    <a:pt x="1149" y="340"/>
                    <a:pt x="1151" y="342"/>
                    <a:pt x="1153" y="343"/>
                  </a:cubicBezTo>
                  <a:cubicBezTo>
                    <a:pt x="1151" y="339"/>
                    <a:pt x="1159" y="340"/>
                    <a:pt x="1155" y="338"/>
                  </a:cubicBezTo>
                  <a:close/>
                  <a:moveTo>
                    <a:pt x="1183" y="332"/>
                  </a:moveTo>
                  <a:cubicBezTo>
                    <a:pt x="1183" y="335"/>
                    <a:pt x="1182" y="336"/>
                    <a:pt x="1181" y="338"/>
                  </a:cubicBezTo>
                  <a:lnTo>
                    <a:pt x="1188" y="338"/>
                  </a:lnTo>
                  <a:cubicBezTo>
                    <a:pt x="1188" y="333"/>
                    <a:pt x="1193" y="335"/>
                    <a:pt x="1195" y="332"/>
                  </a:cubicBezTo>
                  <a:cubicBezTo>
                    <a:pt x="1192" y="330"/>
                    <a:pt x="1188" y="334"/>
                    <a:pt x="1183" y="333"/>
                  </a:cubicBezTo>
                  <a:lnTo>
                    <a:pt x="1183" y="332"/>
                  </a:lnTo>
                  <a:close/>
                  <a:moveTo>
                    <a:pt x="1215" y="35"/>
                  </a:moveTo>
                  <a:cubicBezTo>
                    <a:pt x="1206" y="34"/>
                    <a:pt x="1198" y="34"/>
                    <a:pt x="1190" y="36"/>
                  </a:cubicBezTo>
                  <a:cubicBezTo>
                    <a:pt x="1197" y="37"/>
                    <a:pt x="1210" y="39"/>
                    <a:pt x="1214" y="35"/>
                  </a:cubicBezTo>
                  <a:lnTo>
                    <a:pt x="1215" y="35"/>
                  </a:lnTo>
                  <a:close/>
                  <a:moveTo>
                    <a:pt x="1222" y="344"/>
                  </a:moveTo>
                  <a:cubicBezTo>
                    <a:pt x="1227" y="344"/>
                    <a:pt x="1229" y="341"/>
                    <a:pt x="1232" y="338"/>
                  </a:cubicBezTo>
                  <a:lnTo>
                    <a:pt x="1223" y="338"/>
                  </a:lnTo>
                  <a:cubicBezTo>
                    <a:pt x="1225" y="342"/>
                    <a:pt x="1221" y="341"/>
                    <a:pt x="1221" y="344"/>
                  </a:cubicBezTo>
                  <a:lnTo>
                    <a:pt x="1222" y="344"/>
                  </a:lnTo>
                  <a:close/>
                  <a:moveTo>
                    <a:pt x="1233" y="316"/>
                  </a:moveTo>
                  <a:cubicBezTo>
                    <a:pt x="1237" y="316"/>
                    <a:pt x="1249" y="317"/>
                    <a:pt x="1249" y="315"/>
                  </a:cubicBezTo>
                  <a:cubicBezTo>
                    <a:pt x="1242" y="316"/>
                    <a:pt x="1236" y="311"/>
                    <a:pt x="1232" y="316"/>
                  </a:cubicBezTo>
                  <a:lnTo>
                    <a:pt x="1233" y="316"/>
                  </a:lnTo>
                  <a:close/>
                  <a:moveTo>
                    <a:pt x="1245" y="293"/>
                  </a:moveTo>
                  <a:cubicBezTo>
                    <a:pt x="1247" y="293"/>
                    <a:pt x="1250" y="293"/>
                    <a:pt x="1250" y="291"/>
                  </a:cubicBezTo>
                  <a:cubicBezTo>
                    <a:pt x="1247" y="292"/>
                    <a:pt x="1245" y="290"/>
                    <a:pt x="1245" y="293"/>
                  </a:cubicBezTo>
                  <a:close/>
                  <a:moveTo>
                    <a:pt x="1384" y="299"/>
                  </a:moveTo>
                  <a:cubicBezTo>
                    <a:pt x="1381" y="299"/>
                    <a:pt x="1379" y="297"/>
                    <a:pt x="1376" y="296"/>
                  </a:cubicBezTo>
                  <a:cubicBezTo>
                    <a:pt x="1351" y="294"/>
                    <a:pt x="1326" y="293"/>
                    <a:pt x="1300" y="293"/>
                  </a:cubicBezTo>
                  <a:cubicBezTo>
                    <a:pt x="1285" y="290"/>
                    <a:pt x="1270" y="290"/>
                    <a:pt x="1255" y="293"/>
                  </a:cubicBezTo>
                  <a:cubicBezTo>
                    <a:pt x="1268" y="299"/>
                    <a:pt x="1278" y="293"/>
                    <a:pt x="1294" y="297"/>
                  </a:cubicBezTo>
                  <a:cubicBezTo>
                    <a:pt x="1290" y="299"/>
                    <a:pt x="1284" y="297"/>
                    <a:pt x="1282" y="301"/>
                  </a:cubicBezTo>
                  <a:cubicBezTo>
                    <a:pt x="1305" y="302"/>
                    <a:pt x="1328" y="302"/>
                    <a:pt x="1351" y="300"/>
                  </a:cubicBezTo>
                  <a:cubicBezTo>
                    <a:pt x="1353" y="300"/>
                    <a:pt x="1353" y="303"/>
                    <a:pt x="1355" y="302"/>
                  </a:cubicBezTo>
                  <a:cubicBezTo>
                    <a:pt x="1357" y="302"/>
                    <a:pt x="1353" y="300"/>
                    <a:pt x="1356" y="300"/>
                  </a:cubicBezTo>
                  <a:cubicBezTo>
                    <a:pt x="1372" y="298"/>
                    <a:pt x="1402" y="301"/>
                    <a:pt x="1424" y="301"/>
                  </a:cubicBezTo>
                  <a:cubicBezTo>
                    <a:pt x="1415" y="299"/>
                    <a:pt x="1406" y="298"/>
                    <a:pt x="1397" y="298"/>
                  </a:cubicBezTo>
                  <a:cubicBezTo>
                    <a:pt x="1392" y="298"/>
                    <a:pt x="1385" y="300"/>
                    <a:pt x="1384" y="299"/>
                  </a:cubicBezTo>
                  <a:close/>
                  <a:moveTo>
                    <a:pt x="1266" y="340"/>
                  </a:moveTo>
                  <a:cubicBezTo>
                    <a:pt x="1269" y="340"/>
                    <a:pt x="1277" y="343"/>
                    <a:pt x="1277" y="339"/>
                  </a:cubicBezTo>
                  <a:cubicBezTo>
                    <a:pt x="1273" y="339"/>
                    <a:pt x="1266" y="337"/>
                    <a:pt x="1266" y="340"/>
                  </a:cubicBezTo>
                  <a:close/>
                  <a:moveTo>
                    <a:pt x="1274" y="153"/>
                  </a:moveTo>
                  <a:cubicBezTo>
                    <a:pt x="1282" y="154"/>
                    <a:pt x="1291" y="153"/>
                    <a:pt x="1299" y="153"/>
                  </a:cubicBezTo>
                  <a:cubicBezTo>
                    <a:pt x="1291" y="151"/>
                    <a:pt x="1282" y="151"/>
                    <a:pt x="1274" y="153"/>
                  </a:cubicBezTo>
                  <a:close/>
                  <a:moveTo>
                    <a:pt x="1285" y="210"/>
                  </a:moveTo>
                  <a:cubicBezTo>
                    <a:pt x="1290" y="210"/>
                    <a:pt x="1297" y="213"/>
                    <a:pt x="1301" y="210"/>
                  </a:cubicBezTo>
                  <a:cubicBezTo>
                    <a:pt x="1297" y="209"/>
                    <a:pt x="1289" y="206"/>
                    <a:pt x="1285" y="210"/>
                  </a:cubicBezTo>
                  <a:close/>
                  <a:moveTo>
                    <a:pt x="1285" y="146"/>
                  </a:moveTo>
                  <a:lnTo>
                    <a:pt x="1294" y="146"/>
                  </a:lnTo>
                  <a:cubicBezTo>
                    <a:pt x="1294" y="143"/>
                    <a:pt x="1285" y="145"/>
                    <a:pt x="1285" y="146"/>
                  </a:cubicBezTo>
                  <a:close/>
                  <a:moveTo>
                    <a:pt x="1330" y="146"/>
                  </a:moveTo>
                  <a:cubicBezTo>
                    <a:pt x="1320" y="144"/>
                    <a:pt x="1310" y="144"/>
                    <a:pt x="1300" y="146"/>
                  </a:cubicBezTo>
                  <a:cubicBezTo>
                    <a:pt x="1310" y="148"/>
                    <a:pt x="1320" y="148"/>
                    <a:pt x="1330" y="146"/>
                  </a:cubicBezTo>
                  <a:close/>
                  <a:moveTo>
                    <a:pt x="1314" y="153"/>
                  </a:moveTo>
                  <a:cubicBezTo>
                    <a:pt x="1312" y="152"/>
                    <a:pt x="1306" y="152"/>
                    <a:pt x="1304" y="153"/>
                  </a:cubicBezTo>
                  <a:cubicBezTo>
                    <a:pt x="1307" y="154"/>
                    <a:pt x="1313" y="155"/>
                    <a:pt x="1314" y="153"/>
                  </a:cubicBezTo>
                  <a:close/>
                  <a:moveTo>
                    <a:pt x="1333" y="271"/>
                  </a:moveTo>
                  <a:cubicBezTo>
                    <a:pt x="1344" y="271"/>
                    <a:pt x="1346" y="271"/>
                    <a:pt x="1354" y="272"/>
                  </a:cubicBezTo>
                  <a:cubicBezTo>
                    <a:pt x="1353" y="268"/>
                    <a:pt x="1336" y="270"/>
                    <a:pt x="1334" y="271"/>
                  </a:cubicBezTo>
                  <a:lnTo>
                    <a:pt x="1333" y="271"/>
                  </a:lnTo>
                  <a:close/>
                  <a:moveTo>
                    <a:pt x="1340" y="33"/>
                  </a:moveTo>
                  <a:cubicBezTo>
                    <a:pt x="1340" y="31"/>
                    <a:pt x="1333" y="31"/>
                    <a:pt x="1334" y="33"/>
                  </a:cubicBezTo>
                  <a:cubicBezTo>
                    <a:pt x="1336" y="32"/>
                    <a:pt x="1340" y="36"/>
                    <a:pt x="1340" y="33"/>
                  </a:cubicBezTo>
                  <a:close/>
                  <a:moveTo>
                    <a:pt x="1339" y="157"/>
                  </a:moveTo>
                  <a:cubicBezTo>
                    <a:pt x="1348" y="155"/>
                    <a:pt x="1352" y="158"/>
                    <a:pt x="1360" y="156"/>
                  </a:cubicBezTo>
                  <a:cubicBezTo>
                    <a:pt x="1355" y="155"/>
                    <a:pt x="1343" y="152"/>
                    <a:pt x="1339" y="156"/>
                  </a:cubicBezTo>
                  <a:lnTo>
                    <a:pt x="1339" y="157"/>
                  </a:lnTo>
                  <a:close/>
                  <a:moveTo>
                    <a:pt x="1340" y="184"/>
                  </a:moveTo>
                  <a:cubicBezTo>
                    <a:pt x="1381" y="186"/>
                    <a:pt x="1427" y="189"/>
                    <a:pt x="1470" y="189"/>
                  </a:cubicBezTo>
                  <a:cubicBezTo>
                    <a:pt x="1428" y="186"/>
                    <a:pt x="1381" y="181"/>
                    <a:pt x="1340" y="183"/>
                  </a:cubicBezTo>
                  <a:lnTo>
                    <a:pt x="1340" y="184"/>
                  </a:lnTo>
                  <a:close/>
                  <a:moveTo>
                    <a:pt x="1342" y="121"/>
                  </a:moveTo>
                  <a:cubicBezTo>
                    <a:pt x="1346" y="121"/>
                    <a:pt x="1353" y="121"/>
                    <a:pt x="1352" y="120"/>
                  </a:cubicBezTo>
                  <a:cubicBezTo>
                    <a:pt x="1349" y="119"/>
                    <a:pt x="1345" y="119"/>
                    <a:pt x="1342" y="120"/>
                  </a:cubicBezTo>
                  <a:lnTo>
                    <a:pt x="1342" y="121"/>
                  </a:lnTo>
                  <a:close/>
                  <a:moveTo>
                    <a:pt x="1367" y="271"/>
                  </a:moveTo>
                  <a:cubicBezTo>
                    <a:pt x="1361" y="271"/>
                    <a:pt x="1358" y="270"/>
                    <a:pt x="1356" y="273"/>
                  </a:cubicBezTo>
                  <a:cubicBezTo>
                    <a:pt x="1358" y="273"/>
                    <a:pt x="1365" y="274"/>
                    <a:pt x="1367" y="271"/>
                  </a:cubicBezTo>
                  <a:close/>
                  <a:moveTo>
                    <a:pt x="1393" y="156"/>
                  </a:moveTo>
                  <a:cubicBezTo>
                    <a:pt x="1383" y="155"/>
                    <a:pt x="1372" y="155"/>
                    <a:pt x="1361" y="156"/>
                  </a:cubicBezTo>
                  <a:cubicBezTo>
                    <a:pt x="1372" y="158"/>
                    <a:pt x="1383" y="158"/>
                    <a:pt x="1393" y="156"/>
                  </a:cubicBezTo>
                  <a:close/>
                  <a:moveTo>
                    <a:pt x="1376" y="44"/>
                  </a:moveTo>
                  <a:cubicBezTo>
                    <a:pt x="1378" y="44"/>
                    <a:pt x="1386" y="44"/>
                    <a:pt x="1384" y="44"/>
                  </a:cubicBezTo>
                  <a:cubicBezTo>
                    <a:pt x="1382" y="43"/>
                    <a:pt x="1374" y="42"/>
                    <a:pt x="1376" y="44"/>
                  </a:cubicBezTo>
                  <a:close/>
                  <a:moveTo>
                    <a:pt x="1409" y="45"/>
                  </a:moveTo>
                  <a:cubicBezTo>
                    <a:pt x="1407" y="45"/>
                    <a:pt x="1403" y="43"/>
                    <a:pt x="1403" y="46"/>
                  </a:cubicBezTo>
                  <a:cubicBezTo>
                    <a:pt x="1405" y="45"/>
                    <a:pt x="1409" y="47"/>
                    <a:pt x="1409" y="45"/>
                  </a:cubicBezTo>
                  <a:close/>
                  <a:moveTo>
                    <a:pt x="1408" y="157"/>
                  </a:moveTo>
                  <a:cubicBezTo>
                    <a:pt x="1416" y="159"/>
                    <a:pt x="1422" y="157"/>
                    <a:pt x="1411" y="157"/>
                  </a:cubicBezTo>
                  <a:cubicBezTo>
                    <a:pt x="1410" y="158"/>
                    <a:pt x="1410" y="155"/>
                    <a:pt x="1408" y="158"/>
                  </a:cubicBezTo>
                  <a:lnTo>
                    <a:pt x="1408" y="157"/>
                  </a:lnTo>
                  <a:close/>
                  <a:moveTo>
                    <a:pt x="1415" y="49"/>
                  </a:moveTo>
                  <a:cubicBezTo>
                    <a:pt x="1422" y="49"/>
                    <a:pt x="1428" y="51"/>
                    <a:pt x="1431" y="46"/>
                  </a:cubicBezTo>
                  <a:cubicBezTo>
                    <a:pt x="1427" y="46"/>
                    <a:pt x="1415" y="44"/>
                    <a:pt x="1414" y="46"/>
                  </a:cubicBezTo>
                  <a:cubicBezTo>
                    <a:pt x="1415" y="46"/>
                    <a:pt x="1415" y="47"/>
                    <a:pt x="1415" y="49"/>
                  </a:cubicBezTo>
                  <a:close/>
                  <a:moveTo>
                    <a:pt x="1419" y="159"/>
                  </a:moveTo>
                  <a:cubicBezTo>
                    <a:pt x="1422" y="160"/>
                    <a:pt x="1430" y="161"/>
                    <a:pt x="1431" y="158"/>
                  </a:cubicBezTo>
                  <a:cubicBezTo>
                    <a:pt x="1426" y="159"/>
                    <a:pt x="1421" y="154"/>
                    <a:pt x="1419" y="159"/>
                  </a:cubicBezTo>
                  <a:close/>
                  <a:moveTo>
                    <a:pt x="1446" y="66"/>
                  </a:moveTo>
                  <a:cubicBezTo>
                    <a:pt x="1441" y="62"/>
                    <a:pt x="1433" y="62"/>
                    <a:pt x="1427" y="65"/>
                  </a:cubicBezTo>
                  <a:cubicBezTo>
                    <a:pt x="1435" y="65"/>
                    <a:pt x="1440" y="66"/>
                    <a:pt x="1447" y="66"/>
                  </a:cubicBezTo>
                  <a:lnTo>
                    <a:pt x="1446" y="66"/>
                  </a:lnTo>
                  <a:close/>
                  <a:moveTo>
                    <a:pt x="1446" y="113"/>
                  </a:moveTo>
                  <a:cubicBezTo>
                    <a:pt x="1449" y="114"/>
                    <a:pt x="1456" y="115"/>
                    <a:pt x="1458" y="112"/>
                  </a:cubicBezTo>
                  <a:cubicBezTo>
                    <a:pt x="1454" y="113"/>
                    <a:pt x="1448" y="111"/>
                    <a:pt x="1446" y="113"/>
                  </a:cubicBezTo>
                  <a:close/>
                  <a:moveTo>
                    <a:pt x="1463" y="63"/>
                  </a:moveTo>
                  <a:cubicBezTo>
                    <a:pt x="1467" y="63"/>
                    <a:pt x="1471" y="63"/>
                    <a:pt x="1474" y="62"/>
                  </a:cubicBezTo>
                  <a:cubicBezTo>
                    <a:pt x="1472" y="57"/>
                    <a:pt x="1467" y="55"/>
                    <a:pt x="1462" y="55"/>
                  </a:cubicBezTo>
                  <a:cubicBezTo>
                    <a:pt x="1461" y="59"/>
                    <a:pt x="1465" y="59"/>
                    <a:pt x="1463" y="63"/>
                  </a:cubicBezTo>
                  <a:close/>
                  <a:moveTo>
                    <a:pt x="1474" y="210"/>
                  </a:moveTo>
                  <a:cubicBezTo>
                    <a:pt x="1479" y="210"/>
                    <a:pt x="1489" y="213"/>
                    <a:pt x="1493" y="210"/>
                  </a:cubicBezTo>
                  <a:cubicBezTo>
                    <a:pt x="1485" y="211"/>
                    <a:pt x="1479" y="207"/>
                    <a:pt x="1474" y="210"/>
                  </a:cubicBezTo>
                  <a:close/>
                  <a:moveTo>
                    <a:pt x="1483" y="70"/>
                  </a:moveTo>
                  <a:cubicBezTo>
                    <a:pt x="1480" y="70"/>
                    <a:pt x="1476" y="68"/>
                    <a:pt x="1475" y="71"/>
                  </a:cubicBezTo>
                  <a:cubicBezTo>
                    <a:pt x="1477" y="72"/>
                    <a:pt x="1480" y="72"/>
                    <a:pt x="1482" y="70"/>
                  </a:cubicBezTo>
                  <a:lnTo>
                    <a:pt x="1483" y="70"/>
                  </a:lnTo>
                  <a:close/>
                  <a:moveTo>
                    <a:pt x="1496" y="189"/>
                  </a:moveTo>
                  <a:cubicBezTo>
                    <a:pt x="1492" y="189"/>
                    <a:pt x="1480" y="188"/>
                    <a:pt x="1480" y="190"/>
                  </a:cubicBezTo>
                  <a:cubicBezTo>
                    <a:pt x="1485" y="189"/>
                    <a:pt x="1495" y="192"/>
                    <a:pt x="1495" y="189"/>
                  </a:cubicBezTo>
                  <a:lnTo>
                    <a:pt x="1496" y="189"/>
                  </a:lnTo>
                  <a:close/>
                  <a:moveTo>
                    <a:pt x="1506" y="126"/>
                  </a:moveTo>
                  <a:cubicBezTo>
                    <a:pt x="1502" y="130"/>
                    <a:pt x="1494" y="124"/>
                    <a:pt x="1490" y="127"/>
                  </a:cubicBezTo>
                  <a:cubicBezTo>
                    <a:pt x="1497" y="129"/>
                    <a:pt x="1507" y="132"/>
                    <a:pt x="1506" y="126"/>
                  </a:cubicBezTo>
                  <a:close/>
                  <a:moveTo>
                    <a:pt x="1501" y="81"/>
                  </a:moveTo>
                  <a:cubicBezTo>
                    <a:pt x="1505" y="82"/>
                    <a:pt x="1509" y="82"/>
                    <a:pt x="1513" y="81"/>
                  </a:cubicBezTo>
                  <a:cubicBezTo>
                    <a:pt x="1510" y="79"/>
                    <a:pt x="1508" y="78"/>
                    <a:pt x="1505" y="78"/>
                  </a:cubicBezTo>
                  <a:cubicBezTo>
                    <a:pt x="1504" y="79"/>
                    <a:pt x="1503" y="80"/>
                    <a:pt x="1501" y="81"/>
                  </a:cubicBezTo>
                  <a:close/>
                  <a:moveTo>
                    <a:pt x="1514" y="129"/>
                  </a:moveTo>
                  <a:cubicBezTo>
                    <a:pt x="1518" y="129"/>
                    <a:pt x="1526" y="133"/>
                    <a:pt x="1530" y="130"/>
                  </a:cubicBezTo>
                  <a:cubicBezTo>
                    <a:pt x="1525" y="128"/>
                    <a:pt x="1519" y="127"/>
                    <a:pt x="1514" y="129"/>
                  </a:cubicBezTo>
                  <a:close/>
                  <a:moveTo>
                    <a:pt x="1531" y="97"/>
                  </a:moveTo>
                  <a:cubicBezTo>
                    <a:pt x="1527" y="95"/>
                    <a:pt x="1523" y="96"/>
                    <a:pt x="1520" y="97"/>
                  </a:cubicBezTo>
                  <a:cubicBezTo>
                    <a:pt x="1533" y="98"/>
                    <a:pt x="1547" y="97"/>
                    <a:pt x="1560" y="96"/>
                  </a:cubicBezTo>
                  <a:cubicBezTo>
                    <a:pt x="1549" y="94"/>
                    <a:pt x="1537" y="93"/>
                    <a:pt x="1526" y="91"/>
                  </a:cubicBezTo>
                  <a:cubicBezTo>
                    <a:pt x="1525" y="95"/>
                    <a:pt x="1531" y="93"/>
                    <a:pt x="1531" y="97"/>
                  </a:cubicBezTo>
                  <a:close/>
                  <a:moveTo>
                    <a:pt x="1550" y="132"/>
                  </a:moveTo>
                  <a:cubicBezTo>
                    <a:pt x="1552" y="132"/>
                    <a:pt x="1556" y="135"/>
                    <a:pt x="1557" y="132"/>
                  </a:cubicBezTo>
                  <a:cubicBezTo>
                    <a:pt x="1559" y="130"/>
                    <a:pt x="1551" y="129"/>
                    <a:pt x="1551" y="132"/>
                  </a:cubicBezTo>
                  <a:lnTo>
                    <a:pt x="1550" y="132"/>
                  </a:lnTo>
                  <a:close/>
                  <a:moveTo>
                    <a:pt x="1552" y="68"/>
                  </a:moveTo>
                  <a:cubicBezTo>
                    <a:pt x="1555" y="69"/>
                    <a:pt x="1561" y="70"/>
                    <a:pt x="1561" y="68"/>
                  </a:cubicBezTo>
                  <a:cubicBezTo>
                    <a:pt x="1557" y="69"/>
                    <a:pt x="1553" y="65"/>
                    <a:pt x="1552" y="69"/>
                  </a:cubicBezTo>
                  <a:lnTo>
                    <a:pt x="1552" y="68"/>
                  </a:lnTo>
                  <a:close/>
                  <a:moveTo>
                    <a:pt x="1562" y="69"/>
                  </a:moveTo>
                  <a:cubicBezTo>
                    <a:pt x="1563" y="69"/>
                    <a:pt x="1567" y="70"/>
                    <a:pt x="1568" y="68"/>
                  </a:cubicBezTo>
                  <a:cubicBezTo>
                    <a:pt x="1568" y="66"/>
                    <a:pt x="1563" y="66"/>
                    <a:pt x="1562" y="70"/>
                  </a:cubicBezTo>
                  <a:lnTo>
                    <a:pt x="1562" y="69"/>
                  </a:lnTo>
                  <a:close/>
                  <a:moveTo>
                    <a:pt x="1569" y="69"/>
                  </a:moveTo>
                  <a:cubicBezTo>
                    <a:pt x="1571" y="69"/>
                    <a:pt x="1575" y="70"/>
                    <a:pt x="1575" y="68"/>
                  </a:cubicBezTo>
                  <a:cubicBezTo>
                    <a:pt x="1573" y="67"/>
                    <a:pt x="1570" y="67"/>
                    <a:pt x="1569" y="69"/>
                  </a:cubicBezTo>
                  <a:cubicBezTo>
                    <a:pt x="1569" y="69"/>
                    <a:pt x="1569" y="69"/>
                    <a:pt x="1569" y="70"/>
                  </a:cubicBezTo>
                  <a:lnTo>
                    <a:pt x="1569" y="69"/>
                  </a:lnTo>
                  <a:close/>
                  <a:moveTo>
                    <a:pt x="1584" y="36"/>
                  </a:moveTo>
                  <a:lnTo>
                    <a:pt x="1616" y="39"/>
                  </a:lnTo>
                  <a:cubicBezTo>
                    <a:pt x="1605" y="35"/>
                    <a:pt x="1594" y="35"/>
                    <a:pt x="1584" y="36"/>
                  </a:cubicBezTo>
                  <a:close/>
                  <a:moveTo>
                    <a:pt x="1597" y="85"/>
                  </a:moveTo>
                  <a:cubicBezTo>
                    <a:pt x="1600" y="85"/>
                    <a:pt x="1603" y="88"/>
                    <a:pt x="1606" y="85"/>
                  </a:cubicBezTo>
                  <a:cubicBezTo>
                    <a:pt x="1602" y="85"/>
                    <a:pt x="1599" y="83"/>
                    <a:pt x="1597" y="85"/>
                  </a:cubicBezTo>
                  <a:close/>
                  <a:moveTo>
                    <a:pt x="1624" y="81"/>
                  </a:moveTo>
                  <a:cubicBezTo>
                    <a:pt x="1629" y="82"/>
                    <a:pt x="1635" y="81"/>
                    <a:pt x="1640" y="79"/>
                  </a:cubicBezTo>
                  <a:cubicBezTo>
                    <a:pt x="1635" y="77"/>
                    <a:pt x="1631" y="77"/>
                    <a:pt x="1626" y="76"/>
                  </a:cubicBezTo>
                  <a:cubicBezTo>
                    <a:pt x="1626" y="79"/>
                    <a:pt x="1623" y="78"/>
                    <a:pt x="1624" y="81"/>
                  </a:cubicBezTo>
                  <a:close/>
                  <a:moveTo>
                    <a:pt x="1653" y="40"/>
                  </a:moveTo>
                  <a:cubicBezTo>
                    <a:pt x="1651" y="40"/>
                    <a:pt x="1648" y="38"/>
                    <a:pt x="1647" y="40"/>
                  </a:cubicBezTo>
                  <a:cubicBezTo>
                    <a:pt x="1646" y="43"/>
                    <a:pt x="1652" y="42"/>
                    <a:pt x="1653" y="41"/>
                  </a:cubicBezTo>
                  <a:lnTo>
                    <a:pt x="1653" y="40"/>
                  </a:lnTo>
                  <a:close/>
                  <a:moveTo>
                    <a:pt x="1678" y="52"/>
                  </a:moveTo>
                  <a:cubicBezTo>
                    <a:pt x="1669" y="50"/>
                    <a:pt x="1661" y="49"/>
                    <a:pt x="1652" y="50"/>
                  </a:cubicBezTo>
                  <a:cubicBezTo>
                    <a:pt x="1661" y="50"/>
                    <a:pt x="1670" y="54"/>
                    <a:pt x="1678" y="52"/>
                  </a:cubicBezTo>
                  <a:close/>
                  <a:moveTo>
                    <a:pt x="1142" y="225"/>
                  </a:moveTo>
                  <a:cubicBezTo>
                    <a:pt x="1156" y="220"/>
                    <a:pt x="1170" y="227"/>
                    <a:pt x="1181" y="221"/>
                  </a:cubicBezTo>
                  <a:cubicBezTo>
                    <a:pt x="1160" y="220"/>
                    <a:pt x="1140" y="221"/>
                    <a:pt x="1120" y="224"/>
                  </a:cubicBezTo>
                  <a:cubicBezTo>
                    <a:pt x="1124" y="224"/>
                    <a:pt x="1131" y="222"/>
                    <a:pt x="1132" y="226"/>
                  </a:cubicBezTo>
                  <a:cubicBezTo>
                    <a:pt x="1129" y="228"/>
                    <a:pt x="1125" y="224"/>
                    <a:pt x="1125" y="227"/>
                  </a:cubicBezTo>
                  <a:cubicBezTo>
                    <a:pt x="1130" y="230"/>
                    <a:pt x="1131" y="229"/>
                    <a:pt x="1137" y="227"/>
                  </a:cubicBezTo>
                  <a:cubicBezTo>
                    <a:pt x="1158" y="229"/>
                    <a:pt x="1178" y="229"/>
                    <a:pt x="1199" y="226"/>
                  </a:cubicBezTo>
                  <a:cubicBezTo>
                    <a:pt x="1181" y="225"/>
                    <a:pt x="1156" y="227"/>
                    <a:pt x="1142" y="225"/>
                  </a:cubicBezTo>
                  <a:close/>
                  <a:moveTo>
                    <a:pt x="1455" y="209"/>
                  </a:moveTo>
                  <a:lnTo>
                    <a:pt x="1451" y="209"/>
                  </a:lnTo>
                  <a:cubicBezTo>
                    <a:pt x="1421" y="206"/>
                    <a:pt x="1372" y="203"/>
                    <a:pt x="1343" y="201"/>
                  </a:cubicBezTo>
                  <a:cubicBezTo>
                    <a:pt x="1339" y="197"/>
                    <a:pt x="1331" y="198"/>
                    <a:pt x="1324" y="197"/>
                  </a:cubicBezTo>
                  <a:cubicBezTo>
                    <a:pt x="1324" y="195"/>
                    <a:pt x="1325" y="195"/>
                    <a:pt x="1325" y="194"/>
                  </a:cubicBezTo>
                  <a:cubicBezTo>
                    <a:pt x="1314" y="194"/>
                    <a:pt x="1305" y="195"/>
                    <a:pt x="1298" y="190"/>
                  </a:cubicBezTo>
                  <a:cubicBezTo>
                    <a:pt x="1302" y="189"/>
                    <a:pt x="1310" y="190"/>
                    <a:pt x="1308" y="187"/>
                  </a:cubicBezTo>
                  <a:cubicBezTo>
                    <a:pt x="1317" y="189"/>
                    <a:pt x="1324" y="181"/>
                    <a:pt x="1329" y="187"/>
                  </a:cubicBezTo>
                  <a:cubicBezTo>
                    <a:pt x="1332" y="184"/>
                    <a:pt x="1332" y="183"/>
                    <a:pt x="1337" y="183"/>
                  </a:cubicBezTo>
                  <a:cubicBezTo>
                    <a:pt x="1332" y="180"/>
                    <a:pt x="1325" y="185"/>
                    <a:pt x="1321" y="180"/>
                  </a:cubicBezTo>
                  <a:cubicBezTo>
                    <a:pt x="1327" y="179"/>
                    <a:pt x="1333" y="179"/>
                    <a:pt x="1340" y="179"/>
                  </a:cubicBezTo>
                  <a:cubicBezTo>
                    <a:pt x="1301" y="173"/>
                    <a:pt x="1264" y="177"/>
                    <a:pt x="1227" y="170"/>
                  </a:cubicBezTo>
                  <a:cubicBezTo>
                    <a:pt x="1225" y="170"/>
                    <a:pt x="1222" y="167"/>
                    <a:pt x="1219" y="167"/>
                  </a:cubicBezTo>
                  <a:cubicBezTo>
                    <a:pt x="1203" y="164"/>
                    <a:pt x="1183" y="169"/>
                    <a:pt x="1165" y="165"/>
                  </a:cubicBezTo>
                  <a:cubicBezTo>
                    <a:pt x="1184" y="160"/>
                    <a:pt x="1205" y="158"/>
                    <a:pt x="1225" y="160"/>
                  </a:cubicBezTo>
                  <a:cubicBezTo>
                    <a:pt x="1225" y="157"/>
                    <a:pt x="1224" y="155"/>
                    <a:pt x="1227" y="154"/>
                  </a:cubicBezTo>
                  <a:cubicBezTo>
                    <a:pt x="1229" y="152"/>
                    <a:pt x="1228" y="155"/>
                    <a:pt x="1227" y="156"/>
                  </a:cubicBezTo>
                  <a:cubicBezTo>
                    <a:pt x="1235" y="150"/>
                    <a:pt x="1258" y="156"/>
                    <a:pt x="1269" y="152"/>
                  </a:cubicBezTo>
                  <a:cubicBezTo>
                    <a:pt x="1252" y="151"/>
                    <a:pt x="1229" y="151"/>
                    <a:pt x="1218" y="149"/>
                  </a:cubicBezTo>
                  <a:cubicBezTo>
                    <a:pt x="1214" y="149"/>
                    <a:pt x="1209" y="149"/>
                    <a:pt x="1208" y="146"/>
                  </a:cubicBezTo>
                  <a:cubicBezTo>
                    <a:pt x="1227" y="147"/>
                    <a:pt x="1245" y="147"/>
                    <a:pt x="1263" y="146"/>
                  </a:cubicBezTo>
                  <a:cubicBezTo>
                    <a:pt x="1261" y="146"/>
                    <a:pt x="1258" y="146"/>
                    <a:pt x="1259" y="143"/>
                  </a:cubicBezTo>
                  <a:cubicBezTo>
                    <a:pt x="1281" y="138"/>
                    <a:pt x="1303" y="143"/>
                    <a:pt x="1326" y="141"/>
                  </a:cubicBezTo>
                  <a:cubicBezTo>
                    <a:pt x="1307" y="138"/>
                    <a:pt x="1285" y="142"/>
                    <a:pt x="1267" y="135"/>
                  </a:cubicBezTo>
                  <a:cubicBezTo>
                    <a:pt x="1264" y="137"/>
                    <a:pt x="1259" y="137"/>
                    <a:pt x="1255" y="139"/>
                  </a:cubicBezTo>
                  <a:cubicBezTo>
                    <a:pt x="1224" y="134"/>
                    <a:pt x="1180" y="134"/>
                    <a:pt x="1144" y="133"/>
                  </a:cubicBezTo>
                  <a:cubicBezTo>
                    <a:pt x="1179" y="129"/>
                    <a:pt x="1213" y="128"/>
                    <a:pt x="1248" y="129"/>
                  </a:cubicBezTo>
                  <a:cubicBezTo>
                    <a:pt x="1256" y="136"/>
                    <a:pt x="1279" y="130"/>
                    <a:pt x="1290" y="136"/>
                  </a:cubicBezTo>
                  <a:cubicBezTo>
                    <a:pt x="1332" y="132"/>
                    <a:pt x="1374" y="131"/>
                    <a:pt x="1416" y="135"/>
                  </a:cubicBezTo>
                  <a:cubicBezTo>
                    <a:pt x="1394" y="127"/>
                    <a:pt x="1365" y="130"/>
                    <a:pt x="1342" y="129"/>
                  </a:cubicBezTo>
                  <a:cubicBezTo>
                    <a:pt x="1301" y="125"/>
                    <a:pt x="1260" y="124"/>
                    <a:pt x="1219" y="125"/>
                  </a:cubicBezTo>
                  <a:cubicBezTo>
                    <a:pt x="1215" y="124"/>
                    <a:pt x="1210" y="123"/>
                    <a:pt x="1206" y="122"/>
                  </a:cubicBezTo>
                  <a:cubicBezTo>
                    <a:pt x="1193" y="121"/>
                    <a:pt x="1181" y="122"/>
                    <a:pt x="1168" y="124"/>
                  </a:cubicBezTo>
                  <a:cubicBezTo>
                    <a:pt x="1158" y="124"/>
                    <a:pt x="1148" y="119"/>
                    <a:pt x="1139" y="118"/>
                  </a:cubicBezTo>
                  <a:cubicBezTo>
                    <a:pt x="1126" y="117"/>
                    <a:pt x="1112" y="123"/>
                    <a:pt x="1100" y="116"/>
                  </a:cubicBezTo>
                  <a:cubicBezTo>
                    <a:pt x="1124" y="116"/>
                    <a:pt x="1142" y="115"/>
                    <a:pt x="1166" y="116"/>
                  </a:cubicBezTo>
                  <a:cubicBezTo>
                    <a:pt x="1174" y="116"/>
                    <a:pt x="1183" y="116"/>
                    <a:pt x="1191" y="117"/>
                  </a:cubicBezTo>
                  <a:cubicBezTo>
                    <a:pt x="1193" y="117"/>
                    <a:pt x="1195" y="120"/>
                    <a:pt x="1196" y="120"/>
                  </a:cubicBezTo>
                  <a:cubicBezTo>
                    <a:pt x="1198" y="120"/>
                    <a:pt x="1199" y="118"/>
                    <a:pt x="1200" y="118"/>
                  </a:cubicBezTo>
                  <a:cubicBezTo>
                    <a:pt x="1204" y="118"/>
                    <a:pt x="1209" y="119"/>
                    <a:pt x="1214" y="120"/>
                  </a:cubicBezTo>
                  <a:cubicBezTo>
                    <a:pt x="1253" y="121"/>
                    <a:pt x="1294" y="120"/>
                    <a:pt x="1321" y="120"/>
                  </a:cubicBezTo>
                  <a:cubicBezTo>
                    <a:pt x="1323" y="117"/>
                    <a:pt x="1318" y="117"/>
                    <a:pt x="1321" y="116"/>
                  </a:cubicBezTo>
                  <a:cubicBezTo>
                    <a:pt x="1335" y="115"/>
                    <a:pt x="1350" y="116"/>
                    <a:pt x="1364" y="119"/>
                  </a:cubicBezTo>
                  <a:cubicBezTo>
                    <a:pt x="1364" y="120"/>
                    <a:pt x="1361" y="119"/>
                    <a:pt x="1361" y="121"/>
                  </a:cubicBezTo>
                  <a:cubicBezTo>
                    <a:pt x="1364" y="121"/>
                    <a:pt x="1364" y="119"/>
                    <a:pt x="1367" y="119"/>
                  </a:cubicBezTo>
                  <a:cubicBezTo>
                    <a:pt x="1372" y="124"/>
                    <a:pt x="1375" y="116"/>
                    <a:pt x="1383" y="120"/>
                  </a:cubicBezTo>
                  <a:cubicBezTo>
                    <a:pt x="1383" y="122"/>
                    <a:pt x="1377" y="120"/>
                    <a:pt x="1378" y="123"/>
                  </a:cubicBezTo>
                  <a:cubicBezTo>
                    <a:pt x="1382" y="123"/>
                    <a:pt x="1390" y="125"/>
                    <a:pt x="1386" y="121"/>
                  </a:cubicBezTo>
                  <a:cubicBezTo>
                    <a:pt x="1389" y="123"/>
                    <a:pt x="1391" y="124"/>
                    <a:pt x="1394" y="122"/>
                  </a:cubicBezTo>
                  <a:cubicBezTo>
                    <a:pt x="1394" y="121"/>
                    <a:pt x="1389" y="122"/>
                    <a:pt x="1389" y="121"/>
                  </a:cubicBezTo>
                  <a:cubicBezTo>
                    <a:pt x="1394" y="119"/>
                    <a:pt x="1394" y="121"/>
                    <a:pt x="1397" y="123"/>
                  </a:cubicBezTo>
                  <a:cubicBezTo>
                    <a:pt x="1408" y="118"/>
                    <a:pt x="1439" y="128"/>
                    <a:pt x="1451" y="123"/>
                  </a:cubicBezTo>
                  <a:cubicBezTo>
                    <a:pt x="1441" y="121"/>
                    <a:pt x="1430" y="120"/>
                    <a:pt x="1419" y="120"/>
                  </a:cubicBezTo>
                  <a:cubicBezTo>
                    <a:pt x="1423" y="117"/>
                    <a:pt x="1428" y="121"/>
                    <a:pt x="1431" y="118"/>
                  </a:cubicBezTo>
                  <a:cubicBezTo>
                    <a:pt x="1390" y="115"/>
                    <a:pt x="1343" y="114"/>
                    <a:pt x="1298" y="111"/>
                  </a:cubicBezTo>
                  <a:cubicBezTo>
                    <a:pt x="1332" y="109"/>
                    <a:pt x="1379" y="111"/>
                    <a:pt x="1415" y="113"/>
                  </a:cubicBezTo>
                  <a:cubicBezTo>
                    <a:pt x="1422" y="113"/>
                    <a:pt x="1432" y="117"/>
                    <a:pt x="1436" y="110"/>
                  </a:cubicBezTo>
                  <a:cubicBezTo>
                    <a:pt x="1426" y="107"/>
                    <a:pt x="1410" y="112"/>
                    <a:pt x="1401" y="105"/>
                  </a:cubicBezTo>
                  <a:cubicBezTo>
                    <a:pt x="1409" y="104"/>
                    <a:pt x="1417" y="107"/>
                    <a:pt x="1424" y="105"/>
                  </a:cubicBezTo>
                  <a:cubicBezTo>
                    <a:pt x="1423" y="104"/>
                    <a:pt x="1421" y="104"/>
                    <a:pt x="1420" y="102"/>
                  </a:cubicBezTo>
                  <a:cubicBezTo>
                    <a:pt x="1446" y="101"/>
                    <a:pt x="1468" y="105"/>
                    <a:pt x="1491" y="102"/>
                  </a:cubicBezTo>
                  <a:cubicBezTo>
                    <a:pt x="1475" y="97"/>
                    <a:pt x="1457" y="95"/>
                    <a:pt x="1440" y="97"/>
                  </a:cubicBezTo>
                  <a:cubicBezTo>
                    <a:pt x="1422" y="96"/>
                    <a:pt x="1392" y="93"/>
                    <a:pt x="1376" y="90"/>
                  </a:cubicBezTo>
                  <a:cubicBezTo>
                    <a:pt x="1396" y="90"/>
                    <a:pt x="1406" y="93"/>
                    <a:pt x="1426" y="92"/>
                  </a:cubicBezTo>
                  <a:cubicBezTo>
                    <a:pt x="1428" y="90"/>
                    <a:pt x="1432" y="88"/>
                    <a:pt x="1439" y="89"/>
                  </a:cubicBezTo>
                  <a:cubicBezTo>
                    <a:pt x="1437" y="84"/>
                    <a:pt x="1442" y="87"/>
                    <a:pt x="1444" y="84"/>
                  </a:cubicBezTo>
                  <a:cubicBezTo>
                    <a:pt x="1423" y="81"/>
                    <a:pt x="1400" y="84"/>
                    <a:pt x="1385" y="79"/>
                  </a:cubicBezTo>
                  <a:cubicBezTo>
                    <a:pt x="1404" y="74"/>
                    <a:pt x="1439" y="82"/>
                    <a:pt x="1460" y="80"/>
                  </a:cubicBezTo>
                  <a:cubicBezTo>
                    <a:pt x="1463" y="80"/>
                    <a:pt x="1467" y="78"/>
                    <a:pt x="1469" y="75"/>
                  </a:cubicBezTo>
                  <a:cubicBezTo>
                    <a:pt x="1452" y="71"/>
                    <a:pt x="1432" y="76"/>
                    <a:pt x="1421" y="68"/>
                  </a:cubicBezTo>
                  <a:cubicBezTo>
                    <a:pt x="1419" y="69"/>
                    <a:pt x="1422" y="70"/>
                    <a:pt x="1419" y="71"/>
                  </a:cubicBezTo>
                  <a:cubicBezTo>
                    <a:pt x="1421" y="68"/>
                    <a:pt x="1413" y="61"/>
                    <a:pt x="1408" y="64"/>
                  </a:cubicBezTo>
                  <a:cubicBezTo>
                    <a:pt x="1403" y="67"/>
                    <a:pt x="1411" y="65"/>
                    <a:pt x="1411" y="67"/>
                  </a:cubicBezTo>
                  <a:cubicBezTo>
                    <a:pt x="1408" y="70"/>
                    <a:pt x="1407" y="64"/>
                    <a:pt x="1403" y="65"/>
                  </a:cubicBezTo>
                  <a:cubicBezTo>
                    <a:pt x="1403" y="68"/>
                    <a:pt x="1403" y="69"/>
                    <a:pt x="1399" y="68"/>
                  </a:cubicBezTo>
                  <a:cubicBezTo>
                    <a:pt x="1396" y="68"/>
                    <a:pt x="1401" y="64"/>
                    <a:pt x="1397" y="64"/>
                  </a:cubicBezTo>
                  <a:cubicBezTo>
                    <a:pt x="1354" y="64"/>
                    <a:pt x="1310" y="62"/>
                    <a:pt x="1267" y="56"/>
                  </a:cubicBezTo>
                  <a:cubicBezTo>
                    <a:pt x="1274" y="54"/>
                    <a:pt x="1269" y="53"/>
                    <a:pt x="1276" y="53"/>
                  </a:cubicBezTo>
                  <a:cubicBezTo>
                    <a:pt x="1283" y="52"/>
                    <a:pt x="1296" y="53"/>
                    <a:pt x="1298" y="56"/>
                  </a:cubicBezTo>
                  <a:cubicBezTo>
                    <a:pt x="1331" y="50"/>
                    <a:pt x="1368" y="60"/>
                    <a:pt x="1401" y="57"/>
                  </a:cubicBezTo>
                  <a:cubicBezTo>
                    <a:pt x="1395" y="57"/>
                    <a:pt x="1389" y="55"/>
                    <a:pt x="1380" y="54"/>
                  </a:cubicBezTo>
                  <a:cubicBezTo>
                    <a:pt x="1380" y="53"/>
                    <a:pt x="1382" y="54"/>
                    <a:pt x="1382" y="52"/>
                  </a:cubicBezTo>
                  <a:cubicBezTo>
                    <a:pt x="1374" y="54"/>
                    <a:pt x="1365" y="53"/>
                    <a:pt x="1357" y="50"/>
                  </a:cubicBezTo>
                  <a:cubicBezTo>
                    <a:pt x="1357" y="47"/>
                    <a:pt x="1360" y="49"/>
                    <a:pt x="1358" y="46"/>
                  </a:cubicBezTo>
                  <a:cubicBezTo>
                    <a:pt x="1361" y="46"/>
                    <a:pt x="1363" y="47"/>
                    <a:pt x="1366" y="45"/>
                  </a:cubicBezTo>
                  <a:cubicBezTo>
                    <a:pt x="1362" y="43"/>
                    <a:pt x="1367" y="43"/>
                    <a:pt x="1368" y="42"/>
                  </a:cubicBezTo>
                  <a:cubicBezTo>
                    <a:pt x="1338" y="39"/>
                    <a:pt x="1309" y="38"/>
                    <a:pt x="1279" y="38"/>
                  </a:cubicBezTo>
                  <a:cubicBezTo>
                    <a:pt x="1286" y="39"/>
                    <a:pt x="1294" y="40"/>
                    <a:pt x="1300" y="41"/>
                  </a:cubicBezTo>
                  <a:cubicBezTo>
                    <a:pt x="1263" y="46"/>
                    <a:pt x="1225" y="46"/>
                    <a:pt x="1188" y="40"/>
                  </a:cubicBezTo>
                  <a:cubicBezTo>
                    <a:pt x="1188" y="38"/>
                    <a:pt x="1190" y="37"/>
                    <a:pt x="1190" y="35"/>
                  </a:cubicBezTo>
                  <a:cubicBezTo>
                    <a:pt x="1158" y="29"/>
                    <a:pt x="1126" y="38"/>
                    <a:pt x="1100" y="31"/>
                  </a:cubicBezTo>
                  <a:cubicBezTo>
                    <a:pt x="1097" y="33"/>
                    <a:pt x="1102" y="34"/>
                    <a:pt x="1100" y="34"/>
                  </a:cubicBezTo>
                  <a:cubicBezTo>
                    <a:pt x="1094" y="34"/>
                    <a:pt x="1097" y="30"/>
                    <a:pt x="1091" y="30"/>
                  </a:cubicBezTo>
                  <a:cubicBezTo>
                    <a:pt x="1092" y="27"/>
                    <a:pt x="1096" y="28"/>
                    <a:pt x="1097" y="26"/>
                  </a:cubicBezTo>
                  <a:cubicBezTo>
                    <a:pt x="1093" y="26"/>
                    <a:pt x="1089" y="25"/>
                    <a:pt x="1085" y="24"/>
                  </a:cubicBezTo>
                  <a:cubicBezTo>
                    <a:pt x="1090" y="21"/>
                    <a:pt x="1101" y="23"/>
                    <a:pt x="1104" y="19"/>
                  </a:cubicBezTo>
                  <a:cubicBezTo>
                    <a:pt x="1095" y="17"/>
                    <a:pt x="1088" y="23"/>
                    <a:pt x="1088" y="13"/>
                  </a:cubicBezTo>
                  <a:cubicBezTo>
                    <a:pt x="1099" y="13"/>
                    <a:pt x="1104" y="13"/>
                    <a:pt x="1113" y="13"/>
                  </a:cubicBezTo>
                  <a:cubicBezTo>
                    <a:pt x="1113" y="10"/>
                    <a:pt x="1111" y="11"/>
                    <a:pt x="1112" y="7"/>
                  </a:cubicBezTo>
                  <a:cubicBezTo>
                    <a:pt x="1107" y="7"/>
                    <a:pt x="1101" y="7"/>
                    <a:pt x="1097" y="9"/>
                  </a:cubicBezTo>
                  <a:cubicBezTo>
                    <a:pt x="1073" y="4"/>
                    <a:pt x="1045" y="9"/>
                    <a:pt x="1020" y="5"/>
                  </a:cubicBezTo>
                  <a:cubicBezTo>
                    <a:pt x="1025" y="4"/>
                    <a:pt x="1034" y="5"/>
                    <a:pt x="1041" y="4"/>
                  </a:cubicBezTo>
                  <a:cubicBezTo>
                    <a:pt x="1043" y="4"/>
                    <a:pt x="1051" y="3"/>
                    <a:pt x="1049" y="2"/>
                  </a:cubicBezTo>
                  <a:cubicBezTo>
                    <a:pt x="1001" y="0"/>
                    <a:pt x="962" y="3"/>
                    <a:pt x="918" y="4"/>
                  </a:cubicBezTo>
                  <a:cubicBezTo>
                    <a:pt x="918" y="9"/>
                    <a:pt x="922" y="2"/>
                    <a:pt x="921" y="7"/>
                  </a:cubicBezTo>
                  <a:cubicBezTo>
                    <a:pt x="913" y="8"/>
                    <a:pt x="897" y="13"/>
                    <a:pt x="893" y="8"/>
                  </a:cubicBezTo>
                  <a:cubicBezTo>
                    <a:pt x="895" y="5"/>
                    <a:pt x="897" y="8"/>
                    <a:pt x="899" y="5"/>
                  </a:cubicBezTo>
                  <a:cubicBezTo>
                    <a:pt x="877" y="3"/>
                    <a:pt x="851" y="5"/>
                    <a:pt x="831" y="5"/>
                  </a:cubicBezTo>
                  <a:cubicBezTo>
                    <a:pt x="829" y="6"/>
                    <a:pt x="831" y="8"/>
                    <a:pt x="829" y="9"/>
                  </a:cubicBezTo>
                  <a:cubicBezTo>
                    <a:pt x="823" y="8"/>
                    <a:pt x="813" y="8"/>
                    <a:pt x="813" y="12"/>
                  </a:cubicBezTo>
                  <a:cubicBezTo>
                    <a:pt x="809" y="7"/>
                    <a:pt x="806" y="11"/>
                    <a:pt x="801" y="7"/>
                  </a:cubicBezTo>
                  <a:cubicBezTo>
                    <a:pt x="799" y="7"/>
                    <a:pt x="799" y="11"/>
                    <a:pt x="797" y="12"/>
                  </a:cubicBezTo>
                  <a:cubicBezTo>
                    <a:pt x="783" y="11"/>
                    <a:pt x="778" y="16"/>
                    <a:pt x="764" y="13"/>
                  </a:cubicBezTo>
                  <a:cubicBezTo>
                    <a:pt x="758" y="16"/>
                    <a:pt x="750" y="17"/>
                    <a:pt x="744" y="15"/>
                  </a:cubicBezTo>
                  <a:cubicBezTo>
                    <a:pt x="744" y="15"/>
                    <a:pt x="744" y="15"/>
                    <a:pt x="744" y="15"/>
                  </a:cubicBezTo>
                  <a:cubicBezTo>
                    <a:pt x="740" y="15"/>
                    <a:pt x="742" y="13"/>
                    <a:pt x="742" y="11"/>
                  </a:cubicBezTo>
                  <a:cubicBezTo>
                    <a:pt x="731" y="14"/>
                    <a:pt x="719" y="5"/>
                    <a:pt x="713" y="16"/>
                  </a:cubicBezTo>
                  <a:cubicBezTo>
                    <a:pt x="697" y="18"/>
                    <a:pt x="685" y="12"/>
                    <a:pt x="673" y="20"/>
                  </a:cubicBezTo>
                  <a:cubicBezTo>
                    <a:pt x="671" y="18"/>
                    <a:pt x="670" y="15"/>
                    <a:pt x="666" y="16"/>
                  </a:cubicBezTo>
                  <a:cubicBezTo>
                    <a:pt x="662" y="16"/>
                    <a:pt x="665" y="20"/>
                    <a:pt x="663" y="20"/>
                  </a:cubicBezTo>
                  <a:cubicBezTo>
                    <a:pt x="646" y="17"/>
                    <a:pt x="629" y="17"/>
                    <a:pt x="613" y="20"/>
                  </a:cubicBezTo>
                  <a:cubicBezTo>
                    <a:pt x="611" y="20"/>
                    <a:pt x="608" y="20"/>
                    <a:pt x="607" y="18"/>
                  </a:cubicBezTo>
                  <a:cubicBezTo>
                    <a:pt x="590" y="23"/>
                    <a:pt x="574" y="25"/>
                    <a:pt x="557" y="25"/>
                  </a:cubicBezTo>
                  <a:cubicBezTo>
                    <a:pt x="514" y="28"/>
                    <a:pt x="464" y="31"/>
                    <a:pt x="422" y="37"/>
                  </a:cubicBezTo>
                  <a:cubicBezTo>
                    <a:pt x="418" y="35"/>
                    <a:pt x="415" y="36"/>
                    <a:pt x="410" y="38"/>
                  </a:cubicBezTo>
                  <a:cubicBezTo>
                    <a:pt x="406" y="35"/>
                    <a:pt x="399" y="41"/>
                    <a:pt x="393" y="37"/>
                  </a:cubicBezTo>
                  <a:cubicBezTo>
                    <a:pt x="387" y="44"/>
                    <a:pt x="378" y="40"/>
                    <a:pt x="371" y="41"/>
                  </a:cubicBezTo>
                  <a:cubicBezTo>
                    <a:pt x="334" y="45"/>
                    <a:pt x="309" y="50"/>
                    <a:pt x="273" y="54"/>
                  </a:cubicBezTo>
                  <a:cubicBezTo>
                    <a:pt x="243" y="60"/>
                    <a:pt x="217" y="70"/>
                    <a:pt x="188" y="74"/>
                  </a:cubicBezTo>
                  <a:cubicBezTo>
                    <a:pt x="185" y="77"/>
                    <a:pt x="179" y="78"/>
                    <a:pt x="176" y="81"/>
                  </a:cubicBezTo>
                  <a:cubicBezTo>
                    <a:pt x="168" y="82"/>
                    <a:pt x="160" y="83"/>
                    <a:pt x="153" y="86"/>
                  </a:cubicBezTo>
                  <a:cubicBezTo>
                    <a:pt x="153" y="89"/>
                    <a:pt x="154" y="89"/>
                    <a:pt x="154" y="91"/>
                  </a:cubicBezTo>
                  <a:cubicBezTo>
                    <a:pt x="149" y="92"/>
                    <a:pt x="149" y="95"/>
                    <a:pt x="145" y="95"/>
                  </a:cubicBezTo>
                  <a:cubicBezTo>
                    <a:pt x="140" y="95"/>
                    <a:pt x="131" y="87"/>
                    <a:pt x="126" y="95"/>
                  </a:cubicBezTo>
                  <a:cubicBezTo>
                    <a:pt x="127" y="99"/>
                    <a:pt x="134" y="95"/>
                    <a:pt x="135" y="97"/>
                  </a:cubicBezTo>
                  <a:cubicBezTo>
                    <a:pt x="132" y="99"/>
                    <a:pt x="129" y="101"/>
                    <a:pt x="127" y="104"/>
                  </a:cubicBezTo>
                  <a:cubicBezTo>
                    <a:pt x="130" y="105"/>
                    <a:pt x="134" y="106"/>
                    <a:pt x="134" y="110"/>
                  </a:cubicBezTo>
                  <a:cubicBezTo>
                    <a:pt x="122" y="118"/>
                    <a:pt x="107" y="122"/>
                    <a:pt x="94" y="130"/>
                  </a:cubicBezTo>
                  <a:cubicBezTo>
                    <a:pt x="86" y="135"/>
                    <a:pt x="80" y="143"/>
                    <a:pt x="70" y="144"/>
                  </a:cubicBezTo>
                  <a:cubicBezTo>
                    <a:pt x="67" y="144"/>
                    <a:pt x="62" y="142"/>
                    <a:pt x="58" y="145"/>
                  </a:cubicBezTo>
                  <a:cubicBezTo>
                    <a:pt x="56" y="152"/>
                    <a:pt x="63" y="166"/>
                    <a:pt x="68" y="175"/>
                  </a:cubicBezTo>
                  <a:cubicBezTo>
                    <a:pt x="72" y="184"/>
                    <a:pt x="75" y="193"/>
                    <a:pt x="79" y="201"/>
                  </a:cubicBezTo>
                  <a:cubicBezTo>
                    <a:pt x="83" y="208"/>
                    <a:pt x="89" y="212"/>
                    <a:pt x="91" y="218"/>
                  </a:cubicBezTo>
                  <a:cubicBezTo>
                    <a:pt x="96" y="229"/>
                    <a:pt x="97" y="244"/>
                    <a:pt x="102" y="253"/>
                  </a:cubicBezTo>
                  <a:cubicBezTo>
                    <a:pt x="104" y="257"/>
                    <a:pt x="111" y="261"/>
                    <a:pt x="112" y="265"/>
                  </a:cubicBezTo>
                  <a:cubicBezTo>
                    <a:pt x="115" y="274"/>
                    <a:pt x="107" y="280"/>
                    <a:pt x="108" y="288"/>
                  </a:cubicBezTo>
                  <a:cubicBezTo>
                    <a:pt x="111" y="295"/>
                    <a:pt x="114" y="301"/>
                    <a:pt x="118" y="306"/>
                  </a:cubicBezTo>
                  <a:cubicBezTo>
                    <a:pt x="127" y="328"/>
                    <a:pt x="146" y="345"/>
                    <a:pt x="169" y="351"/>
                  </a:cubicBezTo>
                  <a:cubicBezTo>
                    <a:pt x="190" y="354"/>
                    <a:pt x="204" y="344"/>
                    <a:pt x="220" y="343"/>
                  </a:cubicBezTo>
                  <a:cubicBezTo>
                    <a:pt x="236" y="342"/>
                    <a:pt x="245" y="351"/>
                    <a:pt x="256" y="357"/>
                  </a:cubicBezTo>
                  <a:cubicBezTo>
                    <a:pt x="261" y="360"/>
                    <a:pt x="268" y="359"/>
                    <a:pt x="269" y="365"/>
                  </a:cubicBezTo>
                  <a:cubicBezTo>
                    <a:pt x="267" y="369"/>
                    <a:pt x="259" y="367"/>
                    <a:pt x="257" y="371"/>
                  </a:cubicBezTo>
                  <a:cubicBezTo>
                    <a:pt x="255" y="375"/>
                    <a:pt x="258" y="375"/>
                    <a:pt x="258" y="378"/>
                  </a:cubicBezTo>
                  <a:cubicBezTo>
                    <a:pt x="253" y="381"/>
                    <a:pt x="248" y="383"/>
                    <a:pt x="246" y="389"/>
                  </a:cubicBezTo>
                  <a:cubicBezTo>
                    <a:pt x="260" y="395"/>
                    <a:pt x="274" y="386"/>
                    <a:pt x="288" y="385"/>
                  </a:cubicBezTo>
                  <a:cubicBezTo>
                    <a:pt x="302" y="384"/>
                    <a:pt x="320" y="385"/>
                    <a:pt x="337" y="384"/>
                  </a:cubicBezTo>
                  <a:cubicBezTo>
                    <a:pt x="416" y="380"/>
                    <a:pt x="495" y="361"/>
                    <a:pt x="568" y="354"/>
                  </a:cubicBezTo>
                  <a:cubicBezTo>
                    <a:pt x="566" y="355"/>
                    <a:pt x="563" y="354"/>
                    <a:pt x="561" y="353"/>
                  </a:cubicBezTo>
                  <a:lnTo>
                    <a:pt x="561" y="349"/>
                  </a:lnTo>
                  <a:cubicBezTo>
                    <a:pt x="550" y="351"/>
                    <a:pt x="539" y="350"/>
                    <a:pt x="528" y="347"/>
                  </a:cubicBezTo>
                  <a:cubicBezTo>
                    <a:pt x="533" y="343"/>
                    <a:pt x="542" y="347"/>
                    <a:pt x="546" y="343"/>
                  </a:cubicBezTo>
                  <a:cubicBezTo>
                    <a:pt x="532" y="342"/>
                    <a:pt x="506" y="347"/>
                    <a:pt x="497" y="346"/>
                  </a:cubicBezTo>
                  <a:cubicBezTo>
                    <a:pt x="502" y="341"/>
                    <a:pt x="517" y="346"/>
                    <a:pt x="521" y="340"/>
                  </a:cubicBezTo>
                  <a:cubicBezTo>
                    <a:pt x="512" y="338"/>
                    <a:pt x="495" y="346"/>
                    <a:pt x="492" y="337"/>
                  </a:cubicBezTo>
                  <a:cubicBezTo>
                    <a:pt x="504" y="334"/>
                    <a:pt x="516" y="332"/>
                    <a:pt x="529" y="331"/>
                  </a:cubicBezTo>
                  <a:cubicBezTo>
                    <a:pt x="531" y="329"/>
                    <a:pt x="528" y="325"/>
                    <a:pt x="530" y="324"/>
                  </a:cubicBezTo>
                  <a:cubicBezTo>
                    <a:pt x="558" y="320"/>
                    <a:pt x="587" y="317"/>
                    <a:pt x="615" y="317"/>
                  </a:cubicBezTo>
                  <a:cubicBezTo>
                    <a:pt x="613" y="320"/>
                    <a:pt x="604" y="317"/>
                    <a:pt x="601" y="320"/>
                  </a:cubicBezTo>
                  <a:cubicBezTo>
                    <a:pt x="603" y="322"/>
                    <a:pt x="606" y="318"/>
                    <a:pt x="608" y="321"/>
                  </a:cubicBezTo>
                  <a:cubicBezTo>
                    <a:pt x="602" y="325"/>
                    <a:pt x="593" y="325"/>
                    <a:pt x="587" y="321"/>
                  </a:cubicBezTo>
                  <a:cubicBezTo>
                    <a:pt x="582" y="321"/>
                    <a:pt x="581" y="325"/>
                    <a:pt x="577" y="326"/>
                  </a:cubicBezTo>
                  <a:cubicBezTo>
                    <a:pt x="588" y="330"/>
                    <a:pt x="605" y="323"/>
                    <a:pt x="609" y="332"/>
                  </a:cubicBezTo>
                  <a:cubicBezTo>
                    <a:pt x="623" y="334"/>
                    <a:pt x="637" y="334"/>
                    <a:pt x="650" y="330"/>
                  </a:cubicBezTo>
                  <a:lnTo>
                    <a:pt x="622" y="331"/>
                  </a:lnTo>
                  <a:cubicBezTo>
                    <a:pt x="623" y="324"/>
                    <a:pt x="638" y="326"/>
                    <a:pt x="644" y="326"/>
                  </a:cubicBezTo>
                  <a:cubicBezTo>
                    <a:pt x="644" y="322"/>
                    <a:pt x="650" y="324"/>
                    <a:pt x="654" y="324"/>
                  </a:cubicBezTo>
                  <a:cubicBezTo>
                    <a:pt x="654" y="325"/>
                    <a:pt x="650" y="329"/>
                    <a:pt x="654" y="329"/>
                  </a:cubicBezTo>
                  <a:cubicBezTo>
                    <a:pt x="659" y="330"/>
                    <a:pt x="664" y="329"/>
                    <a:pt x="670" y="328"/>
                  </a:cubicBezTo>
                  <a:cubicBezTo>
                    <a:pt x="671" y="328"/>
                    <a:pt x="668" y="324"/>
                    <a:pt x="671" y="324"/>
                  </a:cubicBezTo>
                  <a:cubicBezTo>
                    <a:pt x="678" y="324"/>
                    <a:pt x="689" y="319"/>
                    <a:pt x="694" y="324"/>
                  </a:cubicBezTo>
                  <a:cubicBezTo>
                    <a:pt x="690" y="327"/>
                    <a:pt x="686" y="326"/>
                    <a:pt x="680" y="326"/>
                  </a:cubicBezTo>
                  <a:cubicBezTo>
                    <a:pt x="685" y="332"/>
                    <a:pt x="693" y="325"/>
                    <a:pt x="702" y="326"/>
                  </a:cubicBezTo>
                  <a:cubicBezTo>
                    <a:pt x="703" y="325"/>
                    <a:pt x="703" y="323"/>
                    <a:pt x="705" y="322"/>
                  </a:cubicBezTo>
                  <a:cubicBezTo>
                    <a:pt x="721" y="318"/>
                    <a:pt x="745" y="321"/>
                    <a:pt x="755" y="317"/>
                  </a:cubicBezTo>
                  <a:cubicBezTo>
                    <a:pt x="752" y="317"/>
                    <a:pt x="749" y="317"/>
                    <a:pt x="749" y="314"/>
                  </a:cubicBezTo>
                  <a:cubicBezTo>
                    <a:pt x="757" y="314"/>
                    <a:pt x="764" y="312"/>
                    <a:pt x="768" y="317"/>
                  </a:cubicBezTo>
                  <a:cubicBezTo>
                    <a:pt x="771" y="317"/>
                    <a:pt x="768" y="313"/>
                    <a:pt x="770" y="313"/>
                  </a:cubicBezTo>
                  <a:cubicBezTo>
                    <a:pt x="772" y="314"/>
                    <a:pt x="775" y="312"/>
                    <a:pt x="775" y="314"/>
                  </a:cubicBezTo>
                  <a:cubicBezTo>
                    <a:pt x="775" y="316"/>
                    <a:pt x="772" y="318"/>
                    <a:pt x="774" y="321"/>
                  </a:cubicBezTo>
                  <a:cubicBezTo>
                    <a:pt x="786" y="323"/>
                    <a:pt x="797" y="322"/>
                    <a:pt x="808" y="319"/>
                  </a:cubicBezTo>
                  <a:cubicBezTo>
                    <a:pt x="806" y="319"/>
                    <a:pt x="805" y="319"/>
                    <a:pt x="805" y="317"/>
                  </a:cubicBezTo>
                  <a:cubicBezTo>
                    <a:pt x="816" y="313"/>
                    <a:pt x="830" y="317"/>
                    <a:pt x="840" y="313"/>
                  </a:cubicBezTo>
                  <a:cubicBezTo>
                    <a:pt x="835" y="310"/>
                    <a:pt x="832" y="310"/>
                    <a:pt x="829" y="307"/>
                  </a:cubicBezTo>
                  <a:cubicBezTo>
                    <a:pt x="839" y="307"/>
                    <a:pt x="848" y="306"/>
                    <a:pt x="857" y="304"/>
                  </a:cubicBezTo>
                  <a:cubicBezTo>
                    <a:pt x="848" y="302"/>
                    <a:pt x="843" y="307"/>
                    <a:pt x="839" y="302"/>
                  </a:cubicBezTo>
                  <a:cubicBezTo>
                    <a:pt x="864" y="298"/>
                    <a:pt x="896" y="300"/>
                    <a:pt x="925" y="295"/>
                  </a:cubicBezTo>
                  <a:cubicBezTo>
                    <a:pt x="908" y="295"/>
                    <a:pt x="890" y="295"/>
                    <a:pt x="873" y="297"/>
                  </a:cubicBezTo>
                  <a:cubicBezTo>
                    <a:pt x="872" y="296"/>
                    <a:pt x="872" y="295"/>
                    <a:pt x="872" y="293"/>
                  </a:cubicBezTo>
                  <a:cubicBezTo>
                    <a:pt x="870" y="293"/>
                    <a:pt x="865" y="294"/>
                    <a:pt x="865" y="291"/>
                  </a:cubicBezTo>
                  <a:cubicBezTo>
                    <a:pt x="881" y="286"/>
                    <a:pt x="906" y="290"/>
                    <a:pt x="930" y="285"/>
                  </a:cubicBezTo>
                  <a:cubicBezTo>
                    <a:pt x="925" y="285"/>
                    <a:pt x="924" y="285"/>
                    <a:pt x="922" y="284"/>
                  </a:cubicBezTo>
                  <a:cubicBezTo>
                    <a:pt x="926" y="281"/>
                    <a:pt x="931" y="281"/>
                    <a:pt x="935" y="282"/>
                  </a:cubicBezTo>
                  <a:cubicBezTo>
                    <a:pt x="935" y="277"/>
                    <a:pt x="927" y="282"/>
                    <a:pt x="926" y="279"/>
                  </a:cubicBezTo>
                  <a:cubicBezTo>
                    <a:pt x="933" y="273"/>
                    <a:pt x="945" y="277"/>
                    <a:pt x="955" y="276"/>
                  </a:cubicBezTo>
                  <a:cubicBezTo>
                    <a:pt x="958" y="276"/>
                    <a:pt x="961" y="273"/>
                    <a:pt x="964" y="272"/>
                  </a:cubicBezTo>
                  <a:cubicBezTo>
                    <a:pt x="985" y="269"/>
                    <a:pt x="1009" y="274"/>
                    <a:pt x="1028" y="267"/>
                  </a:cubicBezTo>
                  <a:cubicBezTo>
                    <a:pt x="1015" y="265"/>
                    <a:pt x="1001" y="265"/>
                    <a:pt x="988" y="268"/>
                  </a:cubicBezTo>
                  <a:cubicBezTo>
                    <a:pt x="988" y="262"/>
                    <a:pt x="977" y="264"/>
                    <a:pt x="973" y="266"/>
                  </a:cubicBezTo>
                  <a:cubicBezTo>
                    <a:pt x="969" y="268"/>
                    <a:pt x="973" y="263"/>
                    <a:pt x="970" y="263"/>
                  </a:cubicBezTo>
                  <a:lnTo>
                    <a:pt x="932" y="264"/>
                  </a:lnTo>
                  <a:cubicBezTo>
                    <a:pt x="927" y="264"/>
                    <a:pt x="920" y="266"/>
                    <a:pt x="916" y="262"/>
                  </a:cubicBezTo>
                  <a:cubicBezTo>
                    <a:pt x="927" y="264"/>
                    <a:pt x="932" y="258"/>
                    <a:pt x="940" y="257"/>
                  </a:cubicBezTo>
                  <a:cubicBezTo>
                    <a:pt x="944" y="257"/>
                    <a:pt x="940" y="261"/>
                    <a:pt x="944" y="261"/>
                  </a:cubicBezTo>
                  <a:cubicBezTo>
                    <a:pt x="963" y="259"/>
                    <a:pt x="975" y="255"/>
                    <a:pt x="993" y="255"/>
                  </a:cubicBezTo>
                  <a:cubicBezTo>
                    <a:pt x="990" y="254"/>
                    <a:pt x="987" y="255"/>
                    <a:pt x="987" y="251"/>
                  </a:cubicBezTo>
                  <a:cubicBezTo>
                    <a:pt x="990" y="251"/>
                    <a:pt x="991" y="249"/>
                    <a:pt x="991" y="247"/>
                  </a:cubicBezTo>
                  <a:cubicBezTo>
                    <a:pt x="998" y="248"/>
                    <a:pt x="1006" y="248"/>
                    <a:pt x="1013" y="246"/>
                  </a:cubicBezTo>
                  <a:cubicBezTo>
                    <a:pt x="991" y="247"/>
                    <a:pt x="972" y="246"/>
                    <a:pt x="953" y="247"/>
                  </a:cubicBezTo>
                  <a:cubicBezTo>
                    <a:pt x="943" y="247"/>
                    <a:pt x="932" y="251"/>
                    <a:pt x="926" y="245"/>
                  </a:cubicBezTo>
                  <a:cubicBezTo>
                    <a:pt x="953" y="241"/>
                    <a:pt x="986" y="243"/>
                    <a:pt x="1010" y="239"/>
                  </a:cubicBezTo>
                  <a:cubicBezTo>
                    <a:pt x="1004" y="235"/>
                    <a:pt x="995" y="239"/>
                    <a:pt x="986" y="239"/>
                  </a:cubicBezTo>
                  <a:cubicBezTo>
                    <a:pt x="981" y="239"/>
                    <a:pt x="973" y="241"/>
                    <a:pt x="971" y="235"/>
                  </a:cubicBezTo>
                  <a:cubicBezTo>
                    <a:pt x="978" y="235"/>
                    <a:pt x="987" y="237"/>
                    <a:pt x="990" y="232"/>
                  </a:cubicBezTo>
                  <a:cubicBezTo>
                    <a:pt x="991" y="234"/>
                    <a:pt x="998" y="236"/>
                    <a:pt x="1000" y="232"/>
                  </a:cubicBezTo>
                  <a:cubicBezTo>
                    <a:pt x="997" y="232"/>
                    <a:pt x="995" y="235"/>
                    <a:pt x="994" y="232"/>
                  </a:cubicBezTo>
                  <a:cubicBezTo>
                    <a:pt x="1014" y="229"/>
                    <a:pt x="1035" y="229"/>
                    <a:pt x="1056" y="230"/>
                  </a:cubicBezTo>
                  <a:cubicBezTo>
                    <a:pt x="1056" y="232"/>
                    <a:pt x="1051" y="230"/>
                    <a:pt x="1052" y="233"/>
                  </a:cubicBezTo>
                  <a:cubicBezTo>
                    <a:pt x="1068" y="233"/>
                    <a:pt x="1084" y="233"/>
                    <a:pt x="1098" y="233"/>
                  </a:cubicBezTo>
                  <a:cubicBezTo>
                    <a:pt x="1105" y="233"/>
                    <a:pt x="1112" y="234"/>
                    <a:pt x="1120" y="235"/>
                  </a:cubicBezTo>
                  <a:cubicBezTo>
                    <a:pt x="1129" y="235"/>
                    <a:pt x="1139" y="233"/>
                    <a:pt x="1147" y="237"/>
                  </a:cubicBezTo>
                  <a:cubicBezTo>
                    <a:pt x="1138" y="236"/>
                    <a:pt x="1129" y="237"/>
                    <a:pt x="1120" y="239"/>
                  </a:cubicBezTo>
                  <a:cubicBezTo>
                    <a:pt x="1136" y="240"/>
                    <a:pt x="1152" y="240"/>
                    <a:pt x="1168" y="238"/>
                  </a:cubicBezTo>
                  <a:cubicBezTo>
                    <a:pt x="1161" y="235"/>
                    <a:pt x="1155" y="239"/>
                    <a:pt x="1150" y="235"/>
                  </a:cubicBezTo>
                  <a:cubicBezTo>
                    <a:pt x="1156" y="233"/>
                    <a:pt x="1171" y="234"/>
                    <a:pt x="1178" y="233"/>
                  </a:cubicBezTo>
                  <a:lnTo>
                    <a:pt x="1186" y="233"/>
                  </a:lnTo>
                  <a:cubicBezTo>
                    <a:pt x="1186" y="231"/>
                    <a:pt x="1181" y="233"/>
                    <a:pt x="1179" y="232"/>
                  </a:cubicBezTo>
                  <a:cubicBezTo>
                    <a:pt x="1163" y="233"/>
                    <a:pt x="1148" y="232"/>
                    <a:pt x="1133" y="228"/>
                  </a:cubicBezTo>
                  <a:cubicBezTo>
                    <a:pt x="1132" y="230"/>
                    <a:pt x="1132" y="232"/>
                    <a:pt x="1129" y="232"/>
                  </a:cubicBezTo>
                  <a:cubicBezTo>
                    <a:pt x="1108" y="229"/>
                    <a:pt x="1079" y="235"/>
                    <a:pt x="1057" y="230"/>
                  </a:cubicBezTo>
                  <a:cubicBezTo>
                    <a:pt x="1074" y="230"/>
                    <a:pt x="1090" y="228"/>
                    <a:pt x="1106" y="226"/>
                  </a:cubicBezTo>
                  <a:cubicBezTo>
                    <a:pt x="1101" y="227"/>
                    <a:pt x="1100" y="224"/>
                    <a:pt x="1097" y="223"/>
                  </a:cubicBezTo>
                  <a:cubicBezTo>
                    <a:pt x="1090" y="227"/>
                    <a:pt x="1068" y="229"/>
                    <a:pt x="1064" y="221"/>
                  </a:cubicBezTo>
                  <a:cubicBezTo>
                    <a:pt x="1051" y="221"/>
                    <a:pt x="1043" y="217"/>
                    <a:pt x="1034" y="222"/>
                  </a:cubicBezTo>
                  <a:cubicBezTo>
                    <a:pt x="1022" y="218"/>
                    <a:pt x="998" y="221"/>
                    <a:pt x="985" y="219"/>
                  </a:cubicBezTo>
                  <a:cubicBezTo>
                    <a:pt x="1001" y="217"/>
                    <a:pt x="1017" y="215"/>
                    <a:pt x="1034" y="215"/>
                  </a:cubicBezTo>
                  <a:cubicBezTo>
                    <a:pt x="1036" y="217"/>
                    <a:pt x="1032" y="219"/>
                    <a:pt x="1035" y="219"/>
                  </a:cubicBezTo>
                  <a:cubicBezTo>
                    <a:pt x="1043" y="216"/>
                    <a:pt x="1051" y="216"/>
                    <a:pt x="1059" y="218"/>
                  </a:cubicBezTo>
                  <a:cubicBezTo>
                    <a:pt x="1061" y="218"/>
                    <a:pt x="1061" y="215"/>
                    <a:pt x="1063" y="215"/>
                  </a:cubicBezTo>
                  <a:cubicBezTo>
                    <a:pt x="1114" y="212"/>
                    <a:pt x="1194" y="218"/>
                    <a:pt x="1241" y="214"/>
                  </a:cubicBezTo>
                  <a:cubicBezTo>
                    <a:pt x="1231" y="213"/>
                    <a:pt x="1219" y="214"/>
                    <a:pt x="1208" y="212"/>
                  </a:cubicBezTo>
                  <a:lnTo>
                    <a:pt x="1208" y="209"/>
                  </a:lnTo>
                  <a:cubicBezTo>
                    <a:pt x="1189" y="209"/>
                    <a:pt x="1175" y="207"/>
                    <a:pt x="1157" y="205"/>
                  </a:cubicBezTo>
                  <a:cubicBezTo>
                    <a:pt x="1155" y="208"/>
                    <a:pt x="1152" y="208"/>
                    <a:pt x="1153" y="210"/>
                  </a:cubicBezTo>
                  <a:cubicBezTo>
                    <a:pt x="1119" y="212"/>
                    <a:pt x="1086" y="211"/>
                    <a:pt x="1052" y="209"/>
                  </a:cubicBezTo>
                  <a:cubicBezTo>
                    <a:pt x="1055" y="203"/>
                    <a:pt x="1061" y="204"/>
                    <a:pt x="1065" y="204"/>
                  </a:cubicBezTo>
                  <a:cubicBezTo>
                    <a:pt x="1126" y="202"/>
                    <a:pt x="1184" y="205"/>
                    <a:pt x="1241" y="205"/>
                  </a:cubicBezTo>
                  <a:cubicBezTo>
                    <a:pt x="1278" y="205"/>
                    <a:pt x="1316" y="203"/>
                    <a:pt x="1353" y="204"/>
                  </a:cubicBezTo>
                  <a:cubicBezTo>
                    <a:pt x="1386" y="206"/>
                    <a:pt x="1419" y="207"/>
                    <a:pt x="1451" y="209"/>
                  </a:cubicBezTo>
                  <a:lnTo>
                    <a:pt x="1455" y="209"/>
                  </a:lnTo>
                  <a:cubicBezTo>
                    <a:pt x="1457" y="209"/>
                    <a:pt x="1458" y="209"/>
                    <a:pt x="1455" y="209"/>
                  </a:cubicBezTo>
                  <a:close/>
                  <a:moveTo>
                    <a:pt x="1316" y="180"/>
                  </a:moveTo>
                  <a:cubicBezTo>
                    <a:pt x="1316" y="182"/>
                    <a:pt x="1313" y="180"/>
                    <a:pt x="1311" y="181"/>
                  </a:cubicBezTo>
                  <a:cubicBezTo>
                    <a:pt x="1311" y="178"/>
                    <a:pt x="1315" y="178"/>
                    <a:pt x="1316" y="180"/>
                  </a:cubicBezTo>
                  <a:close/>
                  <a:moveTo>
                    <a:pt x="1216" y="155"/>
                  </a:moveTo>
                  <a:cubicBezTo>
                    <a:pt x="1215" y="157"/>
                    <a:pt x="1213" y="157"/>
                    <a:pt x="1211" y="156"/>
                  </a:cubicBezTo>
                  <a:cubicBezTo>
                    <a:pt x="1211" y="156"/>
                    <a:pt x="1211" y="156"/>
                    <a:pt x="1211" y="156"/>
                  </a:cubicBezTo>
                  <a:cubicBezTo>
                    <a:pt x="1210" y="153"/>
                    <a:pt x="1215" y="154"/>
                    <a:pt x="1216" y="155"/>
                  </a:cubicBezTo>
                  <a:close/>
                  <a:moveTo>
                    <a:pt x="1209" y="147"/>
                  </a:moveTo>
                  <a:cubicBezTo>
                    <a:pt x="1201" y="148"/>
                    <a:pt x="1185" y="150"/>
                    <a:pt x="1182" y="145"/>
                  </a:cubicBezTo>
                  <a:cubicBezTo>
                    <a:pt x="1188" y="147"/>
                    <a:pt x="1202" y="143"/>
                    <a:pt x="1209" y="147"/>
                  </a:cubicBezTo>
                  <a:close/>
                  <a:moveTo>
                    <a:pt x="1395" y="104"/>
                  </a:moveTo>
                  <a:cubicBezTo>
                    <a:pt x="1393" y="107"/>
                    <a:pt x="1390" y="106"/>
                    <a:pt x="1386" y="105"/>
                  </a:cubicBezTo>
                  <a:cubicBezTo>
                    <a:pt x="1387" y="102"/>
                    <a:pt x="1392" y="104"/>
                    <a:pt x="1395" y="104"/>
                  </a:cubicBezTo>
                  <a:close/>
                  <a:moveTo>
                    <a:pt x="1412" y="68"/>
                  </a:moveTo>
                  <a:cubicBezTo>
                    <a:pt x="1414" y="68"/>
                    <a:pt x="1416" y="68"/>
                    <a:pt x="1416" y="70"/>
                  </a:cubicBezTo>
                  <a:lnTo>
                    <a:pt x="1412" y="70"/>
                  </a:lnTo>
                  <a:cubicBezTo>
                    <a:pt x="1411" y="69"/>
                    <a:pt x="1412" y="69"/>
                    <a:pt x="1412" y="68"/>
                  </a:cubicBezTo>
                  <a:close/>
                  <a:moveTo>
                    <a:pt x="1356" y="47"/>
                  </a:moveTo>
                  <a:cubicBezTo>
                    <a:pt x="1354" y="49"/>
                    <a:pt x="1353" y="48"/>
                    <a:pt x="1350" y="48"/>
                  </a:cubicBezTo>
                  <a:cubicBezTo>
                    <a:pt x="1351" y="45"/>
                    <a:pt x="1354" y="46"/>
                    <a:pt x="1356" y="47"/>
                  </a:cubicBezTo>
                  <a:close/>
                  <a:moveTo>
                    <a:pt x="1335" y="46"/>
                  </a:moveTo>
                  <a:cubicBezTo>
                    <a:pt x="1335" y="48"/>
                    <a:pt x="1330" y="46"/>
                    <a:pt x="1329" y="47"/>
                  </a:cubicBezTo>
                  <a:cubicBezTo>
                    <a:pt x="1328" y="44"/>
                    <a:pt x="1334" y="45"/>
                    <a:pt x="1335" y="46"/>
                  </a:cubicBezTo>
                  <a:close/>
                  <a:moveTo>
                    <a:pt x="1313" y="45"/>
                  </a:moveTo>
                  <a:cubicBezTo>
                    <a:pt x="1315" y="47"/>
                    <a:pt x="1313" y="48"/>
                    <a:pt x="1314" y="50"/>
                  </a:cubicBezTo>
                  <a:cubicBezTo>
                    <a:pt x="1309" y="50"/>
                    <a:pt x="1307" y="49"/>
                    <a:pt x="1302" y="49"/>
                  </a:cubicBezTo>
                  <a:cubicBezTo>
                    <a:pt x="1305" y="47"/>
                    <a:pt x="1309" y="46"/>
                    <a:pt x="1313" y="45"/>
                  </a:cubicBezTo>
                  <a:close/>
                  <a:moveTo>
                    <a:pt x="280" y="364"/>
                  </a:moveTo>
                  <a:cubicBezTo>
                    <a:pt x="286" y="366"/>
                    <a:pt x="293" y="362"/>
                    <a:pt x="297" y="367"/>
                  </a:cubicBezTo>
                  <a:cubicBezTo>
                    <a:pt x="294" y="376"/>
                    <a:pt x="262" y="375"/>
                    <a:pt x="280" y="364"/>
                  </a:cubicBezTo>
                  <a:close/>
                  <a:moveTo>
                    <a:pt x="614" y="311"/>
                  </a:moveTo>
                  <a:cubicBezTo>
                    <a:pt x="593" y="312"/>
                    <a:pt x="570" y="314"/>
                    <a:pt x="548" y="317"/>
                  </a:cubicBezTo>
                  <a:cubicBezTo>
                    <a:pt x="538" y="320"/>
                    <a:pt x="527" y="320"/>
                    <a:pt x="516" y="317"/>
                  </a:cubicBezTo>
                  <a:cubicBezTo>
                    <a:pt x="515" y="312"/>
                    <a:pt x="521" y="314"/>
                    <a:pt x="522" y="311"/>
                  </a:cubicBezTo>
                  <a:cubicBezTo>
                    <a:pt x="558" y="312"/>
                    <a:pt x="595" y="311"/>
                    <a:pt x="632" y="307"/>
                  </a:cubicBezTo>
                  <a:cubicBezTo>
                    <a:pt x="626" y="310"/>
                    <a:pt x="620" y="311"/>
                    <a:pt x="614" y="311"/>
                  </a:cubicBezTo>
                  <a:close/>
                  <a:moveTo>
                    <a:pt x="641" y="321"/>
                  </a:moveTo>
                  <a:cubicBezTo>
                    <a:pt x="657" y="313"/>
                    <a:pt x="679" y="317"/>
                    <a:pt x="697" y="315"/>
                  </a:cubicBezTo>
                  <a:cubicBezTo>
                    <a:pt x="683" y="323"/>
                    <a:pt x="663" y="319"/>
                    <a:pt x="641" y="321"/>
                  </a:cubicBezTo>
                  <a:close/>
                  <a:moveTo>
                    <a:pt x="705" y="307"/>
                  </a:moveTo>
                  <a:cubicBezTo>
                    <a:pt x="706" y="306"/>
                    <a:pt x="710" y="305"/>
                    <a:pt x="711" y="306"/>
                  </a:cubicBezTo>
                  <a:cubicBezTo>
                    <a:pt x="713" y="308"/>
                    <a:pt x="707" y="306"/>
                    <a:pt x="705" y="306"/>
                  </a:cubicBezTo>
                  <a:lnTo>
                    <a:pt x="705" y="307"/>
                  </a:lnTo>
                  <a:close/>
                  <a:moveTo>
                    <a:pt x="737" y="318"/>
                  </a:moveTo>
                  <a:lnTo>
                    <a:pt x="737" y="316"/>
                  </a:lnTo>
                  <a:lnTo>
                    <a:pt x="745" y="316"/>
                  </a:lnTo>
                  <a:cubicBezTo>
                    <a:pt x="744" y="320"/>
                    <a:pt x="740" y="316"/>
                    <a:pt x="737" y="318"/>
                  </a:cubicBezTo>
                  <a:close/>
                  <a:moveTo>
                    <a:pt x="769" y="21"/>
                  </a:moveTo>
                  <a:cubicBezTo>
                    <a:pt x="770" y="19"/>
                    <a:pt x="778" y="19"/>
                    <a:pt x="778" y="22"/>
                  </a:cubicBezTo>
                  <a:cubicBezTo>
                    <a:pt x="774" y="23"/>
                    <a:pt x="773" y="21"/>
                    <a:pt x="769" y="21"/>
                  </a:cubicBezTo>
                  <a:close/>
                  <a:moveTo>
                    <a:pt x="771" y="31"/>
                  </a:moveTo>
                  <a:cubicBezTo>
                    <a:pt x="773" y="26"/>
                    <a:pt x="780" y="31"/>
                    <a:pt x="785" y="29"/>
                  </a:cubicBezTo>
                  <a:cubicBezTo>
                    <a:pt x="784" y="33"/>
                    <a:pt x="773" y="31"/>
                    <a:pt x="771" y="31"/>
                  </a:cubicBezTo>
                  <a:close/>
                  <a:moveTo>
                    <a:pt x="781" y="319"/>
                  </a:moveTo>
                  <a:cubicBezTo>
                    <a:pt x="784" y="315"/>
                    <a:pt x="794" y="317"/>
                    <a:pt x="801" y="317"/>
                  </a:cubicBezTo>
                  <a:cubicBezTo>
                    <a:pt x="799" y="322"/>
                    <a:pt x="788" y="318"/>
                    <a:pt x="782" y="319"/>
                  </a:cubicBezTo>
                  <a:lnTo>
                    <a:pt x="781" y="319"/>
                  </a:lnTo>
                  <a:close/>
                  <a:moveTo>
                    <a:pt x="775" y="306"/>
                  </a:moveTo>
                  <a:cubicBezTo>
                    <a:pt x="787" y="304"/>
                    <a:pt x="798" y="303"/>
                    <a:pt x="809" y="304"/>
                  </a:cubicBezTo>
                  <a:cubicBezTo>
                    <a:pt x="801" y="310"/>
                    <a:pt x="785" y="304"/>
                    <a:pt x="775" y="306"/>
                  </a:cubicBezTo>
                  <a:close/>
                  <a:moveTo>
                    <a:pt x="810" y="29"/>
                  </a:moveTo>
                  <a:cubicBezTo>
                    <a:pt x="812" y="25"/>
                    <a:pt x="824" y="29"/>
                    <a:pt x="810" y="29"/>
                  </a:cubicBezTo>
                  <a:close/>
                  <a:moveTo>
                    <a:pt x="818" y="310"/>
                  </a:moveTo>
                  <a:cubicBezTo>
                    <a:pt x="820" y="307"/>
                    <a:pt x="824" y="307"/>
                    <a:pt x="829" y="307"/>
                  </a:cubicBezTo>
                  <a:cubicBezTo>
                    <a:pt x="829" y="312"/>
                    <a:pt x="822" y="309"/>
                    <a:pt x="818" y="310"/>
                  </a:cubicBezTo>
                  <a:close/>
                  <a:moveTo>
                    <a:pt x="1161" y="209"/>
                  </a:moveTo>
                  <a:cubicBezTo>
                    <a:pt x="1159" y="210"/>
                    <a:pt x="1158" y="210"/>
                    <a:pt x="1155" y="210"/>
                  </a:cubicBezTo>
                  <a:cubicBezTo>
                    <a:pt x="1155" y="207"/>
                    <a:pt x="1160" y="209"/>
                    <a:pt x="1161" y="209"/>
                  </a:cubicBezTo>
                  <a:close/>
                  <a:moveTo>
                    <a:pt x="1113" y="98"/>
                  </a:moveTo>
                  <a:cubicBezTo>
                    <a:pt x="1113" y="95"/>
                    <a:pt x="1120" y="96"/>
                    <a:pt x="1121" y="97"/>
                  </a:cubicBezTo>
                  <a:cubicBezTo>
                    <a:pt x="1121" y="101"/>
                    <a:pt x="1115" y="99"/>
                    <a:pt x="1113" y="98"/>
                  </a:cubicBezTo>
                  <a:close/>
                  <a:moveTo>
                    <a:pt x="1125" y="98"/>
                  </a:moveTo>
                  <a:cubicBezTo>
                    <a:pt x="1127" y="95"/>
                    <a:pt x="1132" y="96"/>
                    <a:pt x="1136" y="97"/>
                  </a:cubicBezTo>
                  <a:cubicBezTo>
                    <a:pt x="1135" y="102"/>
                    <a:pt x="1130" y="97"/>
                    <a:pt x="1125" y="98"/>
                  </a:cubicBezTo>
                  <a:close/>
                  <a:moveTo>
                    <a:pt x="1141" y="98"/>
                  </a:moveTo>
                  <a:cubicBezTo>
                    <a:pt x="1140" y="95"/>
                    <a:pt x="1144" y="97"/>
                    <a:pt x="1146" y="97"/>
                  </a:cubicBezTo>
                  <a:cubicBezTo>
                    <a:pt x="1148" y="100"/>
                    <a:pt x="1143" y="98"/>
                    <a:pt x="1142" y="98"/>
                  </a:cubicBezTo>
                  <a:lnTo>
                    <a:pt x="1141" y="98"/>
                  </a:lnTo>
                  <a:close/>
                  <a:moveTo>
                    <a:pt x="1155" y="98"/>
                  </a:moveTo>
                  <a:cubicBezTo>
                    <a:pt x="1156" y="94"/>
                    <a:pt x="1164" y="98"/>
                    <a:pt x="1165" y="97"/>
                  </a:cubicBezTo>
                  <a:cubicBezTo>
                    <a:pt x="1164" y="99"/>
                    <a:pt x="1159" y="98"/>
                    <a:pt x="1155" y="98"/>
                  </a:cubicBezTo>
                  <a:close/>
                  <a:moveTo>
                    <a:pt x="1152" y="85"/>
                  </a:moveTo>
                  <a:cubicBezTo>
                    <a:pt x="1154" y="84"/>
                    <a:pt x="1157" y="83"/>
                    <a:pt x="1158" y="86"/>
                  </a:cubicBezTo>
                  <a:cubicBezTo>
                    <a:pt x="1155" y="87"/>
                    <a:pt x="1155" y="85"/>
                    <a:pt x="1153" y="85"/>
                  </a:cubicBezTo>
                  <a:lnTo>
                    <a:pt x="1152" y="85"/>
                  </a:lnTo>
                  <a:close/>
                  <a:moveTo>
                    <a:pt x="1166" y="98"/>
                  </a:moveTo>
                  <a:cubicBezTo>
                    <a:pt x="1166" y="94"/>
                    <a:pt x="1172" y="99"/>
                    <a:pt x="1173" y="97"/>
                  </a:cubicBezTo>
                  <a:cubicBezTo>
                    <a:pt x="1176" y="99"/>
                    <a:pt x="1170" y="99"/>
                    <a:pt x="1167" y="98"/>
                  </a:cubicBezTo>
                  <a:lnTo>
                    <a:pt x="1166" y="98"/>
                  </a:lnTo>
                  <a:close/>
                  <a:moveTo>
                    <a:pt x="1181" y="98"/>
                  </a:moveTo>
                  <a:cubicBezTo>
                    <a:pt x="1183" y="94"/>
                    <a:pt x="1191" y="98"/>
                    <a:pt x="1194" y="97"/>
                  </a:cubicBezTo>
                  <a:cubicBezTo>
                    <a:pt x="1193" y="101"/>
                    <a:pt x="1186" y="99"/>
                    <a:pt x="1182" y="98"/>
                  </a:cubicBezTo>
                  <a:lnTo>
                    <a:pt x="1181" y="98"/>
                  </a:lnTo>
                  <a:close/>
                  <a:moveTo>
                    <a:pt x="1227" y="94"/>
                  </a:moveTo>
                  <a:cubicBezTo>
                    <a:pt x="1228" y="93"/>
                    <a:pt x="1232" y="91"/>
                    <a:pt x="1234" y="92"/>
                  </a:cubicBezTo>
                  <a:cubicBezTo>
                    <a:pt x="1233" y="95"/>
                    <a:pt x="1231" y="94"/>
                    <a:pt x="1227" y="94"/>
                  </a:cubicBezTo>
                  <a:close/>
                  <a:moveTo>
                    <a:pt x="1234" y="93"/>
                  </a:moveTo>
                  <a:cubicBezTo>
                    <a:pt x="1234" y="90"/>
                    <a:pt x="1240" y="92"/>
                    <a:pt x="1241" y="92"/>
                  </a:cubicBezTo>
                  <a:cubicBezTo>
                    <a:pt x="1239" y="95"/>
                    <a:pt x="1237" y="91"/>
                    <a:pt x="1235" y="93"/>
                  </a:cubicBezTo>
                  <a:lnTo>
                    <a:pt x="1234" y="93"/>
                  </a:lnTo>
                  <a:close/>
                  <a:moveTo>
                    <a:pt x="1245" y="95"/>
                  </a:moveTo>
                  <a:cubicBezTo>
                    <a:pt x="1245" y="94"/>
                    <a:pt x="1246" y="94"/>
                    <a:pt x="1246" y="92"/>
                  </a:cubicBezTo>
                  <a:cubicBezTo>
                    <a:pt x="1249" y="92"/>
                    <a:pt x="1254" y="92"/>
                    <a:pt x="1254" y="95"/>
                  </a:cubicBezTo>
                  <a:lnTo>
                    <a:pt x="1245" y="95"/>
                  </a:lnTo>
                  <a:close/>
                  <a:moveTo>
                    <a:pt x="1155" y="50"/>
                  </a:moveTo>
                  <a:cubicBezTo>
                    <a:pt x="1192" y="49"/>
                    <a:pt x="1222" y="50"/>
                    <a:pt x="1261" y="52"/>
                  </a:cubicBezTo>
                  <a:cubicBezTo>
                    <a:pt x="1263" y="54"/>
                    <a:pt x="1265" y="55"/>
                    <a:pt x="1266" y="56"/>
                  </a:cubicBezTo>
                  <a:cubicBezTo>
                    <a:pt x="1256" y="57"/>
                    <a:pt x="1245" y="56"/>
                    <a:pt x="1234" y="54"/>
                  </a:cubicBezTo>
                  <a:cubicBezTo>
                    <a:pt x="1232" y="55"/>
                    <a:pt x="1237" y="55"/>
                    <a:pt x="1234" y="56"/>
                  </a:cubicBezTo>
                  <a:cubicBezTo>
                    <a:pt x="1216" y="58"/>
                    <a:pt x="1198" y="58"/>
                    <a:pt x="1180" y="55"/>
                  </a:cubicBezTo>
                  <a:cubicBezTo>
                    <a:pt x="1171" y="55"/>
                    <a:pt x="1162" y="58"/>
                    <a:pt x="1155" y="52"/>
                  </a:cubicBezTo>
                  <a:cubicBezTo>
                    <a:pt x="1154" y="51"/>
                    <a:pt x="1155" y="50"/>
                    <a:pt x="1155" y="50"/>
                  </a:cubicBezTo>
                  <a:close/>
                  <a:moveTo>
                    <a:pt x="1151" y="41"/>
                  </a:moveTo>
                  <a:cubicBezTo>
                    <a:pt x="1145" y="46"/>
                    <a:pt x="1129" y="41"/>
                    <a:pt x="1114" y="42"/>
                  </a:cubicBezTo>
                  <a:cubicBezTo>
                    <a:pt x="1126" y="37"/>
                    <a:pt x="1141" y="42"/>
                    <a:pt x="1151" y="41"/>
                  </a:cubicBezTo>
                  <a:close/>
                  <a:moveTo>
                    <a:pt x="977" y="6"/>
                  </a:moveTo>
                  <a:cubicBezTo>
                    <a:pt x="971" y="7"/>
                    <a:pt x="965" y="7"/>
                    <a:pt x="958" y="6"/>
                  </a:cubicBezTo>
                  <a:cubicBezTo>
                    <a:pt x="965" y="4"/>
                    <a:pt x="971" y="4"/>
                    <a:pt x="977" y="6"/>
                  </a:cubicBezTo>
                  <a:close/>
                  <a:moveTo>
                    <a:pt x="837" y="298"/>
                  </a:moveTo>
                  <a:cubicBezTo>
                    <a:pt x="837" y="295"/>
                    <a:pt x="843" y="297"/>
                    <a:pt x="844" y="297"/>
                  </a:cubicBezTo>
                  <a:cubicBezTo>
                    <a:pt x="844" y="298"/>
                    <a:pt x="839" y="298"/>
                    <a:pt x="837" y="298"/>
                  </a:cubicBezTo>
                  <a:close/>
                  <a:moveTo>
                    <a:pt x="858" y="285"/>
                  </a:moveTo>
                  <a:cubicBezTo>
                    <a:pt x="858" y="282"/>
                    <a:pt x="861" y="284"/>
                    <a:pt x="863" y="284"/>
                  </a:cubicBezTo>
                  <a:cubicBezTo>
                    <a:pt x="863" y="285"/>
                    <a:pt x="862" y="286"/>
                    <a:pt x="860" y="286"/>
                  </a:cubicBezTo>
                  <a:cubicBezTo>
                    <a:pt x="860" y="286"/>
                    <a:pt x="859" y="286"/>
                    <a:pt x="858" y="285"/>
                  </a:cubicBezTo>
                  <a:close/>
                  <a:moveTo>
                    <a:pt x="833" y="29"/>
                  </a:moveTo>
                  <a:cubicBezTo>
                    <a:pt x="845" y="26"/>
                    <a:pt x="857" y="25"/>
                    <a:pt x="869" y="26"/>
                  </a:cubicBezTo>
                  <a:cubicBezTo>
                    <a:pt x="860" y="31"/>
                    <a:pt x="846" y="26"/>
                    <a:pt x="833" y="29"/>
                  </a:cubicBezTo>
                  <a:close/>
                  <a:moveTo>
                    <a:pt x="865" y="285"/>
                  </a:moveTo>
                  <a:cubicBezTo>
                    <a:pt x="870" y="282"/>
                    <a:pt x="876" y="281"/>
                    <a:pt x="881" y="280"/>
                  </a:cubicBezTo>
                  <a:cubicBezTo>
                    <a:pt x="887" y="280"/>
                    <a:pt x="897" y="279"/>
                    <a:pt x="900" y="283"/>
                  </a:cubicBezTo>
                  <a:cubicBezTo>
                    <a:pt x="888" y="282"/>
                    <a:pt x="878" y="287"/>
                    <a:pt x="865" y="284"/>
                  </a:cubicBezTo>
                  <a:lnTo>
                    <a:pt x="865" y="285"/>
                  </a:lnTo>
                  <a:close/>
                  <a:moveTo>
                    <a:pt x="921" y="275"/>
                  </a:moveTo>
                  <a:cubicBezTo>
                    <a:pt x="920" y="277"/>
                    <a:pt x="921" y="277"/>
                    <a:pt x="922" y="279"/>
                  </a:cubicBezTo>
                  <a:cubicBezTo>
                    <a:pt x="923" y="280"/>
                    <a:pt x="921" y="276"/>
                    <a:pt x="923" y="275"/>
                  </a:cubicBezTo>
                  <a:cubicBezTo>
                    <a:pt x="925" y="274"/>
                    <a:pt x="923" y="279"/>
                    <a:pt x="924" y="280"/>
                  </a:cubicBezTo>
                  <a:lnTo>
                    <a:pt x="920" y="280"/>
                  </a:lnTo>
                  <a:cubicBezTo>
                    <a:pt x="923" y="277"/>
                    <a:pt x="918" y="277"/>
                    <a:pt x="913" y="277"/>
                  </a:cubicBezTo>
                  <a:cubicBezTo>
                    <a:pt x="913" y="273"/>
                    <a:pt x="919" y="274"/>
                    <a:pt x="921" y="275"/>
                  </a:cubicBezTo>
                  <a:close/>
                  <a:moveTo>
                    <a:pt x="908" y="37"/>
                  </a:moveTo>
                  <a:cubicBezTo>
                    <a:pt x="911" y="34"/>
                    <a:pt x="917" y="35"/>
                    <a:pt x="921" y="35"/>
                  </a:cubicBezTo>
                  <a:cubicBezTo>
                    <a:pt x="917" y="38"/>
                    <a:pt x="913" y="37"/>
                    <a:pt x="908" y="37"/>
                  </a:cubicBezTo>
                  <a:close/>
                  <a:moveTo>
                    <a:pt x="872" y="27"/>
                  </a:moveTo>
                  <a:cubicBezTo>
                    <a:pt x="884" y="21"/>
                    <a:pt x="906" y="28"/>
                    <a:pt x="914" y="21"/>
                  </a:cubicBezTo>
                  <a:cubicBezTo>
                    <a:pt x="910" y="19"/>
                    <a:pt x="905" y="21"/>
                    <a:pt x="899" y="20"/>
                  </a:cubicBezTo>
                  <a:cubicBezTo>
                    <a:pt x="914" y="18"/>
                    <a:pt x="929" y="17"/>
                    <a:pt x="943" y="18"/>
                  </a:cubicBezTo>
                  <a:cubicBezTo>
                    <a:pt x="944" y="22"/>
                    <a:pt x="936" y="21"/>
                    <a:pt x="935" y="19"/>
                  </a:cubicBezTo>
                  <a:cubicBezTo>
                    <a:pt x="931" y="21"/>
                    <a:pt x="925" y="23"/>
                    <a:pt x="919" y="23"/>
                  </a:cubicBezTo>
                  <a:cubicBezTo>
                    <a:pt x="919" y="30"/>
                    <a:pt x="928" y="23"/>
                    <a:pt x="929" y="28"/>
                  </a:cubicBezTo>
                  <a:lnTo>
                    <a:pt x="872" y="27"/>
                  </a:lnTo>
                  <a:close/>
                  <a:moveTo>
                    <a:pt x="929" y="240"/>
                  </a:moveTo>
                  <a:cubicBezTo>
                    <a:pt x="931" y="236"/>
                    <a:pt x="939" y="237"/>
                    <a:pt x="943" y="238"/>
                  </a:cubicBezTo>
                  <a:cubicBezTo>
                    <a:pt x="940" y="242"/>
                    <a:pt x="936" y="239"/>
                    <a:pt x="929" y="240"/>
                  </a:cubicBezTo>
                  <a:close/>
                  <a:moveTo>
                    <a:pt x="938" y="34"/>
                  </a:moveTo>
                  <a:cubicBezTo>
                    <a:pt x="940" y="32"/>
                    <a:pt x="946" y="31"/>
                    <a:pt x="947" y="35"/>
                  </a:cubicBezTo>
                  <a:cubicBezTo>
                    <a:pt x="944" y="34"/>
                    <a:pt x="940" y="35"/>
                    <a:pt x="938" y="34"/>
                  </a:cubicBezTo>
                  <a:close/>
                  <a:moveTo>
                    <a:pt x="950" y="56"/>
                  </a:moveTo>
                  <a:cubicBezTo>
                    <a:pt x="950" y="54"/>
                    <a:pt x="953" y="54"/>
                    <a:pt x="955" y="54"/>
                  </a:cubicBezTo>
                  <a:cubicBezTo>
                    <a:pt x="955" y="57"/>
                    <a:pt x="952" y="56"/>
                    <a:pt x="950" y="56"/>
                  </a:cubicBezTo>
                  <a:close/>
                  <a:moveTo>
                    <a:pt x="958" y="55"/>
                  </a:moveTo>
                  <a:cubicBezTo>
                    <a:pt x="963" y="53"/>
                    <a:pt x="969" y="53"/>
                    <a:pt x="974" y="54"/>
                  </a:cubicBezTo>
                  <a:cubicBezTo>
                    <a:pt x="972" y="59"/>
                    <a:pt x="963" y="55"/>
                    <a:pt x="958" y="55"/>
                  </a:cubicBezTo>
                  <a:close/>
                  <a:moveTo>
                    <a:pt x="976" y="56"/>
                  </a:moveTo>
                  <a:cubicBezTo>
                    <a:pt x="976" y="51"/>
                    <a:pt x="983" y="53"/>
                    <a:pt x="985" y="54"/>
                  </a:cubicBezTo>
                  <a:cubicBezTo>
                    <a:pt x="985" y="57"/>
                    <a:pt x="979" y="55"/>
                    <a:pt x="976" y="56"/>
                  </a:cubicBezTo>
                  <a:close/>
                  <a:moveTo>
                    <a:pt x="981" y="75"/>
                  </a:moveTo>
                  <a:cubicBezTo>
                    <a:pt x="1005" y="69"/>
                    <a:pt x="1040" y="75"/>
                    <a:pt x="1065" y="69"/>
                  </a:cubicBezTo>
                  <a:cubicBezTo>
                    <a:pt x="1096" y="70"/>
                    <a:pt x="1128" y="69"/>
                    <a:pt x="1159" y="65"/>
                  </a:cubicBezTo>
                  <a:cubicBezTo>
                    <a:pt x="1159" y="61"/>
                    <a:pt x="1154" y="65"/>
                    <a:pt x="1154" y="62"/>
                  </a:cubicBezTo>
                  <a:cubicBezTo>
                    <a:pt x="1181" y="61"/>
                    <a:pt x="1209" y="61"/>
                    <a:pt x="1236" y="62"/>
                  </a:cubicBezTo>
                  <a:cubicBezTo>
                    <a:pt x="1232" y="70"/>
                    <a:pt x="1208" y="62"/>
                    <a:pt x="1207" y="70"/>
                  </a:cubicBezTo>
                  <a:cubicBezTo>
                    <a:pt x="1212" y="70"/>
                    <a:pt x="1217" y="70"/>
                    <a:pt x="1222" y="72"/>
                  </a:cubicBezTo>
                  <a:cubicBezTo>
                    <a:pt x="1186" y="77"/>
                    <a:pt x="1139" y="67"/>
                    <a:pt x="1100" y="73"/>
                  </a:cubicBezTo>
                  <a:cubicBezTo>
                    <a:pt x="1095" y="75"/>
                    <a:pt x="1090" y="76"/>
                    <a:pt x="1085" y="77"/>
                  </a:cubicBezTo>
                  <a:cubicBezTo>
                    <a:pt x="1081" y="77"/>
                    <a:pt x="1080" y="73"/>
                    <a:pt x="1076" y="76"/>
                  </a:cubicBezTo>
                  <a:cubicBezTo>
                    <a:pt x="1072" y="76"/>
                    <a:pt x="1075" y="74"/>
                    <a:pt x="1073" y="74"/>
                  </a:cubicBezTo>
                  <a:cubicBezTo>
                    <a:pt x="1068" y="80"/>
                    <a:pt x="1058" y="72"/>
                    <a:pt x="1049" y="74"/>
                  </a:cubicBezTo>
                  <a:cubicBezTo>
                    <a:pt x="1044" y="74"/>
                    <a:pt x="1038" y="81"/>
                    <a:pt x="1035" y="74"/>
                  </a:cubicBezTo>
                  <a:cubicBezTo>
                    <a:pt x="1020" y="74"/>
                    <a:pt x="1000" y="75"/>
                    <a:pt x="981" y="75"/>
                  </a:cubicBezTo>
                  <a:close/>
                  <a:moveTo>
                    <a:pt x="1005" y="87"/>
                  </a:moveTo>
                  <a:cubicBezTo>
                    <a:pt x="1043" y="83"/>
                    <a:pt x="1080" y="82"/>
                    <a:pt x="1118" y="83"/>
                  </a:cubicBezTo>
                  <a:cubicBezTo>
                    <a:pt x="1121" y="82"/>
                    <a:pt x="1115" y="83"/>
                    <a:pt x="1117" y="81"/>
                  </a:cubicBezTo>
                  <a:lnTo>
                    <a:pt x="1125" y="81"/>
                  </a:lnTo>
                  <a:cubicBezTo>
                    <a:pt x="1125" y="84"/>
                    <a:pt x="1120" y="81"/>
                    <a:pt x="1119" y="83"/>
                  </a:cubicBezTo>
                  <a:cubicBezTo>
                    <a:pt x="1125" y="86"/>
                    <a:pt x="1141" y="80"/>
                    <a:pt x="1145" y="86"/>
                  </a:cubicBezTo>
                  <a:cubicBezTo>
                    <a:pt x="1094" y="86"/>
                    <a:pt x="1054" y="90"/>
                    <a:pt x="1005" y="87"/>
                  </a:cubicBezTo>
                  <a:close/>
                  <a:moveTo>
                    <a:pt x="1043" y="98"/>
                  </a:moveTo>
                  <a:cubicBezTo>
                    <a:pt x="1064" y="96"/>
                    <a:pt x="1086" y="95"/>
                    <a:pt x="1107" y="97"/>
                  </a:cubicBezTo>
                  <a:cubicBezTo>
                    <a:pt x="1086" y="100"/>
                    <a:pt x="1064" y="101"/>
                    <a:pt x="1043" y="98"/>
                  </a:cubicBezTo>
                  <a:close/>
                  <a:moveTo>
                    <a:pt x="1093" y="119"/>
                  </a:moveTo>
                  <a:cubicBezTo>
                    <a:pt x="1093" y="116"/>
                    <a:pt x="1097" y="117"/>
                    <a:pt x="1099" y="116"/>
                  </a:cubicBezTo>
                  <a:cubicBezTo>
                    <a:pt x="1099" y="119"/>
                    <a:pt x="1095" y="118"/>
                    <a:pt x="1093" y="119"/>
                  </a:cubicBezTo>
                  <a:close/>
                  <a:moveTo>
                    <a:pt x="1122" y="187"/>
                  </a:moveTo>
                  <a:cubicBezTo>
                    <a:pt x="1128" y="185"/>
                    <a:pt x="1135" y="184"/>
                    <a:pt x="1142" y="186"/>
                  </a:cubicBezTo>
                  <a:cubicBezTo>
                    <a:pt x="1135" y="188"/>
                    <a:pt x="1128" y="189"/>
                    <a:pt x="1122" y="187"/>
                  </a:cubicBezTo>
                  <a:close/>
                  <a:moveTo>
                    <a:pt x="1278" y="180"/>
                  </a:moveTo>
                  <a:cubicBezTo>
                    <a:pt x="1278" y="176"/>
                    <a:pt x="1283" y="177"/>
                    <a:pt x="1284" y="179"/>
                  </a:cubicBezTo>
                  <a:cubicBezTo>
                    <a:pt x="1285" y="180"/>
                    <a:pt x="1281" y="179"/>
                    <a:pt x="1278" y="180"/>
                  </a:cubicBezTo>
                  <a:close/>
                  <a:moveTo>
                    <a:pt x="1295" y="180"/>
                  </a:moveTo>
                  <a:cubicBezTo>
                    <a:pt x="1297" y="177"/>
                    <a:pt x="1302" y="180"/>
                    <a:pt x="1304" y="179"/>
                  </a:cubicBezTo>
                  <a:cubicBezTo>
                    <a:pt x="1301" y="181"/>
                    <a:pt x="1300" y="179"/>
                    <a:pt x="1295" y="180"/>
                  </a:cubicBezTo>
                  <a:close/>
                  <a:moveTo>
                    <a:pt x="796" y="333"/>
                  </a:moveTo>
                  <a:cubicBezTo>
                    <a:pt x="807" y="330"/>
                    <a:pt x="820" y="333"/>
                    <a:pt x="829" y="330"/>
                  </a:cubicBezTo>
                  <a:cubicBezTo>
                    <a:pt x="826" y="326"/>
                    <a:pt x="818" y="329"/>
                    <a:pt x="814" y="328"/>
                  </a:cubicBezTo>
                  <a:cubicBezTo>
                    <a:pt x="813" y="326"/>
                    <a:pt x="816" y="324"/>
                    <a:pt x="813" y="325"/>
                  </a:cubicBezTo>
                  <a:cubicBezTo>
                    <a:pt x="800" y="322"/>
                    <a:pt x="781" y="326"/>
                    <a:pt x="770" y="324"/>
                  </a:cubicBezTo>
                  <a:cubicBezTo>
                    <a:pt x="768" y="320"/>
                    <a:pt x="774" y="324"/>
                    <a:pt x="773" y="321"/>
                  </a:cubicBezTo>
                  <a:cubicBezTo>
                    <a:pt x="768" y="320"/>
                    <a:pt x="763" y="321"/>
                    <a:pt x="759" y="323"/>
                  </a:cubicBezTo>
                  <a:cubicBezTo>
                    <a:pt x="761" y="324"/>
                    <a:pt x="763" y="325"/>
                    <a:pt x="766" y="326"/>
                  </a:cubicBezTo>
                  <a:cubicBezTo>
                    <a:pt x="713" y="329"/>
                    <a:pt x="659" y="332"/>
                    <a:pt x="612" y="339"/>
                  </a:cubicBezTo>
                  <a:cubicBezTo>
                    <a:pt x="628" y="340"/>
                    <a:pt x="646" y="336"/>
                    <a:pt x="656" y="337"/>
                  </a:cubicBezTo>
                  <a:cubicBezTo>
                    <a:pt x="636" y="344"/>
                    <a:pt x="614" y="339"/>
                    <a:pt x="598" y="346"/>
                  </a:cubicBezTo>
                  <a:cubicBezTo>
                    <a:pt x="601" y="346"/>
                    <a:pt x="605" y="345"/>
                    <a:pt x="605" y="349"/>
                  </a:cubicBezTo>
                  <a:cubicBezTo>
                    <a:pt x="604" y="353"/>
                    <a:pt x="596" y="349"/>
                    <a:pt x="599" y="351"/>
                  </a:cubicBezTo>
                  <a:cubicBezTo>
                    <a:pt x="618" y="350"/>
                    <a:pt x="636" y="352"/>
                    <a:pt x="653" y="350"/>
                  </a:cubicBezTo>
                  <a:cubicBezTo>
                    <a:pt x="658" y="349"/>
                    <a:pt x="664" y="350"/>
                    <a:pt x="669" y="351"/>
                  </a:cubicBezTo>
                  <a:cubicBezTo>
                    <a:pt x="683" y="352"/>
                    <a:pt x="698" y="346"/>
                    <a:pt x="712" y="348"/>
                  </a:cubicBezTo>
                  <a:cubicBezTo>
                    <a:pt x="744" y="346"/>
                    <a:pt x="791" y="345"/>
                    <a:pt x="824" y="340"/>
                  </a:cubicBezTo>
                  <a:cubicBezTo>
                    <a:pt x="821" y="340"/>
                    <a:pt x="817" y="342"/>
                    <a:pt x="816" y="339"/>
                  </a:cubicBezTo>
                  <a:cubicBezTo>
                    <a:pt x="820" y="339"/>
                    <a:pt x="825" y="337"/>
                    <a:pt x="831" y="337"/>
                  </a:cubicBezTo>
                  <a:cubicBezTo>
                    <a:pt x="836" y="337"/>
                    <a:pt x="842" y="341"/>
                    <a:pt x="844" y="334"/>
                  </a:cubicBezTo>
                  <a:cubicBezTo>
                    <a:pt x="828" y="336"/>
                    <a:pt x="812" y="335"/>
                    <a:pt x="796" y="333"/>
                  </a:cubicBezTo>
                  <a:close/>
                  <a:moveTo>
                    <a:pt x="762" y="329"/>
                  </a:moveTo>
                  <a:cubicBezTo>
                    <a:pt x="772" y="327"/>
                    <a:pt x="781" y="326"/>
                    <a:pt x="790" y="328"/>
                  </a:cubicBezTo>
                  <a:cubicBezTo>
                    <a:pt x="790" y="330"/>
                    <a:pt x="784" y="330"/>
                    <a:pt x="788" y="332"/>
                  </a:cubicBezTo>
                  <a:cubicBezTo>
                    <a:pt x="781" y="334"/>
                    <a:pt x="773" y="330"/>
                    <a:pt x="763" y="331"/>
                  </a:cubicBezTo>
                  <a:lnTo>
                    <a:pt x="762" y="329"/>
                  </a:lnTo>
                  <a:close/>
                  <a:moveTo>
                    <a:pt x="750" y="333"/>
                  </a:moveTo>
                  <a:cubicBezTo>
                    <a:pt x="736" y="336"/>
                    <a:pt x="721" y="336"/>
                    <a:pt x="706" y="334"/>
                  </a:cubicBezTo>
                  <a:cubicBezTo>
                    <a:pt x="721" y="331"/>
                    <a:pt x="736" y="330"/>
                    <a:pt x="750" y="333"/>
                  </a:cubicBezTo>
                  <a:close/>
                  <a:moveTo>
                    <a:pt x="703" y="336"/>
                  </a:moveTo>
                  <a:cubicBezTo>
                    <a:pt x="701" y="336"/>
                    <a:pt x="699" y="336"/>
                    <a:pt x="698" y="335"/>
                  </a:cubicBezTo>
                  <a:cubicBezTo>
                    <a:pt x="698" y="332"/>
                    <a:pt x="703" y="333"/>
                    <a:pt x="703" y="336"/>
                  </a:cubicBezTo>
                  <a:close/>
                  <a:moveTo>
                    <a:pt x="680" y="343"/>
                  </a:moveTo>
                  <a:cubicBezTo>
                    <a:pt x="680" y="341"/>
                    <a:pt x="685" y="341"/>
                    <a:pt x="686" y="342"/>
                  </a:cubicBezTo>
                  <a:cubicBezTo>
                    <a:pt x="687" y="343"/>
                    <a:pt x="682" y="342"/>
                    <a:pt x="680" y="343"/>
                  </a:cubicBezTo>
                  <a:close/>
                  <a:moveTo>
                    <a:pt x="688" y="344"/>
                  </a:moveTo>
                  <a:lnTo>
                    <a:pt x="688" y="341"/>
                  </a:lnTo>
                  <a:cubicBezTo>
                    <a:pt x="698" y="341"/>
                    <a:pt x="713" y="333"/>
                    <a:pt x="720" y="344"/>
                  </a:cubicBezTo>
                  <a:cubicBezTo>
                    <a:pt x="709" y="345"/>
                    <a:pt x="699" y="343"/>
                    <a:pt x="688" y="344"/>
                  </a:cubicBezTo>
                  <a:close/>
                  <a:moveTo>
                    <a:pt x="759" y="340"/>
                  </a:moveTo>
                  <a:cubicBezTo>
                    <a:pt x="750" y="339"/>
                    <a:pt x="742" y="339"/>
                    <a:pt x="734" y="340"/>
                  </a:cubicBezTo>
                  <a:cubicBezTo>
                    <a:pt x="731" y="340"/>
                    <a:pt x="731" y="339"/>
                    <a:pt x="728" y="339"/>
                  </a:cubicBezTo>
                  <a:cubicBezTo>
                    <a:pt x="736" y="336"/>
                    <a:pt x="744" y="336"/>
                    <a:pt x="752" y="338"/>
                  </a:cubicBezTo>
                  <a:cubicBezTo>
                    <a:pt x="754" y="338"/>
                    <a:pt x="749" y="334"/>
                    <a:pt x="752" y="332"/>
                  </a:cubicBezTo>
                  <a:cubicBezTo>
                    <a:pt x="755" y="331"/>
                    <a:pt x="752" y="335"/>
                    <a:pt x="754" y="337"/>
                  </a:cubicBezTo>
                  <a:cubicBezTo>
                    <a:pt x="764" y="335"/>
                    <a:pt x="774" y="334"/>
                    <a:pt x="783" y="334"/>
                  </a:cubicBezTo>
                  <a:cubicBezTo>
                    <a:pt x="780" y="345"/>
                    <a:pt x="766" y="333"/>
                    <a:pt x="759" y="340"/>
                  </a:cubicBezTo>
                  <a:close/>
                  <a:moveTo>
                    <a:pt x="785" y="337"/>
                  </a:moveTo>
                  <a:cubicBezTo>
                    <a:pt x="785" y="337"/>
                    <a:pt x="786" y="335"/>
                    <a:pt x="785" y="335"/>
                  </a:cubicBezTo>
                  <a:cubicBezTo>
                    <a:pt x="787" y="333"/>
                    <a:pt x="789" y="336"/>
                    <a:pt x="792" y="335"/>
                  </a:cubicBezTo>
                  <a:cubicBezTo>
                    <a:pt x="790" y="337"/>
                    <a:pt x="788" y="337"/>
                    <a:pt x="785" y="337"/>
                  </a:cubicBezTo>
                  <a:close/>
                  <a:moveTo>
                    <a:pt x="889" y="333"/>
                  </a:moveTo>
                  <a:cubicBezTo>
                    <a:pt x="898" y="333"/>
                    <a:pt x="910" y="334"/>
                    <a:pt x="913" y="330"/>
                  </a:cubicBezTo>
                  <a:cubicBezTo>
                    <a:pt x="907" y="332"/>
                    <a:pt x="897" y="329"/>
                    <a:pt x="890" y="333"/>
                  </a:cubicBezTo>
                  <a:lnTo>
                    <a:pt x="889" y="333"/>
                  </a:lnTo>
                  <a:close/>
                  <a:moveTo>
                    <a:pt x="1128" y="249"/>
                  </a:moveTo>
                  <a:cubicBezTo>
                    <a:pt x="1138" y="251"/>
                    <a:pt x="1154" y="249"/>
                    <a:pt x="1161" y="249"/>
                  </a:cubicBezTo>
                  <a:cubicBezTo>
                    <a:pt x="1162" y="242"/>
                    <a:pt x="1170" y="252"/>
                    <a:pt x="1172" y="247"/>
                  </a:cubicBezTo>
                  <a:cubicBezTo>
                    <a:pt x="1158" y="246"/>
                    <a:pt x="1143" y="246"/>
                    <a:pt x="1128" y="249"/>
                  </a:cubicBezTo>
                  <a:close/>
                  <a:moveTo>
                    <a:pt x="1274" y="36"/>
                  </a:moveTo>
                  <a:cubicBezTo>
                    <a:pt x="1274" y="32"/>
                    <a:pt x="1272" y="37"/>
                    <a:pt x="1271" y="37"/>
                  </a:cubicBezTo>
                  <a:cubicBezTo>
                    <a:pt x="1258" y="33"/>
                    <a:pt x="1233" y="38"/>
                    <a:pt x="1222" y="34"/>
                  </a:cubicBezTo>
                  <a:cubicBezTo>
                    <a:pt x="1222" y="37"/>
                    <a:pt x="1215" y="33"/>
                    <a:pt x="1215" y="37"/>
                  </a:cubicBezTo>
                  <a:lnTo>
                    <a:pt x="1277" y="39"/>
                  </a:lnTo>
                  <a:cubicBezTo>
                    <a:pt x="1279" y="36"/>
                    <a:pt x="1270" y="38"/>
                    <a:pt x="1274" y="36"/>
                  </a:cubicBezTo>
                  <a:close/>
                  <a:moveTo>
                    <a:pt x="1254" y="325"/>
                  </a:moveTo>
                  <a:cubicBezTo>
                    <a:pt x="1254" y="328"/>
                    <a:pt x="1253" y="327"/>
                    <a:pt x="1252" y="328"/>
                  </a:cubicBezTo>
                  <a:cubicBezTo>
                    <a:pt x="1253" y="326"/>
                    <a:pt x="1250" y="324"/>
                    <a:pt x="1250" y="326"/>
                  </a:cubicBezTo>
                  <a:cubicBezTo>
                    <a:pt x="1253" y="328"/>
                    <a:pt x="1250" y="330"/>
                    <a:pt x="1251" y="334"/>
                  </a:cubicBezTo>
                  <a:lnTo>
                    <a:pt x="1260" y="334"/>
                  </a:lnTo>
                  <a:cubicBezTo>
                    <a:pt x="1260" y="331"/>
                    <a:pt x="1260" y="327"/>
                    <a:pt x="1259" y="326"/>
                  </a:cubicBezTo>
                  <a:cubicBezTo>
                    <a:pt x="1258" y="328"/>
                    <a:pt x="1255" y="325"/>
                    <a:pt x="1254" y="325"/>
                  </a:cubicBezTo>
                  <a:close/>
                  <a:moveTo>
                    <a:pt x="1480" y="167"/>
                  </a:moveTo>
                  <a:lnTo>
                    <a:pt x="1480" y="166"/>
                  </a:lnTo>
                  <a:cubicBezTo>
                    <a:pt x="1479" y="166"/>
                    <a:pt x="1478" y="164"/>
                    <a:pt x="1478" y="166"/>
                  </a:cubicBezTo>
                  <a:cubicBezTo>
                    <a:pt x="1477" y="167"/>
                    <a:pt x="1479" y="166"/>
                    <a:pt x="1479" y="166"/>
                  </a:cubicBezTo>
                  <a:cubicBezTo>
                    <a:pt x="1479" y="167"/>
                    <a:pt x="1474" y="166"/>
                    <a:pt x="1475" y="164"/>
                  </a:cubicBezTo>
                  <a:cubicBezTo>
                    <a:pt x="1467" y="165"/>
                    <a:pt x="1459" y="164"/>
                    <a:pt x="1451" y="163"/>
                  </a:cubicBezTo>
                  <a:cubicBezTo>
                    <a:pt x="1460" y="166"/>
                    <a:pt x="1470" y="168"/>
                    <a:pt x="1480" y="167"/>
                  </a:cubicBezTo>
                  <a:close/>
                  <a:moveTo>
                    <a:pt x="1495" y="212"/>
                  </a:moveTo>
                  <a:cubicBezTo>
                    <a:pt x="1500" y="210"/>
                    <a:pt x="1506" y="215"/>
                    <a:pt x="1509" y="211"/>
                  </a:cubicBezTo>
                  <a:cubicBezTo>
                    <a:pt x="1503" y="212"/>
                    <a:pt x="1498" y="209"/>
                    <a:pt x="1495" y="212"/>
                  </a:cubicBezTo>
                  <a:close/>
                  <a:moveTo>
                    <a:pt x="1330" y="223"/>
                  </a:moveTo>
                  <a:cubicBezTo>
                    <a:pt x="1319" y="221"/>
                    <a:pt x="1308" y="222"/>
                    <a:pt x="1298" y="226"/>
                  </a:cubicBezTo>
                  <a:cubicBezTo>
                    <a:pt x="1311" y="225"/>
                    <a:pt x="1322" y="228"/>
                    <a:pt x="1330" y="223"/>
                  </a:cubicBezTo>
                  <a:close/>
                  <a:moveTo>
                    <a:pt x="1708" y="69"/>
                  </a:moveTo>
                  <a:cubicBezTo>
                    <a:pt x="1706" y="65"/>
                    <a:pt x="1703" y="65"/>
                    <a:pt x="1699" y="65"/>
                  </a:cubicBezTo>
                  <a:cubicBezTo>
                    <a:pt x="1672" y="64"/>
                    <a:pt x="1645" y="62"/>
                    <a:pt x="1619" y="58"/>
                  </a:cubicBezTo>
                  <a:cubicBezTo>
                    <a:pt x="1618" y="54"/>
                    <a:pt x="1619" y="51"/>
                    <a:pt x="1620" y="47"/>
                  </a:cubicBezTo>
                  <a:cubicBezTo>
                    <a:pt x="1617" y="45"/>
                    <a:pt x="1608" y="47"/>
                    <a:pt x="1604" y="46"/>
                  </a:cubicBezTo>
                  <a:cubicBezTo>
                    <a:pt x="1587" y="48"/>
                    <a:pt x="1569" y="48"/>
                    <a:pt x="1552" y="46"/>
                  </a:cubicBezTo>
                  <a:cubicBezTo>
                    <a:pt x="1547" y="46"/>
                    <a:pt x="1539" y="42"/>
                    <a:pt x="1537" y="46"/>
                  </a:cubicBezTo>
                  <a:cubicBezTo>
                    <a:pt x="1547" y="48"/>
                    <a:pt x="1558" y="49"/>
                    <a:pt x="1568" y="49"/>
                  </a:cubicBezTo>
                  <a:cubicBezTo>
                    <a:pt x="1574" y="49"/>
                    <a:pt x="1584" y="49"/>
                    <a:pt x="1584" y="56"/>
                  </a:cubicBezTo>
                  <a:cubicBezTo>
                    <a:pt x="1567" y="55"/>
                    <a:pt x="1550" y="54"/>
                    <a:pt x="1533" y="51"/>
                  </a:cubicBezTo>
                  <a:cubicBezTo>
                    <a:pt x="1515" y="52"/>
                    <a:pt x="1496" y="50"/>
                    <a:pt x="1478" y="46"/>
                  </a:cubicBezTo>
                  <a:cubicBezTo>
                    <a:pt x="1478" y="46"/>
                    <a:pt x="1477" y="46"/>
                    <a:pt x="1477" y="48"/>
                  </a:cubicBezTo>
                  <a:cubicBezTo>
                    <a:pt x="1490" y="54"/>
                    <a:pt x="1508" y="51"/>
                    <a:pt x="1519" y="58"/>
                  </a:cubicBezTo>
                  <a:cubicBezTo>
                    <a:pt x="1515" y="61"/>
                    <a:pt x="1502" y="55"/>
                    <a:pt x="1498" y="60"/>
                  </a:cubicBezTo>
                  <a:cubicBezTo>
                    <a:pt x="1504" y="63"/>
                    <a:pt x="1516" y="60"/>
                    <a:pt x="1519" y="66"/>
                  </a:cubicBezTo>
                  <a:cubicBezTo>
                    <a:pt x="1509" y="70"/>
                    <a:pt x="1503" y="62"/>
                    <a:pt x="1493" y="63"/>
                  </a:cubicBezTo>
                  <a:cubicBezTo>
                    <a:pt x="1495" y="65"/>
                    <a:pt x="1495" y="66"/>
                    <a:pt x="1493" y="69"/>
                  </a:cubicBezTo>
                  <a:cubicBezTo>
                    <a:pt x="1507" y="69"/>
                    <a:pt x="1520" y="71"/>
                    <a:pt x="1533" y="75"/>
                  </a:cubicBezTo>
                  <a:cubicBezTo>
                    <a:pt x="1533" y="77"/>
                    <a:pt x="1535" y="81"/>
                    <a:pt x="1538" y="78"/>
                  </a:cubicBezTo>
                  <a:cubicBezTo>
                    <a:pt x="1541" y="76"/>
                    <a:pt x="1534" y="77"/>
                    <a:pt x="1535" y="74"/>
                  </a:cubicBezTo>
                  <a:cubicBezTo>
                    <a:pt x="1545" y="67"/>
                    <a:pt x="1556" y="63"/>
                    <a:pt x="1567" y="62"/>
                  </a:cubicBezTo>
                  <a:cubicBezTo>
                    <a:pt x="1590" y="61"/>
                    <a:pt x="1612" y="62"/>
                    <a:pt x="1634" y="65"/>
                  </a:cubicBezTo>
                  <a:cubicBezTo>
                    <a:pt x="1659" y="67"/>
                    <a:pt x="1684" y="67"/>
                    <a:pt x="1709" y="69"/>
                  </a:cubicBezTo>
                  <a:lnTo>
                    <a:pt x="1708" y="69"/>
                  </a:lnTo>
                  <a:close/>
                  <a:moveTo>
                    <a:pt x="1527" y="59"/>
                  </a:moveTo>
                  <a:cubicBezTo>
                    <a:pt x="1529" y="55"/>
                    <a:pt x="1540" y="58"/>
                    <a:pt x="1545" y="59"/>
                  </a:cubicBezTo>
                  <a:cubicBezTo>
                    <a:pt x="1543" y="69"/>
                    <a:pt x="1531" y="65"/>
                    <a:pt x="1527" y="59"/>
                  </a:cubicBezTo>
                  <a:close/>
                </a:path>
              </a:pathLst>
            </a:custGeom>
            <a:gradFill>
              <a:gsLst>
                <a:gs pos="0">
                  <a:srgbClr val="DFB88D">
                    <a:lumMod val="56000"/>
                    <a:lumOff val="44000"/>
                  </a:srgbClr>
                </a:gs>
                <a:gs pos="100000">
                  <a:srgbClr val="9A5A33">
                    <a:lumMod val="61000"/>
                    <a:lumOff val="39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dirty="0"/>
            </a:p>
          </p:txBody>
        </p:sp>
      </p:grpSp>
      <p:sp>
        <p:nvSpPr>
          <p:cNvPr id="477" name="PA-文本框 476"/>
          <p:cNvSpPr txBox="1"/>
          <p:nvPr>
            <p:custDataLst>
              <p:tags r:id="rId5"/>
            </p:custDataLst>
          </p:nvPr>
        </p:nvSpPr>
        <p:spPr>
          <a:xfrm>
            <a:off x="10040797" y="6381136"/>
            <a:ext cx="2696792" cy="373626"/>
          </a:xfrm>
          <a:prstGeom prst="rect">
            <a:avLst/>
          </a:prstGeom>
          <a:noFill/>
        </p:spPr>
        <p:txBody>
          <a:bodyPr wrap="square" rtlCol="0">
            <a:spAutoFit/>
          </a:bodyPr>
          <a:lstStyle/>
          <a:p>
            <a:pPr algn="ctr"/>
            <a:r>
              <a:rPr lang="zh-CN" altLang="en-US" spc="600" dirty="0">
                <a:gradFill>
                  <a:gsLst>
                    <a:gs pos="0">
                      <a:srgbClr val="9A5A33">
                        <a:lumMod val="50000"/>
                        <a:lumOff val="50000"/>
                      </a:srgbClr>
                    </a:gs>
                    <a:gs pos="100000">
                      <a:srgbClr val="DFB88D"/>
                    </a:gs>
                  </a:gsLst>
                  <a:lin ang="5400000" scaled="1"/>
                </a:gra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求实鼎新</a:t>
            </a:r>
          </a:p>
        </p:txBody>
      </p:sp>
      <p:sp>
        <p:nvSpPr>
          <p:cNvPr id="481" name="PA-文本框 480"/>
          <p:cNvSpPr txBox="1"/>
          <p:nvPr>
            <p:custDataLst>
              <p:tags r:id="rId6"/>
            </p:custDataLst>
          </p:nvPr>
        </p:nvSpPr>
        <p:spPr>
          <a:xfrm>
            <a:off x="2151204" y="5324966"/>
            <a:ext cx="2089417" cy="369332"/>
          </a:xfrm>
          <a:prstGeom prst="rect">
            <a:avLst/>
          </a:prstGeom>
          <a:noFill/>
        </p:spPr>
        <p:txBody>
          <a:bodyPr wrap="square">
            <a:spAutoFit/>
          </a:bodyPr>
          <a:lstStyle/>
          <a:p>
            <a:pPr algn="ctr"/>
            <a:r>
              <a:rPr lang="zh-CN" altLang="zh-CN" sz="1800" kern="100" spc="600" dirty="0">
                <a:gradFill>
                  <a:gsLst>
                    <a:gs pos="0">
                      <a:srgbClr val="DFB88D">
                        <a:alpha val="80000"/>
                      </a:srgbClr>
                    </a:gs>
                    <a:gs pos="100000">
                      <a:srgbClr val="9A5A33">
                        <a:lumMod val="54000"/>
                        <a:lumOff val="46000"/>
                        <a:alpha val="40000"/>
                      </a:srgbClr>
                    </a:gs>
                  </a:gsLst>
                  <a:lin ang="0" scaled="1"/>
                </a:gradFill>
                <a:effectLst/>
                <a:latin typeface="思源宋体 CN Heavy" panose="02020900000000000000" pitchFamily="18" charset="-122"/>
                <a:ea typeface="思源宋体 CN Heavy" panose="02020900000000000000" pitchFamily="18" charset="-122"/>
                <a:cs typeface="Times New Roman" panose="02020603050405020304" pitchFamily="18" charset="0"/>
              </a:rPr>
              <a:t>文化表现</a:t>
            </a:r>
            <a:endParaRPr lang="zh-CN" altLang="en-US" spc="600" dirty="0">
              <a:gradFill>
                <a:gsLst>
                  <a:gs pos="0">
                    <a:srgbClr val="DFB88D">
                      <a:alpha val="80000"/>
                    </a:srgbClr>
                  </a:gs>
                  <a:gs pos="100000">
                    <a:srgbClr val="9A5A33">
                      <a:lumMod val="54000"/>
                      <a:lumOff val="46000"/>
                      <a:alpha val="40000"/>
                    </a:srgbClr>
                  </a:gs>
                </a:gsLst>
                <a:lin ang="0" scaled="1"/>
              </a:gradFill>
              <a:latin typeface="思源宋体 CN Heavy" panose="02020900000000000000" pitchFamily="18" charset="-122"/>
              <a:ea typeface="思源宋体 CN Heavy" panose="02020900000000000000" pitchFamily="18" charset="-122"/>
            </a:endParaRPr>
          </a:p>
        </p:txBody>
      </p:sp>
      <p:sp>
        <p:nvSpPr>
          <p:cNvPr id="482" name="PA-文本框 481"/>
          <p:cNvSpPr txBox="1"/>
          <p:nvPr>
            <p:custDataLst>
              <p:tags r:id="rId7"/>
            </p:custDataLst>
          </p:nvPr>
        </p:nvSpPr>
        <p:spPr>
          <a:xfrm>
            <a:off x="5051292" y="5324966"/>
            <a:ext cx="2089417" cy="369332"/>
          </a:xfrm>
          <a:prstGeom prst="rect">
            <a:avLst/>
          </a:prstGeom>
          <a:noFill/>
        </p:spPr>
        <p:txBody>
          <a:bodyPr wrap="square">
            <a:spAutoFit/>
          </a:bodyPr>
          <a:lstStyle/>
          <a:p>
            <a:pPr algn="ctr"/>
            <a:r>
              <a:rPr lang="zh-CN" altLang="zh-CN" sz="1800" kern="100" spc="600" dirty="0">
                <a:gradFill>
                  <a:gsLst>
                    <a:gs pos="0">
                      <a:srgbClr val="DFB88D">
                        <a:alpha val="80000"/>
                      </a:srgbClr>
                    </a:gs>
                    <a:gs pos="100000">
                      <a:srgbClr val="9A5A33">
                        <a:lumMod val="54000"/>
                        <a:lumOff val="46000"/>
                        <a:alpha val="40000"/>
                      </a:srgbClr>
                    </a:gs>
                  </a:gsLst>
                  <a:lin ang="0" scaled="1"/>
                </a:gradFill>
                <a:effectLst/>
                <a:latin typeface="思源宋体 CN Heavy" panose="02020900000000000000" pitchFamily="18" charset="-122"/>
                <a:ea typeface="思源宋体 CN Heavy" panose="02020900000000000000" pitchFamily="18" charset="-122"/>
                <a:cs typeface="Times New Roman" panose="02020603050405020304" pitchFamily="18" charset="0"/>
              </a:rPr>
              <a:t>产生原因</a:t>
            </a:r>
            <a:endParaRPr lang="zh-CN" altLang="en-US" spc="600" dirty="0">
              <a:gradFill>
                <a:gsLst>
                  <a:gs pos="0">
                    <a:srgbClr val="DFB88D">
                      <a:alpha val="80000"/>
                    </a:srgbClr>
                  </a:gs>
                  <a:gs pos="100000">
                    <a:srgbClr val="9A5A33">
                      <a:lumMod val="54000"/>
                      <a:lumOff val="46000"/>
                      <a:alpha val="40000"/>
                    </a:srgbClr>
                  </a:gs>
                </a:gsLst>
                <a:lin ang="0" scaled="1"/>
              </a:gradFill>
              <a:latin typeface="思源宋体 CN Heavy" panose="02020900000000000000" pitchFamily="18" charset="-122"/>
              <a:ea typeface="思源宋体 CN Heavy" panose="02020900000000000000" pitchFamily="18" charset="-122"/>
            </a:endParaRPr>
          </a:p>
        </p:txBody>
      </p:sp>
      <p:sp>
        <p:nvSpPr>
          <p:cNvPr id="483" name="PA-文本框 482"/>
          <p:cNvSpPr txBox="1"/>
          <p:nvPr>
            <p:custDataLst>
              <p:tags r:id="rId8"/>
            </p:custDataLst>
          </p:nvPr>
        </p:nvSpPr>
        <p:spPr>
          <a:xfrm>
            <a:off x="7951380" y="5324966"/>
            <a:ext cx="2089417" cy="369332"/>
          </a:xfrm>
          <a:prstGeom prst="rect">
            <a:avLst/>
          </a:prstGeom>
          <a:noFill/>
        </p:spPr>
        <p:txBody>
          <a:bodyPr wrap="square">
            <a:spAutoFit/>
          </a:bodyPr>
          <a:lstStyle/>
          <a:p>
            <a:pPr algn="ctr"/>
            <a:r>
              <a:rPr lang="zh-CN" altLang="zh-CN" sz="1800" kern="100" spc="600" dirty="0">
                <a:gradFill>
                  <a:gsLst>
                    <a:gs pos="0">
                      <a:srgbClr val="DFB88D">
                        <a:alpha val="80000"/>
                      </a:srgbClr>
                    </a:gs>
                    <a:gs pos="100000">
                      <a:srgbClr val="9A5A33">
                        <a:lumMod val="54000"/>
                        <a:lumOff val="46000"/>
                        <a:alpha val="40000"/>
                      </a:srgbClr>
                    </a:gs>
                  </a:gsLst>
                  <a:lin ang="0" scaled="1"/>
                </a:gradFill>
                <a:effectLst/>
                <a:latin typeface="思源宋体 CN Heavy" panose="02020900000000000000" pitchFamily="18" charset="-122"/>
                <a:ea typeface="思源宋体 CN Heavy" panose="02020900000000000000" pitchFamily="18" charset="-122"/>
                <a:cs typeface="Times New Roman" panose="02020603050405020304" pitchFamily="18" charset="0"/>
              </a:rPr>
              <a:t>看法表述</a:t>
            </a:r>
            <a:endParaRPr lang="zh-CN" altLang="en-US" spc="600" dirty="0">
              <a:gradFill>
                <a:gsLst>
                  <a:gs pos="0">
                    <a:srgbClr val="DFB88D">
                      <a:alpha val="80000"/>
                    </a:srgbClr>
                  </a:gs>
                  <a:gs pos="100000">
                    <a:srgbClr val="9A5A33">
                      <a:lumMod val="54000"/>
                      <a:lumOff val="46000"/>
                      <a:alpha val="40000"/>
                    </a:srgbClr>
                  </a:gs>
                </a:gsLst>
                <a:lin ang="0" scaled="1"/>
              </a:gradFill>
              <a:latin typeface="思源宋体 CN Heavy" panose="02020900000000000000" pitchFamily="18" charset="-122"/>
              <a:ea typeface="思源宋体 CN Heavy" panose="02020900000000000000" pitchFamily="18" charset="-122"/>
            </a:endParaRPr>
          </a:p>
        </p:txBody>
      </p:sp>
      <p:grpSp>
        <p:nvGrpSpPr>
          <p:cNvPr id="489" name="PA-组合 488"/>
          <p:cNvGrpSpPr/>
          <p:nvPr>
            <p:custDataLst>
              <p:tags r:id="rId9"/>
            </p:custDataLst>
          </p:nvPr>
        </p:nvGrpSpPr>
        <p:grpSpPr>
          <a:xfrm>
            <a:off x="8783990" y="1674412"/>
            <a:ext cx="257388" cy="417636"/>
            <a:chOff x="8783990" y="1674412"/>
            <a:chExt cx="257388" cy="417636"/>
          </a:xfrm>
        </p:grpSpPr>
        <p:sp>
          <p:nvSpPr>
            <p:cNvPr id="487" name="PA-任意多边形 486"/>
            <p:cNvSpPr/>
            <p:nvPr>
              <p:custDataLst>
                <p:tags r:id="rId20"/>
              </p:custDataLst>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488" name="PA-文本框 487"/>
            <p:cNvSpPr txBox="1"/>
            <p:nvPr>
              <p:custDataLst>
                <p:tags r:id="rId21"/>
              </p:custDataLst>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sp>
        <p:nvSpPr>
          <p:cNvPr id="492" name="PA-文本框 491"/>
          <p:cNvSpPr txBox="1"/>
          <p:nvPr>
            <p:custDataLst>
              <p:tags r:id="rId10"/>
            </p:custDataLst>
          </p:nvPr>
        </p:nvSpPr>
        <p:spPr>
          <a:xfrm>
            <a:off x="1625104" y="638546"/>
            <a:ext cx="8941792" cy="369332"/>
          </a:xfrm>
          <a:prstGeom prst="rect">
            <a:avLst/>
          </a:prstGeom>
          <a:noFill/>
        </p:spPr>
        <p:txBody>
          <a:bodyPr wrap="square">
            <a:spAutoFit/>
          </a:bodyPr>
          <a:lstStyle/>
          <a:p>
            <a:pPr algn="ctr"/>
            <a:r>
              <a:rPr lang="zh-CN" altLang="en-US" kern="100" spc="4000" dirty="0">
                <a:gradFill flip="none" rotWithShape="1">
                  <a:gsLst>
                    <a:gs pos="0">
                      <a:srgbClr val="DFB88D">
                        <a:alpha val="34000"/>
                      </a:srgbClr>
                    </a:gs>
                    <a:gs pos="100000">
                      <a:srgbClr val="9A5A33">
                        <a:lumMod val="54000"/>
                        <a:lumOff val="46000"/>
                        <a:alpha val="24000"/>
                      </a:srgbClr>
                    </a:gs>
                  </a:gsLst>
                  <a:lin ang="5400000" scaled="1"/>
                  <a:tileRect/>
                </a:gradFill>
                <a:latin typeface="思源宋体 CN Heavy" panose="02020900000000000000" pitchFamily="18" charset="-122"/>
                <a:ea typeface="思源宋体 CN Heavy" panose="02020900000000000000" pitchFamily="18" charset="-122"/>
                <a:cs typeface="Times New Roman" panose="02020603050405020304" pitchFamily="18" charset="0"/>
              </a:rPr>
              <a:t>点一滴墨 倾一世魂</a:t>
            </a:r>
          </a:p>
        </p:txBody>
      </p:sp>
      <p:sp>
        <p:nvSpPr>
          <p:cNvPr id="493" name="PA-文本框 492"/>
          <p:cNvSpPr txBox="1"/>
          <p:nvPr>
            <p:custDataLst>
              <p:tags r:id="rId11"/>
            </p:custDataLst>
          </p:nvPr>
        </p:nvSpPr>
        <p:spPr>
          <a:xfrm>
            <a:off x="128821" y="1843951"/>
            <a:ext cx="370386" cy="3170099"/>
          </a:xfrm>
          <a:prstGeom prst="rect">
            <a:avLst/>
          </a:prstGeom>
          <a:noFill/>
        </p:spPr>
        <p:txBody>
          <a:bodyPr wrap="square" rtlCol="0">
            <a:spAutoFit/>
          </a:bodyPr>
          <a:lstStyle/>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U</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S</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T</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b</a:t>
            </a:r>
            <a:endParaRPr lang="zh-CN" altLang="en-US" sz="2000" dirty="0">
              <a:solidFill>
                <a:schemeClr val="bg1">
                  <a:alpha val="20000"/>
                </a:schemeClr>
              </a:solidFill>
              <a:latin typeface="Impact" panose="020B0806030902050204" pitchFamily="34" charset="0"/>
              <a:ea typeface="思源宋体 CN Heavy" panose="02020900000000000000" pitchFamily="18" charset="-122"/>
            </a:endParaRPr>
          </a:p>
        </p:txBody>
      </p:sp>
      <p:sp>
        <p:nvSpPr>
          <p:cNvPr id="494" name="PA-文本框 493"/>
          <p:cNvSpPr txBox="1"/>
          <p:nvPr>
            <p:custDataLst>
              <p:tags r:id="rId12"/>
            </p:custDataLst>
          </p:nvPr>
        </p:nvSpPr>
        <p:spPr>
          <a:xfrm>
            <a:off x="11723082" y="1843951"/>
            <a:ext cx="370386" cy="3170099"/>
          </a:xfrm>
          <a:prstGeom prst="rect">
            <a:avLst/>
          </a:prstGeom>
          <a:noFill/>
        </p:spPr>
        <p:txBody>
          <a:bodyPr wrap="square" rtlCol="0">
            <a:spAutoFit/>
          </a:bodyPr>
          <a:lstStyle/>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U</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S</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T</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b</a:t>
            </a:r>
            <a:endParaRPr lang="zh-CN" altLang="en-US" sz="2000" dirty="0">
              <a:solidFill>
                <a:schemeClr val="bg1">
                  <a:alpha val="20000"/>
                </a:schemeClr>
              </a:solidFill>
              <a:latin typeface="Impact" panose="020B0806030902050204" pitchFamily="34" charset="0"/>
              <a:ea typeface="思源宋体 CN Heavy" panose="02020900000000000000" pitchFamily="18" charset="-122"/>
            </a:endParaRPr>
          </a:p>
        </p:txBody>
      </p:sp>
      <p:pic>
        <p:nvPicPr>
          <p:cNvPr id="500" name="PA-图片 499"/>
          <p:cNvPicPr>
            <a:picLocks noChangeAspect="1"/>
          </p:cNvPicPr>
          <p:nvPr>
            <p:custDataLst>
              <p:tags r:id="rId13"/>
            </p:custDataLst>
          </p:nvPr>
        </p:nvPicPr>
        <p:blipFill>
          <a:blip r:embed="rId233" cstate="screen">
            <a:extLst>
              <a:ext uri="{28A0092B-C50C-407E-A947-70E740481C1C}">
                <a14:useLocalDpi xmlns:a14="http://schemas.microsoft.com/office/drawing/2010/main"/>
              </a:ext>
            </a:extLst>
          </a:blip>
          <a:stretch>
            <a:fillRect/>
          </a:stretch>
        </p:blipFill>
        <p:spPr>
          <a:xfrm>
            <a:off x="1823153" y="3029480"/>
            <a:ext cx="1317992" cy="1053176"/>
          </a:xfrm>
          <a:prstGeom prst="rect">
            <a:avLst/>
          </a:prstGeom>
        </p:spPr>
      </p:pic>
      <p:pic>
        <p:nvPicPr>
          <p:cNvPr id="501" name="PA-图片 500"/>
          <p:cNvPicPr>
            <a:picLocks noChangeAspect="1"/>
          </p:cNvPicPr>
          <p:nvPr>
            <p:custDataLst>
              <p:tags r:id="rId14"/>
            </p:custDataLst>
          </p:nvPr>
        </p:nvPicPr>
        <p:blipFill>
          <a:blip r:embed="rId234" cstate="screen">
            <a:extLst>
              <a:ext uri="{28A0092B-C50C-407E-A947-70E740481C1C}">
                <a14:useLocalDpi xmlns:a14="http://schemas.microsoft.com/office/drawing/2010/main"/>
              </a:ext>
            </a:extLst>
          </a:blip>
          <a:stretch>
            <a:fillRect/>
          </a:stretch>
        </p:blipFill>
        <p:spPr>
          <a:xfrm>
            <a:off x="9008097" y="3787667"/>
            <a:ext cx="1027542" cy="822337"/>
          </a:xfrm>
          <a:prstGeom prst="rect">
            <a:avLst/>
          </a:prstGeom>
        </p:spPr>
      </p:pic>
      <p:grpSp>
        <p:nvGrpSpPr>
          <p:cNvPr id="2" name="组合 1"/>
          <p:cNvGrpSpPr/>
          <p:nvPr/>
        </p:nvGrpSpPr>
        <p:grpSpPr>
          <a:xfrm>
            <a:off x="3822696" y="3801373"/>
            <a:ext cx="4736630" cy="374517"/>
            <a:chOff x="3822696" y="3801373"/>
            <a:chExt cx="4736630" cy="374517"/>
          </a:xfrm>
        </p:grpSpPr>
        <p:sp>
          <p:nvSpPr>
            <p:cNvPr id="193" name="PA-文本框 192"/>
            <p:cNvSpPr txBox="1"/>
            <p:nvPr>
              <p:custDataLst>
                <p:tags r:id="rId16"/>
              </p:custDataLst>
            </p:nvPr>
          </p:nvSpPr>
          <p:spPr>
            <a:xfrm>
              <a:off x="3822696" y="3801373"/>
              <a:ext cx="4513007" cy="369332"/>
            </a:xfrm>
            <a:prstGeom prst="rect">
              <a:avLst/>
            </a:prstGeom>
            <a:noFill/>
          </p:spPr>
          <p:txBody>
            <a:bodyPr wrap="square" rtlCol="0">
              <a:spAutoFit/>
            </a:bodyPr>
            <a:lstStyle/>
            <a:p>
              <a:pPr algn="ctr"/>
              <a:r>
                <a:rPr lang="zh-CN" altLang="en-US"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中国特色社会主义理论与实践研究</a:t>
              </a:r>
            </a:p>
          </p:txBody>
        </p:sp>
        <p:cxnSp>
          <p:nvCxnSpPr>
            <p:cNvPr id="472" name="PA-直接连接符 471"/>
            <p:cNvCxnSpPr/>
            <p:nvPr>
              <p:custDataLst>
                <p:tags r:id="rId17"/>
              </p:custDataLst>
            </p:nvPr>
          </p:nvCxnSpPr>
          <p:spPr>
            <a:xfrm flipH="1">
              <a:off x="4182089" y="3909733"/>
              <a:ext cx="70284" cy="152612"/>
            </a:xfrm>
            <a:prstGeom prst="line">
              <a:avLst/>
            </a:prstGeom>
            <a:ln w="15875" cap="rnd">
              <a:gradFill flip="none" rotWithShape="1">
                <a:gsLst>
                  <a:gs pos="0">
                    <a:srgbClr val="DFB88D"/>
                  </a:gs>
                  <a:gs pos="100000">
                    <a:srgbClr val="9A5A33"/>
                  </a:gs>
                </a:gsLst>
                <a:lin ang="0" scaled="1"/>
                <a:tileRect/>
              </a:gradFill>
              <a:round/>
            </a:ln>
          </p:spPr>
          <p:style>
            <a:lnRef idx="1">
              <a:schemeClr val="accent1"/>
            </a:lnRef>
            <a:fillRef idx="0">
              <a:schemeClr val="accent1"/>
            </a:fillRef>
            <a:effectRef idx="0">
              <a:schemeClr val="accent1"/>
            </a:effectRef>
            <a:fontRef idx="minor">
              <a:schemeClr val="tx1"/>
            </a:fontRef>
          </p:style>
        </p:cxnSp>
        <p:cxnSp>
          <p:nvCxnSpPr>
            <p:cNvPr id="476" name="PA-直接连接符 475"/>
            <p:cNvCxnSpPr/>
            <p:nvPr>
              <p:custDataLst>
                <p:tags r:id="rId18"/>
              </p:custDataLst>
            </p:nvPr>
          </p:nvCxnSpPr>
          <p:spPr>
            <a:xfrm flipH="1">
              <a:off x="7906027" y="3909733"/>
              <a:ext cx="70284" cy="152612"/>
            </a:xfrm>
            <a:prstGeom prst="line">
              <a:avLst/>
            </a:prstGeom>
            <a:ln w="15875" cap="rnd">
              <a:gradFill flip="none" rotWithShape="1">
                <a:gsLst>
                  <a:gs pos="0">
                    <a:srgbClr val="DFB88D"/>
                  </a:gs>
                  <a:gs pos="100000">
                    <a:srgbClr val="9A5A33"/>
                  </a:gs>
                </a:gsLst>
                <a:lin ang="0" scaled="1"/>
                <a:tileRect/>
              </a:gradFill>
              <a:round/>
            </a:ln>
          </p:spPr>
          <p:style>
            <a:lnRef idx="1">
              <a:schemeClr val="accent1"/>
            </a:lnRef>
            <a:fillRef idx="0">
              <a:schemeClr val="accent1"/>
            </a:fillRef>
            <a:effectRef idx="0">
              <a:schemeClr val="accent1"/>
            </a:effectRef>
            <a:fontRef idx="minor">
              <a:schemeClr val="tx1"/>
            </a:fontRef>
          </p:style>
        </p:cxnSp>
        <p:pic>
          <p:nvPicPr>
            <p:cNvPr id="503" name="PA-图片 502"/>
            <p:cNvPicPr>
              <a:picLocks noChangeAspect="1"/>
            </p:cNvPicPr>
            <p:nvPr>
              <p:custDataLst>
                <p:tags r:id="rId19"/>
              </p:custDataLst>
            </p:nvPr>
          </p:nvPicPr>
          <p:blipFill>
            <a:blip r:embed="rId235" cstate="screen">
              <a:extLst>
                <a:ext uri="{28A0092B-C50C-407E-A947-70E740481C1C}">
                  <a14:useLocalDpi xmlns:a14="http://schemas.microsoft.com/office/drawing/2010/main"/>
                </a:ext>
              </a:extLst>
            </a:blip>
            <a:stretch>
              <a:fillRect/>
            </a:stretch>
          </p:blipFill>
          <p:spPr>
            <a:xfrm>
              <a:off x="3927552" y="3963493"/>
              <a:ext cx="4631774" cy="212397"/>
            </a:xfrm>
            <a:prstGeom prst="rect">
              <a:avLst/>
            </a:prstGeom>
          </p:spPr>
        </p:pic>
      </p:grpSp>
      <p:sp>
        <p:nvSpPr>
          <p:cNvPr id="470" name="PA-图片 468"/>
          <p:cNvSpPr/>
          <p:nvPr>
            <p:custDataLst>
              <p:tags r:id="rId15"/>
            </p:custDataLst>
          </p:nvPr>
        </p:nvSpPr>
        <p:spPr>
          <a:xfrm>
            <a:off x="2123942" y="1211703"/>
            <a:ext cx="8941793" cy="2721728"/>
          </a:xfrm>
          <a:custGeom>
            <a:avLst/>
            <a:gdLst/>
            <a:ahLst/>
            <a:cxnLst/>
            <a:rect l="0" t="0" r="0" b="0"/>
            <a:pathLst>
              <a:path w="5986441" h="1854664">
                <a:moveTo>
                  <a:pt x="0" y="0"/>
                </a:moveTo>
                <a:lnTo>
                  <a:pt x="5986440" y="0"/>
                </a:lnTo>
                <a:lnTo>
                  <a:pt x="5986440" y="1854663"/>
                </a:lnTo>
                <a:lnTo>
                  <a:pt x="0" y="1854663"/>
                </a:lnTo>
                <a:close/>
              </a:path>
            </a:pathLst>
          </a:custGeom>
          <a:blipFill dpi="0" rotWithShape="1">
            <a:blip r:embed="rId236">
              <a:alphaModFix amt="54000"/>
            </a:blip>
            <a:srcRect/>
            <a:stretch>
              <a:fillRect/>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65"/>
                                        </p:tgtEl>
                                        <p:attrNameLst>
                                          <p:attrName>style.visibility</p:attrName>
                                        </p:attrNameLst>
                                      </p:cBhvr>
                                      <p:to>
                                        <p:strVal val="visible"/>
                                      </p:to>
                                    </p:set>
                                    <p:animEffect transition="in" filter="fade">
                                      <p:cBhvr>
                                        <p:cTn id="7" dur="500"/>
                                        <p:tgtEl>
                                          <p:spTgt spid="465"/>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492"/>
                                        </p:tgtEl>
                                        <p:attrNameLst>
                                          <p:attrName>style.visibility</p:attrName>
                                        </p:attrNameLst>
                                      </p:cBhvr>
                                      <p:to>
                                        <p:strVal val="visible"/>
                                      </p:to>
                                    </p:set>
                                    <p:animEffect transition="in" filter="fade">
                                      <p:cBhvr>
                                        <p:cTn id="10" dur="500"/>
                                        <p:tgtEl>
                                          <p:spTgt spid="492"/>
                                        </p:tgtEl>
                                      </p:cBhvr>
                                    </p:animEffect>
                                  </p:childTnLst>
                                </p:cTn>
                              </p:par>
                              <p:par>
                                <p:cTn id="11" presetID="10" presetClass="entr" presetSubtype="0" fill="hold" nodeType="withEffect">
                                  <p:stCondLst>
                                    <p:cond delay="5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194"/>
                                        </p:tgtEl>
                                        <p:attrNameLst>
                                          <p:attrName>style.visibility</p:attrName>
                                        </p:attrNameLst>
                                      </p:cBhvr>
                                      <p:to>
                                        <p:strVal val="visible"/>
                                      </p:to>
                                    </p:set>
                                    <p:animEffect transition="in" filter="fade">
                                      <p:cBhvr>
                                        <p:cTn id="16" dur="500"/>
                                        <p:tgtEl>
                                          <p:spTgt spid="194"/>
                                        </p:tgtEl>
                                      </p:cBhvr>
                                    </p:animEffect>
                                  </p:childTnLst>
                                </p:cTn>
                              </p:par>
                              <p:par>
                                <p:cTn id="17" presetID="42" presetClass="entr" presetSubtype="0" fill="hold" grpId="0" nodeType="withEffect">
                                  <p:stCondLst>
                                    <p:cond delay="1000"/>
                                  </p:stCondLst>
                                  <p:childTnLst>
                                    <p:set>
                                      <p:cBhvr>
                                        <p:cTn id="18" dur="1" fill="hold">
                                          <p:stCondLst>
                                            <p:cond delay="0"/>
                                          </p:stCondLst>
                                        </p:cTn>
                                        <p:tgtEl>
                                          <p:spTgt spid="481"/>
                                        </p:tgtEl>
                                        <p:attrNameLst>
                                          <p:attrName>style.visibility</p:attrName>
                                        </p:attrNameLst>
                                      </p:cBhvr>
                                      <p:to>
                                        <p:strVal val="visible"/>
                                      </p:to>
                                    </p:set>
                                    <p:animEffect transition="in" filter="fade">
                                      <p:cBhvr>
                                        <p:cTn id="19" dur="500"/>
                                        <p:tgtEl>
                                          <p:spTgt spid="481"/>
                                        </p:tgtEl>
                                      </p:cBhvr>
                                    </p:animEffect>
                                    <p:anim calcmode="lin" valueType="num">
                                      <p:cBhvr>
                                        <p:cTn id="20" dur="500" fill="hold"/>
                                        <p:tgtEl>
                                          <p:spTgt spid="481"/>
                                        </p:tgtEl>
                                        <p:attrNameLst>
                                          <p:attrName>ppt_x</p:attrName>
                                        </p:attrNameLst>
                                      </p:cBhvr>
                                      <p:tavLst>
                                        <p:tav tm="0">
                                          <p:val>
                                            <p:strVal val="#ppt_x"/>
                                          </p:val>
                                        </p:tav>
                                        <p:tav tm="100000">
                                          <p:val>
                                            <p:strVal val="#ppt_x"/>
                                          </p:val>
                                        </p:tav>
                                      </p:tavLst>
                                    </p:anim>
                                    <p:anim calcmode="lin" valueType="num">
                                      <p:cBhvr>
                                        <p:cTn id="21" dur="500" fill="hold"/>
                                        <p:tgtEl>
                                          <p:spTgt spid="481"/>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1000"/>
                                  </p:stCondLst>
                                  <p:childTnLst>
                                    <p:set>
                                      <p:cBhvr>
                                        <p:cTn id="23" dur="1" fill="hold">
                                          <p:stCondLst>
                                            <p:cond delay="0"/>
                                          </p:stCondLst>
                                        </p:cTn>
                                        <p:tgtEl>
                                          <p:spTgt spid="482"/>
                                        </p:tgtEl>
                                        <p:attrNameLst>
                                          <p:attrName>style.visibility</p:attrName>
                                        </p:attrNameLst>
                                      </p:cBhvr>
                                      <p:to>
                                        <p:strVal val="visible"/>
                                      </p:to>
                                    </p:set>
                                    <p:animEffect transition="in" filter="fade">
                                      <p:cBhvr>
                                        <p:cTn id="24" dur="500"/>
                                        <p:tgtEl>
                                          <p:spTgt spid="482"/>
                                        </p:tgtEl>
                                      </p:cBhvr>
                                    </p:animEffect>
                                    <p:anim calcmode="lin" valueType="num">
                                      <p:cBhvr>
                                        <p:cTn id="25" dur="500" fill="hold"/>
                                        <p:tgtEl>
                                          <p:spTgt spid="482"/>
                                        </p:tgtEl>
                                        <p:attrNameLst>
                                          <p:attrName>ppt_x</p:attrName>
                                        </p:attrNameLst>
                                      </p:cBhvr>
                                      <p:tavLst>
                                        <p:tav tm="0">
                                          <p:val>
                                            <p:strVal val="#ppt_x"/>
                                          </p:val>
                                        </p:tav>
                                        <p:tav tm="100000">
                                          <p:val>
                                            <p:strVal val="#ppt_x"/>
                                          </p:val>
                                        </p:tav>
                                      </p:tavLst>
                                    </p:anim>
                                    <p:anim calcmode="lin" valueType="num">
                                      <p:cBhvr>
                                        <p:cTn id="26" dur="500" fill="hold"/>
                                        <p:tgtEl>
                                          <p:spTgt spid="482"/>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1000"/>
                                  </p:stCondLst>
                                  <p:childTnLst>
                                    <p:set>
                                      <p:cBhvr>
                                        <p:cTn id="28" dur="1" fill="hold">
                                          <p:stCondLst>
                                            <p:cond delay="0"/>
                                          </p:stCondLst>
                                        </p:cTn>
                                        <p:tgtEl>
                                          <p:spTgt spid="483"/>
                                        </p:tgtEl>
                                        <p:attrNameLst>
                                          <p:attrName>style.visibility</p:attrName>
                                        </p:attrNameLst>
                                      </p:cBhvr>
                                      <p:to>
                                        <p:strVal val="visible"/>
                                      </p:to>
                                    </p:set>
                                    <p:animEffect transition="in" filter="fade">
                                      <p:cBhvr>
                                        <p:cTn id="29" dur="500"/>
                                        <p:tgtEl>
                                          <p:spTgt spid="483"/>
                                        </p:tgtEl>
                                      </p:cBhvr>
                                    </p:animEffect>
                                    <p:anim calcmode="lin" valueType="num">
                                      <p:cBhvr>
                                        <p:cTn id="30" dur="500" fill="hold"/>
                                        <p:tgtEl>
                                          <p:spTgt spid="483"/>
                                        </p:tgtEl>
                                        <p:attrNameLst>
                                          <p:attrName>ppt_x</p:attrName>
                                        </p:attrNameLst>
                                      </p:cBhvr>
                                      <p:tavLst>
                                        <p:tav tm="0">
                                          <p:val>
                                            <p:strVal val="#ppt_x"/>
                                          </p:val>
                                        </p:tav>
                                        <p:tav tm="100000">
                                          <p:val>
                                            <p:strVal val="#ppt_x"/>
                                          </p:val>
                                        </p:tav>
                                      </p:tavLst>
                                    </p:anim>
                                    <p:anim calcmode="lin" valueType="num">
                                      <p:cBhvr>
                                        <p:cTn id="31" dur="500" fill="hold"/>
                                        <p:tgtEl>
                                          <p:spTgt spid="483"/>
                                        </p:tgtEl>
                                        <p:attrNameLst>
                                          <p:attrName>ppt_y</p:attrName>
                                        </p:attrNameLst>
                                      </p:cBhvr>
                                      <p:tavLst>
                                        <p:tav tm="0">
                                          <p:val>
                                            <p:strVal val="#ppt_y+.1"/>
                                          </p:val>
                                        </p:tav>
                                        <p:tav tm="100000">
                                          <p:val>
                                            <p:strVal val="#ppt_y"/>
                                          </p:val>
                                        </p:tav>
                                      </p:tavLst>
                                    </p:anim>
                                  </p:childTnLst>
                                </p:cTn>
                              </p:par>
                              <p:par>
                                <p:cTn id="32" presetID="23" presetClass="entr" presetSubtype="288" fill="hold" grpId="0" nodeType="withEffect">
                                  <p:stCondLst>
                                    <p:cond delay="1000"/>
                                  </p:stCondLst>
                                  <p:childTnLst>
                                    <p:set>
                                      <p:cBhvr>
                                        <p:cTn id="33" dur="1" fill="hold">
                                          <p:stCondLst>
                                            <p:cond delay="0"/>
                                          </p:stCondLst>
                                        </p:cTn>
                                        <p:tgtEl>
                                          <p:spTgt spid="470"/>
                                        </p:tgtEl>
                                        <p:attrNameLst>
                                          <p:attrName>style.visibility</p:attrName>
                                        </p:attrNameLst>
                                      </p:cBhvr>
                                      <p:to>
                                        <p:strVal val="visible"/>
                                      </p:to>
                                    </p:set>
                                    <p:anim calcmode="lin" valueType="num">
                                      <p:cBhvr>
                                        <p:cTn id="34" dur="500" fill="hold"/>
                                        <p:tgtEl>
                                          <p:spTgt spid="470"/>
                                        </p:tgtEl>
                                        <p:attrNameLst>
                                          <p:attrName>ppt_w</p:attrName>
                                        </p:attrNameLst>
                                      </p:cBhvr>
                                      <p:tavLst>
                                        <p:tav tm="0">
                                          <p:val>
                                            <p:strVal val="4/3*#ppt_w"/>
                                          </p:val>
                                        </p:tav>
                                        <p:tav tm="100000">
                                          <p:val>
                                            <p:strVal val="#ppt_w"/>
                                          </p:val>
                                        </p:tav>
                                      </p:tavLst>
                                    </p:anim>
                                    <p:anim calcmode="lin" valueType="num">
                                      <p:cBhvr>
                                        <p:cTn id="35" dur="500" fill="hold"/>
                                        <p:tgtEl>
                                          <p:spTgt spid="470"/>
                                        </p:tgtEl>
                                        <p:attrNameLst>
                                          <p:attrName>ppt_h</p:attrName>
                                        </p:attrNameLst>
                                      </p:cBhvr>
                                      <p:tavLst>
                                        <p:tav tm="0">
                                          <p:val>
                                            <p:strVal val="4/3*#ppt_h"/>
                                          </p:val>
                                        </p:tav>
                                        <p:tav tm="100000">
                                          <p:val>
                                            <p:strVal val="#ppt_h"/>
                                          </p:val>
                                        </p:tav>
                                      </p:tavLst>
                                    </p:anim>
                                  </p:childTnLst>
                                </p:cTn>
                              </p:par>
                              <p:par>
                                <p:cTn id="36" presetID="10" presetClass="entr" presetSubtype="0" fill="hold" grpId="1" nodeType="withEffect">
                                  <p:stCondLst>
                                    <p:cond delay="1000"/>
                                  </p:stCondLst>
                                  <p:childTnLst>
                                    <p:set>
                                      <p:cBhvr>
                                        <p:cTn id="37" dur="1" fill="hold">
                                          <p:stCondLst>
                                            <p:cond delay="0"/>
                                          </p:stCondLst>
                                        </p:cTn>
                                        <p:tgtEl>
                                          <p:spTgt spid="470"/>
                                        </p:tgtEl>
                                        <p:attrNameLst>
                                          <p:attrName>style.visibility</p:attrName>
                                        </p:attrNameLst>
                                      </p:cBhvr>
                                      <p:to>
                                        <p:strVal val="visible"/>
                                      </p:to>
                                    </p:set>
                                    <p:animEffect transition="in" filter="fade">
                                      <p:cBhvr>
                                        <p:cTn id="38" dur="500"/>
                                        <p:tgtEl>
                                          <p:spTgt spid="470"/>
                                        </p:tgtEl>
                                      </p:cBhvr>
                                    </p:animEffect>
                                  </p:childTnLst>
                                </p:cTn>
                              </p:par>
                              <p:par>
                                <p:cTn id="39" presetID="42" presetClass="entr" presetSubtype="0" fill="hold" nodeType="withEffect">
                                  <p:stCondLst>
                                    <p:cond delay="1500"/>
                                  </p:stCondLst>
                                  <p:childTnLst>
                                    <p:set>
                                      <p:cBhvr>
                                        <p:cTn id="40" dur="1" fill="hold">
                                          <p:stCondLst>
                                            <p:cond delay="0"/>
                                          </p:stCondLst>
                                        </p:cTn>
                                        <p:tgtEl>
                                          <p:spTgt spid="500"/>
                                        </p:tgtEl>
                                        <p:attrNameLst>
                                          <p:attrName>style.visibility</p:attrName>
                                        </p:attrNameLst>
                                      </p:cBhvr>
                                      <p:to>
                                        <p:strVal val="visible"/>
                                      </p:to>
                                    </p:set>
                                    <p:animEffect transition="in" filter="fade">
                                      <p:cBhvr>
                                        <p:cTn id="41" dur="500"/>
                                        <p:tgtEl>
                                          <p:spTgt spid="500"/>
                                        </p:tgtEl>
                                      </p:cBhvr>
                                    </p:animEffect>
                                    <p:anim calcmode="lin" valueType="num">
                                      <p:cBhvr>
                                        <p:cTn id="42" dur="500" fill="hold"/>
                                        <p:tgtEl>
                                          <p:spTgt spid="500"/>
                                        </p:tgtEl>
                                        <p:attrNameLst>
                                          <p:attrName>ppt_x</p:attrName>
                                        </p:attrNameLst>
                                      </p:cBhvr>
                                      <p:tavLst>
                                        <p:tav tm="0">
                                          <p:val>
                                            <p:strVal val="#ppt_x"/>
                                          </p:val>
                                        </p:tav>
                                        <p:tav tm="100000">
                                          <p:val>
                                            <p:strVal val="#ppt_x"/>
                                          </p:val>
                                        </p:tav>
                                      </p:tavLst>
                                    </p:anim>
                                    <p:anim calcmode="lin" valueType="num">
                                      <p:cBhvr>
                                        <p:cTn id="43" dur="500" fill="hold"/>
                                        <p:tgtEl>
                                          <p:spTgt spid="500"/>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1500"/>
                                  </p:stCondLst>
                                  <p:childTnLst>
                                    <p:set>
                                      <p:cBhvr>
                                        <p:cTn id="45" dur="1" fill="hold">
                                          <p:stCondLst>
                                            <p:cond delay="0"/>
                                          </p:stCondLst>
                                        </p:cTn>
                                        <p:tgtEl>
                                          <p:spTgt spid="501"/>
                                        </p:tgtEl>
                                        <p:attrNameLst>
                                          <p:attrName>style.visibility</p:attrName>
                                        </p:attrNameLst>
                                      </p:cBhvr>
                                      <p:to>
                                        <p:strVal val="visible"/>
                                      </p:to>
                                    </p:set>
                                    <p:animEffect transition="in" filter="fade">
                                      <p:cBhvr>
                                        <p:cTn id="46" dur="500"/>
                                        <p:tgtEl>
                                          <p:spTgt spid="501"/>
                                        </p:tgtEl>
                                      </p:cBhvr>
                                    </p:animEffect>
                                    <p:anim calcmode="lin" valueType="num">
                                      <p:cBhvr>
                                        <p:cTn id="47" dur="500" fill="hold"/>
                                        <p:tgtEl>
                                          <p:spTgt spid="501"/>
                                        </p:tgtEl>
                                        <p:attrNameLst>
                                          <p:attrName>ppt_x</p:attrName>
                                        </p:attrNameLst>
                                      </p:cBhvr>
                                      <p:tavLst>
                                        <p:tav tm="0">
                                          <p:val>
                                            <p:strVal val="#ppt_x"/>
                                          </p:val>
                                        </p:tav>
                                        <p:tav tm="100000">
                                          <p:val>
                                            <p:strVal val="#ppt_x"/>
                                          </p:val>
                                        </p:tav>
                                      </p:tavLst>
                                    </p:anim>
                                    <p:anim calcmode="lin" valueType="num">
                                      <p:cBhvr>
                                        <p:cTn id="48" dur="500" fill="hold"/>
                                        <p:tgtEl>
                                          <p:spTgt spid="5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481" grpId="0"/>
      <p:bldP spid="482" grpId="0"/>
      <p:bldP spid="483" grpId="0"/>
      <p:bldP spid="492" grpId="0"/>
      <p:bldP spid="470" grpId="0" animBg="1"/>
      <p:bldP spid="470" grpId="1"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A-文本框 24"/>
          <p:cNvSpPr txBox="1"/>
          <p:nvPr>
            <p:custDataLst>
              <p:tags r:id="rId1"/>
            </p:custDataLst>
          </p:nvPr>
        </p:nvSpPr>
        <p:spPr>
          <a:xfrm>
            <a:off x="655550" y="210492"/>
            <a:ext cx="5100235" cy="707886"/>
          </a:xfrm>
          <a:prstGeom prst="rect">
            <a:avLst/>
          </a:prstGeom>
          <a:noFill/>
        </p:spPr>
        <p:txBody>
          <a:bodyPr wrap="square" rtlCol="0">
            <a:spAutoFit/>
          </a:bodyPr>
          <a:lstStyle/>
          <a:p>
            <a:pPr algn="ctr"/>
            <a:r>
              <a:rPr lang="zh-CN" altLang="en-US" sz="4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传统信仰</a:t>
            </a:r>
            <a:r>
              <a:rPr lang="zh-CN" altLang="en-US" sz="28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之产生原因</a:t>
            </a:r>
            <a:endParaRPr lang="zh-CN" altLang="en-US" sz="3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endParaRPr>
          </a:p>
        </p:txBody>
      </p:sp>
      <p:sp>
        <p:nvSpPr>
          <p:cNvPr id="9" name="PA-文本框 8"/>
          <p:cNvSpPr txBox="1"/>
          <p:nvPr>
            <p:custDataLst>
              <p:tags r:id="rId2"/>
            </p:custDataLst>
          </p:nvPr>
        </p:nvSpPr>
        <p:spPr>
          <a:xfrm>
            <a:off x="338440" y="-10460"/>
            <a:ext cx="944645" cy="1107996"/>
          </a:xfrm>
          <a:prstGeom prst="rect">
            <a:avLst/>
          </a:prstGeom>
          <a:noFill/>
        </p:spPr>
        <p:txBody>
          <a:bodyPr wrap="square">
            <a:spAutoFit/>
          </a:bodyPr>
          <a:lstStyle/>
          <a:p>
            <a:r>
              <a:rPr lang="zh-CN" altLang="en-US" sz="6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贰</a:t>
            </a:r>
            <a:endParaRPr lang="zh-CN" altLang="en-US" sz="6600" dirty="0"/>
          </a:p>
        </p:txBody>
      </p:sp>
      <p:grpSp>
        <p:nvGrpSpPr>
          <p:cNvPr id="4" name="组合 3"/>
          <p:cNvGrpSpPr/>
          <p:nvPr/>
        </p:nvGrpSpPr>
        <p:grpSpPr>
          <a:xfrm>
            <a:off x="6718995" y="1914235"/>
            <a:ext cx="4368159" cy="1765950"/>
            <a:chOff x="6096000" y="3985081"/>
            <a:chExt cx="4517445" cy="1765950"/>
          </a:xfrm>
        </p:grpSpPr>
        <p:sp>
          <p:nvSpPr>
            <p:cNvPr id="2" name="矩形: 圆角 1"/>
            <p:cNvSpPr/>
            <p:nvPr/>
          </p:nvSpPr>
          <p:spPr>
            <a:xfrm>
              <a:off x="6096000" y="3985081"/>
              <a:ext cx="4517445" cy="1765950"/>
            </a:xfrm>
            <a:prstGeom prst="roundRect">
              <a:avLst>
                <a:gd name="adj" fmla="val 11846"/>
              </a:avLst>
            </a:prstGeom>
            <a:gradFill>
              <a:gsLst>
                <a:gs pos="0">
                  <a:srgbClr val="AD7231">
                    <a:lumMod val="54000"/>
                    <a:lumOff val="46000"/>
                    <a:alpha val="10000"/>
                  </a:srgbClr>
                </a:gs>
                <a:gs pos="100000">
                  <a:srgbClr val="9A5A33">
                    <a:lumMod val="86000"/>
                    <a:lumOff val="14000"/>
                    <a:alpha val="14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p:cNvSpPr txBox="1"/>
            <p:nvPr/>
          </p:nvSpPr>
          <p:spPr>
            <a:xfrm>
              <a:off x="6096000" y="4036098"/>
              <a:ext cx="4517445" cy="1663917"/>
            </a:xfrm>
            <a:prstGeom prst="rect">
              <a:avLst/>
            </a:prstGeom>
            <a:noFill/>
          </p:spPr>
          <p:txBody>
            <a:bodyPr wrap="square">
              <a:spAutoFit/>
            </a:bodyPr>
            <a:lstStyle/>
            <a:p>
              <a:pPr>
                <a:lnSpc>
                  <a:spcPct val="130000"/>
                </a:lnSpc>
              </a:pP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中国是具有五千年历史的多民族的国家，中国传统文化的历史渊源是以</a:t>
              </a: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Heavy" panose="02020900000000000000" pitchFamily="18" charset="-122"/>
                  <a:ea typeface="思源宋体 CN Heavy" panose="02020900000000000000" pitchFamily="18" charset="-122"/>
                  <a:cs typeface="Arial" panose="020B0604020202020204" pitchFamily="34" charset="0"/>
                </a:rPr>
                <a:t>儒家为主、兼有诸子百家各学派的文化</a:t>
              </a: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。这种传统文化的特点之一是强调整体的定性思维方式，这与西方文化强调个体局部的实证思维方式大不一样</a:t>
              </a:r>
              <a:endParaRPr lang="en-US"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endParaRPr>
            </a:p>
          </p:txBody>
        </p:sp>
      </p:grpSp>
      <p:grpSp>
        <p:nvGrpSpPr>
          <p:cNvPr id="10" name="组合 9">
            <a:extLst>
              <a:ext uri="{FF2B5EF4-FFF2-40B4-BE49-F238E27FC236}">
                <a16:creationId xmlns:a16="http://schemas.microsoft.com/office/drawing/2014/main" xmlns="" id="{E9DA27E9-5AF2-4DF3-A9AE-A6E1BC688EEF}"/>
              </a:ext>
            </a:extLst>
          </p:cNvPr>
          <p:cNvGrpSpPr/>
          <p:nvPr/>
        </p:nvGrpSpPr>
        <p:grpSpPr>
          <a:xfrm>
            <a:off x="550863" y="1285732"/>
            <a:ext cx="2849115" cy="430147"/>
            <a:chOff x="550863" y="1285732"/>
            <a:chExt cx="2849115" cy="430147"/>
          </a:xfrm>
        </p:grpSpPr>
        <p:sp>
          <p:nvSpPr>
            <p:cNvPr id="13" name="矩形: 圆角 12"/>
            <p:cNvSpPr/>
            <p:nvPr/>
          </p:nvSpPr>
          <p:spPr>
            <a:xfrm>
              <a:off x="550863" y="1295892"/>
              <a:ext cx="2724258" cy="419987"/>
            </a:xfrm>
            <a:prstGeom prst="roundRect">
              <a:avLst>
                <a:gd name="adj" fmla="val 50000"/>
              </a:avLst>
            </a:prstGeom>
            <a:gradFill>
              <a:gsLst>
                <a:gs pos="0">
                  <a:srgbClr val="AD7231">
                    <a:lumMod val="98000"/>
                    <a:lumOff val="2000"/>
                  </a:srgbClr>
                </a:gs>
                <a:gs pos="100000">
                  <a:srgbClr val="E29F58"/>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p:cNvSpPr txBox="1"/>
            <p:nvPr/>
          </p:nvSpPr>
          <p:spPr>
            <a:xfrm>
              <a:off x="837485" y="1285732"/>
              <a:ext cx="2562493" cy="419987"/>
            </a:xfrm>
            <a:prstGeom prst="rect">
              <a:avLst/>
            </a:prstGeom>
            <a:noFill/>
          </p:spPr>
          <p:txBody>
            <a:bodyPr wrap="square">
              <a:spAutoFit/>
            </a:bodyPr>
            <a:lstStyle/>
            <a:p>
              <a:pPr algn="ctr">
                <a:lnSpc>
                  <a:spcPct val="130000"/>
                </a:lnSpc>
              </a:pPr>
              <a:r>
                <a:rPr lang="zh-CN" altLang="en-US" kern="100" dirty="0">
                  <a:solidFill>
                    <a:schemeClr val="bg1"/>
                  </a:solidFill>
                  <a:latin typeface="思源宋体 CN Heavy" panose="02020900000000000000" pitchFamily="18" charset="-122"/>
                  <a:ea typeface="思源宋体 CN Heavy" panose="02020900000000000000" pitchFamily="18" charset="-122"/>
                  <a:cs typeface="Arial" panose="020B0604020202020204" pitchFamily="34" charset="0"/>
                </a:rPr>
                <a:t>传统信仰</a:t>
              </a:r>
              <a:r>
                <a:rPr lang="zh-CN" altLang="zh-CN" kern="100" dirty="0">
                  <a:solidFill>
                    <a:schemeClr val="bg1"/>
                  </a:solidFill>
                  <a:latin typeface="思源宋体 CN Heavy" panose="02020900000000000000" pitchFamily="18" charset="-122"/>
                  <a:ea typeface="思源宋体 CN Heavy" panose="02020900000000000000" pitchFamily="18" charset="-122"/>
                  <a:cs typeface="Arial" panose="020B0604020202020204" pitchFamily="34" charset="0"/>
                </a:rPr>
                <a:t>的原因</a:t>
              </a:r>
              <a:endParaRPr lang="en-US" altLang="zh-CN" kern="100" dirty="0">
                <a:solidFill>
                  <a:schemeClr val="bg1"/>
                </a:solidFill>
                <a:latin typeface="思源宋体 CN Heavy" panose="02020900000000000000" pitchFamily="18" charset="-122"/>
                <a:ea typeface="思源宋体 CN Heavy" panose="02020900000000000000" pitchFamily="18" charset="-122"/>
                <a:cs typeface="Arial" panose="020B0604020202020204" pitchFamily="34" charset="0"/>
              </a:endParaRPr>
            </a:p>
          </p:txBody>
        </p:sp>
        <p:sp>
          <p:nvSpPr>
            <p:cNvPr id="17" name="umbrella_119627"/>
            <p:cNvSpPr>
              <a:spLocks noChangeAspect="1"/>
            </p:cNvSpPr>
            <p:nvPr/>
          </p:nvSpPr>
          <p:spPr bwMode="auto">
            <a:xfrm>
              <a:off x="723185" y="1318488"/>
              <a:ext cx="380163" cy="380163"/>
            </a:xfrm>
            <a:custGeom>
              <a:avLst/>
              <a:gdLst>
                <a:gd name="connsiteX0" fmla="*/ 293125 w 609586"/>
                <a:gd name="connsiteY0" fmla="*/ 548944 h 609586"/>
                <a:gd name="connsiteX1" fmla="*/ 304793 w 609586"/>
                <a:gd name="connsiteY1" fmla="*/ 549230 h 609586"/>
                <a:gd name="connsiteX2" fmla="*/ 316460 w 609586"/>
                <a:gd name="connsiteY2" fmla="*/ 548944 h 609586"/>
                <a:gd name="connsiteX3" fmla="*/ 317269 w 609586"/>
                <a:gd name="connsiteY3" fmla="*/ 567040 h 609586"/>
                <a:gd name="connsiteX4" fmla="*/ 304793 w 609586"/>
                <a:gd name="connsiteY4" fmla="*/ 567326 h 609586"/>
                <a:gd name="connsiteX5" fmla="*/ 292316 w 609586"/>
                <a:gd name="connsiteY5" fmla="*/ 567040 h 609586"/>
                <a:gd name="connsiteX6" fmla="*/ 262553 w 609586"/>
                <a:gd name="connsiteY6" fmla="*/ 473180 h 609586"/>
                <a:gd name="connsiteX7" fmla="*/ 347032 w 609586"/>
                <a:gd name="connsiteY7" fmla="*/ 473180 h 609586"/>
                <a:gd name="connsiteX8" fmla="*/ 347032 w 609586"/>
                <a:gd name="connsiteY8" fmla="*/ 491276 h 609586"/>
                <a:gd name="connsiteX9" fmla="*/ 262553 w 609586"/>
                <a:gd name="connsiteY9" fmla="*/ 491276 h 609586"/>
                <a:gd name="connsiteX10" fmla="*/ 485704 w 609586"/>
                <a:gd name="connsiteY10" fmla="*/ 469180 h 609586"/>
                <a:gd name="connsiteX11" fmla="*/ 499038 w 609586"/>
                <a:gd name="connsiteY11" fmla="*/ 481418 h 609586"/>
                <a:gd name="connsiteX12" fmla="*/ 490418 w 609586"/>
                <a:gd name="connsiteY12" fmla="*/ 490418 h 609586"/>
                <a:gd name="connsiteX13" fmla="*/ 481418 w 609586"/>
                <a:gd name="connsiteY13" fmla="*/ 499038 h 609586"/>
                <a:gd name="connsiteX14" fmla="*/ 469180 w 609586"/>
                <a:gd name="connsiteY14" fmla="*/ 485704 h 609586"/>
                <a:gd name="connsiteX15" fmla="*/ 477608 w 609586"/>
                <a:gd name="connsiteY15" fmla="*/ 477608 h 609586"/>
                <a:gd name="connsiteX16" fmla="*/ 485704 w 609586"/>
                <a:gd name="connsiteY16" fmla="*/ 469180 h 609586"/>
                <a:gd name="connsiteX17" fmla="*/ 123881 w 609586"/>
                <a:gd name="connsiteY17" fmla="*/ 469180 h 609586"/>
                <a:gd name="connsiteX18" fmla="*/ 131977 w 609586"/>
                <a:gd name="connsiteY18" fmla="*/ 477608 h 609586"/>
                <a:gd name="connsiteX19" fmla="*/ 140406 w 609586"/>
                <a:gd name="connsiteY19" fmla="*/ 485704 h 609586"/>
                <a:gd name="connsiteX20" fmla="*/ 128167 w 609586"/>
                <a:gd name="connsiteY20" fmla="*/ 499038 h 609586"/>
                <a:gd name="connsiteX21" fmla="*/ 119167 w 609586"/>
                <a:gd name="connsiteY21" fmla="*/ 490418 h 609586"/>
                <a:gd name="connsiteX22" fmla="*/ 110547 w 609586"/>
                <a:gd name="connsiteY22" fmla="*/ 481418 h 609586"/>
                <a:gd name="connsiteX23" fmla="*/ 185740 w 609586"/>
                <a:gd name="connsiteY23" fmla="*/ 428797 h 609586"/>
                <a:gd name="connsiteX24" fmla="*/ 198741 w 609586"/>
                <a:gd name="connsiteY24" fmla="*/ 440083 h 609586"/>
                <a:gd name="connsiteX25" fmla="*/ 187550 w 609586"/>
                <a:gd name="connsiteY25" fmla="*/ 454322 h 609586"/>
                <a:gd name="connsiteX26" fmla="*/ 173216 w 609586"/>
                <a:gd name="connsiteY26" fmla="*/ 441893 h 609586"/>
                <a:gd name="connsiteX27" fmla="*/ 434893 w 609586"/>
                <a:gd name="connsiteY27" fmla="*/ 417178 h 609586"/>
                <a:gd name="connsiteX28" fmla="*/ 448607 w 609586"/>
                <a:gd name="connsiteY28" fmla="*/ 428988 h 609586"/>
                <a:gd name="connsiteX29" fmla="*/ 408749 w 609586"/>
                <a:gd name="connsiteY29" fmla="*/ 463894 h 609586"/>
                <a:gd name="connsiteX30" fmla="*/ 398796 w 609586"/>
                <a:gd name="connsiteY30" fmla="*/ 448750 h 609586"/>
                <a:gd name="connsiteX31" fmla="*/ 434893 w 609586"/>
                <a:gd name="connsiteY31" fmla="*/ 417178 h 609586"/>
                <a:gd name="connsiteX32" fmla="*/ 148168 w 609586"/>
                <a:gd name="connsiteY32" fmla="*/ 375890 h 609586"/>
                <a:gd name="connsiteX33" fmla="*/ 173931 w 609586"/>
                <a:gd name="connsiteY33" fmla="*/ 416320 h 609586"/>
                <a:gd name="connsiteX34" fmla="*/ 160168 w 609586"/>
                <a:gd name="connsiteY34" fmla="*/ 428083 h 609586"/>
                <a:gd name="connsiteX35" fmla="*/ 131691 w 609586"/>
                <a:gd name="connsiteY35" fmla="*/ 383367 h 609586"/>
                <a:gd name="connsiteX36" fmla="*/ 328936 w 609586"/>
                <a:gd name="connsiteY36" fmla="*/ 370557 h 609586"/>
                <a:gd name="connsiteX37" fmla="*/ 313840 w 609586"/>
                <a:gd name="connsiteY37" fmla="*/ 385653 h 609586"/>
                <a:gd name="connsiteX38" fmla="*/ 313840 w 609586"/>
                <a:gd name="connsiteY38" fmla="*/ 400748 h 609586"/>
                <a:gd name="connsiteX39" fmla="*/ 328936 w 609586"/>
                <a:gd name="connsiteY39" fmla="*/ 400748 h 609586"/>
                <a:gd name="connsiteX40" fmla="*/ 344032 w 609586"/>
                <a:gd name="connsiteY40" fmla="*/ 385653 h 609586"/>
                <a:gd name="connsiteX41" fmla="*/ 344032 w 609586"/>
                <a:gd name="connsiteY41" fmla="*/ 370557 h 609586"/>
                <a:gd name="connsiteX42" fmla="*/ 265553 w 609586"/>
                <a:gd name="connsiteY42" fmla="*/ 370557 h 609586"/>
                <a:gd name="connsiteX43" fmla="*/ 265553 w 609586"/>
                <a:gd name="connsiteY43" fmla="*/ 385653 h 609586"/>
                <a:gd name="connsiteX44" fmla="*/ 280649 w 609586"/>
                <a:gd name="connsiteY44" fmla="*/ 400748 h 609586"/>
                <a:gd name="connsiteX45" fmla="*/ 295745 w 609586"/>
                <a:gd name="connsiteY45" fmla="*/ 400748 h 609586"/>
                <a:gd name="connsiteX46" fmla="*/ 295745 w 609586"/>
                <a:gd name="connsiteY46" fmla="*/ 385653 h 609586"/>
                <a:gd name="connsiteX47" fmla="*/ 280649 w 609586"/>
                <a:gd name="connsiteY47" fmla="*/ 370557 h 609586"/>
                <a:gd name="connsiteX48" fmla="*/ 247457 w 609586"/>
                <a:gd name="connsiteY48" fmla="*/ 352461 h 609586"/>
                <a:gd name="connsiteX49" fmla="*/ 280649 w 609586"/>
                <a:gd name="connsiteY49" fmla="*/ 352461 h 609586"/>
                <a:gd name="connsiteX50" fmla="*/ 304793 w 609586"/>
                <a:gd name="connsiteY50" fmla="*/ 362938 h 609586"/>
                <a:gd name="connsiteX51" fmla="*/ 328936 w 609586"/>
                <a:gd name="connsiteY51" fmla="*/ 352461 h 609586"/>
                <a:gd name="connsiteX52" fmla="*/ 362128 w 609586"/>
                <a:gd name="connsiteY52" fmla="*/ 352461 h 609586"/>
                <a:gd name="connsiteX53" fmla="*/ 362128 w 609586"/>
                <a:gd name="connsiteY53" fmla="*/ 385653 h 609586"/>
                <a:gd name="connsiteX54" fmla="*/ 328936 w 609586"/>
                <a:gd name="connsiteY54" fmla="*/ 418844 h 609586"/>
                <a:gd name="connsiteX55" fmla="*/ 313840 w 609586"/>
                <a:gd name="connsiteY55" fmla="*/ 418844 h 609586"/>
                <a:gd name="connsiteX56" fmla="*/ 313840 w 609586"/>
                <a:gd name="connsiteY56" fmla="*/ 454465 h 609586"/>
                <a:gd name="connsiteX57" fmla="*/ 295745 w 609586"/>
                <a:gd name="connsiteY57" fmla="*/ 454465 h 609586"/>
                <a:gd name="connsiteX58" fmla="*/ 295745 w 609586"/>
                <a:gd name="connsiteY58" fmla="*/ 418844 h 609586"/>
                <a:gd name="connsiteX59" fmla="*/ 280649 w 609586"/>
                <a:gd name="connsiteY59" fmla="*/ 418844 h 609586"/>
                <a:gd name="connsiteX60" fmla="*/ 247457 w 609586"/>
                <a:gd name="connsiteY60" fmla="*/ 385653 h 609586"/>
                <a:gd name="connsiteX61" fmla="*/ 471894 w 609586"/>
                <a:gd name="connsiteY61" fmla="*/ 345651 h 609586"/>
                <a:gd name="connsiteX62" fmla="*/ 489466 w 609586"/>
                <a:gd name="connsiteY62" fmla="*/ 349937 h 609586"/>
                <a:gd name="connsiteX63" fmla="*/ 484037 w 609586"/>
                <a:gd name="connsiteY63" fmla="*/ 368176 h 609586"/>
                <a:gd name="connsiteX64" fmla="*/ 466989 w 609586"/>
                <a:gd name="connsiteY64" fmla="*/ 362128 h 609586"/>
                <a:gd name="connsiteX65" fmla="*/ 471894 w 609586"/>
                <a:gd name="connsiteY65" fmla="*/ 345651 h 609586"/>
                <a:gd name="connsiteX66" fmla="*/ 567040 w 609586"/>
                <a:gd name="connsiteY66" fmla="*/ 292316 h 609586"/>
                <a:gd name="connsiteX67" fmla="*/ 567326 w 609586"/>
                <a:gd name="connsiteY67" fmla="*/ 304792 h 609586"/>
                <a:gd name="connsiteX68" fmla="*/ 567040 w 609586"/>
                <a:gd name="connsiteY68" fmla="*/ 317269 h 609586"/>
                <a:gd name="connsiteX69" fmla="*/ 548944 w 609586"/>
                <a:gd name="connsiteY69" fmla="*/ 316460 h 609586"/>
                <a:gd name="connsiteX70" fmla="*/ 549230 w 609586"/>
                <a:gd name="connsiteY70" fmla="*/ 304792 h 609586"/>
                <a:gd name="connsiteX71" fmla="*/ 548944 w 609586"/>
                <a:gd name="connsiteY71" fmla="*/ 293125 h 609586"/>
                <a:gd name="connsiteX72" fmla="*/ 42545 w 609586"/>
                <a:gd name="connsiteY72" fmla="*/ 292316 h 609586"/>
                <a:gd name="connsiteX73" fmla="*/ 60641 w 609586"/>
                <a:gd name="connsiteY73" fmla="*/ 293125 h 609586"/>
                <a:gd name="connsiteX74" fmla="*/ 60355 w 609586"/>
                <a:gd name="connsiteY74" fmla="*/ 304792 h 609586"/>
                <a:gd name="connsiteX75" fmla="*/ 60641 w 609586"/>
                <a:gd name="connsiteY75" fmla="*/ 316460 h 609586"/>
                <a:gd name="connsiteX76" fmla="*/ 42545 w 609586"/>
                <a:gd name="connsiteY76" fmla="*/ 317269 h 609586"/>
                <a:gd name="connsiteX77" fmla="*/ 42259 w 609586"/>
                <a:gd name="connsiteY77" fmla="*/ 304792 h 609586"/>
                <a:gd name="connsiteX78" fmla="*/ 42545 w 609586"/>
                <a:gd name="connsiteY78" fmla="*/ 292316 h 609586"/>
                <a:gd name="connsiteX79" fmla="*/ 419463 w 609586"/>
                <a:gd name="connsiteY79" fmla="*/ 292125 h 609586"/>
                <a:gd name="connsiteX80" fmla="*/ 437559 w 609586"/>
                <a:gd name="connsiteY80" fmla="*/ 292125 h 609586"/>
                <a:gd name="connsiteX81" fmla="*/ 437559 w 609586"/>
                <a:gd name="connsiteY81" fmla="*/ 310221 h 609586"/>
                <a:gd name="connsiteX82" fmla="*/ 419463 w 609586"/>
                <a:gd name="connsiteY82" fmla="*/ 310221 h 609586"/>
                <a:gd name="connsiteX83" fmla="*/ 383272 w 609586"/>
                <a:gd name="connsiteY83" fmla="*/ 292125 h 609586"/>
                <a:gd name="connsiteX84" fmla="*/ 401368 w 609586"/>
                <a:gd name="connsiteY84" fmla="*/ 292125 h 609586"/>
                <a:gd name="connsiteX85" fmla="*/ 401368 w 609586"/>
                <a:gd name="connsiteY85" fmla="*/ 310221 h 609586"/>
                <a:gd name="connsiteX86" fmla="*/ 383272 w 609586"/>
                <a:gd name="connsiteY86" fmla="*/ 310221 h 609586"/>
                <a:gd name="connsiteX87" fmla="*/ 208218 w 609586"/>
                <a:gd name="connsiteY87" fmla="*/ 292125 h 609586"/>
                <a:gd name="connsiteX88" fmla="*/ 226313 w 609586"/>
                <a:gd name="connsiteY88" fmla="*/ 292125 h 609586"/>
                <a:gd name="connsiteX89" fmla="*/ 226313 w 609586"/>
                <a:gd name="connsiteY89" fmla="*/ 310221 h 609586"/>
                <a:gd name="connsiteX90" fmla="*/ 208218 w 609586"/>
                <a:gd name="connsiteY90" fmla="*/ 310221 h 609586"/>
                <a:gd name="connsiteX91" fmla="*/ 172026 w 609586"/>
                <a:gd name="connsiteY91" fmla="*/ 292125 h 609586"/>
                <a:gd name="connsiteX92" fmla="*/ 190122 w 609586"/>
                <a:gd name="connsiteY92" fmla="*/ 292125 h 609586"/>
                <a:gd name="connsiteX93" fmla="*/ 190122 w 609586"/>
                <a:gd name="connsiteY93" fmla="*/ 310221 h 609586"/>
                <a:gd name="connsiteX94" fmla="*/ 172026 w 609586"/>
                <a:gd name="connsiteY94" fmla="*/ 310221 h 609586"/>
                <a:gd name="connsiteX95" fmla="*/ 328936 w 609586"/>
                <a:gd name="connsiteY95" fmla="*/ 286078 h 609586"/>
                <a:gd name="connsiteX96" fmla="*/ 313840 w 609586"/>
                <a:gd name="connsiteY96" fmla="*/ 301173 h 609586"/>
                <a:gd name="connsiteX97" fmla="*/ 313840 w 609586"/>
                <a:gd name="connsiteY97" fmla="*/ 316269 h 609586"/>
                <a:gd name="connsiteX98" fmla="*/ 328936 w 609586"/>
                <a:gd name="connsiteY98" fmla="*/ 316269 h 609586"/>
                <a:gd name="connsiteX99" fmla="*/ 344032 w 609586"/>
                <a:gd name="connsiteY99" fmla="*/ 301173 h 609586"/>
                <a:gd name="connsiteX100" fmla="*/ 344032 w 609586"/>
                <a:gd name="connsiteY100" fmla="*/ 286078 h 609586"/>
                <a:gd name="connsiteX101" fmla="*/ 265553 w 609586"/>
                <a:gd name="connsiteY101" fmla="*/ 286078 h 609586"/>
                <a:gd name="connsiteX102" fmla="*/ 265553 w 609586"/>
                <a:gd name="connsiteY102" fmla="*/ 301173 h 609586"/>
                <a:gd name="connsiteX103" fmla="*/ 280649 w 609586"/>
                <a:gd name="connsiteY103" fmla="*/ 316269 h 609586"/>
                <a:gd name="connsiteX104" fmla="*/ 295745 w 609586"/>
                <a:gd name="connsiteY104" fmla="*/ 316269 h 609586"/>
                <a:gd name="connsiteX105" fmla="*/ 295745 w 609586"/>
                <a:gd name="connsiteY105" fmla="*/ 301173 h 609586"/>
                <a:gd name="connsiteX106" fmla="*/ 280649 w 609586"/>
                <a:gd name="connsiteY106" fmla="*/ 286078 h 609586"/>
                <a:gd name="connsiteX107" fmla="*/ 247457 w 609586"/>
                <a:gd name="connsiteY107" fmla="*/ 267982 h 609586"/>
                <a:gd name="connsiteX108" fmla="*/ 280649 w 609586"/>
                <a:gd name="connsiteY108" fmla="*/ 267982 h 609586"/>
                <a:gd name="connsiteX109" fmla="*/ 304793 w 609586"/>
                <a:gd name="connsiteY109" fmla="*/ 278411 h 609586"/>
                <a:gd name="connsiteX110" fmla="*/ 328936 w 609586"/>
                <a:gd name="connsiteY110" fmla="*/ 267982 h 609586"/>
                <a:gd name="connsiteX111" fmla="*/ 362128 w 609586"/>
                <a:gd name="connsiteY111" fmla="*/ 267982 h 609586"/>
                <a:gd name="connsiteX112" fmla="*/ 362128 w 609586"/>
                <a:gd name="connsiteY112" fmla="*/ 301173 h 609586"/>
                <a:gd name="connsiteX113" fmla="*/ 328936 w 609586"/>
                <a:gd name="connsiteY113" fmla="*/ 334365 h 609586"/>
                <a:gd name="connsiteX114" fmla="*/ 280649 w 609586"/>
                <a:gd name="connsiteY114" fmla="*/ 334365 h 609586"/>
                <a:gd name="connsiteX115" fmla="*/ 247457 w 609586"/>
                <a:gd name="connsiteY115" fmla="*/ 301173 h 609586"/>
                <a:gd name="connsiteX116" fmla="*/ 487323 w 609586"/>
                <a:gd name="connsiteY116" fmla="*/ 251552 h 609586"/>
                <a:gd name="connsiteX117" fmla="*/ 494895 w 609586"/>
                <a:gd name="connsiteY117" fmla="*/ 304792 h 609586"/>
                <a:gd name="connsiteX118" fmla="*/ 493038 w 609586"/>
                <a:gd name="connsiteY118" fmla="*/ 331270 h 609586"/>
                <a:gd name="connsiteX119" fmla="*/ 475132 w 609586"/>
                <a:gd name="connsiteY119" fmla="*/ 328793 h 609586"/>
                <a:gd name="connsiteX120" fmla="*/ 476799 w 609586"/>
                <a:gd name="connsiteY120" fmla="*/ 304792 h 609586"/>
                <a:gd name="connsiteX121" fmla="*/ 469941 w 609586"/>
                <a:gd name="connsiteY121" fmla="*/ 256648 h 609586"/>
                <a:gd name="connsiteX122" fmla="*/ 127072 w 609586"/>
                <a:gd name="connsiteY122" fmla="*/ 237266 h 609586"/>
                <a:gd name="connsiteX123" fmla="*/ 143977 w 609586"/>
                <a:gd name="connsiteY123" fmla="*/ 243743 h 609586"/>
                <a:gd name="connsiteX124" fmla="*/ 138691 w 609586"/>
                <a:gd name="connsiteY124" fmla="*/ 260077 h 609586"/>
                <a:gd name="connsiteX125" fmla="*/ 121214 w 609586"/>
                <a:gd name="connsiteY125" fmla="*/ 255362 h 609586"/>
                <a:gd name="connsiteX126" fmla="*/ 127072 w 609586"/>
                <a:gd name="connsiteY126" fmla="*/ 237266 h 609586"/>
                <a:gd name="connsiteX127" fmla="*/ 328936 w 609586"/>
                <a:gd name="connsiteY127" fmla="*/ 201598 h 609586"/>
                <a:gd name="connsiteX128" fmla="*/ 313840 w 609586"/>
                <a:gd name="connsiteY128" fmla="*/ 216694 h 609586"/>
                <a:gd name="connsiteX129" fmla="*/ 313840 w 609586"/>
                <a:gd name="connsiteY129" fmla="*/ 231790 h 609586"/>
                <a:gd name="connsiteX130" fmla="*/ 328936 w 609586"/>
                <a:gd name="connsiteY130" fmla="*/ 231790 h 609586"/>
                <a:gd name="connsiteX131" fmla="*/ 344032 w 609586"/>
                <a:gd name="connsiteY131" fmla="*/ 216694 h 609586"/>
                <a:gd name="connsiteX132" fmla="*/ 344032 w 609586"/>
                <a:gd name="connsiteY132" fmla="*/ 201598 h 609586"/>
                <a:gd name="connsiteX133" fmla="*/ 265553 w 609586"/>
                <a:gd name="connsiteY133" fmla="*/ 201598 h 609586"/>
                <a:gd name="connsiteX134" fmla="*/ 265553 w 609586"/>
                <a:gd name="connsiteY134" fmla="*/ 216694 h 609586"/>
                <a:gd name="connsiteX135" fmla="*/ 280649 w 609586"/>
                <a:gd name="connsiteY135" fmla="*/ 231790 h 609586"/>
                <a:gd name="connsiteX136" fmla="*/ 295745 w 609586"/>
                <a:gd name="connsiteY136" fmla="*/ 231790 h 609586"/>
                <a:gd name="connsiteX137" fmla="*/ 295745 w 609586"/>
                <a:gd name="connsiteY137" fmla="*/ 216694 h 609586"/>
                <a:gd name="connsiteX138" fmla="*/ 280649 w 609586"/>
                <a:gd name="connsiteY138" fmla="*/ 201598 h 609586"/>
                <a:gd name="connsiteX139" fmla="*/ 247457 w 609586"/>
                <a:gd name="connsiteY139" fmla="*/ 183502 h 609586"/>
                <a:gd name="connsiteX140" fmla="*/ 280649 w 609586"/>
                <a:gd name="connsiteY140" fmla="*/ 183502 h 609586"/>
                <a:gd name="connsiteX141" fmla="*/ 304793 w 609586"/>
                <a:gd name="connsiteY141" fmla="*/ 193931 h 609586"/>
                <a:gd name="connsiteX142" fmla="*/ 328936 w 609586"/>
                <a:gd name="connsiteY142" fmla="*/ 183502 h 609586"/>
                <a:gd name="connsiteX143" fmla="*/ 362128 w 609586"/>
                <a:gd name="connsiteY143" fmla="*/ 183502 h 609586"/>
                <a:gd name="connsiteX144" fmla="*/ 362128 w 609586"/>
                <a:gd name="connsiteY144" fmla="*/ 216694 h 609586"/>
                <a:gd name="connsiteX145" fmla="*/ 328936 w 609586"/>
                <a:gd name="connsiteY145" fmla="*/ 249886 h 609586"/>
                <a:gd name="connsiteX146" fmla="*/ 280649 w 609586"/>
                <a:gd name="connsiteY146" fmla="*/ 249886 h 609586"/>
                <a:gd name="connsiteX147" fmla="*/ 247457 w 609586"/>
                <a:gd name="connsiteY147" fmla="*/ 216694 h 609586"/>
                <a:gd name="connsiteX148" fmla="*/ 449798 w 609586"/>
                <a:gd name="connsiteY148" fmla="*/ 181978 h 609586"/>
                <a:gd name="connsiteX149" fmla="*/ 461370 w 609586"/>
                <a:gd name="connsiteY149" fmla="*/ 197074 h 609586"/>
                <a:gd name="connsiteX150" fmla="*/ 446464 w 609586"/>
                <a:gd name="connsiteY150" fmla="*/ 207360 h 609586"/>
                <a:gd name="connsiteX151" fmla="*/ 435988 w 609586"/>
                <a:gd name="connsiteY151" fmla="*/ 193693 h 609586"/>
                <a:gd name="connsiteX152" fmla="*/ 159882 w 609586"/>
                <a:gd name="connsiteY152" fmla="*/ 181836 h 609586"/>
                <a:gd name="connsiteX153" fmla="*/ 173692 w 609586"/>
                <a:gd name="connsiteY153" fmla="*/ 193550 h 609586"/>
                <a:gd name="connsiteX154" fmla="*/ 150930 w 609586"/>
                <a:gd name="connsiteY154" fmla="*/ 227980 h 609586"/>
                <a:gd name="connsiteX155" fmla="*/ 134739 w 609586"/>
                <a:gd name="connsiteY155" fmla="*/ 219885 h 609586"/>
                <a:gd name="connsiteX156" fmla="*/ 159882 w 609586"/>
                <a:gd name="connsiteY156" fmla="*/ 181836 h 609586"/>
                <a:gd name="connsiteX157" fmla="*/ 403653 w 609586"/>
                <a:gd name="connsiteY157" fmla="*/ 142453 h 609586"/>
                <a:gd name="connsiteX158" fmla="*/ 436797 w 609586"/>
                <a:gd name="connsiteY158" fmla="*/ 168121 h 609586"/>
                <a:gd name="connsiteX159" fmla="*/ 424225 w 609586"/>
                <a:gd name="connsiteY159" fmla="*/ 181121 h 609586"/>
                <a:gd name="connsiteX160" fmla="*/ 394224 w 609586"/>
                <a:gd name="connsiteY160" fmla="*/ 157930 h 609586"/>
                <a:gd name="connsiteX161" fmla="*/ 331936 w 609586"/>
                <a:gd name="connsiteY161" fmla="*/ 140644 h 609586"/>
                <a:gd name="connsiteX162" fmla="*/ 350080 w 609586"/>
                <a:gd name="connsiteY162" fmla="*/ 140644 h 609586"/>
                <a:gd name="connsiteX163" fmla="*/ 350080 w 609586"/>
                <a:gd name="connsiteY163" fmla="*/ 163549 h 609586"/>
                <a:gd name="connsiteX164" fmla="*/ 331936 w 609586"/>
                <a:gd name="connsiteY164" fmla="*/ 163549 h 609586"/>
                <a:gd name="connsiteX165" fmla="*/ 259553 w 609586"/>
                <a:gd name="connsiteY165" fmla="*/ 140644 h 609586"/>
                <a:gd name="connsiteX166" fmla="*/ 277649 w 609586"/>
                <a:gd name="connsiteY166" fmla="*/ 140644 h 609586"/>
                <a:gd name="connsiteX167" fmla="*/ 277649 w 609586"/>
                <a:gd name="connsiteY167" fmla="*/ 163549 h 609586"/>
                <a:gd name="connsiteX168" fmla="*/ 259553 w 609586"/>
                <a:gd name="connsiteY168" fmla="*/ 163549 h 609586"/>
                <a:gd name="connsiteX169" fmla="*/ 295745 w 609586"/>
                <a:gd name="connsiteY169" fmla="*/ 115309 h 609586"/>
                <a:gd name="connsiteX170" fmla="*/ 313840 w 609586"/>
                <a:gd name="connsiteY170" fmla="*/ 115309 h 609586"/>
                <a:gd name="connsiteX171" fmla="*/ 313840 w 609586"/>
                <a:gd name="connsiteY171" fmla="*/ 163549 h 609586"/>
                <a:gd name="connsiteX172" fmla="*/ 295745 w 609586"/>
                <a:gd name="connsiteY172" fmla="*/ 163549 h 609586"/>
                <a:gd name="connsiteX173" fmla="*/ 481418 w 609586"/>
                <a:gd name="connsiteY173" fmla="*/ 110547 h 609586"/>
                <a:gd name="connsiteX174" fmla="*/ 490418 w 609586"/>
                <a:gd name="connsiteY174" fmla="*/ 119167 h 609586"/>
                <a:gd name="connsiteX175" fmla="*/ 499038 w 609586"/>
                <a:gd name="connsiteY175" fmla="*/ 128167 h 609586"/>
                <a:gd name="connsiteX176" fmla="*/ 485704 w 609586"/>
                <a:gd name="connsiteY176" fmla="*/ 140405 h 609586"/>
                <a:gd name="connsiteX177" fmla="*/ 477608 w 609586"/>
                <a:gd name="connsiteY177" fmla="*/ 131977 h 609586"/>
                <a:gd name="connsiteX178" fmla="*/ 469180 w 609586"/>
                <a:gd name="connsiteY178" fmla="*/ 123881 h 609586"/>
                <a:gd name="connsiteX179" fmla="*/ 128167 w 609586"/>
                <a:gd name="connsiteY179" fmla="*/ 110547 h 609586"/>
                <a:gd name="connsiteX180" fmla="*/ 140406 w 609586"/>
                <a:gd name="connsiteY180" fmla="*/ 123881 h 609586"/>
                <a:gd name="connsiteX181" fmla="*/ 131977 w 609586"/>
                <a:gd name="connsiteY181" fmla="*/ 131977 h 609586"/>
                <a:gd name="connsiteX182" fmla="*/ 123881 w 609586"/>
                <a:gd name="connsiteY182" fmla="*/ 140405 h 609586"/>
                <a:gd name="connsiteX183" fmla="*/ 110547 w 609586"/>
                <a:gd name="connsiteY183" fmla="*/ 128167 h 609586"/>
                <a:gd name="connsiteX184" fmla="*/ 119167 w 609586"/>
                <a:gd name="connsiteY184" fmla="*/ 119167 h 609586"/>
                <a:gd name="connsiteX185" fmla="*/ 128167 w 609586"/>
                <a:gd name="connsiteY185" fmla="*/ 110547 h 609586"/>
                <a:gd name="connsiteX186" fmla="*/ 304743 w 609586"/>
                <a:gd name="connsiteY186" fmla="*/ 96565 h 609586"/>
                <a:gd name="connsiteX187" fmla="*/ 96561 w 609586"/>
                <a:gd name="connsiteY187" fmla="*/ 304792 h 609586"/>
                <a:gd name="connsiteX188" fmla="*/ 304743 w 609586"/>
                <a:gd name="connsiteY188" fmla="*/ 513020 h 609586"/>
                <a:gd name="connsiteX189" fmla="*/ 512925 w 609586"/>
                <a:gd name="connsiteY189" fmla="*/ 304792 h 609586"/>
                <a:gd name="connsiteX190" fmla="*/ 304743 w 609586"/>
                <a:gd name="connsiteY190" fmla="*/ 96565 h 609586"/>
                <a:gd name="connsiteX191" fmla="*/ 304743 w 609586"/>
                <a:gd name="connsiteY191" fmla="*/ 78467 h 609586"/>
                <a:gd name="connsiteX192" fmla="*/ 531019 w 609586"/>
                <a:gd name="connsiteY192" fmla="*/ 304792 h 609586"/>
                <a:gd name="connsiteX193" fmla="*/ 304743 w 609586"/>
                <a:gd name="connsiteY193" fmla="*/ 531118 h 609586"/>
                <a:gd name="connsiteX194" fmla="*/ 78467 w 609586"/>
                <a:gd name="connsiteY194" fmla="*/ 304792 h 609586"/>
                <a:gd name="connsiteX195" fmla="*/ 304743 w 609586"/>
                <a:gd name="connsiteY195" fmla="*/ 78467 h 609586"/>
                <a:gd name="connsiteX196" fmla="*/ 304793 w 609586"/>
                <a:gd name="connsiteY196" fmla="*/ 42259 h 609586"/>
                <a:gd name="connsiteX197" fmla="*/ 317269 w 609586"/>
                <a:gd name="connsiteY197" fmla="*/ 42545 h 609586"/>
                <a:gd name="connsiteX198" fmla="*/ 316460 w 609586"/>
                <a:gd name="connsiteY198" fmla="*/ 60641 h 609586"/>
                <a:gd name="connsiteX199" fmla="*/ 304793 w 609586"/>
                <a:gd name="connsiteY199" fmla="*/ 60355 h 609586"/>
                <a:gd name="connsiteX200" fmla="*/ 293125 w 609586"/>
                <a:gd name="connsiteY200" fmla="*/ 60641 h 609586"/>
                <a:gd name="connsiteX201" fmla="*/ 292316 w 609586"/>
                <a:gd name="connsiteY201" fmla="*/ 42545 h 609586"/>
                <a:gd name="connsiteX202" fmla="*/ 304793 w 609586"/>
                <a:gd name="connsiteY202" fmla="*/ 42259 h 609586"/>
                <a:gd name="connsiteX203" fmla="*/ 304793 w 609586"/>
                <a:gd name="connsiteY203" fmla="*/ 18097 h 609586"/>
                <a:gd name="connsiteX204" fmla="*/ 285172 w 609586"/>
                <a:gd name="connsiteY204" fmla="*/ 32480 h 609586"/>
                <a:gd name="connsiteX205" fmla="*/ 255883 w 609586"/>
                <a:gd name="connsiteY205" fmla="*/ 58768 h 609586"/>
                <a:gd name="connsiteX206" fmla="*/ 218689 w 609586"/>
                <a:gd name="connsiteY206" fmla="*/ 45719 h 609586"/>
                <a:gd name="connsiteX207" fmla="*/ 195068 w 609586"/>
                <a:gd name="connsiteY207" fmla="*/ 39909 h 609586"/>
                <a:gd name="connsiteX208" fmla="*/ 182495 w 609586"/>
                <a:gd name="connsiteY208" fmla="*/ 60720 h 609586"/>
                <a:gd name="connsiteX209" fmla="*/ 165445 w 609586"/>
                <a:gd name="connsiteY209" fmla="*/ 96248 h 609586"/>
                <a:gd name="connsiteX210" fmla="*/ 126108 w 609586"/>
                <a:gd name="connsiteY210" fmla="*/ 98391 h 609586"/>
                <a:gd name="connsiteX211" fmla="*/ 102058 w 609586"/>
                <a:gd name="connsiteY211" fmla="*/ 102058 h 609586"/>
                <a:gd name="connsiteX212" fmla="*/ 98391 w 609586"/>
                <a:gd name="connsiteY212" fmla="*/ 126108 h 609586"/>
                <a:gd name="connsiteX213" fmla="*/ 96248 w 609586"/>
                <a:gd name="connsiteY213" fmla="*/ 165445 h 609586"/>
                <a:gd name="connsiteX214" fmla="*/ 60720 w 609586"/>
                <a:gd name="connsiteY214" fmla="*/ 182495 h 609586"/>
                <a:gd name="connsiteX215" fmla="*/ 39909 w 609586"/>
                <a:gd name="connsiteY215" fmla="*/ 195068 h 609586"/>
                <a:gd name="connsiteX216" fmla="*/ 45719 w 609586"/>
                <a:gd name="connsiteY216" fmla="*/ 218689 h 609586"/>
                <a:gd name="connsiteX217" fmla="*/ 58768 w 609586"/>
                <a:gd name="connsiteY217" fmla="*/ 255836 h 609586"/>
                <a:gd name="connsiteX218" fmla="*/ 32480 w 609586"/>
                <a:gd name="connsiteY218" fmla="*/ 285172 h 609586"/>
                <a:gd name="connsiteX219" fmla="*/ 18097 w 609586"/>
                <a:gd name="connsiteY219" fmla="*/ 304793 h 609586"/>
                <a:gd name="connsiteX220" fmla="*/ 32480 w 609586"/>
                <a:gd name="connsiteY220" fmla="*/ 324414 h 609586"/>
                <a:gd name="connsiteX221" fmla="*/ 58768 w 609586"/>
                <a:gd name="connsiteY221" fmla="*/ 353703 h 609586"/>
                <a:gd name="connsiteX222" fmla="*/ 45719 w 609586"/>
                <a:gd name="connsiteY222" fmla="*/ 390897 h 609586"/>
                <a:gd name="connsiteX223" fmla="*/ 39909 w 609586"/>
                <a:gd name="connsiteY223" fmla="*/ 414518 h 609586"/>
                <a:gd name="connsiteX224" fmla="*/ 60720 w 609586"/>
                <a:gd name="connsiteY224" fmla="*/ 427091 h 609586"/>
                <a:gd name="connsiteX225" fmla="*/ 96248 w 609586"/>
                <a:gd name="connsiteY225" fmla="*/ 444141 h 609586"/>
                <a:gd name="connsiteX226" fmla="*/ 98391 w 609586"/>
                <a:gd name="connsiteY226" fmla="*/ 483478 h 609586"/>
                <a:gd name="connsiteX227" fmla="*/ 102058 w 609586"/>
                <a:gd name="connsiteY227" fmla="*/ 507528 h 609586"/>
                <a:gd name="connsiteX228" fmla="*/ 126108 w 609586"/>
                <a:gd name="connsiteY228" fmla="*/ 511195 h 609586"/>
                <a:gd name="connsiteX229" fmla="*/ 165445 w 609586"/>
                <a:gd name="connsiteY229" fmla="*/ 513338 h 609586"/>
                <a:gd name="connsiteX230" fmla="*/ 182495 w 609586"/>
                <a:gd name="connsiteY230" fmla="*/ 548866 h 609586"/>
                <a:gd name="connsiteX231" fmla="*/ 195068 w 609586"/>
                <a:gd name="connsiteY231" fmla="*/ 569677 h 609586"/>
                <a:gd name="connsiteX232" fmla="*/ 218689 w 609586"/>
                <a:gd name="connsiteY232" fmla="*/ 563867 h 609586"/>
                <a:gd name="connsiteX233" fmla="*/ 248073 w 609586"/>
                <a:gd name="connsiteY233" fmla="*/ 550008 h 609586"/>
                <a:gd name="connsiteX234" fmla="*/ 255836 w 609586"/>
                <a:gd name="connsiteY234" fmla="*/ 550818 h 609586"/>
                <a:gd name="connsiteX235" fmla="*/ 285172 w 609586"/>
                <a:gd name="connsiteY235" fmla="*/ 577106 h 609586"/>
                <a:gd name="connsiteX236" fmla="*/ 304793 w 609586"/>
                <a:gd name="connsiteY236" fmla="*/ 591489 h 609586"/>
                <a:gd name="connsiteX237" fmla="*/ 324414 w 609586"/>
                <a:gd name="connsiteY237" fmla="*/ 577106 h 609586"/>
                <a:gd name="connsiteX238" fmla="*/ 353703 w 609586"/>
                <a:gd name="connsiteY238" fmla="*/ 550818 h 609586"/>
                <a:gd name="connsiteX239" fmla="*/ 390897 w 609586"/>
                <a:gd name="connsiteY239" fmla="*/ 563867 h 609586"/>
                <a:gd name="connsiteX240" fmla="*/ 414518 w 609586"/>
                <a:gd name="connsiteY240" fmla="*/ 569677 h 609586"/>
                <a:gd name="connsiteX241" fmla="*/ 427091 w 609586"/>
                <a:gd name="connsiteY241" fmla="*/ 548866 h 609586"/>
                <a:gd name="connsiteX242" fmla="*/ 444141 w 609586"/>
                <a:gd name="connsiteY242" fmla="*/ 513338 h 609586"/>
                <a:gd name="connsiteX243" fmla="*/ 483478 w 609586"/>
                <a:gd name="connsiteY243" fmla="*/ 511195 h 609586"/>
                <a:gd name="connsiteX244" fmla="*/ 507528 w 609586"/>
                <a:gd name="connsiteY244" fmla="*/ 507528 h 609586"/>
                <a:gd name="connsiteX245" fmla="*/ 511195 w 609586"/>
                <a:gd name="connsiteY245" fmla="*/ 483478 h 609586"/>
                <a:gd name="connsiteX246" fmla="*/ 513338 w 609586"/>
                <a:gd name="connsiteY246" fmla="*/ 444141 h 609586"/>
                <a:gd name="connsiteX247" fmla="*/ 548866 w 609586"/>
                <a:gd name="connsiteY247" fmla="*/ 427091 h 609586"/>
                <a:gd name="connsiteX248" fmla="*/ 569677 w 609586"/>
                <a:gd name="connsiteY248" fmla="*/ 414518 h 609586"/>
                <a:gd name="connsiteX249" fmla="*/ 563867 w 609586"/>
                <a:gd name="connsiteY249" fmla="*/ 390897 h 609586"/>
                <a:gd name="connsiteX250" fmla="*/ 550818 w 609586"/>
                <a:gd name="connsiteY250" fmla="*/ 353750 h 609586"/>
                <a:gd name="connsiteX251" fmla="*/ 577107 w 609586"/>
                <a:gd name="connsiteY251" fmla="*/ 324414 h 609586"/>
                <a:gd name="connsiteX252" fmla="*/ 591489 w 609586"/>
                <a:gd name="connsiteY252" fmla="*/ 304793 h 609586"/>
                <a:gd name="connsiteX253" fmla="*/ 577107 w 609586"/>
                <a:gd name="connsiteY253" fmla="*/ 285172 h 609586"/>
                <a:gd name="connsiteX254" fmla="*/ 550818 w 609586"/>
                <a:gd name="connsiteY254" fmla="*/ 255836 h 609586"/>
                <a:gd name="connsiteX255" fmla="*/ 563867 w 609586"/>
                <a:gd name="connsiteY255" fmla="*/ 218689 h 609586"/>
                <a:gd name="connsiteX256" fmla="*/ 569677 w 609586"/>
                <a:gd name="connsiteY256" fmla="*/ 195068 h 609586"/>
                <a:gd name="connsiteX257" fmla="*/ 548866 w 609586"/>
                <a:gd name="connsiteY257" fmla="*/ 182495 h 609586"/>
                <a:gd name="connsiteX258" fmla="*/ 513338 w 609586"/>
                <a:gd name="connsiteY258" fmla="*/ 165445 h 609586"/>
                <a:gd name="connsiteX259" fmla="*/ 511195 w 609586"/>
                <a:gd name="connsiteY259" fmla="*/ 126108 h 609586"/>
                <a:gd name="connsiteX260" fmla="*/ 507528 w 609586"/>
                <a:gd name="connsiteY260" fmla="*/ 102058 h 609586"/>
                <a:gd name="connsiteX261" fmla="*/ 483478 w 609586"/>
                <a:gd name="connsiteY261" fmla="*/ 98391 h 609586"/>
                <a:gd name="connsiteX262" fmla="*/ 444141 w 609586"/>
                <a:gd name="connsiteY262" fmla="*/ 96248 h 609586"/>
                <a:gd name="connsiteX263" fmla="*/ 427091 w 609586"/>
                <a:gd name="connsiteY263" fmla="*/ 60720 h 609586"/>
                <a:gd name="connsiteX264" fmla="*/ 414518 w 609586"/>
                <a:gd name="connsiteY264" fmla="*/ 39909 h 609586"/>
                <a:gd name="connsiteX265" fmla="*/ 390897 w 609586"/>
                <a:gd name="connsiteY265" fmla="*/ 45719 h 609586"/>
                <a:gd name="connsiteX266" fmla="*/ 353750 w 609586"/>
                <a:gd name="connsiteY266" fmla="*/ 58768 h 609586"/>
                <a:gd name="connsiteX267" fmla="*/ 324414 w 609586"/>
                <a:gd name="connsiteY267" fmla="*/ 32480 h 609586"/>
                <a:gd name="connsiteX268" fmla="*/ 304793 w 609586"/>
                <a:gd name="connsiteY268" fmla="*/ 18097 h 609586"/>
                <a:gd name="connsiteX269" fmla="*/ 304793 w 609586"/>
                <a:gd name="connsiteY269" fmla="*/ 0 h 609586"/>
                <a:gd name="connsiteX270" fmla="*/ 341654 w 609586"/>
                <a:gd name="connsiteY270" fmla="*/ 27050 h 609586"/>
                <a:gd name="connsiteX271" fmla="*/ 357275 w 609586"/>
                <a:gd name="connsiteY271" fmla="*/ 41004 h 609586"/>
                <a:gd name="connsiteX272" fmla="*/ 377038 w 609586"/>
                <a:gd name="connsiteY272" fmla="*/ 34099 h 609586"/>
                <a:gd name="connsiteX273" fmla="*/ 421424 w 609586"/>
                <a:gd name="connsiteY273" fmla="*/ 23193 h 609586"/>
                <a:gd name="connsiteX274" fmla="*/ 445141 w 609586"/>
                <a:gd name="connsiteY274" fmla="*/ 62292 h 609586"/>
                <a:gd name="connsiteX275" fmla="*/ 454189 w 609586"/>
                <a:gd name="connsiteY275" fmla="*/ 81199 h 609586"/>
                <a:gd name="connsiteX276" fmla="*/ 475096 w 609586"/>
                <a:gd name="connsiteY276" fmla="*/ 82342 h 609586"/>
                <a:gd name="connsiteX277" fmla="*/ 520291 w 609586"/>
                <a:gd name="connsiteY277" fmla="*/ 89295 h 609586"/>
                <a:gd name="connsiteX278" fmla="*/ 527244 w 609586"/>
                <a:gd name="connsiteY278" fmla="*/ 134490 h 609586"/>
                <a:gd name="connsiteX279" fmla="*/ 528387 w 609586"/>
                <a:gd name="connsiteY279" fmla="*/ 155397 h 609586"/>
                <a:gd name="connsiteX280" fmla="*/ 547294 w 609586"/>
                <a:gd name="connsiteY280" fmla="*/ 164445 h 609586"/>
                <a:gd name="connsiteX281" fmla="*/ 586393 w 609586"/>
                <a:gd name="connsiteY281" fmla="*/ 188162 h 609586"/>
                <a:gd name="connsiteX282" fmla="*/ 575535 w 609586"/>
                <a:gd name="connsiteY282" fmla="*/ 232548 h 609586"/>
                <a:gd name="connsiteX283" fmla="*/ 568582 w 609586"/>
                <a:gd name="connsiteY283" fmla="*/ 252311 h 609586"/>
                <a:gd name="connsiteX284" fmla="*/ 582536 w 609586"/>
                <a:gd name="connsiteY284" fmla="*/ 267932 h 609586"/>
                <a:gd name="connsiteX285" fmla="*/ 609586 w 609586"/>
                <a:gd name="connsiteY285" fmla="*/ 304793 h 609586"/>
                <a:gd name="connsiteX286" fmla="*/ 582536 w 609586"/>
                <a:gd name="connsiteY286" fmla="*/ 341654 h 609586"/>
                <a:gd name="connsiteX287" fmla="*/ 568582 w 609586"/>
                <a:gd name="connsiteY287" fmla="*/ 357275 h 609586"/>
                <a:gd name="connsiteX288" fmla="*/ 575487 w 609586"/>
                <a:gd name="connsiteY288" fmla="*/ 377038 h 609586"/>
                <a:gd name="connsiteX289" fmla="*/ 586393 w 609586"/>
                <a:gd name="connsiteY289" fmla="*/ 421424 h 609586"/>
                <a:gd name="connsiteX290" fmla="*/ 547294 w 609586"/>
                <a:gd name="connsiteY290" fmla="*/ 445141 h 609586"/>
                <a:gd name="connsiteX291" fmla="*/ 528387 w 609586"/>
                <a:gd name="connsiteY291" fmla="*/ 454189 h 609586"/>
                <a:gd name="connsiteX292" fmla="*/ 527244 w 609586"/>
                <a:gd name="connsiteY292" fmla="*/ 475096 h 609586"/>
                <a:gd name="connsiteX293" fmla="*/ 520291 w 609586"/>
                <a:gd name="connsiteY293" fmla="*/ 520291 h 609586"/>
                <a:gd name="connsiteX294" fmla="*/ 475096 w 609586"/>
                <a:gd name="connsiteY294" fmla="*/ 527244 h 609586"/>
                <a:gd name="connsiteX295" fmla="*/ 454189 w 609586"/>
                <a:gd name="connsiteY295" fmla="*/ 528387 h 609586"/>
                <a:gd name="connsiteX296" fmla="*/ 445141 w 609586"/>
                <a:gd name="connsiteY296" fmla="*/ 547294 h 609586"/>
                <a:gd name="connsiteX297" fmla="*/ 421424 w 609586"/>
                <a:gd name="connsiteY297" fmla="*/ 586393 h 609586"/>
                <a:gd name="connsiteX298" fmla="*/ 377038 w 609586"/>
                <a:gd name="connsiteY298" fmla="*/ 575535 h 609586"/>
                <a:gd name="connsiteX299" fmla="*/ 357275 w 609586"/>
                <a:gd name="connsiteY299" fmla="*/ 568582 h 609586"/>
                <a:gd name="connsiteX300" fmla="*/ 341654 w 609586"/>
                <a:gd name="connsiteY300" fmla="*/ 582536 h 609586"/>
                <a:gd name="connsiteX301" fmla="*/ 304793 w 609586"/>
                <a:gd name="connsiteY301" fmla="*/ 609586 h 609586"/>
                <a:gd name="connsiteX302" fmla="*/ 267932 w 609586"/>
                <a:gd name="connsiteY302" fmla="*/ 582536 h 609586"/>
                <a:gd name="connsiteX303" fmla="*/ 252311 w 609586"/>
                <a:gd name="connsiteY303" fmla="*/ 568582 h 609586"/>
                <a:gd name="connsiteX304" fmla="*/ 232548 w 609586"/>
                <a:gd name="connsiteY304" fmla="*/ 575487 h 609586"/>
                <a:gd name="connsiteX305" fmla="*/ 188162 w 609586"/>
                <a:gd name="connsiteY305" fmla="*/ 586393 h 609586"/>
                <a:gd name="connsiteX306" fmla="*/ 164445 w 609586"/>
                <a:gd name="connsiteY306" fmla="*/ 547294 h 609586"/>
                <a:gd name="connsiteX307" fmla="*/ 155397 w 609586"/>
                <a:gd name="connsiteY307" fmla="*/ 528387 h 609586"/>
                <a:gd name="connsiteX308" fmla="*/ 134490 w 609586"/>
                <a:gd name="connsiteY308" fmla="*/ 527244 h 609586"/>
                <a:gd name="connsiteX309" fmla="*/ 89295 w 609586"/>
                <a:gd name="connsiteY309" fmla="*/ 520291 h 609586"/>
                <a:gd name="connsiteX310" fmla="*/ 82342 w 609586"/>
                <a:gd name="connsiteY310" fmla="*/ 475096 h 609586"/>
                <a:gd name="connsiteX311" fmla="*/ 81199 w 609586"/>
                <a:gd name="connsiteY311" fmla="*/ 454189 h 609586"/>
                <a:gd name="connsiteX312" fmla="*/ 62292 w 609586"/>
                <a:gd name="connsiteY312" fmla="*/ 445141 h 609586"/>
                <a:gd name="connsiteX313" fmla="*/ 23193 w 609586"/>
                <a:gd name="connsiteY313" fmla="*/ 421424 h 609586"/>
                <a:gd name="connsiteX314" fmla="*/ 34051 w 609586"/>
                <a:gd name="connsiteY314" fmla="*/ 377038 h 609586"/>
                <a:gd name="connsiteX315" fmla="*/ 41004 w 609586"/>
                <a:gd name="connsiteY315" fmla="*/ 357275 h 609586"/>
                <a:gd name="connsiteX316" fmla="*/ 27050 w 609586"/>
                <a:gd name="connsiteY316" fmla="*/ 341654 h 609586"/>
                <a:gd name="connsiteX317" fmla="*/ 0 w 609586"/>
                <a:gd name="connsiteY317" fmla="*/ 304793 h 609586"/>
                <a:gd name="connsiteX318" fmla="*/ 27050 w 609586"/>
                <a:gd name="connsiteY318" fmla="*/ 267932 h 609586"/>
                <a:gd name="connsiteX319" fmla="*/ 41004 w 609586"/>
                <a:gd name="connsiteY319" fmla="*/ 252311 h 609586"/>
                <a:gd name="connsiteX320" fmla="*/ 34099 w 609586"/>
                <a:gd name="connsiteY320" fmla="*/ 232548 h 609586"/>
                <a:gd name="connsiteX321" fmla="*/ 23193 w 609586"/>
                <a:gd name="connsiteY321" fmla="*/ 188162 h 609586"/>
                <a:gd name="connsiteX322" fmla="*/ 62292 w 609586"/>
                <a:gd name="connsiteY322" fmla="*/ 164445 h 609586"/>
                <a:gd name="connsiteX323" fmla="*/ 81199 w 609586"/>
                <a:gd name="connsiteY323" fmla="*/ 155397 h 609586"/>
                <a:gd name="connsiteX324" fmla="*/ 82342 w 609586"/>
                <a:gd name="connsiteY324" fmla="*/ 134490 h 609586"/>
                <a:gd name="connsiteX325" fmla="*/ 89295 w 609586"/>
                <a:gd name="connsiteY325" fmla="*/ 89295 h 609586"/>
                <a:gd name="connsiteX326" fmla="*/ 134490 w 609586"/>
                <a:gd name="connsiteY326" fmla="*/ 82342 h 609586"/>
                <a:gd name="connsiteX327" fmla="*/ 155397 w 609586"/>
                <a:gd name="connsiteY327" fmla="*/ 81199 h 609586"/>
                <a:gd name="connsiteX328" fmla="*/ 164445 w 609586"/>
                <a:gd name="connsiteY328" fmla="*/ 62292 h 609586"/>
                <a:gd name="connsiteX329" fmla="*/ 188162 w 609586"/>
                <a:gd name="connsiteY329" fmla="*/ 23193 h 609586"/>
                <a:gd name="connsiteX330" fmla="*/ 232548 w 609586"/>
                <a:gd name="connsiteY330" fmla="*/ 34051 h 609586"/>
                <a:gd name="connsiteX331" fmla="*/ 252311 w 609586"/>
                <a:gd name="connsiteY331" fmla="*/ 41004 h 609586"/>
                <a:gd name="connsiteX332" fmla="*/ 267932 w 609586"/>
                <a:gd name="connsiteY332" fmla="*/ 27050 h 609586"/>
                <a:gd name="connsiteX333" fmla="*/ 304793 w 609586"/>
                <a:gd name="connsiteY333" fmla="*/ 0 h 6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609586" h="609586">
                  <a:moveTo>
                    <a:pt x="293125" y="548944"/>
                  </a:moveTo>
                  <a:cubicBezTo>
                    <a:pt x="297078" y="549135"/>
                    <a:pt x="300983" y="549230"/>
                    <a:pt x="304793" y="549230"/>
                  </a:cubicBezTo>
                  <a:cubicBezTo>
                    <a:pt x="308602" y="549230"/>
                    <a:pt x="312507" y="549135"/>
                    <a:pt x="316460" y="548944"/>
                  </a:cubicBezTo>
                  <a:lnTo>
                    <a:pt x="317269" y="567040"/>
                  </a:lnTo>
                  <a:cubicBezTo>
                    <a:pt x="313079" y="567231"/>
                    <a:pt x="308840" y="567326"/>
                    <a:pt x="304793" y="567326"/>
                  </a:cubicBezTo>
                  <a:cubicBezTo>
                    <a:pt x="300745" y="567326"/>
                    <a:pt x="296507" y="567231"/>
                    <a:pt x="292316" y="567040"/>
                  </a:cubicBezTo>
                  <a:close/>
                  <a:moveTo>
                    <a:pt x="262553" y="473180"/>
                  </a:moveTo>
                  <a:lnTo>
                    <a:pt x="347032" y="473180"/>
                  </a:lnTo>
                  <a:lnTo>
                    <a:pt x="347032" y="491276"/>
                  </a:lnTo>
                  <a:lnTo>
                    <a:pt x="262553" y="491276"/>
                  </a:lnTo>
                  <a:close/>
                  <a:moveTo>
                    <a:pt x="485704" y="469180"/>
                  </a:moveTo>
                  <a:lnTo>
                    <a:pt x="499038" y="481418"/>
                  </a:lnTo>
                  <a:cubicBezTo>
                    <a:pt x="496228" y="484466"/>
                    <a:pt x="493371" y="487466"/>
                    <a:pt x="490418" y="490418"/>
                  </a:cubicBezTo>
                  <a:cubicBezTo>
                    <a:pt x="487466" y="493371"/>
                    <a:pt x="484466" y="496228"/>
                    <a:pt x="481418" y="499038"/>
                  </a:cubicBezTo>
                  <a:lnTo>
                    <a:pt x="469180" y="485704"/>
                  </a:lnTo>
                  <a:cubicBezTo>
                    <a:pt x="472037" y="483037"/>
                    <a:pt x="474894" y="480370"/>
                    <a:pt x="477608" y="477608"/>
                  </a:cubicBezTo>
                  <a:cubicBezTo>
                    <a:pt x="480370" y="474894"/>
                    <a:pt x="483037" y="472084"/>
                    <a:pt x="485704" y="469180"/>
                  </a:cubicBezTo>
                  <a:close/>
                  <a:moveTo>
                    <a:pt x="123881" y="469180"/>
                  </a:moveTo>
                  <a:cubicBezTo>
                    <a:pt x="126548" y="472084"/>
                    <a:pt x="129215" y="474894"/>
                    <a:pt x="131977" y="477608"/>
                  </a:cubicBezTo>
                  <a:cubicBezTo>
                    <a:pt x="134691" y="480370"/>
                    <a:pt x="137548" y="483037"/>
                    <a:pt x="140406" y="485704"/>
                  </a:cubicBezTo>
                  <a:lnTo>
                    <a:pt x="128167" y="499038"/>
                  </a:lnTo>
                  <a:cubicBezTo>
                    <a:pt x="125119" y="496228"/>
                    <a:pt x="122119" y="493371"/>
                    <a:pt x="119167" y="490418"/>
                  </a:cubicBezTo>
                  <a:cubicBezTo>
                    <a:pt x="116214" y="487466"/>
                    <a:pt x="113357" y="484466"/>
                    <a:pt x="110547" y="481418"/>
                  </a:cubicBezTo>
                  <a:close/>
                  <a:moveTo>
                    <a:pt x="185740" y="428797"/>
                  </a:moveTo>
                  <a:cubicBezTo>
                    <a:pt x="189884" y="432797"/>
                    <a:pt x="194217" y="436559"/>
                    <a:pt x="198741" y="440083"/>
                  </a:cubicBezTo>
                  <a:lnTo>
                    <a:pt x="187550" y="454322"/>
                  </a:lnTo>
                  <a:cubicBezTo>
                    <a:pt x="182598" y="450417"/>
                    <a:pt x="177740" y="446226"/>
                    <a:pt x="173216" y="441893"/>
                  </a:cubicBezTo>
                  <a:close/>
                  <a:moveTo>
                    <a:pt x="434893" y="417178"/>
                  </a:moveTo>
                  <a:lnTo>
                    <a:pt x="448607" y="428988"/>
                  </a:lnTo>
                  <a:cubicBezTo>
                    <a:pt x="436988" y="442417"/>
                    <a:pt x="423559" y="454179"/>
                    <a:pt x="408749" y="463894"/>
                  </a:cubicBezTo>
                  <a:lnTo>
                    <a:pt x="398796" y="448750"/>
                  </a:lnTo>
                  <a:cubicBezTo>
                    <a:pt x="412225" y="439940"/>
                    <a:pt x="424416" y="429321"/>
                    <a:pt x="434893" y="417178"/>
                  </a:cubicBezTo>
                  <a:close/>
                  <a:moveTo>
                    <a:pt x="148168" y="375890"/>
                  </a:moveTo>
                  <a:cubicBezTo>
                    <a:pt x="154835" y="390462"/>
                    <a:pt x="163502" y="404082"/>
                    <a:pt x="173931" y="416320"/>
                  </a:cubicBezTo>
                  <a:lnTo>
                    <a:pt x="160168" y="428083"/>
                  </a:lnTo>
                  <a:cubicBezTo>
                    <a:pt x="148644" y="414558"/>
                    <a:pt x="139072" y="399510"/>
                    <a:pt x="131691" y="383367"/>
                  </a:cubicBezTo>
                  <a:close/>
                  <a:moveTo>
                    <a:pt x="328936" y="370557"/>
                  </a:moveTo>
                  <a:cubicBezTo>
                    <a:pt x="320603" y="370557"/>
                    <a:pt x="313840" y="377367"/>
                    <a:pt x="313840" y="385653"/>
                  </a:cubicBezTo>
                  <a:lnTo>
                    <a:pt x="313840" y="400748"/>
                  </a:lnTo>
                  <a:lnTo>
                    <a:pt x="328936" y="400748"/>
                  </a:lnTo>
                  <a:cubicBezTo>
                    <a:pt x="337270" y="400748"/>
                    <a:pt x="344032" y="393986"/>
                    <a:pt x="344032" y="385653"/>
                  </a:cubicBezTo>
                  <a:lnTo>
                    <a:pt x="344032" y="370557"/>
                  </a:lnTo>
                  <a:close/>
                  <a:moveTo>
                    <a:pt x="265553" y="370557"/>
                  </a:moveTo>
                  <a:lnTo>
                    <a:pt x="265553" y="385653"/>
                  </a:lnTo>
                  <a:cubicBezTo>
                    <a:pt x="265553" y="393986"/>
                    <a:pt x="272315" y="400748"/>
                    <a:pt x="280649" y="400748"/>
                  </a:cubicBezTo>
                  <a:lnTo>
                    <a:pt x="295745" y="400748"/>
                  </a:lnTo>
                  <a:lnTo>
                    <a:pt x="295745" y="385653"/>
                  </a:lnTo>
                  <a:cubicBezTo>
                    <a:pt x="295745" y="377367"/>
                    <a:pt x="288982" y="370557"/>
                    <a:pt x="280649" y="370557"/>
                  </a:cubicBezTo>
                  <a:close/>
                  <a:moveTo>
                    <a:pt x="247457" y="352461"/>
                  </a:moveTo>
                  <a:lnTo>
                    <a:pt x="280649" y="352461"/>
                  </a:lnTo>
                  <a:cubicBezTo>
                    <a:pt x="290173" y="352461"/>
                    <a:pt x="298745" y="356509"/>
                    <a:pt x="304793" y="362938"/>
                  </a:cubicBezTo>
                  <a:cubicBezTo>
                    <a:pt x="310840" y="356509"/>
                    <a:pt x="319412" y="352461"/>
                    <a:pt x="328936" y="352461"/>
                  </a:cubicBezTo>
                  <a:lnTo>
                    <a:pt x="362128" y="352461"/>
                  </a:lnTo>
                  <a:lnTo>
                    <a:pt x="362128" y="385653"/>
                  </a:lnTo>
                  <a:cubicBezTo>
                    <a:pt x="362128" y="403987"/>
                    <a:pt x="347223" y="418844"/>
                    <a:pt x="328936" y="418844"/>
                  </a:cubicBezTo>
                  <a:lnTo>
                    <a:pt x="313840" y="418844"/>
                  </a:lnTo>
                  <a:lnTo>
                    <a:pt x="313840" y="454465"/>
                  </a:lnTo>
                  <a:lnTo>
                    <a:pt x="295745" y="454465"/>
                  </a:lnTo>
                  <a:lnTo>
                    <a:pt x="295745" y="418844"/>
                  </a:lnTo>
                  <a:lnTo>
                    <a:pt x="280649" y="418844"/>
                  </a:lnTo>
                  <a:cubicBezTo>
                    <a:pt x="262362" y="418844"/>
                    <a:pt x="247457" y="403987"/>
                    <a:pt x="247457" y="385653"/>
                  </a:cubicBezTo>
                  <a:close/>
                  <a:moveTo>
                    <a:pt x="471894" y="345651"/>
                  </a:moveTo>
                  <a:lnTo>
                    <a:pt x="489466" y="349937"/>
                  </a:lnTo>
                  <a:cubicBezTo>
                    <a:pt x="487990" y="356128"/>
                    <a:pt x="486133" y="362176"/>
                    <a:pt x="484037" y="368176"/>
                  </a:cubicBezTo>
                  <a:lnTo>
                    <a:pt x="466989" y="362128"/>
                  </a:lnTo>
                  <a:cubicBezTo>
                    <a:pt x="468894" y="356699"/>
                    <a:pt x="470513" y="351223"/>
                    <a:pt x="471894" y="345651"/>
                  </a:cubicBezTo>
                  <a:close/>
                  <a:moveTo>
                    <a:pt x="567040" y="292316"/>
                  </a:moveTo>
                  <a:cubicBezTo>
                    <a:pt x="567231" y="296506"/>
                    <a:pt x="567326" y="300745"/>
                    <a:pt x="567326" y="304792"/>
                  </a:cubicBezTo>
                  <a:cubicBezTo>
                    <a:pt x="567326" y="308840"/>
                    <a:pt x="567231" y="313079"/>
                    <a:pt x="567040" y="317269"/>
                  </a:cubicBezTo>
                  <a:lnTo>
                    <a:pt x="548944" y="316460"/>
                  </a:lnTo>
                  <a:cubicBezTo>
                    <a:pt x="549135" y="312507"/>
                    <a:pt x="549230" y="308602"/>
                    <a:pt x="549230" y="304792"/>
                  </a:cubicBezTo>
                  <a:cubicBezTo>
                    <a:pt x="549230" y="300983"/>
                    <a:pt x="549135" y="297078"/>
                    <a:pt x="548944" y="293125"/>
                  </a:cubicBezTo>
                  <a:close/>
                  <a:moveTo>
                    <a:pt x="42545" y="292316"/>
                  </a:moveTo>
                  <a:lnTo>
                    <a:pt x="60641" y="293125"/>
                  </a:lnTo>
                  <a:cubicBezTo>
                    <a:pt x="60450" y="297078"/>
                    <a:pt x="60355" y="300983"/>
                    <a:pt x="60355" y="304792"/>
                  </a:cubicBezTo>
                  <a:cubicBezTo>
                    <a:pt x="60355" y="308602"/>
                    <a:pt x="60450" y="312507"/>
                    <a:pt x="60641" y="316460"/>
                  </a:cubicBezTo>
                  <a:lnTo>
                    <a:pt x="42545" y="317269"/>
                  </a:lnTo>
                  <a:cubicBezTo>
                    <a:pt x="42354" y="313079"/>
                    <a:pt x="42259" y="308840"/>
                    <a:pt x="42259" y="304792"/>
                  </a:cubicBezTo>
                  <a:cubicBezTo>
                    <a:pt x="42259" y="300745"/>
                    <a:pt x="42354" y="296506"/>
                    <a:pt x="42545" y="292316"/>
                  </a:cubicBezTo>
                  <a:close/>
                  <a:moveTo>
                    <a:pt x="419463" y="292125"/>
                  </a:moveTo>
                  <a:lnTo>
                    <a:pt x="437559" y="292125"/>
                  </a:lnTo>
                  <a:lnTo>
                    <a:pt x="437559" y="310221"/>
                  </a:lnTo>
                  <a:lnTo>
                    <a:pt x="419463" y="310221"/>
                  </a:lnTo>
                  <a:close/>
                  <a:moveTo>
                    <a:pt x="383272" y="292125"/>
                  </a:moveTo>
                  <a:lnTo>
                    <a:pt x="401368" y="292125"/>
                  </a:lnTo>
                  <a:lnTo>
                    <a:pt x="401368" y="310221"/>
                  </a:lnTo>
                  <a:lnTo>
                    <a:pt x="383272" y="310221"/>
                  </a:lnTo>
                  <a:close/>
                  <a:moveTo>
                    <a:pt x="208218" y="292125"/>
                  </a:moveTo>
                  <a:lnTo>
                    <a:pt x="226313" y="292125"/>
                  </a:lnTo>
                  <a:lnTo>
                    <a:pt x="226313" y="310221"/>
                  </a:lnTo>
                  <a:lnTo>
                    <a:pt x="208218" y="310221"/>
                  </a:lnTo>
                  <a:close/>
                  <a:moveTo>
                    <a:pt x="172026" y="292125"/>
                  </a:moveTo>
                  <a:lnTo>
                    <a:pt x="190122" y="292125"/>
                  </a:lnTo>
                  <a:lnTo>
                    <a:pt x="190122" y="310221"/>
                  </a:lnTo>
                  <a:lnTo>
                    <a:pt x="172026" y="310221"/>
                  </a:lnTo>
                  <a:close/>
                  <a:moveTo>
                    <a:pt x="328936" y="286078"/>
                  </a:moveTo>
                  <a:cubicBezTo>
                    <a:pt x="320603" y="286078"/>
                    <a:pt x="313840" y="292840"/>
                    <a:pt x="313840" y="301173"/>
                  </a:cubicBezTo>
                  <a:lnTo>
                    <a:pt x="313840" y="316269"/>
                  </a:lnTo>
                  <a:lnTo>
                    <a:pt x="328936" y="316269"/>
                  </a:lnTo>
                  <a:cubicBezTo>
                    <a:pt x="337270" y="316269"/>
                    <a:pt x="344032" y="309507"/>
                    <a:pt x="344032" y="301173"/>
                  </a:cubicBezTo>
                  <a:lnTo>
                    <a:pt x="344032" y="286078"/>
                  </a:lnTo>
                  <a:close/>
                  <a:moveTo>
                    <a:pt x="265553" y="286078"/>
                  </a:moveTo>
                  <a:lnTo>
                    <a:pt x="265553" y="301173"/>
                  </a:lnTo>
                  <a:cubicBezTo>
                    <a:pt x="265553" y="309507"/>
                    <a:pt x="272315" y="316269"/>
                    <a:pt x="280649" y="316269"/>
                  </a:cubicBezTo>
                  <a:lnTo>
                    <a:pt x="295745" y="316269"/>
                  </a:lnTo>
                  <a:lnTo>
                    <a:pt x="295745" y="301173"/>
                  </a:lnTo>
                  <a:cubicBezTo>
                    <a:pt x="295745" y="292840"/>
                    <a:pt x="288982" y="286078"/>
                    <a:pt x="280649" y="286078"/>
                  </a:cubicBezTo>
                  <a:close/>
                  <a:moveTo>
                    <a:pt x="247457" y="267982"/>
                  </a:moveTo>
                  <a:lnTo>
                    <a:pt x="280649" y="267982"/>
                  </a:lnTo>
                  <a:cubicBezTo>
                    <a:pt x="290173" y="267982"/>
                    <a:pt x="298745" y="271982"/>
                    <a:pt x="304793" y="278411"/>
                  </a:cubicBezTo>
                  <a:cubicBezTo>
                    <a:pt x="310840" y="271982"/>
                    <a:pt x="319412" y="267982"/>
                    <a:pt x="328936" y="267982"/>
                  </a:cubicBezTo>
                  <a:lnTo>
                    <a:pt x="362128" y="267982"/>
                  </a:lnTo>
                  <a:lnTo>
                    <a:pt x="362128" y="301173"/>
                  </a:lnTo>
                  <a:cubicBezTo>
                    <a:pt x="362128" y="319460"/>
                    <a:pt x="347223" y="334365"/>
                    <a:pt x="328936" y="334365"/>
                  </a:cubicBezTo>
                  <a:lnTo>
                    <a:pt x="280649" y="334365"/>
                  </a:lnTo>
                  <a:cubicBezTo>
                    <a:pt x="262362" y="334365"/>
                    <a:pt x="247457" y="319460"/>
                    <a:pt x="247457" y="301173"/>
                  </a:cubicBezTo>
                  <a:close/>
                  <a:moveTo>
                    <a:pt x="487323" y="251552"/>
                  </a:moveTo>
                  <a:cubicBezTo>
                    <a:pt x="492323" y="268791"/>
                    <a:pt x="494895" y="286697"/>
                    <a:pt x="494895" y="304792"/>
                  </a:cubicBezTo>
                  <a:cubicBezTo>
                    <a:pt x="494895" y="313650"/>
                    <a:pt x="494276" y="322507"/>
                    <a:pt x="493038" y="331270"/>
                  </a:cubicBezTo>
                  <a:lnTo>
                    <a:pt x="475132" y="328793"/>
                  </a:lnTo>
                  <a:cubicBezTo>
                    <a:pt x="476227" y="320888"/>
                    <a:pt x="476799" y="312793"/>
                    <a:pt x="476799" y="304792"/>
                  </a:cubicBezTo>
                  <a:cubicBezTo>
                    <a:pt x="476799" y="288506"/>
                    <a:pt x="474513" y="272267"/>
                    <a:pt x="469941" y="256648"/>
                  </a:cubicBezTo>
                  <a:close/>
                  <a:moveTo>
                    <a:pt x="127072" y="237266"/>
                  </a:moveTo>
                  <a:lnTo>
                    <a:pt x="143977" y="243743"/>
                  </a:lnTo>
                  <a:cubicBezTo>
                    <a:pt x="141929" y="249076"/>
                    <a:pt x="140167" y="254553"/>
                    <a:pt x="138691" y="260077"/>
                  </a:cubicBezTo>
                  <a:lnTo>
                    <a:pt x="121214" y="255362"/>
                  </a:lnTo>
                  <a:cubicBezTo>
                    <a:pt x="122833" y="249219"/>
                    <a:pt x="124833" y="243219"/>
                    <a:pt x="127072" y="237266"/>
                  </a:cubicBezTo>
                  <a:close/>
                  <a:moveTo>
                    <a:pt x="328936" y="201598"/>
                  </a:moveTo>
                  <a:cubicBezTo>
                    <a:pt x="320603" y="201598"/>
                    <a:pt x="313840" y="208360"/>
                    <a:pt x="313840" y="216694"/>
                  </a:cubicBezTo>
                  <a:lnTo>
                    <a:pt x="313840" y="231790"/>
                  </a:lnTo>
                  <a:lnTo>
                    <a:pt x="328936" y="231790"/>
                  </a:lnTo>
                  <a:cubicBezTo>
                    <a:pt x="337270" y="231790"/>
                    <a:pt x="344032" y="224980"/>
                    <a:pt x="344032" y="216694"/>
                  </a:cubicBezTo>
                  <a:lnTo>
                    <a:pt x="344032" y="201598"/>
                  </a:lnTo>
                  <a:close/>
                  <a:moveTo>
                    <a:pt x="265553" y="201598"/>
                  </a:moveTo>
                  <a:lnTo>
                    <a:pt x="265553" y="216694"/>
                  </a:lnTo>
                  <a:cubicBezTo>
                    <a:pt x="265553" y="224980"/>
                    <a:pt x="272315" y="231790"/>
                    <a:pt x="280649" y="231790"/>
                  </a:cubicBezTo>
                  <a:lnTo>
                    <a:pt x="295745" y="231790"/>
                  </a:lnTo>
                  <a:lnTo>
                    <a:pt x="295745" y="216694"/>
                  </a:lnTo>
                  <a:cubicBezTo>
                    <a:pt x="295745" y="208360"/>
                    <a:pt x="288982" y="201598"/>
                    <a:pt x="280649" y="201598"/>
                  </a:cubicBezTo>
                  <a:close/>
                  <a:moveTo>
                    <a:pt x="247457" y="183502"/>
                  </a:moveTo>
                  <a:lnTo>
                    <a:pt x="280649" y="183502"/>
                  </a:lnTo>
                  <a:cubicBezTo>
                    <a:pt x="290173" y="183502"/>
                    <a:pt x="298745" y="187502"/>
                    <a:pt x="304793" y="193931"/>
                  </a:cubicBezTo>
                  <a:cubicBezTo>
                    <a:pt x="310840" y="187502"/>
                    <a:pt x="319412" y="183502"/>
                    <a:pt x="328936" y="183502"/>
                  </a:cubicBezTo>
                  <a:lnTo>
                    <a:pt x="362128" y="183502"/>
                  </a:lnTo>
                  <a:lnTo>
                    <a:pt x="362128" y="216694"/>
                  </a:lnTo>
                  <a:cubicBezTo>
                    <a:pt x="362128" y="234980"/>
                    <a:pt x="347223" y="249886"/>
                    <a:pt x="328936" y="249886"/>
                  </a:cubicBezTo>
                  <a:lnTo>
                    <a:pt x="280649" y="249886"/>
                  </a:lnTo>
                  <a:cubicBezTo>
                    <a:pt x="262362" y="249886"/>
                    <a:pt x="247457" y="234980"/>
                    <a:pt x="247457" y="216694"/>
                  </a:cubicBezTo>
                  <a:close/>
                  <a:moveTo>
                    <a:pt x="449798" y="181978"/>
                  </a:moveTo>
                  <a:cubicBezTo>
                    <a:pt x="453893" y="186788"/>
                    <a:pt x="457751" y="191836"/>
                    <a:pt x="461370" y="197074"/>
                  </a:cubicBezTo>
                  <a:lnTo>
                    <a:pt x="446464" y="207360"/>
                  </a:lnTo>
                  <a:cubicBezTo>
                    <a:pt x="443179" y="202598"/>
                    <a:pt x="439702" y="198074"/>
                    <a:pt x="435988" y="193693"/>
                  </a:cubicBezTo>
                  <a:close/>
                  <a:moveTo>
                    <a:pt x="159882" y="181836"/>
                  </a:moveTo>
                  <a:lnTo>
                    <a:pt x="173692" y="193550"/>
                  </a:lnTo>
                  <a:cubicBezTo>
                    <a:pt x="164740" y="204074"/>
                    <a:pt x="157120" y="215646"/>
                    <a:pt x="150930" y="227980"/>
                  </a:cubicBezTo>
                  <a:lnTo>
                    <a:pt x="134739" y="219885"/>
                  </a:lnTo>
                  <a:cubicBezTo>
                    <a:pt x="141548" y="206265"/>
                    <a:pt x="150025" y="193455"/>
                    <a:pt x="159882" y="181836"/>
                  </a:cubicBezTo>
                  <a:close/>
                  <a:moveTo>
                    <a:pt x="403653" y="142453"/>
                  </a:moveTo>
                  <a:cubicBezTo>
                    <a:pt x="415606" y="149787"/>
                    <a:pt x="426749" y="158359"/>
                    <a:pt x="436797" y="168121"/>
                  </a:cubicBezTo>
                  <a:lnTo>
                    <a:pt x="424225" y="181121"/>
                  </a:lnTo>
                  <a:cubicBezTo>
                    <a:pt x="415082" y="172311"/>
                    <a:pt x="405034" y="164549"/>
                    <a:pt x="394224" y="157930"/>
                  </a:cubicBezTo>
                  <a:close/>
                  <a:moveTo>
                    <a:pt x="331936" y="140644"/>
                  </a:moveTo>
                  <a:lnTo>
                    <a:pt x="350080" y="140644"/>
                  </a:lnTo>
                  <a:lnTo>
                    <a:pt x="350080" y="163549"/>
                  </a:lnTo>
                  <a:lnTo>
                    <a:pt x="331936" y="163549"/>
                  </a:lnTo>
                  <a:close/>
                  <a:moveTo>
                    <a:pt x="259553" y="140644"/>
                  </a:moveTo>
                  <a:lnTo>
                    <a:pt x="277649" y="140644"/>
                  </a:lnTo>
                  <a:lnTo>
                    <a:pt x="277649" y="163549"/>
                  </a:lnTo>
                  <a:lnTo>
                    <a:pt x="259553" y="163549"/>
                  </a:lnTo>
                  <a:close/>
                  <a:moveTo>
                    <a:pt x="295745" y="115309"/>
                  </a:moveTo>
                  <a:lnTo>
                    <a:pt x="313840" y="115309"/>
                  </a:lnTo>
                  <a:lnTo>
                    <a:pt x="313840" y="163549"/>
                  </a:lnTo>
                  <a:lnTo>
                    <a:pt x="295745" y="163549"/>
                  </a:lnTo>
                  <a:close/>
                  <a:moveTo>
                    <a:pt x="481418" y="110547"/>
                  </a:moveTo>
                  <a:cubicBezTo>
                    <a:pt x="484466" y="113357"/>
                    <a:pt x="487466" y="116214"/>
                    <a:pt x="490418" y="119167"/>
                  </a:cubicBezTo>
                  <a:cubicBezTo>
                    <a:pt x="493371" y="122119"/>
                    <a:pt x="496228" y="125119"/>
                    <a:pt x="499038" y="128167"/>
                  </a:cubicBezTo>
                  <a:lnTo>
                    <a:pt x="485704" y="140405"/>
                  </a:lnTo>
                  <a:cubicBezTo>
                    <a:pt x="483037" y="137501"/>
                    <a:pt x="480370" y="134691"/>
                    <a:pt x="477608" y="131977"/>
                  </a:cubicBezTo>
                  <a:cubicBezTo>
                    <a:pt x="474894" y="129215"/>
                    <a:pt x="472037" y="126548"/>
                    <a:pt x="469180" y="123881"/>
                  </a:cubicBezTo>
                  <a:close/>
                  <a:moveTo>
                    <a:pt x="128167" y="110547"/>
                  </a:moveTo>
                  <a:lnTo>
                    <a:pt x="140406" y="123881"/>
                  </a:lnTo>
                  <a:cubicBezTo>
                    <a:pt x="137548" y="126548"/>
                    <a:pt x="134691" y="129215"/>
                    <a:pt x="131977" y="131977"/>
                  </a:cubicBezTo>
                  <a:cubicBezTo>
                    <a:pt x="129215" y="134691"/>
                    <a:pt x="126548" y="137501"/>
                    <a:pt x="123881" y="140405"/>
                  </a:cubicBezTo>
                  <a:lnTo>
                    <a:pt x="110547" y="128167"/>
                  </a:lnTo>
                  <a:cubicBezTo>
                    <a:pt x="113357" y="125119"/>
                    <a:pt x="116214" y="122119"/>
                    <a:pt x="119167" y="119167"/>
                  </a:cubicBezTo>
                  <a:cubicBezTo>
                    <a:pt x="122119" y="116214"/>
                    <a:pt x="125119" y="113357"/>
                    <a:pt x="128167" y="110547"/>
                  </a:cubicBezTo>
                  <a:close/>
                  <a:moveTo>
                    <a:pt x="304743" y="96565"/>
                  </a:moveTo>
                  <a:cubicBezTo>
                    <a:pt x="189938" y="96565"/>
                    <a:pt x="96561" y="189963"/>
                    <a:pt x="96561" y="304792"/>
                  </a:cubicBezTo>
                  <a:cubicBezTo>
                    <a:pt x="96561" y="419622"/>
                    <a:pt x="189938" y="513020"/>
                    <a:pt x="304743" y="513020"/>
                  </a:cubicBezTo>
                  <a:cubicBezTo>
                    <a:pt x="419548" y="513020"/>
                    <a:pt x="512925" y="419622"/>
                    <a:pt x="512925" y="304792"/>
                  </a:cubicBezTo>
                  <a:cubicBezTo>
                    <a:pt x="512925" y="189963"/>
                    <a:pt x="419548" y="96565"/>
                    <a:pt x="304743" y="96565"/>
                  </a:cubicBezTo>
                  <a:close/>
                  <a:moveTo>
                    <a:pt x="304743" y="78467"/>
                  </a:moveTo>
                  <a:cubicBezTo>
                    <a:pt x="429547" y="78467"/>
                    <a:pt x="531019" y="179961"/>
                    <a:pt x="531019" y="304792"/>
                  </a:cubicBezTo>
                  <a:cubicBezTo>
                    <a:pt x="531019" y="429624"/>
                    <a:pt x="429547" y="531118"/>
                    <a:pt x="304743" y="531118"/>
                  </a:cubicBezTo>
                  <a:cubicBezTo>
                    <a:pt x="179939" y="531118"/>
                    <a:pt x="78467" y="429624"/>
                    <a:pt x="78467" y="304792"/>
                  </a:cubicBezTo>
                  <a:cubicBezTo>
                    <a:pt x="78467" y="179961"/>
                    <a:pt x="179939" y="78467"/>
                    <a:pt x="304743" y="78467"/>
                  </a:cubicBezTo>
                  <a:close/>
                  <a:moveTo>
                    <a:pt x="304793" y="42259"/>
                  </a:moveTo>
                  <a:cubicBezTo>
                    <a:pt x="308840" y="42259"/>
                    <a:pt x="313079" y="42354"/>
                    <a:pt x="317269" y="42545"/>
                  </a:cubicBezTo>
                  <a:lnTo>
                    <a:pt x="316460" y="60641"/>
                  </a:lnTo>
                  <a:cubicBezTo>
                    <a:pt x="312507" y="60450"/>
                    <a:pt x="308602" y="60355"/>
                    <a:pt x="304793" y="60355"/>
                  </a:cubicBezTo>
                  <a:cubicBezTo>
                    <a:pt x="300983" y="60355"/>
                    <a:pt x="297078" y="60450"/>
                    <a:pt x="293125" y="60641"/>
                  </a:cubicBezTo>
                  <a:lnTo>
                    <a:pt x="292316" y="42545"/>
                  </a:lnTo>
                  <a:cubicBezTo>
                    <a:pt x="296507" y="42354"/>
                    <a:pt x="300745" y="42259"/>
                    <a:pt x="304793" y="42259"/>
                  </a:cubicBezTo>
                  <a:close/>
                  <a:moveTo>
                    <a:pt x="304793" y="18097"/>
                  </a:moveTo>
                  <a:cubicBezTo>
                    <a:pt x="297507" y="18097"/>
                    <a:pt x="288553" y="21859"/>
                    <a:pt x="285172" y="32480"/>
                  </a:cubicBezTo>
                  <a:cubicBezTo>
                    <a:pt x="280886" y="46148"/>
                    <a:pt x="269932" y="56006"/>
                    <a:pt x="255883" y="58768"/>
                  </a:cubicBezTo>
                  <a:cubicBezTo>
                    <a:pt x="241787" y="61578"/>
                    <a:pt x="227928" y="56672"/>
                    <a:pt x="218689" y="45719"/>
                  </a:cubicBezTo>
                  <a:cubicBezTo>
                    <a:pt x="211545" y="37194"/>
                    <a:pt x="201830" y="37147"/>
                    <a:pt x="195068" y="39909"/>
                  </a:cubicBezTo>
                  <a:cubicBezTo>
                    <a:pt x="188353" y="42719"/>
                    <a:pt x="181495" y="49624"/>
                    <a:pt x="182495" y="60720"/>
                  </a:cubicBezTo>
                  <a:cubicBezTo>
                    <a:pt x="183733" y="75008"/>
                    <a:pt x="177351" y="88247"/>
                    <a:pt x="165445" y="96248"/>
                  </a:cubicBezTo>
                  <a:cubicBezTo>
                    <a:pt x="153539" y="104201"/>
                    <a:pt x="138824" y="105011"/>
                    <a:pt x="126108" y="98391"/>
                  </a:cubicBezTo>
                  <a:cubicBezTo>
                    <a:pt x="116250" y="93248"/>
                    <a:pt x="107249" y="96915"/>
                    <a:pt x="102058" y="102058"/>
                  </a:cubicBezTo>
                  <a:cubicBezTo>
                    <a:pt x="96915" y="107249"/>
                    <a:pt x="93248" y="116250"/>
                    <a:pt x="98391" y="126108"/>
                  </a:cubicBezTo>
                  <a:cubicBezTo>
                    <a:pt x="105011" y="138824"/>
                    <a:pt x="104201" y="153539"/>
                    <a:pt x="96248" y="165445"/>
                  </a:cubicBezTo>
                  <a:cubicBezTo>
                    <a:pt x="88295" y="177351"/>
                    <a:pt x="75008" y="183733"/>
                    <a:pt x="60720" y="182495"/>
                  </a:cubicBezTo>
                  <a:cubicBezTo>
                    <a:pt x="49672" y="181495"/>
                    <a:pt x="42719" y="188353"/>
                    <a:pt x="39909" y="195068"/>
                  </a:cubicBezTo>
                  <a:cubicBezTo>
                    <a:pt x="37147" y="201830"/>
                    <a:pt x="37194" y="211545"/>
                    <a:pt x="45719" y="218689"/>
                  </a:cubicBezTo>
                  <a:cubicBezTo>
                    <a:pt x="56672" y="227928"/>
                    <a:pt x="61578" y="241787"/>
                    <a:pt x="58768" y="255836"/>
                  </a:cubicBezTo>
                  <a:cubicBezTo>
                    <a:pt x="56006" y="269932"/>
                    <a:pt x="46148" y="280886"/>
                    <a:pt x="32480" y="285172"/>
                  </a:cubicBezTo>
                  <a:cubicBezTo>
                    <a:pt x="21859" y="288506"/>
                    <a:pt x="18097" y="297507"/>
                    <a:pt x="18097" y="304793"/>
                  </a:cubicBezTo>
                  <a:cubicBezTo>
                    <a:pt x="18097" y="312079"/>
                    <a:pt x="21859" y="321080"/>
                    <a:pt x="32480" y="324414"/>
                  </a:cubicBezTo>
                  <a:cubicBezTo>
                    <a:pt x="46148" y="328700"/>
                    <a:pt x="56006" y="339654"/>
                    <a:pt x="58768" y="353703"/>
                  </a:cubicBezTo>
                  <a:cubicBezTo>
                    <a:pt x="61578" y="367799"/>
                    <a:pt x="56672" y="381658"/>
                    <a:pt x="45719" y="390897"/>
                  </a:cubicBezTo>
                  <a:cubicBezTo>
                    <a:pt x="37194" y="398041"/>
                    <a:pt x="37147" y="407756"/>
                    <a:pt x="39909" y="414518"/>
                  </a:cubicBezTo>
                  <a:cubicBezTo>
                    <a:pt x="42719" y="421233"/>
                    <a:pt x="49624" y="428091"/>
                    <a:pt x="60720" y="427091"/>
                  </a:cubicBezTo>
                  <a:cubicBezTo>
                    <a:pt x="74960" y="425853"/>
                    <a:pt x="88247" y="432235"/>
                    <a:pt x="96248" y="444141"/>
                  </a:cubicBezTo>
                  <a:cubicBezTo>
                    <a:pt x="104201" y="456047"/>
                    <a:pt x="105011" y="470762"/>
                    <a:pt x="98391" y="483478"/>
                  </a:cubicBezTo>
                  <a:cubicBezTo>
                    <a:pt x="93248" y="493336"/>
                    <a:pt x="96915" y="502337"/>
                    <a:pt x="102058" y="507528"/>
                  </a:cubicBezTo>
                  <a:cubicBezTo>
                    <a:pt x="107201" y="512671"/>
                    <a:pt x="116250" y="516338"/>
                    <a:pt x="126108" y="511195"/>
                  </a:cubicBezTo>
                  <a:cubicBezTo>
                    <a:pt x="138824" y="504575"/>
                    <a:pt x="153539" y="505385"/>
                    <a:pt x="165445" y="513338"/>
                  </a:cubicBezTo>
                  <a:cubicBezTo>
                    <a:pt x="177351" y="521291"/>
                    <a:pt x="183733" y="534578"/>
                    <a:pt x="182495" y="548866"/>
                  </a:cubicBezTo>
                  <a:cubicBezTo>
                    <a:pt x="181495" y="559962"/>
                    <a:pt x="188353" y="566867"/>
                    <a:pt x="195068" y="569677"/>
                  </a:cubicBezTo>
                  <a:cubicBezTo>
                    <a:pt x="201830" y="572439"/>
                    <a:pt x="211545" y="572392"/>
                    <a:pt x="218689" y="563867"/>
                  </a:cubicBezTo>
                  <a:cubicBezTo>
                    <a:pt x="226214" y="554914"/>
                    <a:pt x="236786" y="550008"/>
                    <a:pt x="248073" y="550008"/>
                  </a:cubicBezTo>
                  <a:cubicBezTo>
                    <a:pt x="250692" y="550056"/>
                    <a:pt x="253312" y="550294"/>
                    <a:pt x="255836" y="550818"/>
                  </a:cubicBezTo>
                  <a:cubicBezTo>
                    <a:pt x="269932" y="553580"/>
                    <a:pt x="280886" y="563438"/>
                    <a:pt x="285172" y="577106"/>
                  </a:cubicBezTo>
                  <a:cubicBezTo>
                    <a:pt x="288506" y="587727"/>
                    <a:pt x="297507" y="591489"/>
                    <a:pt x="304793" y="591489"/>
                  </a:cubicBezTo>
                  <a:cubicBezTo>
                    <a:pt x="312079" y="591489"/>
                    <a:pt x="321033" y="587727"/>
                    <a:pt x="324414" y="577106"/>
                  </a:cubicBezTo>
                  <a:cubicBezTo>
                    <a:pt x="328700" y="563438"/>
                    <a:pt x="339654" y="553580"/>
                    <a:pt x="353703" y="550818"/>
                  </a:cubicBezTo>
                  <a:cubicBezTo>
                    <a:pt x="367799" y="548008"/>
                    <a:pt x="381658" y="552914"/>
                    <a:pt x="390897" y="563867"/>
                  </a:cubicBezTo>
                  <a:cubicBezTo>
                    <a:pt x="398041" y="572392"/>
                    <a:pt x="407756" y="572439"/>
                    <a:pt x="414518" y="569677"/>
                  </a:cubicBezTo>
                  <a:cubicBezTo>
                    <a:pt x="421233" y="566867"/>
                    <a:pt x="428091" y="559962"/>
                    <a:pt x="427091" y="548866"/>
                  </a:cubicBezTo>
                  <a:cubicBezTo>
                    <a:pt x="425853" y="534578"/>
                    <a:pt x="432235" y="521339"/>
                    <a:pt x="444141" y="513338"/>
                  </a:cubicBezTo>
                  <a:cubicBezTo>
                    <a:pt x="456047" y="505385"/>
                    <a:pt x="470762" y="504575"/>
                    <a:pt x="483478" y="511195"/>
                  </a:cubicBezTo>
                  <a:cubicBezTo>
                    <a:pt x="493336" y="516338"/>
                    <a:pt x="502337" y="512671"/>
                    <a:pt x="507528" y="507528"/>
                  </a:cubicBezTo>
                  <a:cubicBezTo>
                    <a:pt x="512671" y="502337"/>
                    <a:pt x="516338" y="493336"/>
                    <a:pt x="511195" y="483478"/>
                  </a:cubicBezTo>
                  <a:cubicBezTo>
                    <a:pt x="504575" y="470762"/>
                    <a:pt x="505385" y="456047"/>
                    <a:pt x="513338" y="444141"/>
                  </a:cubicBezTo>
                  <a:cubicBezTo>
                    <a:pt x="521291" y="432235"/>
                    <a:pt x="534578" y="425853"/>
                    <a:pt x="548866" y="427091"/>
                  </a:cubicBezTo>
                  <a:cubicBezTo>
                    <a:pt x="559914" y="428091"/>
                    <a:pt x="566867" y="421233"/>
                    <a:pt x="569677" y="414518"/>
                  </a:cubicBezTo>
                  <a:cubicBezTo>
                    <a:pt x="572439" y="407756"/>
                    <a:pt x="572392" y="398041"/>
                    <a:pt x="563867" y="390897"/>
                  </a:cubicBezTo>
                  <a:cubicBezTo>
                    <a:pt x="552914" y="381658"/>
                    <a:pt x="548008" y="367799"/>
                    <a:pt x="550818" y="353750"/>
                  </a:cubicBezTo>
                  <a:cubicBezTo>
                    <a:pt x="553580" y="339654"/>
                    <a:pt x="563438" y="328700"/>
                    <a:pt x="577107" y="324414"/>
                  </a:cubicBezTo>
                  <a:cubicBezTo>
                    <a:pt x="587727" y="321080"/>
                    <a:pt x="591489" y="312079"/>
                    <a:pt x="591489" y="304793"/>
                  </a:cubicBezTo>
                  <a:cubicBezTo>
                    <a:pt x="591489" y="297507"/>
                    <a:pt x="587727" y="288553"/>
                    <a:pt x="577107" y="285172"/>
                  </a:cubicBezTo>
                  <a:cubicBezTo>
                    <a:pt x="563438" y="280886"/>
                    <a:pt x="553580" y="269932"/>
                    <a:pt x="550818" y="255836"/>
                  </a:cubicBezTo>
                  <a:cubicBezTo>
                    <a:pt x="548008" y="241787"/>
                    <a:pt x="552914" y="227928"/>
                    <a:pt x="563867" y="218689"/>
                  </a:cubicBezTo>
                  <a:cubicBezTo>
                    <a:pt x="572392" y="211545"/>
                    <a:pt x="572439" y="201830"/>
                    <a:pt x="569677" y="195068"/>
                  </a:cubicBezTo>
                  <a:cubicBezTo>
                    <a:pt x="566867" y="188353"/>
                    <a:pt x="559962" y="181495"/>
                    <a:pt x="548866" y="182495"/>
                  </a:cubicBezTo>
                  <a:cubicBezTo>
                    <a:pt x="534626" y="183733"/>
                    <a:pt x="521339" y="177351"/>
                    <a:pt x="513338" y="165445"/>
                  </a:cubicBezTo>
                  <a:cubicBezTo>
                    <a:pt x="505385" y="153539"/>
                    <a:pt x="504575" y="138824"/>
                    <a:pt x="511195" y="126108"/>
                  </a:cubicBezTo>
                  <a:cubicBezTo>
                    <a:pt x="516338" y="116250"/>
                    <a:pt x="512671" y="107249"/>
                    <a:pt x="507528" y="102058"/>
                  </a:cubicBezTo>
                  <a:cubicBezTo>
                    <a:pt x="502337" y="96915"/>
                    <a:pt x="493336" y="93248"/>
                    <a:pt x="483478" y="98391"/>
                  </a:cubicBezTo>
                  <a:cubicBezTo>
                    <a:pt x="470762" y="105011"/>
                    <a:pt x="456047" y="104201"/>
                    <a:pt x="444141" y="96248"/>
                  </a:cubicBezTo>
                  <a:cubicBezTo>
                    <a:pt x="432235" y="88247"/>
                    <a:pt x="425853" y="75008"/>
                    <a:pt x="427091" y="60720"/>
                  </a:cubicBezTo>
                  <a:cubicBezTo>
                    <a:pt x="428091" y="49624"/>
                    <a:pt x="421233" y="42719"/>
                    <a:pt x="414518" y="39909"/>
                  </a:cubicBezTo>
                  <a:cubicBezTo>
                    <a:pt x="407756" y="37147"/>
                    <a:pt x="398041" y="37194"/>
                    <a:pt x="390897" y="45719"/>
                  </a:cubicBezTo>
                  <a:cubicBezTo>
                    <a:pt x="381658" y="56672"/>
                    <a:pt x="367799" y="61578"/>
                    <a:pt x="353750" y="58768"/>
                  </a:cubicBezTo>
                  <a:cubicBezTo>
                    <a:pt x="339654" y="56006"/>
                    <a:pt x="328700" y="46148"/>
                    <a:pt x="324414" y="32480"/>
                  </a:cubicBezTo>
                  <a:cubicBezTo>
                    <a:pt x="321080" y="21859"/>
                    <a:pt x="312079" y="18097"/>
                    <a:pt x="304793" y="18097"/>
                  </a:cubicBezTo>
                  <a:close/>
                  <a:moveTo>
                    <a:pt x="304793" y="0"/>
                  </a:moveTo>
                  <a:cubicBezTo>
                    <a:pt x="322033" y="0"/>
                    <a:pt x="336511" y="10620"/>
                    <a:pt x="341654" y="27050"/>
                  </a:cubicBezTo>
                  <a:cubicBezTo>
                    <a:pt x="343940" y="34289"/>
                    <a:pt x="349798" y="39528"/>
                    <a:pt x="357275" y="41004"/>
                  </a:cubicBezTo>
                  <a:cubicBezTo>
                    <a:pt x="364752" y="42528"/>
                    <a:pt x="372133" y="39909"/>
                    <a:pt x="377038" y="34099"/>
                  </a:cubicBezTo>
                  <a:cubicBezTo>
                    <a:pt x="388087" y="20859"/>
                    <a:pt x="405518" y="16621"/>
                    <a:pt x="421424" y="23193"/>
                  </a:cubicBezTo>
                  <a:cubicBezTo>
                    <a:pt x="437330" y="29813"/>
                    <a:pt x="446665" y="45147"/>
                    <a:pt x="445141" y="62292"/>
                  </a:cubicBezTo>
                  <a:cubicBezTo>
                    <a:pt x="444474" y="69912"/>
                    <a:pt x="447855" y="76960"/>
                    <a:pt x="454189" y="81199"/>
                  </a:cubicBezTo>
                  <a:cubicBezTo>
                    <a:pt x="460523" y="85437"/>
                    <a:pt x="468381" y="85818"/>
                    <a:pt x="475096" y="82342"/>
                  </a:cubicBezTo>
                  <a:cubicBezTo>
                    <a:pt x="490383" y="74389"/>
                    <a:pt x="508147" y="77103"/>
                    <a:pt x="520291" y="89295"/>
                  </a:cubicBezTo>
                  <a:cubicBezTo>
                    <a:pt x="532483" y="101439"/>
                    <a:pt x="535245" y="119203"/>
                    <a:pt x="527244" y="134490"/>
                  </a:cubicBezTo>
                  <a:cubicBezTo>
                    <a:pt x="523768" y="141205"/>
                    <a:pt x="524149" y="149063"/>
                    <a:pt x="528387" y="155397"/>
                  </a:cubicBezTo>
                  <a:cubicBezTo>
                    <a:pt x="532626" y="161731"/>
                    <a:pt x="539722" y="165112"/>
                    <a:pt x="547294" y="164445"/>
                  </a:cubicBezTo>
                  <a:cubicBezTo>
                    <a:pt x="564439" y="162921"/>
                    <a:pt x="579773" y="172256"/>
                    <a:pt x="586393" y="188162"/>
                  </a:cubicBezTo>
                  <a:cubicBezTo>
                    <a:pt x="592965" y="204068"/>
                    <a:pt x="588727" y="221499"/>
                    <a:pt x="575535" y="232548"/>
                  </a:cubicBezTo>
                  <a:cubicBezTo>
                    <a:pt x="569677" y="237453"/>
                    <a:pt x="567058" y="244834"/>
                    <a:pt x="568582" y="252311"/>
                  </a:cubicBezTo>
                  <a:cubicBezTo>
                    <a:pt x="570058" y="259788"/>
                    <a:pt x="575297" y="265646"/>
                    <a:pt x="582536" y="267932"/>
                  </a:cubicBezTo>
                  <a:cubicBezTo>
                    <a:pt x="598966" y="273075"/>
                    <a:pt x="609586" y="287553"/>
                    <a:pt x="609586" y="304793"/>
                  </a:cubicBezTo>
                  <a:cubicBezTo>
                    <a:pt x="609586" y="322033"/>
                    <a:pt x="598966" y="336511"/>
                    <a:pt x="582536" y="341654"/>
                  </a:cubicBezTo>
                  <a:cubicBezTo>
                    <a:pt x="575297" y="343940"/>
                    <a:pt x="570058" y="349798"/>
                    <a:pt x="568582" y="357275"/>
                  </a:cubicBezTo>
                  <a:cubicBezTo>
                    <a:pt x="567058" y="364752"/>
                    <a:pt x="569677" y="372133"/>
                    <a:pt x="575487" y="377038"/>
                  </a:cubicBezTo>
                  <a:cubicBezTo>
                    <a:pt x="588727" y="388087"/>
                    <a:pt x="592965" y="405518"/>
                    <a:pt x="586393" y="421424"/>
                  </a:cubicBezTo>
                  <a:cubicBezTo>
                    <a:pt x="579773" y="437330"/>
                    <a:pt x="564439" y="446665"/>
                    <a:pt x="547294" y="445141"/>
                  </a:cubicBezTo>
                  <a:cubicBezTo>
                    <a:pt x="539674" y="444474"/>
                    <a:pt x="532626" y="447855"/>
                    <a:pt x="528387" y="454189"/>
                  </a:cubicBezTo>
                  <a:cubicBezTo>
                    <a:pt x="524149" y="460523"/>
                    <a:pt x="523768" y="468381"/>
                    <a:pt x="527244" y="475096"/>
                  </a:cubicBezTo>
                  <a:cubicBezTo>
                    <a:pt x="535197" y="490383"/>
                    <a:pt x="532483" y="508147"/>
                    <a:pt x="520291" y="520291"/>
                  </a:cubicBezTo>
                  <a:cubicBezTo>
                    <a:pt x="508147" y="532483"/>
                    <a:pt x="490383" y="535197"/>
                    <a:pt x="475096" y="527244"/>
                  </a:cubicBezTo>
                  <a:cubicBezTo>
                    <a:pt x="468381" y="523768"/>
                    <a:pt x="460523" y="524149"/>
                    <a:pt x="454189" y="528387"/>
                  </a:cubicBezTo>
                  <a:cubicBezTo>
                    <a:pt x="447855" y="532626"/>
                    <a:pt x="444474" y="539722"/>
                    <a:pt x="445141" y="547294"/>
                  </a:cubicBezTo>
                  <a:cubicBezTo>
                    <a:pt x="446665" y="564439"/>
                    <a:pt x="437330" y="579773"/>
                    <a:pt x="421424" y="586393"/>
                  </a:cubicBezTo>
                  <a:cubicBezTo>
                    <a:pt x="405518" y="592965"/>
                    <a:pt x="388087" y="588727"/>
                    <a:pt x="377038" y="575535"/>
                  </a:cubicBezTo>
                  <a:cubicBezTo>
                    <a:pt x="372133" y="569677"/>
                    <a:pt x="364752" y="567058"/>
                    <a:pt x="357275" y="568582"/>
                  </a:cubicBezTo>
                  <a:cubicBezTo>
                    <a:pt x="349798" y="570058"/>
                    <a:pt x="343940" y="575297"/>
                    <a:pt x="341654" y="582536"/>
                  </a:cubicBezTo>
                  <a:cubicBezTo>
                    <a:pt x="336511" y="598966"/>
                    <a:pt x="322033" y="609586"/>
                    <a:pt x="304793" y="609586"/>
                  </a:cubicBezTo>
                  <a:cubicBezTo>
                    <a:pt x="287553" y="609586"/>
                    <a:pt x="273075" y="598966"/>
                    <a:pt x="267932" y="582536"/>
                  </a:cubicBezTo>
                  <a:cubicBezTo>
                    <a:pt x="265646" y="575297"/>
                    <a:pt x="259788" y="570058"/>
                    <a:pt x="252311" y="568582"/>
                  </a:cubicBezTo>
                  <a:cubicBezTo>
                    <a:pt x="244835" y="567058"/>
                    <a:pt x="237453" y="569677"/>
                    <a:pt x="232548" y="575487"/>
                  </a:cubicBezTo>
                  <a:cubicBezTo>
                    <a:pt x="221499" y="588727"/>
                    <a:pt x="204068" y="592965"/>
                    <a:pt x="188162" y="586393"/>
                  </a:cubicBezTo>
                  <a:cubicBezTo>
                    <a:pt x="172256" y="579773"/>
                    <a:pt x="162921" y="564439"/>
                    <a:pt x="164445" y="547294"/>
                  </a:cubicBezTo>
                  <a:cubicBezTo>
                    <a:pt x="165112" y="539674"/>
                    <a:pt x="161731" y="532626"/>
                    <a:pt x="155397" y="528387"/>
                  </a:cubicBezTo>
                  <a:cubicBezTo>
                    <a:pt x="149063" y="524149"/>
                    <a:pt x="141205" y="523768"/>
                    <a:pt x="134490" y="527244"/>
                  </a:cubicBezTo>
                  <a:cubicBezTo>
                    <a:pt x="119203" y="535197"/>
                    <a:pt x="101439" y="532483"/>
                    <a:pt x="89295" y="520291"/>
                  </a:cubicBezTo>
                  <a:cubicBezTo>
                    <a:pt x="77103" y="508147"/>
                    <a:pt x="74341" y="490383"/>
                    <a:pt x="82342" y="475096"/>
                  </a:cubicBezTo>
                  <a:cubicBezTo>
                    <a:pt x="85818" y="468381"/>
                    <a:pt x="85437" y="460523"/>
                    <a:pt x="81199" y="454189"/>
                  </a:cubicBezTo>
                  <a:cubicBezTo>
                    <a:pt x="76960" y="447855"/>
                    <a:pt x="69864" y="444474"/>
                    <a:pt x="62292" y="445141"/>
                  </a:cubicBezTo>
                  <a:cubicBezTo>
                    <a:pt x="45147" y="446665"/>
                    <a:pt x="29813" y="437330"/>
                    <a:pt x="23193" y="421424"/>
                  </a:cubicBezTo>
                  <a:cubicBezTo>
                    <a:pt x="16621" y="405518"/>
                    <a:pt x="20859" y="388087"/>
                    <a:pt x="34051" y="377038"/>
                  </a:cubicBezTo>
                  <a:cubicBezTo>
                    <a:pt x="39909" y="372133"/>
                    <a:pt x="42528" y="364752"/>
                    <a:pt x="41004" y="357275"/>
                  </a:cubicBezTo>
                  <a:cubicBezTo>
                    <a:pt x="39528" y="349798"/>
                    <a:pt x="34289" y="343940"/>
                    <a:pt x="27050" y="341654"/>
                  </a:cubicBezTo>
                  <a:cubicBezTo>
                    <a:pt x="10620" y="336511"/>
                    <a:pt x="0" y="322033"/>
                    <a:pt x="0" y="304793"/>
                  </a:cubicBezTo>
                  <a:cubicBezTo>
                    <a:pt x="0" y="287553"/>
                    <a:pt x="10620" y="273075"/>
                    <a:pt x="27050" y="267932"/>
                  </a:cubicBezTo>
                  <a:cubicBezTo>
                    <a:pt x="34289" y="265646"/>
                    <a:pt x="39528" y="259788"/>
                    <a:pt x="41004" y="252311"/>
                  </a:cubicBezTo>
                  <a:cubicBezTo>
                    <a:pt x="42528" y="244834"/>
                    <a:pt x="39909" y="237453"/>
                    <a:pt x="34099" y="232548"/>
                  </a:cubicBezTo>
                  <a:cubicBezTo>
                    <a:pt x="20859" y="221499"/>
                    <a:pt x="16621" y="204068"/>
                    <a:pt x="23193" y="188162"/>
                  </a:cubicBezTo>
                  <a:cubicBezTo>
                    <a:pt x="29813" y="172256"/>
                    <a:pt x="45147" y="162921"/>
                    <a:pt x="62292" y="164445"/>
                  </a:cubicBezTo>
                  <a:cubicBezTo>
                    <a:pt x="69912" y="165112"/>
                    <a:pt x="76960" y="161731"/>
                    <a:pt x="81199" y="155397"/>
                  </a:cubicBezTo>
                  <a:cubicBezTo>
                    <a:pt x="85437" y="149063"/>
                    <a:pt x="85866" y="141205"/>
                    <a:pt x="82342" y="134490"/>
                  </a:cubicBezTo>
                  <a:cubicBezTo>
                    <a:pt x="74389" y="119203"/>
                    <a:pt x="77103" y="101439"/>
                    <a:pt x="89295" y="89295"/>
                  </a:cubicBezTo>
                  <a:cubicBezTo>
                    <a:pt x="101439" y="77103"/>
                    <a:pt x="119203" y="74389"/>
                    <a:pt x="134490" y="82342"/>
                  </a:cubicBezTo>
                  <a:cubicBezTo>
                    <a:pt x="141205" y="85818"/>
                    <a:pt x="149063" y="85437"/>
                    <a:pt x="155397" y="81199"/>
                  </a:cubicBezTo>
                  <a:cubicBezTo>
                    <a:pt x="161731" y="76960"/>
                    <a:pt x="165112" y="69912"/>
                    <a:pt x="164445" y="62292"/>
                  </a:cubicBezTo>
                  <a:cubicBezTo>
                    <a:pt x="162921" y="45147"/>
                    <a:pt x="172256" y="29813"/>
                    <a:pt x="188162" y="23193"/>
                  </a:cubicBezTo>
                  <a:cubicBezTo>
                    <a:pt x="204068" y="16621"/>
                    <a:pt x="221499" y="20859"/>
                    <a:pt x="232548" y="34051"/>
                  </a:cubicBezTo>
                  <a:cubicBezTo>
                    <a:pt x="237453" y="39909"/>
                    <a:pt x="244882" y="42528"/>
                    <a:pt x="252311" y="41004"/>
                  </a:cubicBezTo>
                  <a:cubicBezTo>
                    <a:pt x="259788" y="39528"/>
                    <a:pt x="265646" y="34289"/>
                    <a:pt x="267932" y="27050"/>
                  </a:cubicBezTo>
                  <a:cubicBezTo>
                    <a:pt x="273075" y="10620"/>
                    <a:pt x="287553" y="0"/>
                    <a:pt x="304793"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6" name="PA-任意多边形 46-30875"/>
          <p:cNvSpPr>
            <a:spLocks noEditPoints="1"/>
          </p:cNvSpPr>
          <p:nvPr>
            <p:custDataLst>
              <p:tags r:id="rId3"/>
            </p:custDataLst>
          </p:nvPr>
        </p:nvSpPr>
        <p:spPr bwMode="auto">
          <a:xfrm rot="5400000" flipV="1">
            <a:off x="3298193" y="3637584"/>
            <a:ext cx="5595620" cy="157209"/>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grpSp>
        <p:nvGrpSpPr>
          <p:cNvPr id="24" name="组合 23"/>
          <p:cNvGrpSpPr/>
          <p:nvPr/>
        </p:nvGrpSpPr>
        <p:grpSpPr>
          <a:xfrm>
            <a:off x="10168417" y="3389489"/>
            <a:ext cx="257388" cy="417636"/>
            <a:chOff x="8783990" y="1674412"/>
            <a:chExt cx="257388" cy="417636"/>
          </a:xfrm>
        </p:grpSpPr>
        <p:sp>
          <p:nvSpPr>
            <p:cNvPr id="30" name="任意多边形: 形状 29"/>
            <p:cNvSpPr/>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31" name="文本框 30"/>
            <p:cNvSpPr txBox="1"/>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grpSp>
        <p:nvGrpSpPr>
          <p:cNvPr id="12" name="组合 11">
            <a:extLst>
              <a:ext uri="{FF2B5EF4-FFF2-40B4-BE49-F238E27FC236}">
                <a16:creationId xmlns:a16="http://schemas.microsoft.com/office/drawing/2014/main" xmlns="" id="{D1D74020-A8FC-410D-A8E4-BE97AA03609C}"/>
              </a:ext>
            </a:extLst>
          </p:cNvPr>
          <p:cNvGrpSpPr/>
          <p:nvPr/>
        </p:nvGrpSpPr>
        <p:grpSpPr>
          <a:xfrm>
            <a:off x="1091042" y="1914235"/>
            <a:ext cx="4368159" cy="1765950"/>
            <a:chOff x="1091042" y="1914235"/>
            <a:chExt cx="4368159" cy="1765950"/>
          </a:xfrm>
        </p:grpSpPr>
        <p:pic>
          <p:nvPicPr>
            <p:cNvPr id="25" name="图片 2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091042" y="1914235"/>
              <a:ext cx="4368159" cy="1765950"/>
            </a:xfrm>
            <a:prstGeom prst="rect">
              <a:avLst/>
            </a:prstGeom>
            <a:ln w="25400">
              <a:gradFill>
                <a:gsLst>
                  <a:gs pos="0">
                    <a:srgbClr val="E29F58">
                      <a:lumMod val="58000"/>
                      <a:lumOff val="42000"/>
                    </a:srgbClr>
                  </a:gs>
                  <a:gs pos="100000">
                    <a:srgbClr val="D09758"/>
                  </a:gs>
                </a:gsLst>
                <a:lin ang="5400000" scaled="1"/>
              </a:gradFill>
            </a:ln>
          </p:spPr>
        </p:pic>
        <p:sp>
          <p:nvSpPr>
            <p:cNvPr id="8" name="文本框 7"/>
            <p:cNvSpPr txBox="1"/>
            <p:nvPr/>
          </p:nvSpPr>
          <p:spPr>
            <a:xfrm>
              <a:off x="2096561" y="2504823"/>
              <a:ext cx="2357120" cy="584775"/>
            </a:xfrm>
            <a:prstGeom prst="rect">
              <a:avLst/>
            </a:prstGeom>
            <a:noFill/>
          </p:spPr>
          <p:txBody>
            <a:bodyPr wrap="square" rtlCol="0">
              <a:spAutoFit/>
            </a:bodyPr>
            <a:lstStyle/>
            <a:p>
              <a:pPr algn="ctr"/>
              <a:r>
                <a:rPr lang="zh-CN" altLang="en-US" sz="3200" dirty="0">
                  <a:solidFill>
                    <a:schemeClr val="bg1">
                      <a:lumMod val="95000"/>
                    </a:schemeClr>
                  </a:soli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中华神州</a:t>
              </a:r>
            </a:p>
          </p:txBody>
        </p:sp>
      </p:grpSp>
      <p:grpSp>
        <p:nvGrpSpPr>
          <p:cNvPr id="15" name="组合 14">
            <a:extLst>
              <a:ext uri="{FF2B5EF4-FFF2-40B4-BE49-F238E27FC236}">
                <a16:creationId xmlns:a16="http://schemas.microsoft.com/office/drawing/2014/main" xmlns="" id="{C8B60818-8BA3-4C3F-9B95-333245CB3A27}"/>
              </a:ext>
            </a:extLst>
          </p:cNvPr>
          <p:cNvGrpSpPr/>
          <p:nvPr/>
        </p:nvGrpSpPr>
        <p:grpSpPr>
          <a:xfrm>
            <a:off x="1091041" y="3985081"/>
            <a:ext cx="4368159" cy="1765950"/>
            <a:chOff x="1091041" y="3985081"/>
            <a:chExt cx="4368159" cy="1765950"/>
          </a:xfrm>
        </p:grpSpPr>
        <p:pic>
          <p:nvPicPr>
            <p:cNvPr id="23" name="图片 22"/>
            <p:cNvPicPr>
              <a:picLocks noChangeAspect="1"/>
            </p:cNvPicPr>
            <p:nvPr/>
          </p:nvPicPr>
          <p:blipFill rotWithShape="1">
            <a:blip r:embed="rId6" cstate="screen">
              <a:extLst>
                <a:ext uri="{28A0092B-C50C-407E-A947-70E740481C1C}">
                  <a14:useLocalDpi xmlns:a14="http://schemas.microsoft.com/office/drawing/2010/main"/>
                </a:ext>
              </a:extLst>
            </a:blip>
            <a:srcRect/>
            <a:stretch>
              <a:fillRect/>
            </a:stretch>
          </p:blipFill>
          <p:spPr>
            <a:xfrm>
              <a:off x="1091041" y="3985081"/>
              <a:ext cx="4368159" cy="1765950"/>
            </a:xfrm>
            <a:prstGeom prst="rect">
              <a:avLst/>
            </a:prstGeom>
            <a:ln w="25400">
              <a:gradFill>
                <a:gsLst>
                  <a:gs pos="0">
                    <a:srgbClr val="E29F58">
                      <a:lumMod val="58000"/>
                      <a:lumOff val="42000"/>
                    </a:srgbClr>
                  </a:gs>
                  <a:gs pos="100000">
                    <a:srgbClr val="D09758"/>
                  </a:gs>
                </a:gsLst>
                <a:lin ang="5400000" scaled="1"/>
              </a:gradFill>
            </a:ln>
          </p:spPr>
        </p:pic>
        <p:sp>
          <p:nvSpPr>
            <p:cNvPr id="32" name="文本框 31"/>
            <p:cNvSpPr txBox="1"/>
            <p:nvPr/>
          </p:nvSpPr>
          <p:spPr>
            <a:xfrm>
              <a:off x="2096561" y="4676042"/>
              <a:ext cx="2357120" cy="584775"/>
            </a:xfrm>
            <a:prstGeom prst="rect">
              <a:avLst/>
            </a:prstGeom>
            <a:noFill/>
          </p:spPr>
          <p:txBody>
            <a:bodyPr wrap="square" rtlCol="0">
              <a:spAutoFit/>
            </a:bodyPr>
            <a:lstStyle/>
            <a:p>
              <a:pPr algn="ctr"/>
              <a:r>
                <a:rPr lang="zh-CN" altLang="en-US" sz="3200" dirty="0">
                  <a:solidFill>
                    <a:schemeClr val="bg1">
                      <a:lumMod val="95000"/>
                    </a:schemeClr>
                  </a:soli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大国崛起</a:t>
              </a:r>
            </a:p>
          </p:txBody>
        </p:sp>
      </p:grpSp>
      <p:grpSp>
        <p:nvGrpSpPr>
          <p:cNvPr id="16" name="组合 15">
            <a:extLst>
              <a:ext uri="{FF2B5EF4-FFF2-40B4-BE49-F238E27FC236}">
                <a16:creationId xmlns:a16="http://schemas.microsoft.com/office/drawing/2014/main" xmlns="" id="{EAF29851-46C9-48F7-95FA-8B9D23B3670C}"/>
              </a:ext>
            </a:extLst>
          </p:cNvPr>
          <p:cNvGrpSpPr/>
          <p:nvPr/>
        </p:nvGrpSpPr>
        <p:grpSpPr>
          <a:xfrm>
            <a:off x="6732802" y="3985081"/>
            <a:ext cx="4368159" cy="1765950"/>
            <a:chOff x="6732802" y="3985081"/>
            <a:chExt cx="4368159" cy="1765950"/>
          </a:xfrm>
        </p:grpSpPr>
        <p:pic>
          <p:nvPicPr>
            <p:cNvPr id="21" name="图片 20"/>
            <p:cNvPicPr>
              <a:picLocks noChangeAspect="1"/>
            </p:cNvPicPr>
            <p:nvPr/>
          </p:nvPicPr>
          <p:blipFill rotWithShape="1">
            <a:blip r:embed="rId7" cstate="screen">
              <a:extLst>
                <a:ext uri="{28A0092B-C50C-407E-A947-70E740481C1C}">
                  <a14:useLocalDpi xmlns:a14="http://schemas.microsoft.com/office/drawing/2010/main"/>
                </a:ext>
              </a:extLst>
            </a:blip>
            <a:srcRect/>
            <a:stretch>
              <a:fillRect/>
            </a:stretch>
          </p:blipFill>
          <p:spPr>
            <a:xfrm>
              <a:off x="6732802" y="3985081"/>
              <a:ext cx="4368159" cy="1765950"/>
            </a:xfrm>
            <a:prstGeom prst="rect">
              <a:avLst/>
            </a:prstGeom>
            <a:ln w="25400">
              <a:gradFill>
                <a:gsLst>
                  <a:gs pos="0">
                    <a:srgbClr val="E29F58">
                      <a:lumMod val="58000"/>
                      <a:lumOff val="42000"/>
                    </a:srgbClr>
                  </a:gs>
                  <a:gs pos="100000">
                    <a:srgbClr val="D09758"/>
                  </a:gs>
                </a:gsLst>
                <a:lin ang="5400000" scaled="1"/>
              </a:gradFill>
            </a:ln>
          </p:spPr>
        </p:pic>
        <p:sp>
          <p:nvSpPr>
            <p:cNvPr id="33" name="文本框 32"/>
            <p:cNvSpPr txBox="1"/>
            <p:nvPr/>
          </p:nvSpPr>
          <p:spPr>
            <a:xfrm>
              <a:off x="7738319" y="4676042"/>
              <a:ext cx="2357120" cy="584775"/>
            </a:xfrm>
            <a:prstGeom prst="rect">
              <a:avLst/>
            </a:prstGeom>
            <a:noFill/>
          </p:spPr>
          <p:txBody>
            <a:bodyPr wrap="square" rtlCol="0">
              <a:spAutoFit/>
            </a:bodyPr>
            <a:lstStyle/>
            <a:p>
              <a:pPr algn="ctr"/>
              <a:r>
                <a:rPr lang="zh-CN" altLang="en-US" sz="3200" dirty="0">
                  <a:solidFill>
                    <a:schemeClr val="bg1">
                      <a:lumMod val="95000"/>
                    </a:schemeClr>
                  </a:soli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教化四方</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par>
                                <p:cTn id="10" presetID="2" presetClass="entr" presetSubtype="8" decel="68000" fill="hold" nodeType="withEffect">
                                  <p:stCondLst>
                                    <p:cond delay="50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par>
                                <p:cTn id="14" presetID="0" presetClass="entr" presetSubtype="0" fill="hold" grpId="0" nodeType="withEffect">
                                  <p:stCondLst>
                                    <p:cond delay="500"/>
                                  </p:stCondLst>
                                  <p:iterate type="lt">
                                    <p:tmPct val="7500"/>
                                  </p:iterate>
                                  <p:childTnLst>
                                    <p:set>
                                      <p:cBhvr>
                                        <p:cTn id="15" dur="1" fill="hold">
                                          <p:stCondLst>
                                            <p:cond delay="0"/>
                                          </p:stCondLst>
                                        </p:cTn>
                                        <p:tgtEl>
                                          <p:spTgt spid="3"/>
                                        </p:tgtEl>
                                        <p:attrNameLst>
                                          <p:attrName>style.visibility</p:attrName>
                                        </p:attrNameLst>
                                      </p:cBhvr>
                                      <p:to>
                                        <p:strVal val="visible"/>
                                      </p:to>
                                    </p:set>
                                    <p:anim to="" calcmode="lin" valueType="num">
                                      <p:cBhvr>
                                        <p:cTn id="16" dur="500" fill="hold">
                                          <p:stCondLst>
                                            <p:cond delay="0"/>
                                          </p:stCondLst>
                                        </p:cTn>
                                        <p:tgtEl>
                                          <p:spTgt spid="3"/>
                                        </p:tgtEl>
                                        <p:attrNameLst>
                                          <p:attrName>ppt_x</p:attrName>
                                        </p:attrNameLst>
                                      </p:cBhvr>
                                      <p:tavLst>
                                        <p:tav tm="0" fmla="#ppt_x-(-#ppt_w/2*cos(ppt_r/180*pi))*((1.5-1.5*$)^2-(1.5-1.5*$)^3)">
                                          <p:val>
                                            <p:strVal val="0"/>
                                          </p:val>
                                        </p:tav>
                                        <p:tav tm="100000">
                                          <p:val>
                                            <p:strVal val="1"/>
                                          </p:val>
                                        </p:tav>
                                      </p:tavLst>
                                    </p:anim>
                                    <p:anim to="" calcmode="lin" valueType="num">
                                      <p:cBhvr>
                                        <p:cTn id="17" dur="500" fill="hold">
                                          <p:stCondLst>
                                            <p:cond delay="0"/>
                                          </p:stCondLst>
                                        </p:cTn>
                                        <p:tgtEl>
                                          <p:spTgt spid="3"/>
                                        </p:tgtEl>
                                        <p:attrNameLst>
                                          <p:attrName>ppt_y</p:attrName>
                                        </p:attrNameLst>
                                      </p:cBhvr>
                                      <p:tavLst>
                                        <p:tav tm="0" fmla="#ppt_y-(-#ppt_h/2*cos(ppt_r/180*pi))*((1.5-1.5*$)^2-(1.5-1.5*$)^3)">
                                          <p:val>
                                            <p:strVal val="0"/>
                                          </p:val>
                                        </p:tav>
                                        <p:tav tm="100000">
                                          <p:val>
                                            <p:strVal val="1"/>
                                          </p:val>
                                        </p:tav>
                                      </p:tavLst>
                                    </p:anim>
                                    <p:anim to="" calcmode="lin" valueType="num">
                                      <p:cBhvr>
                                        <p:cTn id="18" dur="500" fill="hold">
                                          <p:stCondLst>
                                            <p:cond delay="0"/>
                                          </p:stCondLst>
                                        </p:cTn>
                                        <p:tgtEl>
                                          <p:spTgt spid="3"/>
                                        </p:tgtEl>
                                        <p:attrNameLst>
                                          <p:attrName>ppt_h</p:attrName>
                                        </p:attrNameLst>
                                      </p:cBhvr>
                                      <p:tavLst>
                                        <p:tav tm="0" fmla="#ppt_h-(-#ppt_h)*((1.5-1.5*$)^2-(1.5-1.5*$)^3)">
                                          <p:val>
                                            <p:strVal val="0"/>
                                          </p:val>
                                        </p:tav>
                                        <p:tav tm="100000">
                                          <p:val>
                                            <p:strVal val="1"/>
                                          </p:val>
                                        </p:tav>
                                      </p:tavLst>
                                    </p:anim>
                                    <p:anim to="" calcmode="lin" valueType="num">
                                      <p:cBhvr>
                                        <p:cTn id="19" dur="500" fill="hold">
                                          <p:stCondLst>
                                            <p:cond delay="0"/>
                                          </p:stCondLst>
                                        </p:cTn>
                                        <p:tgtEl>
                                          <p:spTgt spid="3"/>
                                        </p:tgtEl>
                                        <p:attrNameLst>
                                          <p:attrName>ppt_w</p:attrName>
                                        </p:attrNameLst>
                                      </p:cBhvr>
                                      <p:tavLst>
                                        <p:tav tm="0" fmla="#ppt_w-(-#ppt_w)*((1.5-1.5*$)^2-(1.5-1.5*$)^3)">
                                          <p:val>
                                            <p:strVal val="0"/>
                                          </p:val>
                                        </p:tav>
                                        <p:tav tm="100000">
                                          <p:val>
                                            <p:strVal val="1"/>
                                          </p:val>
                                        </p:tav>
                                      </p:tavLst>
                                    </p:anim>
                                  </p:childTnLst>
                                </p:cTn>
                              </p:par>
                              <p:par>
                                <p:cTn id="20" presetID="2" presetClass="entr" presetSubtype="12" decel="60000" fill="hold" nodeType="withEffect">
                                  <p:stCondLst>
                                    <p:cond delay="100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1+#ppt_h/2"/>
                                          </p:val>
                                        </p:tav>
                                        <p:tav tm="100000">
                                          <p:val>
                                            <p:strVal val="#ppt_y"/>
                                          </p:val>
                                        </p:tav>
                                      </p:tavLst>
                                    </p:anim>
                                  </p:childTnLst>
                                </p:cTn>
                              </p:par>
                              <p:par>
                                <p:cTn id="24" presetID="2" presetClass="entr" presetSubtype="9" decel="60000" fill="hold" nodeType="withEffect">
                                  <p:stCondLst>
                                    <p:cond delay="100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0-#ppt_h/2"/>
                                          </p:val>
                                        </p:tav>
                                        <p:tav tm="100000">
                                          <p:val>
                                            <p:strVal val="#ppt_y"/>
                                          </p:val>
                                        </p:tav>
                                      </p:tavLst>
                                    </p:anim>
                                  </p:childTnLst>
                                </p:cTn>
                              </p:par>
                              <p:par>
                                <p:cTn id="28" presetID="2" presetClass="entr" presetSubtype="6" decel="60000" fill="hold" nodeType="withEffect">
                                  <p:stCondLst>
                                    <p:cond delay="100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1+#ppt_w/2"/>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par>
                                <p:cTn id="32" presetID="2" presetClass="entr" presetSubtype="3" decel="60000" fill="hold" nodeType="withEffect">
                                  <p:stCondLst>
                                    <p:cond delay="1000"/>
                                  </p:stCondLst>
                                  <p:childTnLst>
                                    <p:set>
                                      <p:cBhvr>
                                        <p:cTn id="33" dur="1" fill="hold">
                                          <p:stCondLst>
                                            <p:cond delay="0"/>
                                          </p:stCondLst>
                                        </p:cTn>
                                        <p:tgtEl>
                                          <p:spTgt spid="4"/>
                                        </p:tgtEl>
                                        <p:attrNameLst>
                                          <p:attrName>style.visibility</p:attrName>
                                        </p:attrNameLst>
                                      </p:cBhvr>
                                      <p:to>
                                        <p:strVal val="visible"/>
                                      </p:to>
                                    </p:set>
                                    <p:anim calcmode="lin" valueType="num">
                                      <p:cBhvr additive="base">
                                        <p:cTn id="34" dur="500" fill="hold"/>
                                        <p:tgtEl>
                                          <p:spTgt spid="4"/>
                                        </p:tgtEl>
                                        <p:attrNameLst>
                                          <p:attrName>ppt_x</p:attrName>
                                        </p:attrNameLst>
                                      </p:cBhvr>
                                      <p:tavLst>
                                        <p:tav tm="0">
                                          <p:val>
                                            <p:strVal val="1+#ppt_w/2"/>
                                          </p:val>
                                        </p:tav>
                                        <p:tav tm="100000">
                                          <p:val>
                                            <p:strVal val="#ppt_x"/>
                                          </p:val>
                                        </p:tav>
                                      </p:tavLst>
                                    </p:anim>
                                    <p:anim calcmode="lin" valueType="num">
                                      <p:cBhvr additive="base">
                                        <p:cTn id="35" dur="500" fill="hold"/>
                                        <p:tgtEl>
                                          <p:spTgt spid="4"/>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150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500"/>
                                        <p:tgtEl>
                                          <p:spTgt spid="6"/>
                                        </p:tgtEl>
                                      </p:cBhvr>
                                    </p:animEffect>
                                  </p:childTnLst>
                                </p:cTn>
                              </p:par>
                              <p:par>
                                <p:cTn id="39" presetID="10" presetClass="entr" presetSubtype="0" fill="hold" nodeType="withEffect">
                                  <p:stCondLst>
                                    <p:cond delay="150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A-文本框 24"/>
          <p:cNvSpPr txBox="1"/>
          <p:nvPr>
            <p:custDataLst>
              <p:tags r:id="rId1"/>
            </p:custDataLst>
          </p:nvPr>
        </p:nvSpPr>
        <p:spPr>
          <a:xfrm>
            <a:off x="655550" y="210492"/>
            <a:ext cx="5100235" cy="707886"/>
          </a:xfrm>
          <a:prstGeom prst="rect">
            <a:avLst/>
          </a:prstGeom>
          <a:noFill/>
        </p:spPr>
        <p:txBody>
          <a:bodyPr wrap="square" rtlCol="0">
            <a:spAutoFit/>
          </a:bodyPr>
          <a:lstStyle/>
          <a:p>
            <a:pPr algn="ctr"/>
            <a:r>
              <a:rPr lang="zh-CN" altLang="en-US" sz="4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传统信仰</a:t>
            </a:r>
            <a:r>
              <a:rPr lang="zh-CN" altLang="en-US" sz="28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之产生原因</a:t>
            </a:r>
            <a:endParaRPr lang="zh-CN" altLang="en-US" sz="3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endParaRPr>
          </a:p>
        </p:txBody>
      </p:sp>
      <p:sp>
        <p:nvSpPr>
          <p:cNvPr id="9" name="PA-文本框 8"/>
          <p:cNvSpPr txBox="1"/>
          <p:nvPr>
            <p:custDataLst>
              <p:tags r:id="rId2"/>
            </p:custDataLst>
          </p:nvPr>
        </p:nvSpPr>
        <p:spPr>
          <a:xfrm>
            <a:off x="338440" y="-10460"/>
            <a:ext cx="944645" cy="1107996"/>
          </a:xfrm>
          <a:prstGeom prst="rect">
            <a:avLst/>
          </a:prstGeom>
          <a:noFill/>
        </p:spPr>
        <p:txBody>
          <a:bodyPr wrap="square">
            <a:spAutoFit/>
          </a:bodyPr>
          <a:lstStyle/>
          <a:p>
            <a:r>
              <a:rPr lang="zh-CN" altLang="en-US" sz="6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贰</a:t>
            </a:r>
            <a:endParaRPr lang="zh-CN" altLang="en-US" sz="6600" dirty="0"/>
          </a:p>
        </p:txBody>
      </p:sp>
      <p:grpSp>
        <p:nvGrpSpPr>
          <p:cNvPr id="10" name="组合 9">
            <a:extLst>
              <a:ext uri="{FF2B5EF4-FFF2-40B4-BE49-F238E27FC236}">
                <a16:creationId xmlns:a16="http://schemas.microsoft.com/office/drawing/2014/main" xmlns="" id="{0799DFBF-1084-4C07-AEED-779E168DDF51}"/>
              </a:ext>
            </a:extLst>
          </p:cNvPr>
          <p:cNvGrpSpPr/>
          <p:nvPr/>
        </p:nvGrpSpPr>
        <p:grpSpPr>
          <a:xfrm>
            <a:off x="550863" y="1285732"/>
            <a:ext cx="2849115" cy="430147"/>
            <a:chOff x="550863" y="1285732"/>
            <a:chExt cx="2849115" cy="430147"/>
          </a:xfrm>
        </p:grpSpPr>
        <p:sp>
          <p:nvSpPr>
            <p:cNvPr id="13" name="矩形: 圆角 12"/>
            <p:cNvSpPr/>
            <p:nvPr/>
          </p:nvSpPr>
          <p:spPr>
            <a:xfrm>
              <a:off x="550863" y="1295892"/>
              <a:ext cx="2724258" cy="419987"/>
            </a:xfrm>
            <a:prstGeom prst="roundRect">
              <a:avLst>
                <a:gd name="adj" fmla="val 50000"/>
              </a:avLst>
            </a:prstGeom>
            <a:gradFill>
              <a:gsLst>
                <a:gs pos="0">
                  <a:srgbClr val="AD7231">
                    <a:lumMod val="98000"/>
                    <a:lumOff val="2000"/>
                  </a:srgbClr>
                </a:gs>
                <a:gs pos="100000">
                  <a:srgbClr val="E29F58"/>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p:cNvSpPr txBox="1"/>
            <p:nvPr/>
          </p:nvSpPr>
          <p:spPr>
            <a:xfrm>
              <a:off x="837485" y="1285732"/>
              <a:ext cx="2562493" cy="419987"/>
            </a:xfrm>
            <a:prstGeom prst="rect">
              <a:avLst/>
            </a:prstGeom>
            <a:noFill/>
          </p:spPr>
          <p:txBody>
            <a:bodyPr wrap="square">
              <a:spAutoFit/>
            </a:bodyPr>
            <a:lstStyle/>
            <a:p>
              <a:pPr algn="ctr">
                <a:lnSpc>
                  <a:spcPct val="130000"/>
                </a:lnSpc>
              </a:pPr>
              <a:r>
                <a:rPr lang="zh-CN" altLang="en-US" kern="100" dirty="0">
                  <a:solidFill>
                    <a:schemeClr val="bg1"/>
                  </a:solidFill>
                  <a:latin typeface="思源宋体 CN Heavy" panose="02020900000000000000" pitchFamily="18" charset="-122"/>
                  <a:ea typeface="思源宋体 CN Heavy" panose="02020900000000000000" pitchFamily="18" charset="-122"/>
                  <a:cs typeface="Arial" panose="020B0604020202020204" pitchFamily="34" charset="0"/>
                </a:rPr>
                <a:t>传统信仰</a:t>
              </a:r>
              <a:r>
                <a:rPr lang="zh-CN" altLang="zh-CN" kern="100" dirty="0">
                  <a:solidFill>
                    <a:schemeClr val="bg1"/>
                  </a:solidFill>
                  <a:latin typeface="思源宋体 CN Heavy" panose="02020900000000000000" pitchFamily="18" charset="-122"/>
                  <a:ea typeface="思源宋体 CN Heavy" panose="02020900000000000000" pitchFamily="18" charset="-122"/>
                  <a:cs typeface="Arial" panose="020B0604020202020204" pitchFamily="34" charset="0"/>
                </a:rPr>
                <a:t>的原因</a:t>
              </a:r>
              <a:endParaRPr lang="en-US" altLang="zh-CN" kern="100" dirty="0">
                <a:solidFill>
                  <a:schemeClr val="bg1"/>
                </a:solidFill>
                <a:latin typeface="思源宋体 CN Heavy" panose="02020900000000000000" pitchFamily="18" charset="-122"/>
                <a:ea typeface="思源宋体 CN Heavy" panose="02020900000000000000" pitchFamily="18" charset="-122"/>
                <a:cs typeface="Arial" panose="020B0604020202020204" pitchFamily="34" charset="0"/>
              </a:endParaRPr>
            </a:p>
          </p:txBody>
        </p:sp>
        <p:sp>
          <p:nvSpPr>
            <p:cNvPr id="17" name="umbrella_119627"/>
            <p:cNvSpPr>
              <a:spLocks noChangeAspect="1"/>
            </p:cNvSpPr>
            <p:nvPr/>
          </p:nvSpPr>
          <p:spPr bwMode="auto">
            <a:xfrm>
              <a:off x="723185" y="1318488"/>
              <a:ext cx="380163" cy="380163"/>
            </a:xfrm>
            <a:custGeom>
              <a:avLst/>
              <a:gdLst>
                <a:gd name="connsiteX0" fmla="*/ 293125 w 609586"/>
                <a:gd name="connsiteY0" fmla="*/ 548944 h 609586"/>
                <a:gd name="connsiteX1" fmla="*/ 304793 w 609586"/>
                <a:gd name="connsiteY1" fmla="*/ 549230 h 609586"/>
                <a:gd name="connsiteX2" fmla="*/ 316460 w 609586"/>
                <a:gd name="connsiteY2" fmla="*/ 548944 h 609586"/>
                <a:gd name="connsiteX3" fmla="*/ 317269 w 609586"/>
                <a:gd name="connsiteY3" fmla="*/ 567040 h 609586"/>
                <a:gd name="connsiteX4" fmla="*/ 304793 w 609586"/>
                <a:gd name="connsiteY4" fmla="*/ 567326 h 609586"/>
                <a:gd name="connsiteX5" fmla="*/ 292316 w 609586"/>
                <a:gd name="connsiteY5" fmla="*/ 567040 h 609586"/>
                <a:gd name="connsiteX6" fmla="*/ 262553 w 609586"/>
                <a:gd name="connsiteY6" fmla="*/ 473180 h 609586"/>
                <a:gd name="connsiteX7" fmla="*/ 347032 w 609586"/>
                <a:gd name="connsiteY7" fmla="*/ 473180 h 609586"/>
                <a:gd name="connsiteX8" fmla="*/ 347032 w 609586"/>
                <a:gd name="connsiteY8" fmla="*/ 491276 h 609586"/>
                <a:gd name="connsiteX9" fmla="*/ 262553 w 609586"/>
                <a:gd name="connsiteY9" fmla="*/ 491276 h 609586"/>
                <a:gd name="connsiteX10" fmla="*/ 485704 w 609586"/>
                <a:gd name="connsiteY10" fmla="*/ 469180 h 609586"/>
                <a:gd name="connsiteX11" fmla="*/ 499038 w 609586"/>
                <a:gd name="connsiteY11" fmla="*/ 481418 h 609586"/>
                <a:gd name="connsiteX12" fmla="*/ 490418 w 609586"/>
                <a:gd name="connsiteY12" fmla="*/ 490418 h 609586"/>
                <a:gd name="connsiteX13" fmla="*/ 481418 w 609586"/>
                <a:gd name="connsiteY13" fmla="*/ 499038 h 609586"/>
                <a:gd name="connsiteX14" fmla="*/ 469180 w 609586"/>
                <a:gd name="connsiteY14" fmla="*/ 485704 h 609586"/>
                <a:gd name="connsiteX15" fmla="*/ 477608 w 609586"/>
                <a:gd name="connsiteY15" fmla="*/ 477608 h 609586"/>
                <a:gd name="connsiteX16" fmla="*/ 485704 w 609586"/>
                <a:gd name="connsiteY16" fmla="*/ 469180 h 609586"/>
                <a:gd name="connsiteX17" fmla="*/ 123881 w 609586"/>
                <a:gd name="connsiteY17" fmla="*/ 469180 h 609586"/>
                <a:gd name="connsiteX18" fmla="*/ 131977 w 609586"/>
                <a:gd name="connsiteY18" fmla="*/ 477608 h 609586"/>
                <a:gd name="connsiteX19" fmla="*/ 140406 w 609586"/>
                <a:gd name="connsiteY19" fmla="*/ 485704 h 609586"/>
                <a:gd name="connsiteX20" fmla="*/ 128167 w 609586"/>
                <a:gd name="connsiteY20" fmla="*/ 499038 h 609586"/>
                <a:gd name="connsiteX21" fmla="*/ 119167 w 609586"/>
                <a:gd name="connsiteY21" fmla="*/ 490418 h 609586"/>
                <a:gd name="connsiteX22" fmla="*/ 110547 w 609586"/>
                <a:gd name="connsiteY22" fmla="*/ 481418 h 609586"/>
                <a:gd name="connsiteX23" fmla="*/ 185740 w 609586"/>
                <a:gd name="connsiteY23" fmla="*/ 428797 h 609586"/>
                <a:gd name="connsiteX24" fmla="*/ 198741 w 609586"/>
                <a:gd name="connsiteY24" fmla="*/ 440083 h 609586"/>
                <a:gd name="connsiteX25" fmla="*/ 187550 w 609586"/>
                <a:gd name="connsiteY25" fmla="*/ 454322 h 609586"/>
                <a:gd name="connsiteX26" fmla="*/ 173216 w 609586"/>
                <a:gd name="connsiteY26" fmla="*/ 441893 h 609586"/>
                <a:gd name="connsiteX27" fmla="*/ 434893 w 609586"/>
                <a:gd name="connsiteY27" fmla="*/ 417178 h 609586"/>
                <a:gd name="connsiteX28" fmla="*/ 448607 w 609586"/>
                <a:gd name="connsiteY28" fmla="*/ 428988 h 609586"/>
                <a:gd name="connsiteX29" fmla="*/ 408749 w 609586"/>
                <a:gd name="connsiteY29" fmla="*/ 463894 h 609586"/>
                <a:gd name="connsiteX30" fmla="*/ 398796 w 609586"/>
                <a:gd name="connsiteY30" fmla="*/ 448750 h 609586"/>
                <a:gd name="connsiteX31" fmla="*/ 434893 w 609586"/>
                <a:gd name="connsiteY31" fmla="*/ 417178 h 609586"/>
                <a:gd name="connsiteX32" fmla="*/ 148168 w 609586"/>
                <a:gd name="connsiteY32" fmla="*/ 375890 h 609586"/>
                <a:gd name="connsiteX33" fmla="*/ 173931 w 609586"/>
                <a:gd name="connsiteY33" fmla="*/ 416320 h 609586"/>
                <a:gd name="connsiteX34" fmla="*/ 160168 w 609586"/>
                <a:gd name="connsiteY34" fmla="*/ 428083 h 609586"/>
                <a:gd name="connsiteX35" fmla="*/ 131691 w 609586"/>
                <a:gd name="connsiteY35" fmla="*/ 383367 h 609586"/>
                <a:gd name="connsiteX36" fmla="*/ 328936 w 609586"/>
                <a:gd name="connsiteY36" fmla="*/ 370557 h 609586"/>
                <a:gd name="connsiteX37" fmla="*/ 313840 w 609586"/>
                <a:gd name="connsiteY37" fmla="*/ 385653 h 609586"/>
                <a:gd name="connsiteX38" fmla="*/ 313840 w 609586"/>
                <a:gd name="connsiteY38" fmla="*/ 400748 h 609586"/>
                <a:gd name="connsiteX39" fmla="*/ 328936 w 609586"/>
                <a:gd name="connsiteY39" fmla="*/ 400748 h 609586"/>
                <a:gd name="connsiteX40" fmla="*/ 344032 w 609586"/>
                <a:gd name="connsiteY40" fmla="*/ 385653 h 609586"/>
                <a:gd name="connsiteX41" fmla="*/ 344032 w 609586"/>
                <a:gd name="connsiteY41" fmla="*/ 370557 h 609586"/>
                <a:gd name="connsiteX42" fmla="*/ 265553 w 609586"/>
                <a:gd name="connsiteY42" fmla="*/ 370557 h 609586"/>
                <a:gd name="connsiteX43" fmla="*/ 265553 w 609586"/>
                <a:gd name="connsiteY43" fmla="*/ 385653 h 609586"/>
                <a:gd name="connsiteX44" fmla="*/ 280649 w 609586"/>
                <a:gd name="connsiteY44" fmla="*/ 400748 h 609586"/>
                <a:gd name="connsiteX45" fmla="*/ 295745 w 609586"/>
                <a:gd name="connsiteY45" fmla="*/ 400748 h 609586"/>
                <a:gd name="connsiteX46" fmla="*/ 295745 w 609586"/>
                <a:gd name="connsiteY46" fmla="*/ 385653 h 609586"/>
                <a:gd name="connsiteX47" fmla="*/ 280649 w 609586"/>
                <a:gd name="connsiteY47" fmla="*/ 370557 h 609586"/>
                <a:gd name="connsiteX48" fmla="*/ 247457 w 609586"/>
                <a:gd name="connsiteY48" fmla="*/ 352461 h 609586"/>
                <a:gd name="connsiteX49" fmla="*/ 280649 w 609586"/>
                <a:gd name="connsiteY49" fmla="*/ 352461 h 609586"/>
                <a:gd name="connsiteX50" fmla="*/ 304793 w 609586"/>
                <a:gd name="connsiteY50" fmla="*/ 362938 h 609586"/>
                <a:gd name="connsiteX51" fmla="*/ 328936 w 609586"/>
                <a:gd name="connsiteY51" fmla="*/ 352461 h 609586"/>
                <a:gd name="connsiteX52" fmla="*/ 362128 w 609586"/>
                <a:gd name="connsiteY52" fmla="*/ 352461 h 609586"/>
                <a:gd name="connsiteX53" fmla="*/ 362128 w 609586"/>
                <a:gd name="connsiteY53" fmla="*/ 385653 h 609586"/>
                <a:gd name="connsiteX54" fmla="*/ 328936 w 609586"/>
                <a:gd name="connsiteY54" fmla="*/ 418844 h 609586"/>
                <a:gd name="connsiteX55" fmla="*/ 313840 w 609586"/>
                <a:gd name="connsiteY55" fmla="*/ 418844 h 609586"/>
                <a:gd name="connsiteX56" fmla="*/ 313840 w 609586"/>
                <a:gd name="connsiteY56" fmla="*/ 454465 h 609586"/>
                <a:gd name="connsiteX57" fmla="*/ 295745 w 609586"/>
                <a:gd name="connsiteY57" fmla="*/ 454465 h 609586"/>
                <a:gd name="connsiteX58" fmla="*/ 295745 w 609586"/>
                <a:gd name="connsiteY58" fmla="*/ 418844 h 609586"/>
                <a:gd name="connsiteX59" fmla="*/ 280649 w 609586"/>
                <a:gd name="connsiteY59" fmla="*/ 418844 h 609586"/>
                <a:gd name="connsiteX60" fmla="*/ 247457 w 609586"/>
                <a:gd name="connsiteY60" fmla="*/ 385653 h 609586"/>
                <a:gd name="connsiteX61" fmla="*/ 471894 w 609586"/>
                <a:gd name="connsiteY61" fmla="*/ 345651 h 609586"/>
                <a:gd name="connsiteX62" fmla="*/ 489466 w 609586"/>
                <a:gd name="connsiteY62" fmla="*/ 349937 h 609586"/>
                <a:gd name="connsiteX63" fmla="*/ 484037 w 609586"/>
                <a:gd name="connsiteY63" fmla="*/ 368176 h 609586"/>
                <a:gd name="connsiteX64" fmla="*/ 466989 w 609586"/>
                <a:gd name="connsiteY64" fmla="*/ 362128 h 609586"/>
                <a:gd name="connsiteX65" fmla="*/ 471894 w 609586"/>
                <a:gd name="connsiteY65" fmla="*/ 345651 h 609586"/>
                <a:gd name="connsiteX66" fmla="*/ 567040 w 609586"/>
                <a:gd name="connsiteY66" fmla="*/ 292316 h 609586"/>
                <a:gd name="connsiteX67" fmla="*/ 567326 w 609586"/>
                <a:gd name="connsiteY67" fmla="*/ 304792 h 609586"/>
                <a:gd name="connsiteX68" fmla="*/ 567040 w 609586"/>
                <a:gd name="connsiteY68" fmla="*/ 317269 h 609586"/>
                <a:gd name="connsiteX69" fmla="*/ 548944 w 609586"/>
                <a:gd name="connsiteY69" fmla="*/ 316460 h 609586"/>
                <a:gd name="connsiteX70" fmla="*/ 549230 w 609586"/>
                <a:gd name="connsiteY70" fmla="*/ 304792 h 609586"/>
                <a:gd name="connsiteX71" fmla="*/ 548944 w 609586"/>
                <a:gd name="connsiteY71" fmla="*/ 293125 h 609586"/>
                <a:gd name="connsiteX72" fmla="*/ 42545 w 609586"/>
                <a:gd name="connsiteY72" fmla="*/ 292316 h 609586"/>
                <a:gd name="connsiteX73" fmla="*/ 60641 w 609586"/>
                <a:gd name="connsiteY73" fmla="*/ 293125 h 609586"/>
                <a:gd name="connsiteX74" fmla="*/ 60355 w 609586"/>
                <a:gd name="connsiteY74" fmla="*/ 304792 h 609586"/>
                <a:gd name="connsiteX75" fmla="*/ 60641 w 609586"/>
                <a:gd name="connsiteY75" fmla="*/ 316460 h 609586"/>
                <a:gd name="connsiteX76" fmla="*/ 42545 w 609586"/>
                <a:gd name="connsiteY76" fmla="*/ 317269 h 609586"/>
                <a:gd name="connsiteX77" fmla="*/ 42259 w 609586"/>
                <a:gd name="connsiteY77" fmla="*/ 304792 h 609586"/>
                <a:gd name="connsiteX78" fmla="*/ 42545 w 609586"/>
                <a:gd name="connsiteY78" fmla="*/ 292316 h 609586"/>
                <a:gd name="connsiteX79" fmla="*/ 419463 w 609586"/>
                <a:gd name="connsiteY79" fmla="*/ 292125 h 609586"/>
                <a:gd name="connsiteX80" fmla="*/ 437559 w 609586"/>
                <a:gd name="connsiteY80" fmla="*/ 292125 h 609586"/>
                <a:gd name="connsiteX81" fmla="*/ 437559 w 609586"/>
                <a:gd name="connsiteY81" fmla="*/ 310221 h 609586"/>
                <a:gd name="connsiteX82" fmla="*/ 419463 w 609586"/>
                <a:gd name="connsiteY82" fmla="*/ 310221 h 609586"/>
                <a:gd name="connsiteX83" fmla="*/ 383272 w 609586"/>
                <a:gd name="connsiteY83" fmla="*/ 292125 h 609586"/>
                <a:gd name="connsiteX84" fmla="*/ 401368 w 609586"/>
                <a:gd name="connsiteY84" fmla="*/ 292125 h 609586"/>
                <a:gd name="connsiteX85" fmla="*/ 401368 w 609586"/>
                <a:gd name="connsiteY85" fmla="*/ 310221 h 609586"/>
                <a:gd name="connsiteX86" fmla="*/ 383272 w 609586"/>
                <a:gd name="connsiteY86" fmla="*/ 310221 h 609586"/>
                <a:gd name="connsiteX87" fmla="*/ 208218 w 609586"/>
                <a:gd name="connsiteY87" fmla="*/ 292125 h 609586"/>
                <a:gd name="connsiteX88" fmla="*/ 226313 w 609586"/>
                <a:gd name="connsiteY88" fmla="*/ 292125 h 609586"/>
                <a:gd name="connsiteX89" fmla="*/ 226313 w 609586"/>
                <a:gd name="connsiteY89" fmla="*/ 310221 h 609586"/>
                <a:gd name="connsiteX90" fmla="*/ 208218 w 609586"/>
                <a:gd name="connsiteY90" fmla="*/ 310221 h 609586"/>
                <a:gd name="connsiteX91" fmla="*/ 172026 w 609586"/>
                <a:gd name="connsiteY91" fmla="*/ 292125 h 609586"/>
                <a:gd name="connsiteX92" fmla="*/ 190122 w 609586"/>
                <a:gd name="connsiteY92" fmla="*/ 292125 h 609586"/>
                <a:gd name="connsiteX93" fmla="*/ 190122 w 609586"/>
                <a:gd name="connsiteY93" fmla="*/ 310221 h 609586"/>
                <a:gd name="connsiteX94" fmla="*/ 172026 w 609586"/>
                <a:gd name="connsiteY94" fmla="*/ 310221 h 609586"/>
                <a:gd name="connsiteX95" fmla="*/ 328936 w 609586"/>
                <a:gd name="connsiteY95" fmla="*/ 286078 h 609586"/>
                <a:gd name="connsiteX96" fmla="*/ 313840 w 609586"/>
                <a:gd name="connsiteY96" fmla="*/ 301173 h 609586"/>
                <a:gd name="connsiteX97" fmla="*/ 313840 w 609586"/>
                <a:gd name="connsiteY97" fmla="*/ 316269 h 609586"/>
                <a:gd name="connsiteX98" fmla="*/ 328936 w 609586"/>
                <a:gd name="connsiteY98" fmla="*/ 316269 h 609586"/>
                <a:gd name="connsiteX99" fmla="*/ 344032 w 609586"/>
                <a:gd name="connsiteY99" fmla="*/ 301173 h 609586"/>
                <a:gd name="connsiteX100" fmla="*/ 344032 w 609586"/>
                <a:gd name="connsiteY100" fmla="*/ 286078 h 609586"/>
                <a:gd name="connsiteX101" fmla="*/ 265553 w 609586"/>
                <a:gd name="connsiteY101" fmla="*/ 286078 h 609586"/>
                <a:gd name="connsiteX102" fmla="*/ 265553 w 609586"/>
                <a:gd name="connsiteY102" fmla="*/ 301173 h 609586"/>
                <a:gd name="connsiteX103" fmla="*/ 280649 w 609586"/>
                <a:gd name="connsiteY103" fmla="*/ 316269 h 609586"/>
                <a:gd name="connsiteX104" fmla="*/ 295745 w 609586"/>
                <a:gd name="connsiteY104" fmla="*/ 316269 h 609586"/>
                <a:gd name="connsiteX105" fmla="*/ 295745 w 609586"/>
                <a:gd name="connsiteY105" fmla="*/ 301173 h 609586"/>
                <a:gd name="connsiteX106" fmla="*/ 280649 w 609586"/>
                <a:gd name="connsiteY106" fmla="*/ 286078 h 609586"/>
                <a:gd name="connsiteX107" fmla="*/ 247457 w 609586"/>
                <a:gd name="connsiteY107" fmla="*/ 267982 h 609586"/>
                <a:gd name="connsiteX108" fmla="*/ 280649 w 609586"/>
                <a:gd name="connsiteY108" fmla="*/ 267982 h 609586"/>
                <a:gd name="connsiteX109" fmla="*/ 304793 w 609586"/>
                <a:gd name="connsiteY109" fmla="*/ 278411 h 609586"/>
                <a:gd name="connsiteX110" fmla="*/ 328936 w 609586"/>
                <a:gd name="connsiteY110" fmla="*/ 267982 h 609586"/>
                <a:gd name="connsiteX111" fmla="*/ 362128 w 609586"/>
                <a:gd name="connsiteY111" fmla="*/ 267982 h 609586"/>
                <a:gd name="connsiteX112" fmla="*/ 362128 w 609586"/>
                <a:gd name="connsiteY112" fmla="*/ 301173 h 609586"/>
                <a:gd name="connsiteX113" fmla="*/ 328936 w 609586"/>
                <a:gd name="connsiteY113" fmla="*/ 334365 h 609586"/>
                <a:gd name="connsiteX114" fmla="*/ 280649 w 609586"/>
                <a:gd name="connsiteY114" fmla="*/ 334365 h 609586"/>
                <a:gd name="connsiteX115" fmla="*/ 247457 w 609586"/>
                <a:gd name="connsiteY115" fmla="*/ 301173 h 609586"/>
                <a:gd name="connsiteX116" fmla="*/ 487323 w 609586"/>
                <a:gd name="connsiteY116" fmla="*/ 251552 h 609586"/>
                <a:gd name="connsiteX117" fmla="*/ 494895 w 609586"/>
                <a:gd name="connsiteY117" fmla="*/ 304792 h 609586"/>
                <a:gd name="connsiteX118" fmla="*/ 493038 w 609586"/>
                <a:gd name="connsiteY118" fmla="*/ 331270 h 609586"/>
                <a:gd name="connsiteX119" fmla="*/ 475132 w 609586"/>
                <a:gd name="connsiteY119" fmla="*/ 328793 h 609586"/>
                <a:gd name="connsiteX120" fmla="*/ 476799 w 609586"/>
                <a:gd name="connsiteY120" fmla="*/ 304792 h 609586"/>
                <a:gd name="connsiteX121" fmla="*/ 469941 w 609586"/>
                <a:gd name="connsiteY121" fmla="*/ 256648 h 609586"/>
                <a:gd name="connsiteX122" fmla="*/ 127072 w 609586"/>
                <a:gd name="connsiteY122" fmla="*/ 237266 h 609586"/>
                <a:gd name="connsiteX123" fmla="*/ 143977 w 609586"/>
                <a:gd name="connsiteY123" fmla="*/ 243743 h 609586"/>
                <a:gd name="connsiteX124" fmla="*/ 138691 w 609586"/>
                <a:gd name="connsiteY124" fmla="*/ 260077 h 609586"/>
                <a:gd name="connsiteX125" fmla="*/ 121214 w 609586"/>
                <a:gd name="connsiteY125" fmla="*/ 255362 h 609586"/>
                <a:gd name="connsiteX126" fmla="*/ 127072 w 609586"/>
                <a:gd name="connsiteY126" fmla="*/ 237266 h 609586"/>
                <a:gd name="connsiteX127" fmla="*/ 328936 w 609586"/>
                <a:gd name="connsiteY127" fmla="*/ 201598 h 609586"/>
                <a:gd name="connsiteX128" fmla="*/ 313840 w 609586"/>
                <a:gd name="connsiteY128" fmla="*/ 216694 h 609586"/>
                <a:gd name="connsiteX129" fmla="*/ 313840 w 609586"/>
                <a:gd name="connsiteY129" fmla="*/ 231790 h 609586"/>
                <a:gd name="connsiteX130" fmla="*/ 328936 w 609586"/>
                <a:gd name="connsiteY130" fmla="*/ 231790 h 609586"/>
                <a:gd name="connsiteX131" fmla="*/ 344032 w 609586"/>
                <a:gd name="connsiteY131" fmla="*/ 216694 h 609586"/>
                <a:gd name="connsiteX132" fmla="*/ 344032 w 609586"/>
                <a:gd name="connsiteY132" fmla="*/ 201598 h 609586"/>
                <a:gd name="connsiteX133" fmla="*/ 265553 w 609586"/>
                <a:gd name="connsiteY133" fmla="*/ 201598 h 609586"/>
                <a:gd name="connsiteX134" fmla="*/ 265553 w 609586"/>
                <a:gd name="connsiteY134" fmla="*/ 216694 h 609586"/>
                <a:gd name="connsiteX135" fmla="*/ 280649 w 609586"/>
                <a:gd name="connsiteY135" fmla="*/ 231790 h 609586"/>
                <a:gd name="connsiteX136" fmla="*/ 295745 w 609586"/>
                <a:gd name="connsiteY136" fmla="*/ 231790 h 609586"/>
                <a:gd name="connsiteX137" fmla="*/ 295745 w 609586"/>
                <a:gd name="connsiteY137" fmla="*/ 216694 h 609586"/>
                <a:gd name="connsiteX138" fmla="*/ 280649 w 609586"/>
                <a:gd name="connsiteY138" fmla="*/ 201598 h 609586"/>
                <a:gd name="connsiteX139" fmla="*/ 247457 w 609586"/>
                <a:gd name="connsiteY139" fmla="*/ 183502 h 609586"/>
                <a:gd name="connsiteX140" fmla="*/ 280649 w 609586"/>
                <a:gd name="connsiteY140" fmla="*/ 183502 h 609586"/>
                <a:gd name="connsiteX141" fmla="*/ 304793 w 609586"/>
                <a:gd name="connsiteY141" fmla="*/ 193931 h 609586"/>
                <a:gd name="connsiteX142" fmla="*/ 328936 w 609586"/>
                <a:gd name="connsiteY142" fmla="*/ 183502 h 609586"/>
                <a:gd name="connsiteX143" fmla="*/ 362128 w 609586"/>
                <a:gd name="connsiteY143" fmla="*/ 183502 h 609586"/>
                <a:gd name="connsiteX144" fmla="*/ 362128 w 609586"/>
                <a:gd name="connsiteY144" fmla="*/ 216694 h 609586"/>
                <a:gd name="connsiteX145" fmla="*/ 328936 w 609586"/>
                <a:gd name="connsiteY145" fmla="*/ 249886 h 609586"/>
                <a:gd name="connsiteX146" fmla="*/ 280649 w 609586"/>
                <a:gd name="connsiteY146" fmla="*/ 249886 h 609586"/>
                <a:gd name="connsiteX147" fmla="*/ 247457 w 609586"/>
                <a:gd name="connsiteY147" fmla="*/ 216694 h 609586"/>
                <a:gd name="connsiteX148" fmla="*/ 449798 w 609586"/>
                <a:gd name="connsiteY148" fmla="*/ 181978 h 609586"/>
                <a:gd name="connsiteX149" fmla="*/ 461370 w 609586"/>
                <a:gd name="connsiteY149" fmla="*/ 197074 h 609586"/>
                <a:gd name="connsiteX150" fmla="*/ 446464 w 609586"/>
                <a:gd name="connsiteY150" fmla="*/ 207360 h 609586"/>
                <a:gd name="connsiteX151" fmla="*/ 435988 w 609586"/>
                <a:gd name="connsiteY151" fmla="*/ 193693 h 609586"/>
                <a:gd name="connsiteX152" fmla="*/ 159882 w 609586"/>
                <a:gd name="connsiteY152" fmla="*/ 181836 h 609586"/>
                <a:gd name="connsiteX153" fmla="*/ 173692 w 609586"/>
                <a:gd name="connsiteY153" fmla="*/ 193550 h 609586"/>
                <a:gd name="connsiteX154" fmla="*/ 150930 w 609586"/>
                <a:gd name="connsiteY154" fmla="*/ 227980 h 609586"/>
                <a:gd name="connsiteX155" fmla="*/ 134739 w 609586"/>
                <a:gd name="connsiteY155" fmla="*/ 219885 h 609586"/>
                <a:gd name="connsiteX156" fmla="*/ 159882 w 609586"/>
                <a:gd name="connsiteY156" fmla="*/ 181836 h 609586"/>
                <a:gd name="connsiteX157" fmla="*/ 403653 w 609586"/>
                <a:gd name="connsiteY157" fmla="*/ 142453 h 609586"/>
                <a:gd name="connsiteX158" fmla="*/ 436797 w 609586"/>
                <a:gd name="connsiteY158" fmla="*/ 168121 h 609586"/>
                <a:gd name="connsiteX159" fmla="*/ 424225 w 609586"/>
                <a:gd name="connsiteY159" fmla="*/ 181121 h 609586"/>
                <a:gd name="connsiteX160" fmla="*/ 394224 w 609586"/>
                <a:gd name="connsiteY160" fmla="*/ 157930 h 609586"/>
                <a:gd name="connsiteX161" fmla="*/ 331936 w 609586"/>
                <a:gd name="connsiteY161" fmla="*/ 140644 h 609586"/>
                <a:gd name="connsiteX162" fmla="*/ 350080 w 609586"/>
                <a:gd name="connsiteY162" fmla="*/ 140644 h 609586"/>
                <a:gd name="connsiteX163" fmla="*/ 350080 w 609586"/>
                <a:gd name="connsiteY163" fmla="*/ 163549 h 609586"/>
                <a:gd name="connsiteX164" fmla="*/ 331936 w 609586"/>
                <a:gd name="connsiteY164" fmla="*/ 163549 h 609586"/>
                <a:gd name="connsiteX165" fmla="*/ 259553 w 609586"/>
                <a:gd name="connsiteY165" fmla="*/ 140644 h 609586"/>
                <a:gd name="connsiteX166" fmla="*/ 277649 w 609586"/>
                <a:gd name="connsiteY166" fmla="*/ 140644 h 609586"/>
                <a:gd name="connsiteX167" fmla="*/ 277649 w 609586"/>
                <a:gd name="connsiteY167" fmla="*/ 163549 h 609586"/>
                <a:gd name="connsiteX168" fmla="*/ 259553 w 609586"/>
                <a:gd name="connsiteY168" fmla="*/ 163549 h 609586"/>
                <a:gd name="connsiteX169" fmla="*/ 295745 w 609586"/>
                <a:gd name="connsiteY169" fmla="*/ 115309 h 609586"/>
                <a:gd name="connsiteX170" fmla="*/ 313840 w 609586"/>
                <a:gd name="connsiteY170" fmla="*/ 115309 h 609586"/>
                <a:gd name="connsiteX171" fmla="*/ 313840 w 609586"/>
                <a:gd name="connsiteY171" fmla="*/ 163549 h 609586"/>
                <a:gd name="connsiteX172" fmla="*/ 295745 w 609586"/>
                <a:gd name="connsiteY172" fmla="*/ 163549 h 609586"/>
                <a:gd name="connsiteX173" fmla="*/ 481418 w 609586"/>
                <a:gd name="connsiteY173" fmla="*/ 110547 h 609586"/>
                <a:gd name="connsiteX174" fmla="*/ 490418 w 609586"/>
                <a:gd name="connsiteY174" fmla="*/ 119167 h 609586"/>
                <a:gd name="connsiteX175" fmla="*/ 499038 w 609586"/>
                <a:gd name="connsiteY175" fmla="*/ 128167 h 609586"/>
                <a:gd name="connsiteX176" fmla="*/ 485704 w 609586"/>
                <a:gd name="connsiteY176" fmla="*/ 140405 h 609586"/>
                <a:gd name="connsiteX177" fmla="*/ 477608 w 609586"/>
                <a:gd name="connsiteY177" fmla="*/ 131977 h 609586"/>
                <a:gd name="connsiteX178" fmla="*/ 469180 w 609586"/>
                <a:gd name="connsiteY178" fmla="*/ 123881 h 609586"/>
                <a:gd name="connsiteX179" fmla="*/ 128167 w 609586"/>
                <a:gd name="connsiteY179" fmla="*/ 110547 h 609586"/>
                <a:gd name="connsiteX180" fmla="*/ 140406 w 609586"/>
                <a:gd name="connsiteY180" fmla="*/ 123881 h 609586"/>
                <a:gd name="connsiteX181" fmla="*/ 131977 w 609586"/>
                <a:gd name="connsiteY181" fmla="*/ 131977 h 609586"/>
                <a:gd name="connsiteX182" fmla="*/ 123881 w 609586"/>
                <a:gd name="connsiteY182" fmla="*/ 140405 h 609586"/>
                <a:gd name="connsiteX183" fmla="*/ 110547 w 609586"/>
                <a:gd name="connsiteY183" fmla="*/ 128167 h 609586"/>
                <a:gd name="connsiteX184" fmla="*/ 119167 w 609586"/>
                <a:gd name="connsiteY184" fmla="*/ 119167 h 609586"/>
                <a:gd name="connsiteX185" fmla="*/ 128167 w 609586"/>
                <a:gd name="connsiteY185" fmla="*/ 110547 h 609586"/>
                <a:gd name="connsiteX186" fmla="*/ 304743 w 609586"/>
                <a:gd name="connsiteY186" fmla="*/ 96565 h 609586"/>
                <a:gd name="connsiteX187" fmla="*/ 96561 w 609586"/>
                <a:gd name="connsiteY187" fmla="*/ 304792 h 609586"/>
                <a:gd name="connsiteX188" fmla="*/ 304743 w 609586"/>
                <a:gd name="connsiteY188" fmla="*/ 513020 h 609586"/>
                <a:gd name="connsiteX189" fmla="*/ 512925 w 609586"/>
                <a:gd name="connsiteY189" fmla="*/ 304792 h 609586"/>
                <a:gd name="connsiteX190" fmla="*/ 304743 w 609586"/>
                <a:gd name="connsiteY190" fmla="*/ 96565 h 609586"/>
                <a:gd name="connsiteX191" fmla="*/ 304743 w 609586"/>
                <a:gd name="connsiteY191" fmla="*/ 78467 h 609586"/>
                <a:gd name="connsiteX192" fmla="*/ 531019 w 609586"/>
                <a:gd name="connsiteY192" fmla="*/ 304792 h 609586"/>
                <a:gd name="connsiteX193" fmla="*/ 304743 w 609586"/>
                <a:gd name="connsiteY193" fmla="*/ 531118 h 609586"/>
                <a:gd name="connsiteX194" fmla="*/ 78467 w 609586"/>
                <a:gd name="connsiteY194" fmla="*/ 304792 h 609586"/>
                <a:gd name="connsiteX195" fmla="*/ 304743 w 609586"/>
                <a:gd name="connsiteY195" fmla="*/ 78467 h 609586"/>
                <a:gd name="connsiteX196" fmla="*/ 304793 w 609586"/>
                <a:gd name="connsiteY196" fmla="*/ 42259 h 609586"/>
                <a:gd name="connsiteX197" fmla="*/ 317269 w 609586"/>
                <a:gd name="connsiteY197" fmla="*/ 42545 h 609586"/>
                <a:gd name="connsiteX198" fmla="*/ 316460 w 609586"/>
                <a:gd name="connsiteY198" fmla="*/ 60641 h 609586"/>
                <a:gd name="connsiteX199" fmla="*/ 304793 w 609586"/>
                <a:gd name="connsiteY199" fmla="*/ 60355 h 609586"/>
                <a:gd name="connsiteX200" fmla="*/ 293125 w 609586"/>
                <a:gd name="connsiteY200" fmla="*/ 60641 h 609586"/>
                <a:gd name="connsiteX201" fmla="*/ 292316 w 609586"/>
                <a:gd name="connsiteY201" fmla="*/ 42545 h 609586"/>
                <a:gd name="connsiteX202" fmla="*/ 304793 w 609586"/>
                <a:gd name="connsiteY202" fmla="*/ 42259 h 609586"/>
                <a:gd name="connsiteX203" fmla="*/ 304793 w 609586"/>
                <a:gd name="connsiteY203" fmla="*/ 18097 h 609586"/>
                <a:gd name="connsiteX204" fmla="*/ 285172 w 609586"/>
                <a:gd name="connsiteY204" fmla="*/ 32480 h 609586"/>
                <a:gd name="connsiteX205" fmla="*/ 255883 w 609586"/>
                <a:gd name="connsiteY205" fmla="*/ 58768 h 609586"/>
                <a:gd name="connsiteX206" fmla="*/ 218689 w 609586"/>
                <a:gd name="connsiteY206" fmla="*/ 45719 h 609586"/>
                <a:gd name="connsiteX207" fmla="*/ 195068 w 609586"/>
                <a:gd name="connsiteY207" fmla="*/ 39909 h 609586"/>
                <a:gd name="connsiteX208" fmla="*/ 182495 w 609586"/>
                <a:gd name="connsiteY208" fmla="*/ 60720 h 609586"/>
                <a:gd name="connsiteX209" fmla="*/ 165445 w 609586"/>
                <a:gd name="connsiteY209" fmla="*/ 96248 h 609586"/>
                <a:gd name="connsiteX210" fmla="*/ 126108 w 609586"/>
                <a:gd name="connsiteY210" fmla="*/ 98391 h 609586"/>
                <a:gd name="connsiteX211" fmla="*/ 102058 w 609586"/>
                <a:gd name="connsiteY211" fmla="*/ 102058 h 609586"/>
                <a:gd name="connsiteX212" fmla="*/ 98391 w 609586"/>
                <a:gd name="connsiteY212" fmla="*/ 126108 h 609586"/>
                <a:gd name="connsiteX213" fmla="*/ 96248 w 609586"/>
                <a:gd name="connsiteY213" fmla="*/ 165445 h 609586"/>
                <a:gd name="connsiteX214" fmla="*/ 60720 w 609586"/>
                <a:gd name="connsiteY214" fmla="*/ 182495 h 609586"/>
                <a:gd name="connsiteX215" fmla="*/ 39909 w 609586"/>
                <a:gd name="connsiteY215" fmla="*/ 195068 h 609586"/>
                <a:gd name="connsiteX216" fmla="*/ 45719 w 609586"/>
                <a:gd name="connsiteY216" fmla="*/ 218689 h 609586"/>
                <a:gd name="connsiteX217" fmla="*/ 58768 w 609586"/>
                <a:gd name="connsiteY217" fmla="*/ 255836 h 609586"/>
                <a:gd name="connsiteX218" fmla="*/ 32480 w 609586"/>
                <a:gd name="connsiteY218" fmla="*/ 285172 h 609586"/>
                <a:gd name="connsiteX219" fmla="*/ 18097 w 609586"/>
                <a:gd name="connsiteY219" fmla="*/ 304793 h 609586"/>
                <a:gd name="connsiteX220" fmla="*/ 32480 w 609586"/>
                <a:gd name="connsiteY220" fmla="*/ 324414 h 609586"/>
                <a:gd name="connsiteX221" fmla="*/ 58768 w 609586"/>
                <a:gd name="connsiteY221" fmla="*/ 353703 h 609586"/>
                <a:gd name="connsiteX222" fmla="*/ 45719 w 609586"/>
                <a:gd name="connsiteY222" fmla="*/ 390897 h 609586"/>
                <a:gd name="connsiteX223" fmla="*/ 39909 w 609586"/>
                <a:gd name="connsiteY223" fmla="*/ 414518 h 609586"/>
                <a:gd name="connsiteX224" fmla="*/ 60720 w 609586"/>
                <a:gd name="connsiteY224" fmla="*/ 427091 h 609586"/>
                <a:gd name="connsiteX225" fmla="*/ 96248 w 609586"/>
                <a:gd name="connsiteY225" fmla="*/ 444141 h 609586"/>
                <a:gd name="connsiteX226" fmla="*/ 98391 w 609586"/>
                <a:gd name="connsiteY226" fmla="*/ 483478 h 609586"/>
                <a:gd name="connsiteX227" fmla="*/ 102058 w 609586"/>
                <a:gd name="connsiteY227" fmla="*/ 507528 h 609586"/>
                <a:gd name="connsiteX228" fmla="*/ 126108 w 609586"/>
                <a:gd name="connsiteY228" fmla="*/ 511195 h 609586"/>
                <a:gd name="connsiteX229" fmla="*/ 165445 w 609586"/>
                <a:gd name="connsiteY229" fmla="*/ 513338 h 609586"/>
                <a:gd name="connsiteX230" fmla="*/ 182495 w 609586"/>
                <a:gd name="connsiteY230" fmla="*/ 548866 h 609586"/>
                <a:gd name="connsiteX231" fmla="*/ 195068 w 609586"/>
                <a:gd name="connsiteY231" fmla="*/ 569677 h 609586"/>
                <a:gd name="connsiteX232" fmla="*/ 218689 w 609586"/>
                <a:gd name="connsiteY232" fmla="*/ 563867 h 609586"/>
                <a:gd name="connsiteX233" fmla="*/ 248073 w 609586"/>
                <a:gd name="connsiteY233" fmla="*/ 550008 h 609586"/>
                <a:gd name="connsiteX234" fmla="*/ 255836 w 609586"/>
                <a:gd name="connsiteY234" fmla="*/ 550818 h 609586"/>
                <a:gd name="connsiteX235" fmla="*/ 285172 w 609586"/>
                <a:gd name="connsiteY235" fmla="*/ 577106 h 609586"/>
                <a:gd name="connsiteX236" fmla="*/ 304793 w 609586"/>
                <a:gd name="connsiteY236" fmla="*/ 591489 h 609586"/>
                <a:gd name="connsiteX237" fmla="*/ 324414 w 609586"/>
                <a:gd name="connsiteY237" fmla="*/ 577106 h 609586"/>
                <a:gd name="connsiteX238" fmla="*/ 353703 w 609586"/>
                <a:gd name="connsiteY238" fmla="*/ 550818 h 609586"/>
                <a:gd name="connsiteX239" fmla="*/ 390897 w 609586"/>
                <a:gd name="connsiteY239" fmla="*/ 563867 h 609586"/>
                <a:gd name="connsiteX240" fmla="*/ 414518 w 609586"/>
                <a:gd name="connsiteY240" fmla="*/ 569677 h 609586"/>
                <a:gd name="connsiteX241" fmla="*/ 427091 w 609586"/>
                <a:gd name="connsiteY241" fmla="*/ 548866 h 609586"/>
                <a:gd name="connsiteX242" fmla="*/ 444141 w 609586"/>
                <a:gd name="connsiteY242" fmla="*/ 513338 h 609586"/>
                <a:gd name="connsiteX243" fmla="*/ 483478 w 609586"/>
                <a:gd name="connsiteY243" fmla="*/ 511195 h 609586"/>
                <a:gd name="connsiteX244" fmla="*/ 507528 w 609586"/>
                <a:gd name="connsiteY244" fmla="*/ 507528 h 609586"/>
                <a:gd name="connsiteX245" fmla="*/ 511195 w 609586"/>
                <a:gd name="connsiteY245" fmla="*/ 483478 h 609586"/>
                <a:gd name="connsiteX246" fmla="*/ 513338 w 609586"/>
                <a:gd name="connsiteY246" fmla="*/ 444141 h 609586"/>
                <a:gd name="connsiteX247" fmla="*/ 548866 w 609586"/>
                <a:gd name="connsiteY247" fmla="*/ 427091 h 609586"/>
                <a:gd name="connsiteX248" fmla="*/ 569677 w 609586"/>
                <a:gd name="connsiteY248" fmla="*/ 414518 h 609586"/>
                <a:gd name="connsiteX249" fmla="*/ 563867 w 609586"/>
                <a:gd name="connsiteY249" fmla="*/ 390897 h 609586"/>
                <a:gd name="connsiteX250" fmla="*/ 550818 w 609586"/>
                <a:gd name="connsiteY250" fmla="*/ 353750 h 609586"/>
                <a:gd name="connsiteX251" fmla="*/ 577107 w 609586"/>
                <a:gd name="connsiteY251" fmla="*/ 324414 h 609586"/>
                <a:gd name="connsiteX252" fmla="*/ 591489 w 609586"/>
                <a:gd name="connsiteY252" fmla="*/ 304793 h 609586"/>
                <a:gd name="connsiteX253" fmla="*/ 577107 w 609586"/>
                <a:gd name="connsiteY253" fmla="*/ 285172 h 609586"/>
                <a:gd name="connsiteX254" fmla="*/ 550818 w 609586"/>
                <a:gd name="connsiteY254" fmla="*/ 255836 h 609586"/>
                <a:gd name="connsiteX255" fmla="*/ 563867 w 609586"/>
                <a:gd name="connsiteY255" fmla="*/ 218689 h 609586"/>
                <a:gd name="connsiteX256" fmla="*/ 569677 w 609586"/>
                <a:gd name="connsiteY256" fmla="*/ 195068 h 609586"/>
                <a:gd name="connsiteX257" fmla="*/ 548866 w 609586"/>
                <a:gd name="connsiteY257" fmla="*/ 182495 h 609586"/>
                <a:gd name="connsiteX258" fmla="*/ 513338 w 609586"/>
                <a:gd name="connsiteY258" fmla="*/ 165445 h 609586"/>
                <a:gd name="connsiteX259" fmla="*/ 511195 w 609586"/>
                <a:gd name="connsiteY259" fmla="*/ 126108 h 609586"/>
                <a:gd name="connsiteX260" fmla="*/ 507528 w 609586"/>
                <a:gd name="connsiteY260" fmla="*/ 102058 h 609586"/>
                <a:gd name="connsiteX261" fmla="*/ 483478 w 609586"/>
                <a:gd name="connsiteY261" fmla="*/ 98391 h 609586"/>
                <a:gd name="connsiteX262" fmla="*/ 444141 w 609586"/>
                <a:gd name="connsiteY262" fmla="*/ 96248 h 609586"/>
                <a:gd name="connsiteX263" fmla="*/ 427091 w 609586"/>
                <a:gd name="connsiteY263" fmla="*/ 60720 h 609586"/>
                <a:gd name="connsiteX264" fmla="*/ 414518 w 609586"/>
                <a:gd name="connsiteY264" fmla="*/ 39909 h 609586"/>
                <a:gd name="connsiteX265" fmla="*/ 390897 w 609586"/>
                <a:gd name="connsiteY265" fmla="*/ 45719 h 609586"/>
                <a:gd name="connsiteX266" fmla="*/ 353750 w 609586"/>
                <a:gd name="connsiteY266" fmla="*/ 58768 h 609586"/>
                <a:gd name="connsiteX267" fmla="*/ 324414 w 609586"/>
                <a:gd name="connsiteY267" fmla="*/ 32480 h 609586"/>
                <a:gd name="connsiteX268" fmla="*/ 304793 w 609586"/>
                <a:gd name="connsiteY268" fmla="*/ 18097 h 609586"/>
                <a:gd name="connsiteX269" fmla="*/ 304793 w 609586"/>
                <a:gd name="connsiteY269" fmla="*/ 0 h 609586"/>
                <a:gd name="connsiteX270" fmla="*/ 341654 w 609586"/>
                <a:gd name="connsiteY270" fmla="*/ 27050 h 609586"/>
                <a:gd name="connsiteX271" fmla="*/ 357275 w 609586"/>
                <a:gd name="connsiteY271" fmla="*/ 41004 h 609586"/>
                <a:gd name="connsiteX272" fmla="*/ 377038 w 609586"/>
                <a:gd name="connsiteY272" fmla="*/ 34099 h 609586"/>
                <a:gd name="connsiteX273" fmla="*/ 421424 w 609586"/>
                <a:gd name="connsiteY273" fmla="*/ 23193 h 609586"/>
                <a:gd name="connsiteX274" fmla="*/ 445141 w 609586"/>
                <a:gd name="connsiteY274" fmla="*/ 62292 h 609586"/>
                <a:gd name="connsiteX275" fmla="*/ 454189 w 609586"/>
                <a:gd name="connsiteY275" fmla="*/ 81199 h 609586"/>
                <a:gd name="connsiteX276" fmla="*/ 475096 w 609586"/>
                <a:gd name="connsiteY276" fmla="*/ 82342 h 609586"/>
                <a:gd name="connsiteX277" fmla="*/ 520291 w 609586"/>
                <a:gd name="connsiteY277" fmla="*/ 89295 h 609586"/>
                <a:gd name="connsiteX278" fmla="*/ 527244 w 609586"/>
                <a:gd name="connsiteY278" fmla="*/ 134490 h 609586"/>
                <a:gd name="connsiteX279" fmla="*/ 528387 w 609586"/>
                <a:gd name="connsiteY279" fmla="*/ 155397 h 609586"/>
                <a:gd name="connsiteX280" fmla="*/ 547294 w 609586"/>
                <a:gd name="connsiteY280" fmla="*/ 164445 h 609586"/>
                <a:gd name="connsiteX281" fmla="*/ 586393 w 609586"/>
                <a:gd name="connsiteY281" fmla="*/ 188162 h 609586"/>
                <a:gd name="connsiteX282" fmla="*/ 575535 w 609586"/>
                <a:gd name="connsiteY282" fmla="*/ 232548 h 609586"/>
                <a:gd name="connsiteX283" fmla="*/ 568582 w 609586"/>
                <a:gd name="connsiteY283" fmla="*/ 252311 h 609586"/>
                <a:gd name="connsiteX284" fmla="*/ 582536 w 609586"/>
                <a:gd name="connsiteY284" fmla="*/ 267932 h 609586"/>
                <a:gd name="connsiteX285" fmla="*/ 609586 w 609586"/>
                <a:gd name="connsiteY285" fmla="*/ 304793 h 609586"/>
                <a:gd name="connsiteX286" fmla="*/ 582536 w 609586"/>
                <a:gd name="connsiteY286" fmla="*/ 341654 h 609586"/>
                <a:gd name="connsiteX287" fmla="*/ 568582 w 609586"/>
                <a:gd name="connsiteY287" fmla="*/ 357275 h 609586"/>
                <a:gd name="connsiteX288" fmla="*/ 575487 w 609586"/>
                <a:gd name="connsiteY288" fmla="*/ 377038 h 609586"/>
                <a:gd name="connsiteX289" fmla="*/ 586393 w 609586"/>
                <a:gd name="connsiteY289" fmla="*/ 421424 h 609586"/>
                <a:gd name="connsiteX290" fmla="*/ 547294 w 609586"/>
                <a:gd name="connsiteY290" fmla="*/ 445141 h 609586"/>
                <a:gd name="connsiteX291" fmla="*/ 528387 w 609586"/>
                <a:gd name="connsiteY291" fmla="*/ 454189 h 609586"/>
                <a:gd name="connsiteX292" fmla="*/ 527244 w 609586"/>
                <a:gd name="connsiteY292" fmla="*/ 475096 h 609586"/>
                <a:gd name="connsiteX293" fmla="*/ 520291 w 609586"/>
                <a:gd name="connsiteY293" fmla="*/ 520291 h 609586"/>
                <a:gd name="connsiteX294" fmla="*/ 475096 w 609586"/>
                <a:gd name="connsiteY294" fmla="*/ 527244 h 609586"/>
                <a:gd name="connsiteX295" fmla="*/ 454189 w 609586"/>
                <a:gd name="connsiteY295" fmla="*/ 528387 h 609586"/>
                <a:gd name="connsiteX296" fmla="*/ 445141 w 609586"/>
                <a:gd name="connsiteY296" fmla="*/ 547294 h 609586"/>
                <a:gd name="connsiteX297" fmla="*/ 421424 w 609586"/>
                <a:gd name="connsiteY297" fmla="*/ 586393 h 609586"/>
                <a:gd name="connsiteX298" fmla="*/ 377038 w 609586"/>
                <a:gd name="connsiteY298" fmla="*/ 575535 h 609586"/>
                <a:gd name="connsiteX299" fmla="*/ 357275 w 609586"/>
                <a:gd name="connsiteY299" fmla="*/ 568582 h 609586"/>
                <a:gd name="connsiteX300" fmla="*/ 341654 w 609586"/>
                <a:gd name="connsiteY300" fmla="*/ 582536 h 609586"/>
                <a:gd name="connsiteX301" fmla="*/ 304793 w 609586"/>
                <a:gd name="connsiteY301" fmla="*/ 609586 h 609586"/>
                <a:gd name="connsiteX302" fmla="*/ 267932 w 609586"/>
                <a:gd name="connsiteY302" fmla="*/ 582536 h 609586"/>
                <a:gd name="connsiteX303" fmla="*/ 252311 w 609586"/>
                <a:gd name="connsiteY303" fmla="*/ 568582 h 609586"/>
                <a:gd name="connsiteX304" fmla="*/ 232548 w 609586"/>
                <a:gd name="connsiteY304" fmla="*/ 575487 h 609586"/>
                <a:gd name="connsiteX305" fmla="*/ 188162 w 609586"/>
                <a:gd name="connsiteY305" fmla="*/ 586393 h 609586"/>
                <a:gd name="connsiteX306" fmla="*/ 164445 w 609586"/>
                <a:gd name="connsiteY306" fmla="*/ 547294 h 609586"/>
                <a:gd name="connsiteX307" fmla="*/ 155397 w 609586"/>
                <a:gd name="connsiteY307" fmla="*/ 528387 h 609586"/>
                <a:gd name="connsiteX308" fmla="*/ 134490 w 609586"/>
                <a:gd name="connsiteY308" fmla="*/ 527244 h 609586"/>
                <a:gd name="connsiteX309" fmla="*/ 89295 w 609586"/>
                <a:gd name="connsiteY309" fmla="*/ 520291 h 609586"/>
                <a:gd name="connsiteX310" fmla="*/ 82342 w 609586"/>
                <a:gd name="connsiteY310" fmla="*/ 475096 h 609586"/>
                <a:gd name="connsiteX311" fmla="*/ 81199 w 609586"/>
                <a:gd name="connsiteY311" fmla="*/ 454189 h 609586"/>
                <a:gd name="connsiteX312" fmla="*/ 62292 w 609586"/>
                <a:gd name="connsiteY312" fmla="*/ 445141 h 609586"/>
                <a:gd name="connsiteX313" fmla="*/ 23193 w 609586"/>
                <a:gd name="connsiteY313" fmla="*/ 421424 h 609586"/>
                <a:gd name="connsiteX314" fmla="*/ 34051 w 609586"/>
                <a:gd name="connsiteY314" fmla="*/ 377038 h 609586"/>
                <a:gd name="connsiteX315" fmla="*/ 41004 w 609586"/>
                <a:gd name="connsiteY315" fmla="*/ 357275 h 609586"/>
                <a:gd name="connsiteX316" fmla="*/ 27050 w 609586"/>
                <a:gd name="connsiteY316" fmla="*/ 341654 h 609586"/>
                <a:gd name="connsiteX317" fmla="*/ 0 w 609586"/>
                <a:gd name="connsiteY317" fmla="*/ 304793 h 609586"/>
                <a:gd name="connsiteX318" fmla="*/ 27050 w 609586"/>
                <a:gd name="connsiteY318" fmla="*/ 267932 h 609586"/>
                <a:gd name="connsiteX319" fmla="*/ 41004 w 609586"/>
                <a:gd name="connsiteY319" fmla="*/ 252311 h 609586"/>
                <a:gd name="connsiteX320" fmla="*/ 34099 w 609586"/>
                <a:gd name="connsiteY320" fmla="*/ 232548 h 609586"/>
                <a:gd name="connsiteX321" fmla="*/ 23193 w 609586"/>
                <a:gd name="connsiteY321" fmla="*/ 188162 h 609586"/>
                <a:gd name="connsiteX322" fmla="*/ 62292 w 609586"/>
                <a:gd name="connsiteY322" fmla="*/ 164445 h 609586"/>
                <a:gd name="connsiteX323" fmla="*/ 81199 w 609586"/>
                <a:gd name="connsiteY323" fmla="*/ 155397 h 609586"/>
                <a:gd name="connsiteX324" fmla="*/ 82342 w 609586"/>
                <a:gd name="connsiteY324" fmla="*/ 134490 h 609586"/>
                <a:gd name="connsiteX325" fmla="*/ 89295 w 609586"/>
                <a:gd name="connsiteY325" fmla="*/ 89295 h 609586"/>
                <a:gd name="connsiteX326" fmla="*/ 134490 w 609586"/>
                <a:gd name="connsiteY326" fmla="*/ 82342 h 609586"/>
                <a:gd name="connsiteX327" fmla="*/ 155397 w 609586"/>
                <a:gd name="connsiteY327" fmla="*/ 81199 h 609586"/>
                <a:gd name="connsiteX328" fmla="*/ 164445 w 609586"/>
                <a:gd name="connsiteY328" fmla="*/ 62292 h 609586"/>
                <a:gd name="connsiteX329" fmla="*/ 188162 w 609586"/>
                <a:gd name="connsiteY329" fmla="*/ 23193 h 609586"/>
                <a:gd name="connsiteX330" fmla="*/ 232548 w 609586"/>
                <a:gd name="connsiteY330" fmla="*/ 34051 h 609586"/>
                <a:gd name="connsiteX331" fmla="*/ 252311 w 609586"/>
                <a:gd name="connsiteY331" fmla="*/ 41004 h 609586"/>
                <a:gd name="connsiteX332" fmla="*/ 267932 w 609586"/>
                <a:gd name="connsiteY332" fmla="*/ 27050 h 609586"/>
                <a:gd name="connsiteX333" fmla="*/ 304793 w 609586"/>
                <a:gd name="connsiteY333" fmla="*/ 0 h 6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609586" h="609586">
                  <a:moveTo>
                    <a:pt x="293125" y="548944"/>
                  </a:moveTo>
                  <a:cubicBezTo>
                    <a:pt x="297078" y="549135"/>
                    <a:pt x="300983" y="549230"/>
                    <a:pt x="304793" y="549230"/>
                  </a:cubicBezTo>
                  <a:cubicBezTo>
                    <a:pt x="308602" y="549230"/>
                    <a:pt x="312507" y="549135"/>
                    <a:pt x="316460" y="548944"/>
                  </a:cubicBezTo>
                  <a:lnTo>
                    <a:pt x="317269" y="567040"/>
                  </a:lnTo>
                  <a:cubicBezTo>
                    <a:pt x="313079" y="567231"/>
                    <a:pt x="308840" y="567326"/>
                    <a:pt x="304793" y="567326"/>
                  </a:cubicBezTo>
                  <a:cubicBezTo>
                    <a:pt x="300745" y="567326"/>
                    <a:pt x="296507" y="567231"/>
                    <a:pt x="292316" y="567040"/>
                  </a:cubicBezTo>
                  <a:close/>
                  <a:moveTo>
                    <a:pt x="262553" y="473180"/>
                  </a:moveTo>
                  <a:lnTo>
                    <a:pt x="347032" y="473180"/>
                  </a:lnTo>
                  <a:lnTo>
                    <a:pt x="347032" y="491276"/>
                  </a:lnTo>
                  <a:lnTo>
                    <a:pt x="262553" y="491276"/>
                  </a:lnTo>
                  <a:close/>
                  <a:moveTo>
                    <a:pt x="485704" y="469180"/>
                  </a:moveTo>
                  <a:lnTo>
                    <a:pt x="499038" y="481418"/>
                  </a:lnTo>
                  <a:cubicBezTo>
                    <a:pt x="496228" y="484466"/>
                    <a:pt x="493371" y="487466"/>
                    <a:pt x="490418" y="490418"/>
                  </a:cubicBezTo>
                  <a:cubicBezTo>
                    <a:pt x="487466" y="493371"/>
                    <a:pt x="484466" y="496228"/>
                    <a:pt x="481418" y="499038"/>
                  </a:cubicBezTo>
                  <a:lnTo>
                    <a:pt x="469180" y="485704"/>
                  </a:lnTo>
                  <a:cubicBezTo>
                    <a:pt x="472037" y="483037"/>
                    <a:pt x="474894" y="480370"/>
                    <a:pt x="477608" y="477608"/>
                  </a:cubicBezTo>
                  <a:cubicBezTo>
                    <a:pt x="480370" y="474894"/>
                    <a:pt x="483037" y="472084"/>
                    <a:pt x="485704" y="469180"/>
                  </a:cubicBezTo>
                  <a:close/>
                  <a:moveTo>
                    <a:pt x="123881" y="469180"/>
                  </a:moveTo>
                  <a:cubicBezTo>
                    <a:pt x="126548" y="472084"/>
                    <a:pt x="129215" y="474894"/>
                    <a:pt x="131977" y="477608"/>
                  </a:cubicBezTo>
                  <a:cubicBezTo>
                    <a:pt x="134691" y="480370"/>
                    <a:pt x="137548" y="483037"/>
                    <a:pt x="140406" y="485704"/>
                  </a:cubicBezTo>
                  <a:lnTo>
                    <a:pt x="128167" y="499038"/>
                  </a:lnTo>
                  <a:cubicBezTo>
                    <a:pt x="125119" y="496228"/>
                    <a:pt x="122119" y="493371"/>
                    <a:pt x="119167" y="490418"/>
                  </a:cubicBezTo>
                  <a:cubicBezTo>
                    <a:pt x="116214" y="487466"/>
                    <a:pt x="113357" y="484466"/>
                    <a:pt x="110547" y="481418"/>
                  </a:cubicBezTo>
                  <a:close/>
                  <a:moveTo>
                    <a:pt x="185740" y="428797"/>
                  </a:moveTo>
                  <a:cubicBezTo>
                    <a:pt x="189884" y="432797"/>
                    <a:pt x="194217" y="436559"/>
                    <a:pt x="198741" y="440083"/>
                  </a:cubicBezTo>
                  <a:lnTo>
                    <a:pt x="187550" y="454322"/>
                  </a:lnTo>
                  <a:cubicBezTo>
                    <a:pt x="182598" y="450417"/>
                    <a:pt x="177740" y="446226"/>
                    <a:pt x="173216" y="441893"/>
                  </a:cubicBezTo>
                  <a:close/>
                  <a:moveTo>
                    <a:pt x="434893" y="417178"/>
                  </a:moveTo>
                  <a:lnTo>
                    <a:pt x="448607" y="428988"/>
                  </a:lnTo>
                  <a:cubicBezTo>
                    <a:pt x="436988" y="442417"/>
                    <a:pt x="423559" y="454179"/>
                    <a:pt x="408749" y="463894"/>
                  </a:cubicBezTo>
                  <a:lnTo>
                    <a:pt x="398796" y="448750"/>
                  </a:lnTo>
                  <a:cubicBezTo>
                    <a:pt x="412225" y="439940"/>
                    <a:pt x="424416" y="429321"/>
                    <a:pt x="434893" y="417178"/>
                  </a:cubicBezTo>
                  <a:close/>
                  <a:moveTo>
                    <a:pt x="148168" y="375890"/>
                  </a:moveTo>
                  <a:cubicBezTo>
                    <a:pt x="154835" y="390462"/>
                    <a:pt x="163502" y="404082"/>
                    <a:pt x="173931" y="416320"/>
                  </a:cubicBezTo>
                  <a:lnTo>
                    <a:pt x="160168" y="428083"/>
                  </a:lnTo>
                  <a:cubicBezTo>
                    <a:pt x="148644" y="414558"/>
                    <a:pt x="139072" y="399510"/>
                    <a:pt x="131691" y="383367"/>
                  </a:cubicBezTo>
                  <a:close/>
                  <a:moveTo>
                    <a:pt x="328936" y="370557"/>
                  </a:moveTo>
                  <a:cubicBezTo>
                    <a:pt x="320603" y="370557"/>
                    <a:pt x="313840" y="377367"/>
                    <a:pt x="313840" y="385653"/>
                  </a:cubicBezTo>
                  <a:lnTo>
                    <a:pt x="313840" y="400748"/>
                  </a:lnTo>
                  <a:lnTo>
                    <a:pt x="328936" y="400748"/>
                  </a:lnTo>
                  <a:cubicBezTo>
                    <a:pt x="337270" y="400748"/>
                    <a:pt x="344032" y="393986"/>
                    <a:pt x="344032" y="385653"/>
                  </a:cubicBezTo>
                  <a:lnTo>
                    <a:pt x="344032" y="370557"/>
                  </a:lnTo>
                  <a:close/>
                  <a:moveTo>
                    <a:pt x="265553" y="370557"/>
                  </a:moveTo>
                  <a:lnTo>
                    <a:pt x="265553" y="385653"/>
                  </a:lnTo>
                  <a:cubicBezTo>
                    <a:pt x="265553" y="393986"/>
                    <a:pt x="272315" y="400748"/>
                    <a:pt x="280649" y="400748"/>
                  </a:cubicBezTo>
                  <a:lnTo>
                    <a:pt x="295745" y="400748"/>
                  </a:lnTo>
                  <a:lnTo>
                    <a:pt x="295745" y="385653"/>
                  </a:lnTo>
                  <a:cubicBezTo>
                    <a:pt x="295745" y="377367"/>
                    <a:pt x="288982" y="370557"/>
                    <a:pt x="280649" y="370557"/>
                  </a:cubicBezTo>
                  <a:close/>
                  <a:moveTo>
                    <a:pt x="247457" y="352461"/>
                  </a:moveTo>
                  <a:lnTo>
                    <a:pt x="280649" y="352461"/>
                  </a:lnTo>
                  <a:cubicBezTo>
                    <a:pt x="290173" y="352461"/>
                    <a:pt x="298745" y="356509"/>
                    <a:pt x="304793" y="362938"/>
                  </a:cubicBezTo>
                  <a:cubicBezTo>
                    <a:pt x="310840" y="356509"/>
                    <a:pt x="319412" y="352461"/>
                    <a:pt x="328936" y="352461"/>
                  </a:cubicBezTo>
                  <a:lnTo>
                    <a:pt x="362128" y="352461"/>
                  </a:lnTo>
                  <a:lnTo>
                    <a:pt x="362128" y="385653"/>
                  </a:lnTo>
                  <a:cubicBezTo>
                    <a:pt x="362128" y="403987"/>
                    <a:pt x="347223" y="418844"/>
                    <a:pt x="328936" y="418844"/>
                  </a:cubicBezTo>
                  <a:lnTo>
                    <a:pt x="313840" y="418844"/>
                  </a:lnTo>
                  <a:lnTo>
                    <a:pt x="313840" y="454465"/>
                  </a:lnTo>
                  <a:lnTo>
                    <a:pt x="295745" y="454465"/>
                  </a:lnTo>
                  <a:lnTo>
                    <a:pt x="295745" y="418844"/>
                  </a:lnTo>
                  <a:lnTo>
                    <a:pt x="280649" y="418844"/>
                  </a:lnTo>
                  <a:cubicBezTo>
                    <a:pt x="262362" y="418844"/>
                    <a:pt x="247457" y="403987"/>
                    <a:pt x="247457" y="385653"/>
                  </a:cubicBezTo>
                  <a:close/>
                  <a:moveTo>
                    <a:pt x="471894" y="345651"/>
                  </a:moveTo>
                  <a:lnTo>
                    <a:pt x="489466" y="349937"/>
                  </a:lnTo>
                  <a:cubicBezTo>
                    <a:pt x="487990" y="356128"/>
                    <a:pt x="486133" y="362176"/>
                    <a:pt x="484037" y="368176"/>
                  </a:cubicBezTo>
                  <a:lnTo>
                    <a:pt x="466989" y="362128"/>
                  </a:lnTo>
                  <a:cubicBezTo>
                    <a:pt x="468894" y="356699"/>
                    <a:pt x="470513" y="351223"/>
                    <a:pt x="471894" y="345651"/>
                  </a:cubicBezTo>
                  <a:close/>
                  <a:moveTo>
                    <a:pt x="567040" y="292316"/>
                  </a:moveTo>
                  <a:cubicBezTo>
                    <a:pt x="567231" y="296506"/>
                    <a:pt x="567326" y="300745"/>
                    <a:pt x="567326" y="304792"/>
                  </a:cubicBezTo>
                  <a:cubicBezTo>
                    <a:pt x="567326" y="308840"/>
                    <a:pt x="567231" y="313079"/>
                    <a:pt x="567040" y="317269"/>
                  </a:cubicBezTo>
                  <a:lnTo>
                    <a:pt x="548944" y="316460"/>
                  </a:lnTo>
                  <a:cubicBezTo>
                    <a:pt x="549135" y="312507"/>
                    <a:pt x="549230" y="308602"/>
                    <a:pt x="549230" y="304792"/>
                  </a:cubicBezTo>
                  <a:cubicBezTo>
                    <a:pt x="549230" y="300983"/>
                    <a:pt x="549135" y="297078"/>
                    <a:pt x="548944" y="293125"/>
                  </a:cubicBezTo>
                  <a:close/>
                  <a:moveTo>
                    <a:pt x="42545" y="292316"/>
                  </a:moveTo>
                  <a:lnTo>
                    <a:pt x="60641" y="293125"/>
                  </a:lnTo>
                  <a:cubicBezTo>
                    <a:pt x="60450" y="297078"/>
                    <a:pt x="60355" y="300983"/>
                    <a:pt x="60355" y="304792"/>
                  </a:cubicBezTo>
                  <a:cubicBezTo>
                    <a:pt x="60355" y="308602"/>
                    <a:pt x="60450" y="312507"/>
                    <a:pt x="60641" y="316460"/>
                  </a:cubicBezTo>
                  <a:lnTo>
                    <a:pt x="42545" y="317269"/>
                  </a:lnTo>
                  <a:cubicBezTo>
                    <a:pt x="42354" y="313079"/>
                    <a:pt x="42259" y="308840"/>
                    <a:pt x="42259" y="304792"/>
                  </a:cubicBezTo>
                  <a:cubicBezTo>
                    <a:pt x="42259" y="300745"/>
                    <a:pt x="42354" y="296506"/>
                    <a:pt x="42545" y="292316"/>
                  </a:cubicBezTo>
                  <a:close/>
                  <a:moveTo>
                    <a:pt x="419463" y="292125"/>
                  </a:moveTo>
                  <a:lnTo>
                    <a:pt x="437559" y="292125"/>
                  </a:lnTo>
                  <a:lnTo>
                    <a:pt x="437559" y="310221"/>
                  </a:lnTo>
                  <a:lnTo>
                    <a:pt x="419463" y="310221"/>
                  </a:lnTo>
                  <a:close/>
                  <a:moveTo>
                    <a:pt x="383272" y="292125"/>
                  </a:moveTo>
                  <a:lnTo>
                    <a:pt x="401368" y="292125"/>
                  </a:lnTo>
                  <a:lnTo>
                    <a:pt x="401368" y="310221"/>
                  </a:lnTo>
                  <a:lnTo>
                    <a:pt x="383272" y="310221"/>
                  </a:lnTo>
                  <a:close/>
                  <a:moveTo>
                    <a:pt x="208218" y="292125"/>
                  </a:moveTo>
                  <a:lnTo>
                    <a:pt x="226313" y="292125"/>
                  </a:lnTo>
                  <a:lnTo>
                    <a:pt x="226313" y="310221"/>
                  </a:lnTo>
                  <a:lnTo>
                    <a:pt x="208218" y="310221"/>
                  </a:lnTo>
                  <a:close/>
                  <a:moveTo>
                    <a:pt x="172026" y="292125"/>
                  </a:moveTo>
                  <a:lnTo>
                    <a:pt x="190122" y="292125"/>
                  </a:lnTo>
                  <a:lnTo>
                    <a:pt x="190122" y="310221"/>
                  </a:lnTo>
                  <a:lnTo>
                    <a:pt x="172026" y="310221"/>
                  </a:lnTo>
                  <a:close/>
                  <a:moveTo>
                    <a:pt x="328936" y="286078"/>
                  </a:moveTo>
                  <a:cubicBezTo>
                    <a:pt x="320603" y="286078"/>
                    <a:pt x="313840" y="292840"/>
                    <a:pt x="313840" y="301173"/>
                  </a:cubicBezTo>
                  <a:lnTo>
                    <a:pt x="313840" y="316269"/>
                  </a:lnTo>
                  <a:lnTo>
                    <a:pt x="328936" y="316269"/>
                  </a:lnTo>
                  <a:cubicBezTo>
                    <a:pt x="337270" y="316269"/>
                    <a:pt x="344032" y="309507"/>
                    <a:pt x="344032" y="301173"/>
                  </a:cubicBezTo>
                  <a:lnTo>
                    <a:pt x="344032" y="286078"/>
                  </a:lnTo>
                  <a:close/>
                  <a:moveTo>
                    <a:pt x="265553" y="286078"/>
                  </a:moveTo>
                  <a:lnTo>
                    <a:pt x="265553" y="301173"/>
                  </a:lnTo>
                  <a:cubicBezTo>
                    <a:pt x="265553" y="309507"/>
                    <a:pt x="272315" y="316269"/>
                    <a:pt x="280649" y="316269"/>
                  </a:cubicBezTo>
                  <a:lnTo>
                    <a:pt x="295745" y="316269"/>
                  </a:lnTo>
                  <a:lnTo>
                    <a:pt x="295745" y="301173"/>
                  </a:lnTo>
                  <a:cubicBezTo>
                    <a:pt x="295745" y="292840"/>
                    <a:pt x="288982" y="286078"/>
                    <a:pt x="280649" y="286078"/>
                  </a:cubicBezTo>
                  <a:close/>
                  <a:moveTo>
                    <a:pt x="247457" y="267982"/>
                  </a:moveTo>
                  <a:lnTo>
                    <a:pt x="280649" y="267982"/>
                  </a:lnTo>
                  <a:cubicBezTo>
                    <a:pt x="290173" y="267982"/>
                    <a:pt x="298745" y="271982"/>
                    <a:pt x="304793" y="278411"/>
                  </a:cubicBezTo>
                  <a:cubicBezTo>
                    <a:pt x="310840" y="271982"/>
                    <a:pt x="319412" y="267982"/>
                    <a:pt x="328936" y="267982"/>
                  </a:cubicBezTo>
                  <a:lnTo>
                    <a:pt x="362128" y="267982"/>
                  </a:lnTo>
                  <a:lnTo>
                    <a:pt x="362128" y="301173"/>
                  </a:lnTo>
                  <a:cubicBezTo>
                    <a:pt x="362128" y="319460"/>
                    <a:pt x="347223" y="334365"/>
                    <a:pt x="328936" y="334365"/>
                  </a:cubicBezTo>
                  <a:lnTo>
                    <a:pt x="280649" y="334365"/>
                  </a:lnTo>
                  <a:cubicBezTo>
                    <a:pt x="262362" y="334365"/>
                    <a:pt x="247457" y="319460"/>
                    <a:pt x="247457" y="301173"/>
                  </a:cubicBezTo>
                  <a:close/>
                  <a:moveTo>
                    <a:pt x="487323" y="251552"/>
                  </a:moveTo>
                  <a:cubicBezTo>
                    <a:pt x="492323" y="268791"/>
                    <a:pt x="494895" y="286697"/>
                    <a:pt x="494895" y="304792"/>
                  </a:cubicBezTo>
                  <a:cubicBezTo>
                    <a:pt x="494895" y="313650"/>
                    <a:pt x="494276" y="322507"/>
                    <a:pt x="493038" y="331270"/>
                  </a:cubicBezTo>
                  <a:lnTo>
                    <a:pt x="475132" y="328793"/>
                  </a:lnTo>
                  <a:cubicBezTo>
                    <a:pt x="476227" y="320888"/>
                    <a:pt x="476799" y="312793"/>
                    <a:pt x="476799" y="304792"/>
                  </a:cubicBezTo>
                  <a:cubicBezTo>
                    <a:pt x="476799" y="288506"/>
                    <a:pt x="474513" y="272267"/>
                    <a:pt x="469941" y="256648"/>
                  </a:cubicBezTo>
                  <a:close/>
                  <a:moveTo>
                    <a:pt x="127072" y="237266"/>
                  </a:moveTo>
                  <a:lnTo>
                    <a:pt x="143977" y="243743"/>
                  </a:lnTo>
                  <a:cubicBezTo>
                    <a:pt x="141929" y="249076"/>
                    <a:pt x="140167" y="254553"/>
                    <a:pt x="138691" y="260077"/>
                  </a:cubicBezTo>
                  <a:lnTo>
                    <a:pt x="121214" y="255362"/>
                  </a:lnTo>
                  <a:cubicBezTo>
                    <a:pt x="122833" y="249219"/>
                    <a:pt x="124833" y="243219"/>
                    <a:pt x="127072" y="237266"/>
                  </a:cubicBezTo>
                  <a:close/>
                  <a:moveTo>
                    <a:pt x="328936" y="201598"/>
                  </a:moveTo>
                  <a:cubicBezTo>
                    <a:pt x="320603" y="201598"/>
                    <a:pt x="313840" y="208360"/>
                    <a:pt x="313840" y="216694"/>
                  </a:cubicBezTo>
                  <a:lnTo>
                    <a:pt x="313840" y="231790"/>
                  </a:lnTo>
                  <a:lnTo>
                    <a:pt x="328936" y="231790"/>
                  </a:lnTo>
                  <a:cubicBezTo>
                    <a:pt x="337270" y="231790"/>
                    <a:pt x="344032" y="224980"/>
                    <a:pt x="344032" y="216694"/>
                  </a:cubicBezTo>
                  <a:lnTo>
                    <a:pt x="344032" y="201598"/>
                  </a:lnTo>
                  <a:close/>
                  <a:moveTo>
                    <a:pt x="265553" y="201598"/>
                  </a:moveTo>
                  <a:lnTo>
                    <a:pt x="265553" y="216694"/>
                  </a:lnTo>
                  <a:cubicBezTo>
                    <a:pt x="265553" y="224980"/>
                    <a:pt x="272315" y="231790"/>
                    <a:pt x="280649" y="231790"/>
                  </a:cubicBezTo>
                  <a:lnTo>
                    <a:pt x="295745" y="231790"/>
                  </a:lnTo>
                  <a:lnTo>
                    <a:pt x="295745" y="216694"/>
                  </a:lnTo>
                  <a:cubicBezTo>
                    <a:pt x="295745" y="208360"/>
                    <a:pt x="288982" y="201598"/>
                    <a:pt x="280649" y="201598"/>
                  </a:cubicBezTo>
                  <a:close/>
                  <a:moveTo>
                    <a:pt x="247457" y="183502"/>
                  </a:moveTo>
                  <a:lnTo>
                    <a:pt x="280649" y="183502"/>
                  </a:lnTo>
                  <a:cubicBezTo>
                    <a:pt x="290173" y="183502"/>
                    <a:pt x="298745" y="187502"/>
                    <a:pt x="304793" y="193931"/>
                  </a:cubicBezTo>
                  <a:cubicBezTo>
                    <a:pt x="310840" y="187502"/>
                    <a:pt x="319412" y="183502"/>
                    <a:pt x="328936" y="183502"/>
                  </a:cubicBezTo>
                  <a:lnTo>
                    <a:pt x="362128" y="183502"/>
                  </a:lnTo>
                  <a:lnTo>
                    <a:pt x="362128" y="216694"/>
                  </a:lnTo>
                  <a:cubicBezTo>
                    <a:pt x="362128" y="234980"/>
                    <a:pt x="347223" y="249886"/>
                    <a:pt x="328936" y="249886"/>
                  </a:cubicBezTo>
                  <a:lnTo>
                    <a:pt x="280649" y="249886"/>
                  </a:lnTo>
                  <a:cubicBezTo>
                    <a:pt x="262362" y="249886"/>
                    <a:pt x="247457" y="234980"/>
                    <a:pt x="247457" y="216694"/>
                  </a:cubicBezTo>
                  <a:close/>
                  <a:moveTo>
                    <a:pt x="449798" y="181978"/>
                  </a:moveTo>
                  <a:cubicBezTo>
                    <a:pt x="453893" y="186788"/>
                    <a:pt x="457751" y="191836"/>
                    <a:pt x="461370" y="197074"/>
                  </a:cubicBezTo>
                  <a:lnTo>
                    <a:pt x="446464" y="207360"/>
                  </a:lnTo>
                  <a:cubicBezTo>
                    <a:pt x="443179" y="202598"/>
                    <a:pt x="439702" y="198074"/>
                    <a:pt x="435988" y="193693"/>
                  </a:cubicBezTo>
                  <a:close/>
                  <a:moveTo>
                    <a:pt x="159882" y="181836"/>
                  </a:moveTo>
                  <a:lnTo>
                    <a:pt x="173692" y="193550"/>
                  </a:lnTo>
                  <a:cubicBezTo>
                    <a:pt x="164740" y="204074"/>
                    <a:pt x="157120" y="215646"/>
                    <a:pt x="150930" y="227980"/>
                  </a:cubicBezTo>
                  <a:lnTo>
                    <a:pt x="134739" y="219885"/>
                  </a:lnTo>
                  <a:cubicBezTo>
                    <a:pt x="141548" y="206265"/>
                    <a:pt x="150025" y="193455"/>
                    <a:pt x="159882" y="181836"/>
                  </a:cubicBezTo>
                  <a:close/>
                  <a:moveTo>
                    <a:pt x="403653" y="142453"/>
                  </a:moveTo>
                  <a:cubicBezTo>
                    <a:pt x="415606" y="149787"/>
                    <a:pt x="426749" y="158359"/>
                    <a:pt x="436797" y="168121"/>
                  </a:cubicBezTo>
                  <a:lnTo>
                    <a:pt x="424225" y="181121"/>
                  </a:lnTo>
                  <a:cubicBezTo>
                    <a:pt x="415082" y="172311"/>
                    <a:pt x="405034" y="164549"/>
                    <a:pt x="394224" y="157930"/>
                  </a:cubicBezTo>
                  <a:close/>
                  <a:moveTo>
                    <a:pt x="331936" y="140644"/>
                  </a:moveTo>
                  <a:lnTo>
                    <a:pt x="350080" y="140644"/>
                  </a:lnTo>
                  <a:lnTo>
                    <a:pt x="350080" y="163549"/>
                  </a:lnTo>
                  <a:lnTo>
                    <a:pt x="331936" y="163549"/>
                  </a:lnTo>
                  <a:close/>
                  <a:moveTo>
                    <a:pt x="259553" y="140644"/>
                  </a:moveTo>
                  <a:lnTo>
                    <a:pt x="277649" y="140644"/>
                  </a:lnTo>
                  <a:lnTo>
                    <a:pt x="277649" y="163549"/>
                  </a:lnTo>
                  <a:lnTo>
                    <a:pt x="259553" y="163549"/>
                  </a:lnTo>
                  <a:close/>
                  <a:moveTo>
                    <a:pt x="295745" y="115309"/>
                  </a:moveTo>
                  <a:lnTo>
                    <a:pt x="313840" y="115309"/>
                  </a:lnTo>
                  <a:lnTo>
                    <a:pt x="313840" y="163549"/>
                  </a:lnTo>
                  <a:lnTo>
                    <a:pt x="295745" y="163549"/>
                  </a:lnTo>
                  <a:close/>
                  <a:moveTo>
                    <a:pt x="481418" y="110547"/>
                  </a:moveTo>
                  <a:cubicBezTo>
                    <a:pt x="484466" y="113357"/>
                    <a:pt x="487466" y="116214"/>
                    <a:pt x="490418" y="119167"/>
                  </a:cubicBezTo>
                  <a:cubicBezTo>
                    <a:pt x="493371" y="122119"/>
                    <a:pt x="496228" y="125119"/>
                    <a:pt x="499038" y="128167"/>
                  </a:cubicBezTo>
                  <a:lnTo>
                    <a:pt x="485704" y="140405"/>
                  </a:lnTo>
                  <a:cubicBezTo>
                    <a:pt x="483037" y="137501"/>
                    <a:pt x="480370" y="134691"/>
                    <a:pt x="477608" y="131977"/>
                  </a:cubicBezTo>
                  <a:cubicBezTo>
                    <a:pt x="474894" y="129215"/>
                    <a:pt x="472037" y="126548"/>
                    <a:pt x="469180" y="123881"/>
                  </a:cubicBezTo>
                  <a:close/>
                  <a:moveTo>
                    <a:pt x="128167" y="110547"/>
                  </a:moveTo>
                  <a:lnTo>
                    <a:pt x="140406" y="123881"/>
                  </a:lnTo>
                  <a:cubicBezTo>
                    <a:pt x="137548" y="126548"/>
                    <a:pt x="134691" y="129215"/>
                    <a:pt x="131977" y="131977"/>
                  </a:cubicBezTo>
                  <a:cubicBezTo>
                    <a:pt x="129215" y="134691"/>
                    <a:pt x="126548" y="137501"/>
                    <a:pt x="123881" y="140405"/>
                  </a:cubicBezTo>
                  <a:lnTo>
                    <a:pt x="110547" y="128167"/>
                  </a:lnTo>
                  <a:cubicBezTo>
                    <a:pt x="113357" y="125119"/>
                    <a:pt x="116214" y="122119"/>
                    <a:pt x="119167" y="119167"/>
                  </a:cubicBezTo>
                  <a:cubicBezTo>
                    <a:pt x="122119" y="116214"/>
                    <a:pt x="125119" y="113357"/>
                    <a:pt x="128167" y="110547"/>
                  </a:cubicBezTo>
                  <a:close/>
                  <a:moveTo>
                    <a:pt x="304743" y="96565"/>
                  </a:moveTo>
                  <a:cubicBezTo>
                    <a:pt x="189938" y="96565"/>
                    <a:pt x="96561" y="189963"/>
                    <a:pt x="96561" y="304792"/>
                  </a:cubicBezTo>
                  <a:cubicBezTo>
                    <a:pt x="96561" y="419622"/>
                    <a:pt x="189938" y="513020"/>
                    <a:pt x="304743" y="513020"/>
                  </a:cubicBezTo>
                  <a:cubicBezTo>
                    <a:pt x="419548" y="513020"/>
                    <a:pt x="512925" y="419622"/>
                    <a:pt x="512925" y="304792"/>
                  </a:cubicBezTo>
                  <a:cubicBezTo>
                    <a:pt x="512925" y="189963"/>
                    <a:pt x="419548" y="96565"/>
                    <a:pt x="304743" y="96565"/>
                  </a:cubicBezTo>
                  <a:close/>
                  <a:moveTo>
                    <a:pt x="304743" y="78467"/>
                  </a:moveTo>
                  <a:cubicBezTo>
                    <a:pt x="429547" y="78467"/>
                    <a:pt x="531019" y="179961"/>
                    <a:pt x="531019" y="304792"/>
                  </a:cubicBezTo>
                  <a:cubicBezTo>
                    <a:pt x="531019" y="429624"/>
                    <a:pt x="429547" y="531118"/>
                    <a:pt x="304743" y="531118"/>
                  </a:cubicBezTo>
                  <a:cubicBezTo>
                    <a:pt x="179939" y="531118"/>
                    <a:pt x="78467" y="429624"/>
                    <a:pt x="78467" y="304792"/>
                  </a:cubicBezTo>
                  <a:cubicBezTo>
                    <a:pt x="78467" y="179961"/>
                    <a:pt x="179939" y="78467"/>
                    <a:pt x="304743" y="78467"/>
                  </a:cubicBezTo>
                  <a:close/>
                  <a:moveTo>
                    <a:pt x="304793" y="42259"/>
                  </a:moveTo>
                  <a:cubicBezTo>
                    <a:pt x="308840" y="42259"/>
                    <a:pt x="313079" y="42354"/>
                    <a:pt x="317269" y="42545"/>
                  </a:cubicBezTo>
                  <a:lnTo>
                    <a:pt x="316460" y="60641"/>
                  </a:lnTo>
                  <a:cubicBezTo>
                    <a:pt x="312507" y="60450"/>
                    <a:pt x="308602" y="60355"/>
                    <a:pt x="304793" y="60355"/>
                  </a:cubicBezTo>
                  <a:cubicBezTo>
                    <a:pt x="300983" y="60355"/>
                    <a:pt x="297078" y="60450"/>
                    <a:pt x="293125" y="60641"/>
                  </a:cubicBezTo>
                  <a:lnTo>
                    <a:pt x="292316" y="42545"/>
                  </a:lnTo>
                  <a:cubicBezTo>
                    <a:pt x="296507" y="42354"/>
                    <a:pt x="300745" y="42259"/>
                    <a:pt x="304793" y="42259"/>
                  </a:cubicBezTo>
                  <a:close/>
                  <a:moveTo>
                    <a:pt x="304793" y="18097"/>
                  </a:moveTo>
                  <a:cubicBezTo>
                    <a:pt x="297507" y="18097"/>
                    <a:pt x="288553" y="21859"/>
                    <a:pt x="285172" y="32480"/>
                  </a:cubicBezTo>
                  <a:cubicBezTo>
                    <a:pt x="280886" y="46148"/>
                    <a:pt x="269932" y="56006"/>
                    <a:pt x="255883" y="58768"/>
                  </a:cubicBezTo>
                  <a:cubicBezTo>
                    <a:pt x="241787" y="61578"/>
                    <a:pt x="227928" y="56672"/>
                    <a:pt x="218689" y="45719"/>
                  </a:cubicBezTo>
                  <a:cubicBezTo>
                    <a:pt x="211545" y="37194"/>
                    <a:pt x="201830" y="37147"/>
                    <a:pt x="195068" y="39909"/>
                  </a:cubicBezTo>
                  <a:cubicBezTo>
                    <a:pt x="188353" y="42719"/>
                    <a:pt x="181495" y="49624"/>
                    <a:pt x="182495" y="60720"/>
                  </a:cubicBezTo>
                  <a:cubicBezTo>
                    <a:pt x="183733" y="75008"/>
                    <a:pt x="177351" y="88247"/>
                    <a:pt x="165445" y="96248"/>
                  </a:cubicBezTo>
                  <a:cubicBezTo>
                    <a:pt x="153539" y="104201"/>
                    <a:pt x="138824" y="105011"/>
                    <a:pt x="126108" y="98391"/>
                  </a:cubicBezTo>
                  <a:cubicBezTo>
                    <a:pt x="116250" y="93248"/>
                    <a:pt x="107249" y="96915"/>
                    <a:pt x="102058" y="102058"/>
                  </a:cubicBezTo>
                  <a:cubicBezTo>
                    <a:pt x="96915" y="107249"/>
                    <a:pt x="93248" y="116250"/>
                    <a:pt x="98391" y="126108"/>
                  </a:cubicBezTo>
                  <a:cubicBezTo>
                    <a:pt x="105011" y="138824"/>
                    <a:pt x="104201" y="153539"/>
                    <a:pt x="96248" y="165445"/>
                  </a:cubicBezTo>
                  <a:cubicBezTo>
                    <a:pt x="88295" y="177351"/>
                    <a:pt x="75008" y="183733"/>
                    <a:pt x="60720" y="182495"/>
                  </a:cubicBezTo>
                  <a:cubicBezTo>
                    <a:pt x="49672" y="181495"/>
                    <a:pt x="42719" y="188353"/>
                    <a:pt x="39909" y="195068"/>
                  </a:cubicBezTo>
                  <a:cubicBezTo>
                    <a:pt x="37147" y="201830"/>
                    <a:pt x="37194" y="211545"/>
                    <a:pt x="45719" y="218689"/>
                  </a:cubicBezTo>
                  <a:cubicBezTo>
                    <a:pt x="56672" y="227928"/>
                    <a:pt x="61578" y="241787"/>
                    <a:pt x="58768" y="255836"/>
                  </a:cubicBezTo>
                  <a:cubicBezTo>
                    <a:pt x="56006" y="269932"/>
                    <a:pt x="46148" y="280886"/>
                    <a:pt x="32480" y="285172"/>
                  </a:cubicBezTo>
                  <a:cubicBezTo>
                    <a:pt x="21859" y="288506"/>
                    <a:pt x="18097" y="297507"/>
                    <a:pt x="18097" y="304793"/>
                  </a:cubicBezTo>
                  <a:cubicBezTo>
                    <a:pt x="18097" y="312079"/>
                    <a:pt x="21859" y="321080"/>
                    <a:pt x="32480" y="324414"/>
                  </a:cubicBezTo>
                  <a:cubicBezTo>
                    <a:pt x="46148" y="328700"/>
                    <a:pt x="56006" y="339654"/>
                    <a:pt x="58768" y="353703"/>
                  </a:cubicBezTo>
                  <a:cubicBezTo>
                    <a:pt x="61578" y="367799"/>
                    <a:pt x="56672" y="381658"/>
                    <a:pt x="45719" y="390897"/>
                  </a:cubicBezTo>
                  <a:cubicBezTo>
                    <a:pt x="37194" y="398041"/>
                    <a:pt x="37147" y="407756"/>
                    <a:pt x="39909" y="414518"/>
                  </a:cubicBezTo>
                  <a:cubicBezTo>
                    <a:pt x="42719" y="421233"/>
                    <a:pt x="49624" y="428091"/>
                    <a:pt x="60720" y="427091"/>
                  </a:cubicBezTo>
                  <a:cubicBezTo>
                    <a:pt x="74960" y="425853"/>
                    <a:pt x="88247" y="432235"/>
                    <a:pt x="96248" y="444141"/>
                  </a:cubicBezTo>
                  <a:cubicBezTo>
                    <a:pt x="104201" y="456047"/>
                    <a:pt x="105011" y="470762"/>
                    <a:pt x="98391" y="483478"/>
                  </a:cubicBezTo>
                  <a:cubicBezTo>
                    <a:pt x="93248" y="493336"/>
                    <a:pt x="96915" y="502337"/>
                    <a:pt x="102058" y="507528"/>
                  </a:cubicBezTo>
                  <a:cubicBezTo>
                    <a:pt x="107201" y="512671"/>
                    <a:pt x="116250" y="516338"/>
                    <a:pt x="126108" y="511195"/>
                  </a:cubicBezTo>
                  <a:cubicBezTo>
                    <a:pt x="138824" y="504575"/>
                    <a:pt x="153539" y="505385"/>
                    <a:pt x="165445" y="513338"/>
                  </a:cubicBezTo>
                  <a:cubicBezTo>
                    <a:pt x="177351" y="521291"/>
                    <a:pt x="183733" y="534578"/>
                    <a:pt x="182495" y="548866"/>
                  </a:cubicBezTo>
                  <a:cubicBezTo>
                    <a:pt x="181495" y="559962"/>
                    <a:pt x="188353" y="566867"/>
                    <a:pt x="195068" y="569677"/>
                  </a:cubicBezTo>
                  <a:cubicBezTo>
                    <a:pt x="201830" y="572439"/>
                    <a:pt x="211545" y="572392"/>
                    <a:pt x="218689" y="563867"/>
                  </a:cubicBezTo>
                  <a:cubicBezTo>
                    <a:pt x="226214" y="554914"/>
                    <a:pt x="236786" y="550008"/>
                    <a:pt x="248073" y="550008"/>
                  </a:cubicBezTo>
                  <a:cubicBezTo>
                    <a:pt x="250692" y="550056"/>
                    <a:pt x="253312" y="550294"/>
                    <a:pt x="255836" y="550818"/>
                  </a:cubicBezTo>
                  <a:cubicBezTo>
                    <a:pt x="269932" y="553580"/>
                    <a:pt x="280886" y="563438"/>
                    <a:pt x="285172" y="577106"/>
                  </a:cubicBezTo>
                  <a:cubicBezTo>
                    <a:pt x="288506" y="587727"/>
                    <a:pt x="297507" y="591489"/>
                    <a:pt x="304793" y="591489"/>
                  </a:cubicBezTo>
                  <a:cubicBezTo>
                    <a:pt x="312079" y="591489"/>
                    <a:pt x="321033" y="587727"/>
                    <a:pt x="324414" y="577106"/>
                  </a:cubicBezTo>
                  <a:cubicBezTo>
                    <a:pt x="328700" y="563438"/>
                    <a:pt x="339654" y="553580"/>
                    <a:pt x="353703" y="550818"/>
                  </a:cubicBezTo>
                  <a:cubicBezTo>
                    <a:pt x="367799" y="548008"/>
                    <a:pt x="381658" y="552914"/>
                    <a:pt x="390897" y="563867"/>
                  </a:cubicBezTo>
                  <a:cubicBezTo>
                    <a:pt x="398041" y="572392"/>
                    <a:pt x="407756" y="572439"/>
                    <a:pt x="414518" y="569677"/>
                  </a:cubicBezTo>
                  <a:cubicBezTo>
                    <a:pt x="421233" y="566867"/>
                    <a:pt x="428091" y="559962"/>
                    <a:pt x="427091" y="548866"/>
                  </a:cubicBezTo>
                  <a:cubicBezTo>
                    <a:pt x="425853" y="534578"/>
                    <a:pt x="432235" y="521339"/>
                    <a:pt x="444141" y="513338"/>
                  </a:cubicBezTo>
                  <a:cubicBezTo>
                    <a:pt x="456047" y="505385"/>
                    <a:pt x="470762" y="504575"/>
                    <a:pt x="483478" y="511195"/>
                  </a:cubicBezTo>
                  <a:cubicBezTo>
                    <a:pt x="493336" y="516338"/>
                    <a:pt x="502337" y="512671"/>
                    <a:pt x="507528" y="507528"/>
                  </a:cubicBezTo>
                  <a:cubicBezTo>
                    <a:pt x="512671" y="502337"/>
                    <a:pt x="516338" y="493336"/>
                    <a:pt x="511195" y="483478"/>
                  </a:cubicBezTo>
                  <a:cubicBezTo>
                    <a:pt x="504575" y="470762"/>
                    <a:pt x="505385" y="456047"/>
                    <a:pt x="513338" y="444141"/>
                  </a:cubicBezTo>
                  <a:cubicBezTo>
                    <a:pt x="521291" y="432235"/>
                    <a:pt x="534578" y="425853"/>
                    <a:pt x="548866" y="427091"/>
                  </a:cubicBezTo>
                  <a:cubicBezTo>
                    <a:pt x="559914" y="428091"/>
                    <a:pt x="566867" y="421233"/>
                    <a:pt x="569677" y="414518"/>
                  </a:cubicBezTo>
                  <a:cubicBezTo>
                    <a:pt x="572439" y="407756"/>
                    <a:pt x="572392" y="398041"/>
                    <a:pt x="563867" y="390897"/>
                  </a:cubicBezTo>
                  <a:cubicBezTo>
                    <a:pt x="552914" y="381658"/>
                    <a:pt x="548008" y="367799"/>
                    <a:pt x="550818" y="353750"/>
                  </a:cubicBezTo>
                  <a:cubicBezTo>
                    <a:pt x="553580" y="339654"/>
                    <a:pt x="563438" y="328700"/>
                    <a:pt x="577107" y="324414"/>
                  </a:cubicBezTo>
                  <a:cubicBezTo>
                    <a:pt x="587727" y="321080"/>
                    <a:pt x="591489" y="312079"/>
                    <a:pt x="591489" y="304793"/>
                  </a:cubicBezTo>
                  <a:cubicBezTo>
                    <a:pt x="591489" y="297507"/>
                    <a:pt x="587727" y="288553"/>
                    <a:pt x="577107" y="285172"/>
                  </a:cubicBezTo>
                  <a:cubicBezTo>
                    <a:pt x="563438" y="280886"/>
                    <a:pt x="553580" y="269932"/>
                    <a:pt x="550818" y="255836"/>
                  </a:cubicBezTo>
                  <a:cubicBezTo>
                    <a:pt x="548008" y="241787"/>
                    <a:pt x="552914" y="227928"/>
                    <a:pt x="563867" y="218689"/>
                  </a:cubicBezTo>
                  <a:cubicBezTo>
                    <a:pt x="572392" y="211545"/>
                    <a:pt x="572439" y="201830"/>
                    <a:pt x="569677" y="195068"/>
                  </a:cubicBezTo>
                  <a:cubicBezTo>
                    <a:pt x="566867" y="188353"/>
                    <a:pt x="559962" y="181495"/>
                    <a:pt x="548866" y="182495"/>
                  </a:cubicBezTo>
                  <a:cubicBezTo>
                    <a:pt x="534626" y="183733"/>
                    <a:pt x="521339" y="177351"/>
                    <a:pt x="513338" y="165445"/>
                  </a:cubicBezTo>
                  <a:cubicBezTo>
                    <a:pt x="505385" y="153539"/>
                    <a:pt x="504575" y="138824"/>
                    <a:pt x="511195" y="126108"/>
                  </a:cubicBezTo>
                  <a:cubicBezTo>
                    <a:pt x="516338" y="116250"/>
                    <a:pt x="512671" y="107249"/>
                    <a:pt x="507528" y="102058"/>
                  </a:cubicBezTo>
                  <a:cubicBezTo>
                    <a:pt x="502337" y="96915"/>
                    <a:pt x="493336" y="93248"/>
                    <a:pt x="483478" y="98391"/>
                  </a:cubicBezTo>
                  <a:cubicBezTo>
                    <a:pt x="470762" y="105011"/>
                    <a:pt x="456047" y="104201"/>
                    <a:pt x="444141" y="96248"/>
                  </a:cubicBezTo>
                  <a:cubicBezTo>
                    <a:pt x="432235" y="88247"/>
                    <a:pt x="425853" y="75008"/>
                    <a:pt x="427091" y="60720"/>
                  </a:cubicBezTo>
                  <a:cubicBezTo>
                    <a:pt x="428091" y="49624"/>
                    <a:pt x="421233" y="42719"/>
                    <a:pt x="414518" y="39909"/>
                  </a:cubicBezTo>
                  <a:cubicBezTo>
                    <a:pt x="407756" y="37147"/>
                    <a:pt x="398041" y="37194"/>
                    <a:pt x="390897" y="45719"/>
                  </a:cubicBezTo>
                  <a:cubicBezTo>
                    <a:pt x="381658" y="56672"/>
                    <a:pt x="367799" y="61578"/>
                    <a:pt x="353750" y="58768"/>
                  </a:cubicBezTo>
                  <a:cubicBezTo>
                    <a:pt x="339654" y="56006"/>
                    <a:pt x="328700" y="46148"/>
                    <a:pt x="324414" y="32480"/>
                  </a:cubicBezTo>
                  <a:cubicBezTo>
                    <a:pt x="321080" y="21859"/>
                    <a:pt x="312079" y="18097"/>
                    <a:pt x="304793" y="18097"/>
                  </a:cubicBezTo>
                  <a:close/>
                  <a:moveTo>
                    <a:pt x="304793" y="0"/>
                  </a:moveTo>
                  <a:cubicBezTo>
                    <a:pt x="322033" y="0"/>
                    <a:pt x="336511" y="10620"/>
                    <a:pt x="341654" y="27050"/>
                  </a:cubicBezTo>
                  <a:cubicBezTo>
                    <a:pt x="343940" y="34289"/>
                    <a:pt x="349798" y="39528"/>
                    <a:pt x="357275" y="41004"/>
                  </a:cubicBezTo>
                  <a:cubicBezTo>
                    <a:pt x="364752" y="42528"/>
                    <a:pt x="372133" y="39909"/>
                    <a:pt x="377038" y="34099"/>
                  </a:cubicBezTo>
                  <a:cubicBezTo>
                    <a:pt x="388087" y="20859"/>
                    <a:pt x="405518" y="16621"/>
                    <a:pt x="421424" y="23193"/>
                  </a:cubicBezTo>
                  <a:cubicBezTo>
                    <a:pt x="437330" y="29813"/>
                    <a:pt x="446665" y="45147"/>
                    <a:pt x="445141" y="62292"/>
                  </a:cubicBezTo>
                  <a:cubicBezTo>
                    <a:pt x="444474" y="69912"/>
                    <a:pt x="447855" y="76960"/>
                    <a:pt x="454189" y="81199"/>
                  </a:cubicBezTo>
                  <a:cubicBezTo>
                    <a:pt x="460523" y="85437"/>
                    <a:pt x="468381" y="85818"/>
                    <a:pt x="475096" y="82342"/>
                  </a:cubicBezTo>
                  <a:cubicBezTo>
                    <a:pt x="490383" y="74389"/>
                    <a:pt x="508147" y="77103"/>
                    <a:pt x="520291" y="89295"/>
                  </a:cubicBezTo>
                  <a:cubicBezTo>
                    <a:pt x="532483" y="101439"/>
                    <a:pt x="535245" y="119203"/>
                    <a:pt x="527244" y="134490"/>
                  </a:cubicBezTo>
                  <a:cubicBezTo>
                    <a:pt x="523768" y="141205"/>
                    <a:pt x="524149" y="149063"/>
                    <a:pt x="528387" y="155397"/>
                  </a:cubicBezTo>
                  <a:cubicBezTo>
                    <a:pt x="532626" y="161731"/>
                    <a:pt x="539722" y="165112"/>
                    <a:pt x="547294" y="164445"/>
                  </a:cubicBezTo>
                  <a:cubicBezTo>
                    <a:pt x="564439" y="162921"/>
                    <a:pt x="579773" y="172256"/>
                    <a:pt x="586393" y="188162"/>
                  </a:cubicBezTo>
                  <a:cubicBezTo>
                    <a:pt x="592965" y="204068"/>
                    <a:pt x="588727" y="221499"/>
                    <a:pt x="575535" y="232548"/>
                  </a:cubicBezTo>
                  <a:cubicBezTo>
                    <a:pt x="569677" y="237453"/>
                    <a:pt x="567058" y="244834"/>
                    <a:pt x="568582" y="252311"/>
                  </a:cubicBezTo>
                  <a:cubicBezTo>
                    <a:pt x="570058" y="259788"/>
                    <a:pt x="575297" y="265646"/>
                    <a:pt x="582536" y="267932"/>
                  </a:cubicBezTo>
                  <a:cubicBezTo>
                    <a:pt x="598966" y="273075"/>
                    <a:pt x="609586" y="287553"/>
                    <a:pt x="609586" y="304793"/>
                  </a:cubicBezTo>
                  <a:cubicBezTo>
                    <a:pt x="609586" y="322033"/>
                    <a:pt x="598966" y="336511"/>
                    <a:pt x="582536" y="341654"/>
                  </a:cubicBezTo>
                  <a:cubicBezTo>
                    <a:pt x="575297" y="343940"/>
                    <a:pt x="570058" y="349798"/>
                    <a:pt x="568582" y="357275"/>
                  </a:cubicBezTo>
                  <a:cubicBezTo>
                    <a:pt x="567058" y="364752"/>
                    <a:pt x="569677" y="372133"/>
                    <a:pt x="575487" y="377038"/>
                  </a:cubicBezTo>
                  <a:cubicBezTo>
                    <a:pt x="588727" y="388087"/>
                    <a:pt x="592965" y="405518"/>
                    <a:pt x="586393" y="421424"/>
                  </a:cubicBezTo>
                  <a:cubicBezTo>
                    <a:pt x="579773" y="437330"/>
                    <a:pt x="564439" y="446665"/>
                    <a:pt x="547294" y="445141"/>
                  </a:cubicBezTo>
                  <a:cubicBezTo>
                    <a:pt x="539674" y="444474"/>
                    <a:pt x="532626" y="447855"/>
                    <a:pt x="528387" y="454189"/>
                  </a:cubicBezTo>
                  <a:cubicBezTo>
                    <a:pt x="524149" y="460523"/>
                    <a:pt x="523768" y="468381"/>
                    <a:pt x="527244" y="475096"/>
                  </a:cubicBezTo>
                  <a:cubicBezTo>
                    <a:pt x="535197" y="490383"/>
                    <a:pt x="532483" y="508147"/>
                    <a:pt x="520291" y="520291"/>
                  </a:cubicBezTo>
                  <a:cubicBezTo>
                    <a:pt x="508147" y="532483"/>
                    <a:pt x="490383" y="535197"/>
                    <a:pt x="475096" y="527244"/>
                  </a:cubicBezTo>
                  <a:cubicBezTo>
                    <a:pt x="468381" y="523768"/>
                    <a:pt x="460523" y="524149"/>
                    <a:pt x="454189" y="528387"/>
                  </a:cubicBezTo>
                  <a:cubicBezTo>
                    <a:pt x="447855" y="532626"/>
                    <a:pt x="444474" y="539722"/>
                    <a:pt x="445141" y="547294"/>
                  </a:cubicBezTo>
                  <a:cubicBezTo>
                    <a:pt x="446665" y="564439"/>
                    <a:pt x="437330" y="579773"/>
                    <a:pt x="421424" y="586393"/>
                  </a:cubicBezTo>
                  <a:cubicBezTo>
                    <a:pt x="405518" y="592965"/>
                    <a:pt x="388087" y="588727"/>
                    <a:pt x="377038" y="575535"/>
                  </a:cubicBezTo>
                  <a:cubicBezTo>
                    <a:pt x="372133" y="569677"/>
                    <a:pt x="364752" y="567058"/>
                    <a:pt x="357275" y="568582"/>
                  </a:cubicBezTo>
                  <a:cubicBezTo>
                    <a:pt x="349798" y="570058"/>
                    <a:pt x="343940" y="575297"/>
                    <a:pt x="341654" y="582536"/>
                  </a:cubicBezTo>
                  <a:cubicBezTo>
                    <a:pt x="336511" y="598966"/>
                    <a:pt x="322033" y="609586"/>
                    <a:pt x="304793" y="609586"/>
                  </a:cubicBezTo>
                  <a:cubicBezTo>
                    <a:pt x="287553" y="609586"/>
                    <a:pt x="273075" y="598966"/>
                    <a:pt x="267932" y="582536"/>
                  </a:cubicBezTo>
                  <a:cubicBezTo>
                    <a:pt x="265646" y="575297"/>
                    <a:pt x="259788" y="570058"/>
                    <a:pt x="252311" y="568582"/>
                  </a:cubicBezTo>
                  <a:cubicBezTo>
                    <a:pt x="244835" y="567058"/>
                    <a:pt x="237453" y="569677"/>
                    <a:pt x="232548" y="575487"/>
                  </a:cubicBezTo>
                  <a:cubicBezTo>
                    <a:pt x="221499" y="588727"/>
                    <a:pt x="204068" y="592965"/>
                    <a:pt x="188162" y="586393"/>
                  </a:cubicBezTo>
                  <a:cubicBezTo>
                    <a:pt x="172256" y="579773"/>
                    <a:pt x="162921" y="564439"/>
                    <a:pt x="164445" y="547294"/>
                  </a:cubicBezTo>
                  <a:cubicBezTo>
                    <a:pt x="165112" y="539674"/>
                    <a:pt x="161731" y="532626"/>
                    <a:pt x="155397" y="528387"/>
                  </a:cubicBezTo>
                  <a:cubicBezTo>
                    <a:pt x="149063" y="524149"/>
                    <a:pt x="141205" y="523768"/>
                    <a:pt x="134490" y="527244"/>
                  </a:cubicBezTo>
                  <a:cubicBezTo>
                    <a:pt x="119203" y="535197"/>
                    <a:pt x="101439" y="532483"/>
                    <a:pt x="89295" y="520291"/>
                  </a:cubicBezTo>
                  <a:cubicBezTo>
                    <a:pt x="77103" y="508147"/>
                    <a:pt x="74341" y="490383"/>
                    <a:pt x="82342" y="475096"/>
                  </a:cubicBezTo>
                  <a:cubicBezTo>
                    <a:pt x="85818" y="468381"/>
                    <a:pt x="85437" y="460523"/>
                    <a:pt x="81199" y="454189"/>
                  </a:cubicBezTo>
                  <a:cubicBezTo>
                    <a:pt x="76960" y="447855"/>
                    <a:pt x="69864" y="444474"/>
                    <a:pt x="62292" y="445141"/>
                  </a:cubicBezTo>
                  <a:cubicBezTo>
                    <a:pt x="45147" y="446665"/>
                    <a:pt x="29813" y="437330"/>
                    <a:pt x="23193" y="421424"/>
                  </a:cubicBezTo>
                  <a:cubicBezTo>
                    <a:pt x="16621" y="405518"/>
                    <a:pt x="20859" y="388087"/>
                    <a:pt x="34051" y="377038"/>
                  </a:cubicBezTo>
                  <a:cubicBezTo>
                    <a:pt x="39909" y="372133"/>
                    <a:pt x="42528" y="364752"/>
                    <a:pt x="41004" y="357275"/>
                  </a:cubicBezTo>
                  <a:cubicBezTo>
                    <a:pt x="39528" y="349798"/>
                    <a:pt x="34289" y="343940"/>
                    <a:pt x="27050" y="341654"/>
                  </a:cubicBezTo>
                  <a:cubicBezTo>
                    <a:pt x="10620" y="336511"/>
                    <a:pt x="0" y="322033"/>
                    <a:pt x="0" y="304793"/>
                  </a:cubicBezTo>
                  <a:cubicBezTo>
                    <a:pt x="0" y="287553"/>
                    <a:pt x="10620" y="273075"/>
                    <a:pt x="27050" y="267932"/>
                  </a:cubicBezTo>
                  <a:cubicBezTo>
                    <a:pt x="34289" y="265646"/>
                    <a:pt x="39528" y="259788"/>
                    <a:pt x="41004" y="252311"/>
                  </a:cubicBezTo>
                  <a:cubicBezTo>
                    <a:pt x="42528" y="244834"/>
                    <a:pt x="39909" y="237453"/>
                    <a:pt x="34099" y="232548"/>
                  </a:cubicBezTo>
                  <a:cubicBezTo>
                    <a:pt x="20859" y="221499"/>
                    <a:pt x="16621" y="204068"/>
                    <a:pt x="23193" y="188162"/>
                  </a:cubicBezTo>
                  <a:cubicBezTo>
                    <a:pt x="29813" y="172256"/>
                    <a:pt x="45147" y="162921"/>
                    <a:pt x="62292" y="164445"/>
                  </a:cubicBezTo>
                  <a:cubicBezTo>
                    <a:pt x="69912" y="165112"/>
                    <a:pt x="76960" y="161731"/>
                    <a:pt x="81199" y="155397"/>
                  </a:cubicBezTo>
                  <a:cubicBezTo>
                    <a:pt x="85437" y="149063"/>
                    <a:pt x="85866" y="141205"/>
                    <a:pt x="82342" y="134490"/>
                  </a:cubicBezTo>
                  <a:cubicBezTo>
                    <a:pt x="74389" y="119203"/>
                    <a:pt x="77103" y="101439"/>
                    <a:pt x="89295" y="89295"/>
                  </a:cubicBezTo>
                  <a:cubicBezTo>
                    <a:pt x="101439" y="77103"/>
                    <a:pt x="119203" y="74389"/>
                    <a:pt x="134490" y="82342"/>
                  </a:cubicBezTo>
                  <a:cubicBezTo>
                    <a:pt x="141205" y="85818"/>
                    <a:pt x="149063" y="85437"/>
                    <a:pt x="155397" y="81199"/>
                  </a:cubicBezTo>
                  <a:cubicBezTo>
                    <a:pt x="161731" y="76960"/>
                    <a:pt x="165112" y="69912"/>
                    <a:pt x="164445" y="62292"/>
                  </a:cubicBezTo>
                  <a:cubicBezTo>
                    <a:pt x="162921" y="45147"/>
                    <a:pt x="172256" y="29813"/>
                    <a:pt x="188162" y="23193"/>
                  </a:cubicBezTo>
                  <a:cubicBezTo>
                    <a:pt x="204068" y="16621"/>
                    <a:pt x="221499" y="20859"/>
                    <a:pt x="232548" y="34051"/>
                  </a:cubicBezTo>
                  <a:cubicBezTo>
                    <a:pt x="237453" y="39909"/>
                    <a:pt x="244882" y="42528"/>
                    <a:pt x="252311" y="41004"/>
                  </a:cubicBezTo>
                  <a:cubicBezTo>
                    <a:pt x="259788" y="39528"/>
                    <a:pt x="265646" y="34289"/>
                    <a:pt x="267932" y="27050"/>
                  </a:cubicBezTo>
                  <a:cubicBezTo>
                    <a:pt x="273075" y="10620"/>
                    <a:pt x="287553" y="0"/>
                    <a:pt x="304793"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6" name="PA-任意多边形 46-30875"/>
          <p:cNvSpPr>
            <a:spLocks noEditPoints="1"/>
          </p:cNvSpPr>
          <p:nvPr>
            <p:custDataLst>
              <p:tags r:id="rId3"/>
            </p:custDataLst>
          </p:nvPr>
        </p:nvSpPr>
        <p:spPr bwMode="auto">
          <a:xfrm rot="10800000" flipV="1">
            <a:off x="3298190" y="3780317"/>
            <a:ext cx="5595620" cy="157209"/>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grpSp>
        <p:nvGrpSpPr>
          <p:cNvPr id="4" name="组合 3"/>
          <p:cNvGrpSpPr/>
          <p:nvPr/>
        </p:nvGrpSpPr>
        <p:grpSpPr>
          <a:xfrm>
            <a:off x="6718995" y="1914235"/>
            <a:ext cx="4368159" cy="1765950"/>
            <a:chOff x="6096000" y="3985081"/>
            <a:chExt cx="4517445" cy="1765950"/>
          </a:xfrm>
        </p:grpSpPr>
        <p:sp>
          <p:nvSpPr>
            <p:cNvPr id="2" name="矩形: 圆角 1"/>
            <p:cNvSpPr/>
            <p:nvPr/>
          </p:nvSpPr>
          <p:spPr>
            <a:xfrm>
              <a:off x="6096000" y="3985081"/>
              <a:ext cx="4517445" cy="1765950"/>
            </a:xfrm>
            <a:prstGeom prst="roundRect">
              <a:avLst>
                <a:gd name="adj" fmla="val 11846"/>
              </a:avLst>
            </a:prstGeom>
            <a:gradFill>
              <a:gsLst>
                <a:gs pos="0">
                  <a:srgbClr val="AD7231">
                    <a:lumMod val="54000"/>
                    <a:lumOff val="46000"/>
                    <a:alpha val="10000"/>
                  </a:srgbClr>
                </a:gs>
                <a:gs pos="100000">
                  <a:srgbClr val="9A5A33">
                    <a:lumMod val="86000"/>
                    <a:lumOff val="14000"/>
                    <a:alpha val="14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p:cNvSpPr txBox="1"/>
            <p:nvPr/>
          </p:nvSpPr>
          <p:spPr>
            <a:xfrm>
              <a:off x="6096000" y="4036098"/>
              <a:ext cx="4517445" cy="1662891"/>
            </a:xfrm>
            <a:prstGeom prst="rect">
              <a:avLst/>
            </a:prstGeom>
            <a:noFill/>
          </p:spPr>
          <p:txBody>
            <a:bodyPr wrap="square">
              <a:spAutoFit/>
            </a:bodyPr>
            <a:lstStyle/>
            <a:p>
              <a:pPr>
                <a:lnSpc>
                  <a:spcPct val="130000"/>
                </a:lnSpc>
              </a:pP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西方主要是</a:t>
              </a: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Heavy" panose="02020900000000000000" pitchFamily="18" charset="-122"/>
                  <a:ea typeface="思源宋体 CN Heavy" panose="02020900000000000000" pitchFamily="18" charset="-122"/>
                  <a:cs typeface="Arial" panose="020B0604020202020204" pitchFamily="34" charset="0"/>
                </a:rPr>
                <a:t>基督教文化</a:t>
              </a: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。儒家哲学体系里强调的是修身、齐家、治国、平天下。首先是修身第一位，也就是讲究道德文化</a:t>
              </a:r>
              <a:r>
                <a:rPr lang="en-US"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a:t>
              </a: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西方的哲学思想强调的是分析，就分别构成了侧重整体思维或个体思维的差异</a:t>
              </a:r>
            </a:p>
          </p:txBody>
        </p:sp>
      </p:grpSp>
      <p:grpSp>
        <p:nvGrpSpPr>
          <p:cNvPr id="24" name="组合 23"/>
          <p:cNvGrpSpPr/>
          <p:nvPr/>
        </p:nvGrpSpPr>
        <p:grpSpPr>
          <a:xfrm>
            <a:off x="10168417" y="3389489"/>
            <a:ext cx="257388" cy="417636"/>
            <a:chOff x="8783990" y="1674412"/>
            <a:chExt cx="257388" cy="417636"/>
          </a:xfrm>
        </p:grpSpPr>
        <p:sp>
          <p:nvSpPr>
            <p:cNvPr id="30" name="任意多边形: 形状 29"/>
            <p:cNvSpPr/>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31" name="文本框 30"/>
            <p:cNvSpPr txBox="1"/>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grpSp>
        <p:nvGrpSpPr>
          <p:cNvPr id="12" name="组合 11">
            <a:extLst>
              <a:ext uri="{FF2B5EF4-FFF2-40B4-BE49-F238E27FC236}">
                <a16:creationId xmlns:a16="http://schemas.microsoft.com/office/drawing/2014/main" xmlns="" id="{299C4C59-05EB-45EA-80C5-E7550FD7080C}"/>
              </a:ext>
            </a:extLst>
          </p:cNvPr>
          <p:cNvGrpSpPr/>
          <p:nvPr/>
        </p:nvGrpSpPr>
        <p:grpSpPr>
          <a:xfrm>
            <a:off x="1104852" y="1922714"/>
            <a:ext cx="4368159" cy="1765950"/>
            <a:chOff x="1104852" y="1922714"/>
            <a:chExt cx="4368159" cy="1765950"/>
          </a:xfrm>
        </p:grpSpPr>
        <p:pic>
          <p:nvPicPr>
            <p:cNvPr id="19" name="图片 18"/>
            <p:cNvPicPr>
              <a:picLocks noChangeAspect="1"/>
            </p:cNvPicPr>
            <p:nvPr/>
          </p:nvPicPr>
          <p:blipFill rotWithShape="1">
            <a:blip r:embed="rId5" cstate="screen">
              <a:extLst>
                <a:ext uri="{28A0092B-C50C-407E-A947-70E740481C1C}">
                  <a14:useLocalDpi xmlns:a14="http://schemas.microsoft.com/office/drawing/2010/main"/>
                </a:ext>
              </a:extLst>
            </a:blip>
            <a:srcRect/>
            <a:stretch>
              <a:fillRect/>
            </a:stretch>
          </p:blipFill>
          <p:spPr>
            <a:xfrm>
              <a:off x="1104852" y="1922714"/>
              <a:ext cx="4368159" cy="1765950"/>
            </a:xfrm>
            <a:prstGeom prst="rect">
              <a:avLst/>
            </a:prstGeom>
            <a:ln w="25400">
              <a:gradFill>
                <a:gsLst>
                  <a:gs pos="0">
                    <a:srgbClr val="E29F58">
                      <a:lumMod val="58000"/>
                      <a:lumOff val="42000"/>
                    </a:srgbClr>
                  </a:gs>
                  <a:gs pos="100000">
                    <a:srgbClr val="D09758"/>
                  </a:gs>
                </a:gsLst>
                <a:lin ang="5400000" scaled="1"/>
              </a:gradFill>
            </a:ln>
          </p:spPr>
        </p:pic>
        <p:sp>
          <p:nvSpPr>
            <p:cNvPr id="8" name="文本框 7"/>
            <p:cNvSpPr txBox="1"/>
            <p:nvPr/>
          </p:nvSpPr>
          <p:spPr>
            <a:xfrm>
              <a:off x="2096561" y="2504823"/>
              <a:ext cx="2357120" cy="584775"/>
            </a:xfrm>
            <a:prstGeom prst="rect">
              <a:avLst/>
            </a:prstGeom>
            <a:noFill/>
          </p:spPr>
          <p:txBody>
            <a:bodyPr wrap="square" rtlCol="0">
              <a:spAutoFit/>
            </a:bodyPr>
            <a:lstStyle/>
            <a:p>
              <a:pPr algn="ctr"/>
              <a:r>
                <a:rPr lang="zh-CN" altLang="en-US" sz="3200" dirty="0">
                  <a:solidFill>
                    <a:schemeClr val="bg1">
                      <a:lumMod val="95000"/>
                    </a:schemeClr>
                  </a:soli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基督信仰</a:t>
              </a:r>
            </a:p>
          </p:txBody>
        </p:sp>
      </p:grpSp>
      <p:grpSp>
        <p:nvGrpSpPr>
          <p:cNvPr id="15" name="组合 14">
            <a:extLst>
              <a:ext uri="{FF2B5EF4-FFF2-40B4-BE49-F238E27FC236}">
                <a16:creationId xmlns:a16="http://schemas.microsoft.com/office/drawing/2014/main" xmlns="" id="{290FBD19-FEA1-43C3-B7DF-659E8C1E8230}"/>
              </a:ext>
            </a:extLst>
          </p:cNvPr>
          <p:cNvGrpSpPr/>
          <p:nvPr/>
        </p:nvGrpSpPr>
        <p:grpSpPr>
          <a:xfrm>
            <a:off x="1091039" y="3985081"/>
            <a:ext cx="4368159" cy="1765950"/>
            <a:chOff x="1091039" y="3985081"/>
            <a:chExt cx="4368159" cy="1765950"/>
          </a:xfrm>
        </p:grpSpPr>
        <p:pic>
          <p:nvPicPr>
            <p:cNvPr id="18" name="图片 17"/>
            <p:cNvPicPr>
              <a:picLocks noChangeAspect="1"/>
            </p:cNvPicPr>
            <p:nvPr/>
          </p:nvPicPr>
          <p:blipFill rotWithShape="1">
            <a:blip r:embed="rId6" cstate="screen">
              <a:extLst>
                <a:ext uri="{28A0092B-C50C-407E-A947-70E740481C1C}">
                  <a14:useLocalDpi xmlns:a14="http://schemas.microsoft.com/office/drawing/2010/main"/>
                </a:ext>
              </a:extLst>
            </a:blip>
            <a:srcRect/>
            <a:stretch>
              <a:fillRect/>
            </a:stretch>
          </p:blipFill>
          <p:spPr>
            <a:xfrm>
              <a:off x="1091039" y="3985081"/>
              <a:ext cx="4368159" cy="1765950"/>
            </a:xfrm>
            <a:prstGeom prst="rect">
              <a:avLst/>
            </a:prstGeom>
            <a:ln w="25400">
              <a:gradFill>
                <a:gsLst>
                  <a:gs pos="0">
                    <a:srgbClr val="E29F58">
                      <a:lumMod val="58000"/>
                      <a:lumOff val="42000"/>
                    </a:srgbClr>
                  </a:gs>
                  <a:gs pos="100000">
                    <a:srgbClr val="D09758"/>
                  </a:gs>
                </a:gsLst>
                <a:lin ang="5400000" scaled="1"/>
              </a:gradFill>
            </a:ln>
          </p:spPr>
        </p:pic>
        <p:sp>
          <p:nvSpPr>
            <p:cNvPr id="32" name="文本框 31"/>
            <p:cNvSpPr txBox="1"/>
            <p:nvPr/>
          </p:nvSpPr>
          <p:spPr>
            <a:xfrm>
              <a:off x="2096561" y="4575668"/>
              <a:ext cx="2357120" cy="584775"/>
            </a:xfrm>
            <a:prstGeom prst="rect">
              <a:avLst/>
            </a:prstGeom>
            <a:noFill/>
          </p:spPr>
          <p:txBody>
            <a:bodyPr wrap="square" rtlCol="0">
              <a:spAutoFit/>
            </a:bodyPr>
            <a:lstStyle/>
            <a:p>
              <a:pPr algn="ctr"/>
              <a:r>
                <a:rPr lang="zh-CN" altLang="en-US" sz="3200" dirty="0">
                  <a:solidFill>
                    <a:schemeClr val="bg1">
                      <a:lumMod val="95000"/>
                    </a:schemeClr>
                  </a:soli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请宽恕我</a:t>
              </a:r>
            </a:p>
          </p:txBody>
        </p:sp>
      </p:grpSp>
      <p:grpSp>
        <p:nvGrpSpPr>
          <p:cNvPr id="20" name="组合 19">
            <a:extLst>
              <a:ext uri="{FF2B5EF4-FFF2-40B4-BE49-F238E27FC236}">
                <a16:creationId xmlns:a16="http://schemas.microsoft.com/office/drawing/2014/main" xmlns="" id="{E383A58A-9B3E-4E61-AE5E-595D152820F6}"/>
              </a:ext>
            </a:extLst>
          </p:cNvPr>
          <p:cNvGrpSpPr/>
          <p:nvPr/>
        </p:nvGrpSpPr>
        <p:grpSpPr>
          <a:xfrm>
            <a:off x="6732808" y="3985081"/>
            <a:ext cx="4368159" cy="1765950"/>
            <a:chOff x="6732808" y="3985081"/>
            <a:chExt cx="4368159" cy="1765950"/>
          </a:xfrm>
        </p:grpSpPr>
        <p:pic>
          <p:nvPicPr>
            <p:cNvPr id="16" name="图片 15"/>
            <p:cNvPicPr>
              <a:picLocks noChangeAspect="1"/>
            </p:cNvPicPr>
            <p:nvPr/>
          </p:nvPicPr>
          <p:blipFill rotWithShape="1">
            <a:blip r:embed="rId7" cstate="screen">
              <a:extLst>
                <a:ext uri="{28A0092B-C50C-407E-A947-70E740481C1C}">
                  <a14:useLocalDpi xmlns:a14="http://schemas.microsoft.com/office/drawing/2010/main"/>
                </a:ext>
              </a:extLst>
            </a:blip>
            <a:srcRect/>
            <a:stretch>
              <a:fillRect/>
            </a:stretch>
          </p:blipFill>
          <p:spPr>
            <a:xfrm>
              <a:off x="6732808" y="3985081"/>
              <a:ext cx="4368159" cy="1765950"/>
            </a:xfrm>
            <a:prstGeom prst="rect">
              <a:avLst/>
            </a:prstGeom>
            <a:ln w="25400">
              <a:gradFill>
                <a:gsLst>
                  <a:gs pos="0">
                    <a:srgbClr val="E29F58">
                      <a:lumMod val="58000"/>
                      <a:lumOff val="42000"/>
                    </a:srgbClr>
                  </a:gs>
                  <a:gs pos="100000">
                    <a:srgbClr val="D09758"/>
                  </a:gs>
                </a:gsLst>
                <a:lin ang="5400000" scaled="1"/>
              </a:gradFill>
            </a:ln>
          </p:spPr>
        </p:pic>
        <p:sp>
          <p:nvSpPr>
            <p:cNvPr id="33" name="文本框 32"/>
            <p:cNvSpPr txBox="1"/>
            <p:nvPr/>
          </p:nvSpPr>
          <p:spPr>
            <a:xfrm>
              <a:off x="7738319" y="4575668"/>
              <a:ext cx="2357120" cy="584775"/>
            </a:xfrm>
            <a:prstGeom prst="rect">
              <a:avLst/>
            </a:prstGeom>
            <a:noFill/>
          </p:spPr>
          <p:txBody>
            <a:bodyPr wrap="square" rtlCol="0">
              <a:spAutoFit/>
            </a:bodyPr>
            <a:lstStyle/>
            <a:p>
              <a:pPr algn="ctr"/>
              <a:r>
                <a:rPr lang="zh-CN" altLang="en-US" sz="3200" dirty="0">
                  <a:solidFill>
                    <a:schemeClr val="bg1">
                      <a:lumMod val="95000"/>
                    </a:schemeClr>
                  </a:soli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圣经救赎</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par>
                                <p:cTn id="10" presetID="2" presetClass="entr" presetSubtype="8" decel="68000" fill="hold" nodeType="withEffect">
                                  <p:stCondLst>
                                    <p:cond delay="50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par>
                                <p:cTn id="14" presetID="0" presetClass="entr" presetSubtype="0" fill="hold" grpId="0" nodeType="withEffect">
                                  <p:stCondLst>
                                    <p:cond delay="500"/>
                                  </p:stCondLst>
                                  <p:iterate type="lt">
                                    <p:tmPct val="7500"/>
                                  </p:iterate>
                                  <p:childTnLst>
                                    <p:set>
                                      <p:cBhvr>
                                        <p:cTn id="15" dur="1" fill="hold">
                                          <p:stCondLst>
                                            <p:cond delay="0"/>
                                          </p:stCondLst>
                                        </p:cTn>
                                        <p:tgtEl>
                                          <p:spTgt spid="3"/>
                                        </p:tgtEl>
                                        <p:attrNameLst>
                                          <p:attrName>style.visibility</p:attrName>
                                        </p:attrNameLst>
                                      </p:cBhvr>
                                      <p:to>
                                        <p:strVal val="visible"/>
                                      </p:to>
                                    </p:set>
                                    <p:anim to="" calcmode="lin" valueType="num">
                                      <p:cBhvr>
                                        <p:cTn id="16" dur="500" fill="hold">
                                          <p:stCondLst>
                                            <p:cond delay="0"/>
                                          </p:stCondLst>
                                        </p:cTn>
                                        <p:tgtEl>
                                          <p:spTgt spid="3"/>
                                        </p:tgtEl>
                                        <p:attrNameLst>
                                          <p:attrName>ppt_x</p:attrName>
                                        </p:attrNameLst>
                                      </p:cBhvr>
                                      <p:tavLst>
                                        <p:tav tm="0" fmla="#ppt_x-(-#ppt_w/2*cos(ppt_r/180*pi))*((1.5-1.5*$)^2-(1.5-1.5*$)^3)">
                                          <p:val>
                                            <p:strVal val="0"/>
                                          </p:val>
                                        </p:tav>
                                        <p:tav tm="100000">
                                          <p:val>
                                            <p:strVal val="1"/>
                                          </p:val>
                                        </p:tav>
                                      </p:tavLst>
                                    </p:anim>
                                    <p:anim to="" calcmode="lin" valueType="num">
                                      <p:cBhvr>
                                        <p:cTn id="17" dur="500" fill="hold">
                                          <p:stCondLst>
                                            <p:cond delay="0"/>
                                          </p:stCondLst>
                                        </p:cTn>
                                        <p:tgtEl>
                                          <p:spTgt spid="3"/>
                                        </p:tgtEl>
                                        <p:attrNameLst>
                                          <p:attrName>ppt_y</p:attrName>
                                        </p:attrNameLst>
                                      </p:cBhvr>
                                      <p:tavLst>
                                        <p:tav tm="0" fmla="#ppt_y-(-#ppt_h/2*cos(ppt_r/180*pi))*((1.5-1.5*$)^2-(1.5-1.5*$)^3)">
                                          <p:val>
                                            <p:strVal val="0"/>
                                          </p:val>
                                        </p:tav>
                                        <p:tav tm="100000">
                                          <p:val>
                                            <p:strVal val="1"/>
                                          </p:val>
                                        </p:tav>
                                      </p:tavLst>
                                    </p:anim>
                                    <p:anim to="" calcmode="lin" valueType="num">
                                      <p:cBhvr>
                                        <p:cTn id="18" dur="500" fill="hold">
                                          <p:stCondLst>
                                            <p:cond delay="0"/>
                                          </p:stCondLst>
                                        </p:cTn>
                                        <p:tgtEl>
                                          <p:spTgt spid="3"/>
                                        </p:tgtEl>
                                        <p:attrNameLst>
                                          <p:attrName>ppt_h</p:attrName>
                                        </p:attrNameLst>
                                      </p:cBhvr>
                                      <p:tavLst>
                                        <p:tav tm="0" fmla="#ppt_h-(-#ppt_h)*((1.5-1.5*$)^2-(1.5-1.5*$)^3)">
                                          <p:val>
                                            <p:strVal val="0"/>
                                          </p:val>
                                        </p:tav>
                                        <p:tav tm="100000">
                                          <p:val>
                                            <p:strVal val="1"/>
                                          </p:val>
                                        </p:tav>
                                      </p:tavLst>
                                    </p:anim>
                                    <p:anim to="" calcmode="lin" valueType="num">
                                      <p:cBhvr>
                                        <p:cTn id="19" dur="500" fill="hold">
                                          <p:stCondLst>
                                            <p:cond delay="0"/>
                                          </p:stCondLst>
                                        </p:cTn>
                                        <p:tgtEl>
                                          <p:spTgt spid="3"/>
                                        </p:tgtEl>
                                        <p:attrNameLst>
                                          <p:attrName>ppt_w</p:attrName>
                                        </p:attrNameLst>
                                      </p:cBhvr>
                                      <p:tavLst>
                                        <p:tav tm="0" fmla="#ppt_w-(-#ppt_w)*((1.5-1.5*$)^2-(1.5-1.5*$)^3)">
                                          <p:val>
                                            <p:strVal val="0"/>
                                          </p:val>
                                        </p:tav>
                                        <p:tav tm="100000">
                                          <p:val>
                                            <p:strVal val="1"/>
                                          </p:val>
                                        </p:tav>
                                      </p:tavLst>
                                    </p:anim>
                                  </p:childTnLst>
                                </p:cTn>
                              </p:par>
                              <p:par>
                                <p:cTn id="20" presetID="2" presetClass="entr" presetSubtype="9" decel="60000" fill="hold" nodeType="withEffect">
                                  <p:stCondLst>
                                    <p:cond delay="100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0-#ppt_w/2"/>
                                          </p:val>
                                        </p:tav>
                                        <p:tav tm="100000">
                                          <p:val>
                                            <p:strVal val="#ppt_x"/>
                                          </p:val>
                                        </p:tav>
                                      </p:tavLst>
                                    </p:anim>
                                    <p:anim calcmode="lin" valueType="num">
                                      <p:cBhvr additive="base">
                                        <p:cTn id="23" dur="500" fill="hold"/>
                                        <p:tgtEl>
                                          <p:spTgt spid="12"/>
                                        </p:tgtEl>
                                        <p:attrNameLst>
                                          <p:attrName>ppt_y</p:attrName>
                                        </p:attrNameLst>
                                      </p:cBhvr>
                                      <p:tavLst>
                                        <p:tav tm="0">
                                          <p:val>
                                            <p:strVal val="0-#ppt_h/2"/>
                                          </p:val>
                                        </p:tav>
                                        <p:tav tm="100000">
                                          <p:val>
                                            <p:strVal val="#ppt_y"/>
                                          </p:val>
                                        </p:tav>
                                      </p:tavLst>
                                    </p:anim>
                                  </p:childTnLst>
                                </p:cTn>
                              </p:par>
                              <p:par>
                                <p:cTn id="24" presetID="2" presetClass="entr" presetSubtype="12" decel="60000" fill="hold" nodeType="withEffect">
                                  <p:stCondLst>
                                    <p:cond delay="100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0-#ppt_w/2"/>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par>
                                <p:cTn id="28" presetID="2" presetClass="entr" presetSubtype="6" decel="60000" fill="hold" nodeType="withEffect">
                                  <p:stCondLst>
                                    <p:cond delay="1000"/>
                                  </p:stCondLst>
                                  <p:childTnLst>
                                    <p:set>
                                      <p:cBhvr>
                                        <p:cTn id="29" dur="1" fill="hold">
                                          <p:stCondLst>
                                            <p:cond delay="0"/>
                                          </p:stCondLst>
                                        </p:cTn>
                                        <p:tgtEl>
                                          <p:spTgt spid="20"/>
                                        </p:tgtEl>
                                        <p:attrNameLst>
                                          <p:attrName>style.visibility</p:attrName>
                                        </p:attrNameLst>
                                      </p:cBhvr>
                                      <p:to>
                                        <p:strVal val="visible"/>
                                      </p:to>
                                    </p:set>
                                    <p:anim calcmode="lin" valueType="num">
                                      <p:cBhvr additive="base">
                                        <p:cTn id="30" dur="500" fill="hold"/>
                                        <p:tgtEl>
                                          <p:spTgt spid="20"/>
                                        </p:tgtEl>
                                        <p:attrNameLst>
                                          <p:attrName>ppt_x</p:attrName>
                                        </p:attrNameLst>
                                      </p:cBhvr>
                                      <p:tavLst>
                                        <p:tav tm="0">
                                          <p:val>
                                            <p:strVal val="1+#ppt_w/2"/>
                                          </p:val>
                                        </p:tav>
                                        <p:tav tm="100000">
                                          <p:val>
                                            <p:strVal val="#ppt_x"/>
                                          </p:val>
                                        </p:tav>
                                      </p:tavLst>
                                    </p:anim>
                                    <p:anim calcmode="lin" valueType="num">
                                      <p:cBhvr additive="base">
                                        <p:cTn id="31" dur="500" fill="hold"/>
                                        <p:tgtEl>
                                          <p:spTgt spid="20"/>
                                        </p:tgtEl>
                                        <p:attrNameLst>
                                          <p:attrName>ppt_y</p:attrName>
                                        </p:attrNameLst>
                                      </p:cBhvr>
                                      <p:tavLst>
                                        <p:tav tm="0">
                                          <p:val>
                                            <p:strVal val="1+#ppt_h/2"/>
                                          </p:val>
                                        </p:tav>
                                        <p:tav tm="100000">
                                          <p:val>
                                            <p:strVal val="#ppt_y"/>
                                          </p:val>
                                        </p:tav>
                                      </p:tavLst>
                                    </p:anim>
                                  </p:childTnLst>
                                </p:cTn>
                              </p:par>
                              <p:par>
                                <p:cTn id="32" presetID="2" presetClass="entr" presetSubtype="3" decel="60000" fill="hold" nodeType="withEffect">
                                  <p:stCondLst>
                                    <p:cond delay="1000"/>
                                  </p:stCondLst>
                                  <p:childTnLst>
                                    <p:set>
                                      <p:cBhvr>
                                        <p:cTn id="33" dur="1" fill="hold">
                                          <p:stCondLst>
                                            <p:cond delay="0"/>
                                          </p:stCondLst>
                                        </p:cTn>
                                        <p:tgtEl>
                                          <p:spTgt spid="4"/>
                                        </p:tgtEl>
                                        <p:attrNameLst>
                                          <p:attrName>style.visibility</p:attrName>
                                        </p:attrNameLst>
                                      </p:cBhvr>
                                      <p:to>
                                        <p:strVal val="visible"/>
                                      </p:to>
                                    </p:set>
                                    <p:anim calcmode="lin" valueType="num">
                                      <p:cBhvr additive="base">
                                        <p:cTn id="34" dur="500" fill="hold"/>
                                        <p:tgtEl>
                                          <p:spTgt spid="4"/>
                                        </p:tgtEl>
                                        <p:attrNameLst>
                                          <p:attrName>ppt_x</p:attrName>
                                        </p:attrNameLst>
                                      </p:cBhvr>
                                      <p:tavLst>
                                        <p:tav tm="0">
                                          <p:val>
                                            <p:strVal val="1+#ppt_w/2"/>
                                          </p:val>
                                        </p:tav>
                                        <p:tav tm="100000">
                                          <p:val>
                                            <p:strVal val="#ppt_x"/>
                                          </p:val>
                                        </p:tav>
                                      </p:tavLst>
                                    </p:anim>
                                    <p:anim calcmode="lin" valueType="num">
                                      <p:cBhvr additive="base">
                                        <p:cTn id="35" dur="500" fill="hold"/>
                                        <p:tgtEl>
                                          <p:spTgt spid="4"/>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150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500"/>
                                        <p:tgtEl>
                                          <p:spTgt spid="6"/>
                                        </p:tgtEl>
                                      </p:cBhvr>
                                    </p:animEffect>
                                  </p:childTnLst>
                                </p:cTn>
                              </p:par>
                              <p:par>
                                <p:cTn id="39" presetID="10" presetClass="entr" presetSubtype="0" fill="hold" nodeType="withEffect">
                                  <p:stCondLst>
                                    <p:cond delay="150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A-任意多边形 108-30892"/>
          <p:cNvSpPr>
            <a:spLocks noEditPoints="1"/>
          </p:cNvSpPr>
          <p:nvPr>
            <p:custDataLst>
              <p:tags r:id="rId1"/>
            </p:custDataLst>
          </p:nvPr>
        </p:nvSpPr>
        <p:spPr bwMode="auto">
          <a:xfrm rot="11871185">
            <a:off x="5413291" y="1685202"/>
            <a:ext cx="1365416" cy="1479196"/>
          </a:xfrm>
          <a:custGeom>
            <a:avLst/>
            <a:gdLst>
              <a:gd name="T0" fmla="*/ 6563 w 9821"/>
              <a:gd name="T1" fmla="*/ 6778 h 10653"/>
              <a:gd name="T2" fmla="*/ 6734 w 9821"/>
              <a:gd name="T3" fmla="*/ 2666 h 10653"/>
              <a:gd name="T4" fmla="*/ 4561 w 9821"/>
              <a:gd name="T5" fmla="*/ 8660 h 10653"/>
              <a:gd name="T6" fmla="*/ 8500 w 9821"/>
              <a:gd name="T7" fmla="*/ 5992 h 10653"/>
              <a:gd name="T8" fmla="*/ 2310 w 9821"/>
              <a:gd name="T9" fmla="*/ 10401 h 10653"/>
              <a:gd name="T10" fmla="*/ 7174 w 9821"/>
              <a:gd name="T11" fmla="*/ 4706 h 10653"/>
              <a:gd name="T12" fmla="*/ 6988 w 9821"/>
              <a:gd name="T13" fmla="*/ 4172 h 10653"/>
              <a:gd name="T14" fmla="*/ 5760 w 9821"/>
              <a:gd name="T15" fmla="*/ 6425 h 10653"/>
              <a:gd name="T16" fmla="*/ 6865 w 9821"/>
              <a:gd name="T17" fmla="*/ 4387 h 10653"/>
              <a:gd name="T18" fmla="*/ 6767 w 9821"/>
              <a:gd name="T19" fmla="*/ 4604 h 10653"/>
              <a:gd name="T20" fmla="*/ 6124 w 9821"/>
              <a:gd name="T21" fmla="*/ 3008 h 10653"/>
              <a:gd name="T22" fmla="*/ 6012 w 9821"/>
              <a:gd name="T23" fmla="*/ 3059 h 10653"/>
              <a:gd name="T24" fmla="*/ 6268 w 9821"/>
              <a:gd name="T25" fmla="*/ 5063 h 10653"/>
              <a:gd name="T26" fmla="*/ 5949 w 9821"/>
              <a:gd name="T27" fmla="*/ 3515 h 10653"/>
              <a:gd name="T28" fmla="*/ 5722 w 9821"/>
              <a:gd name="T29" fmla="*/ 3628 h 10653"/>
              <a:gd name="T30" fmla="*/ 5606 w 9821"/>
              <a:gd name="T31" fmla="*/ 3725 h 10653"/>
              <a:gd name="T32" fmla="*/ 5611 w 9821"/>
              <a:gd name="T33" fmla="*/ 3696 h 10653"/>
              <a:gd name="T34" fmla="*/ 5599 w 9821"/>
              <a:gd name="T35" fmla="*/ 3705 h 10653"/>
              <a:gd name="T36" fmla="*/ 5580 w 9821"/>
              <a:gd name="T37" fmla="*/ 3715 h 10653"/>
              <a:gd name="T38" fmla="*/ 5520 w 9821"/>
              <a:gd name="T39" fmla="*/ 3759 h 10653"/>
              <a:gd name="T40" fmla="*/ 5249 w 9821"/>
              <a:gd name="T41" fmla="*/ 3909 h 10653"/>
              <a:gd name="T42" fmla="*/ 4816 w 9821"/>
              <a:gd name="T43" fmla="*/ 4154 h 10653"/>
              <a:gd name="T44" fmla="*/ 3640 w 9821"/>
              <a:gd name="T45" fmla="*/ 3024 h 10653"/>
              <a:gd name="T46" fmla="*/ 5010 w 9821"/>
              <a:gd name="T47" fmla="*/ 4390 h 10653"/>
              <a:gd name="T48" fmla="*/ 5563 w 9821"/>
              <a:gd name="T49" fmla="*/ 3729 h 10653"/>
              <a:gd name="T50" fmla="*/ 5566 w 9821"/>
              <a:gd name="T51" fmla="*/ 3818 h 10653"/>
              <a:gd name="T52" fmla="*/ 5638 w 9821"/>
              <a:gd name="T53" fmla="*/ 3670 h 10653"/>
              <a:gd name="T54" fmla="*/ 5401 w 9821"/>
              <a:gd name="T55" fmla="*/ 4289 h 10653"/>
              <a:gd name="T56" fmla="*/ 5036 w 9821"/>
              <a:gd name="T57" fmla="*/ 4041 h 10653"/>
              <a:gd name="T58" fmla="*/ 5463 w 9821"/>
              <a:gd name="T59" fmla="*/ 4261 h 10653"/>
              <a:gd name="T60" fmla="*/ 5279 w 9821"/>
              <a:gd name="T61" fmla="*/ 4364 h 10653"/>
              <a:gd name="T62" fmla="*/ 5491 w 9821"/>
              <a:gd name="T63" fmla="*/ 4114 h 10653"/>
              <a:gd name="T64" fmla="*/ 5503 w 9821"/>
              <a:gd name="T65" fmla="*/ 4084 h 10653"/>
              <a:gd name="T66" fmla="*/ 5515 w 9821"/>
              <a:gd name="T67" fmla="*/ 3759 h 10653"/>
              <a:gd name="T68" fmla="*/ 5546 w 9821"/>
              <a:gd name="T69" fmla="*/ 3741 h 10653"/>
              <a:gd name="T70" fmla="*/ 5621 w 9821"/>
              <a:gd name="T71" fmla="*/ 3694 h 10653"/>
              <a:gd name="T72" fmla="*/ 5624 w 9821"/>
              <a:gd name="T73" fmla="*/ 3684 h 10653"/>
              <a:gd name="T74" fmla="*/ 5607 w 9821"/>
              <a:gd name="T75" fmla="*/ 3721 h 10653"/>
              <a:gd name="T76" fmla="*/ 5610 w 9821"/>
              <a:gd name="T77" fmla="*/ 3717 h 10653"/>
              <a:gd name="T78" fmla="*/ 5568 w 9821"/>
              <a:gd name="T79" fmla="*/ 3727 h 10653"/>
              <a:gd name="T80" fmla="*/ 5572 w 9821"/>
              <a:gd name="T81" fmla="*/ 3808 h 10653"/>
              <a:gd name="T82" fmla="*/ 5554 w 9821"/>
              <a:gd name="T83" fmla="*/ 3860 h 10653"/>
              <a:gd name="T84" fmla="*/ 5553 w 9821"/>
              <a:gd name="T85" fmla="*/ 3859 h 10653"/>
              <a:gd name="T86" fmla="*/ 5501 w 9821"/>
              <a:gd name="T87" fmla="*/ 4057 h 10653"/>
              <a:gd name="T88" fmla="*/ 5565 w 9821"/>
              <a:gd name="T89" fmla="*/ 3824 h 10653"/>
              <a:gd name="T90" fmla="*/ 5601 w 9821"/>
              <a:gd name="T91" fmla="*/ 3703 h 10653"/>
              <a:gd name="T92" fmla="*/ 5604 w 9821"/>
              <a:gd name="T93" fmla="*/ 3701 h 10653"/>
              <a:gd name="T94" fmla="*/ 5611 w 9821"/>
              <a:gd name="T95" fmla="*/ 3698 h 10653"/>
              <a:gd name="T96" fmla="*/ 5598 w 9821"/>
              <a:gd name="T97" fmla="*/ 3727 h 10653"/>
              <a:gd name="T98" fmla="*/ 5636 w 9821"/>
              <a:gd name="T99" fmla="*/ 3672 h 10653"/>
              <a:gd name="T100" fmla="*/ 5488 w 9821"/>
              <a:gd name="T101" fmla="*/ 3775 h 10653"/>
              <a:gd name="T102" fmla="*/ 5500 w 9821"/>
              <a:gd name="T103" fmla="*/ 3771 h 10653"/>
              <a:gd name="T104" fmla="*/ 5558 w 9821"/>
              <a:gd name="T105" fmla="*/ 3829 h 10653"/>
              <a:gd name="T106" fmla="*/ 5527 w 9821"/>
              <a:gd name="T107" fmla="*/ 3948 h 10653"/>
              <a:gd name="T108" fmla="*/ 5114 w 9821"/>
              <a:gd name="T109" fmla="*/ 4195 h 10653"/>
              <a:gd name="T110" fmla="*/ 5433 w 9821"/>
              <a:gd name="T111" fmla="*/ 4460 h 10653"/>
              <a:gd name="T112" fmla="*/ 5540 w 9821"/>
              <a:gd name="T113" fmla="*/ 4387 h 10653"/>
              <a:gd name="T114" fmla="*/ 5622 w 9821"/>
              <a:gd name="T115" fmla="*/ 3695 h 10653"/>
              <a:gd name="T116" fmla="*/ 5587 w 9821"/>
              <a:gd name="T117" fmla="*/ 3713 h 10653"/>
              <a:gd name="T118" fmla="*/ 5547 w 9821"/>
              <a:gd name="T119" fmla="*/ 3740 h 10653"/>
              <a:gd name="T120" fmla="*/ 5462 w 9821"/>
              <a:gd name="T121" fmla="*/ 3820 h 10653"/>
              <a:gd name="T122" fmla="*/ 7323 w 9821"/>
              <a:gd name="T123" fmla="*/ 4426 h 10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21" h="10653">
                <a:moveTo>
                  <a:pt x="9820" y="3826"/>
                </a:moveTo>
                <a:cubicBezTo>
                  <a:pt x="9818" y="3653"/>
                  <a:pt x="9809" y="3475"/>
                  <a:pt x="9789" y="3293"/>
                </a:cubicBezTo>
                <a:cubicBezTo>
                  <a:pt x="9790" y="3316"/>
                  <a:pt x="9792" y="3339"/>
                  <a:pt x="9793" y="3362"/>
                </a:cubicBezTo>
                <a:cubicBezTo>
                  <a:pt x="9764" y="3188"/>
                  <a:pt x="9726" y="3015"/>
                  <a:pt x="9677" y="2846"/>
                </a:cubicBezTo>
                <a:cubicBezTo>
                  <a:pt x="9624" y="2665"/>
                  <a:pt x="9559" y="2489"/>
                  <a:pt x="9480" y="2318"/>
                </a:cubicBezTo>
                <a:cubicBezTo>
                  <a:pt x="9313" y="1953"/>
                  <a:pt x="9083" y="1621"/>
                  <a:pt x="8802" y="1334"/>
                </a:cubicBezTo>
                <a:cubicBezTo>
                  <a:pt x="8662" y="1193"/>
                  <a:pt x="8512" y="1063"/>
                  <a:pt x="8351" y="946"/>
                </a:cubicBezTo>
                <a:cubicBezTo>
                  <a:pt x="8199" y="835"/>
                  <a:pt x="8039" y="735"/>
                  <a:pt x="7873" y="646"/>
                </a:cubicBezTo>
                <a:cubicBezTo>
                  <a:pt x="7717" y="562"/>
                  <a:pt x="7557" y="488"/>
                  <a:pt x="7393" y="422"/>
                </a:cubicBezTo>
                <a:cubicBezTo>
                  <a:pt x="7235" y="358"/>
                  <a:pt x="7079" y="306"/>
                  <a:pt x="6926" y="259"/>
                </a:cubicBezTo>
                <a:cubicBezTo>
                  <a:pt x="6688" y="188"/>
                  <a:pt x="6445" y="129"/>
                  <a:pt x="6200" y="82"/>
                </a:cubicBezTo>
                <a:cubicBezTo>
                  <a:pt x="5992" y="52"/>
                  <a:pt x="5798" y="32"/>
                  <a:pt x="5616" y="18"/>
                </a:cubicBezTo>
                <a:lnTo>
                  <a:pt x="5548" y="14"/>
                </a:lnTo>
                <a:lnTo>
                  <a:pt x="5515" y="12"/>
                </a:lnTo>
                <a:lnTo>
                  <a:pt x="5480" y="10"/>
                </a:lnTo>
                <a:cubicBezTo>
                  <a:pt x="5432" y="7"/>
                  <a:pt x="5385" y="5"/>
                  <a:pt x="5338" y="4"/>
                </a:cubicBezTo>
                <a:cubicBezTo>
                  <a:pt x="5244" y="1"/>
                  <a:pt x="5152" y="0"/>
                  <a:pt x="5062" y="0"/>
                </a:cubicBezTo>
                <a:cubicBezTo>
                  <a:pt x="4735" y="3"/>
                  <a:pt x="4409" y="32"/>
                  <a:pt x="4086" y="87"/>
                </a:cubicBezTo>
                <a:cubicBezTo>
                  <a:pt x="3776" y="139"/>
                  <a:pt x="3471" y="218"/>
                  <a:pt x="3174" y="323"/>
                </a:cubicBezTo>
                <a:cubicBezTo>
                  <a:pt x="3068" y="361"/>
                  <a:pt x="2986" y="394"/>
                  <a:pt x="2931" y="417"/>
                </a:cubicBezTo>
                <a:cubicBezTo>
                  <a:pt x="2876" y="440"/>
                  <a:pt x="2848" y="452"/>
                  <a:pt x="2848" y="452"/>
                </a:cubicBezTo>
                <a:cubicBezTo>
                  <a:pt x="2785" y="480"/>
                  <a:pt x="2723" y="510"/>
                  <a:pt x="2661" y="541"/>
                </a:cubicBezTo>
                <a:cubicBezTo>
                  <a:pt x="2630" y="557"/>
                  <a:pt x="2598" y="573"/>
                  <a:pt x="2568" y="589"/>
                </a:cubicBezTo>
                <a:lnTo>
                  <a:pt x="2544" y="602"/>
                </a:lnTo>
                <a:lnTo>
                  <a:pt x="2519" y="616"/>
                </a:lnTo>
                <a:lnTo>
                  <a:pt x="2464" y="646"/>
                </a:lnTo>
                <a:cubicBezTo>
                  <a:pt x="2320" y="729"/>
                  <a:pt x="2180" y="820"/>
                  <a:pt x="2046" y="918"/>
                </a:cubicBezTo>
                <a:cubicBezTo>
                  <a:pt x="1784" y="1110"/>
                  <a:pt x="1546" y="1333"/>
                  <a:pt x="1338" y="1582"/>
                </a:cubicBezTo>
                <a:cubicBezTo>
                  <a:pt x="950" y="2045"/>
                  <a:pt x="678" y="2594"/>
                  <a:pt x="546" y="3184"/>
                </a:cubicBezTo>
                <a:cubicBezTo>
                  <a:pt x="487" y="3452"/>
                  <a:pt x="456" y="3727"/>
                  <a:pt x="453" y="4002"/>
                </a:cubicBezTo>
                <a:cubicBezTo>
                  <a:pt x="450" y="4257"/>
                  <a:pt x="471" y="4513"/>
                  <a:pt x="515" y="4764"/>
                </a:cubicBezTo>
                <a:cubicBezTo>
                  <a:pt x="557" y="4996"/>
                  <a:pt x="621" y="5222"/>
                  <a:pt x="707" y="5441"/>
                </a:cubicBezTo>
                <a:cubicBezTo>
                  <a:pt x="786" y="5640"/>
                  <a:pt x="885" y="5831"/>
                  <a:pt x="1001" y="6011"/>
                </a:cubicBezTo>
                <a:cubicBezTo>
                  <a:pt x="1201" y="6319"/>
                  <a:pt x="1454" y="6588"/>
                  <a:pt x="1749" y="6806"/>
                </a:cubicBezTo>
                <a:cubicBezTo>
                  <a:pt x="1970" y="6970"/>
                  <a:pt x="2212" y="7105"/>
                  <a:pt x="2468" y="7207"/>
                </a:cubicBezTo>
                <a:cubicBezTo>
                  <a:pt x="2631" y="7273"/>
                  <a:pt x="2798" y="7326"/>
                  <a:pt x="2969" y="7366"/>
                </a:cubicBezTo>
                <a:cubicBezTo>
                  <a:pt x="3086" y="7393"/>
                  <a:pt x="3149" y="7404"/>
                  <a:pt x="3149" y="7404"/>
                </a:cubicBezTo>
                <a:cubicBezTo>
                  <a:pt x="3406" y="7466"/>
                  <a:pt x="3667" y="7506"/>
                  <a:pt x="3931" y="7523"/>
                </a:cubicBezTo>
                <a:cubicBezTo>
                  <a:pt x="4060" y="7531"/>
                  <a:pt x="4189" y="7535"/>
                  <a:pt x="4315" y="7535"/>
                </a:cubicBezTo>
                <a:cubicBezTo>
                  <a:pt x="4441" y="7534"/>
                  <a:pt x="4567" y="7529"/>
                  <a:pt x="4690" y="7519"/>
                </a:cubicBezTo>
                <a:cubicBezTo>
                  <a:pt x="5182" y="7478"/>
                  <a:pt x="5639" y="7355"/>
                  <a:pt x="6033" y="7167"/>
                </a:cubicBezTo>
                <a:cubicBezTo>
                  <a:pt x="5748" y="7295"/>
                  <a:pt x="5448" y="7385"/>
                  <a:pt x="5139" y="7434"/>
                </a:cubicBezTo>
                <a:cubicBezTo>
                  <a:pt x="4921" y="7470"/>
                  <a:pt x="4700" y="7488"/>
                  <a:pt x="4479" y="7487"/>
                </a:cubicBezTo>
                <a:cubicBezTo>
                  <a:pt x="4262" y="7486"/>
                  <a:pt x="4045" y="7471"/>
                  <a:pt x="3830" y="7440"/>
                </a:cubicBezTo>
                <a:cubicBezTo>
                  <a:pt x="4047" y="7463"/>
                  <a:pt x="4265" y="7472"/>
                  <a:pt x="4483" y="7467"/>
                </a:cubicBezTo>
                <a:cubicBezTo>
                  <a:pt x="4701" y="7462"/>
                  <a:pt x="4919" y="7438"/>
                  <a:pt x="5133" y="7398"/>
                </a:cubicBezTo>
                <a:cubicBezTo>
                  <a:pt x="5561" y="7317"/>
                  <a:pt x="5974" y="7163"/>
                  <a:pt x="6338" y="6934"/>
                </a:cubicBezTo>
                <a:cubicBezTo>
                  <a:pt x="6385" y="6905"/>
                  <a:pt x="6431" y="6874"/>
                  <a:pt x="6476" y="6842"/>
                </a:cubicBezTo>
                <a:lnTo>
                  <a:pt x="6510" y="6818"/>
                </a:lnTo>
                <a:lnTo>
                  <a:pt x="6544" y="6792"/>
                </a:lnTo>
                <a:lnTo>
                  <a:pt x="6563" y="6778"/>
                </a:lnTo>
                <a:lnTo>
                  <a:pt x="6582" y="6764"/>
                </a:lnTo>
                <a:cubicBezTo>
                  <a:pt x="6595" y="6754"/>
                  <a:pt x="6608" y="6744"/>
                  <a:pt x="6621" y="6734"/>
                </a:cubicBezTo>
                <a:cubicBezTo>
                  <a:pt x="6725" y="6650"/>
                  <a:pt x="6824" y="6560"/>
                  <a:pt x="6916" y="6463"/>
                </a:cubicBezTo>
                <a:cubicBezTo>
                  <a:pt x="7012" y="6363"/>
                  <a:pt x="7100" y="6256"/>
                  <a:pt x="7180" y="6142"/>
                </a:cubicBezTo>
                <a:cubicBezTo>
                  <a:pt x="7262" y="6027"/>
                  <a:pt x="7334" y="5907"/>
                  <a:pt x="7397" y="5781"/>
                </a:cubicBezTo>
                <a:cubicBezTo>
                  <a:pt x="7350" y="5871"/>
                  <a:pt x="7297" y="5958"/>
                  <a:pt x="7240" y="6042"/>
                </a:cubicBezTo>
                <a:cubicBezTo>
                  <a:pt x="7161" y="6157"/>
                  <a:pt x="7075" y="6265"/>
                  <a:pt x="6980" y="6367"/>
                </a:cubicBezTo>
                <a:cubicBezTo>
                  <a:pt x="6888" y="6466"/>
                  <a:pt x="6790" y="6558"/>
                  <a:pt x="6686" y="6642"/>
                </a:cubicBezTo>
                <a:cubicBezTo>
                  <a:pt x="6635" y="6683"/>
                  <a:pt x="6583" y="6722"/>
                  <a:pt x="6531" y="6759"/>
                </a:cubicBezTo>
                <a:lnTo>
                  <a:pt x="6513" y="6772"/>
                </a:lnTo>
                <a:lnTo>
                  <a:pt x="6495" y="6784"/>
                </a:lnTo>
                <a:lnTo>
                  <a:pt x="6461" y="6807"/>
                </a:lnTo>
                <a:cubicBezTo>
                  <a:pt x="6439" y="6822"/>
                  <a:pt x="6416" y="6836"/>
                  <a:pt x="6392" y="6851"/>
                </a:cubicBezTo>
                <a:cubicBezTo>
                  <a:pt x="6299" y="6909"/>
                  <a:pt x="6203" y="6961"/>
                  <a:pt x="6104" y="7009"/>
                </a:cubicBezTo>
                <a:cubicBezTo>
                  <a:pt x="5710" y="7199"/>
                  <a:pt x="5277" y="7303"/>
                  <a:pt x="4847" y="7333"/>
                </a:cubicBezTo>
                <a:cubicBezTo>
                  <a:pt x="4739" y="7341"/>
                  <a:pt x="4632" y="7344"/>
                  <a:pt x="4525" y="7342"/>
                </a:cubicBezTo>
                <a:cubicBezTo>
                  <a:pt x="4418" y="7341"/>
                  <a:pt x="4312" y="7335"/>
                  <a:pt x="4207" y="7326"/>
                </a:cubicBezTo>
                <a:cubicBezTo>
                  <a:pt x="4003" y="7309"/>
                  <a:pt x="3801" y="7276"/>
                  <a:pt x="3602" y="7228"/>
                </a:cubicBezTo>
                <a:cubicBezTo>
                  <a:pt x="3809" y="7254"/>
                  <a:pt x="4017" y="7265"/>
                  <a:pt x="4225" y="7263"/>
                </a:cubicBezTo>
                <a:cubicBezTo>
                  <a:pt x="4431" y="7263"/>
                  <a:pt x="4636" y="7247"/>
                  <a:pt x="4838" y="7217"/>
                </a:cubicBezTo>
                <a:cubicBezTo>
                  <a:pt x="5241" y="7156"/>
                  <a:pt x="5628" y="7033"/>
                  <a:pt x="5976" y="6843"/>
                </a:cubicBezTo>
                <a:cubicBezTo>
                  <a:pt x="6062" y="6796"/>
                  <a:pt x="6147" y="6744"/>
                  <a:pt x="6228" y="6689"/>
                </a:cubicBezTo>
                <a:cubicBezTo>
                  <a:pt x="6269" y="6661"/>
                  <a:pt x="6309" y="6632"/>
                  <a:pt x="6348" y="6603"/>
                </a:cubicBezTo>
                <a:lnTo>
                  <a:pt x="6377" y="6580"/>
                </a:lnTo>
                <a:lnTo>
                  <a:pt x="6409" y="6554"/>
                </a:lnTo>
                <a:cubicBezTo>
                  <a:pt x="6431" y="6537"/>
                  <a:pt x="6453" y="6519"/>
                  <a:pt x="6475" y="6500"/>
                </a:cubicBezTo>
                <a:cubicBezTo>
                  <a:pt x="6564" y="6425"/>
                  <a:pt x="6648" y="6343"/>
                  <a:pt x="6727" y="6257"/>
                </a:cubicBezTo>
                <a:cubicBezTo>
                  <a:pt x="6808" y="6168"/>
                  <a:pt x="6883" y="6073"/>
                  <a:pt x="6951" y="5974"/>
                </a:cubicBezTo>
                <a:cubicBezTo>
                  <a:pt x="7087" y="5774"/>
                  <a:pt x="7194" y="5556"/>
                  <a:pt x="7268" y="5326"/>
                </a:cubicBezTo>
                <a:cubicBezTo>
                  <a:pt x="7337" y="5112"/>
                  <a:pt x="7377" y="4889"/>
                  <a:pt x="7390" y="4664"/>
                </a:cubicBezTo>
                <a:cubicBezTo>
                  <a:pt x="7393" y="4605"/>
                  <a:pt x="7394" y="4546"/>
                  <a:pt x="7394" y="4488"/>
                </a:cubicBezTo>
                <a:lnTo>
                  <a:pt x="7394" y="4440"/>
                </a:lnTo>
                <a:lnTo>
                  <a:pt x="7394" y="4427"/>
                </a:lnTo>
                <a:lnTo>
                  <a:pt x="7394" y="4418"/>
                </a:lnTo>
                <a:lnTo>
                  <a:pt x="7394" y="4406"/>
                </a:lnTo>
                <a:lnTo>
                  <a:pt x="7394" y="4400"/>
                </a:lnTo>
                <a:lnTo>
                  <a:pt x="7394" y="4400"/>
                </a:lnTo>
                <a:cubicBezTo>
                  <a:pt x="7394" y="4396"/>
                  <a:pt x="7394" y="4408"/>
                  <a:pt x="7394" y="4391"/>
                </a:cubicBezTo>
                <a:lnTo>
                  <a:pt x="7394" y="4382"/>
                </a:lnTo>
                <a:lnTo>
                  <a:pt x="7393" y="4361"/>
                </a:lnTo>
                <a:lnTo>
                  <a:pt x="7390" y="4317"/>
                </a:lnTo>
                <a:cubicBezTo>
                  <a:pt x="7382" y="4203"/>
                  <a:pt x="7368" y="4090"/>
                  <a:pt x="7347" y="3978"/>
                </a:cubicBezTo>
                <a:cubicBezTo>
                  <a:pt x="7286" y="3650"/>
                  <a:pt x="7170" y="3334"/>
                  <a:pt x="7004" y="3044"/>
                </a:cubicBezTo>
                <a:lnTo>
                  <a:pt x="6981" y="3008"/>
                </a:lnTo>
                <a:lnTo>
                  <a:pt x="6958" y="2969"/>
                </a:lnTo>
                <a:lnTo>
                  <a:pt x="6952" y="2959"/>
                </a:lnTo>
                <a:lnTo>
                  <a:pt x="6949" y="2954"/>
                </a:lnTo>
                <a:lnTo>
                  <a:pt x="6945" y="2949"/>
                </a:lnTo>
                <a:lnTo>
                  <a:pt x="6933" y="2929"/>
                </a:lnTo>
                <a:cubicBezTo>
                  <a:pt x="6917" y="2903"/>
                  <a:pt x="6900" y="2875"/>
                  <a:pt x="6880" y="2847"/>
                </a:cubicBezTo>
                <a:cubicBezTo>
                  <a:pt x="6836" y="2783"/>
                  <a:pt x="6787" y="2723"/>
                  <a:pt x="6734" y="2666"/>
                </a:cubicBezTo>
                <a:cubicBezTo>
                  <a:pt x="6675" y="2604"/>
                  <a:pt x="6611" y="2547"/>
                  <a:pt x="6543" y="2496"/>
                </a:cubicBezTo>
                <a:cubicBezTo>
                  <a:pt x="6652" y="2522"/>
                  <a:pt x="6760" y="2557"/>
                  <a:pt x="6864" y="2598"/>
                </a:cubicBezTo>
                <a:cubicBezTo>
                  <a:pt x="6981" y="2644"/>
                  <a:pt x="7092" y="2703"/>
                  <a:pt x="7195" y="2774"/>
                </a:cubicBezTo>
                <a:cubicBezTo>
                  <a:pt x="7246" y="2810"/>
                  <a:pt x="7295" y="2849"/>
                  <a:pt x="7340" y="2892"/>
                </a:cubicBezTo>
                <a:cubicBezTo>
                  <a:pt x="7384" y="2933"/>
                  <a:pt x="7424" y="2977"/>
                  <a:pt x="7461" y="3023"/>
                </a:cubicBezTo>
                <a:cubicBezTo>
                  <a:pt x="7498" y="3070"/>
                  <a:pt x="7531" y="3118"/>
                  <a:pt x="7561" y="3169"/>
                </a:cubicBezTo>
                <a:cubicBezTo>
                  <a:pt x="7591" y="3221"/>
                  <a:pt x="7618" y="3275"/>
                  <a:pt x="7641" y="3330"/>
                </a:cubicBezTo>
                <a:cubicBezTo>
                  <a:pt x="7642" y="3199"/>
                  <a:pt x="7634" y="3068"/>
                  <a:pt x="7615" y="2939"/>
                </a:cubicBezTo>
                <a:cubicBezTo>
                  <a:pt x="7679" y="3092"/>
                  <a:pt x="7721" y="3253"/>
                  <a:pt x="7739" y="3419"/>
                </a:cubicBezTo>
                <a:cubicBezTo>
                  <a:pt x="7752" y="3531"/>
                  <a:pt x="7758" y="3643"/>
                  <a:pt x="7755" y="3756"/>
                </a:cubicBezTo>
                <a:cubicBezTo>
                  <a:pt x="7776" y="3894"/>
                  <a:pt x="7785" y="4034"/>
                  <a:pt x="7784" y="4173"/>
                </a:cubicBezTo>
                <a:cubicBezTo>
                  <a:pt x="7784" y="4244"/>
                  <a:pt x="7782" y="4317"/>
                  <a:pt x="7778" y="4388"/>
                </a:cubicBezTo>
                <a:cubicBezTo>
                  <a:pt x="7773" y="4459"/>
                  <a:pt x="7767" y="4529"/>
                  <a:pt x="7758" y="4599"/>
                </a:cubicBezTo>
                <a:cubicBezTo>
                  <a:pt x="7771" y="4566"/>
                  <a:pt x="7783" y="4533"/>
                  <a:pt x="7794" y="4499"/>
                </a:cubicBezTo>
                <a:cubicBezTo>
                  <a:pt x="7809" y="4456"/>
                  <a:pt x="7824" y="4413"/>
                  <a:pt x="7838" y="4369"/>
                </a:cubicBezTo>
                <a:cubicBezTo>
                  <a:pt x="7852" y="4325"/>
                  <a:pt x="7866" y="4282"/>
                  <a:pt x="7879" y="4238"/>
                </a:cubicBezTo>
                <a:cubicBezTo>
                  <a:pt x="7906" y="4151"/>
                  <a:pt x="7930" y="4064"/>
                  <a:pt x="7952" y="3979"/>
                </a:cubicBezTo>
                <a:cubicBezTo>
                  <a:pt x="7997" y="3808"/>
                  <a:pt x="8032" y="3640"/>
                  <a:pt x="8062" y="3480"/>
                </a:cubicBezTo>
                <a:cubicBezTo>
                  <a:pt x="8070" y="3676"/>
                  <a:pt x="8061" y="3873"/>
                  <a:pt x="8036" y="4068"/>
                </a:cubicBezTo>
                <a:cubicBezTo>
                  <a:pt x="8023" y="4166"/>
                  <a:pt x="8008" y="4265"/>
                  <a:pt x="7989" y="4364"/>
                </a:cubicBezTo>
                <a:cubicBezTo>
                  <a:pt x="7970" y="4464"/>
                  <a:pt x="7948" y="4561"/>
                  <a:pt x="7924" y="4657"/>
                </a:cubicBezTo>
                <a:cubicBezTo>
                  <a:pt x="7822" y="5042"/>
                  <a:pt x="7673" y="5414"/>
                  <a:pt x="7481" y="5764"/>
                </a:cubicBezTo>
                <a:cubicBezTo>
                  <a:pt x="7372" y="5962"/>
                  <a:pt x="7251" y="6154"/>
                  <a:pt x="7118" y="6337"/>
                </a:cubicBezTo>
                <a:cubicBezTo>
                  <a:pt x="6985" y="6548"/>
                  <a:pt x="6835" y="6750"/>
                  <a:pt x="6672" y="6939"/>
                </a:cubicBezTo>
                <a:lnTo>
                  <a:pt x="6753" y="6878"/>
                </a:lnTo>
                <a:cubicBezTo>
                  <a:pt x="6896" y="6769"/>
                  <a:pt x="7035" y="6660"/>
                  <a:pt x="7169" y="6557"/>
                </a:cubicBezTo>
                <a:cubicBezTo>
                  <a:pt x="6941" y="6771"/>
                  <a:pt x="6701" y="6984"/>
                  <a:pt x="6448" y="7181"/>
                </a:cubicBezTo>
                <a:cubicBezTo>
                  <a:pt x="6343" y="7287"/>
                  <a:pt x="6236" y="7386"/>
                  <a:pt x="6130" y="7477"/>
                </a:cubicBezTo>
                <a:cubicBezTo>
                  <a:pt x="6043" y="7552"/>
                  <a:pt x="5956" y="7621"/>
                  <a:pt x="5869" y="7686"/>
                </a:cubicBezTo>
                <a:cubicBezTo>
                  <a:pt x="6024" y="7600"/>
                  <a:pt x="6176" y="7508"/>
                  <a:pt x="6325" y="7413"/>
                </a:cubicBezTo>
                <a:cubicBezTo>
                  <a:pt x="6481" y="7314"/>
                  <a:pt x="6633" y="7209"/>
                  <a:pt x="6781" y="7104"/>
                </a:cubicBezTo>
                <a:cubicBezTo>
                  <a:pt x="6930" y="6999"/>
                  <a:pt x="7074" y="6893"/>
                  <a:pt x="7213" y="6794"/>
                </a:cubicBezTo>
                <a:cubicBezTo>
                  <a:pt x="6932" y="7040"/>
                  <a:pt x="6634" y="7285"/>
                  <a:pt x="6320" y="7503"/>
                </a:cubicBezTo>
                <a:cubicBezTo>
                  <a:pt x="6009" y="7722"/>
                  <a:pt x="5681" y="7914"/>
                  <a:pt x="5338" y="8077"/>
                </a:cubicBezTo>
                <a:cubicBezTo>
                  <a:pt x="5047" y="8215"/>
                  <a:pt x="4744" y="8326"/>
                  <a:pt x="4432" y="8408"/>
                </a:cubicBezTo>
                <a:cubicBezTo>
                  <a:pt x="4146" y="8484"/>
                  <a:pt x="3852" y="8524"/>
                  <a:pt x="3556" y="8528"/>
                </a:cubicBezTo>
                <a:lnTo>
                  <a:pt x="3513" y="8530"/>
                </a:lnTo>
                <a:cubicBezTo>
                  <a:pt x="3553" y="8532"/>
                  <a:pt x="3593" y="8534"/>
                  <a:pt x="3634" y="8534"/>
                </a:cubicBezTo>
                <a:cubicBezTo>
                  <a:pt x="3713" y="8536"/>
                  <a:pt x="3793" y="8535"/>
                  <a:pt x="3874" y="8530"/>
                </a:cubicBezTo>
                <a:cubicBezTo>
                  <a:pt x="4199" y="8514"/>
                  <a:pt x="4542" y="8454"/>
                  <a:pt x="4884" y="8364"/>
                </a:cubicBezTo>
                <a:cubicBezTo>
                  <a:pt x="5054" y="8320"/>
                  <a:pt x="5225" y="8268"/>
                  <a:pt x="5393" y="8214"/>
                </a:cubicBezTo>
                <a:cubicBezTo>
                  <a:pt x="5561" y="8159"/>
                  <a:pt x="5726" y="8102"/>
                  <a:pt x="5887" y="8048"/>
                </a:cubicBezTo>
                <a:cubicBezTo>
                  <a:pt x="5552" y="8199"/>
                  <a:pt x="5206" y="8341"/>
                  <a:pt x="4857" y="8446"/>
                </a:cubicBezTo>
                <a:cubicBezTo>
                  <a:pt x="4509" y="8552"/>
                  <a:pt x="4159" y="8622"/>
                  <a:pt x="3827" y="8644"/>
                </a:cubicBezTo>
                <a:cubicBezTo>
                  <a:pt x="3659" y="8656"/>
                  <a:pt x="3489" y="8654"/>
                  <a:pt x="3321" y="8638"/>
                </a:cubicBezTo>
                <a:lnTo>
                  <a:pt x="3351" y="8641"/>
                </a:lnTo>
                <a:cubicBezTo>
                  <a:pt x="3427" y="8651"/>
                  <a:pt x="3505" y="8657"/>
                  <a:pt x="3585" y="8661"/>
                </a:cubicBezTo>
                <a:cubicBezTo>
                  <a:pt x="3905" y="8675"/>
                  <a:pt x="4248" y="8645"/>
                  <a:pt x="4593" y="8581"/>
                </a:cubicBezTo>
                <a:cubicBezTo>
                  <a:pt x="4765" y="8549"/>
                  <a:pt x="4939" y="8510"/>
                  <a:pt x="5110" y="8467"/>
                </a:cubicBezTo>
                <a:cubicBezTo>
                  <a:pt x="5282" y="8423"/>
                  <a:pt x="5451" y="8376"/>
                  <a:pt x="5615" y="8333"/>
                </a:cubicBezTo>
                <a:cubicBezTo>
                  <a:pt x="5271" y="8462"/>
                  <a:pt x="4915" y="8581"/>
                  <a:pt x="4561" y="8660"/>
                </a:cubicBezTo>
                <a:cubicBezTo>
                  <a:pt x="4207" y="8739"/>
                  <a:pt x="3856" y="8780"/>
                  <a:pt x="3529" y="8769"/>
                </a:cubicBezTo>
                <a:cubicBezTo>
                  <a:pt x="3397" y="8765"/>
                  <a:pt x="3266" y="8753"/>
                  <a:pt x="3135" y="8731"/>
                </a:cubicBezTo>
                <a:cubicBezTo>
                  <a:pt x="3073" y="8720"/>
                  <a:pt x="3011" y="8708"/>
                  <a:pt x="2951" y="8693"/>
                </a:cubicBezTo>
                <a:cubicBezTo>
                  <a:pt x="2922" y="8686"/>
                  <a:pt x="2890" y="8678"/>
                  <a:pt x="2861" y="8670"/>
                </a:cubicBezTo>
                <a:cubicBezTo>
                  <a:pt x="2831" y="8662"/>
                  <a:pt x="2802" y="8653"/>
                  <a:pt x="2774" y="8644"/>
                </a:cubicBezTo>
                <a:cubicBezTo>
                  <a:pt x="2678" y="8614"/>
                  <a:pt x="2587" y="8571"/>
                  <a:pt x="2503" y="8516"/>
                </a:cubicBezTo>
                <a:cubicBezTo>
                  <a:pt x="2473" y="8495"/>
                  <a:pt x="2445" y="8472"/>
                  <a:pt x="2420" y="8445"/>
                </a:cubicBezTo>
                <a:cubicBezTo>
                  <a:pt x="2400" y="8425"/>
                  <a:pt x="2383" y="8401"/>
                  <a:pt x="2370" y="8376"/>
                </a:cubicBezTo>
                <a:cubicBezTo>
                  <a:pt x="2371" y="8393"/>
                  <a:pt x="2374" y="8409"/>
                  <a:pt x="2378" y="8424"/>
                </a:cubicBezTo>
                <a:cubicBezTo>
                  <a:pt x="2394" y="8483"/>
                  <a:pt x="2422" y="8537"/>
                  <a:pt x="2460" y="8583"/>
                </a:cubicBezTo>
                <a:cubicBezTo>
                  <a:pt x="2501" y="8633"/>
                  <a:pt x="2548" y="8678"/>
                  <a:pt x="2601" y="8715"/>
                </a:cubicBezTo>
                <a:cubicBezTo>
                  <a:pt x="2644" y="8746"/>
                  <a:pt x="2689" y="8774"/>
                  <a:pt x="2736" y="8799"/>
                </a:cubicBezTo>
                <a:cubicBezTo>
                  <a:pt x="2772" y="8818"/>
                  <a:pt x="2794" y="8828"/>
                  <a:pt x="2793" y="8828"/>
                </a:cubicBezTo>
                <a:cubicBezTo>
                  <a:pt x="2715" y="8794"/>
                  <a:pt x="2639" y="8752"/>
                  <a:pt x="2569" y="8703"/>
                </a:cubicBezTo>
                <a:cubicBezTo>
                  <a:pt x="2512" y="8663"/>
                  <a:pt x="2461" y="8616"/>
                  <a:pt x="2419" y="8561"/>
                </a:cubicBezTo>
                <a:cubicBezTo>
                  <a:pt x="2384" y="8537"/>
                  <a:pt x="2352" y="8507"/>
                  <a:pt x="2326" y="8474"/>
                </a:cubicBezTo>
                <a:cubicBezTo>
                  <a:pt x="2304" y="8446"/>
                  <a:pt x="2286" y="8416"/>
                  <a:pt x="2272" y="8385"/>
                </a:cubicBezTo>
                <a:cubicBezTo>
                  <a:pt x="2258" y="8354"/>
                  <a:pt x="2245" y="8321"/>
                  <a:pt x="2231" y="8283"/>
                </a:cubicBezTo>
                <a:cubicBezTo>
                  <a:pt x="2217" y="8246"/>
                  <a:pt x="2202" y="8202"/>
                  <a:pt x="2185" y="8150"/>
                </a:cubicBezTo>
                <a:cubicBezTo>
                  <a:pt x="2183" y="8221"/>
                  <a:pt x="2182" y="8286"/>
                  <a:pt x="2182" y="8347"/>
                </a:cubicBezTo>
                <a:cubicBezTo>
                  <a:pt x="2182" y="8407"/>
                  <a:pt x="2187" y="8467"/>
                  <a:pt x="2197" y="8526"/>
                </a:cubicBezTo>
                <a:cubicBezTo>
                  <a:pt x="2174" y="8507"/>
                  <a:pt x="2154" y="8484"/>
                  <a:pt x="2140" y="8457"/>
                </a:cubicBezTo>
                <a:cubicBezTo>
                  <a:pt x="2118" y="8416"/>
                  <a:pt x="2099" y="8373"/>
                  <a:pt x="2085" y="8328"/>
                </a:cubicBezTo>
                <a:cubicBezTo>
                  <a:pt x="2064" y="8264"/>
                  <a:pt x="2046" y="8199"/>
                  <a:pt x="2032" y="8133"/>
                </a:cubicBezTo>
                <a:cubicBezTo>
                  <a:pt x="2016" y="8058"/>
                  <a:pt x="2000" y="7972"/>
                  <a:pt x="1987" y="7881"/>
                </a:cubicBezTo>
                <a:cubicBezTo>
                  <a:pt x="1960" y="7700"/>
                  <a:pt x="1942" y="7499"/>
                  <a:pt x="1931" y="7345"/>
                </a:cubicBezTo>
                <a:cubicBezTo>
                  <a:pt x="1926" y="7268"/>
                  <a:pt x="1922" y="7203"/>
                  <a:pt x="1919" y="7157"/>
                </a:cubicBezTo>
                <a:lnTo>
                  <a:pt x="1916" y="7085"/>
                </a:lnTo>
                <a:cubicBezTo>
                  <a:pt x="1892" y="7142"/>
                  <a:pt x="1874" y="7230"/>
                  <a:pt x="1861" y="7341"/>
                </a:cubicBezTo>
                <a:cubicBezTo>
                  <a:pt x="1848" y="7471"/>
                  <a:pt x="1842" y="7601"/>
                  <a:pt x="1844" y="7731"/>
                </a:cubicBezTo>
                <a:cubicBezTo>
                  <a:pt x="1845" y="7882"/>
                  <a:pt x="1854" y="8033"/>
                  <a:pt x="1873" y="8182"/>
                </a:cubicBezTo>
                <a:cubicBezTo>
                  <a:pt x="1882" y="8257"/>
                  <a:pt x="1894" y="8331"/>
                  <a:pt x="1909" y="8401"/>
                </a:cubicBezTo>
                <a:cubicBezTo>
                  <a:pt x="1923" y="8470"/>
                  <a:pt x="1941" y="8538"/>
                  <a:pt x="1964" y="8604"/>
                </a:cubicBezTo>
                <a:cubicBezTo>
                  <a:pt x="1986" y="8671"/>
                  <a:pt x="2015" y="8734"/>
                  <a:pt x="2051" y="8794"/>
                </a:cubicBezTo>
                <a:cubicBezTo>
                  <a:pt x="2093" y="8862"/>
                  <a:pt x="2144" y="8923"/>
                  <a:pt x="2202" y="8977"/>
                </a:cubicBezTo>
                <a:cubicBezTo>
                  <a:pt x="2276" y="9042"/>
                  <a:pt x="2358" y="9098"/>
                  <a:pt x="2446" y="9143"/>
                </a:cubicBezTo>
                <a:cubicBezTo>
                  <a:pt x="2553" y="9198"/>
                  <a:pt x="2665" y="9243"/>
                  <a:pt x="2781" y="9276"/>
                </a:cubicBezTo>
                <a:cubicBezTo>
                  <a:pt x="2813" y="9285"/>
                  <a:pt x="2845" y="9294"/>
                  <a:pt x="2877" y="9302"/>
                </a:cubicBezTo>
                <a:lnTo>
                  <a:pt x="2927" y="9314"/>
                </a:lnTo>
                <a:cubicBezTo>
                  <a:pt x="2943" y="9318"/>
                  <a:pt x="2959" y="9322"/>
                  <a:pt x="2976" y="9325"/>
                </a:cubicBezTo>
                <a:cubicBezTo>
                  <a:pt x="3042" y="9340"/>
                  <a:pt x="3109" y="9352"/>
                  <a:pt x="3178" y="9362"/>
                </a:cubicBezTo>
                <a:cubicBezTo>
                  <a:pt x="3319" y="9383"/>
                  <a:pt x="3462" y="9394"/>
                  <a:pt x="3604" y="9395"/>
                </a:cubicBezTo>
                <a:cubicBezTo>
                  <a:pt x="3911" y="9397"/>
                  <a:pt x="4216" y="9363"/>
                  <a:pt x="4514" y="9295"/>
                </a:cubicBezTo>
                <a:cubicBezTo>
                  <a:pt x="4825" y="9224"/>
                  <a:pt x="5128" y="9123"/>
                  <a:pt x="5420" y="8994"/>
                </a:cubicBezTo>
                <a:cubicBezTo>
                  <a:pt x="5710" y="8867"/>
                  <a:pt x="5989" y="8716"/>
                  <a:pt x="6255" y="8543"/>
                </a:cubicBezTo>
                <a:cubicBezTo>
                  <a:pt x="6508" y="8379"/>
                  <a:pt x="6748" y="8196"/>
                  <a:pt x="6975" y="7998"/>
                </a:cubicBezTo>
                <a:cubicBezTo>
                  <a:pt x="7180" y="7818"/>
                  <a:pt x="7374" y="7625"/>
                  <a:pt x="7555" y="7421"/>
                </a:cubicBezTo>
                <a:cubicBezTo>
                  <a:pt x="7709" y="7246"/>
                  <a:pt x="7854" y="7063"/>
                  <a:pt x="7988" y="6873"/>
                </a:cubicBezTo>
                <a:cubicBezTo>
                  <a:pt x="8108" y="6702"/>
                  <a:pt x="8205" y="6546"/>
                  <a:pt x="8280" y="6415"/>
                </a:cubicBezTo>
                <a:cubicBezTo>
                  <a:pt x="8356" y="6283"/>
                  <a:pt x="8410" y="6177"/>
                  <a:pt x="8446" y="6104"/>
                </a:cubicBezTo>
                <a:cubicBezTo>
                  <a:pt x="8482" y="6031"/>
                  <a:pt x="8500" y="5992"/>
                  <a:pt x="8500" y="5992"/>
                </a:cubicBezTo>
                <a:cubicBezTo>
                  <a:pt x="8500" y="6079"/>
                  <a:pt x="8478" y="6204"/>
                  <a:pt x="8430" y="6360"/>
                </a:cubicBezTo>
                <a:cubicBezTo>
                  <a:pt x="8369" y="6548"/>
                  <a:pt x="8294" y="6731"/>
                  <a:pt x="8203" y="6906"/>
                </a:cubicBezTo>
                <a:cubicBezTo>
                  <a:pt x="8085" y="7136"/>
                  <a:pt x="7949" y="7357"/>
                  <a:pt x="7797" y="7567"/>
                </a:cubicBezTo>
                <a:cubicBezTo>
                  <a:pt x="7616" y="7816"/>
                  <a:pt x="7416" y="8052"/>
                  <a:pt x="7199" y="8270"/>
                </a:cubicBezTo>
                <a:cubicBezTo>
                  <a:pt x="6956" y="8516"/>
                  <a:pt x="6693" y="8741"/>
                  <a:pt x="6413" y="8943"/>
                </a:cubicBezTo>
                <a:cubicBezTo>
                  <a:pt x="6113" y="9160"/>
                  <a:pt x="5793" y="9349"/>
                  <a:pt x="5459" y="9507"/>
                </a:cubicBezTo>
                <a:cubicBezTo>
                  <a:pt x="5114" y="9671"/>
                  <a:pt x="4752" y="9796"/>
                  <a:pt x="4380" y="9882"/>
                </a:cubicBezTo>
                <a:cubicBezTo>
                  <a:pt x="4012" y="9966"/>
                  <a:pt x="3635" y="10002"/>
                  <a:pt x="3257" y="9987"/>
                </a:cubicBezTo>
                <a:cubicBezTo>
                  <a:pt x="3165" y="9983"/>
                  <a:pt x="3074" y="9976"/>
                  <a:pt x="2983" y="9965"/>
                </a:cubicBezTo>
                <a:cubicBezTo>
                  <a:pt x="2893" y="9955"/>
                  <a:pt x="2803" y="9941"/>
                  <a:pt x="2716" y="9924"/>
                </a:cubicBezTo>
                <a:cubicBezTo>
                  <a:pt x="2546" y="9891"/>
                  <a:pt x="2380" y="9843"/>
                  <a:pt x="2220" y="9780"/>
                </a:cubicBezTo>
                <a:cubicBezTo>
                  <a:pt x="2073" y="9721"/>
                  <a:pt x="1933" y="9645"/>
                  <a:pt x="1805" y="9553"/>
                </a:cubicBezTo>
                <a:cubicBezTo>
                  <a:pt x="1688" y="9468"/>
                  <a:pt x="1582" y="9369"/>
                  <a:pt x="1491" y="9256"/>
                </a:cubicBezTo>
                <a:cubicBezTo>
                  <a:pt x="1315" y="9040"/>
                  <a:pt x="1199" y="8790"/>
                  <a:pt x="1113" y="8533"/>
                </a:cubicBezTo>
                <a:cubicBezTo>
                  <a:pt x="1026" y="8276"/>
                  <a:pt x="971" y="8012"/>
                  <a:pt x="926" y="7761"/>
                </a:cubicBezTo>
                <a:cubicBezTo>
                  <a:pt x="882" y="7510"/>
                  <a:pt x="850" y="7270"/>
                  <a:pt x="823" y="7053"/>
                </a:cubicBezTo>
                <a:lnTo>
                  <a:pt x="752" y="6482"/>
                </a:lnTo>
                <a:cubicBezTo>
                  <a:pt x="732" y="6321"/>
                  <a:pt x="715" y="6193"/>
                  <a:pt x="703" y="6105"/>
                </a:cubicBezTo>
                <a:lnTo>
                  <a:pt x="684" y="5970"/>
                </a:lnTo>
                <a:cubicBezTo>
                  <a:pt x="666" y="6018"/>
                  <a:pt x="657" y="6112"/>
                  <a:pt x="654" y="6244"/>
                </a:cubicBezTo>
                <a:cubicBezTo>
                  <a:pt x="651" y="6376"/>
                  <a:pt x="653" y="6546"/>
                  <a:pt x="660" y="6746"/>
                </a:cubicBezTo>
                <a:cubicBezTo>
                  <a:pt x="664" y="6874"/>
                  <a:pt x="670" y="7015"/>
                  <a:pt x="680" y="7165"/>
                </a:cubicBezTo>
                <a:cubicBezTo>
                  <a:pt x="689" y="7315"/>
                  <a:pt x="701" y="7476"/>
                  <a:pt x="718" y="7644"/>
                </a:cubicBezTo>
                <a:cubicBezTo>
                  <a:pt x="761" y="7860"/>
                  <a:pt x="807" y="8071"/>
                  <a:pt x="862" y="8273"/>
                </a:cubicBezTo>
                <a:cubicBezTo>
                  <a:pt x="915" y="8472"/>
                  <a:pt x="982" y="8667"/>
                  <a:pt x="1064" y="8856"/>
                </a:cubicBezTo>
                <a:cubicBezTo>
                  <a:pt x="1143" y="9038"/>
                  <a:pt x="1244" y="9209"/>
                  <a:pt x="1365" y="9366"/>
                </a:cubicBezTo>
                <a:cubicBezTo>
                  <a:pt x="1489" y="9525"/>
                  <a:pt x="1637" y="9663"/>
                  <a:pt x="1803" y="9777"/>
                </a:cubicBezTo>
                <a:cubicBezTo>
                  <a:pt x="1890" y="9836"/>
                  <a:pt x="1980" y="9890"/>
                  <a:pt x="2074" y="9937"/>
                </a:cubicBezTo>
                <a:cubicBezTo>
                  <a:pt x="2170" y="9985"/>
                  <a:pt x="2269" y="10028"/>
                  <a:pt x="2370" y="10065"/>
                </a:cubicBezTo>
                <a:cubicBezTo>
                  <a:pt x="2576" y="10140"/>
                  <a:pt x="2788" y="10198"/>
                  <a:pt x="3004" y="10238"/>
                </a:cubicBezTo>
                <a:cubicBezTo>
                  <a:pt x="3222" y="10280"/>
                  <a:pt x="3442" y="10308"/>
                  <a:pt x="3663" y="10321"/>
                </a:cubicBezTo>
                <a:cubicBezTo>
                  <a:pt x="3734" y="10326"/>
                  <a:pt x="3805" y="10329"/>
                  <a:pt x="3877" y="10331"/>
                </a:cubicBezTo>
                <a:cubicBezTo>
                  <a:pt x="3916" y="10329"/>
                  <a:pt x="3955" y="10326"/>
                  <a:pt x="3994" y="10322"/>
                </a:cubicBezTo>
                <a:cubicBezTo>
                  <a:pt x="4409" y="10281"/>
                  <a:pt x="4818" y="10191"/>
                  <a:pt x="5213" y="10055"/>
                </a:cubicBezTo>
                <a:cubicBezTo>
                  <a:pt x="5598" y="9922"/>
                  <a:pt x="5970" y="9754"/>
                  <a:pt x="6324" y="9551"/>
                </a:cubicBezTo>
                <a:cubicBezTo>
                  <a:pt x="6657" y="9360"/>
                  <a:pt x="6974" y="9143"/>
                  <a:pt x="7272" y="8901"/>
                </a:cubicBezTo>
                <a:cubicBezTo>
                  <a:pt x="7541" y="8682"/>
                  <a:pt x="7795" y="8445"/>
                  <a:pt x="8031" y="8191"/>
                </a:cubicBezTo>
                <a:cubicBezTo>
                  <a:pt x="8234" y="7973"/>
                  <a:pt x="8423" y="7744"/>
                  <a:pt x="8597" y="7503"/>
                </a:cubicBezTo>
                <a:cubicBezTo>
                  <a:pt x="8754" y="7287"/>
                  <a:pt x="8879" y="7087"/>
                  <a:pt x="8977" y="6919"/>
                </a:cubicBezTo>
                <a:cubicBezTo>
                  <a:pt x="9075" y="6751"/>
                  <a:pt x="9145" y="6614"/>
                  <a:pt x="9192" y="6519"/>
                </a:cubicBezTo>
                <a:cubicBezTo>
                  <a:pt x="9239" y="6425"/>
                  <a:pt x="9262" y="6373"/>
                  <a:pt x="9262" y="6373"/>
                </a:cubicBezTo>
                <a:cubicBezTo>
                  <a:pt x="9248" y="6439"/>
                  <a:pt x="9210" y="6554"/>
                  <a:pt x="9143" y="6707"/>
                </a:cubicBezTo>
                <a:cubicBezTo>
                  <a:pt x="9057" y="6901"/>
                  <a:pt x="8960" y="7089"/>
                  <a:pt x="8851" y="7270"/>
                </a:cubicBezTo>
                <a:cubicBezTo>
                  <a:pt x="8704" y="7517"/>
                  <a:pt x="8541" y="7754"/>
                  <a:pt x="8362" y="7979"/>
                </a:cubicBezTo>
                <a:cubicBezTo>
                  <a:pt x="8147" y="8252"/>
                  <a:pt x="7912" y="8508"/>
                  <a:pt x="7659" y="8747"/>
                </a:cubicBezTo>
                <a:cubicBezTo>
                  <a:pt x="7372" y="9018"/>
                  <a:pt x="7063" y="9264"/>
                  <a:pt x="6737" y="9485"/>
                </a:cubicBezTo>
                <a:cubicBezTo>
                  <a:pt x="6382" y="9725"/>
                  <a:pt x="6005" y="9931"/>
                  <a:pt x="5612" y="10100"/>
                </a:cubicBezTo>
                <a:cubicBezTo>
                  <a:pt x="5199" y="10278"/>
                  <a:pt x="4767" y="10408"/>
                  <a:pt x="4324" y="10487"/>
                </a:cubicBezTo>
                <a:cubicBezTo>
                  <a:pt x="4100" y="10526"/>
                  <a:pt x="3874" y="10550"/>
                  <a:pt x="3646" y="10558"/>
                </a:cubicBezTo>
                <a:cubicBezTo>
                  <a:pt x="3420" y="10567"/>
                  <a:pt x="3193" y="10558"/>
                  <a:pt x="2967" y="10532"/>
                </a:cubicBezTo>
                <a:cubicBezTo>
                  <a:pt x="2745" y="10507"/>
                  <a:pt x="2525" y="10463"/>
                  <a:pt x="2310" y="10401"/>
                </a:cubicBezTo>
                <a:cubicBezTo>
                  <a:pt x="2097" y="10339"/>
                  <a:pt x="1892" y="10253"/>
                  <a:pt x="1699" y="10143"/>
                </a:cubicBezTo>
                <a:cubicBezTo>
                  <a:pt x="1515" y="10037"/>
                  <a:pt x="1346" y="9905"/>
                  <a:pt x="1197" y="9752"/>
                </a:cubicBezTo>
                <a:cubicBezTo>
                  <a:pt x="1060" y="9608"/>
                  <a:pt x="941" y="9448"/>
                  <a:pt x="843" y="9274"/>
                </a:cubicBezTo>
                <a:cubicBezTo>
                  <a:pt x="753" y="9111"/>
                  <a:pt x="676" y="8941"/>
                  <a:pt x="616" y="8765"/>
                </a:cubicBezTo>
                <a:cubicBezTo>
                  <a:pt x="559" y="8599"/>
                  <a:pt x="511" y="8430"/>
                  <a:pt x="472" y="8259"/>
                </a:cubicBezTo>
                <a:cubicBezTo>
                  <a:pt x="434" y="8093"/>
                  <a:pt x="403" y="7930"/>
                  <a:pt x="376" y="7772"/>
                </a:cubicBezTo>
                <a:cubicBezTo>
                  <a:pt x="349" y="7614"/>
                  <a:pt x="328" y="7460"/>
                  <a:pt x="307" y="7311"/>
                </a:cubicBezTo>
                <a:cubicBezTo>
                  <a:pt x="267" y="7014"/>
                  <a:pt x="235" y="6739"/>
                  <a:pt x="202" y="6494"/>
                </a:cubicBezTo>
                <a:cubicBezTo>
                  <a:pt x="170" y="6248"/>
                  <a:pt x="140" y="6031"/>
                  <a:pt x="111" y="5851"/>
                </a:cubicBezTo>
                <a:cubicBezTo>
                  <a:pt x="82" y="5671"/>
                  <a:pt x="56" y="5529"/>
                  <a:pt x="37" y="5432"/>
                </a:cubicBezTo>
                <a:cubicBezTo>
                  <a:pt x="18" y="5335"/>
                  <a:pt x="7" y="5283"/>
                  <a:pt x="7" y="5283"/>
                </a:cubicBezTo>
                <a:cubicBezTo>
                  <a:pt x="0" y="5372"/>
                  <a:pt x="14" y="5540"/>
                  <a:pt x="37" y="5772"/>
                </a:cubicBezTo>
                <a:lnTo>
                  <a:pt x="127" y="6651"/>
                </a:lnTo>
                <a:cubicBezTo>
                  <a:pt x="145" y="6826"/>
                  <a:pt x="165" y="7013"/>
                  <a:pt x="189" y="7213"/>
                </a:cubicBezTo>
                <a:cubicBezTo>
                  <a:pt x="213" y="7412"/>
                  <a:pt x="241" y="7623"/>
                  <a:pt x="277" y="7844"/>
                </a:cubicBezTo>
                <a:cubicBezTo>
                  <a:pt x="315" y="8077"/>
                  <a:pt x="366" y="8308"/>
                  <a:pt x="428" y="8535"/>
                </a:cubicBezTo>
                <a:cubicBezTo>
                  <a:pt x="497" y="8789"/>
                  <a:pt x="594" y="9034"/>
                  <a:pt x="716" y="9266"/>
                </a:cubicBezTo>
                <a:cubicBezTo>
                  <a:pt x="784" y="9393"/>
                  <a:pt x="863" y="9513"/>
                  <a:pt x="951" y="9627"/>
                </a:cubicBezTo>
                <a:cubicBezTo>
                  <a:pt x="1045" y="9747"/>
                  <a:pt x="1151" y="9858"/>
                  <a:pt x="1267" y="9958"/>
                </a:cubicBezTo>
                <a:cubicBezTo>
                  <a:pt x="1390" y="10063"/>
                  <a:pt x="1522" y="10155"/>
                  <a:pt x="1663" y="10234"/>
                </a:cubicBezTo>
                <a:cubicBezTo>
                  <a:pt x="1808" y="10314"/>
                  <a:pt x="1961" y="10382"/>
                  <a:pt x="2118" y="10436"/>
                </a:cubicBezTo>
                <a:cubicBezTo>
                  <a:pt x="2278" y="10490"/>
                  <a:pt x="2442" y="10533"/>
                  <a:pt x="2608" y="10564"/>
                </a:cubicBezTo>
                <a:cubicBezTo>
                  <a:pt x="2776" y="10595"/>
                  <a:pt x="2945" y="10617"/>
                  <a:pt x="3116" y="10629"/>
                </a:cubicBezTo>
                <a:cubicBezTo>
                  <a:pt x="3469" y="10653"/>
                  <a:pt x="3823" y="10637"/>
                  <a:pt x="4173" y="10582"/>
                </a:cubicBezTo>
                <a:cubicBezTo>
                  <a:pt x="4532" y="10526"/>
                  <a:pt x="4886" y="10436"/>
                  <a:pt x="5228" y="10312"/>
                </a:cubicBezTo>
                <a:cubicBezTo>
                  <a:pt x="5577" y="10186"/>
                  <a:pt x="5914" y="10031"/>
                  <a:pt x="6236" y="9849"/>
                </a:cubicBezTo>
                <a:cubicBezTo>
                  <a:pt x="6892" y="9476"/>
                  <a:pt x="7488" y="9006"/>
                  <a:pt x="8004" y="8455"/>
                </a:cubicBezTo>
                <a:cubicBezTo>
                  <a:pt x="8418" y="8014"/>
                  <a:pt x="8777" y="7523"/>
                  <a:pt x="9073" y="6994"/>
                </a:cubicBezTo>
                <a:cubicBezTo>
                  <a:pt x="9107" y="6923"/>
                  <a:pt x="9141" y="6852"/>
                  <a:pt x="9173" y="6779"/>
                </a:cubicBezTo>
                <a:cubicBezTo>
                  <a:pt x="9231" y="6651"/>
                  <a:pt x="9286" y="6521"/>
                  <a:pt x="9337" y="6389"/>
                </a:cubicBezTo>
                <a:cubicBezTo>
                  <a:pt x="9547" y="5851"/>
                  <a:pt x="9690" y="5289"/>
                  <a:pt x="9765" y="4717"/>
                </a:cubicBezTo>
                <a:cubicBezTo>
                  <a:pt x="9774" y="4644"/>
                  <a:pt x="9782" y="4571"/>
                  <a:pt x="9789" y="4497"/>
                </a:cubicBezTo>
                <a:cubicBezTo>
                  <a:pt x="9793" y="4460"/>
                  <a:pt x="9796" y="4423"/>
                  <a:pt x="9799" y="4386"/>
                </a:cubicBezTo>
                <a:cubicBezTo>
                  <a:pt x="9801" y="4350"/>
                  <a:pt x="9804" y="4314"/>
                  <a:pt x="9806" y="4277"/>
                </a:cubicBezTo>
                <a:cubicBezTo>
                  <a:pt x="9816" y="4130"/>
                  <a:pt x="9821" y="3980"/>
                  <a:pt x="9820" y="3826"/>
                </a:cubicBezTo>
                <a:close/>
                <a:moveTo>
                  <a:pt x="6273" y="2466"/>
                </a:moveTo>
                <a:cubicBezTo>
                  <a:pt x="6334" y="2498"/>
                  <a:pt x="6393" y="2535"/>
                  <a:pt x="6449" y="2576"/>
                </a:cubicBezTo>
                <a:cubicBezTo>
                  <a:pt x="6508" y="2619"/>
                  <a:pt x="6563" y="2668"/>
                  <a:pt x="6614" y="2720"/>
                </a:cubicBezTo>
                <a:cubicBezTo>
                  <a:pt x="6662" y="2769"/>
                  <a:pt x="6706" y="2820"/>
                  <a:pt x="6745" y="2875"/>
                </a:cubicBezTo>
                <a:cubicBezTo>
                  <a:pt x="6764" y="2901"/>
                  <a:pt x="6780" y="2925"/>
                  <a:pt x="6795" y="2949"/>
                </a:cubicBezTo>
                <a:cubicBezTo>
                  <a:pt x="6803" y="2960"/>
                  <a:pt x="6810" y="2972"/>
                  <a:pt x="6817" y="2983"/>
                </a:cubicBezTo>
                <a:lnTo>
                  <a:pt x="6827" y="2999"/>
                </a:lnTo>
                <a:lnTo>
                  <a:pt x="6835" y="3013"/>
                </a:lnTo>
                <a:lnTo>
                  <a:pt x="6851" y="3042"/>
                </a:lnTo>
                <a:lnTo>
                  <a:pt x="6868" y="3074"/>
                </a:lnTo>
                <a:cubicBezTo>
                  <a:pt x="6880" y="3095"/>
                  <a:pt x="6891" y="3117"/>
                  <a:pt x="6902" y="3138"/>
                </a:cubicBezTo>
                <a:cubicBezTo>
                  <a:pt x="6924" y="3181"/>
                  <a:pt x="6945" y="3225"/>
                  <a:pt x="6964" y="3269"/>
                </a:cubicBezTo>
                <a:cubicBezTo>
                  <a:pt x="7004" y="3358"/>
                  <a:pt x="7038" y="3448"/>
                  <a:pt x="7067" y="3540"/>
                </a:cubicBezTo>
                <a:cubicBezTo>
                  <a:pt x="7127" y="3726"/>
                  <a:pt x="7166" y="3917"/>
                  <a:pt x="7185" y="4111"/>
                </a:cubicBezTo>
                <a:cubicBezTo>
                  <a:pt x="7194" y="4209"/>
                  <a:pt x="7198" y="4308"/>
                  <a:pt x="7196" y="4407"/>
                </a:cubicBezTo>
                <a:cubicBezTo>
                  <a:pt x="7195" y="4507"/>
                  <a:pt x="7187" y="4607"/>
                  <a:pt x="7174" y="4706"/>
                </a:cubicBezTo>
                <a:cubicBezTo>
                  <a:pt x="7146" y="4919"/>
                  <a:pt x="7088" y="5126"/>
                  <a:pt x="7003" y="5323"/>
                </a:cubicBezTo>
                <a:cubicBezTo>
                  <a:pt x="6959" y="5425"/>
                  <a:pt x="6907" y="5523"/>
                  <a:pt x="6847" y="5617"/>
                </a:cubicBezTo>
                <a:cubicBezTo>
                  <a:pt x="6788" y="5710"/>
                  <a:pt x="6722" y="5799"/>
                  <a:pt x="6650" y="5882"/>
                </a:cubicBezTo>
                <a:cubicBezTo>
                  <a:pt x="6793" y="5712"/>
                  <a:pt x="6909" y="5521"/>
                  <a:pt x="6994" y="5316"/>
                </a:cubicBezTo>
                <a:cubicBezTo>
                  <a:pt x="7075" y="5120"/>
                  <a:pt x="7129" y="4913"/>
                  <a:pt x="7154" y="4701"/>
                </a:cubicBezTo>
                <a:cubicBezTo>
                  <a:pt x="7166" y="4603"/>
                  <a:pt x="7172" y="4505"/>
                  <a:pt x="7172" y="4406"/>
                </a:cubicBezTo>
                <a:cubicBezTo>
                  <a:pt x="7172" y="4308"/>
                  <a:pt x="7167" y="4211"/>
                  <a:pt x="7156" y="4114"/>
                </a:cubicBezTo>
                <a:cubicBezTo>
                  <a:pt x="7135" y="3924"/>
                  <a:pt x="7094" y="3737"/>
                  <a:pt x="7034" y="3555"/>
                </a:cubicBezTo>
                <a:cubicBezTo>
                  <a:pt x="6974" y="3376"/>
                  <a:pt x="6896" y="3203"/>
                  <a:pt x="6800" y="3040"/>
                </a:cubicBezTo>
                <a:lnTo>
                  <a:pt x="6789" y="3020"/>
                </a:lnTo>
                <a:cubicBezTo>
                  <a:pt x="6782" y="3009"/>
                  <a:pt x="6776" y="2998"/>
                  <a:pt x="6769" y="2988"/>
                </a:cubicBezTo>
                <a:cubicBezTo>
                  <a:pt x="6755" y="2965"/>
                  <a:pt x="6739" y="2942"/>
                  <a:pt x="6722" y="2918"/>
                </a:cubicBezTo>
                <a:cubicBezTo>
                  <a:pt x="6685" y="2866"/>
                  <a:pt x="6644" y="2816"/>
                  <a:pt x="6600" y="2770"/>
                </a:cubicBezTo>
                <a:cubicBezTo>
                  <a:pt x="6505" y="2669"/>
                  <a:pt x="6395" y="2585"/>
                  <a:pt x="6273" y="2519"/>
                </a:cubicBezTo>
                <a:cubicBezTo>
                  <a:pt x="6222" y="2491"/>
                  <a:pt x="6169" y="2466"/>
                  <a:pt x="6114" y="2445"/>
                </a:cubicBezTo>
                <a:cubicBezTo>
                  <a:pt x="6082" y="2432"/>
                  <a:pt x="6052" y="2422"/>
                  <a:pt x="6023" y="2413"/>
                </a:cubicBezTo>
                <a:cubicBezTo>
                  <a:pt x="6085" y="2418"/>
                  <a:pt x="6145" y="2425"/>
                  <a:pt x="6205" y="2433"/>
                </a:cubicBezTo>
                <a:cubicBezTo>
                  <a:pt x="6227" y="2442"/>
                  <a:pt x="6250" y="2453"/>
                  <a:pt x="6273" y="2466"/>
                </a:cubicBezTo>
                <a:close/>
                <a:moveTo>
                  <a:pt x="4716" y="6812"/>
                </a:moveTo>
                <a:cubicBezTo>
                  <a:pt x="4534" y="6829"/>
                  <a:pt x="4351" y="6834"/>
                  <a:pt x="4169" y="6825"/>
                </a:cubicBezTo>
                <a:cubicBezTo>
                  <a:pt x="3988" y="6818"/>
                  <a:pt x="3808" y="6799"/>
                  <a:pt x="3629" y="6767"/>
                </a:cubicBezTo>
                <a:cubicBezTo>
                  <a:pt x="3454" y="6736"/>
                  <a:pt x="3282" y="6691"/>
                  <a:pt x="3114" y="6631"/>
                </a:cubicBezTo>
                <a:cubicBezTo>
                  <a:pt x="2951" y="6573"/>
                  <a:pt x="2794" y="6499"/>
                  <a:pt x="2645" y="6410"/>
                </a:cubicBezTo>
                <a:cubicBezTo>
                  <a:pt x="2796" y="6496"/>
                  <a:pt x="2955" y="6567"/>
                  <a:pt x="3121" y="6622"/>
                </a:cubicBezTo>
                <a:cubicBezTo>
                  <a:pt x="3288" y="6678"/>
                  <a:pt x="3460" y="6720"/>
                  <a:pt x="3635" y="6748"/>
                </a:cubicBezTo>
                <a:cubicBezTo>
                  <a:pt x="3811" y="6776"/>
                  <a:pt x="3990" y="6792"/>
                  <a:pt x="4169" y="6797"/>
                </a:cubicBezTo>
                <a:cubicBezTo>
                  <a:pt x="4348" y="6803"/>
                  <a:pt x="4527" y="6796"/>
                  <a:pt x="4706" y="6777"/>
                </a:cubicBezTo>
                <a:cubicBezTo>
                  <a:pt x="4918" y="6754"/>
                  <a:pt x="5127" y="6711"/>
                  <a:pt x="5331" y="6647"/>
                </a:cubicBezTo>
                <a:cubicBezTo>
                  <a:pt x="5211" y="6678"/>
                  <a:pt x="5090" y="6701"/>
                  <a:pt x="4968" y="6716"/>
                </a:cubicBezTo>
                <a:cubicBezTo>
                  <a:pt x="5145" y="6690"/>
                  <a:pt x="5319" y="6649"/>
                  <a:pt x="5487" y="6591"/>
                </a:cubicBezTo>
                <a:cubicBezTo>
                  <a:pt x="5508" y="6584"/>
                  <a:pt x="5529" y="6577"/>
                  <a:pt x="5549" y="6569"/>
                </a:cubicBezTo>
                <a:cubicBezTo>
                  <a:pt x="5610" y="6545"/>
                  <a:pt x="5669" y="6518"/>
                  <a:pt x="5727" y="6489"/>
                </a:cubicBezTo>
                <a:cubicBezTo>
                  <a:pt x="5806" y="6451"/>
                  <a:pt x="5883" y="6408"/>
                  <a:pt x="5958" y="6361"/>
                </a:cubicBezTo>
                <a:cubicBezTo>
                  <a:pt x="5995" y="6338"/>
                  <a:pt x="6032" y="6314"/>
                  <a:pt x="6068" y="6288"/>
                </a:cubicBezTo>
                <a:cubicBezTo>
                  <a:pt x="6086" y="6276"/>
                  <a:pt x="6104" y="6263"/>
                  <a:pt x="6121" y="6249"/>
                </a:cubicBezTo>
                <a:lnTo>
                  <a:pt x="6149" y="6229"/>
                </a:lnTo>
                <a:lnTo>
                  <a:pt x="6178" y="6206"/>
                </a:lnTo>
                <a:cubicBezTo>
                  <a:pt x="6338" y="6079"/>
                  <a:pt x="6480" y="5931"/>
                  <a:pt x="6600" y="5766"/>
                </a:cubicBezTo>
                <a:cubicBezTo>
                  <a:pt x="6699" y="5628"/>
                  <a:pt x="6782" y="5479"/>
                  <a:pt x="6845" y="5322"/>
                </a:cubicBezTo>
                <a:cubicBezTo>
                  <a:pt x="6907" y="5169"/>
                  <a:pt x="6951" y="5010"/>
                  <a:pt x="6976" y="4848"/>
                </a:cubicBezTo>
                <a:cubicBezTo>
                  <a:pt x="6988" y="4771"/>
                  <a:pt x="6996" y="4694"/>
                  <a:pt x="7001" y="4616"/>
                </a:cubicBezTo>
                <a:cubicBezTo>
                  <a:pt x="7003" y="4578"/>
                  <a:pt x="7004" y="4540"/>
                  <a:pt x="7005" y="4503"/>
                </a:cubicBezTo>
                <a:lnTo>
                  <a:pt x="7005" y="4430"/>
                </a:lnTo>
                <a:cubicBezTo>
                  <a:pt x="7005" y="4425"/>
                  <a:pt x="7005" y="4418"/>
                  <a:pt x="7005" y="4416"/>
                </a:cubicBezTo>
                <a:lnTo>
                  <a:pt x="7004" y="4398"/>
                </a:lnTo>
                <a:lnTo>
                  <a:pt x="7004" y="4386"/>
                </a:lnTo>
                <a:lnTo>
                  <a:pt x="7004" y="4379"/>
                </a:lnTo>
                <a:lnTo>
                  <a:pt x="7004" y="4365"/>
                </a:lnTo>
                <a:lnTo>
                  <a:pt x="7002" y="4337"/>
                </a:lnTo>
                <a:cubicBezTo>
                  <a:pt x="7001" y="4319"/>
                  <a:pt x="7000" y="4300"/>
                  <a:pt x="6999" y="4282"/>
                </a:cubicBezTo>
                <a:cubicBezTo>
                  <a:pt x="6996" y="4245"/>
                  <a:pt x="6992" y="4208"/>
                  <a:pt x="6988" y="4172"/>
                </a:cubicBezTo>
                <a:cubicBezTo>
                  <a:pt x="6979" y="4099"/>
                  <a:pt x="6966" y="4027"/>
                  <a:pt x="6951" y="3956"/>
                </a:cubicBezTo>
                <a:cubicBezTo>
                  <a:pt x="6921" y="3815"/>
                  <a:pt x="6880" y="3677"/>
                  <a:pt x="6827" y="3543"/>
                </a:cubicBezTo>
                <a:cubicBezTo>
                  <a:pt x="6800" y="3477"/>
                  <a:pt x="6771" y="3411"/>
                  <a:pt x="6740" y="3347"/>
                </a:cubicBezTo>
                <a:cubicBezTo>
                  <a:pt x="6724" y="3315"/>
                  <a:pt x="6707" y="3284"/>
                  <a:pt x="6690" y="3252"/>
                </a:cubicBezTo>
                <a:cubicBezTo>
                  <a:pt x="6681" y="3237"/>
                  <a:pt x="6673" y="3221"/>
                  <a:pt x="6664" y="3206"/>
                </a:cubicBezTo>
                <a:lnTo>
                  <a:pt x="6650" y="3182"/>
                </a:lnTo>
                <a:lnTo>
                  <a:pt x="6636" y="3158"/>
                </a:lnTo>
                <a:lnTo>
                  <a:pt x="6628" y="3145"/>
                </a:lnTo>
                <a:lnTo>
                  <a:pt x="6623" y="3137"/>
                </a:lnTo>
                <a:lnTo>
                  <a:pt x="6621" y="3133"/>
                </a:lnTo>
                <a:lnTo>
                  <a:pt x="6613" y="3120"/>
                </a:lnTo>
                <a:lnTo>
                  <a:pt x="6599" y="3098"/>
                </a:lnTo>
                <a:cubicBezTo>
                  <a:pt x="6579" y="3067"/>
                  <a:pt x="6557" y="3034"/>
                  <a:pt x="6530" y="3001"/>
                </a:cubicBezTo>
                <a:cubicBezTo>
                  <a:pt x="6473" y="2927"/>
                  <a:pt x="6406" y="2861"/>
                  <a:pt x="6332" y="2803"/>
                </a:cubicBezTo>
                <a:cubicBezTo>
                  <a:pt x="6261" y="2748"/>
                  <a:pt x="6183" y="2702"/>
                  <a:pt x="6100" y="2665"/>
                </a:cubicBezTo>
                <a:cubicBezTo>
                  <a:pt x="6036" y="2637"/>
                  <a:pt x="5970" y="2614"/>
                  <a:pt x="5903" y="2597"/>
                </a:cubicBezTo>
                <a:cubicBezTo>
                  <a:pt x="5852" y="2584"/>
                  <a:pt x="5800" y="2574"/>
                  <a:pt x="5748" y="2567"/>
                </a:cubicBezTo>
                <a:cubicBezTo>
                  <a:pt x="5702" y="2561"/>
                  <a:pt x="5661" y="2557"/>
                  <a:pt x="5623" y="2555"/>
                </a:cubicBezTo>
                <a:cubicBezTo>
                  <a:pt x="5547" y="2550"/>
                  <a:pt x="5482" y="2549"/>
                  <a:pt x="5420" y="2550"/>
                </a:cubicBezTo>
                <a:cubicBezTo>
                  <a:pt x="5471" y="2550"/>
                  <a:pt x="5524" y="2550"/>
                  <a:pt x="5583" y="2553"/>
                </a:cubicBezTo>
                <a:cubicBezTo>
                  <a:pt x="5652" y="2556"/>
                  <a:pt x="5720" y="2563"/>
                  <a:pt x="5788" y="2575"/>
                </a:cubicBezTo>
                <a:cubicBezTo>
                  <a:pt x="5828" y="2581"/>
                  <a:pt x="5872" y="2591"/>
                  <a:pt x="5921" y="2604"/>
                </a:cubicBezTo>
                <a:cubicBezTo>
                  <a:pt x="5976" y="2619"/>
                  <a:pt x="6030" y="2637"/>
                  <a:pt x="6083" y="2660"/>
                </a:cubicBezTo>
                <a:cubicBezTo>
                  <a:pt x="6149" y="2688"/>
                  <a:pt x="6212" y="2723"/>
                  <a:pt x="6271" y="2763"/>
                </a:cubicBezTo>
                <a:cubicBezTo>
                  <a:pt x="6336" y="2807"/>
                  <a:pt x="6397" y="2859"/>
                  <a:pt x="6451" y="2916"/>
                </a:cubicBezTo>
                <a:cubicBezTo>
                  <a:pt x="6488" y="2955"/>
                  <a:pt x="6523" y="2997"/>
                  <a:pt x="6554" y="3041"/>
                </a:cubicBezTo>
                <a:cubicBezTo>
                  <a:pt x="6569" y="3061"/>
                  <a:pt x="6582" y="3081"/>
                  <a:pt x="6594" y="3100"/>
                </a:cubicBezTo>
                <a:cubicBezTo>
                  <a:pt x="6606" y="3119"/>
                  <a:pt x="6620" y="3142"/>
                  <a:pt x="6621" y="3143"/>
                </a:cubicBezTo>
                <a:lnTo>
                  <a:pt x="6624" y="3148"/>
                </a:lnTo>
                <a:lnTo>
                  <a:pt x="6629" y="3156"/>
                </a:lnTo>
                <a:lnTo>
                  <a:pt x="6638" y="3172"/>
                </a:lnTo>
                <a:lnTo>
                  <a:pt x="6654" y="3201"/>
                </a:lnTo>
                <a:cubicBezTo>
                  <a:pt x="6665" y="3220"/>
                  <a:pt x="6676" y="3239"/>
                  <a:pt x="6686" y="3259"/>
                </a:cubicBezTo>
                <a:cubicBezTo>
                  <a:pt x="6812" y="3493"/>
                  <a:pt x="6901" y="3746"/>
                  <a:pt x="6949" y="4008"/>
                </a:cubicBezTo>
                <a:cubicBezTo>
                  <a:pt x="6966" y="4097"/>
                  <a:pt x="6977" y="4187"/>
                  <a:pt x="6984" y="4277"/>
                </a:cubicBezTo>
                <a:cubicBezTo>
                  <a:pt x="6985" y="4299"/>
                  <a:pt x="6987" y="4322"/>
                  <a:pt x="6988" y="4345"/>
                </a:cubicBezTo>
                <a:lnTo>
                  <a:pt x="6989" y="4379"/>
                </a:lnTo>
                <a:lnTo>
                  <a:pt x="6989" y="4388"/>
                </a:lnTo>
                <a:lnTo>
                  <a:pt x="6989" y="4400"/>
                </a:lnTo>
                <a:lnTo>
                  <a:pt x="6989" y="4411"/>
                </a:lnTo>
                <a:cubicBezTo>
                  <a:pt x="6989" y="4416"/>
                  <a:pt x="6989" y="4433"/>
                  <a:pt x="6989" y="4445"/>
                </a:cubicBezTo>
                <a:lnTo>
                  <a:pt x="6989" y="4481"/>
                </a:lnTo>
                <a:cubicBezTo>
                  <a:pt x="6989" y="4504"/>
                  <a:pt x="6988" y="4527"/>
                  <a:pt x="6987" y="4550"/>
                </a:cubicBezTo>
                <a:cubicBezTo>
                  <a:pt x="6980" y="4745"/>
                  <a:pt x="6948" y="4937"/>
                  <a:pt x="6891" y="5123"/>
                </a:cubicBezTo>
                <a:cubicBezTo>
                  <a:pt x="6830" y="5321"/>
                  <a:pt x="6740" y="5509"/>
                  <a:pt x="6624" y="5681"/>
                </a:cubicBezTo>
                <a:cubicBezTo>
                  <a:pt x="6509" y="5850"/>
                  <a:pt x="6370" y="6002"/>
                  <a:pt x="6212" y="6132"/>
                </a:cubicBezTo>
                <a:cubicBezTo>
                  <a:pt x="6193" y="6148"/>
                  <a:pt x="6174" y="6163"/>
                  <a:pt x="6154" y="6178"/>
                </a:cubicBezTo>
                <a:lnTo>
                  <a:pt x="6125" y="6200"/>
                </a:lnTo>
                <a:lnTo>
                  <a:pt x="6097" y="6221"/>
                </a:lnTo>
                <a:cubicBezTo>
                  <a:pt x="6062" y="6246"/>
                  <a:pt x="6026" y="6271"/>
                  <a:pt x="5989" y="6295"/>
                </a:cubicBezTo>
                <a:cubicBezTo>
                  <a:pt x="5915" y="6342"/>
                  <a:pt x="5838" y="6385"/>
                  <a:pt x="5760" y="6425"/>
                </a:cubicBezTo>
                <a:cubicBezTo>
                  <a:pt x="5602" y="6503"/>
                  <a:pt x="5438" y="6566"/>
                  <a:pt x="5268" y="6613"/>
                </a:cubicBezTo>
                <a:cubicBezTo>
                  <a:pt x="5098" y="6660"/>
                  <a:pt x="4924" y="6692"/>
                  <a:pt x="4748" y="6710"/>
                </a:cubicBezTo>
                <a:cubicBezTo>
                  <a:pt x="4572" y="6727"/>
                  <a:pt x="4395" y="6732"/>
                  <a:pt x="4219" y="6723"/>
                </a:cubicBezTo>
                <a:cubicBezTo>
                  <a:pt x="4044" y="6716"/>
                  <a:pt x="3871" y="6698"/>
                  <a:pt x="3699" y="6667"/>
                </a:cubicBezTo>
                <a:cubicBezTo>
                  <a:pt x="3531" y="6637"/>
                  <a:pt x="3365" y="6593"/>
                  <a:pt x="3205" y="6536"/>
                </a:cubicBezTo>
                <a:cubicBezTo>
                  <a:pt x="3367" y="6590"/>
                  <a:pt x="3534" y="6630"/>
                  <a:pt x="3703" y="6657"/>
                </a:cubicBezTo>
                <a:cubicBezTo>
                  <a:pt x="3874" y="6684"/>
                  <a:pt x="4047" y="6699"/>
                  <a:pt x="4220" y="6703"/>
                </a:cubicBezTo>
                <a:cubicBezTo>
                  <a:pt x="4394" y="6708"/>
                  <a:pt x="4569" y="6701"/>
                  <a:pt x="4742" y="6682"/>
                </a:cubicBezTo>
                <a:cubicBezTo>
                  <a:pt x="4914" y="6662"/>
                  <a:pt x="5085" y="6628"/>
                  <a:pt x="5252" y="6580"/>
                </a:cubicBezTo>
                <a:cubicBezTo>
                  <a:pt x="5418" y="6532"/>
                  <a:pt x="5578" y="6469"/>
                  <a:pt x="5732" y="6391"/>
                </a:cubicBezTo>
                <a:cubicBezTo>
                  <a:pt x="5809" y="6353"/>
                  <a:pt x="5883" y="6310"/>
                  <a:pt x="5955" y="6263"/>
                </a:cubicBezTo>
                <a:cubicBezTo>
                  <a:pt x="5991" y="6240"/>
                  <a:pt x="6026" y="6216"/>
                  <a:pt x="6060" y="6190"/>
                </a:cubicBezTo>
                <a:lnTo>
                  <a:pt x="6086" y="6171"/>
                </a:lnTo>
                <a:lnTo>
                  <a:pt x="6114" y="6150"/>
                </a:lnTo>
                <a:cubicBezTo>
                  <a:pt x="6133" y="6135"/>
                  <a:pt x="6152" y="6120"/>
                  <a:pt x="6170" y="6105"/>
                </a:cubicBezTo>
                <a:cubicBezTo>
                  <a:pt x="6323" y="5978"/>
                  <a:pt x="6458" y="5831"/>
                  <a:pt x="6570" y="5668"/>
                </a:cubicBezTo>
                <a:cubicBezTo>
                  <a:pt x="6683" y="5502"/>
                  <a:pt x="6771" y="5320"/>
                  <a:pt x="6831" y="5129"/>
                </a:cubicBezTo>
                <a:cubicBezTo>
                  <a:pt x="6872" y="4996"/>
                  <a:pt x="6900" y="4860"/>
                  <a:pt x="6915" y="4722"/>
                </a:cubicBezTo>
                <a:cubicBezTo>
                  <a:pt x="6922" y="4655"/>
                  <a:pt x="6926" y="4589"/>
                  <a:pt x="6927" y="4524"/>
                </a:cubicBezTo>
                <a:cubicBezTo>
                  <a:pt x="6927" y="4508"/>
                  <a:pt x="6927" y="4492"/>
                  <a:pt x="6927" y="4476"/>
                </a:cubicBezTo>
                <a:lnTo>
                  <a:pt x="6927" y="4451"/>
                </a:lnTo>
                <a:lnTo>
                  <a:pt x="6927" y="4424"/>
                </a:lnTo>
                <a:lnTo>
                  <a:pt x="6927" y="4414"/>
                </a:lnTo>
                <a:lnTo>
                  <a:pt x="6927" y="4406"/>
                </a:lnTo>
                <a:lnTo>
                  <a:pt x="6927" y="4398"/>
                </a:lnTo>
                <a:lnTo>
                  <a:pt x="6927" y="4381"/>
                </a:lnTo>
                <a:cubicBezTo>
                  <a:pt x="6927" y="4364"/>
                  <a:pt x="6926" y="4348"/>
                  <a:pt x="6925" y="4333"/>
                </a:cubicBezTo>
                <a:cubicBezTo>
                  <a:pt x="6910" y="4081"/>
                  <a:pt x="6857" y="3832"/>
                  <a:pt x="6766" y="3597"/>
                </a:cubicBezTo>
                <a:cubicBezTo>
                  <a:pt x="6793" y="3671"/>
                  <a:pt x="6816" y="3747"/>
                  <a:pt x="6836" y="3825"/>
                </a:cubicBezTo>
                <a:cubicBezTo>
                  <a:pt x="6878" y="3996"/>
                  <a:pt x="6902" y="4170"/>
                  <a:pt x="6907" y="4346"/>
                </a:cubicBezTo>
                <a:cubicBezTo>
                  <a:pt x="6908" y="4393"/>
                  <a:pt x="6908" y="4430"/>
                  <a:pt x="6907" y="4479"/>
                </a:cubicBezTo>
                <a:cubicBezTo>
                  <a:pt x="6906" y="4523"/>
                  <a:pt x="6903" y="4568"/>
                  <a:pt x="6899" y="4614"/>
                </a:cubicBezTo>
                <a:cubicBezTo>
                  <a:pt x="6891" y="4706"/>
                  <a:pt x="6877" y="4798"/>
                  <a:pt x="6857" y="4889"/>
                </a:cubicBezTo>
                <a:cubicBezTo>
                  <a:pt x="6816" y="5080"/>
                  <a:pt x="6746" y="5264"/>
                  <a:pt x="6651" y="5435"/>
                </a:cubicBezTo>
                <a:cubicBezTo>
                  <a:pt x="6555" y="5607"/>
                  <a:pt x="6433" y="5764"/>
                  <a:pt x="6290" y="5899"/>
                </a:cubicBezTo>
                <a:cubicBezTo>
                  <a:pt x="6220" y="5964"/>
                  <a:pt x="6146" y="6025"/>
                  <a:pt x="6069" y="6079"/>
                </a:cubicBezTo>
                <a:cubicBezTo>
                  <a:pt x="6050" y="6093"/>
                  <a:pt x="6031" y="6106"/>
                  <a:pt x="6014" y="6117"/>
                </a:cubicBezTo>
                <a:cubicBezTo>
                  <a:pt x="5997" y="6128"/>
                  <a:pt x="5979" y="6140"/>
                  <a:pt x="5961" y="6151"/>
                </a:cubicBezTo>
                <a:cubicBezTo>
                  <a:pt x="5926" y="6173"/>
                  <a:pt x="5890" y="6194"/>
                  <a:pt x="5853" y="6214"/>
                </a:cubicBezTo>
                <a:cubicBezTo>
                  <a:pt x="5707" y="6292"/>
                  <a:pt x="5553" y="6354"/>
                  <a:pt x="5393" y="6399"/>
                </a:cubicBezTo>
                <a:cubicBezTo>
                  <a:pt x="5552" y="6350"/>
                  <a:pt x="5705" y="6284"/>
                  <a:pt x="5849" y="6202"/>
                </a:cubicBezTo>
                <a:cubicBezTo>
                  <a:pt x="5885" y="6181"/>
                  <a:pt x="5921" y="6160"/>
                  <a:pt x="5956" y="6138"/>
                </a:cubicBezTo>
                <a:cubicBezTo>
                  <a:pt x="5991" y="6115"/>
                  <a:pt x="6023" y="6093"/>
                  <a:pt x="6061" y="6065"/>
                </a:cubicBezTo>
                <a:cubicBezTo>
                  <a:pt x="6136" y="6009"/>
                  <a:pt x="6208" y="5948"/>
                  <a:pt x="6275" y="5883"/>
                </a:cubicBezTo>
                <a:cubicBezTo>
                  <a:pt x="6413" y="5747"/>
                  <a:pt x="6531" y="5592"/>
                  <a:pt x="6624" y="5421"/>
                </a:cubicBezTo>
                <a:cubicBezTo>
                  <a:pt x="6715" y="5253"/>
                  <a:pt x="6781" y="5072"/>
                  <a:pt x="6820" y="4884"/>
                </a:cubicBezTo>
                <a:cubicBezTo>
                  <a:pt x="6838" y="4795"/>
                  <a:pt x="6851" y="4705"/>
                  <a:pt x="6858" y="4615"/>
                </a:cubicBezTo>
                <a:cubicBezTo>
                  <a:pt x="6862" y="4571"/>
                  <a:pt x="6864" y="4527"/>
                  <a:pt x="6865" y="4483"/>
                </a:cubicBezTo>
                <a:lnTo>
                  <a:pt x="6865" y="4450"/>
                </a:lnTo>
                <a:lnTo>
                  <a:pt x="6865" y="4416"/>
                </a:lnTo>
                <a:lnTo>
                  <a:pt x="6865" y="4387"/>
                </a:lnTo>
                <a:lnTo>
                  <a:pt x="6864" y="4355"/>
                </a:lnTo>
                <a:cubicBezTo>
                  <a:pt x="6858" y="4183"/>
                  <a:pt x="6833" y="4013"/>
                  <a:pt x="6790" y="3847"/>
                </a:cubicBezTo>
                <a:cubicBezTo>
                  <a:pt x="6748" y="3683"/>
                  <a:pt x="6689" y="3525"/>
                  <a:pt x="6614" y="3373"/>
                </a:cubicBezTo>
                <a:cubicBezTo>
                  <a:pt x="6596" y="3335"/>
                  <a:pt x="6576" y="3298"/>
                  <a:pt x="6555" y="3261"/>
                </a:cubicBezTo>
                <a:lnTo>
                  <a:pt x="6539" y="3234"/>
                </a:lnTo>
                <a:lnTo>
                  <a:pt x="6522" y="3204"/>
                </a:lnTo>
                <a:lnTo>
                  <a:pt x="6516" y="3195"/>
                </a:lnTo>
                <a:cubicBezTo>
                  <a:pt x="6511" y="3186"/>
                  <a:pt x="6506" y="3179"/>
                  <a:pt x="6501" y="3170"/>
                </a:cubicBezTo>
                <a:cubicBezTo>
                  <a:pt x="6490" y="3153"/>
                  <a:pt x="6479" y="3135"/>
                  <a:pt x="6466" y="3117"/>
                </a:cubicBezTo>
                <a:cubicBezTo>
                  <a:pt x="6439" y="3077"/>
                  <a:pt x="6408" y="3040"/>
                  <a:pt x="6376" y="3005"/>
                </a:cubicBezTo>
                <a:cubicBezTo>
                  <a:pt x="6304" y="2928"/>
                  <a:pt x="6221" y="2862"/>
                  <a:pt x="6129" y="2811"/>
                </a:cubicBezTo>
                <a:cubicBezTo>
                  <a:pt x="6089" y="2789"/>
                  <a:pt x="6048" y="2769"/>
                  <a:pt x="6005" y="2752"/>
                </a:cubicBezTo>
                <a:cubicBezTo>
                  <a:pt x="5940" y="2727"/>
                  <a:pt x="5873" y="2707"/>
                  <a:pt x="5804" y="2694"/>
                </a:cubicBezTo>
                <a:cubicBezTo>
                  <a:pt x="5753" y="2683"/>
                  <a:pt x="5701" y="2676"/>
                  <a:pt x="5649" y="2671"/>
                </a:cubicBezTo>
                <a:cubicBezTo>
                  <a:pt x="5569" y="2664"/>
                  <a:pt x="5489" y="2661"/>
                  <a:pt x="5409" y="2662"/>
                </a:cubicBezTo>
                <a:cubicBezTo>
                  <a:pt x="5373" y="2662"/>
                  <a:pt x="5339" y="2663"/>
                  <a:pt x="5305" y="2664"/>
                </a:cubicBezTo>
                <a:lnTo>
                  <a:pt x="5249" y="2667"/>
                </a:lnTo>
                <a:cubicBezTo>
                  <a:pt x="5229" y="2667"/>
                  <a:pt x="5210" y="2669"/>
                  <a:pt x="5190" y="2670"/>
                </a:cubicBezTo>
                <a:cubicBezTo>
                  <a:pt x="5111" y="2675"/>
                  <a:pt x="5033" y="2685"/>
                  <a:pt x="4955" y="2697"/>
                </a:cubicBezTo>
                <a:cubicBezTo>
                  <a:pt x="4799" y="2722"/>
                  <a:pt x="4647" y="2763"/>
                  <a:pt x="4500" y="2821"/>
                </a:cubicBezTo>
                <a:cubicBezTo>
                  <a:pt x="4355" y="2880"/>
                  <a:pt x="4218" y="2958"/>
                  <a:pt x="4094" y="3054"/>
                </a:cubicBezTo>
                <a:cubicBezTo>
                  <a:pt x="4203" y="2971"/>
                  <a:pt x="4321" y="2903"/>
                  <a:pt x="4447" y="2849"/>
                </a:cubicBezTo>
                <a:cubicBezTo>
                  <a:pt x="4596" y="2786"/>
                  <a:pt x="4752" y="2741"/>
                  <a:pt x="4911" y="2715"/>
                </a:cubicBezTo>
                <a:cubicBezTo>
                  <a:pt x="4991" y="2701"/>
                  <a:pt x="5071" y="2692"/>
                  <a:pt x="5151" y="2686"/>
                </a:cubicBezTo>
                <a:cubicBezTo>
                  <a:pt x="5191" y="2683"/>
                  <a:pt x="5231" y="2681"/>
                  <a:pt x="5271" y="2680"/>
                </a:cubicBezTo>
                <a:lnTo>
                  <a:pt x="5325" y="2679"/>
                </a:lnTo>
                <a:lnTo>
                  <a:pt x="5379" y="2679"/>
                </a:lnTo>
                <a:cubicBezTo>
                  <a:pt x="5451" y="2679"/>
                  <a:pt x="5527" y="2681"/>
                  <a:pt x="5617" y="2690"/>
                </a:cubicBezTo>
                <a:cubicBezTo>
                  <a:pt x="5662" y="2694"/>
                  <a:pt x="5711" y="2700"/>
                  <a:pt x="5767" y="2710"/>
                </a:cubicBezTo>
                <a:cubicBezTo>
                  <a:pt x="5832" y="2723"/>
                  <a:pt x="5897" y="2740"/>
                  <a:pt x="5960" y="2763"/>
                </a:cubicBezTo>
                <a:cubicBezTo>
                  <a:pt x="6000" y="2778"/>
                  <a:pt x="6040" y="2795"/>
                  <a:pt x="6078" y="2814"/>
                </a:cubicBezTo>
                <a:cubicBezTo>
                  <a:pt x="6122" y="2837"/>
                  <a:pt x="6164" y="2863"/>
                  <a:pt x="6204" y="2892"/>
                </a:cubicBezTo>
                <a:cubicBezTo>
                  <a:pt x="6247" y="2923"/>
                  <a:pt x="6286" y="2957"/>
                  <a:pt x="6323" y="2994"/>
                </a:cubicBezTo>
                <a:cubicBezTo>
                  <a:pt x="6358" y="3029"/>
                  <a:pt x="6390" y="3066"/>
                  <a:pt x="6419" y="3106"/>
                </a:cubicBezTo>
                <a:cubicBezTo>
                  <a:pt x="6444" y="3139"/>
                  <a:pt x="6467" y="3174"/>
                  <a:pt x="6487" y="3210"/>
                </a:cubicBezTo>
                <a:lnTo>
                  <a:pt x="6501" y="3235"/>
                </a:lnTo>
                <a:lnTo>
                  <a:pt x="6517" y="3263"/>
                </a:lnTo>
                <a:cubicBezTo>
                  <a:pt x="6538" y="3300"/>
                  <a:pt x="6557" y="3337"/>
                  <a:pt x="6575" y="3375"/>
                </a:cubicBezTo>
                <a:cubicBezTo>
                  <a:pt x="6647" y="3526"/>
                  <a:pt x="6703" y="3685"/>
                  <a:pt x="6741" y="3848"/>
                </a:cubicBezTo>
                <a:cubicBezTo>
                  <a:pt x="6780" y="4013"/>
                  <a:pt x="6801" y="4182"/>
                  <a:pt x="6802" y="4352"/>
                </a:cubicBezTo>
                <a:lnTo>
                  <a:pt x="6802" y="4413"/>
                </a:lnTo>
                <a:lnTo>
                  <a:pt x="6802" y="4446"/>
                </a:lnTo>
                <a:lnTo>
                  <a:pt x="6802" y="4463"/>
                </a:lnTo>
                <a:lnTo>
                  <a:pt x="6802" y="4479"/>
                </a:lnTo>
                <a:cubicBezTo>
                  <a:pt x="6800" y="4522"/>
                  <a:pt x="6796" y="4564"/>
                  <a:pt x="6792" y="4607"/>
                </a:cubicBezTo>
                <a:cubicBezTo>
                  <a:pt x="6782" y="4695"/>
                  <a:pt x="6767" y="4783"/>
                  <a:pt x="6747" y="4869"/>
                </a:cubicBezTo>
                <a:cubicBezTo>
                  <a:pt x="6704" y="5048"/>
                  <a:pt x="6634" y="5220"/>
                  <a:pt x="6541" y="5379"/>
                </a:cubicBezTo>
                <a:cubicBezTo>
                  <a:pt x="6447" y="5537"/>
                  <a:pt x="6330" y="5679"/>
                  <a:pt x="6192" y="5801"/>
                </a:cubicBezTo>
                <a:cubicBezTo>
                  <a:pt x="6327" y="5676"/>
                  <a:pt x="6442" y="5531"/>
                  <a:pt x="6532" y="5371"/>
                </a:cubicBezTo>
                <a:cubicBezTo>
                  <a:pt x="6622" y="5212"/>
                  <a:pt x="6688" y="5041"/>
                  <a:pt x="6727" y="4863"/>
                </a:cubicBezTo>
                <a:cubicBezTo>
                  <a:pt x="6746" y="4777"/>
                  <a:pt x="6759" y="4691"/>
                  <a:pt x="6767" y="4604"/>
                </a:cubicBezTo>
                <a:cubicBezTo>
                  <a:pt x="6771" y="4562"/>
                  <a:pt x="6773" y="4519"/>
                  <a:pt x="6775" y="4478"/>
                </a:cubicBezTo>
                <a:lnTo>
                  <a:pt x="6775" y="4446"/>
                </a:lnTo>
                <a:lnTo>
                  <a:pt x="6775" y="4428"/>
                </a:lnTo>
                <a:lnTo>
                  <a:pt x="6775" y="4384"/>
                </a:lnTo>
                <a:lnTo>
                  <a:pt x="6775" y="4352"/>
                </a:lnTo>
                <a:cubicBezTo>
                  <a:pt x="6771" y="4186"/>
                  <a:pt x="6748" y="4020"/>
                  <a:pt x="6708" y="3859"/>
                </a:cubicBezTo>
                <a:cubicBezTo>
                  <a:pt x="6678" y="3739"/>
                  <a:pt x="6638" y="3622"/>
                  <a:pt x="6590" y="3508"/>
                </a:cubicBezTo>
                <a:cubicBezTo>
                  <a:pt x="6566" y="3452"/>
                  <a:pt x="6539" y="3396"/>
                  <a:pt x="6510" y="3341"/>
                </a:cubicBezTo>
                <a:cubicBezTo>
                  <a:pt x="6496" y="3314"/>
                  <a:pt x="6481" y="3287"/>
                  <a:pt x="6465" y="3260"/>
                </a:cubicBezTo>
                <a:lnTo>
                  <a:pt x="6453" y="3239"/>
                </a:lnTo>
                <a:lnTo>
                  <a:pt x="6438" y="3214"/>
                </a:lnTo>
                <a:cubicBezTo>
                  <a:pt x="6424" y="3191"/>
                  <a:pt x="6407" y="3165"/>
                  <a:pt x="6388" y="3139"/>
                </a:cubicBezTo>
                <a:cubicBezTo>
                  <a:pt x="6405" y="3163"/>
                  <a:pt x="6420" y="3186"/>
                  <a:pt x="6434" y="3207"/>
                </a:cubicBezTo>
                <a:lnTo>
                  <a:pt x="6443" y="3223"/>
                </a:lnTo>
                <a:lnTo>
                  <a:pt x="6450" y="3235"/>
                </a:lnTo>
                <a:lnTo>
                  <a:pt x="6459" y="3251"/>
                </a:lnTo>
                <a:lnTo>
                  <a:pt x="6480" y="3288"/>
                </a:lnTo>
                <a:cubicBezTo>
                  <a:pt x="6487" y="3301"/>
                  <a:pt x="6493" y="3313"/>
                  <a:pt x="6500" y="3325"/>
                </a:cubicBezTo>
                <a:cubicBezTo>
                  <a:pt x="6526" y="3375"/>
                  <a:pt x="6550" y="3425"/>
                  <a:pt x="6572" y="3476"/>
                </a:cubicBezTo>
                <a:cubicBezTo>
                  <a:pt x="6616" y="3578"/>
                  <a:pt x="6653" y="3682"/>
                  <a:pt x="6682" y="3790"/>
                </a:cubicBezTo>
                <a:cubicBezTo>
                  <a:pt x="6711" y="3897"/>
                  <a:pt x="6732" y="4007"/>
                  <a:pt x="6746" y="4118"/>
                </a:cubicBezTo>
                <a:cubicBezTo>
                  <a:pt x="6753" y="4174"/>
                  <a:pt x="6757" y="4230"/>
                  <a:pt x="6760" y="4286"/>
                </a:cubicBezTo>
                <a:cubicBezTo>
                  <a:pt x="6761" y="4315"/>
                  <a:pt x="6761" y="4343"/>
                  <a:pt x="6762" y="4371"/>
                </a:cubicBezTo>
                <a:lnTo>
                  <a:pt x="6762" y="4411"/>
                </a:lnTo>
                <a:lnTo>
                  <a:pt x="6761" y="4456"/>
                </a:lnTo>
                <a:cubicBezTo>
                  <a:pt x="6756" y="4630"/>
                  <a:pt x="6728" y="4803"/>
                  <a:pt x="6679" y="4970"/>
                </a:cubicBezTo>
                <a:cubicBezTo>
                  <a:pt x="6627" y="5146"/>
                  <a:pt x="6548" y="5313"/>
                  <a:pt x="6446" y="5465"/>
                </a:cubicBezTo>
                <a:cubicBezTo>
                  <a:pt x="6344" y="5614"/>
                  <a:pt x="6221" y="5748"/>
                  <a:pt x="6080" y="5860"/>
                </a:cubicBezTo>
                <a:cubicBezTo>
                  <a:pt x="6015" y="5912"/>
                  <a:pt x="5946" y="5959"/>
                  <a:pt x="5874" y="6002"/>
                </a:cubicBezTo>
                <a:cubicBezTo>
                  <a:pt x="5807" y="6042"/>
                  <a:pt x="5737" y="6077"/>
                  <a:pt x="5666" y="6108"/>
                </a:cubicBezTo>
                <a:cubicBezTo>
                  <a:pt x="5736" y="6073"/>
                  <a:pt x="5804" y="6035"/>
                  <a:pt x="5870" y="5992"/>
                </a:cubicBezTo>
                <a:cubicBezTo>
                  <a:pt x="5886" y="5981"/>
                  <a:pt x="5902" y="5970"/>
                  <a:pt x="5918" y="5960"/>
                </a:cubicBezTo>
                <a:cubicBezTo>
                  <a:pt x="5934" y="5950"/>
                  <a:pt x="5951" y="5936"/>
                  <a:pt x="5968" y="5923"/>
                </a:cubicBezTo>
                <a:cubicBezTo>
                  <a:pt x="6003" y="5898"/>
                  <a:pt x="6036" y="5871"/>
                  <a:pt x="6069" y="5843"/>
                </a:cubicBezTo>
                <a:cubicBezTo>
                  <a:pt x="6341" y="5612"/>
                  <a:pt x="6536" y="5304"/>
                  <a:pt x="6629" y="4959"/>
                </a:cubicBezTo>
                <a:cubicBezTo>
                  <a:pt x="6672" y="4798"/>
                  <a:pt x="6695" y="4631"/>
                  <a:pt x="6696" y="4464"/>
                </a:cubicBezTo>
                <a:cubicBezTo>
                  <a:pt x="6696" y="4445"/>
                  <a:pt x="6696" y="4416"/>
                  <a:pt x="6696" y="4404"/>
                </a:cubicBezTo>
                <a:lnTo>
                  <a:pt x="6696" y="4372"/>
                </a:lnTo>
                <a:lnTo>
                  <a:pt x="6695" y="4342"/>
                </a:lnTo>
                <a:cubicBezTo>
                  <a:pt x="6693" y="4302"/>
                  <a:pt x="6690" y="4261"/>
                  <a:pt x="6686" y="4222"/>
                </a:cubicBezTo>
                <a:cubicBezTo>
                  <a:pt x="6678" y="4142"/>
                  <a:pt x="6666" y="4063"/>
                  <a:pt x="6650" y="3985"/>
                </a:cubicBezTo>
                <a:cubicBezTo>
                  <a:pt x="6601" y="3754"/>
                  <a:pt x="6516" y="3531"/>
                  <a:pt x="6398" y="3326"/>
                </a:cubicBezTo>
                <a:lnTo>
                  <a:pt x="6382" y="3300"/>
                </a:lnTo>
                <a:lnTo>
                  <a:pt x="6374" y="3287"/>
                </a:lnTo>
                <a:lnTo>
                  <a:pt x="6368" y="3277"/>
                </a:lnTo>
                <a:lnTo>
                  <a:pt x="6361" y="3266"/>
                </a:lnTo>
                <a:lnTo>
                  <a:pt x="6354" y="3255"/>
                </a:lnTo>
                <a:cubicBezTo>
                  <a:pt x="6350" y="3248"/>
                  <a:pt x="6345" y="3241"/>
                  <a:pt x="6340" y="3233"/>
                </a:cubicBezTo>
                <a:cubicBezTo>
                  <a:pt x="6330" y="3218"/>
                  <a:pt x="6319" y="3203"/>
                  <a:pt x="6308" y="3187"/>
                </a:cubicBezTo>
                <a:cubicBezTo>
                  <a:pt x="6283" y="3154"/>
                  <a:pt x="6255" y="3122"/>
                  <a:pt x="6225" y="3093"/>
                </a:cubicBezTo>
                <a:cubicBezTo>
                  <a:pt x="6194" y="3062"/>
                  <a:pt x="6160" y="3033"/>
                  <a:pt x="6124" y="3008"/>
                </a:cubicBezTo>
                <a:cubicBezTo>
                  <a:pt x="6090" y="2983"/>
                  <a:pt x="6053" y="2962"/>
                  <a:pt x="6016" y="2943"/>
                </a:cubicBezTo>
                <a:cubicBezTo>
                  <a:pt x="5983" y="2926"/>
                  <a:pt x="5949" y="2911"/>
                  <a:pt x="5914" y="2899"/>
                </a:cubicBezTo>
                <a:cubicBezTo>
                  <a:pt x="5859" y="2879"/>
                  <a:pt x="5801" y="2865"/>
                  <a:pt x="5743" y="2855"/>
                </a:cubicBezTo>
                <a:cubicBezTo>
                  <a:pt x="5693" y="2846"/>
                  <a:pt x="5648" y="2841"/>
                  <a:pt x="5607" y="2838"/>
                </a:cubicBezTo>
                <a:cubicBezTo>
                  <a:pt x="5565" y="2834"/>
                  <a:pt x="5527" y="2833"/>
                  <a:pt x="5489" y="2832"/>
                </a:cubicBezTo>
                <a:cubicBezTo>
                  <a:pt x="5446" y="2831"/>
                  <a:pt x="5406" y="2832"/>
                  <a:pt x="5366" y="2832"/>
                </a:cubicBezTo>
                <a:cubicBezTo>
                  <a:pt x="5412" y="2832"/>
                  <a:pt x="5459" y="2832"/>
                  <a:pt x="5510" y="2835"/>
                </a:cubicBezTo>
                <a:cubicBezTo>
                  <a:pt x="5548" y="2836"/>
                  <a:pt x="5588" y="2839"/>
                  <a:pt x="5632" y="2844"/>
                </a:cubicBezTo>
                <a:cubicBezTo>
                  <a:pt x="5680" y="2849"/>
                  <a:pt x="5728" y="2856"/>
                  <a:pt x="5776" y="2867"/>
                </a:cubicBezTo>
                <a:cubicBezTo>
                  <a:pt x="5837" y="2880"/>
                  <a:pt x="5898" y="2899"/>
                  <a:pt x="5956" y="2923"/>
                </a:cubicBezTo>
                <a:cubicBezTo>
                  <a:pt x="5992" y="2939"/>
                  <a:pt x="6028" y="2957"/>
                  <a:pt x="6062" y="2977"/>
                </a:cubicBezTo>
                <a:cubicBezTo>
                  <a:pt x="6136" y="3023"/>
                  <a:pt x="6203" y="3080"/>
                  <a:pt x="6260" y="3147"/>
                </a:cubicBezTo>
                <a:cubicBezTo>
                  <a:pt x="6285" y="3176"/>
                  <a:pt x="6309" y="3208"/>
                  <a:pt x="6330" y="3240"/>
                </a:cubicBezTo>
                <a:cubicBezTo>
                  <a:pt x="6340" y="3255"/>
                  <a:pt x="6348" y="3270"/>
                  <a:pt x="6356" y="3284"/>
                </a:cubicBezTo>
                <a:lnTo>
                  <a:pt x="6362" y="3294"/>
                </a:lnTo>
                <a:lnTo>
                  <a:pt x="6370" y="3308"/>
                </a:lnTo>
                <a:lnTo>
                  <a:pt x="6385" y="3334"/>
                </a:lnTo>
                <a:lnTo>
                  <a:pt x="6399" y="3360"/>
                </a:lnTo>
                <a:cubicBezTo>
                  <a:pt x="6511" y="3570"/>
                  <a:pt x="6588" y="3797"/>
                  <a:pt x="6628" y="4032"/>
                </a:cubicBezTo>
                <a:cubicBezTo>
                  <a:pt x="6641" y="4110"/>
                  <a:pt x="6650" y="4190"/>
                  <a:pt x="6654" y="4270"/>
                </a:cubicBezTo>
                <a:cubicBezTo>
                  <a:pt x="6657" y="4310"/>
                  <a:pt x="6658" y="4350"/>
                  <a:pt x="6658" y="4390"/>
                </a:cubicBezTo>
                <a:lnTo>
                  <a:pt x="6658" y="4416"/>
                </a:lnTo>
                <a:lnTo>
                  <a:pt x="6658" y="4449"/>
                </a:lnTo>
                <a:cubicBezTo>
                  <a:pt x="6657" y="4469"/>
                  <a:pt x="6656" y="4489"/>
                  <a:pt x="6655" y="4509"/>
                </a:cubicBezTo>
                <a:cubicBezTo>
                  <a:pt x="6646" y="4676"/>
                  <a:pt x="6614" y="4841"/>
                  <a:pt x="6562" y="5000"/>
                </a:cubicBezTo>
                <a:cubicBezTo>
                  <a:pt x="6452" y="5328"/>
                  <a:pt x="6244" y="5614"/>
                  <a:pt x="5966" y="5819"/>
                </a:cubicBezTo>
                <a:cubicBezTo>
                  <a:pt x="5950" y="5832"/>
                  <a:pt x="5932" y="5843"/>
                  <a:pt x="5916" y="5855"/>
                </a:cubicBezTo>
                <a:cubicBezTo>
                  <a:pt x="5899" y="5867"/>
                  <a:pt x="5882" y="5878"/>
                  <a:pt x="5866" y="5888"/>
                </a:cubicBezTo>
                <a:cubicBezTo>
                  <a:pt x="5834" y="5908"/>
                  <a:pt x="5801" y="5927"/>
                  <a:pt x="5769" y="5945"/>
                </a:cubicBezTo>
                <a:cubicBezTo>
                  <a:pt x="5703" y="5981"/>
                  <a:pt x="5636" y="6013"/>
                  <a:pt x="5566" y="6041"/>
                </a:cubicBezTo>
                <a:cubicBezTo>
                  <a:pt x="5634" y="6010"/>
                  <a:pt x="5701" y="5974"/>
                  <a:pt x="5765" y="5935"/>
                </a:cubicBezTo>
                <a:cubicBezTo>
                  <a:pt x="5797" y="5916"/>
                  <a:pt x="5828" y="5895"/>
                  <a:pt x="5859" y="5874"/>
                </a:cubicBezTo>
                <a:cubicBezTo>
                  <a:pt x="5875" y="5863"/>
                  <a:pt x="5891" y="5851"/>
                  <a:pt x="5907" y="5839"/>
                </a:cubicBezTo>
                <a:cubicBezTo>
                  <a:pt x="5923" y="5827"/>
                  <a:pt x="5939" y="5814"/>
                  <a:pt x="5955" y="5801"/>
                </a:cubicBezTo>
                <a:cubicBezTo>
                  <a:pt x="6085" y="5697"/>
                  <a:pt x="6200" y="5575"/>
                  <a:pt x="6294" y="5437"/>
                </a:cubicBezTo>
                <a:cubicBezTo>
                  <a:pt x="6389" y="5299"/>
                  <a:pt x="6462" y="5147"/>
                  <a:pt x="6511" y="4986"/>
                </a:cubicBezTo>
                <a:cubicBezTo>
                  <a:pt x="6558" y="4832"/>
                  <a:pt x="6584" y="4673"/>
                  <a:pt x="6589" y="4513"/>
                </a:cubicBezTo>
                <a:cubicBezTo>
                  <a:pt x="6589" y="4497"/>
                  <a:pt x="6590" y="4480"/>
                  <a:pt x="6590" y="4464"/>
                </a:cubicBezTo>
                <a:lnTo>
                  <a:pt x="6590" y="4413"/>
                </a:lnTo>
                <a:lnTo>
                  <a:pt x="6590" y="4394"/>
                </a:lnTo>
                <a:lnTo>
                  <a:pt x="6590" y="4378"/>
                </a:lnTo>
                <a:lnTo>
                  <a:pt x="6590" y="4366"/>
                </a:lnTo>
                <a:cubicBezTo>
                  <a:pt x="6590" y="4350"/>
                  <a:pt x="6589" y="4334"/>
                  <a:pt x="6588" y="4317"/>
                </a:cubicBezTo>
                <a:cubicBezTo>
                  <a:pt x="6584" y="4252"/>
                  <a:pt x="6577" y="4187"/>
                  <a:pt x="6568" y="4123"/>
                </a:cubicBezTo>
                <a:cubicBezTo>
                  <a:pt x="6529" y="3870"/>
                  <a:pt x="6445" y="3626"/>
                  <a:pt x="6320" y="3402"/>
                </a:cubicBezTo>
                <a:cubicBezTo>
                  <a:pt x="6312" y="3388"/>
                  <a:pt x="6304" y="3375"/>
                  <a:pt x="6296" y="3361"/>
                </a:cubicBezTo>
                <a:lnTo>
                  <a:pt x="6283" y="3339"/>
                </a:lnTo>
                <a:lnTo>
                  <a:pt x="6278" y="3331"/>
                </a:lnTo>
                <a:lnTo>
                  <a:pt x="6270" y="3317"/>
                </a:lnTo>
                <a:cubicBezTo>
                  <a:pt x="6240" y="3268"/>
                  <a:pt x="6204" y="3221"/>
                  <a:pt x="6164" y="3180"/>
                </a:cubicBezTo>
                <a:cubicBezTo>
                  <a:pt x="6119" y="3133"/>
                  <a:pt x="6068" y="3092"/>
                  <a:pt x="6012" y="3059"/>
                </a:cubicBezTo>
                <a:cubicBezTo>
                  <a:pt x="5963" y="3030"/>
                  <a:pt x="5912" y="3007"/>
                  <a:pt x="5858" y="2990"/>
                </a:cubicBezTo>
                <a:cubicBezTo>
                  <a:pt x="5914" y="3010"/>
                  <a:pt x="5968" y="3035"/>
                  <a:pt x="6018" y="3067"/>
                </a:cubicBezTo>
                <a:cubicBezTo>
                  <a:pt x="6075" y="3104"/>
                  <a:pt x="6127" y="3148"/>
                  <a:pt x="6172" y="3199"/>
                </a:cubicBezTo>
                <a:cubicBezTo>
                  <a:pt x="6191" y="3222"/>
                  <a:pt x="6210" y="3245"/>
                  <a:pt x="6227" y="3270"/>
                </a:cubicBezTo>
                <a:cubicBezTo>
                  <a:pt x="6235" y="3282"/>
                  <a:pt x="6243" y="3293"/>
                  <a:pt x="6249" y="3304"/>
                </a:cubicBezTo>
                <a:lnTo>
                  <a:pt x="6259" y="3320"/>
                </a:lnTo>
                <a:lnTo>
                  <a:pt x="6267" y="3335"/>
                </a:lnTo>
                <a:lnTo>
                  <a:pt x="6278" y="3354"/>
                </a:lnTo>
                <a:lnTo>
                  <a:pt x="6289" y="3376"/>
                </a:lnTo>
                <a:cubicBezTo>
                  <a:pt x="6296" y="3390"/>
                  <a:pt x="6304" y="3404"/>
                  <a:pt x="6311" y="3418"/>
                </a:cubicBezTo>
                <a:cubicBezTo>
                  <a:pt x="6339" y="3475"/>
                  <a:pt x="6364" y="3533"/>
                  <a:pt x="6387" y="3592"/>
                </a:cubicBezTo>
                <a:cubicBezTo>
                  <a:pt x="6400" y="3621"/>
                  <a:pt x="6412" y="3650"/>
                  <a:pt x="6423" y="3679"/>
                </a:cubicBezTo>
                <a:cubicBezTo>
                  <a:pt x="6477" y="3820"/>
                  <a:pt x="6516" y="3966"/>
                  <a:pt x="6539" y="4116"/>
                </a:cubicBezTo>
                <a:cubicBezTo>
                  <a:pt x="6551" y="4191"/>
                  <a:pt x="6558" y="4267"/>
                  <a:pt x="6562" y="4343"/>
                </a:cubicBezTo>
                <a:cubicBezTo>
                  <a:pt x="6562" y="4363"/>
                  <a:pt x="6563" y="4382"/>
                  <a:pt x="6563" y="4402"/>
                </a:cubicBezTo>
                <a:lnTo>
                  <a:pt x="6563" y="4428"/>
                </a:lnTo>
                <a:lnTo>
                  <a:pt x="6563" y="4458"/>
                </a:lnTo>
                <a:cubicBezTo>
                  <a:pt x="6563" y="4497"/>
                  <a:pt x="6561" y="4536"/>
                  <a:pt x="6558" y="4574"/>
                </a:cubicBezTo>
                <a:cubicBezTo>
                  <a:pt x="6547" y="4735"/>
                  <a:pt x="6514" y="4893"/>
                  <a:pt x="6460" y="5045"/>
                </a:cubicBezTo>
                <a:cubicBezTo>
                  <a:pt x="6403" y="5202"/>
                  <a:pt x="6323" y="5350"/>
                  <a:pt x="6222" y="5482"/>
                </a:cubicBezTo>
                <a:cubicBezTo>
                  <a:pt x="6123" y="5613"/>
                  <a:pt x="6005" y="5728"/>
                  <a:pt x="5872" y="5825"/>
                </a:cubicBezTo>
                <a:lnTo>
                  <a:pt x="5848" y="5842"/>
                </a:lnTo>
                <a:lnTo>
                  <a:pt x="5825" y="5858"/>
                </a:lnTo>
                <a:cubicBezTo>
                  <a:pt x="5809" y="5869"/>
                  <a:pt x="5794" y="5879"/>
                  <a:pt x="5778" y="5889"/>
                </a:cubicBezTo>
                <a:cubicBezTo>
                  <a:pt x="5747" y="5910"/>
                  <a:pt x="5715" y="5929"/>
                  <a:pt x="5682" y="5947"/>
                </a:cubicBezTo>
                <a:cubicBezTo>
                  <a:pt x="5617" y="5984"/>
                  <a:pt x="5550" y="6018"/>
                  <a:pt x="5481" y="6047"/>
                </a:cubicBezTo>
                <a:cubicBezTo>
                  <a:pt x="5344" y="6105"/>
                  <a:pt x="5201" y="6150"/>
                  <a:pt x="5055" y="6180"/>
                </a:cubicBezTo>
                <a:cubicBezTo>
                  <a:pt x="4909" y="6210"/>
                  <a:pt x="4762" y="6228"/>
                  <a:pt x="4614" y="6233"/>
                </a:cubicBezTo>
                <a:cubicBezTo>
                  <a:pt x="4468" y="6238"/>
                  <a:pt x="4322" y="6232"/>
                  <a:pt x="4178" y="6216"/>
                </a:cubicBezTo>
                <a:cubicBezTo>
                  <a:pt x="4323" y="6225"/>
                  <a:pt x="4470" y="6224"/>
                  <a:pt x="4615" y="6213"/>
                </a:cubicBezTo>
                <a:cubicBezTo>
                  <a:pt x="4761" y="6202"/>
                  <a:pt x="4905" y="6179"/>
                  <a:pt x="5046" y="6145"/>
                </a:cubicBezTo>
                <a:cubicBezTo>
                  <a:pt x="5329" y="6075"/>
                  <a:pt x="5597" y="5956"/>
                  <a:pt x="5827" y="5780"/>
                </a:cubicBezTo>
                <a:cubicBezTo>
                  <a:pt x="5969" y="5672"/>
                  <a:pt x="6092" y="5541"/>
                  <a:pt x="6193" y="5393"/>
                </a:cubicBezTo>
                <a:cubicBezTo>
                  <a:pt x="6293" y="5244"/>
                  <a:pt x="6367" y="5079"/>
                  <a:pt x="6411" y="4906"/>
                </a:cubicBezTo>
                <a:cubicBezTo>
                  <a:pt x="6367" y="5062"/>
                  <a:pt x="6299" y="5211"/>
                  <a:pt x="6210" y="5347"/>
                </a:cubicBezTo>
                <a:cubicBezTo>
                  <a:pt x="6120" y="5482"/>
                  <a:pt x="6010" y="5602"/>
                  <a:pt x="5884" y="5703"/>
                </a:cubicBezTo>
                <a:cubicBezTo>
                  <a:pt x="5869" y="5715"/>
                  <a:pt x="5854" y="5727"/>
                  <a:pt x="5838" y="5739"/>
                </a:cubicBezTo>
                <a:cubicBezTo>
                  <a:pt x="5822" y="5750"/>
                  <a:pt x="5807" y="5761"/>
                  <a:pt x="5792" y="5772"/>
                </a:cubicBezTo>
                <a:cubicBezTo>
                  <a:pt x="5763" y="5793"/>
                  <a:pt x="5733" y="5812"/>
                  <a:pt x="5702" y="5831"/>
                </a:cubicBezTo>
                <a:cubicBezTo>
                  <a:pt x="5641" y="5869"/>
                  <a:pt x="5577" y="5903"/>
                  <a:pt x="5512" y="5934"/>
                </a:cubicBezTo>
                <a:cubicBezTo>
                  <a:pt x="5382" y="5994"/>
                  <a:pt x="5245" y="6041"/>
                  <a:pt x="5105" y="6074"/>
                </a:cubicBezTo>
                <a:cubicBezTo>
                  <a:pt x="4966" y="6107"/>
                  <a:pt x="4825" y="6128"/>
                  <a:pt x="4682" y="6136"/>
                </a:cubicBezTo>
                <a:cubicBezTo>
                  <a:pt x="4542" y="6144"/>
                  <a:pt x="4401" y="6142"/>
                  <a:pt x="4261" y="6128"/>
                </a:cubicBezTo>
                <a:cubicBezTo>
                  <a:pt x="4402" y="6135"/>
                  <a:pt x="4543" y="6131"/>
                  <a:pt x="4683" y="6116"/>
                </a:cubicBezTo>
                <a:cubicBezTo>
                  <a:pt x="4822" y="6102"/>
                  <a:pt x="4961" y="6076"/>
                  <a:pt x="5096" y="6039"/>
                </a:cubicBezTo>
                <a:cubicBezTo>
                  <a:pt x="5230" y="6002"/>
                  <a:pt x="5361" y="5952"/>
                  <a:pt x="5486" y="5889"/>
                </a:cubicBezTo>
                <a:cubicBezTo>
                  <a:pt x="5548" y="5858"/>
                  <a:pt x="5608" y="5824"/>
                  <a:pt x="5666" y="5786"/>
                </a:cubicBezTo>
                <a:cubicBezTo>
                  <a:pt x="5695" y="5767"/>
                  <a:pt x="5724" y="5747"/>
                  <a:pt x="5752" y="5726"/>
                </a:cubicBezTo>
                <a:cubicBezTo>
                  <a:pt x="5780" y="5705"/>
                  <a:pt x="5809" y="5682"/>
                  <a:pt x="5837" y="5659"/>
                </a:cubicBezTo>
                <a:cubicBezTo>
                  <a:pt x="5931" y="5579"/>
                  <a:pt x="6016" y="5488"/>
                  <a:pt x="6089" y="5388"/>
                </a:cubicBezTo>
                <a:cubicBezTo>
                  <a:pt x="6162" y="5288"/>
                  <a:pt x="6223" y="5179"/>
                  <a:pt x="6268" y="5063"/>
                </a:cubicBezTo>
                <a:cubicBezTo>
                  <a:pt x="6313" y="4950"/>
                  <a:pt x="6344" y="4832"/>
                  <a:pt x="6361" y="4711"/>
                </a:cubicBezTo>
                <a:cubicBezTo>
                  <a:pt x="6377" y="4595"/>
                  <a:pt x="6382" y="4478"/>
                  <a:pt x="6375" y="4361"/>
                </a:cubicBezTo>
                <a:cubicBezTo>
                  <a:pt x="6375" y="4374"/>
                  <a:pt x="6375" y="4386"/>
                  <a:pt x="6375" y="4400"/>
                </a:cubicBezTo>
                <a:lnTo>
                  <a:pt x="6375" y="4417"/>
                </a:lnTo>
                <a:lnTo>
                  <a:pt x="6375" y="4437"/>
                </a:lnTo>
                <a:cubicBezTo>
                  <a:pt x="6375" y="4463"/>
                  <a:pt x="6374" y="4489"/>
                  <a:pt x="6372" y="4515"/>
                </a:cubicBezTo>
                <a:cubicBezTo>
                  <a:pt x="6368" y="4566"/>
                  <a:pt x="6363" y="4618"/>
                  <a:pt x="6354" y="4670"/>
                </a:cubicBezTo>
                <a:cubicBezTo>
                  <a:pt x="6332" y="4814"/>
                  <a:pt x="6288" y="4953"/>
                  <a:pt x="6225" y="5085"/>
                </a:cubicBezTo>
                <a:cubicBezTo>
                  <a:pt x="6162" y="5217"/>
                  <a:pt x="6078" y="5338"/>
                  <a:pt x="5976" y="5444"/>
                </a:cubicBezTo>
                <a:cubicBezTo>
                  <a:pt x="5927" y="5496"/>
                  <a:pt x="5873" y="5544"/>
                  <a:pt x="5816" y="5588"/>
                </a:cubicBezTo>
                <a:cubicBezTo>
                  <a:pt x="5788" y="5610"/>
                  <a:pt x="5759" y="5631"/>
                  <a:pt x="5730" y="5650"/>
                </a:cubicBezTo>
                <a:cubicBezTo>
                  <a:pt x="5701" y="5669"/>
                  <a:pt x="5673" y="5687"/>
                  <a:pt x="5644" y="5704"/>
                </a:cubicBezTo>
                <a:cubicBezTo>
                  <a:pt x="5528" y="5770"/>
                  <a:pt x="5404" y="5822"/>
                  <a:pt x="5276" y="5859"/>
                </a:cubicBezTo>
                <a:cubicBezTo>
                  <a:pt x="5402" y="5815"/>
                  <a:pt x="5523" y="5757"/>
                  <a:pt x="5636" y="5685"/>
                </a:cubicBezTo>
                <a:cubicBezTo>
                  <a:pt x="5664" y="5667"/>
                  <a:pt x="5691" y="5649"/>
                  <a:pt x="5719" y="5629"/>
                </a:cubicBezTo>
                <a:cubicBezTo>
                  <a:pt x="5747" y="5608"/>
                  <a:pt x="5774" y="5587"/>
                  <a:pt x="5801" y="5565"/>
                </a:cubicBezTo>
                <a:cubicBezTo>
                  <a:pt x="5854" y="5520"/>
                  <a:pt x="5904" y="5471"/>
                  <a:pt x="5951" y="5418"/>
                </a:cubicBezTo>
                <a:cubicBezTo>
                  <a:pt x="6044" y="5313"/>
                  <a:pt x="6121" y="5194"/>
                  <a:pt x="6179" y="5065"/>
                </a:cubicBezTo>
                <a:cubicBezTo>
                  <a:pt x="6235" y="4938"/>
                  <a:pt x="6272" y="4804"/>
                  <a:pt x="6291" y="4666"/>
                </a:cubicBezTo>
                <a:cubicBezTo>
                  <a:pt x="6304" y="4567"/>
                  <a:pt x="6308" y="4468"/>
                  <a:pt x="6304" y="4368"/>
                </a:cubicBezTo>
                <a:cubicBezTo>
                  <a:pt x="6299" y="4269"/>
                  <a:pt x="6287" y="4171"/>
                  <a:pt x="6267" y="4075"/>
                </a:cubicBezTo>
                <a:cubicBezTo>
                  <a:pt x="6227" y="3884"/>
                  <a:pt x="6157" y="3700"/>
                  <a:pt x="6061" y="3531"/>
                </a:cubicBezTo>
                <a:cubicBezTo>
                  <a:pt x="6138" y="3679"/>
                  <a:pt x="6194" y="3836"/>
                  <a:pt x="6228" y="4000"/>
                </a:cubicBezTo>
                <a:cubicBezTo>
                  <a:pt x="6242" y="4065"/>
                  <a:pt x="6252" y="4130"/>
                  <a:pt x="6258" y="4196"/>
                </a:cubicBezTo>
                <a:cubicBezTo>
                  <a:pt x="6262" y="4229"/>
                  <a:pt x="6264" y="4262"/>
                  <a:pt x="6265" y="4296"/>
                </a:cubicBezTo>
                <a:cubicBezTo>
                  <a:pt x="6266" y="4312"/>
                  <a:pt x="6266" y="4329"/>
                  <a:pt x="6267" y="4346"/>
                </a:cubicBezTo>
                <a:lnTo>
                  <a:pt x="6267" y="4370"/>
                </a:lnTo>
                <a:lnTo>
                  <a:pt x="6267" y="4396"/>
                </a:lnTo>
                <a:lnTo>
                  <a:pt x="6267" y="4419"/>
                </a:lnTo>
                <a:lnTo>
                  <a:pt x="6266" y="4445"/>
                </a:lnTo>
                <a:cubicBezTo>
                  <a:pt x="6265" y="4461"/>
                  <a:pt x="6264" y="4478"/>
                  <a:pt x="6262" y="4494"/>
                </a:cubicBezTo>
                <a:cubicBezTo>
                  <a:pt x="6260" y="4528"/>
                  <a:pt x="6256" y="4561"/>
                  <a:pt x="6251" y="4594"/>
                </a:cubicBezTo>
                <a:cubicBezTo>
                  <a:pt x="6242" y="4660"/>
                  <a:pt x="6228" y="4726"/>
                  <a:pt x="6210" y="4790"/>
                </a:cubicBezTo>
                <a:cubicBezTo>
                  <a:pt x="6174" y="4920"/>
                  <a:pt x="6117" y="5043"/>
                  <a:pt x="6043" y="5155"/>
                </a:cubicBezTo>
                <a:cubicBezTo>
                  <a:pt x="5969" y="5264"/>
                  <a:pt x="5879" y="5361"/>
                  <a:pt x="5775" y="5442"/>
                </a:cubicBezTo>
                <a:cubicBezTo>
                  <a:pt x="5874" y="5355"/>
                  <a:pt x="5959" y="5254"/>
                  <a:pt x="6027" y="5142"/>
                </a:cubicBezTo>
                <a:cubicBezTo>
                  <a:pt x="6095" y="5029"/>
                  <a:pt x="6145" y="4907"/>
                  <a:pt x="6175" y="4779"/>
                </a:cubicBezTo>
                <a:cubicBezTo>
                  <a:pt x="6205" y="4654"/>
                  <a:pt x="6218" y="4526"/>
                  <a:pt x="6216" y="4397"/>
                </a:cubicBezTo>
                <a:cubicBezTo>
                  <a:pt x="6214" y="4269"/>
                  <a:pt x="6198" y="4143"/>
                  <a:pt x="6168" y="4019"/>
                </a:cubicBezTo>
                <a:cubicBezTo>
                  <a:pt x="6135" y="3882"/>
                  <a:pt x="6085" y="3750"/>
                  <a:pt x="6021" y="3625"/>
                </a:cubicBezTo>
                <a:cubicBezTo>
                  <a:pt x="6005" y="3593"/>
                  <a:pt x="5988" y="3563"/>
                  <a:pt x="5970" y="3533"/>
                </a:cubicBezTo>
                <a:lnTo>
                  <a:pt x="5956" y="3510"/>
                </a:lnTo>
                <a:cubicBezTo>
                  <a:pt x="5951" y="3502"/>
                  <a:pt x="5946" y="3494"/>
                  <a:pt x="5940" y="3485"/>
                </a:cubicBezTo>
                <a:cubicBezTo>
                  <a:pt x="5929" y="3468"/>
                  <a:pt x="5916" y="3452"/>
                  <a:pt x="5901" y="3437"/>
                </a:cubicBezTo>
                <a:cubicBezTo>
                  <a:pt x="5872" y="3407"/>
                  <a:pt x="5838" y="3381"/>
                  <a:pt x="5800" y="3363"/>
                </a:cubicBezTo>
                <a:cubicBezTo>
                  <a:pt x="5765" y="3346"/>
                  <a:pt x="5728" y="3333"/>
                  <a:pt x="5689" y="3325"/>
                </a:cubicBezTo>
                <a:cubicBezTo>
                  <a:pt x="5718" y="3332"/>
                  <a:pt x="5745" y="3341"/>
                  <a:pt x="5772" y="3353"/>
                </a:cubicBezTo>
                <a:cubicBezTo>
                  <a:pt x="5801" y="3365"/>
                  <a:pt x="5828" y="3381"/>
                  <a:pt x="5852" y="3401"/>
                </a:cubicBezTo>
                <a:cubicBezTo>
                  <a:pt x="5877" y="3420"/>
                  <a:pt x="5899" y="3443"/>
                  <a:pt x="5918" y="3468"/>
                </a:cubicBezTo>
                <a:cubicBezTo>
                  <a:pt x="5927" y="3480"/>
                  <a:pt x="5935" y="3493"/>
                  <a:pt x="5943" y="3506"/>
                </a:cubicBezTo>
                <a:lnTo>
                  <a:pt x="5949" y="3515"/>
                </a:lnTo>
                <a:lnTo>
                  <a:pt x="5953" y="3524"/>
                </a:lnTo>
                <a:lnTo>
                  <a:pt x="5963" y="3541"/>
                </a:lnTo>
                <a:cubicBezTo>
                  <a:pt x="6014" y="3634"/>
                  <a:pt x="6056" y="3730"/>
                  <a:pt x="6089" y="3830"/>
                </a:cubicBezTo>
                <a:cubicBezTo>
                  <a:pt x="6126" y="3946"/>
                  <a:pt x="6152" y="4065"/>
                  <a:pt x="6164" y="4185"/>
                </a:cubicBezTo>
                <a:cubicBezTo>
                  <a:pt x="6169" y="4220"/>
                  <a:pt x="6173" y="4255"/>
                  <a:pt x="6176" y="4290"/>
                </a:cubicBezTo>
                <a:cubicBezTo>
                  <a:pt x="6188" y="4416"/>
                  <a:pt x="6184" y="4543"/>
                  <a:pt x="6165" y="4669"/>
                </a:cubicBezTo>
                <a:cubicBezTo>
                  <a:pt x="6146" y="4796"/>
                  <a:pt x="6108" y="4920"/>
                  <a:pt x="6053" y="5036"/>
                </a:cubicBezTo>
                <a:cubicBezTo>
                  <a:pt x="5997" y="5154"/>
                  <a:pt x="5924" y="5262"/>
                  <a:pt x="5835" y="5356"/>
                </a:cubicBezTo>
                <a:cubicBezTo>
                  <a:pt x="5747" y="5450"/>
                  <a:pt x="5646" y="5531"/>
                  <a:pt x="5536" y="5598"/>
                </a:cubicBezTo>
                <a:cubicBezTo>
                  <a:pt x="5318" y="5729"/>
                  <a:pt x="5072" y="5807"/>
                  <a:pt x="4822" y="5842"/>
                </a:cubicBezTo>
                <a:cubicBezTo>
                  <a:pt x="4698" y="5860"/>
                  <a:pt x="4572" y="5867"/>
                  <a:pt x="4447" y="5865"/>
                </a:cubicBezTo>
                <a:cubicBezTo>
                  <a:pt x="4324" y="5862"/>
                  <a:pt x="4201" y="5851"/>
                  <a:pt x="4080" y="5833"/>
                </a:cubicBezTo>
                <a:cubicBezTo>
                  <a:pt x="4203" y="5844"/>
                  <a:pt x="4326" y="5848"/>
                  <a:pt x="4449" y="5845"/>
                </a:cubicBezTo>
                <a:cubicBezTo>
                  <a:pt x="4572" y="5841"/>
                  <a:pt x="4695" y="5828"/>
                  <a:pt x="4816" y="5806"/>
                </a:cubicBezTo>
                <a:cubicBezTo>
                  <a:pt x="5057" y="5762"/>
                  <a:pt x="5291" y="5678"/>
                  <a:pt x="5495" y="5547"/>
                </a:cubicBezTo>
                <a:cubicBezTo>
                  <a:pt x="5643" y="5453"/>
                  <a:pt x="5771" y="5331"/>
                  <a:pt x="5871" y="5186"/>
                </a:cubicBezTo>
                <a:cubicBezTo>
                  <a:pt x="5798" y="5287"/>
                  <a:pt x="5711" y="5376"/>
                  <a:pt x="5613" y="5451"/>
                </a:cubicBezTo>
                <a:cubicBezTo>
                  <a:pt x="5514" y="5526"/>
                  <a:pt x="5407" y="5588"/>
                  <a:pt x="5293" y="5636"/>
                </a:cubicBezTo>
                <a:cubicBezTo>
                  <a:pt x="5067" y="5731"/>
                  <a:pt x="4827" y="5784"/>
                  <a:pt x="4583" y="5794"/>
                </a:cubicBezTo>
                <a:cubicBezTo>
                  <a:pt x="4462" y="5800"/>
                  <a:pt x="4341" y="5798"/>
                  <a:pt x="4221" y="5787"/>
                </a:cubicBezTo>
                <a:cubicBezTo>
                  <a:pt x="4104" y="5778"/>
                  <a:pt x="3987" y="5760"/>
                  <a:pt x="3872" y="5735"/>
                </a:cubicBezTo>
                <a:cubicBezTo>
                  <a:pt x="3989" y="5753"/>
                  <a:pt x="4107" y="5764"/>
                  <a:pt x="4226" y="5767"/>
                </a:cubicBezTo>
                <a:cubicBezTo>
                  <a:pt x="4344" y="5772"/>
                  <a:pt x="4462" y="5769"/>
                  <a:pt x="4580" y="5759"/>
                </a:cubicBezTo>
                <a:cubicBezTo>
                  <a:pt x="4815" y="5740"/>
                  <a:pt x="5044" y="5680"/>
                  <a:pt x="5258" y="5583"/>
                </a:cubicBezTo>
                <a:cubicBezTo>
                  <a:pt x="5363" y="5534"/>
                  <a:pt x="5463" y="5473"/>
                  <a:pt x="5554" y="5401"/>
                </a:cubicBezTo>
                <a:cubicBezTo>
                  <a:pt x="5643" y="5331"/>
                  <a:pt x="5721" y="5248"/>
                  <a:pt x="5787" y="5156"/>
                </a:cubicBezTo>
                <a:cubicBezTo>
                  <a:pt x="5851" y="5065"/>
                  <a:pt x="5901" y="4965"/>
                  <a:pt x="5935" y="4859"/>
                </a:cubicBezTo>
                <a:cubicBezTo>
                  <a:pt x="5968" y="4753"/>
                  <a:pt x="5987" y="4644"/>
                  <a:pt x="5991" y="4533"/>
                </a:cubicBezTo>
                <a:cubicBezTo>
                  <a:pt x="6003" y="4220"/>
                  <a:pt x="5919" y="3910"/>
                  <a:pt x="5750" y="3646"/>
                </a:cubicBezTo>
                <a:lnTo>
                  <a:pt x="5742" y="3633"/>
                </a:lnTo>
                <a:cubicBezTo>
                  <a:pt x="5740" y="3630"/>
                  <a:pt x="5738" y="3627"/>
                  <a:pt x="5736" y="3625"/>
                </a:cubicBezTo>
                <a:cubicBezTo>
                  <a:pt x="5732" y="3620"/>
                  <a:pt x="5729" y="3615"/>
                  <a:pt x="5725" y="3611"/>
                </a:cubicBezTo>
                <a:cubicBezTo>
                  <a:pt x="5719" y="3604"/>
                  <a:pt x="5712" y="3599"/>
                  <a:pt x="5705" y="3594"/>
                </a:cubicBezTo>
                <a:cubicBezTo>
                  <a:pt x="5697" y="3589"/>
                  <a:pt x="5690" y="3585"/>
                  <a:pt x="5682" y="3582"/>
                </a:cubicBezTo>
                <a:cubicBezTo>
                  <a:pt x="5671" y="3578"/>
                  <a:pt x="5661" y="3575"/>
                  <a:pt x="5650" y="3572"/>
                </a:cubicBezTo>
                <a:cubicBezTo>
                  <a:pt x="5620" y="3565"/>
                  <a:pt x="5589" y="3561"/>
                  <a:pt x="5558" y="3559"/>
                </a:cubicBezTo>
                <a:cubicBezTo>
                  <a:pt x="5523" y="3556"/>
                  <a:pt x="5485" y="3556"/>
                  <a:pt x="5446" y="3556"/>
                </a:cubicBezTo>
                <a:cubicBezTo>
                  <a:pt x="5406" y="3556"/>
                  <a:pt x="5367" y="3557"/>
                  <a:pt x="5327" y="3559"/>
                </a:cubicBezTo>
                <a:cubicBezTo>
                  <a:pt x="5287" y="3561"/>
                  <a:pt x="5249" y="3564"/>
                  <a:pt x="5210" y="3568"/>
                </a:cubicBezTo>
                <a:cubicBezTo>
                  <a:pt x="5135" y="3575"/>
                  <a:pt x="5060" y="3589"/>
                  <a:pt x="4986" y="3607"/>
                </a:cubicBezTo>
                <a:cubicBezTo>
                  <a:pt x="5039" y="3594"/>
                  <a:pt x="5093" y="3584"/>
                  <a:pt x="5146" y="3577"/>
                </a:cubicBezTo>
                <a:cubicBezTo>
                  <a:pt x="5173" y="3574"/>
                  <a:pt x="5200" y="3571"/>
                  <a:pt x="5228" y="3568"/>
                </a:cubicBezTo>
                <a:cubicBezTo>
                  <a:pt x="5241" y="3567"/>
                  <a:pt x="5255" y="3566"/>
                  <a:pt x="5269" y="3566"/>
                </a:cubicBezTo>
                <a:lnTo>
                  <a:pt x="5290" y="3564"/>
                </a:lnTo>
                <a:lnTo>
                  <a:pt x="5312" y="3563"/>
                </a:lnTo>
                <a:cubicBezTo>
                  <a:pt x="5369" y="3561"/>
                  <a:pt x="5426" y="3560"/>
                  <a:pt x="5480" y="3562"/>
                </a:cubicBezTo>
                <a:cubicBezTo>
                  <a:pt x="5529" y="3562"/>
                  <a:pt x="5577" y="3567"/>
                  <a:pt x="5625" y="3575"/>
                </a:cubicBezTo>
                <a:cubicBezTo>
                  <a:pt x="5641" y="3579"/>
                  <a:pt x="5657" y="3583"/>
                  <a:pt x="5673" y="3589"/>
                </a:cubicBezTo>
                <a:cubicBezTo>
                  <a:pt x="5683" y="3593"/>
                  <a:pt x="5693" y="3599"/>
                  <a:pt x="5702" y="3605"/>
                </a:cubicBezTo>
                <a:cubicBezTo>
                  <a:pt x="5706" y="3609"/>
                  <a:pt x="5711" y="3614"/>
                  <a:pt x="5715" y="3618"/>
                </a:cubicBezTo>
                <a:cubicBezTo>
                  <a:pt x="5717" y="3621"/>
                  <a:pt x="5719" y="3624"/>
                  <a:pt x="5722" y="3628"/>
                </a:cubicBezTo>
                <a:lnTo>
                  <a:pt x="5726" y="3633"/>
                </a:lnTo>
                <a:lnTo>
                  <a:pt x="5727" y="3636"/>
                </a:lnTo>
                <a:lnTo>
                  <a:pt x="5727" y="3636"/>
                </a:lnTo>
                <a:lnTo>
                  <a:pt x="5727" y="3636"/>
                </a:lnTo>
                <a:lnTo>
                  <a:pt x="5727" y="3636"/>
                </a:lnTo>
                <a:lnTo>
                  <a:pt x="5727" y="3636"/>
                </a:lnTo>
                <a:lnTo>
                  <a:pt x="5727" y="3636"/>
                </a:lnTo>
                <a:lnTo>
                  <a:pt x="5729" y="3638"/>
                </a:lnTo>
                <a:lnTo>
                  <a:pt x="5740" y="3656"/>
                </a:lnTo>
                <a:lnTo>
                  <a:pt x="5750" y="3673"/>
                </a:lnTo>
                <a:cubicBezTo>
                  <a:pt x="5757" y="3685"/>
                  <a:pt x="5764" y="3697"/>
                  <a:pt x="5770" y="3709"/>
                </a:cubicBezTo>
                <a:cubicBezTo>
                  <a:pt x="5823" y="3805"/>
                  <a:pt x="5866" y="3906"/>
                  <a:pt x="5897" y="4012"/>
                </a:cubicBezTo>
                <a:cubicBezTo>
                  <a:pt x="5929" y="4117"/>
                  <a:pt x="5948" y="4226"/>
                  <a:pt x="5956" y="4336"/>
                </a:cubicBezTo>
                <a:cubicBezTo>
                  <a:pt x="5957" y="4350"/>
                  <a:pt x="5957" y="4364"/>
                  <a:pt x="5958" y="4377"/>
                </a:cubicBezTo>
                <a:lnTo>
                  <a:pt x="5958" y="4398"/>
                </a:lnTo>
                <a:lnTo>
                  <a:pt x="5958" y="4419"/>
                </a:lnTo>
                <a:cubicBezTo>
                  <a:pt x="5958" y="4432"/>
                  <a:pt x="5958" y="4446"/>
                  <a:pt x="5958" y="4460"/>
                </a:cubicBezTo>
                <a:cubicBezTo>
                  <a:pt x="5958" y="4474"/>
                  <a:pt x="5958" y="4488"/>
                  <a:pt x="5957" y="4501"/>
                </a:cubicBezTo>
                <a:cubicBezTo>
                  <a:pt x="5954" y="4556"/>
                  <a:pt x="5948" y="4610"/>
                  <a:pt x="5938" y="4664"/>
                </a:cubicBezTo>
                <a:cubicBezTo>
                  <a:pt x="5920" y="4771"/>
                  <a:pt x="5885" y="4875"/>
                  <a:pt x="5836" y="4971"/>
                </a:cubicBezTo>
                <a:cubicBezTo>
                  <a:pt x="5787" y="5068"/>
                  <a:pt x="5722" y="5156"/>
                  <a:pt x="5645" y="5233"/>
                </a:cubicBezTo>
                <a:cubicBezTo>
                  <a:pt x="5607" y="5272"/>
                  <a:pt x="5565" y="5308"/>
                  <a:pt x="5521" y="5341"/>
                </a:cubicBezTo>
                <a:cubicBezTo>
                  <a:pt x="5499" y="5357"/>
                  <a:pt x="5476" y="5374"/>
                  <a:pt x="5452" y="5389"/>
                </a:cubicBezTo>
                <a:cubicBezTo>
                  <a:pt x="5428" y="5404"/>
                  <a:pt x="5404" y="5419"/>
                  <a:pt x="5379" y="5433"/>
                </a:cubicBezTo>
                <a:cubicBezTo>
                  <a:pt x="5181" y="5545"/>
                  <a:pt x="4958" y="5609"/>
                  <a:pt x="4735" y="5635"/>
                </a:cubicBezTo>
                <a:cubicBezTo>
                  <a:pt x="4515" y="5659"/>
                  <a:pt x="4294" y="5653"/>
                  <a:pt x="4076" y="5615"/>
                </a:cubicBezTo>
                <a:cubicBezTo>
                  <a:pt x="4295" y="5639"/>
                  <a:pt x="4516" y="5635"/>
                  <a:pt x="4734" y="5601"/>
                </a:cubicBezTo>
                <a:cubicBezTo>
                  <a:pt x="4950" y="5565"/>
                  <a:pt x="5160" y="5495"/>
                  <a:pt x="5345" y="5383"/>
                </a:cubicBezTo>
                <a:cubicBezTo>
                  <a:pt x="5373" y="5366"/>
                  <a:pt x="5400" y="5347"/>
                  <a:pt x="5426" y="5328"/>
                </a:cubicBezTo>
                <a:cubicBezTo>
                  <a:pt x="5439" y="5319"/>
                  <a:pt x="5453" y="5309"/>
                  <a:pt x="5465" y="5299"/>
                </a:cubicBezTo>
                <a:cubicBezTo>
                  <a:pt x="5478" y="5289"/>
                  <a:pt x="5490" y="5280"/>
                  <a:pt x="5502" y="5270"/>
                </a:cubicBezTo>
                <a:cubicBezTo>
                  <a:pt x="5489" y="5279"/>
                  <a:pt x="5476" y="5288"/>
                  <a:pt x="5463" y="5298"/>
                </a:cubicBezTo>
                <a:cubicBezTo>
                  <a:pt x="5449" y="5307"/>
                  <a:pt x="5435" y="5316"/>
                  <a:pt x="5421" y="5325"/>
                </a:cubicBezTo>
                <a:cubicBezTo>
                  <a:pt x="5393" y="5343"/>
                  <a:pt x="5364" y="5360"/>
                  <a:pt x="5334" y="5376"/>
                </a:cubicBezTo>
                <a:cubicBezTo>
                  <a:pt x="5275" y="5407"/>
                  <a:pt x="5214" y="5433"/>
                  <a:pt x="5151" y="5456"/>
                </a:cubicBezTo>
                <a:cubicBezTo>
                  <a:pt x="4949" y="5527"/>
                  <a:pt x="4735" y="5559"/>
                  <a:pt x="4520" y="5552"/>
                </a:cubicBezTo>
                <a:cubicBezTo>
                  <a:pt x="4732" y="5546"/>
                  <a:pt x="4941" y="5502"/>
                  <a:pt x="5137" y="5423"/>
                </a:cubicBezTo>
                <a:cubicBezTo>
                  <a:pt x="5235" y="5383"/>
                  <a:pt x="5327" y="5332"/>
                  <a:pt x="5412" y="5271"/>
                </a:cubicBezTo>
                <a:cubicBezTo>
                  <a:pt x="5434" y="5255"/>
                  <a:pt x="5453" y="5240"/>
                  <a:pt x="5472" y="5224"/>
                </a:cubicBezTo>
                <a:cubicBezTo>
                  <a:pt x="5491" y="5208"/>
                  <a:pt x="5509" y="5192"/>
                  <a:pt x="5526" y="5176"/>
                </a:cubicBezTo>
                <a:cubicBezTo>
                  <a:pt x="5561" y="5143"/>
                  <a:pt x="5593" y="5107"/>
                  <a:pt x="5622" y="5070"/>
                </a:cubicBezTo>
                <a:cubicBezTo>
                  <a:pt x="5679" y="4995"/>
                  <a:pt x="5724" y="4913"/>
                  <a:pt x="5756" y="4825"/>
                </a:cubicBezTo>
                <a:cubicBezTo>
                  <a:pt x="5788" y="4735"/>
                  <a:pt x="5807" y="4642"/>
                  <a:pt x="5813" y="4547"/>
                </a:cubicBezTo>
                <a:cubicBezTo>
                  <a:pt x="5817" y="4498"/>
                  <a:pt x="5817" y="4449"/>
                  <a:pt x="5815" y="4400"/>
                </a:cubicBezTo>
                <a:cubicBezTo>
                  <a:pt x="5813" y="4351"/>
                  <a:pt x="5808" y="4303"/>
                  <a:pt x="5800" y="4254"/>
                </a:cubicBezTo>
                <a:cubicBezTo>
                  <a:pt x="5771" y="4071"/>
                  <a:pt x="5705" y="3896"/>
                  <a:pt x="5607" y="3739"/>
                </a:cubicBezTo>
                <a:lnTo>
                  <a:pt x="5603" y="3732"/>
                </a:lnTo>
                <a:lnTo>
                  <a:pt x="5603" y="3732"/>
                </a:lnTo>
                <a:lnTo>
                  <a:pt x="5603" y="3731"/>
                </a:lnTo>
                <a:lnTo>
                  <a:pt x="5606" y="3725"/>
                </a:lnTo>
                <a:lnTo>
                  <a:pt x="5606" y="3725"/>
                </a:lnTo>
                <a:lnTo>
                  <a:pt x="5606" y="3723"/>
                </a:lnTo>
                <a:lnTo>
                  <a:pt x="5608" y="3719"/>
                </a:lnTo>
                <a:lnTo>
                  <a:pt x="5611" y="3715"/>
                </a:lnTo>
                <a:lnTo>
                  <a:pt x="5612" y="3713"/>
                </a:lnTo>
                <a:lnTo>
                  <a:pt x="5614" y="3709"/>
                </a:lnTo>
                <a:lnTo>
                  <a:pt x="5615" y="3707"/>
                </a:lnTo>
                <a:lnTo>
                  <a:pt x="5616" y="3705"/>
                </a:lnTo>
                <a:lnTo>
                  <a:pt x="5616" y="3706"/>
                </a:lnTo>
                <a:lnTo>
                  <a:pt x="5616" y="3706"/>
                </a:lnTo>
                <a:lnTo>
                  <a:pt x="5617" y="3704"/>
                </a:lnTo>
                <a:lnTo>
                  <a:pt x="5617" y="3704"/>
                </a:lnTo>
                <a:lnTo>
                  <a:pt x="5617" y="3703"/>
                </a:lnTo>
                <a:lnTo>
                  <a:pt x="5617" y="3703"/>
                </a:lnTo>
                <a:lnTo>
                  <a:pt x="5617" y="3703"/>
                </a:lnTo>
                <a:lnTo>
                  <a:pt x="5617" y="3703"/>
                </a:lnTo>
                <a:lnTo>
                  <a:pt x="5617" y="3702"/>
                </a:lnTo>
                <a:lnTo>
                  <a:pt x="5617" y="3703"/>
                </a:lnTo>
                <a:lnTo>
                  <a:pt x="5623" y="3692"/>
                </a:lnTo>
                <a:lnTo>
                  <a:pt x="5623" y="3692"/>
                </a:lnTo>
                <a:lnTo>
                  <a:pt x="5625" y="3690"/>
                </a:lnTo>
                <a:lnTo>
                  <a:pt x="5626" y="3688"/>
                </a:lnTo>
                <a:lnTo>
                  <a:pt x="5627" y="3686"/>
                </a:lnTo>
                <a:lnTo>
                  <a:pt x="5629" y="3683"/>
                </a:lnTo>
                <a:lnTo>
                  <a:pt x="5629" y="3683"/>
                </a:lnTo>
                <a:lnTo>
                  <a:pt x="5629" y="3682"/>
                </a:lnTo>
                <a:lnTo>
                  <a:pt x="5631" y="3680"/>
                </a:lnTo>
                <a:lnTo>
                  <a:pt x="5631" y="3680"/>
                </a:lnTo>
                <a:lnTo>
                  <a:pt x="5632" y="3678"/>
                </a:lnTo>
                <a:lnTo>
                  <a:pt x="5632" y="3678"/>
                </a:lnTo>
                <a:lnTo>
                  <a:pt x="5632" y="3678"/>
                </a:lnTo>
                <a:lnTo>
                  <a:pt x="5633" y="3677"/>
                </a:lnTo>
                <a:lnTo>
                  <a:pt x="5633" y="3676"/>
                </a:lnTo>
                <a:lnTo>
                  <a:pt x="5635" y="3674"/>
                </a:lnTo>
                <a:lnTo>
                  <a:pt x="5635" y="3674"/>
                </a:lnTo>
                <a:lnTo>
                  <a:pt x="5635" y="3674"/>
                </a:lnTo>
                <a:lnTo>
                  <a:pt x="5633" y="3675"/>
                </a:lnTo>
                <a:lnTo>
                  <a:pt x="5634" y="3674"/>
                </a:lnTo>
                <a:lnTo>
                  <a:pt x="5634" y="3674"/>
                </a:lnTo>
                <a:lnTo>
                  <a:pt x="5634" y="3674"/>
                </a:lnTo>
                <a:lnTo>
                  <a:pt x="5633" y="3675"/>
                </a:lnTo>
                <a:lnTo>
                  <a:pt x="5633" y="3675"/>
                </a:lnTo>
                <a:lnTo>
                  <a:pt x="5632" y="3676"/>
                </a:lnTo>
                <a:lnTo>
                  <a:pt x="5630" y="3678"/>
                </a:lnTo>
                <a:cubicBezTo>
                  <a:pt x="5626" y="3682"/>
                  <a:pt x="5621" y="3687"/>
                  <a:pt x="5613" y="3694"/>
                </a:cubicBezTo>
                <a:lnTo>
                  <a:pt x="5610"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08" y="3698"/>
                </a:lnTo>
                <a:lnTo>
                  <a:pt x="5607" y="3699"/>
                </a:lnTo>
                <a:lnTo>
                  <a:pt x="5607" y="3699"/>
                </a:lnTo>
                <a:lnTo>
                  <a:pt x="5607" y="3699"/>
                </a:lnTo>
                <a:lnTo>
                  <a:pt x="5607" y="3699"/>
                </a:lnTo>
                <a:lnTo>
                  <a:pt x="5607" y="3699"/>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7" y="3699"/>
                </a:lnTo>
                <a:lnTo>
                  <a:pt x="5606" y="3701"/>
                </a:lnTo>
                <a:lnTo>
                  <a:pt x="5607" y="3699"/>
                </a:lnTo>
                <a:lnTo>
                  <a:pt x="5602" y="3703"/>
                </a:lnTo>
                <a:lnTo>
                  <a:pt x="5605" y="3701"/>
                </a:lnTo>
                <a:lnTo>
                  <a:pt x="5605" y="3701"/>
                </a:lnTo>
                <a:lnTo>
                  <a:pt x="5605" y="3701"/>
                </a:lnTo>
                <a:lnTo>
                  <a:pt x="5605" y="3701"/>
                </a:lnTo>
                <a:lnTo>
                  <a:pt x="5605" y="3701"/>
                </a:lnTo>
                <a:lnTo>
                  <a:pt x="5603" y="3703"/>
                </a:lnTo>
                <a:lnTo>
                  <a:pt x="5603" y="3703"/>
                </a:lnTo>
                <a:lnTo>
                  <a:pt x="5599" y="3706"/>
                </a:lnTo>
                <a:lnTo>
                  <a:pt x="5599" y="3706"/>
                </a:lnTo>
                <a:lnTo>
                  <a:pt x="5601" y="3704"/>
                </a:lnTo>
                <a:lnTo>
                  <a:pt x="5599" y="3705"/>
                </a:lnTo>
                <a:lnTo>
                  <a:pt x="5599" y="3705"/>
                </a:lnTo>
                <a:lnTo>
                  <a:pt x="5599" y="3705"/>
                </a:lnTo>
                <a:lnTo>
                  <a:pt x="5599" y="3705"/>
                </a:lnTo>
                <a:lnTo>
                  <a:pt x="5599" y="3705"/>
                </a:lnTo>
                <a:lnTo>
                  <a:pt x="5599" y="3705"/>
                </a:lnTo>
                <a:lnTo>
                  <a:pt x="5599" y="3705"/>
                </a:lnTo>
                <a:lnTo>
                  <a:pt x="5599" y="3705"/>
                </a:lnTo>
                <a:lnTo>
                  <a:pt x="5599" y="3705"/>
                </a:lnTo>
                <a:lnTo>
                  <a:pt x="5598" y="3705"/>
                </a:lnTo>
                <a:lnTo>
                  <a:pt x="5598" y="3705"/>
                </a:lnTo>
                <a:lnTo>
                  <a:pt x="5593" y="3710"/>
                </a:lnTo>
                <a:lnTo>
                  <a:pt x="5595" y="3708"/>
                </a:lnTo>
                <a:lnTo>
                  <a:pt x="5595" y="3708"/>
                </a:lnTo>
                <a:lnTo>
                  <a:pt x="5597" y="3706"/>
                </a:lnTo>
                <a:lnTo>
                  <a:pt x="5597" y="3706"/>
                </a:lnTo>
                <a:lnTo>
                  <a:pt x="5597" y="3706"/>
                </a:lnTo>
                <a:lnTo>
                  <a:pt x="5597" y="3706"/>
                </a:lnTo>
                <a:lnTo>
                  <a:pt x="5597" y="3706"/>
                </a:lnTo>
                <a:lnTo>
                  <a:pt x="5597" y="3706"/>
                </a:lnTo>
                <a:lnTo>
                  <a:pt x="5595" y="3707"/>
                </a:lnTo>
                <a:lnTo>
                  <a:pt x="5595" y="3707"/>
                </a:lnTo>
                <a:lnTo>
                  <a:pt x="5595" y="3707"/>
                </a:lnTo>
                <a:lnTo>
                  <a:pt x="5594" y="3708"/>
                </a:lnTo>
                <a:lnTo>
                  <a:pt x="5594" y="3708"/>
                </a:lnTo>
                <a:lnTo>
                  <a:pt x="5594" y="3708"/>
                </a:lnTo>
                <a:lnTo>
                  <a:pt x="5594" y="3708"/>
                </a:lnTo>
                <a:lnTo>
                  <a:pt x="5594" y="3708"/>
                </a:lnTo>
                <a:lnTo>
                  <a:pt x="5594" y="3708"/>
                </a:lnTo>
                <a:lnTo>
                  <a:pt x="5594" y="3708"/>
                </a:lnTo>
                <a:lnTo>
                  <a:pt x="5593" y="3708"/>
                </a:lnTo>
                <a:lnTo>
                  <a:pt x="5593" y="3708"/>
                </a:lnTo>
                <a:lnTo>
                  <a:pt x="5593" y="3708"/>
                </a:lnTo>
                <a:lnTo>
                  <a:pt x="5593" y="3708"/>
                </a:lnTo>
                <a:lnTo>
                  <a:pt x="5593" y="3708"/>
                </a:lnTo>
                <a:lnTo>
                  <a:pt x="5593" y="3708"/>
                </a:lnTo>
                <a:lnTo>
                  <a:pt x="5592" y="3710"/>
                </a:lnTo>
                <a:lnTo>
                  <a:pt x="5592" y="3710"/>
                </a:lnTo>
                <a:lnTo>
                  <a:pt x="5594" y="3708"/>
                </a:lnTo>
                <a:lnTo>
                  <a:pt x="5594" y="3708"/>
                </a:lnTo>
                <a:lnTo>
                  <a:pt x="5595" y="3707"/>
                </a:lnTo>
                <a:lnTo>
                  <a:pt x="5594" y="3707"/>
                </a:lnTo>
                <a:lnTo>
                  <a:pt x="5594" y="3707"/>
                </a:lnTo>
                <a:lnTo>
                  <a:pt x="5593" y="3707"/>
                </a:lnTo>
                <a:lnTo>
                  <a:pt x="5592" y="3707"/>
                </a:lnTo>
                <a:lnTo>
                  <a:pt x="5592" y="3707"/>
                </a:lnTo>
                <a:lnTo>
                  <a:pt x="5590" y="3709"/>
                </a:lnTo>
                <a:lnTo>
                  <a:pt x="5582" y="3714"/>
                </a:lnTo>
                <a:lnTo>
                  <a:pt x="5580" y="3716"/>
                </a:lnTo>
                <a:lnTo>
                  <a:pt x="5581" y="3715"/>
                </a:lnTo>
                <a:lnTo>
                  <a:pt x="5581" y="3715"/>
                </a:lnTo>
                <a:lnTo>
                  <a:pt x="5581" y="3715"/>
                </a:lnTo>
                <a:lnTo>
                  <a:pt x="5580" y="3715"/>
                </a:lnTo>
                <a:lnTo>
                  <a:pt x="5580" y="3715"/>
                </a:lnTo>
                <a:lnTo>
                  <a:pt x="5580" y="3715"/>
                </a:lnTo>
                <a:lnTo>
                  <a:pt x="5578" y="3716"/>
                </a:lnTo>
                <a:lnTo>
                  <a:pt x="5578" y="3716"/>
                </a:lnTo>
                <a:lnTo>
                  <a:pt x="5578" y="3716"/>
                </a:lnTo>
                <a:lnTo>
                  <a:pt x="5578" y="3716"/>
                </a:lnTo>
                <a:lnTo>
                  <a:pt x="5569" y="3723"/>
                </a:lnTo>
                <a:lnTo>
                  <a:pt x="5569" y="3723"/>
                </a:lnTo>
                <a:lnTo>
                  <a:pt x="5569" y="3723"/>
                </a:lnTo>
                <a:lnTo>
                  <a:pt x="5570" y="3722"/>
                </a:lnTo>
                <a:lnTo>
                  <a:pt x="5570" y="3722"/>
                </a:lnTo>
                <a:lnTo>
                  <a:pt x="5569" y="3723"/>
                </a:lnTo>
                <a:lnTo>
                  <a:pt x="5569" y="3723"/>
                </a:lnTo>
                <a:lnTo>
                  <a:pt x="5569" y="3723"/>
                </a:lnTo>
                <a:lnTo>
                  <a:pt x="5567" y="3724"/>
                </a:lnTo>
                <a:lnTo>
                  <a:pt x="5566" y="3724"/>
                </a:lnTo>
                <a:lnTo>
                  <a:pt x="5565" y="3724"/>
                </a:lnTo>
                <a:lnTo>
                  <a:pt x="5565" y="3724"/>
                </a:lnTo>
                <a:lnTo>
                  <a:pt x="5565" y="3724"/>
                </a:lnTo>
                <a:lnTo>
                  <a:pt x="5565" y="3724"/>
                </a:lnTo>
                <a:lnTo>
                  <a:pt x="5565" y="3724"/>
                </a:lnTo>
                <a:lnTo>
                  <a:pt x="5565" y="3724"/>
                </a:lnTo>
                <a:cubicBezTo>
                  <a:pt x="5541" y="3722"/>
                  <a:pt x="5509" y="3720"/>
                  <a:pt x="5474" y="3719"/>
                </a:cubicBezTo>
                <a:cubicBezTo>
                  <a:pt x="5432" y="3719"/>
                  <a:pt x="5385" y="3719"/>
                  <a:pt x="5337" y="3722"/>
                </a:cubicBezTo>
                <a:cubicBezTo>
                  <a:pt x="5287" y="3724"/>
                  <a:pt x="5246" y="3727"/>
                  <a:pt x="5203" y="3732"/>
                </a:cubicBezTo>
                <a:cubicBezTo>
                  <a:pt x="5160" y="3737"/>
                  <a:pt x="5118" y="3744"/>
                  <a:pt x="5076" y="3753"/>
                </a:cubicBezTo>
                <a:cubicBezTo>
                  <a:pt x="4992" y="3770"/>
                  <a:pt x="4911" y="3796"/>
                  <a:pt x="4833" y="3831"/>
                </a:cubicBezTo>
                <a:cubicBezTo>
                  <a:pt x="4755" y="3866"/>
                  <a:pt x="4683" y="3912"/>
                  <a:pt x="4619" y="3968"/>
                </a:cubicBezTo>
                <a:cubicBezTo>
                  <a:pt x="4555" y="4024"/>
                  <a:pt x="4502" y="4090"/>
                  <a:pt x="4461" y="4165"/>
                </a:cubicBezTo>
                <a:cubicBezTo>
                  <a:pt x="4421" y="4240"/>
                  <a:pt x="4393" y="4321"/>
                  <a:pt x="4379" y="4405"/>
                </a:cubicBezTo>
                <a:lnTo>
                  <a:pt x="4381" y="4409"/>
                </a:lnTo>
                <a:lnTo>
                  <a:pt x="4384" y="4396"/>
                </a:lnTo>
                <a:cubicBezTo>
                  <a:pt x="4402" y="4302"/>
                  <a:pt x="4437" y="4212"/>
                  <a:pt x="4489" y="4131"/>
                </a:cubicBezTo>
                <a:cubicBezTo>
                  <a:pt x="4541" y="4050"/>
                  <a:pt x="4609" y="3981"/>
                  <a:pt x="4689" y="3926"/>
                </a:cubicBezTo>
                <a:cubicBezTo>
                  <a:pt x="4769" y="3874"/>
                  <a:pt x="4856" y="3834"/>
                  <a:pt x="4948" y="3808"/>
                </a:cubicBezTo>
                <a:cubicBezTo>
                  <a:pt x="5041" y="3780"/>
                  <a:pt x="5136" y="3762"/>
                  <a:pt x="5233" y="3755"/>
                </a:cubicBezTo>
                <a:lnTo>
                  <a:pt x="5270" y="3753"/>
                </a:lnTo>
                <a:lnTo>
                  <a:pt x="5288" y="3752"/>
                </a:lnTo>
                <a:lnTo>
                  <a:pt x="5308" y="3752"/>
                </a:lnTo>
                <a:cubicBezTo>
                  <a:pt x="5336" y="3751"/>
                  <a:pt x="5363" y="3750"/>
                  <a:pt x="5390" y="3750"/>
                </a:cubicBezTo>
                <a:cubicBezTo>
                  <a:pt x="5439" y="3750"/>
                  <a:pt x="5487" y="3751"/>
                  <a:pt x="5525" y="3755"/>
                </a:cubicBezTo>
                <a:lnTo>
                  <a:pt x="5521" y="3757"/>
                </a:lnTo>
                <a:lnTo>
                  <a:pt x="5521" y="3757"/>
                </a:lnTo>
                <a:lnTo>
                  <a:pt x="5517" y="3759"/>
                </a:lnTo>
                <a:lnTo>
                  <a:pt x="5517" y="3759"/>
                </a:lnTo>
                <a:lnTo>
                  <a:pt x="5519" y="3759"/>
                </a:lnTo>
                <a:lnTo>
                  <a:pt x="5519" y="3759"/>
                </a:lnTo>
                <a:lnTo>
                  <a:pt x="5520" y="3759"/>
                </a:lnTo>
                <a:lnTo>
                  <a:pt x="5520" y="3759"/>
                </a:lnTo>
                <a:lnTo>
                  <a:pt x="5520" y="3759"/>
                </a:lnTo>
                <a:lnTo>
                  <a:pt x="5518" y="3759"/>
                </a:lnTo>
                <a:lnTo>
                  <a:pt x="5518" y="3759"/>
                </a:lnTo>
                <a:lnTo>
                  <a:pt x="5520" y="3759"/>
                </a:lnTo>
                <a:lnTo>
                  <a:pt x="5520" y="3759"/>
                </a:lnTo>
                <a:lnTo>
                  <a:pt x="5518" y="3760"/>
                </a:lnTo>
                <a:lnTo>
                  <a:pt x="5516" y="3761"/>
                </a:lnTo>
                <a:lnTo>
                  <a:pt x="5519" y="3760"/>
                </a:lnTo>
                <a:lnTo>
                  <a:pt x="5519" y="3760"/>
                </a:lnTo>
                <a:lnTo>
                  <a:pt x="5519" y="3760"/>
                </a:lnTo>
                <a:lnTo>
                  <a:pt x="5519" y="3760"/>
                </a:lnTo>
                <a:lnTo>
                  <a:pt x="5515" y="3762"/>
                </a:lnTo>
                <a:lnTo>
                  <a:pt x="5509" y="3765"/>
                </a:lnTo>
                <a:lnTo>
                  <a:pt x="5506" y="3767"/>
                </a:lnTo>
                <a:lnTo>
                  <a:pt x="5504" y="3768"/>
                </a:lnTo>
                <a:lnTo>
                  <a:pt x="5506" y="3767"/>
                </a:lnTo>
                <a:lnTo>
                  <a:pt x="5504" y="3767"/>
                </a:lnTo>
                <a:lnTo>
                  <a:pt x="5504" y="3767"/>
                </a:lnTo>
                <a:lnTo>
                  <a:pt x="5504" y="3767"/>
                </a:lnTo>
                <a:lnTo>
                  <a:pt x="5502" y="3768"/>
                </a:lnTo>
                <a:lnTo>
                  <a:pt x="5502" y="3768"/>
                </a:lnTo>
                <a:lnTo>
                  <a:pt x="5504" y="3767"/>
                </a:lnTo>
                <a:lnTo>
                  <a:pt x="5504" y="3767"/>
                </a:lnTo>
                <a:lnTo>
                  <a:pt x="5502" y="3769"/>
                </a:lnTo>
                <a:lnTo>
                  <a:pt x="5502" y="3769"/>
                </a:lnTo>
                <a:lnTo>
                  <a:pt x="5504" y="3767"/>
                </a:lnTo>
                <a:lnTo>
                  <a:pt x="5502" y="3769"/>
                </a:lnTo>
                <a:lnTo>
                  <a:pt x="5504" y="3767"/>
                </a:lnTo>
                <a:lnTo>
                  <a:pt x="5501" y="3769"/>
                </a:lnTo>
                <a:lnTo>
                  <a:pt x="5499" y="3770"/>
                </a:lnTo>
                <a:lnTo>
                  <a:pt x="5496" y="3772"/>
                </a:lnTo>
                <a:lnTo>
                  <a:pt x="5488" y="3776"/>
                </a:lnTo>
                <a:cubicBezTo>
                  <a:pt x="5455" y="3791"/>
                  <a:pt x="5480" y="3780"/>
                  <a:pt x="5472" y="3784"/>
                </a:cubicBezTo>
                <a:lnTo>
                  <a:pt x="5472" y="3784"/>
                </a:lnTo>
                <a:lnTo>
                  <a:pt x="5487" y="3776"/>
                </a:lnTo>
                <a:lnTo>
                  <a:pt x="5483" y="3778"/>
                </a:lnTo>
                <a:lnTo>
                  <a:pt x="5473" y="3784"/>
                </a:lnTo>
                <a:lnTo>
                  <a:pt x="5473" y="3784"/>
                </a:lnTo>
                <a:lnTo>
                  <a:pt x="5482" y="3779"/>
                </a:lnTo>
                <a:lnTo>
                  <a:pt x="5475" y="3783"/>
                </a:lnTo>
                <a:lnTo>
                  <a:pt x="5473" y="3784"/>
                </a:lnTo>
                <a:lnTo>
                  <a:pt x="5473" y="3784"/>
                </a:lnTo>
                <a:lnTo>
                  <a:pt x="5471" y="3785"/>
                </a:lnTo>
                <a:lnTo>
                  <a:pt x="5449" y="3797"/>
                </a:lnTo>
                <a:lnTo>
                  <a:pt x="5449" y="3797"/>
                </a:lnTo>
                <a:lnTo>
                  <a:pt x="5360" y="3847"/>
                </a:lnTo>
                <a:lnTo>
                  <a:pt x="5360" y="3847"/>
                </a:lnTo>
                <a:lnTo>
                  <a:pt x="5332" y="3863"/>
                </a:lnTo>
                <a:lnTo>
                  <a:pt x="5332" y="3863"/>
                </a:lnTo>
                <a:lnTo>
                  <a:pt x="5329" y="3865"/>
                </a:lnTo>
                <a:lnTo>
                  <a:pt x="5329" y="3865"/>
                </a:lnTo>
                <a:lnTo>
                  <a:pt x="5300" y="3881"/>
                </a:lnTo>
                <a:lnTo>
                  <a:pt x="5300" y="3881"/>
                </a:lnTo>
                <a:lnTo>
                  <a:pt x="5249" y="3909"/>
                </a:lnTo>
                <a:lnTo>
                  <a:pt x="5249" y="3909"/>
                </a:lnTo>
                <a:cubicBezTo>
                  <a:pt x="5135" y="3973"/>
                  <a:pt x="5051" y="4020"/>
                  <a:pt x="5183" y="3946"/>
                </a:cubicBezTo>
                <a:lnTo>
                  <a:pt x="5183" y="3946"/>
                </a:lnTo>
                <a:lnTo>
                  <a:pt x="5096" y="3995"/>
                </a:lnTo>
                <a:lnTo>
                  <a:pt x="5096" y="3995"/>
                </a:lnTo>
                <a:lnTo>
                  <a:pt x="5183" y="3946"/>
                </a:lnTo>
                <a:lnTo>
                  <a:pt x="5183" y="3946"/>
                </a:lnTo>
                <a:lnTo>
                  <a:pt x="5249" y="3909"/>
                </a:lnTo>
                <a:lnTo>
                  <a:pt x="5249" y="3909"/>
                </a:lnTo>
                <a:lnTo>
                  <a:pt x="5300" y="3881"/>
                </a:lnTo>
                <a:lnTo>
                  <a:pt x="5300" y="3881"/>
                </a:lnTo>
                <a:lnTo>
                  <a:pt x="5329" y="3865"/>
                </a:lnTo>
                <a:lnTo>
                  <a:pt x="5329" y="3865"/>
                </a:lnTo>
                <a:lnTo>
                  <a:pt x="5331" y="3863"/>
                </a:lnTo>
                <a:lnTo>
                  <a:pt x="5331" y="3863"/>
                </a:lnTo>
                <a:lnTo>
                  <a:pt x="5360" y="3847"/>
                </a:lnTo>
                <a:lnTo>
                  <a:pt x="5360" y="3847"/>
                </a:lnTo>
                <a:lnTo>
                  <a:pt x="5448" y="3797"/>
                </a:lnTo>
                <a:lnTo>
                  <a:pt x="5448" y="3797"/>
                </a:lnTo>
                <a:lnTo>
                  <a:pt x="5460" y="3790"/>
                </a:lnTo>
                <a:lnTo>
                  <a:pt x="5460" y="3790"/>
                </a:lnTo>
                <a:lnTo>
                  <a:pt x="5448" y="3798"/>
                </a:lnTo>
                <a:lnTo>
                  <a:pt x="5448" y="3798"/>
                </a:lnTo>
                <a:lnTo>
                  <a:pt x="5359" y="3848"/>
                </a:lnTo>
                <a:lnTo>
                  <a:pt x="5359" y="3848"/>
                </a:lnTo>
                <a:lnTo>
                  <a:pt x="5435" y="3805"/>
                </a:lnTo>
                <a:lnTo>
                  <a:pt x="5425" y="3811"/>
                </a:lnTo>
                <a:lnTo>
                  <a:pt x="5359" y="3848"/>
                </a:lnTo>
                <a:lnTo>
                  <a:pt x="5359" y="3848"/>
                </a:lnTo>
                <a:lnTo>
                  <a:pt x="5331" y="3864"/>
                </a:lnTo>
                <a:lnTo>
                  <a:pt x="5331" y="3864"/>
                </a:lnTo>
                <a:lnTo>
                  <a:pt x="5329" y="3865"/>
                </a:lnTo>
                <a:lnTo>
                  <a:pt x="5329" y="3865"/>
                </a:lnTo>
                <a:lnTo>
                  <a:pt x="5300" y="3881"/>
                </a:lnTo>
                <a:lnTo>
                  <a:pt x="5300" y="3881"/>
                </a:lnTo>
                <a:lnTo>
                  <a:pt x="5248" y="3910"/>
                </a:lnTo>
                <a:lnTo>
                  <a:pt x="5248" y="3910"/>
                </a:lnTo>
                <a:lnTo>
                  <a:pt x="5183" y="3947"/>
                </a:lnTo>
                <a:lnTo>
                  <a:pt x="5183" y="3947"/>
                </a:lnTo>
                <a:lnTo>
                  <a:pt x="5113" y="3986"/>
                </a:lnTo>
                <a:lnTo>
                  <a:pt x="5113" y="3986"/>
                </a:lnTo>
                <a:lnTo>
                  <a:pt x="5096" y="3996"/>
                </a:lnTo>
                <a:lnTo>
                  <a:pt x="5096" y="3996"/>
                </a:lnTo>
                <a:lnTo>
                  <a:pt x="5032" y="4032"/>
                </a:lnTo>
                <a:lnTo>
                  <a:pt x="5032" y="4032"/>
                </a:lnTo>
                <a:lnTo>
                  <a:pt x="4990" y="4055"/>
                </a:lnTo>
                <a:cubicBezTo>
                  <a:pt x="4965" y="4064"/>
                  <a:pt x="4939" y="4074"/>
                  <a:pt x="4915" y="4086"/>
                </a:cubicBezTo>
                <a:cubicBezTo>
                  <a:pt x="4854" y="4113"/>
                  <a:pt x="4798" y="4149"/>
                  <a:pt x="4747" y="4192"/>
                </a:cubicBezTo>
                <a:cubicBezTo>
                  <a:pt x="4653" y="4246"/>
                  <a:pt x="4626" y="4261"/>
                  <a:pt x="4747" y="4192"/>
                </a:cubicBezTo>
                <a:cubicBezTo>
                  <a:pt x="4733" y="4205"/>
                  <a:pt x="4719" y="4218"/>
                  <a:pt x="4706" y="4231"/>
                </a:cubicBezTo>
                <a:cubicBezTo>
                  <a:pt x="4721" y="4216"/>
                  <a:pt x="4736" y="4203"/>
                  <a:pt x="4752" y="4190"/>
                </a:cubicBezTo>
                <a:lnTo>
                  <a:pt x="4816" y="4154"/>
                </a:lnTo>
                <a:lnTo>
                  <a:pt x="4816" y="4154"/>
                </a:lnTo>
                <a:lnTo>
                  <a:pt x="4874" y="4121"/>
                </a:lnTo>
                <a:lnTo>
                  <a:pt x="4875" y="4123"/>
                </a:lnTo>
                <a:lnTo>
                  <a:pt x="4880" y="4130"/>
                </a:lnTo>
                <a:lnTo>
                  <a:pt x="4888" y="4148"/>
                </a:lnTo>
                <a:cubicBezTo>
                  <a:pt x="4899" y="4171"/>
                  <a:pt x="4909" y="4196"/>
                  <a:pt x="4916" y="4221"/>
                </a:cubicBezTo>
                <a:cubicBezTo>
                  <a:pt x="4908" y="4225"/>
                  <a:pt x="4900" y="4229"/>
                  <a:pt x="4892" y="4234"/>
                </a:cubicBezTo>
                <a:cubicBezTo>
                  <a:pt x="4809" y="4282"/>
                  <a:pt x="4739" y="4350"/>
                  <a:pt x="4689" y="4433"/>
                </a:cubicBezTo>
                <a:cubicBezTo>
                  <a:pt x="4642" y="4516"/>
                  <a:pt x="4614" y="4609"/>
                  <a:pt x="4609" y="4705"/>
                </a:cubicBezTo>
                <a:lnTo>
                  <a:pt x="4622" y="4719"/>
                </a:lnTo>
                <a:cubicBezTo>
                  <a:pt x="4626" y="4659"/>
                  <a:pt x="4639" y="4601"/>
                  <a:pt x="4660" y="4545"/>
                </a:cubicBezTo>
                <a:cubicBezTo>
                  <a:pt x="4681" y="4489"/>
                  <a:pt x="4712" y="4437"/>
                  <a:pt x="4751" y="4392"/>
                </a:cubicBezTo>
                <a:cubicBezTo>
                  <a:pt x="4798" y="4339"/>
                  <a:pt x="4854" y="4295"/>
                  <a:pt x="4917" y="4263"/>
                </a:cubicBezTo>
                <a:lnTo>
                  <a:pt x="4926" y="4258"/>
                </a:lnTo>
                <a:cubicBezTo>
                  <a:pt x="4932" y="4291"/>
                  <a:pt x="4935" y="4324"/>
                  <a:pt x="4934" y="4357"/>
                </a:cubicBezTo>
                <a:cubicBezTo>
                  <a:pt x="4937" y="4363"/>
                  <a:pt x="4939" y="4369"/>
                  <a:pt x="4941" y="4375"/>
                </a:cubicBezTo>
                <a:lnTo>
                  <a:pt x="4945" y="4384"/>
                </a:lnTo>
                <a:lnTo>
                  <a:pt x="4946" y="4388"/>
                </a:lnTo>
                <a:lnTo>
                  <a:pt x="4946" y="4389"/>
                </a:lnTo>
                <a:lnTo>
                  <a:pt x="4946" y="4389"/>
                </a:lnTo>
                <a:cubicBezTo>
                  <a:pt x="4946" y="4386"/>
                  <a:pt x="4946" y="4397"/>
                  <a:pt x="4946" y="4382"/>
                </a:cubicBezTo>
                <a:lnTo>
                  <a:pt x="4946" y="4382"/>
                </a:lnTo>
                <a:lnTo>
                  <a:pt x="4946" y="4386"/>
                </a:lnTo>
                <a:lnTo>
                  <a:pt x="4946" y="4394"/>
                </a:lnTo>
                <a:lnTo>
                  <a:pt x="4946" y="4402"/>
                </a:lnTo>
                <a:cubicBezTo>
                  <a:pt x="4946" y="4402"/>
                  <a:pt x="4946" y="4403"/>
                  <a:pt x="4946" y="4404"/>
                </a:cubicBezTo>
                <a:lnTo>
                  <a:pt x="4946" y="4404"/>
                </a:lnTo>
                <a:cubicBezTo>
                  <a:pt x="4946" y="4404"/>
                  <a:pt x="4947" y="4404"/>
                  <a:pt x="4947" y="4404"/>
                </a:cubicBezTo>
                <a:lnTo>
                  <a:pt x="4950" y="4413"/>
                </a:lnTo>
                <a:lnTo>
                  <a:pt x="4955" y="4430"/>
                </a:lnTo>
                <a:cubicBezTo>
                  <a:pt x="4958" y="4442"/>
                  <a:pt x="4961" y="4452"/>
                  <a:pt x="4963" y="4460"/>
                </a:cubicBezTo>
                <a:cubicBezTo>
                  <a:pt x="4949" y="4469"/>
                  <a:pt x="4935" y="4479"/>
                  <a:pt x="4922" y="4490"/>
                </a:cubicBezTo>
                <a:cubicBezTo>
                  <a:pt x="4846" y="4549"/>
                  <a:pt x="4792" y="4631"/>
                  <a:pt x="4768" y="4724"/>
                </a:cubicBezTo>
                <a:cubicBezTo>
                  <a:pt x="4766" y="4731"/>
                  <a:pt x="4764" y="4738"/>
                  <a:pt x="4763" y="4746"/>
                </a:cubicBezTo>
                <a:cubicBezTo>
                  <a:pt x="4731" y="4762"/>
                  <a:pt x="4699" y="4776"/>
                  <a:pt x="4666" y="4788"/>
                </a:cubicBezTo>
                <a:cubicBezTo>
                  <a:pt x="4586" y="4818"/>
                  <a:pt x="4504" y="4839"/>
                  <a:pt x="4420" y="4851"/>
                </a:cubicBezTo>
                <a:cubicBezTo>
                  <a:pt x="4303" y="4869"/>
                  <a:pt x="4184" y="4874"/>
                  <a:pt x="4066" y="4867"/>
                </a:cubicBezTo>
                <a:cubicBezTo>
                  <a:pt x="3943" y="4860"/>
                  <a:pt x="3822" y="4832"/>
                  <a:pt x="3708" y="4785"/>
                </a:cubicBezTo>
                <a:cubicBezTo>
                  <a:pt x="3651" y="4760"/>
                  <a:pt x="3596" y="4730"/>
                  <a:pt x="3546" y="4693"/>
                </a:cubicBezTo>
                <a:cubicBezTo>
                  <a:pt x="3496" y="4656"/>
                  <a:pt x="3451" y="4613"/>
                  <a:pt x="3412" y="4565"/>
                </a:cubicBezTo>
                <a:cubicBezTo>
                  <a:pt x="3334" y="4468"/>
                  <a:pt x="3278" y="4355"/>
                  <a:pt x="3247" y="4235"/>
                </a:cubicBezTo>
                <a:cubicBezTo>
                  <a:pt x="3231" y="4174"/>
                  <a:pt x="3220" y="4113"/>
                  <a:pt x="3213" y="4051"/>
                </a:cubicBezTo>
                <a:cubicBezTo>
                  <a:pt x="3205" y="3989"/>
                  <a:pt x="3202" y="3926"/>
                  <a:pt x="3204" y="3863"/>
                </a:cubicBezTo>
                <a:cubicBezTo>
                  <a:pt x="3207" y="3736"/>
                  <a:pt x="3231" y="3611"/>
                  <a:pt x="3274" y="3492"/>
                </a:cubicBezTo>
                <a:cubicBezTo>
                  <a:pt x="3317" y="3372"/>
                  <a:pt x="3380" y="3260"/>
                  <a:pt x="3458" y="3160"/>
                </a:cubicBezTo>
                <a:cubicBezTo>
                  <a:pt x="3537" y="3061"/>
                  <a:pt x="3629" y="2972"/>
                  <a:pt x="3731" y="2896"/>
                </a:cubicBezTo>
                <a:cubicBezTo>
                  <a:pt x="3757" y="2877"/>
                  <a:pt x="3783" y="2858"/>
                  <a:pt x="3809" y="2841"/>
                </a:cubicBezTo>
                <a:lnTo>
                  <a:pt x="3829" y="2828"/>
                </a:lnTo>
                <a:lnTo>
                  <a:pt x="3853" y="2813"/>
                </a:lnTo>
                <a:lnTo>
                  <a:pt x="3867" y="2804"/>
                </a:lnTo>
                <a:cubicBezTo>
                  <a:pt x="3785" y="2870"/>
                  <a:pt x="3709" y="2944"/>
                  <a:pt x="3640" y="3024"/>
                </a:cubicBezTo>
                <a:cubicBezTo>
                  <a:pt x="3642" y="3041"/>
                  <a:pt x="3644" y="3059"/>
                  <a:pt x="3646" y="3076"/>
                </a:cubicBezTo>
                <a:cubicBezTo>
                  <a:pt x="3742" y="2962"/>
                  <a:pt x="3851" y="2860"/>
                  <a:pt x="3972" y="2774"/>
                </a:cubicBezTo>
                <a:cubicBezTo>
                  <a:pt x="4040" y="2726"/>
                  <a:pt x="4112" y="2682"/>
                  <a:pt x="4185" y="2643"/>
                </a:cubicBezTo>
                <a:cubicBezTo>
                  <a:pt x="4305" y="2593"/>
                  <a:pt x="4428" y="2551"/>
                  <a:pt x="4553" y="2517"/>
                </a:cubicBezTo>
                <a:cubicBezTo>
                  <a:pt x="4709" y="2475"/>
                  <a:pt x="4868" y="2443"/>
                  <a:pt x="5028" y="2423"/>
                </a:cubicBezTo>
                <a:cubicBezTo>
                  <a:pt x="5189" y="2403"/>
                  <a:pt x="5351" y="2392"/>
                  <a:pt x="5513" y="2391"/>
                </a:cubicBezTo>
                <a:cubicBezTo>
                  <a:pt x="5584" y="2391"/>
                  <a:pt x="5655" y="2392"/>
                  <a:pt x="5724" y="2394"/>
                </a:cubicBezTo>
                <a:cubicBezTo>
                  <a:pt x="5759" y="2398"/>
                  <a:pt x="5796" y="2404"/>
                  <a:pt x="5837" y="2412"/>
                </a:cubicBezTo>
                <a:cubicBezTo>
                  <a:pt x="5920" y="2428"/>
                  <a:pt x="6002" y="2450"/>
                  <a:pt x="6081" y="2480"/>
                </a:cubicBezTo>
                <a:cubicBezTo>
                  <a:pt x="6133" y="2500"/>
                  <a:pt x="6184" y="2522"/>
                  <a:pt x="6233" y="2548"/>
                </a:cubicBezTo>
                <a:cubicBezTo>
                  <a:pt x="6291" y="2579"/>
                  <a:pt x="6346" y="2613"/>
                  <a:pt x="6398" y="2652"/>
                </a:cubicBezTo>
                <a:cubicBezTo>
                  <a:pt x="6453" y="2693"/>
                  <a:pt x="6505" y="2738"/>
                  <a:pt x="6553" y="2787"/>
                </a:cubicBezTo>
                <a:cubicBezTo>
                  <a:pt x="6597" y="2832"/>
                  <a:pt x="6638" y="2881"/>
                  <a:pt x="6675" y="2932"/>
                </a:cubicBezTo>
                <a:cubicBezTo>
                  <a:pt x="6692" y="2956"/>
                  <a:pt x="6707" y="2978"/>
                  <a:pt x="6721" y="3001"/>
                </a:cubicBezTo>
                <a:cubicBezTo>
                  <a:pt x="6729" y="3012"/>
                  <a:pt x="6735" y="3022"/>
                  <a:pt x="6741" y="3033"/>
                </a:cubicBezTo>
                <a:lnTo>
                  <a:pt x="6757" y="3059"/>
                </a:lnTo>
                <a:lnTo>
                  <a:pt x="6764" y="3070"/>
                </a:lnTo>
                <a:lnTo>
                  <a:pt x="6774" y="3088"/>
                </a:lnTo>
                <a:lnTo>
                  <a:pt x="6792" y="3120"/>
                </a:lnTo>
                <a:cubicBezTo>
                  <a:pt x="6814" y="3161"/>
                  <a:pt x="6836" y="3203"/>
                  <a:pt x="6856" y="3245"/>
                </a:cubicBezTo>
                <a:cubicBezTo>
                  <a:pt x="6937" y="3415"/>
                  <a:pt x="7001" y="3592"/>
                  <a:pt x="7045" y="3775"/>
                </a:cubicBezTo>
                <a:cubicBezTo>
                  <a:pt x="7090" y="3960"/>
                  <a:pt x="7115" y="4150"/>
                  <a:pt x="7119" y="4340"/>
                </a:cubicBezTo>
                <a:lnTo>
                  <a:pt x="7119" y="4376"/>
                </a:lnTo>
                <a:lnTo>
                  <a:pt x="7119" y="4411"/>
                </a:lnTo>
                <a:lnTo>
                  <a:pt x="7119" y="4446"/>
                </a:lnTo>
                <a:lnTo>
                  <a:pt x="7119" y="4466"/>
                </a:lnTo>
                <a:lnTo>
                  <a:pt x="7119" y="4484"/>
                </a:lnTo>
                <a:cubicBezTo>
                  <a:pt x="7118" y="4532"/>
                  <a:pt x="7114" y="4581"/>
                  <a:pt x="7110" y="4630"/>
                </a:cubicBezTo>
                <a:cubicBezTo>
                  <a:pt x="7100" y="4731"/>
                  <a:pt x="7084" y="4831"/>
                  <a:pt x="7062" y="4930"/>
                </a:cubicBezTo>
                <a:cubicBezTo>
                  <a:pt x="7015" y="5140"/>
                  <a:pt x="6938" y="5341"/>
                  <a:pt x="6833" y="5528"/>
                </a:cubicBezTo>
                <a:cubicBezTo>
                  <a:pt x="6809" y="5571"/>
                  <a:pt x="6783" y="5612"/>
                  <a:pt x="6756" y="5653"/>
                </a:cubicBezTo>
                <a:cubicBezTo>
                  <a:pt x="6675" y="5779"/>
                  <a:pt x="6581" y="5897"/>
                  <a:pt x="6476" y="6005"/>
                </a:cubicBezTo>
                <a:cubicBezTo>
                  <a:pt x="6421" y="6063"/>
                  <a:pt x="6363" y="6119"/>
                  <a:pt x="6301" y="6172"/>
                </a:cubicBezTo>
                <a:cubicBezTo>
                  <a:pt x="6271" y="6198"/>
                  <a:pt x="6241" y="6223"/>
                  <a:pt x="6210" y="6248"/>
                </a:cubicBezTo>
                <a:lnTo>
                  <a:pt x="6186" y="6265"/>
                </a:lnTo>
                <a:lnTo>
                  <a:pt x="6164" y="6282"/>
                </a:lnTo>
                <a:cubicBezTo>
                  <a:pt x="6150" y="6293"/>
                  <a:pt x="6136" y="6303"/>
                  <a:pt x="6122" y="6313"/>
                </a:cubicBezTo>
                <a:cubicBezTo>
                  <a:pt x="6008" y="6394"/>
                  <a:pt x="5888" y="6465"/>
                  <a:pt x="5763" y="6525"/>
                </a:cubicBezTo>
                <a:cubicBezTo>
                  <a:pt x="5437" y="6684"/>
                  <a:pt x="5079" y="6777"/>
                  <a:pt x="4716" y="6812"/>
                </a:cubicBezTo>
                <a:close/>
                <a:moveTo>
                  <a:pt x="4984" y="4406"/>
                </a:moveTo>
                <a:lnTo>
                  <a:pt x="4984" y="4406"/>
                </a:lnTo>
                <a:cubicBezTo>
                  <a:pt x="4984" y="4406"/>
                  <a:pt x="4984" y="4404"/>
                  <a:pt x="4984" y="4402"/>
                </a:cubicBezTo>
                <a:lnTo>
                  <a:pt x="4984" y="4382"/>
                </a:lnTo>
                <a:cubicBezTo>
                  <a:pt x="4984" y="4374"/>
                  <a:pt x="4984" y="4365"/>
                  <a:pt x="4982" y="4356"/>
                </a:cubicBezTo>
                <a:cubicBezTo>
                  <a:pt x="4981" y="4337"/>
                  <a:pt x="4978" y="4319"/>
                  <a:pt x="4975" y="4300"/>
                </a:cubicBezTo>
                <a:cubicBezTo>
                  <a:pt x="4971" y="4281"/>
                  <a:pt x="4966" y="4262"/>
                  <a:pt x="4959" y="4243"/>
                </a:cubicBezTo>
                <a:cubicBezTo>
                  <a:pt x="4974" y="4237"/>
                  <a:pt x="4988" y="4231"/>
                  <a:pt x="5003" y="4226"/>
                </a:cubicBezTo>
                <a:cubicBezTo>
                  <a:pt x="5009" y="4255"/>
                  <a:pt x="5013" y="4284"/>
                  <a:pt x="5014" y="4313"/>
                </a:cubicBezTo>
                <a:cubicBezTo>
                  <a:pt x="5015" y="4332"/>
                  <a:pt x="5014" y="4351"/>
                  <a:pt x="5013" y="4370"/>
                </a:cubicBezTo>
                <a:cubicBezTo>
                  <a:pt x="5013" y="4375"/>
                  <a:pt x="5012" y="4379"/>
                  <a:pt x="5011" y="4384"/>
                </a:cubicBezTo>
                <a:lnTo>
                  <a:pt x="5010" y="4390"/>
                </a:lnTo>
                <a:lnTo>
                  <a:pt x="5010" y="4390"/>
                </a:lnTo>
                <a:lnTo>
                  <a:pt x="5010" y="4390"/>
                </a:lnTo>
                <a:cubicBezTo>
                  <a:pt x="5010" y="4376"/>
                  <a:pt x="5010" y="4386"/>
                  <a:pt x="5010" y="4383"/>
                </a:cubicBezTo>
                <a:lnTo>
                  <a:pt x="5010" y="4383"/>
                </a:lnTo>
                <a:lnTo>
                  <a:pt x="5010" y="4386"/>
                </a:lnTo>
                <a:lnTo>
                  <a:pt x="5010" y="4391"/>
                </a:lnTo>
                <a:lnTo>
                  <a:pt x="5010" y="4402"/>
                </a:lnTo>
                <a:lnTo>
                  <a:pt x="5010" y="4405"/>
                </a:lnTo>
                <a:lnTo>
                  <a:pt x="5009" y="4405"/>
                </a:lnTo>
                <a:cubicBezTo>
                  <a:pt x="5009" y="4405"/>
                  <a:pt x="5009" y="4405"/>
                  <a:pt x="5009" y="4405"/>
                </a:cubicBezTo>
                <a:lnTo>
                  <a:pt x="5009" y="4407"/>
                </a:lnTo>
                <a:lnTo>
                  <a:pt x="5009" y="4410"/>
                </a:lnTo>
                <a:cubicBezTo>
                  <a:pt x="5009" y="4415"/>
                  <a:pt x="5008" y="4419"/>
                  <a:pt x="5006" y="4423"/>
                </a:cubicBezTo>
                <a:cubicBezTo>
                  <a:pt x="5005" y="4427"/>
                  <a:pt x="5003" y="4435"/>
                  <a:pt x="5001" y="4440"/>
                </a:cubicBezTo>
                <a:cubicBezTo>
                  <a:pt x="4995" y="4444"/>
                  <a:pt x="4988" y="4447"/>
                  <a:pt x="4981" y="4451"/>
                </a:cubicBezTo>
                <a:cubicBezTo>
                  <a:pt x="4984" y="4437"/>
                  <a:pt x="4985" y="4422"/>
                  <a:pt x="4986" y="4408"/>
                </a:cubicBezTo>
                <a:lnTo>
                  <a:pt x="4986" y="4404"/>
                </a:lnTo>
                <a:lnTo>
                  <a:pt x="4984" y="4406"/>
                </a:lnTo>
                <a:close/>
                <a:moveTo>
                  <a:pt x="4938" y="4188"/>
                </a:moveTo>
                <a:cubicBezTo>
                  <a:pt x="4930" y="4170"/>
                  <a:pt x="4921" y="4153"/>
                  <a:pt x="4912" y="4136"/>
                </a:cubicBezTo>
                <a:lnTo>
                  <a:pt x="4904" y="4124"/>
                </a:lnTo>
                <a:lnTo>
                  <a:pt x="4903" y="4122"/>
                </a:lnTo>
                <a:lnTo>
                  <a:pt x="4903" y="4121"/>
                </a:lnTo>
                <a:lnTo>
                  <a:pt x="4903" y="4121"/>
                </a:lnTo>
                <a:lnTo>
                  <a:pt x="4898" y="4114"/>
                </a:lnTo>
                <a:lnTo>
                  <a:pt x="4897" y="4111"/>
                </a:lnTo>
                <a:lnTo>
                  <a:pt x="4897" y="4110"/>
                </a:lnTo>
                <a:lnTo>
                  <a:pt x="4897" y="4110"/>
                </a:lnTo>
                <a:lnTo>
                  <a:pt x="4948" y="4080"/>
                </a:lnTo>
                <a:lnTo>
                  <a:pt x="4948" y="4080"/>
                </a:lnTo>
                <a:lnTo>
                  <a:pt x="4948" y="4081"/>
                </a:lnTo>
                <a:lnTo>
                  <a:pt x="4951" y="4086"/>
                </a:lnTo>
                <a:lnTo>
                  <a:pt x="4954" y="4091"/>
                </a:lnTo>
                <a:lnTo>
                  <a:pt x="4954" y="4091"/>
                </a:lnTo>
                <a:cubicBezTo>
                  <a:pt x="4955" y="4093"/>
                  <a:pt x="4955" y="4095"/>
                  <a:pt x="4956" y="4097"/>
                </a:cubicBezTo>
                <a:cubicBezTo>
                  <a:pt x="4959" y="4102"/>
                  <a:pt x="4961" y="4107"/>
                  <a:pt x="4964" y="4113"/>
                </a:cubicBezTo>
                <a:cubicBezTo>
                  <a:pt x="4973" y="4134"/>
                  <a:pt x="4982" y="4156"/>
                  <a:pt x="4989" y="4178"/>
                </a:cubicBezTo>
                <a:lnTo>
                  <a:pt x="4991" y="4186"/>
                </a:lnTo>
                <a:cubicBezTo>
                  <a:pt x="4976" y="4192"/>
                  <a:pt x="4960" y="4199"/>
                  <a:pt x="4945" y="4207"/>
                </a:cubicBezTo>
                <a:cubicBezTo>
                  <a:pt x="4944" y="4200"/>
                  <a:pt x="4941" y="4194"/>
                  <a:pt x="4939" y="4188"/>
                </a:cubicBezTo>
                <a:lnTo>
                  <a:pt x="4938" y="4188"/>
                </a:lnTo>
                <a:close/>
                <a:moveTo>
                  <a:pt x="5562" y="3730"/>
                </a:moveTo>
                <a:lnTo>
                  <a:pt x="5562" y="3730"/>
                </a:lnTo>
                <a:lnTo>
                  <a:pt x="5559" y="3732"/>
                </a:lnTo>
                <a:lnTo>
                  <a:pt x="5559" y="3732"/>
                </a:lnTo>
                <a:lnTo>
                  <a:pt x="5559" y="3732"/>
                </a:lnTo>
                <a:lnTo>
                  <a:pt x="5559" y="3732"/>
                </a:lnTo>
                <a:lnTo>
                  <a:pt x="5559" y="3732"/>
                </a:lnTo>
                <a:lnTo>
                  <a:pt x="5558" y="3732"/>
                </a:lnTo>
                <a:lnTo>
                  <a:pt x="5563" y="3729"/>
                </a:lnTo>
                <a:lnTo>
                  <a:pt x="5563" y="3729"/>
                </a:lnTo>
                <a:lnTo>
                  <a:pt x="5562" y="3730"/>
                </a:lnTo>
                <a:close/>
                <a:moveTo>
                  <a:pt x="5754" y="4389"/>
                </a:moveTo>
                <a:lnTo>
                  <a:pt x="5754" y="4422"/>
                </a:lnTo>
                <a:cubicBezTo>
                  <a:pt x="5754" y="4426"/>
                  <a:pt x="5754" y="4433"/>
                  <a:pt x="5754" y="4439"/>
                </a:cubicBezTo>
                <a:lnTo>
                  <a:pt x="5754" y="4457"/>
                </a:lnTo>
                <a:cubicBezTo>
                  <a:pt x="5754" y="4468"/>
                  <a:pt x="5753" y="4480"/>
                  <a:pt x="5752" y="4492"/>
                </a:cubicBezTo>
                <a:cubicBezTo>
                  <a:pt x="5751" y="4515"/>
                  <a:pt x="5748" y="4539"/>
                  <a:pt x="5745" y="4561"/>
                </a:cubicBezTo>
                <a:cubicBezTo>
                  <a:pt x="5734" y="4650"/>
                  <a:pt x="5709" y="4736"/>
                  <a:pt x="5673" y="4817"/>
                </a:cubicBezTo>
                <a:cubicBezTo>
                  <a:pt x="5637" y="4896"/>
                  <a:pt x="5588" y="4968"/>
                  <a:pt x="5529" y="5030"/>
                </a:cubicBezTo>
                <a:cubicBezTo>
                  <a:pt x="5499" y="5062"/>
                  <a:pt x="5466" y="5092"/>
                  <a:pt x="5432" y="5119"/>
                </a:cubicBezTo>
                <a:cubicBezTo>
                  <a:pt x="5414" y="5133"/>
                  <a:pt x="5396" y="5146"/>
                  <a:pt x="5377" y="5159"/>
                </a:cubicBezTo>
                <a:cubicBezTo>
                  <a:pt x="5368" y="5165"/>
                  <a:pt x="5358" y="5172"/>
                  <a:pt x="5347" y="5179"/>
                </a:cubicBezTo>
                <a:cubicBezTo>
                  <a:pt x="5337" y="5186"/>
                  <a:pt x="5326" y="5192"/>
                  <a:pt x="5315" y="5198"/>
                </a:cubicBezTo>
                <a:cubicBezTo>
                  <a:pt x="5145" y="5295"/>
                  <a:pt x="4955" y="5353"/>
                  <a:pt x="4760" y="5368"/>
                </a:cubicBezTo>
                <a:cubicBezTo>
                  <a:pt x="4950" y="5340"/>
                  <a:pt x="5133" y="5271"/>
                  <a:pt x="5295" y="5167"/>
                </a:cubicBezTo>
                <a:cubicBezTo>
                  <a:pt x="5305" y="5161"/>
                  <a:pt x="5315" y="5154"/>
                  <a:pt x="5325" y="5147"/>
                </a:cubicBezTo>
                <a:lnTo>
                  <a:pt x="5339" y="5137"/>
                </a:lnTo>
                <a:lnTo>
                  <a:pt x="5353" y="5127"/>
                </a:lnTo>
                <a:cubicBezTo>
                  <a:pt x="5370" y="5113"/>
                  <a:pt x="5386" y="5100"/>
                  <a:pt x="5402" y="5086"/>
                </a:cubicBezTo>
                <a:cubicBezTo>
                  <a:pt x="5433" y="5059"/>
                  <a:pt x="5462" y="5029"/>
                  <a:pt x="5489" y="4997"/>
                </a:cubicBezTo>
                <a:cubicBezTo>
                  <a:pt x="5540" y="4937"/>
                  <a:pt x="5581" y="4868"/>
                  <a:pt x="5611" y="4795"/>
                </a:cubicBezTo>
                <a:cubicBezTo>
                  <a:pt x="5641" y="4719"/>
                  <a:pt x="5660" y="4640"/>
                  <a:pt x="5667" y="4559"/>
                </a:cubicBezTo>
                <a:cubicBezTo>
                  <a:pt x="5676" y="4472"/>
                  <a:pt x="5674" y="4384"/>
                  <a:pt x="5662" y="4298"/>
                </a:cubicBezTo>
                <a:cubicBezTo>
                  <a:pt x="5644" y="4160"/>
                  <a:pt x="5603" y="4027"/>
                  <a:pt x="5540" y="3904"/>
                </a:cubicBezTo>
                <a:lnTo>
                  <a:pt x="5540" y="3903"/>
                </a:lnTo>
                <a:cubicBezTo>
                  <a:pt x="5542" y="3896"/>
                  <a:pt x="5544" y="3889"/>
                  <a:pt x="5546" y="3882"/>
                </a:cubicBezTo>
                <a:lnTo>
                  <a:pt x="5546" y="3881"/>
                </a:lnTo>
                <a:lnTo>
                  <a:pt x="5546" y="3881"/>
                </a:lnTo>
                <a:lnTo>
                  <a:pt x="5546" y="3880"/>
                </a:lnTo>
                <a:lnTo>
                  <a:pt x="5546" y="3878"/>
                </a:lnTo>
                <a:lnTo>
                  <a:pt x="5546" y="3876"/>
                </a:lnTo>
                <a:lnTo>
                  <a:pt x="5545" y="3880"/>
                </a:lnTo>
                <a:lnTo>
                  <a:pt x="5545" y="3882"/>
                </a:lnTo>
                <a:lnTo>
                  <a:pt x="5547" y="3873"/>
                </a:lnTo>
                <a:lnTo>
                  <a:pt x="5549" y="3869"/>
                </a:lnTo>
                <a:lnTo>
                  <a:pt x="5550" y="3865"/>
                </a:lnTo>
                <a:lnTo>
                  <a:pt x="5551" y="3861"/>
                </a:lnTo>
                <a:lnTo>
                  <a:pt x="5551" y="3862"/>
                </a:lnTo>
                <a:lnTo>
                  <a:pt x="5551" y="3862"/>
                </a:lnTo>
                <a:lnTo>
                  <a:pt x="5551" y="3861"/>
                </a:lnTo>
                <a:lnTo>
                  <a:pt x="5551" y="3861"/>
                </a:lnTo>
                <a:lnTo>
                  <a:pt x="5554" y="3853"/>
                </a:lnTo>
                <a:lnTo>
                  <a:pt x="5557" y="3844"/>
                </a:lnTo>
                <a:lnTo>
                  <a:pt x="5558" y="3841"/>
                </a:lnTo>
                <a:lnTo>
                  <a:pt x="5561" y="3833"/>
                </a:lnTo>
                <a:lnTo>
                  <a:pt x="5561" y="3836"/>
                </a:lnTo>
                <a:lnTo>
                  <a:pt x="5561" y="3835"/>
                </a:lnTo>
                <a:lnTo>
                  <a:pt x="5561" y="3833"/>
                </a:lnTo>
                <a:lnTo>
                  <a:pt x="5561" y="3833"/>
                </a:lnTo>
                <a:lnTo>
                  <a:pt x="5564" y="3824"/>
                </a:lnTo>
                <a:lnTo>
                  <a:pt x="5566" y="3818"/>
                </a:lnTo>
                <a:lnTo>
                  <a:pt x="5568" y="3813"/>
                </a:lnTo>
                <a:lnTo>
                  <a:pt x="5567" y="3816"/>
                </a:lnTo>
                <a:lnTo>
                  <a:pt x="5567" y="3814"/>
                </a:lnTo>
                <a:lnTo>
                  <a:pt x="5567" y="3814"/>
                </a:lnTo>
                <a:lnTo>
                  <a:pt x="5567" y="3813"/>
                </a:lnTo>
                <a:lnTo>
                  <a:pt x="5567" y="3813"/>
                </a:lnTo>
                <a:lnTo>
                  <a:pt x="5567" y="3812"/>
                </a:lnTo>
                <a:lnTo>
                  <a:pt x="5567" y="3812"/>
                </a:lnTo>
                <a:lnTo>
                  <a:pt x="5567" y="3810"/>
                </a:lnTo>
                <a:lnTo>
                  <a:pt x="5567" y="3810"/>
                </a:lnTo>
                <a:lnTo>
                  <a:pt x="5570" y="3801"/>
                </a:lnTo>
                <a:lnTo>
                  <a:pt x="5572" y="3796"/>
                </a:lnTo>
                <a:lnTo>
                  <a:pt x="5572" y="3796"/>
                </a:lnTo>
                <a:lnTo>
                  <a:pt x="5575" y="3789"/>
                </a:lnTo>
                <a:lnTo>
                  <a:pt x="5577" y="3783"/>
                </a:lnTo>
                <a:lnTo>
                  <a:pt x="5578" y="3780"/>
                </a:lnTo>
                <a:lnTo>
                  <a:pt x="5579" y="3778"/>
                </a:lnTo>
                <a:lnTo>
                  <a:pt x="5580" y="3775"/>
                </a:lnTo>
                <a:lnTo>
                  <a:pt x="5580" y="3776"/>
                </a:lnTo>
                <a:lnTo>
                  <a:pt x="5580" y="3775"/>
                </a:lnTo>
                <a:lnTo>
                  <a:pt x="5580" y="3775"/>
                </a:lnTo>
                <a:lnTo>
                  <a:pt x="5580" y="3775"/>
                </a:lnTo>
                <a:lnTo>
                  <a:pt x="5580" y="3776"/>
                </a:lnTo>
                <a:lnTo>
                  <a:pt x="5580" y="3775"/>
                </a:lnTo>
                <a:cubicBezTo>
                  <a:pt x="5585" y="3783"/>
                  <a:pt x="5590" y="3791"/>
                  <a:pt x="5594" y="3800"/>
                </a:cubicBezTo>
                <a:cubicBezTo>
                  <a:pt x="5605" y="3821"/>
                  <a:pt x="5616" y="3843"/>
                  <a:pt x="5626" y="3864"/>
                </a:cubicBezTo>
                <a:cubicBezTo>
                  <a:pt x="5648" y="3907"/>
                  <a:pt x="5667" y="3951"/>
                  <a:pt x="5684" y="3996"/>
                </a:cubicBezTo>
                <a:cubicBezTo>
                  <a:pt x="5715" y="4088"/>
                  <a:pt x="5736" y="4182"/>
                  <a:pt x="5746" y="4278"/>
                </a:cubicBezTo>
                <a:cubicBezTo>
                  <a:pt x="5749" y="4302"/>
                  <a:pt x="5751" y="4326"/>
                  <a:pt x="5752" y="4349"/>
                </a:cubicBezTo>
                <a:cubicBezTo>
                  <a:pt x="5752" y="4361"/>
                  <a:pt x="5753" y="4373"/>
                  <a:pt x="5753" y="4385"/>
                </a:cubicBezTo>
                <a:lnTo>
                  <a:pt x="5753" y="4390"/>
                </a:lnTo>
                <a:lnTo>
                  <a:pt x="5753" y="4390"/>
                </a:lnTo>
                <a:lnTo>
                  <a:pt x="5754" y="4389"/>
                </a:lnTo>
                <a:close/>
                <a:moveTo>
                  <a:pt x="5091" y="4144"/>
                </a:moveTo>
                <a:cubicBezTo>
                  <a:pt x="5081" y="4119"/>
                  <a:pt x="5069" y="4096"/>
                  <a:pt x="5055" y="4072"/>
                </a:cubicBezTo>
                <a:lnTo>
                  <a:pt x="5045" y="4056"/>
                </a:lnTo>
                <a:lnTo>
                  <a:pt x="5041" y="4049"/>
                </a:lnTo>
                <a:cubicBezTo>
                  <a:pt x="5065" y="4043"/>
                  <a:pt x="5089" y="4037"/>
                  <a:pt x="5114" y="4033"/>
                </a:cubicBezTo>
                <a:cubicBezTo>
                  <a:pt x="5128" y="4061"/>
                  <a:pt x="5140" y="4090"/>
                  <a:pt x="5151" y="4119"/>
                </a:cubicBezTo>
                <a:cubicBezTo>
                  <a:pt x="5153" y="4126"/>
                  <a:pt x="5155" y="4133"/>
                  <a:pt x="5157" y="4139"/>
                </a:cubicBezTo>
                <a:cubicBezTo>
                  <a:pt x="5136" y="4143"/>
                  <a:pt x="5115" y="4148"/>
                  <a:pt x="5095" y="4153"/>
                </a:cubicBezTo>
                <a:lnTo>
                  <a:pt x="5091" y="4144"/>
                </a:lnTo>
                <a:close/>
                <a:moveTo>
                  <a:pt x="5500" y="3769"/>
                </a:moveTo>
                <a:lnTo>
                  <a:pt x="5500" y="3769"/>
                </a:lnTo>
                <a:lnTo>
                  <a:pt x="5500" y="3769"/>
                </a:lnTo>
                <a:lnTo>
                  <a:pt x="5500" y="3769"/>
                </a:lnTo>
                <a:lnTo>
                  <a:pt x="5500" y="3769"/>
                </a:lnTo>
                <a:lnTo>
                  <a:pt x="5501" y="3769"/>
                </a:lnTo>
                <a:lnTo>
                  <a:pt x="5501" y="3769"/>
                </a:lnTo>
                <a:lnTo>
                  <a:pt x="5500" y="3769"/>
                </a:lnTo>
                <a:close/>
                <a:moveTo>
                  <a:pt x="5638" y="3670"/>
                </a:moveTo>
                <a:lnTo>
                  <a:pt x="5638" y="3670"/>
                </a:lnTo>
                <a:close/>
                <a:moveTo>
                  <a:pt x="5480" y="4390"/>
                </a:moveTo>
                <a:lnTo>
                  <a:pt x="5480" y="4390"/>
                </a:lnTo>
                <a:cubicBezTo>
                  <a:pt x="5480" y="4392"/>
                  <a:pt x="5480" y="4392"/>
                  <a:pt x="5480" y="4390"/>
                </a:cubicBezTo>
                <a:close/>
                <a:moveTo>
                  <a:pt x="5480" y="4387"/>
                </a:moveTo>
                <a:lnTo>
                  <a:pt x="5480" y="4387"/>
                </a:lnTo>
                <a:close/>
                <a:moveTo>
                  <a:pt x="5435" y="4437"/>
                </a:moveTo>
                <a:lnTo>
                  <a:pt x="5435" y="4437"/>
                </a:lnTo>
                <a:lnTo>
                  <a:pt x="5438" y="4420"/>
                </a:lnTo>
                <a:lnTo>
                  <a:pt x="5433" y="4455"/>
                </a:lnTo>
                <a:lnTo>
                  <a:pt x="5435" y="4439"/>
                </a:lnTo>
                <a:lnTo>
                  <a:pt x="5435" y="4439"/>
                </a:lnTo>
                <a:lnTo>
                  <a:pt x="5435" y="4437"/>
                </a:lnTo>
                <a:close/>
                <a:moveTo>
                  <a:pt x="5435" y="4435"/>
                </a:moveTo>
                <a:lnTo>
                  <a:pt x="5435" y="4435"/>
                </a:lnTo>
                <a:lnTo>
                  <a:pt x="5436" y="4426"/>
                </a:lnTo>
                <a:lnTo>
                  <a:pt x="5436" y="4423"/>
                </a:lnTo>
                <a:lnTo>
                  <a:pt x="5435" y="4435"/>
                </a:lnTo>
                <a:close/>
                <a:moveTo>
                  <a:pt x="5455" y="4302"/>
                </a:moveTo>
                <a:lnTo>
                  <a:pt x="5455" y="4302"/>
                </a:lnTo>
                <a:lnTo>
                  <a:pt x="5455" y="4299"/>
                </a:lnTo>
                <a:lnTo>
                  <a:pt x="5453" y="4313"/>
                </a:lnTo>
                <a:lnTo>
                  <a:pt x="5453" y="4315"/>
                </a:lnTo>
                <a:lnTo>
                  <a:pt x="5453" y="4313"/>
                </a:lnTo>
                <a:lnTo>
                  <a:pt x="5453" y="4318"/>
                </a:lnTo>
                <a:lnTo>
                  <a:pt x="5453" y="4318"/>
                </a:lnTo>
                <a:lnTo>
                  <a:pt x="5453" y="4315"/>
                </a:lnTo>
                <a:lnTo>
                  <a:pt x="5452" y="4320"/>
                </a:lnTo>
                <a:lnTo>
                  <a:pt x="5452" y="4323"/>
                </a:lnTo>
                <a:lnTo>
                  <a:pt x="5452" y="4323"/>
                </a:lnTo>
                <a:lnTo>
                  <a:pt x="5452" y="4325"/>
                </a:lnTo>
                <a:lnTo>
                  <a:pt x="5452" y="4329"/>
                </a:lnTo>
                <a:lnTo>
                  <a:pt x="5452" y="4329"/>
                </a:lnTo>
                <a:lnTo>
                  <a:pt x="5451" y="4334"/>
                </a:lnTo>
                <a:lnTo>
                  <a:pt x="5451" y="4330"/>
                </a:lnTo>
                <a:lnTo>
                  <a:pt x="5449" y="4342"/>
                </a:lnTo>
                <a:lnTo>
                  <a:pt x="5449" y="4348"/>
                </a:lnTo>
                <a:lnTo>
                  <a:pt x="5449" y="4349"/>
                </a:lnTo>
                <a:lnTo>
                  <a:pt x="5450" y="4344"/>
                </a:lnTo>
                <a:lnTo>
                  <a:pt x="5450" y="4347"/>
                </a:lnTo>
                <a:lnTo>
                  <a:pt x="5449" y="4353"/>
                </a:lnTo>
                <a:lnTo>
                  <a:pt x="5449" y="4349"/>
                </a:lnTo>
                <a:lnTo>
                  <a:pt x="5449" y="4351"/>
                </a:lnTo>
                <a:lnTo>
                  <a:pt x="5449" y="4353"/>
                </a:lnTo>
                <a:lnTo>
                  <a:pt x="5449" y="4356"/>
                </a:lnTo>
                <a:lnTo>
                  <a:pt x="5449" y="4358"/>
                </a:lnTo>
                <a:lnTo>
                  <a:pt x="5449" y="4358"/>
                </a:lnTo>
                <a:cubicBezTo>
                  <a:pt x="5442" y="4359"/>
                  <a:pt x="5434" y="4359"/>
                  <a:pt x="5426" y="4359"/>
                </a:cubicBezTo>
                <a:lnTo>
                  <a:pt x="5410" y="4359"/>
                </a:lnTo>
                <a:cubicBezTo>
                  <a:pt x="5410" y="4353"/>
                  <a:pt x="5409" y="4347"/>
                  <a:pt x="5409" y="4341"/>
                </a:cubicBezTo>
                <a:cubicBezTo>
                  <a:pt x="5407" y="4324"/>
                  <a:pt x="5404" y="4307"/>
                  <a:pt x="5401" y="4289"/>
                </a:cubicBezTo>
                <a:cubicBezTo>
                  <a:pt x="5400" y="4283"/>
                  <a:pt x="5399" y="4277"/>
                  <a:pt x="5398" y="4271"/>
                </a:cubicBezTo>
                <a:lnTo>
                  <a:pt x="5396" y="4271"/>
                </a:lnTo>
                <a:cubicBezTo>
                  <a:pt x="5419" y="4271"/>
                  <a:pt x="5439" y="4273"/>
                  <a:pt x="5450" y="4274"/>
                </a:cubicBezTo>
                <a:lnTo>
                  <a:pt x="5459" y="4274"/>
                </a:lnTo>
                <a:lnTo>
                  <a:pt x="5459" y="4270"/>
                </a:lnTo>
                <a:lnTo>
                  <a:pt x="5459" y="4271"/>
                </a:lnTo>
                <a:lnTo>
                  <a:pt x="5459" y="4274"/>
                </a:lnTo>
                <a:lnTo>
                  <a:pt x="5459" y="4273"/>
                </a:lnTo>
                <a:lnTo>
                  <a:pt x="5459" y="4275"/>
                </a:lnTo>
                <a:lnTo>
                  <a:pt x="5459" y="4274"/>
                </a:lnTo>
                <a:lnTo>
                  <a:pt x="5459" y="4276"/>
                </a:lnTo>
                <a:lnTo>
                  <a:pt x="5459" y="4279"/>
                </a:lnTo>
                <a:lnTo>
                  <a:pt x="5459" y="4282"/>
                </a:lnTo>
                <a:lnTo>
                  <a:pt x="5457" y="4292"/>
                </a:lnTo>
                <a:lnTo>
                  <a:pt x="5457" y="4290"/>
                </a:lnTo>
                <a:lnTo>
                  <a:pt x="5456" y="4296"/>
                </a:lnTo>
                <a:lnTo>
                  <a:pt x="5455" y="4302"/>
                </a:lnTo>
                <a:close/>
                <a:moveTo>
                  <a:pt x="5185" y="4441"/>
                </a:moveTo>
                <a:cubicBezTo>
                  <a:pt x="5185" y="4444"/>
                  <a:pt x="5184" y="4447"/>
                  <a:pt x="5184" y="4450"/>
                </a:cubicBezTo>
                <a:cubicBezTo>
                  <a:pt x="5179" y="4480"/>
                  <a:pt x="5170" y="4510"/>
                  <a:pt x="5157" y="4538"/>
                </a:cubicBezTo>
                <a:cubicBezTo>
                  <a:pt x="5148" y="4540"/>
                  <a:pt x="5140" y="4542"/>
                  <a:pt x="5132" y="4545"/>
                </a:cubicBezTo>
                <a:cubicBezTo>
                  <a:pt x="5140" y="4543"/>
                  <a:pt x="5148" y="4541"/>
                  <a:pt x="5156" y="4539"/>
                </a:cubicBezTo>
                <a:cubicBezTo>
                  <a:pt x="5152" y="4546"/>
                  <a:pt x="5149" y="4552"/>
                  <a:pt x="5144" y="4559"/>
                </a:cubicBezTo>
                <a:cubicBezTo>
                  <a:pt x="5130" y="4581"/>
                  <a:pt x="5110" y="4600"/>
                  <a:pt x="5086" y="4613"/>
                </a:cubicBezTo>
                <a:cubicBezTo>
                  <a:pt x="5104" y="4595"/>
                  <a:pt x="5117" y="4574"/>
                  <a:pt x="5126" y="4551"/>
                </a:cubicBezTo>
                <a:cubicBezTo>
                  <a:pt x="5138" y="4518"/>
                  <a:pt x="5146" y="4483"/>
                  <a:pt x="5147" y="4447"/>
                </a:cubicBezTo>
                <a:cubicBezTo>
                  <a:pt x="5160" y="4445"/>
                  <a:pt x="5173" y="4443"/>
                  <a:pt x="5185" y="4441"/>
                </a:cubicBezTo>
                <a:close/>
                <a:moveTo>
                  <a:pt x="5169" y="4090"/>
                </a:moveTo>
                <a:cubicBezTo>
                  <a:pt x="5159" y="4069"/>
                  <a:pt x="5148" y="4048"/>
                  <a:pt x="5137" y="4028"/>
                </a:cubicBezTo>
                <a:lnTo>
                  <a:pt x="5137" y="4028"/>
                </a:lnTo>
                <a:cubicBezTo>
                  <a:pt x="5160" y="4024"/>
                  <a:pt x="5183" y="4021"/>
                  <a:pt x="5207" y="4019"/>
                </a:cubicBezTo>
                <a:lnTo>
                  <a:pt x="5218" y="4018"/>
                </a:lnTo>
                <a:lnTo>
                  <a:pt x="5219" y="4020"/>
                </a:lnTo>
                <a:cubicBezTo>
                  <a:pt x="5235" y="4053"/>
                  <a:pt x="5249" y="4088"/>
                  <a:pt x="5260" y="4124"/>
                </a:cubicBezTo>
                <a:lnTo>
                  <a:pt x="5232" y="4127"/>
                </a:lnTo>
                <a:cubicBezTo>
                  <a:pt x="5218" y="4129"/>
                  <a:pt x="5203" y="4131"/>
                  <a:pt x="5188" y="4133"/>
                </a:cubicBezTo>
                <a:cubicBezTo>
                  <a:pt x="5183" y="4119"/>
                  <a:pt x="5177" y="4105"/>
                  <a:pt x="5170" y="4091"/>
                </a:cubicBezTo>
                <a:lnTo>
                  <a:pt x="5169" y="4090"/>
                </a:lnTo>
                <a:close/>
                <a:moveTo>
                  <a:pt x="5035" y="4041"/>
                </a:moveTo>
                <a:lnTo>
                  <a:pt x="5035" y="4040"/>
                </a:lnTo>
                <a:lnTo>
                  <a:pt x="5032" y="4035"/>
                </a:lnTo>
                <a:lnTo>
                  <a:pt x="5031" y="4033"/>
                </a:lnTo>
                <a:lnTo>
                  <a:pt x="5095" y="3997"/>
                </a:lnTo>
                <a:lnTo>
                  <a:pt x="5096" y="3999"/>
                </a:lnTo>
                <a:lnTo>
                  <a:pt x="5099" y="4005"/>
                </a:lnTo>
                <a:lnTo>
                  <a:pt x="5101" y="4008"/>
                </a:lnTo>
                <a:lnTo>
                  <a:pt x="5101" y="4008"/>
                </a:lnTo>
                <a:lnTo>
                  <a:pt x="5101" y="4009"/>
                </a:lnTo>
                <a:lnTo>
                  <a:pt x="5107" y="4020"/>
                </a:lnTo>
                <a:lnTo>
                  <a:pt x="5107" y="4021"/>
                </a:lnTo>
                <a:cubicBezTo>
                  <a:pt x="5084" y="4028"/>
                  <a:pt x="5060" y="4034"/>
                  <a:pt x="5036" y="4041"/>
                </a:cubicBezTo>
                <a:lnTo>
                  <a:pt x="5035" y="4041"/>
                </a:lnTo>
                <a:close/>
                <a:moveTo>
                  <a:pt x="5127" y="4013"/>
                </a:moveTo>
                <a:lnTo>
                  <a:pt x="5123" y="4006"/>
                </a:lnTo>
                <a:lnTo>
                  <a:pt x="5121" y="4002"/>
                </a:lnTo>
                <a:lnTo>
                  <a:pt x="5119" y="4001"/>
                </a:lnTo>
                <a:lnTo>
                  <a:pt x="5119" y="4001"/>
                </a:lnTo>
                <a:lnTo>
                  <a:pt x="5118" y="3999"/>
                </a:lnTo>
                <a:lnTo>
                  <a:pt x="5114" y="3992"/>
                </a:lnTo>
                <a:lnTo>
                  <a:pt x="5112" y="3988"/>
                </a:lnTo>
                <a:lnTo>
                  <a:pt x="5182" y="3949"/>
                </a:lnTo>
                <a:lnTo>
                  <a:pt x="5183" y="3951"/>
                </a:lnTo>
                <a:lnTo>
                  <a:pt x="5186" y="3956"/>
                </a:lnTo>
                <a:lnTo>
                  <a:pt x="5191" y="3965"/>
                </a:lnTo>
                <a:lnTo>
                  <a:pt x="5197" y="3976"/>
                </a:lnTo>
                <a:cubicBezTo>
                  <a:pt x="5202" y="3985"/>
                  <a:pt x="5207" y="3995"/>
                  <a:pt x="5212" y="4004"/>
                </a:cubicBezTo>
                <a:cubicBezTo>
                  <a:pt x="5194" y="4007"/>
                  <a:pt x="5176" y="4009"/>
                  <a:pt x="5159" y="4012"/>
                </a:cubicBezTo>
                <a:lnTo>
                  <a:pt x="5130" y="4018"/>
                </a:lnTo>
                <a:lnTo>
                  <a:pt x="5127" y="4013"/>
                </a:lnTo>
                <a:close/>
                <a:moveTo>
                  <a:pt x="5418" y="4049"/>
                </a:moveTo>
                <a:cubicBezTo>
                  <a:pt x="5426" y="4072"/>
                  <a:pt x="5434" y="4094"/>
                  <a:pt x="5439" y="4116"/>
                </a:cubicBezTo>
                <a:lnTo>
                  <a:pt x="5403" y="4116"/>
                </a:lnTo>
                <a:cubicBezTo>
                  <a:pt x="5387" y="4116"/>
                  <a:pt x="5370" y="4117"/>
                  <a:pt x="5352" y="4118"/>
                </a:cubicBezTo>
                <a:cubicBezTo>
                  <a:pt x="5348" y="4107"/>
                  <a:pt x="5344" y="4096"/>
                  <a:pt x="5339" y="4086"/>
                </a:cubicBezTo>
                <a:cubicBezTo>
                  <a:pt x="5329" y="4061"/>
                  <a:pt x="5318" y="4036"/>
                  <a:pt x="5305" y="4012"/>
                </a:cubicBezTo>
                <a:lnTo>
                  <a:pt x="5339" y="4012"/>
                </a:lnTo>
                <a:cubicBezTo>
                  <a:pt x="5361" y="4012"/>
                  <a:pt x="5383" y="4012"/>
                  <a:pt x="5403" y="4012"/>
                </a:cubicBezTo>
                <a:cubicBezTo>
                  <a:pt x="5409" y="4024"/>
                  <a:pt x="5414" y="4037"/>
                  <a:pt x="5419" y="4050"/>
                </a:cubicBezTo>
                <a:lnTo>
                  <a:pt x="5418" y="4049"/>
                </a:lnTo>
                <a:close/>
                <a:moveTo>
                  <a:pt x="5488" y="4112"/>
                </a:moveTo>
                <a:lnTo>
                  <a:pt x="5487" y="4117"/>
                </a:lnTo>
                <a:lnTo>
                  <a:pt x="5487" y="4117"/>
                </a:lnTo>
                <a:lnTo>
                  <a:pt x="5487" y="4117"/>
                </a:lnTo>
                <a:lnTo>
                  <a:pt x="5488" y="4113"/>
                </a:lnTo>
                <a:lnTo>
                  <a:pt x="5488" y="4112"/>
                </a:lnTo>
                <a:close/>
                <a:moveTo>
                  <a:pt x="5460" y="4268"/>
                </a:moveTo>
                <a:lnTo>
                  <a:pt x="5460" y="4268"/>
                </a:lnTo>
                <a:lnTo>
                  <a:pt x="5460" y="4268"/>
                </a:lnTo>
                <a:lnTo>
                  <a:pt x="5458" y="4268"/>
                </a:lnTo>
                <a:lnTo>
                  <a:pt x="5415" y="4268"/>
                </a:lnTo>
                <a:lnTo>
                  <a:pt x="5395" y="4268"/>
                </a:lnTo>
                <a:cubicBezTo>
                  <a:pt x="5388" y="4236"/>
                  <a:pt x="5381" y="4205"/>
                  <a:pt x="5371" y="4174"/>
                </a:cubicBezTo>
                <a:cubicBezTo>
                  <a:pt x="5406" y="4174"/>
                  <a:pt x="5435" y="4175"/>
                  <a:pt x="5456" y="4177"/>
                </a:cubicBezTo>
                <a:cubicBezTo>
                  <a:pt x="5460" y="4195"/>
                  <a:pt x="5464" y="4213"/>
                  <a:pt x="5467" y="4231"/>
                </a:cubicBezTo>
                <a:lnTo>
                  <a:pt x="5465" y="4242"/>
                </a:lnTo>
                <a:lnTo>
                  <a:pt x="5465" y="4246"/>
                </a:lnTo>
                <a:lnTo>
                  <a:pt x="5465" y="4247"/>
                </a:lnTo>
                <a:lnTo>
                  <a:pt x="5465" y="4247"/>
                </a:lnTo>
                <a:lnTo>
                  <a:pt x="5465" y="4249"/>
                </a:lnTo>
                <a:lnTo>
                  <a:pt x="5464" y="4256"/>
                </a:lnTo>
                <a:lnTo>
                  <a:pt x="5463" y="4261"/>
                </a:lnTo>
                <a:lnTo>
                  <a:pt x="5463" y="4261"/>
                </a:lnTo>
                <a:lnTo>
                  <a:pt x="5463" y="4264"/>
                </a:lnTo>
                <a:lnTo>
                  <a:pt x="5463" y="4266"/>
                </a:lnTo>
                <a:lnTo>
                  <a:pt x="5460" y="4268"/>
                </a:lnTo>
                <a:close/>
                <a:moveTo>
                  <a:pt x="5233" y="4547"/>
                </a:moveTo>
                <a:cubicBezTo>
                  <a:pt x="5235" y="4540"/>
                  <a:pt x="5236" y="4534"/>
                  <a:pt x="5237" y="4527"/>
                </a:cubicBezTo>
                <a:lnTo>
                  <a:pt x="5243" y="4527"/>
                </a:lnTo>
                <a:cubicBezTo>
                  <a:pt x="5252" y="4527"/>
                  <a:pt x="5262" y="4526"/>
                  <a:pt x="5272" y="4525"/>
                </a:cubicBezTo>
                <a:lnTo>
                  <a:pt x="5278" y="4525"/>
                </a:lnTo>
                <a:cubicBezTo>
                  <a:pt x="5275" y="4537"/>
                  <a:pt x="5272" y="4547"/>
                  <a:pt x="5268" y="4557"/>
                </a:cubicBezTo>
                <a:cubicBezTo>
                  <a:pt x="5261" y="4578"/>
                  <a:pt x="5251" y="4599"/>
                  <a:pt x="5240" y="4618"/>
                </a:cubicBezTo>
                <a:lnTo>
                  <a:pt x="5227" y="4620"/>
                </a:lnTo>
                <a:cubicBezTo>
                  <a:pt x="5220" y="4621"/>
                  <a:pt x="5213" y="4623"/>
                  <a:pt x="5206" y="4625"/>
                </a:cubicBezTo>
                <a:cubicBezTo>
                  <a:pt x="5218" y="4600"/>
                  <a:pt x="5227" y="4574"/>
                  <a:pt x="5233" y="4547"/>
                </a:cubicBezTo>
                <a:close/>
                <a:moveTo>
                  <a:pt x="5294" y="4441"/>
                </a:moveTo>
                <a:cubicBezTo>
                  <a:pt x="5292" y="4456"/>
                  <a:pt x="5290" y="4470"/>
                  <a:pt x="5288" y="4484"/>
                </a:cubicBezTo>
                <a:cubicBezTo>
                  <a:pt x="5285" y="4497"/>
                  <a:pt x="5283" y="4506"/>
                  <a:pt x="5280" y="4516"/>
                </a:cubicBezTo>
                <a:lnTo>
                  <a:pt x="5274" y="4516"/>
                </a:lnTo>
                <a:cubicBezTo>
                  <a:pt x="5261" y="4517"/>
                  <a:pt x="5250" y="4518"/>
                  <a:pt x="5238" y="4520"/>
                </a:cubicBezTo>
                <a:cubicBezTo>
                  <a:pt x="5243" y="4492"/>
                  <a:pt x="5246" y="4463"/>
                  <a:pt x="5246" y="4434"/>
                </a:cubicBezTo>
                <a:cubicBezTo>
                  <a:pt x="5260" y="4433"/>
                  <a:pt x="5275" y="4433"/>
                  <a:pt x="5291" y="4433"/>
                </a:cubicBezTo>
                <a:lnTo>
                  <a:pt x="5294" y="4433"/>
                </a:lnTo>
                <a:cubicBezTo>
                  <a:pt x="5294" y="4436"/>
                  <a:pt x="5294" y="4439"/>
                  <a:pt x="5294" y="4441"/>
                </a:cubicBezTo>
                <a:close/>
                <a:moveTo>
                  <a:pt x="5464" y="4249"/>
                </a:moveTo>
                <a:lnTo>
                  <a:pt x="5464" y="4251"/>
                </a:lnTo>
                <a:lnTo>
                  <a:pt x="5464" y="4249"/>
                </a:lnTo>
                <a:close/>
                <a:moveTo>
                  <a:pt x="5469" y="4217"/>
                </a:moveTo>
                <a:lnTo>
                  <a:pt x="5469" y="4220"/>
                </a:lnTo>
                <a:lnTo>
                  <a:pt x="5469" y="4220"/>
                </a:lnTo>
                <a:lnTo>
                  <a:pt x="5469" y="4218"/>
                </a:lnTo>
                <a:lnTo>
                  <a:pt x="5469" y="4217"/>
                </a:lnTo>
                <a:close/>
                <a:moveTo>
                  <a:pt x="5467" y="4232"/>
                </a:moveTo>
                <a:lnTo>
                  <a:pt x="5467" y="4232"/>
                </a:lnTo>
                <a:close/>
                <a:moveTo>
                  <a:pt x="5478" y="4169"/>
                </a:moveTo>
                <a:lnTo>
                  <a:pt x="5478" y="4168"/>
                </a:lnTo>
                <a:lnTo>
                  <a:pt x="5478" y="4169"/>
                </a:lnTo>
                <a:close/>
                <a:moveTo>
                  <a:pt x="5466" y="4234"/>
                </a:moveTo>
                <a:lnTo>
                  <a:pt x="5466" y="4234"/>
                </a:lnTo>
                <a:lnTo>
                  <a:pt x="5466" y="4234"/>
                </a:lnTo>
                <a:close/>
                <a:moveTo>
                  <a:pt x="5478" y="4167"/>
                </a:moveTo>
                <a:lnTo>
                  <a:pt x="5478" y="4164"/>
                </a:lnTo>
                <a:lnTo>
                  <a:pt x="5476" y="4172"/>
                </a:lnTo>
                <a:lnTo>
                  <a:pt x="5478" y="4167"/>
                </a:lnTo>
                <a:close/>
                <a:moveTo>
                  <a:pt x="5219" y="4180"/>
                </a:moveTo>
                <a:cubicBezTo>
                  <a:pt x="5237" y="4178"/>
                  <a:pt x="5255" y="4177"/>
                  <a:pt x="5273" y="4176"/>
                </a:cubicBezTo>
                <a:lnTo>
                  <a:pt x="5274" y="4176"/>
                </a:lnTo>
                <a:cubicBezTo>
                  <a:pt x="5277" y="4186"/>
                  <a:pt x="5279" y="4196"/>
                  <a:pt x="5281" y="4206"/>
                </a:cubicBezTo>
                <a:cubicBezTo>
                  <a:pt x="5288" y="4238"/>
                  <a:pt x="5292" y="4270"/>
                  <a:pt x="5295" y="4302"/>
                </a:cubicBezTo>
                <a:cubicBezTo>
                  <a:pt x="5296" y="4318"/>
                  <a:pt x="5297" y="4334"/>
                  <a:pt x="5297" y="4349"/>
                </a:cubicBezTo>
                <a:cubicBezTo>
                  <a:pt x="5297" y="4354"/>
                  <a:pt x="5297" y="4358"/>
                  <a:pt x="5297" y="4363"/>
                </a:cubicBezTo>
                <a:lnTo>
                  <a:pt x="5290" y="4363"/>
                </a:lnTo>
                <a:lnTo>
                  <a:pt x="5279" y="4364"/>
                </a:lnTo>
                <a:lnTo>
                  <a:pt x="5256" y="4366"/>
                </a:lnTo>
                <a:lnTo>
                  <a:pt x="5244" y="4368"/>
                </a:lnTo>
                <a:cubicBezTo>
                  <a:pt x="5240" y="4319"/>
                  <a:pt x="5232" y="4271"/>
                  <a:pt x="5219" y="4224"/>
                </a:cubicBezTo>
                <a:cubicBezTo>
                  <a:pt x="5215" y="4210"/>
                  <a:pt x="5210" y="4196"/>
                  <a:pt x="5206" y="4182"/>
                </a:cubicBezTo>
                <a:lnTo>
                  <a:pt x="5219" y="4180"/>
                </a:lnTo>
                <a:close/>
                <a:moveTo>
                  <a:pt x="5191" y="4648"/>
                </a:moveTo>
                <a:lnTo>
                  <a:pt x="5196" y="4640"/>
                </a:lnTo>
                <a:cubicBezTo>
                  <a:pt x="5207" y="4638"/>
                  <a:pt x="5217" y="4636"/>
                  <a:pt x="5227" y="4635"/>
                </a:cubicBezTo>
                <a:cubicBezTo>
                  <a:pt x="5221" y="4643"/>
                  <a:pt x="5215" y="4652"/>
                  <a:pt x="5208" y="4659"/>
                </a:cubicBezTo>
                <a:cubicBezTo>
                  <a:pt x="5181" y="4688"/>
                  <a:pt x="5150" y="4712"/>
                  <a:pt x="5115" y="4729"/>
                </a:cubicBezTo>
                <a:cubicBezTo>
                  <a:pt x="5145" y="4707"/>
                  <a:pt x="5171" y="4680"/>
                  <a:pt x="5192" y="4648"/>
                </a:cubicBezTo>
                <a:lnTo>
                  <a:pt x="5191" y="4648"/>
                </a:lnTo>
                <a:close/>
                <a:moveTo>
                  <a:pt x="5466" y="4232"/>
                </a:moveTo>
                <a:lnTo>
                  <a:pt x="5466" y="4232"/>
                </a:lnTo>
                <a:lnTo>
                  <a:pt x="5466" y="4232"/>
                </a:lnTo>
                <a:close/>
                <a:moveTo>
                  <a:pt x="5479" y="4162"/>
                </a:moveTo>
                <a:lnTo>
                  <a:pt x="5479" y="4162"/>
                </a:lnTo>
                <a:lnTo>
                  <a:pt x="5479" y="4166"/>
                </a:lnTo>
                <a:lnTo>
                  <a:pt x="5479" y="4162"/>
                </a:lnTo>
                <a:close/>
                <a:moveTo>
                  <a:pt x="5483" y="4140"/>
                </a:moveTo>
                <a:lnTo>
                  <a:pt x="5485" y="4133"/>
                </a:lnTo>
                <a:lnTo>
                  <a:pt x="5485" y="4131"/>
                </a:lnTo>
                <a:lnTo>
                  <a:pt x="5482" y="4144"/>
                </a:lnTo>
                <a:lnTo>
                  <a:pt x="5483" y="4140"/>
                </a:lnTo>
                <a:close/>
                <a:moveTo>
                  <a:pt x="5488" y="4117"/>
                </a:moveTo>
                <a:lnTo>
                  <a:pt x="5490" y="4106"/>
                </a:lnTo>
                <a:lnTo>
                  <a:pt x="5490" y="4106"/>
                </a:lnTo>
                <a:lnTo>
                  <a:pt x="5488" y="4118"/>
                </a:lnTo>
                <a:lnTo>
                  <a:pt x="5488" y="4117"/>
                </a:lnTo>
                <a:close/>
                <a:moveTo>
                  <a:pt x="5493" y="4090"/>
                </a:moveTo>
                <a:lnTo>
                  <a:pt x="5493" y="4089"/>
                </a:lnTo>
                <a:lnTo>
                  <a:pt x="5493" y="4089"/>
                </a:lnTo>
                <a:lnTo>
                  <a:pt x="5493" y="4088"/>
                </a:lnTo>
                <a:lnTo>
                  <a:pt x="5493" y="4088"/>
                </a:lnTo>
                <a:lnTo>
                  <a:pt x="5493" y="4089"/>
                </a:lnTo>
                <a:lnTo>
                  <a:pt x="5493" y="4091"/>
                </a:lnTo>
                <a:lnTo>
                  <a:pt x="5493" y="4094"/>
                </a:lnTo>
                <a:lnTo>
                  <a:pt x="5493" y="4094"/>
                </a:lnTo>
                <a:lnTo>
                  <a:pt x="5492" y="4099"/>
                </a:lnTo>
                <a:lnTo>
                  <a:pt x="5492" y="4101"/>
                </a:lnTo>
                <a:lnTo>
                  <a:pt x="5491" y="4108"/>
                </a:lnTo>
                <a:lnTo>
                  <a:pt x="5491" y="4111"/>
                </a:lnTo>
                <a:lnTo>
                  <a:pt x="5491" y="4109"/>
                </a:lnTo>
                <a:lnTo>
                  <a:pt x="5491" y="4111"/>
                </a:lnTo>
                <a:lnTo>
                  <a:pt x="5491" y="4111"/>
                </a:lnTo>
                <a:lnTo>
                  <a:pt x="5491" y="4112"/>
                </a:lnTo>
                <a:lnTo>
                  <a:pt x="5491" y="4111"/>
                </a:lnTo>
                <a:lnTo>
                  <a:pt x="5491" y="4111"/>
                </a:lnTo>
                <a:lnTo>
                  <a:pt x="5491" y="4112"/>
                </a:lnTo>
                <a:lnTo>
                  <a:pt x="5491" y="4114"/>
                </a:lnTo>
                <a:lnTo>
                  <a:pt x="5491" y="4114"/>
                </a:lnTo>
                <a:cubicBezTo>
                  <a:pt x="5479" y="4079"/>
                  <a:pt x="5467" y="4045"/>
                  <a:pt x="5452" y="4012"/>
                </a:cubicBezTo>
                <a:lnTo>
                  <a:pt x="5451" y="4010"/>
                </a:lnTo>
                <a:lnTo>
                  <a:pt x="5474" y="4011"/>
                </a:lnTo>
                <a:cubicBezTo>
                  <a:pt x="5490" y="4012"/>
                  <a:pt x="5503" y="4013"/>
                  <a:pt x="5510" y="4014"/>
                </a:cubicBezTo>
                <a:lnTo>
                  <a:pt x="5513" y="4014"/>
                </a:lnTo>
                <a:lnTo>
                  <a:pt x="5512" y="4017"/>
                </a:lnTo>
                <a:lnTo>
                  <a:pt x="5512" y="4016"/>
                </a:lnTo>
                <a:lnTo>
                  <a:pt x="5512" y="4017"/>
                </a:lnTo>
                <a:lnTo>
                  <a:pt x="5512" y="4019"/>
                </a:lnTo>
                <a:lnTo>
                  <a:pt x="5511" y="4024"/>
                </a:lnTo>
                <a:lnTo>
                  <a:pt x="5511" y="4021"/>
                </a:lnTo>
                <a:lnTo>
                  <a:pt x="5510" y="4025"/>
                </a:lnTo>
                <a:lnTo>
                  <a:pt x="5508" y="4035"/>
                </a:lnTo>
                <a:lnTo>
                  <a:pt x="5507" y="4041"/>
                </a:lnTo>
                <a:lnTo>
                  <a:pt x="5506" y="4046"/>
                </a:lnTo>
                <a:lnTo>
                  <a:pt x="5507" y="4041"/>
                </a:lnTo>
                <a:lnTo>
                  <a:pt x="5507" y="4041"/>
                </a:lnTo>
                <a:lnTo>
                  <a:pt x="5505" y="4046"/>
                </a:lnTo>
                <a:lnTo>
                  <a:pt x="5505" y="4045"/>
                </a:lnTo>
                <a:lnTo>
                  <a:pt x="5505" y="4048"/>
                </a:lnTo>
                <a:lnTo>
                  <a:pt x="5505" y="4050"/>
                </a:lnTo>
                <a:lnTo>
                  <a:pt x="5505" y="4050"/>
                </a:lnTo>
                <a:lnTo>
                  <a:pt x="5505" y="4050"/>
                </a:lnTo>
                <a:lnTo>
                  <a:pt x="5505" y="4050"/>
                </a:lnTo>
                <a:lnTo>
                  <a:pt x="5505" y="4050"/>
                </a:lnTo>
                <a:lnTo>
                  <a:pt x="5505" y="4050"/>
                </a:lnTo>
                <a:lnTo>
                  <a:pt x="5504" y="4055"/>
                </a:lnTo>
                <a:lnTo>
                  <a:pt x="5503" y="4061"/>
                </a:lnTo>
                <a:lnTo>
                  <a:pt x="5503" y="4063"/>
                </a:lnTo>
                <a:lnTo>
                  <a:pt x="5503" y="4062"/>
                </a:lnTo>
                <a:lnTo>
                  <a:pt x="5503" y="4062"/>
                </a:lnTo>
                <a:lnTo>
                  <a:pt x="5503" y="4060"/>
                </a:lnTo>
                <a:lnTo>
                  <a:pt x="5503" y="4063"/>
                </a:lnTo>
                <a:lnTo>
                  <a:pt x="5503" y="4064"/>
                </a:lnTo>
                <a:lnTo>
                  <a:pt x="5503" y="4062"/>
                </a:lnTo>
                <a:lnTo>
                  <a:pt x="5503" y="4063"/>
                </a:lnTo>
                <a:lnTo>
                  <a:pt x="5503" y="4063"/>
                </a:lnTo>
                <a:lnTo>
                  <a:pt x="5503" y="4066"/>
                </a:lnTo>
                <a:lnTo>
                  <a:pt x="5503" y="4069"/>
                </a:lnTo>
                <a:lnTo>
                  <a:pt x="5503" y="4069"/>
                </a:lnTo>
                <a:lnTo>
                  <a:pt x="5503" y="4072"/>
                </a:lnTo>
                <a:lnTo>
                  <a:pt x="5503" y="4072"/>
                </a:lnTo>
                <a:lnTo>
                  <a:pt x="5503" y="4074"/>
                </a:lnTo>
                <a:lnTo>
                  <a:pt x="5503" y="4074"/>
                </a:lnTo>
                <a:lnTo>
                  <a:pt x="5503" y="4074"/>
                </a:lnTo>
                <a:lnTo>
                  <a:pt x="5503" y="4074"/>
                </a:lnTo>
                <a:lnTo>
                  <a:pt x="5503" y="4076"/>
                </a:lnTo>
                <a:lnTo>
                  <a:pt x="5503" y="4079"/>
                </a:lnTo>
                <a:lnTo>
                  <a:pt x="5503" y="4082"/>
                </a:lnTo>
                <a:lnTo>
                  <a:pt x="5503" y="4084"/>
                </a:lnTo>
                <a:lnTo>
                  <a:pt x="5503" y="4084"/>
                </a:lnTo>
                <a:lnTo>
                  <a:pt x="5503" y="4085"/>
                </a:lnTo>
                <a:lnTo>
                  <a:pt x="5503" y="4084"/>
                </a:lnTo>
                <a:lnTo>
                  <a:pt x="5503" y="4083"/>
                </a:lnTo>
                <a:lnTo>
                  <a:pt x="5503" y="4083"/>
                </a:lnTo>
                <a:lnTo>
                  <a:pt x="5503" y="4084"/>
                </a:lnTo>
                <a:lnTo>
                  <a:pt x="5503" y="4086"/>
                </a:lnTo>
                <a:lnTo>
                  <a:pt x="5493" y="4090"/>
                </a:lnTo>
                <a:close/>
                <a:moveTo>
                  <a:pt x="5556" y="3848"/>
                </a:moveTo>
                <a:lnTo>
                  <a:pt x="5556" y="3848"/>
                </a:lnTo>
                <a:lnTo>
                  <a:pt x="5556" y="3848"/>
                </a:lnTo>
                <a:close/>
                <a:moveTo>
                  <a:pt x="5566" y="3821"/>
                </a:moveTo>
                <a:lnTo>
                  <a:pt x="5567" y="3818"/>
                </a:lnTo>
                <a:lnTo>
                  <a:pt x="5567" y="3818"/>
                </a:lnTo>
                <a:lnTo>
                  <a:pt x="5567" y="3818"/>
                </a:lnTo>
                <a:lnTo>
                  <a:pt x="5567" y="3820"/>
                </a:lnTo>
                <a:lnTo>
                  <a:pt x="5566" y="3823"/>
                </a:lnTo>
                <a:lnTo>
                  <a:pt x="5566" y="3823"/>
                </a:lnTo>
                <a:lnTo>
                  <a:pt x="5566" y="3823"/>
                </a:lnTo>
                <a:lnTo>
                  <a:pt x="5566" y="3823"/>
                </a:lnTo>
                <a:lnTo>
                  <a:pt x="5566" y="3823"/>
                </a:lnTo>
                <a:lnTo>
                  <a:pt x="5566" y="3823"/>
                </a:lnTo>
                <a:lnTo>
                  <a:pt x="5566" y="3823"/>
                </a:lnTo>
                <a:lnTo>
                  <a:pt x="5566" y="3821"/>
                </a:lnTo>
                <a:close/>
                <a:moveTo>
                  <a:pt x="5570" y="3807"/>
                </a:moveTo>
                <a:lnTo>
                  <a:pt x="5570" y="3807"/>
                </a:lnTo>
                <a:lnTo>
                  <a:pt x="5570" y="3807"/>
                </a:lnTo>
                <a:lnTo>
                  <a:pt x="5570" y="3809"/>
                </a:lnTo>
                <a:lnTo>
                  <a:pt x="5570" y="3809"/>
                </a:lnTo>
                <a:lnTo>
                  <a:pt x="5571" y="3806"/>
                </a:lnTo>
                <a:lnTo>
                  <a:pt x="5571" y="3807"/>
                </a:lnTo>
                <a:lnTo>
                  <a:pt x="5571" y="3806"/>
                </a:lnTo>
                <a:lnTo>
                  <a:pt x="5571" y="3807"/>
                </a:lnTo>
                <a:lnTo>
                  <a:pt x="5570" y="3809"/>
                </a:lnTo>
                <a:lnTo>
                  <a:pt x="5570" y="3807"/>
                </a:lnTo>
                <a:lnTo>
                  <a:pt x="5570" y="3808"/>
                </a:lnTo>
                <a:lnTo>
                  <a:pt x="5570" y="3810"/>
                </a:lnTo>
                <a:lnTo>
                  <a:pt x="5570" y="3810"/>
                </a:lnTo>
                <a:lnTo>
                  <a:pt x="5570" y="3808"/>
                </a:lnTo>
                <a:lnTo>
                  <a:pt x="5570" y="3808"/>
                </a:lnTo>
                <a:lnTo>
                  <a:pt x="5570" y="3806"/>
                </a:lnTo>
                <a:lnTo>
                  <a:pt x="5570" y="3806"/>
                </a:lnTo>
                <a:lnTo>
                  <a:pt x="5570" y="3806"/>
                </a:lnTo>
                <a:lnTo>
                  <a:pt x="5570" y="3807"/>
                </a:lnTo>
                <a:close/>
                <a:moveTo>
                  <a:pt x="5515" y="3759"/>
                </a:moveTo>
                <a:lnTo>
                  <a:pt x="5515" y="3759"/>
                </a:lnTo>
                <a:lnTo>
                  <a:pt x="5515" y="3759"/>
                </a:lnTo>
                <a:lnTo>
                  <a:pt x="5515" y="3759"/>
                </a:lnTo>
                <a:close/>
                <a:moveTo>
                  <a:pt x="5515" y="3759"/>
                </a:moveTo>
                <a:lnTo>
                  <a:pt x="5515" y="3759"/>
                </a:lnTo>
                <a:close/>
                <a:moveTo>
                  <a:pt x="5515" y="3759"/>
                </a:moveTo>
                <a:lnTo>
                  <a:pt x="5515" y="3759"/>
                </a:lnTo>
                <a:lnTo>
                  <a:pt x="5515" y="3759"/>
                </a:lnTo>
                <a:close/>
                <a:moveTo>
                  <a:pt x="5519" y="3757"/>
                </a:moveTo>
                <a:lnTo>
                  <a:pt x="5520" y="3757"/>
                </a:lnTo>
                <a:lnTo>
                  <a:pt x="5519" y="3758"/>
                </a:lnTo>
                <a:lnTo>
                  <a:pt x="5519" y="3757"/>
                </a:lnTo>
                <a:close/>
                <a:moveTo>
                  <a:pt x="5528" y="3752"/>
                </a:moveTo>
                <a:lnTo>
                  <a:pt x="5528" y="3752"/>
                </a:lnTo>
                <a:close/>
                <a:moveTo>
                  <a:pt x="5526" y="3753"/>
                </a:moveTo>
                <a:lnTo>
                  <a:pt x="5527" y="3753"/>
                </a:lnTo>
                <a:lnTo>
                  <a:pt x="5527" y="3753"/>
                </a:lnTo>
                <a:lnTo>
                  <a:pt x="5527" y="3753"/>
                </a:lnTo>
                <a:lnTo>
                  <a:pt x="5528" y="3753"/>
                </a:lnTo>
                <a:lnTo>
                  <a:pt x="5528" y="3753"/>
                </a:lnTo>
                <a:lnTo>
                  <a:pt x="5527" y="3753"/>
                </a:lnTo>
                <a:lnTo>
                  <a:pt x="5527" y="3753"/>
                </a:lnTo>
                <a:lnTo>
                  <a:pt x="5526" y="3753"/>
                </a:lnTo>
                <a:lnTo>
                  <a:pt x="5526" y="3753"/>
                </a:lnTo>
                <a:lnTo>
                  <a:pt x="5526" y="3753"/>
                </a:lnTo>
                <a:lnTo>
                  <a:pt x="5526" y="3753"/>
                </a:lnTo>
                <a:lnTo>
                  <a:pt x="5526" y="3753"/>
                </a:lnTo>
                <a:close/>
                <a:moveTo>
                  <a:pt x="5530" y="3750"/>
                </a:moveTo>
                <a:lnTo>
                  <a:pt x="5530" y="3750"/>
                </a:lnTo>
                <a:lnTo>
                  <a:pt x="5529" y="3750"/>
                </a:lnTo>
                <a:lnTo>
                  <a:pt x="5530" y="3750"/>
                </a:lnTo>
                <a:close/>
                <a:moveTo>
                  <a:pt x="5532" y="3749"/>
                </a:moveTo>
                <a:lnTo>
                  <a:pt x="5532" y="3749"/>
                </a:lnTo>
                <a:lnTo>
                  <a:pt x="5532" y="3749"/>
                </a:lnTo>
                <a:lnTo>
                  <a:pt x="5533" y="3749"/>
                </a:lnTo>
                <a:lnTo>
                  <a:pt x="5532" y="3749"/>
                </a:lnTo>
                <a:lnTo>
                  <a:pt x="5532" y="3749"/>
                </a:lnTo>
                <a:close/>
                <a:moveTo>
                  <a:pt x="5541" y="3744"/>
                </a:moveTo>
                <a:lnTo>
                  <a:pt x="5541" y="3744"/>
                </a:lnTo>
                <a:close/>
                <a:moveTo>
                  <a:pt x="5536" y="3747"/>
                </a:moveTo>
                <a:lnTo>
                  <a:pt x="5537" y="3746"/>
                </a:lnTo>
                <a:lnTo>
                  <a:pt x="5537" y="3746"/>
                </a:lnTo>
                <a:lnTo>
                  <a:pt x="5535" y="3747"/>
                </a:lnTo>
                <a:lnTo>
                  <a:pt x="5536" y="3747"/>
                </a:lnTo>
                <a:close/>
                <a:moveTo>
                  <a:pt x="5540" y="3744"/>
                </a:moveTo>
                <a:lnTo>
                  <a:pt x="5540" y="3744"/>
                </a:lnTo>
                <a:close/>
                <a:moveTo>
                  <a:pt x="5541" y="3744"/>
                </a:moveTo>
                <a:lnTo>
                  <a:pt x="5541" y="3744"/>
                </a:lnTo>
                <a:lnTo>
                  <a:pt x="5541" y="3744"/>
                </a:lnTo>
                <a:lnTo>
                  <a:pt x="5541" y="3744"/>
                </a:lnTo>
                <a:lnTo>
                  <a:pt x="5541" y="3744"/>
                </a:lnTo>
                <a:lnTo>
                  <a:pt x="5541" y="3744"/>
                </a:lnTo>
                <a:lnTo>
                  <a:pt x="5540" y="3744"/>
                </a:lnTo>
                <a:lnTo>
                  <a:pt x="5541" y="3744"/>
                </a:lnTo>
                <a:close/>
                <a:moveTo>
                  <a:pt x="5545" y="3741"/>
                </a:moveTo>
                <a:lnTo>
                  <a:pt x="5545" y="3741"/>
                </a:lnTo>
                <a:lnTo>
                  <a:pt x="5546" y="3741"/>
                </a:lnTo>
                <a:lnTo>
                  <a:pt x="5546" y="3741"/>
                </a:lnTo>
                <a:lnTo>
                  <a:pt x="5546" y="3741"/>
                </a:lnTo>
                <a:lnTo>
                  <a:pt x="5543" y="3743"/>
                </a:lnTo>
                <a:lnTo>
                  <a:pt x="5545" y="3741"/>
                </a:lnTo>
                <a:close/>
                <a:moveTo>
                  <a:pt x="5582" y="3717"/>
                </a:moveTo>
                <a:lnTo>
                  <a:pt x="5582" y="3717"/>
                </a:lnTo>
                <a:lnTo>
                  <a:pt x="5582" y="3717"/>
                </a:lnTo>
                <a:lnTo>
                  <a:pt x="5582" y="3717"/>
                </a:lnTo>
                <a:lnTo>
                  <a:pt x="5582" y="3717"/>
                </a:lnTo>
                <a:lnTo>
                  <a:pt x="5582" y="3717"/>
                </a:lnTo>
                <a:lnTo>
                  <a:pt x="5582" y="3717"/>
                </a:lnTo>
                <a:lnTo>
                  <a:pt x="5582" y="3717"/>
                </a:lnTo>
                <a:lnTo>
                  <a:pt x="5582" y="3717"/>
                </a:lnTo>
                <a:lnTo>
                  <a:pt x="5582" y="3717"/>
                </a:lnTo>
                <a:lnTo>
                  <a:pt x="5582" y="3717"/>
                </a:lnTo>
                <a:lnTo>
                  <a:pt x="5580" y="3718"/>
                </a:lnTo>
                <a:lnTo>
                  <a:pt x="5580" y="3718"/>
                </a:lnTo>
                <a:lnTo>
                  <a:pt x="5582" y="3717"/>
                </a:lnTo>
                <a:close/>
                <a:moveTo>
                  <a:pt x="5586" y="3714"/>
                </a:moveTo>
                <a:lnTo>
                  <a:pt x="5586" y="3714"/>
                </a:lnTo>
                <a:close/>
                <a:moveTo>
                  <a:pt x="5617" y="3690"/>
                </a:moveTo>
                <a:lnTo>
                  <a:pt x="5617" y="3690"/>
                </a:lnTo>
                <a:close/>
                <a:moveTo>
                  <a:pt x="5617" y="3690"/>
                </a:moveTo>
                <a:lnTo>
                  <a:pt x="5617" y="3690"/>
                </a:lnTo>
                <a:close/>
                <a:moveTo>
                  <a:pt x="5614" y="3692"/>
                </a:moveTo>
                <a:lnTo>
                  <a:pt x="5614" y="3692"/>
                </a:lnTo>
                <a:close/>
                <a:moveTo>
                  <a:pt x="5618" y="3689"/>
                </a:moveTo>
                <a:lnTo>
                  <a:pt x="5618" y="3689"/>
                </a:lnTo>
                <a:lnTo>
                  <a:pt x="5618" y="3689"/>
                </a:lnTo>
                <a:lnTo>
                  <a:pt x="5618" y="3689"/>
                </a:lnTo>
                <a:lnTo>
                  <a:pt x="5618" y="3689"/>
                </a:lnTo>
                <a:close/>
                <a:moveTo>
                  <a:pt x="5621" y="3695"/>
                </a:moveTo>
                <a:lnTo>
                  <a:pt x="5621" y="3695"/>
                </a:lnTo>
                <a:lnTo>
                  <a:pt x="5621" y="3695"/>
                </a:lnTo>
                <a:lnTo>
                  <a:pt x="5621" y="3695"/>
                </a:lnTo>
                <a:lnTo>
                  <a:pt x="5621" y="3695"/>
                </a:lnTo>
                <a:lnTo>
                  <a:pt x="5621" y="3695"/>
                </a:lnTo>
                <a:lnTo>
                  <a:pt x="5620" y="3697"/>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1" y="3694"/>
                </a:lnTo>
                <a:lnTo>
                  <a:pt x="5621" y="3694"/>
                </a:lnTo>
                <a:lnTo>
                  <a:pt x="5621" y="3694"/>
                </a:lnTo>
                <a:lnTo>
                  <a:pt x="5621" y="3694"/>
                </a:lnTo>
                <a:lnTo>
                  <a:pt x="5621" y="3694"/>
                </a:lnTo>
                <a:lnTo>
                  <a:pt x="5621" y="3694"/>
                </a:lnTo>
                <a:lnTo>
                  <a:pt x="5621" y="3695"/>
                </a:lnTo>
                <a:close/>
                <a:moveTo>
                  <a:pt x="5619" y="3698"/>
                </a:moveTo>
                <a:lnTo>
                  <a:pt x="5619" y="3698"/>
                </a:lnTo>
                <a:lnTo>
                  <a:pt x="5618" y="3699"/>
                </a:lnTo>
                <a:lnTo>
                  <a:pt x="5618" y="3699"/>
                </a:lnTo>
                <a:lnTo>
                  <a:pt x="5618" y="3699"/>
                </a:lnTo>
                <a:lnTo>
                  <a:pt x="5618" y="3699"/>
                </a:lnTo>
                <a:lnTo>
                  <a:pt x="5618" y="3699"/>
                </a:lnTo>
                <a:lnTo>
                  <a:pt x="5618" y="3699"/>
                </a:lnTo>
                <a:lnTo>
                  <a:pt x="5618" y="3699"/>
                </a:lnTo>
                <a:lnTo>
                  <a:pt x="5618" y="3699"/>
                </a:lnTo>
                <a:lnTo>
                  <a:pt x="5618" y="3699"/>
                </a:lnTo>
                <a:lnTo>
                  <a:pt x="5618" y="3698"/>
                </a:lnTo>
                <a:lnTo>
                  <a:pt x="5619" y="3698"/>
                </a:lnTo>
                <a:close/>
                <a:moveTo>
                  <a:pt x="5632" y="3676"/>
                </a:moveTo>
                <a:lnTo>
                  <a:pt x="5632" y="3676"/>
                </a:lnTo>
                <a:close/>
                <a:moveTo>
                  <a:pt x="5632" y="3676"/>
                </a:moveTo>
                <a:lnTo>
                  <a:pt x="5632" y="3676"/>
                </a:lnTo>
                <a:lnTo>
                  <a:pt x="5632" y="3676"/>
                </a:lnTo>
                <a:close/>
                <a:moveTo>
                  <a:pt x="5632" y="3676"/>
                </a:moveTo>
                <a:lnTo>
                  <a:pt x="5632" y="3676"/>
                </a:lnTo>
                <a:close/>
                <a:moveTo>
                  <a:pt x="5633" y="3676"/>
                </a:moveTo>
                <a:lnTo>
                  <a:pt x="5633" y="3676"/>
                </a:lnTo>
                <a:close/>
                <a:moveTo>
                  <a:pt x="5633" y="3676"/>
                </a:moveTo>
                <a:lnTo>
                  <a:pt x="5633" y="3676"/>
                </a:lnTo>
                <a:lnTo>
                  <a:pt x="5633" y="3676"/>
                </a:lnTo>
                <a:lnTo>
                  <a:pt x="5633" y="3676"/>
                </a:lnTo>
                <a:close/>
                <a:moveTo>
                  <a:pt x="5632" y="3677"/>
                </a:moveTo>
                <a:lnTo>
                  <a:pt x="5632" y="3677"/>
                </a:lnTo>
                <a:close/>
                <a:moveTo>
                  <a:pt x="5629" y="3679"/>
                </a:moveTo>
                <a:lnTo>
                  <a:pt x="5629" y="3679"/>
                </a:lnTo>
                <a:lnTo>
                  <a:pt x="5629" y="3679"/>
                </a:lnTo>
                <a:lnTo>
                  <a:pt x="5629" y="3679"/>
                </a:lnTo>
                <a:lnTo>
                  <a:pt x="5629" y="3679"/>
                </a:lnTo>
                <a:lnTo>
                  <a:pt x="5629" y="3679"/>
                </a:lnTo>
                <a:close/>
                <a:moveTo>
                  <a:pt x="5619" y="3688"/>
                </a:moveTo>
                <a:lnTo>
                  <a:pt x="5619" y="3688"/>
                </a:lnTo>
                <a:close/>
                <a:moveTo>
                  <a:pt x="5625" y="3683"/>
                </a:moveTo>
                <a:lnTo>
                  <a:pt x="5625" y="3683"/>
                </a:lnTo>
                <a:close/>
                <a:moveTo>
                  <a:pt x="5625" y="3683"/>
                </a:moveTo>
                <a:lnTo>
                  <a:pt x="5625" y="3683"/>
                </a:lnTo>
                <a:close/>
                <a:moveTo>
                  <a:pt x="5628" y="3681"/>
                </a:moveTo>
                <a:lnTo>
                  <a:pt x="5628" y="3681"/>
                </a:lnTo>
                <a:close/>
                <a:moveTo>
                  <a:pt x="5624" y="3684"/>
                </a:moveTo>
                <a:lnTo>
                  <a:pt x="5624" y="3684"/>
                </a:lnTo>
                <a:lnTo>
                  <a:pt x="5624" y="3684"/>
                </a:lnTo>
                <a:close/>
                <a:moveTo>
                  <a:pt x="5624" y="3684"/>
                </a:moveTo>
                <a:lnTo>
                  <a:pt x="5624" y="3684"/>
                </a:lnTo>
                <a:close/>
                <a:moveTo>
                  <a:pt x="5618" y="3690"/>
                </a:moveTo>
                <a:lnTo>
                  <a:pt x="5618" y="3690"/>
                </a:lnTo>
                <a:lnTo>
                  <a:pt x="5618" y="3690"/>
                </a:lnTo>
                <a:lnTo>
                  <a:pt x="5618" y="3690"/>
                </a:lnTo>
                <a:close/>
                <a:moveTo>
                  <a:pt x="5618" y="3690"/>
                </a:moveTo>
                <a:lnTo>
                  <a:pt x="5618" y="3690"/>
                </a:lnTo>
                <a:lnTo>
                  <a:pt x="5618" y="3690"/>
                </a:lnTo>
                <a:close/>
                <a:moveTo>
                  <a:pt x="5618" y="3690"/>
                </a:moveTo>
                <a:lnTo>
                  <a:pt x="5618" y="3690"/>
                </a:lnTo>
                <a:close/>
                <a:moveTo>
                  <a:pt x="5625" y="3684"/>
                </a:moveTo>
                <a:lnTo>
                  <a:pt x="5625" y="3684"/>
                </a:lnTo>
                <a:lnTo>
                  <a:pt x="5625" y="3684"/>
                </a:lnTo>
                <a:lnTo>
                  <a:pt x="5625" y="3684"/>
                </a:lnTo>
                <a:close/>
                <a:moveTo>
                  <a:pt x="5627" y="3682"/>
                </a:moveTo>
                <a:lnTo>
                  <a:pt x="5627" y="3682"/>
                </a:lnTo>
                <a:close/>
                <a:moveTo>
                  <a:pt x="5627" y="3682"/>
                </a:moveTo>
                <a:lnTo>
                  <a:pt x="5627" y="3682"/>
                </a:lnTo>
                <a:lnTo>
                  <a:pt x="5627" y="3682"/>
                </a:lnTo>
                <a:lnTo>
                  <a:pt x="5627" y="3682"/>
                </a:lnTo>
                <a:lnTo>
                  <a:pt x="5627" y="3682"/>
                </a:lnTo>
                <a:lnTo>
                  <a:pt x="5627" y="3682"/>
                </a:lnTo>
                <a:lnTo>
                  <a:pt x="5627" y="3682"/>
                </a:lnTo>
                <a:lnTo>
                  <a:pt x="5627" y="3682"/>
                </a:lnTo>
                <a:lnTo>
                  <a:pt x="5627" y="3682"/>
                </a:lnTo>
                <a:lnTo>
                  <a:pt x="5627" y="3682"/>
                </a:lnTo>
                <a:lnTo>
                  <a:pt x="5626" y="3683"/>
                </a:lnTo>
                <a:lnTo>
                  <a:pt x="5626" y="3683"/>
                </a:lnTo>
                <a:lnTo>
                  <a:pt x="5626" y="3683"/>
                </a:lnTo>
                <a:lnTo>
                  <a:pt x="5627" y="3682"/>
                </a:lnTo>
                <a:close/>
                <a:moveTo>
                  <a:pt x="5631" y="3679"/>
                </a:moveTo>
                <a:lnTo>
                  <a:pt x="5631" y="3679"/>
                </a:lnTo>
                <a:lnTo>
                  <a:pt x="5631" y="3679"/>
                </a:lnTo>
                <a:lnTo>
                  <a:pt x="5630" y="3679"/>
                </a:lnTo>
                <a:lnTo>
                  <a:pt x="5631" y="3679"/>
                </a:lnTo>
                <a:close/>
                <a:moveTo>
                  <a:pt x="5631" y="3679"/>
                </a:moveTo>
                <a:lnTo>
                  <a:pt x="5631" y="3679"/>
                </a:lnTo>
                <a:close/>
                <a:moveTo>
                  <a:pt x="5632" y="3677"/>
                </a:moveTo>
                <a:lnTo>
                  <a:pt x="5632" y="3677"/>
                </a:lnTo>
                <a:close/>
                <a:moveTo>
                  <a:pt x="5634" y="3676"/>
                </a:moveTo>
                <a:lnTo>
                  <a:pt x="5634" y="3676"/>
                </a:lnTo>
                <a:close/>
                <a:moveTo>
                  <a:pt x="5632" y="3678"/>
                </a:moveTo>
                <a:lnTo>
                  <a:pt x="5632" y="3678"/>
                </a:lnTo>
                <a:lnTo>
                  <a:pt x="5632" y="3678"/>
                </a:lnTo>
                <a:close/>
                <a:moveTo>
                  <a:pt x="5616" y="3703"/>
                </a:moveTo>
                <a:lnTo>
                  <a:pt x="5616" y="3703"/>
                </a:lnTo>
                <a:lnTo>
                  <a:pt x="5616" y="3703"/>
                </a:lnTo>
                <a:close/>
                <a:moveTo>
                  <a:pt x="5615" y="3705"/>
                </a:moveTo>
                <a:lnTo>
                  <a:pt x="5615" y="3705"/>
                </a:lnTo>
                <a:lnTo>
                  <a:pt x="5615" y="3704"/>
                </a:lnTo>
                <a:lnTo>
                  <a:pt x="5615" y="3705"/>
                </a:lnTo>
                <a:close/>
                <a:moveTo>
                  <a:pt x="5607" y="3721"/>
                </a:moveTo>
                <a:lnTo>
                  <a:pt x="5607" y="3721"/>
                </a:lnTo>
                <a:lnTo>
                  <a:pt x="5607" y="3721"/>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1"/>
                </a:lnTo>
                <a:close/>
                <a:moveTo>
                  <a:pt x="5604" y="3728"/>
                </a:moveTo>
                <a:lnTo>
                  <a:pt x="5604" y="3728"/>
                </a:lnTo>
                <a:lnTo>
                  <a:pt x="5604" y="3729"/>
                </a:lnTo>
                <a:lnTo>
                  <a:pt x="5604" y="3729"/>
                </a:lnTo>
                <a:lnTo>
                  <a:pt x="5604" y="3728"/>
                </a:lnTo>
                <a:close/>
                <a:moveTo>
                  <a:pt x="5590" y="3758"/>
                </a:moveTo>
                <a:lnTo>
                  <a:pt x="5590" y="3758"/>
                </a:lnTo>
                <a:close/>
                <a:moveTo>
                  <a:pt x="5590" y="3757"/>
                </a:moveTo>
                <a:lnTo>
                  <a:pt x="5590" y="3758"/>
                </a:lnTo>
                <a:lnTo>
                  <a:pt x="5590" y="3758"/>
                </a:lnTo>
                <a:lnTo>
                  <a:pt x="5590" y="3757"/>
                </a:lnTo>
                <a:close/>
                <a:moveTo>
                  <a:pt x="5577" y="3792"/>
                </a:moveTo>
                <a:lnTo>
                  <a:pt x="5577" y="3793"/>
                </a:lnTo>
                <a:lnTo>
                  <a:pt x="5577" y="3791"/>
                </a:lnTo>
                <a:lnTo>
                  <a:pt x="5577" y="3792"/>
                </a:lnTo>
                <a:close/>
                <a:moveTo>
                  <a:pt x="5577" y="3793"/>
                </a:moveTo>
                <a:lnTo>
                  <a:pt x="5577" y="3793"/>
                </a:lnTo>
                <a:lnTo>
                  <a:pt x="5577" y="3792"/>
                </a:lnTo>
                <a:lnTo>
                  <a:pt x="5577" y="3793"/>
                </a:lnTo>
                <a:close/>
                <a:moveTo>
                  <a:pt x="5575" y="3798"/>
                </a:moveTo>
                <a:lnTo>
                  <a:pt x="5575" y="3798"/>
                </a:lnTo>
                <a:lnTo>
                  <a:pt x="5575" y="3796"/>
                </a:lnTo>
                <a:lnTo>
                  <a:pt x="5575" y="3798"/>
                </a:lnTo>
                <a:close/>
                <a:moveTo>
                  <a:pt x="5574" y="3801"/>
                </a:moveTo>
                <a:lnTo>
                  <a:pt x="5574" y="3801"/>
                </a:lnTo>
                <a:close/>
                <a:moveTo>
                  <a:pt x="5577" y="3792"/>
                </a:moveTo>
                <a:lnTo>
                  <a:pt x="5577" y="3792"/>
                </a:lnTo>
                <a:lnTo>
                  <a:pt x="5577" y="3793"/>
                </a:lnTo>
                <a:lnTo>
                  <a:pt x="5577" y="3792"/>
                </a:lnTo>
                <a:close/>
                <a:moveTo>
                  <a:pt x="5610" y="3717"/>
                </a:moveTo>
                <a:lnTo>
                  <a:pt x="5610" y="3716"/>
                </a:lnTo>
                <a:lnTo>
                  <a:pt x="5610" y="3717"/>
                </a:lnTo>
                <a:close/>
                <a:moveTo>
                  <a:pt x="5564" y="3730"/>
                </a:moveTo>
                <a:lnTo>
                  <a:pt x="5564" y="3730"/>
                </a:lnTo>
                <a:lnTo>
                  <a:pt x="5564" y="3730"/>
                </a:lnTo>
                <a:close/>
                <a:moveTo>
                  <a:pt x="5562" y="3731"/>
                </a:moveTo>
                <a:lnTo>
                  <a:pt x="5562" y="3731"/>
                </a:lnTo>
                <a:lnTo>
                  <a:pt x="5562" y="3731"/>
                </a:lnTo>
                <a:lnTo>
                  <a:pt x="5562" y="3731"/>
                </a:lnTo>
                <a:close/>
                <a:moveTo>
                  <a:pt x="5567" y="3728"/>
                </a:moveTo>
                <a:lnTo>
                  <a:pt x="5567" y="3728"/>
                </a:lnTo>
                <a:lnTo>
                  <a:pt x="5567" y="3728"/>
                </a:lnTo>
                <a:close/>
                <a:moveTo>
                  <a:pt x="5567" y="3728"/>
                </a:moveTo>
                <a:lnTo>
                  <a:pt x="5567" y="3728"/>
                </a:lnTo>
                <a:lnTo>
                  <a:pt x="5567" y="3728"/>
                </a:lnTo>
                <a:lnTo>
                  <a:pt x="5567" y="3728"/>
                </a:lnTo>
                <a:lnTo>
                  <a:pt x="5568" y="3728"/>
                </a:lnTo>
                <a:lnTo>
                  <a:pt x="5568" y="3728"/>
                </a:lnTo>
                <a:lnTo>
                  <a:pt x="5568" y="3728"/>
                </a:lnTo>
                <a:lnTo>
                  <a:pt x="5568" y="3728"/>
                </a:lnTo>
                <a:lnTo>
                  <a:pt x="5568" y="3728"/>
                </a:lnTo>
                <a:lnTo>
                  <a:pt x="5568" y="3728"/>
                </a:lnTo>
                <a:lnTo>
                  <a:pt x="5568" y="3728"/>
                </a:lnTo>
                <a:lnTo>
                  <a:pt x="5569" y="3728"/>
                </a:lnTo>
                <a:lnTo>
                  <a:pt x="5569" y="3728"/>
                </a:lnTo>
                <a:lnTo>
                  <a:pt x="5567" y="3729"/>
                </a:lnTo>
                <a:lnTo>
                  <a:pt x="5567" y="3729"/>
                </a:lnTo>
                <a:lnTo>
                  <a:pt x="5565" y="3730"/>
                </a:lnTo>
                <a:lnTo>
                  <a:pt x="5565" y="3730"/>
                </a:lnTo>
                <a:lnTo>
                  <a:pt x="5567" y="3728"/>
                </a:lnTo>
                <a:close/>
                <a:moveTo>
                  <a:pt x="5572" y="3724"/>
                </a:moveTo>
                <a:lnTo>
                  <a:pt x="5572" y="3724"/>
                </a:lnTo>
                <a:lnTo>
                  <a:pt x="5572" y="3724"/>
                </a:lnTo>
                <a:close/>
                <a:moveTo>
                  <a:pt x="5572" y="3724"/>
                </a:moveTo>
                <a:lnTo>
                  <a:pt x="5572" y="3724"/>
                </a:lnTo>
                <a:lnTo>
                  <a:pt x="5572" y="3724"/>
                </a:lnTo>
                <a:close/>
                <a:moveTo>
                  <a:pt x="5574" y="3723"/>
                </a:moveTo>
                <a:lnTo>
                  <a:pt x="5577" y="3721"/>
                </a:lnTo>
                <a:lnTo>
                  <a:pt x="5577" y="3721"/>
                </a:lnTo>
                <a:lnTo>
                  <a:pt x="5573" y="3724"/>
                </a:lnTo>
                <a:lnTo>
                  <a:pt x="5574" y="3723"/>
                </a:lnTo>
                <a:close/>
                <a:moveTo>
                  <a:pt x="5577" y="3721"/>
                </a:moveTo>
                <a:lnTo>
                  <a:pt x="5577" y="3721"/>
                </a:lnTo>
                <a:lnTo>
                  <a:pt x="5577" y="3721"/>
                </a:lnTo>
                <a:lnTo>
                  <a:pt x="5577" y="3721"/>
                </a:lnTo>
                <a:lnTo>
                  <a:pt x="5577" y="3721"/>
                </a:lnTo>
                <a:lnTo>
                  <a:pt x="5576" y="3722"/>
                </a:lnTo>
                <a:lnTo>
                  <a:pt x="5576" y="3722"/>
                </a:lnTo>
                <a:lnTo>
                  <a:pt x="5576" y="3722"/>
                </a:lnTo>
                <a:lnTo>
                  <a:pt x="5577" y="3721"/>
                </a:lnTo>
                <a:close/>
                <a:moveTo>
                  <a:pt x="5579" y="3719"/>
                </a:moveTo>
                <a:lnTo>
                  <a:pt x="5579" y="3719"/>
                </a:lnTo>
                <a:close/>
                <a:moveTo>
                  <a:pt x="5568" y="3727"/>
                </a:moveTo>
                <a:lnTo>
                  <a:pt x="5568" y="3727"/>
                </a:lnTo>
                <a:lnTo>
                  <a:pt x="5568" y="3727"/>
                </a:lnTo>
                <a:lnTo>
                  <a:pt x="5568" y="3727"/>
                </a:lnTo>
                <a:close/>
                <a:moveTo>
                  <a:pt x="5567" y="3728"/>
                </a:moveTo>
                <a:lnTo>
                  <a:pt x="5567" y="3728"/>
                </a:lnTo>
                <a:close/>
                <a:moveTo>
                  <a:pt x="5550" y="3739"/>
                </a:moveTo>
                <a:lnTo>
                  <a:pt x="5550" y="3739"/>
                </a:lnTo>
                <a:lnTo>
                  <a:pt x="5549" y="3739"/>
                </a:lnTo>
                <a:lnTo>
                  <a:pt x="5550" y="3739"/>
                </a:lnTo>
                <a:close/>
                <a:moveTo>
                  <a:pt x="5554" y="3737"/>
                </a:move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3" y="3737"/>
                </a:lnTo>
                <a:lnTo>
                  <a:pt x="5553" y="3737"/>
                </a:lnTo>
                <a:lnTo>
                  <a:pt x="5551" y="3738"/>
                </a:lnTo>
                <a:lnTo>
                  <a:pt x="5554" y="3737"/>
                </a:lnTo>
                <a:close/>
                <a:moveTo>
                  <a:pt x="5559" y="3733"/>
                </a:moveTo>
                <a:lnTo>
                  <a:pt x="5559" y="3733"/>
                </a:lnTo>
                <a:close/>
                <a:moveTo>
                  <a:pt x="5563" y="3731"/>
                </a:moveTo>
                <a:lnTo>
                  <a:pt x="5564" y="3731"/>
                </a:lnTo>
                <a:lnTo>
                  <a:pt x="5564" y="3731"/>
                </a:lnTo>
                <a:lnTo>
                  <a:pt x="5562" y="3732"/>
                </a:lnTo>
                <a:lnTo>
                  <a:pt x="5563" y="3731"/>
                </a:lnTo>
                <a:close/>
                <a:moveTo>
                  <a:pt x="5581" y="3780"/>
                </a:moveTo>
                <a:lnTo>
                  <a:pt x="5581" y="3779"/>
                </a:lnTo>
                <a:lnTo>
                  <a:pt x="5581" y="3780"/>
                </a:lnTo>
                <a:close/>
                <a:moveTo>
                  <a:pt x="5576" y="3792"/>
                </a:moveTo>
                <a:lnTo>
                  <a:pt x="5576" y="3794"/>
                </a:lnTo>
                <a:lnTo>
                  <a:pt x="5578" y="3790"/>
                </a:lnTo>
                <a:lnTo>
                  <a:pt x="5576" y="3792"/>
                </a:lnTo>
                <a:close/>
                <a:moveTo>
                  <a:pt x="5575" y="3795"/>
                </a:moveTo>
                <a:lnTo>
                  <a:pt x="5575" y="3795"/>
                </a:lnTo>
                <a:lnTo>
                  <a:pt x="5575" y="3795"/>
                </a:lnTo>
                <a:close/>
                <a:moveTo>
                  <a:pt x="5572" y="3803"/>
                </a:moveTo>
                <a:lnTo>
                  <a:pt x="5572" y="3804"/>
                </a:lnTo>
                <a:lnTo>
                  <a:pt x="5572" y="3805"/>
                </a:lnTo>
                <a:lnTo>
                  <a:pt x="5572" y="3805"/>
                </a:lnTo>
                <a:lnTo>
                  <a:pt x="5572" y="3807"/>
                </a:lnTo>
                <a:lnTo>
                  <a:pt x="5572" y="3808"/>
                </a:lnTo>
                <a:lnTo>
                  <a:pt x="5573" y="3805"/>
                </a:lnTo>
                <a:lnTo>
                  <a:pt x="5572" y="3808"/>
                </a:lnTo>
                <a:lnTo>
                  <a:pt x="5574" y="3802"/>
                </a:lnTo>
                <a:lnTo>
                  <a:pt x="5572" y="3803"/>
                </a:lnTo>
                <a:close/>
                <a:moveTo>
                  <a:pt x="5565" y="3822"/>
                </a:moveTo>
                <a:lnTo>
                  <a:pt x="5565" y="3822"/>
                </a:lnTo>
                <a:lnTo>
                  <a:pt x="5565" y="3822"/>
                </a:lnTo>
                <a:close/>
                <a:moveTo>
                  <a:pt x="5565" y="3824"/>
                </a:moveTo>
                <a:lnTo>
                  <a:pt x="5565" y="3824"/>
                </a:lnTo>
                <a:lnTo>
                  <a:pt x="5565" y="3825"/>
                </a:lnTo>
                <a:lnTo>
                  <a:pt x="5565" y="3825"/>
                </a:lnTo>
                <a:lnTo>
                  <a:pt x="5565" y="3824"/>
                </a:lnTo>
                <a:close/>
                <a:moveTo>
                  <a:pt x="5565" y="3826"/>
                </a:moveTo>
                <a:lnTo>
                  <a:pt x="5565" y="3826"/>
                </a:lnTo>
                <a:close/>
                <a:moveTo>
                  <a:pt x="5564" y="3829"/>
                </a:moveTo>
                <a:lnTo>
                  <a:pt x="5564" y="3829"/>
                </a:lnTo>
                <a:lnTo>
                  <a:pt x="5564" y="3829"/>
                </a:lnTo>
                <a:lnTo>
                  <a:pt x="5564" y="3829"/>
                </a:lnTo>
                <a:lnTo>
                  <a:pt x="5564" y="3830"/>
                </a:lnTo>
                <a:lnTo>
                  <a:pt x="5564" y="3830"/>
                </a:lnTo>
                <a:lnTo>
                  <a:pt x="5564" y="3829"/>
                </a:lnTo>
                <a:lnTo>
                  <a:pt x="5564" y="3829"/>
                </a:lnTo>
                <a:lnTo>
                  <a:pt x="5564" y="3830"/>
                </a:lnTo>
                <a:lnTo>
                  <a:pt x="5564" y="3830"/>
                </a:lnTo>
                <a:lnTo>
                  <a:pt x="5564" y="3830"/>
                </a:lnTo>
                <a:lnTo>
                  <a:pt x="5564" y="3831"/>
                </a:lnTo>
                <a:lnTo>
                  <a:pt x="5564" y="3831"/>
                </a:lnTo>
                <a:lnTo>
                  <a:pt x="5564" y="3829"/>
                </a:lnTo>
                <a:lnTo>
                  <a:pt x="5564" y="3827"/>
                </a:lnTo>
                <a:lnTo>
                  <a:pt x="5564" y="3827"/>
                </a:lnTo>
                <a:lnTo>
                  <a:pt x="5564" y="3829"/>
                </a:lnTo>
                <a:lnTo>
                  <a:pt x="5564" y="3829"/>
                </a:lnTo>
                <a:lnTo>
                  <a:pt x="5564" y="3828"/>
                </a:lnTo>
                <a:lnTo>
                  <a:pt x="5564" y="3828"/>
                </a:lnTo>
                <a:lnTo>
                  <a:pt x="5564" y="3828"/>
                </a:lnTo>
                <a:lnTo>
                  <a:pt x="5564" y="3828"/>
                </a:lnTo>
                <a:lnTo>
                  <a:pt x="5564" y="3828"/>
                </a:lnTo>
                <a:lnTo>
                  <a:pt x="5564" y="3829"/>
                </a:lnTo>
                <a:close/>
                <a:moveTo>
                  <a:pt x="5554" y="3859"/>
                </a:moveTo>
                <a:lnTo>
                  <a:pt x="5554" y="3861"/>
                </a:lnTo>
                <a:lnTo>
                  <a:pt x="5554" y="3861"/>
                </a:lnTo>
                <a:lnTo>
                  <a:pt x="5554" y="3859"/>
                </a:lnTo>
                <a:lnTo>
                  <a:pt x="5554" y="3859"/>
                </a:lnTo>
                <a:lnTo>
                  <a:pt x="5554" y="3861"/>
                </a:lnTo>
                <a:lnTo>
                  <a:pt x="5554" y="3861"/>
                </a:lnTo>
                <a:lnTo>
                  <a:pt x="5554" y="3860"/>
                </a:lnTo>
                <a:lnTo>
                  <a:pt x="5554" y="3858"/>
                </a:lnTo>
                <a:lnTo>
                  <a:pt x="5554" y="3857"/>
                </a:lnTo>
                <a:lnTo>
                  <a:pt x="5554" y="3857"/>
                </a:lnTo>
                <a:lnTo>
                  <a:pt x="5554" y="3858"/>
                </a:lnTo>
                <a:lnTo>
                  <a:pt x="5554" y="3858"/>
                </a:lnTo>
                <a:lnTo>
                  <a:pt x="5554" y="3858"/>
                </a:lnTo>
                <a:lnTo>
                  <a:pt x="5554" y="3860"/>
                </a:lnTo>
                <a:lnTo>
                  <a:pt x="5554" y="3860"/>
                </a:lnTo>
                <a:lnTo>
                  <a:pt x="5554" y="3859"/>
                </a:lnTo>
                <a:close/>
                <a:moveTo>
                  <a:pt x="5520" y="3977"/>
                </a:moveTo>
                <a:lnTo>
                  <a:pt x="5520" y="3978"/>
                </a:lnTo>
                <a:lnTo>
                  <a:pt x="5520" y="3978"/>
                </a:lnTo>
                <a:lnTo>
                  <a:pt x="5520" y="3976"/>
                </a:lnTo>
                <a:lnTo>
                  <a:pt x="5520" y="3976"/>
                </a:lnTo>
                <a:lnTo>
                  <a:pt x="5520" y="3976"/>
                </a:lnTo>
                <a:lnTo>
                  <a:pt x="5520" y="3977"/>
                </a:lnTo>
                <a:close/>
                <a:moveTo>
                  <a:pt x="5523" y="3964"/>
                </a:moveTo>
                <a:lnTo>
                  <a:pt x="5523" y="3963"/>
                </a:lnTo>
                <a:lnTo>
                  <a:pt x="5523" y="3964"/>
                </a:lnTo>
                <a:lnTo>
                  <a:pt x="5523" y="3966"/>
                </a:lnTo>
                <a:lnTo>
                  <a:pt x="5523" y="3966"/>
                </a:lnTo>
                <a:lnTo>
                  <a:pt x="5523" y="3966"/>
                </a:lnTo>
                <a:lnTo>
                  <a:pt x="5523" y="3964"/>
                </a:lnTo>
                <a:close/>
                <a:moveTo>
                  <a:pt x="5530" y="3939"/>
                </a:moveTo>
                <a:lnTo>
                  <a:pt x="5530" y="3937"/>
                </a:lnTo>
                <a:lnTo>
                  <a:pt x="5530" y="3939"/>
                </a:lnTo>
                <a:close/>
                <a:moveTo>
                  <a:pt x="5528" y="3947"/>
                </a:moveTo>
                <a:lnTo>
                  <a:pt x="5528" y="3949"/>
                </a:lnTo>
                <a:lnTo>
                  <a:pt x="5528" y="3949"/>
                </a:lnTo>
                <a:lnTo>
                  <a:pt x="5528" y="3948"/>
                </a:lnTo>
                <a:lnTo>
                  <a:pt x="5528" y="3947"/>
                </a:lnTo>
                <a:close/>
                <a:moveTo>
                  <a:pt x="5526" y="3953"/>
                </a:moveTo>
                <a:lnTo>
                  <a:pt x="5526" y="3953"/>
                </a:lnTo>
                <a:lnTo>
                  <a:pt x="5526" y="3953"/>
                </a:lnTo>
                <a:close/>
                <a:moveTo>
                  <a:pt x="5521" y="3974"/>
                </a:moveTo>
                <a:lnTo>
                  <a:pt x="5521" y="3974"/>
                </a:lnTo>
                <a:lnTo>
                  <a:pt x="5521" y="3973"/>
                </a:lnTo>
                <a:lnTo>
                  <a:pt x="5521" y="3974"/>
                </a:lnTo>
                <a:close/>
                <a:moveTo>
                  <a:pt x="5523" y="3968"/>
                </a:moveTo>
                <a:lnTo>
                  <a:pt x="5523" y="3966"/>
                </a:lnTo>
                <a:lnTo>
                  <a:pt x="5521" y="3972"/>
                </a:lnTo>
                <a:lnTo>
                  <a:pt x="5521" y="3971"/>
                </a:lnTo>
                <a:lnTo>
                  <a:pt x="5523" y="3968"/>
                </a:lnTo>
                <a:close/>
                <a:moveTo>
                  <a:pt x="5556" y="3851"/>
                </a:moveTo>
                <a:lnTo>
                  <a:pt x="5556" y="3851"/>
                </a:lnTo>
                <a:lnTo>
                  <a:pt x="5556" y="3851"/>
                </a:lnTo>
                <a:close/>
                <a:moveTo>
                  <a:pt x="5555" y="3856"/>
                </a:moveTo>
                <a:lnTo>
                  <a:pt x="5555" y="3857"/>
                </a:lnTo>
                <a:lnTo>
                  <a:pt x="5555" y="3857"/>
                </a:lnTo>
                <a:lnTo>
                  <a:pt x="5555" y="3857"/>
                </a:lnTo>
                <a:lnTo>
                  <a:pt x="5555" y="3857"/>
                </a:lnTo>
                <a:lnTo>
                  <a:pt x="5555" y="3857"/>
                </a:lnTo>
                <a:lnTo>
                  <a:pt x="5555" y="3857"/>
                </a:lnTo>
                <a:lnTo>
                  <a:pt x="5555" y="3856"/>
                </a:lnTo>
                <a:close/>
                <a:moveTo>
                  <a:pt x="5553" y="3860"/>
                </a:moveTo>
                <a:lnTo>
                  <a:pt x="5553" y="3860"/>
                </a:lnTo>
                <a:lnTo>
                  <a:pt x="5553" y="3860"/>
                </a:lnTo>
                <a:lnTo>
                  <a:pt x="5553" y="3859"/>
                </a:lnTo>
                <a:lnTo>
                  <a:pt x="5553" y="3860"/>
                </a:lnTo>
                <a:close/>
                <a:moveTo>
                  <a:pt x="5552" y="3865"/>
                </a:moveTo>
                <a:lnTo>
                  <a:pt x="5552" y="3866"/>
                </a:lnTo>
                <a:lnTo>
                  <a:pt x="5552" y="3864"/>
                </a:lnTo>
                <a:lnTo>
                  <a:pt x="5552" y="3865"/>
                </a:lnTo>
                <a:close/>
                <a:moveTo>
                  <a:pt x="5544" y="3890"/>
                </a:moveTo>
                <a:lnTo>
                  <a:pt x="5541" y="3899"/>
                </a:lnTo>
                <a:lnTo>
                  <a:pt x="5540" y="3904"/>
                </a:lnTo>
                <a:cubicBezTo>
                  <a:pt x="5537" y="3898"/>
                  <a:pt x="5534" y="3892"/>
                  <a:pt x="5531" y="3886"/>
                </a:cubicBezTo>
                <a:lnTo>
                  <a:pt x="5542" y="3887"/>
                </a:lnTo>
                <a:lnTo>
                  <a:pt x="5545" y="3887"/>
                </a:lnTo>
                <a:lnTo>
                  <a:pt x="5544" y="3890"/>
                </a:lnTo>
                <a:close/>
                <a:moveTo>
                  <a:pt x="5537" y="3913"/>
                </a:moveTo>
                <a:lnTo>
                  <a:pt x="5537" y="3914"/>
                </a:lnTo>
                <a:lnTo>
                  <a:pt x="5537" y="3912"/>
                </a:lnTo>
                <a:lnTo>
                  <a:pt x="5537" y="3913"/>
                </a:lnTo>
                <a:close/>
                <a:moveTo>
                  <a:pt x="5532" y="3933"/>
                </a:moveTo>
                <a:lnTo>
                  <a:pt x="5532" y="3933"/>
                </a:lnTo>
                <a:lnTo>
                  <a:pt x="5532" y="3933"/>
                </a:lnTo>
                <a:lnTo>
                  <a:pt x="5532" y="3935"/>
                </a:lnTo>
                <a:lnTo>
                  <a:pt x="5532" y="3936"/>
                </a:lnTo>
                <a:lnTo>
                  <a:pt x="5532" y="3936"/>
                </a:lnTo>
                <a:lnTo>
                  <a:pt x="5532" y="3936"/>
                </a:lnTo>
                <a:lnTo>
                  <a:pt x="5532" y="3936"/>
                </a:lnTo>
                <a:lnTo>
                  <a:pt x="5531" y="3938"/>
                </a:lnTo>
                <a:lnTo>
                  <a:pt x="5534" y="3929"/>
                </a:lnTo>
                <a:lnTo>
                  <a:pt x="5532" y="3933"/>
                </a:lnTo>
                <a:close/>
                <a:moveTo>
                  <a:pt x="5527" y="3950"/>
                </a:moveTo>
                <a:lnTo>
                  <a:pt x="5527" y="3951"/>
                </a:lnTo>
                <a:lnTo>
                  <a:pt x="5527" y="3950"/>
                </a:lnTo>
                <a:lnTo>
                  <a:pt x="5527" y="3948"/>
                </a:lnTo>
                <a:lnTo>
                  <a:pt x="5527" y="3950"/>
                </a:lnTo>
                <a:close/>
                <a:moveTo>
                  <a:pt x="5526" y="3955"/>
                </a:moveTo>
                <a:lnTo>
                  <a:pt x="5526" y="3956"/>
                </a:lnTo>
                <a:lnTo>
                  <a:pt x="5526" y="3956"/>
                </a:lnTo>
                <a:lnTo>
                  <a:pt x="5526" y="3957"/>
                </a:lnTo>
                <a:lnTo>
                  <a:pt x="5526" y="3955"/>
                </a:lnTo>
                <a:close/>
                <a:moveTo>
                  <a:pt x="5525" y="3958"/>
                </a:moveTo>
                <a:lnTo>
                  <a:pt x="5525" y="3956"/>
                </a:lnTo>
                <a:lnTo>
                  <a:pt x="5525" y="3958"/>
                </a:lnTo>
                <a:close/>
                <a:moveTo>
                  <a:pt x="5521" y="3975"/>
                </a:moveTo>
                <a:lnTo>
                  <a:pt x="5521" y="3975"/>
                </a:lnTo>
                <a:lnTo>
                  <a:pt x="5521" y="3973"/>
                </a:lnTo>
                <a:lnTo>
                  <a:pt x="5521" y="3975"/>
                </a:lnTo>
                <a:close/>
                <a:moveTo>
                  <a:pt x="5499" y="4064"/>
                </a:moveTo>
                <a:lnTo>
                  <a:pt x="5499" y="4064"/>
                </a:lnTo>
                <a:lnTo>
                  <a:pt x="5499" y="4062"/>
                </a:lnTo>
                <a:lnTo>
                  <a:pt x="5499" y="4065"/>
                </a:lnTo>
                <a:lnTo>
                  <a:pt x="5499" y="4064"/>
                </a:lnTo>
                <a:lnTo>
                  <a:pt x="5499" y="4064"/>
                </a:lnTo>
                <a:close/>
                <a:moveTo>
                  <a:pt x="5501" y="4057"/>
                </a:moveTo>
                <a:lnTo>
                  <a:pt x="5501" y="4057"/>
                </a:lnTo>
                <a:close/>
                <a:moveTo>
                  <a:pt x="5506" y="4033"/>
                </a:moveTo>
                <a:lnTo>
                  <a:pt x="5506" y="4033"/>
                </a:lnTo>
                <a:lnTo>
                  <a:pt x="5506" y="4033"/>
                </a:lnTo>
                <a:close/>
                <a:moveTo>
                  <a:pt x="5510" y="4018"/>
                </a:moveTo>
                <a:lnTo>
                  <a:pt x="5510" y="4019"/>
                </a:lnTo>
                <a:lnTo>
                  <a:pt x="5510" y="4019"/>
                </a:lnTo>
                <a:lnTo>
                  <a:pt x="5510" y="4018"/>
                </a:lnTo>
                <a:close/>
                <a:moveTo>
                  <a:pt x="5516" y="3992"/>
                </a:moveTo>
                <a:lnTo>
                  <a:pt x="5516" y="3992"/>
                </a:lnTo>
                <a:lnTo>
                  <a:pt x="5516" y="3990"/>
                </a:lnTo>
                <a:lnTo>
                  <a:pt x="5516" y="3992"/>
                </a:lnTo>
                <a:close/>
                <a:moveTo>
                  <a:pt x="5515" y="3997"/>
                </a:moveTo>
                <a:lnTo>
                  <a:pt x="5515" y="3999"/>
                </a:lnTo>
                <a:lnTo>
                  <a:pt x="5515" y="3999"/>
                </a:lnTo>
                <a:lnTo>
                  <a:pt x="5515" y="4000"/>
                </a:lnTo>
                <a:lnTo>
                  <a:pt x="5515" y="3999"/>
                </a:lnTo>
                <a:lnTo>
                  <a:pt x="5515" y="3997"/>
                </a:lnTo>
                <a:close/>
                <a:moveTo>
                  <a:pt x="5513" y="4004"/>
                </a:moveTo>
                <a:lnTo>
                  <a:pt x="5512" y="4007"/>
                </a:lnTo>
                <a:lnTo>
                  <a:pt x="5512" y="4006"/>
                </a:lnTo>
                <a:lnTo>
                  <a:pt x="5512" y="4004"/>
                </a:lnTo>
                <a:lnTo>
                  <a:pt x="5513" y="4004"/>
                </a:lnTo>
                <a:close/>
                <a:moveTo>
                  <a:pt x="5506" y="4033"/>
                </a:moveTo>
                <a:lnTo>
                  <a:pt x="5506" y="4033"/>
                </a:lnTo>
                <a:close/>
                <a:moveTo>
                  <a:pt x="5496" y="4081"/>
                </a:moveTo>
                <a:lnTo>
                  <a:pt x="5496" y="4079"/>
                </a:lnTo>
                <a:lnTo>
                  <a:pt x="5496" y="4079"/>
                </a:lnTo>
                <a:lnTo>
                  <a:pt x="5496" y="4076"/>
                </a:lnTo>
                <a:lnTo>
                  <a:pt x="5494" y="4082"/>
                </a:lnTo>
                <a:lnTo>
                  <a:pt x="5496" y="4081"/>
                </a:lnTo>
                <a:close/>
                <a:moveTo>
                  <a:pt x="5502" y="4052"/>
                </a:moveTo>
                <a:lnTo>
                  <a:pt x="5503" y="4048"/>
                </a:lnTo>
                <a:lnTo>
                  <a:pt x="5502" y="4054"/>
                </a:lnTo>
                <a:lnTo>
                  <a:pt x="5502" y="4052"/>
                </a:lnTo>
                <a:close/>
                <a:moveTo>
                  <a:pt x="5504" y="4042"/>
                </a:moveTo>
                <a:lnTo>
                  <a:pt x="5504" y="4042"/>
                </a:lnTo>
                <a:lnTo>
                  <a:pt x="5504" y="4042"/>
                </a:lnTo>
                <a:lnTo>
                  <a:pt x="5504" y="4039"/>
                </a:lnTo>
                <a:lnTo>
                  <a:pt x="5504" y="4041"/>
                </a:lnTo>
                <a:lnTo>
                  <a:pt x="5504" y="4042"/>
                </a:lnTo>
                <a:lnTo>
                  <a:pt x="5504" y="4042"/>
                </a:lnTo>
                <a:close/>
                <a:moveTo>
                  <a:pt x="5556" y="3852"/>
                </a:moveTo>
                <a:lnTo>
                  <a:pt x="5556" y="3852"/>
                </a:lnTo>
                <a:lnTo>
                  <a:pt x="5556" y="3852"/>
                </a:lnTo>
                <a:close/>
                <a:moveTo>
                  <a:pt x="5565" y="3825"/>
                </a:moveTo>
                <a:lnTo>
                  <a:pt x="5565" y="3824"/>
                </a:lnTo>
                <a:lnTo>
                  <a:pt x="5565" y="3824"/>
                </a:lnTo>
                <a:lnTo>
                  <a:pt x="5565" y="3824"/>
                </a:lnTo>
                <a:lnTo>
                  <a:pt x="5565" y="3824"/>
                </a:lnTo>
                <a:lnTo>
                  <a:pt x="5565" y="3824"/>
                </a:lnTo>
                <a:lnTo>
                  <a:pt x="5565" y="3824"/>
                </a:lnTo>
                <a:lnTo>
                  <a:pt x="5565" y="3825"/>
                </a:lnTo>
                <a:lnTo>
                  <a:pt x="5565" y="3825"/>
                </a:lnTo>
                <a:lnTo>
                  <a:pt x="5565" y="3824"/>
                </a:lnTo>
                <a:lnTo>
                  <a:pt x="5565" y="3824"/>
                </a:lnTo>
                <a:lnTo>
                  <a:pt x="5565" y="3824"/>
                </a:lnTo>
                <a:lnTo>
                  <a:pt x="5565" y="3824"/>
                </a:lnTo>
                <a:lnTo>
                  <a:pt x="5565" y="3822"/>
                </a:lnTo>
                <a:lnTo>
                  <a:pt x="5565" y="3824"/>
                </a:lnTo>
                <a:lnTo>
                  <a:pt x="5565" y="3824"/>
                </a:lnTo>
                <a:lnTo>
                  <a:pt x="5564" y="3826"/>
                </a:lnTo>
                <a:lnTo>
                  <a:pt x="5564" y="3824"/>
                </a:lnTo>
                <a:lnTo>
                  <a:pt x="5565" y="3825"/>
                </a:lnTo>
                <a:close/>
                <a:moveTo>
                  <a:pt x="5570" y="3811"/>
                </a:moveTo>
                <a:lnTo>
                  <a:pt x="5570" y="3811"/>
                </a:lnTo>
                <a:lnTo>
                  <a:pt x="5570" y="3811"/>
                </a:lnTo>
                <a:lnTo>
                  <a:pt x="5570" y="3812"/>
                </a:lnTo>
                <a:lnTo>
                  <a:pt x="5570" y="3812"/>
                </a:lnTo>
                <a:lnTo>
                  <a:pt x="5570" y="3812"/>
                </a:lnTo>
                <a:lnTo>
                  <a:pt x="5570" y="3811"/>
                </a:lnTo>
                <a:lnTo>
                  <a:pt x="5570" y="3811"/>
                </a:lnTo>
                <a:lnTo>
                  <a:pt x="5570" y="3811"/>
                </a:lnTo>
                <a:lnTo>
                  <a:pt x="5570" y="3811"/>
                </a:lnTo>
                <a:lnTo>
                  <a:pt x="5570" y="3810"/>
                </a:lnTo>
                <a:lnTo>
                  <a:pt x="5570" y="3811"/>
                </a:lnTo>
                <a:close/>
                <a:moveTo>
                  <a:pt x="5584" y="3775"/>
                </a:moveTo>
                <a:lnTo>
                  <a:pt x="5584" y="3775"/>
                </a:lnTo>
                <a:lnTo>
                  <a:pt x="5584" y="3776"/>
                </a:lnTo>
                <a:lnTo>
                  <a:pt x="5584" y="3775"/>
                </a:lnTo>
                <a:close/>
                <a:moveTo>
                  <a:pt x="5617" y="3705"/>
                </a:moveTo>
                <a:lnTo>
                  <a:pt x="5617" y="3703"/>
                </a:lnTo>
                <a:lnTo>
                  <a:pt x="5617" y="3702"/>
                </a:lnTo>
                <a:lnTo>
                  <a:pt x="5617" y="3702"/>
                </a:lnTo>
                <a:lnTo>
                  <a:pt x="5617" y="3702"/>
                </a:lnTo>
                <a:lnTo>
                  <a:pt x="5617" y="3703"/>
                </a:lnTo>
                <a:lnTo>
                  <a:pt x="5617" y="3704"/>
                </a:lnTo>
                <a:lnTo>
                  <a:pt x="5616" y="3706"/>
                </a:lnTo>
                <a:lnTo>
                  <a:pt x="5617" y="3705"/>
                </a:lnTo>
                <a:close/>
                <a:moveTo>
                  <a:pt x="5636" y="3674"/>
                </a:moveTo>
                <a:lnTo>
                  <a:pt x="5636" y="3674"/>
                </a:lnTo>
                <a:close/>
                <a:moveTo>
                  <a:pt x="5636" y="3674"/>
                </a:moveTo>
                <a:lnTo>
                  <a:pt x="5636" y="3674"/>
                </a:lnTo>
                <a:lnTo>
                  <a:pt x="5636" y="3674"/>
                </a:lnTo>
                <a:lnTo>
                  <a:pt x="5636" y="3674"/>
                </a:lnTo>
                <a:close/>
                <a:moveTo>
                  <a:pt x="5611" y="3695"/>
                </a:moveTo>
                <a:lnTo>
                  <a:pt x="5611" y="3695"/>
                </a:lnTo>
                <a:close/>
                <a:moveTo>
                  <a:pt x="5612" y="3694"/>
                </a:moveTo>
                <a:lnTo>
                  <a:pt x="5612" y="3694"/>
                </a:lnTo>
                <a:close/>
                <a:moveTo>
                  <a:pt x="5605" y="3700"/>
                </a:moveTo>
                <a:lnTo>
                  <a:pt x="5605" y="3700"/>
                </a:lnTo>
                <a:close/>
                <a:moveTo>
                  <a:pt x="5601" y="3703"/>
                </a:moveTo>
                <a:lnTo>
                  <a:pt x="5601" y="3703"/>
                </a:lnTo>
                <a:close/>
                <a:moveTo>
                  <a:pt x="5600" y="3703"/>
                </a:moveTo>
                <a:lnTo>
                  <a:pt x="5599" y="3703"/>
                </a:lnTo>
                <a:lnTo>
                  <a:pt x="5599" y="3703"/>
                </a:lnTo>
                <a:lnTo>
                  <a:pt x="5600" y="3703"/>
                </a:lnTo>
                <a:close/>
                <a:moveTo>
                  <a:pt x="5594" y="3707"/>
                </a:moveTo>
                <a:lnTo>
                  <a:pt x="5594" y="3707"/>
                </a:lnTo>
                <a:lnTo>
                  <a:pt x="5594" y="3707"/>
                </a:lnTo>
                <a:close/>
                <a:moveTo>
                  <a:pt x="5593" y="3708"/>
                </a:moveTo>
                <a:lnTo>
                  <a:pt x="5593" y="3708"/>
                </a:lnTo>
                <a:lnTo>
                  <a:pt x="5593" y="3708"/>
                </a:lnTo>
                <a:lnTo>
                  <a:pt x="5593" y="3708"/>
                </a:lnTo>
                <a:lnTo>
                  <a:pt x="5593" y="3708"/>
                </a:lnTo>
                <a:lnTo>
                  <a:pt x="5594" y="3707"/>
                </a:lnTo>
                <a:lnTo>
                  <a:pt x="5595" y="3707"/>
                </a:lnTo>
                <a:lnTo>
                  <a:pt x="5595" y="3707"/>
                </a:lnTo>
                <a:lnTo>
                  <a:pt x="5595" y="3707"/>
                </a:lnTo>
                <a:lnTo>
                  <a:pt x="5595" y="3707"/>
                </a:lnTo>
                <a:lnTo>
                  <a:pt x="5595" y="3707"/>
                </a:lnTo>
                <a:lnTo>
                  <a:pt x="5595" y="3707"/>
                </a:lnTo>
                <a:lnTo>
                  <a:pt x="5595" y="3707"/>
                </a:lnTo>
                <a:lnTo>
                  <a:pt x="5595" y="3707"/>
                </a:lnTo>
                <a:lnTo>
                  <a:pt x="5595" y="3707"/>
                </a:lnTo>
                <a:lnTo>
                  <a:pt x="5596" y="3707"/>
                </a:lnTo>
                <a:lnTo>
                  <a:pt x="5597" y="3706"/>
                </a:lnTo>
                <a:lnTo>
                  <a:pt x="5598" y="3706"/>
                </a:lnTo>
                <a:lnTo>
                  <a:pt x="5599" y="3705"/>
                </a:lnTo>
                <a:lnTo>
                  <a:pt x="5601" y="3704"/>
                </a:lnTo>
                <a:lnTo>
                  <a:pt x="5601" y="3704"/>
                </a:lnTo>
                <a:lnTo>
                  <a:pt x="5601" y="3704"/>
                </a:lnTo>
                <a:lnTo>
                  <a:pt x="5601" y="3704"/>
                </a:lnTo>
                <a:lnTo>
                  <a:pt x="5601" y="3704"/>
                </a:lnTo>
                <a:lnTo>
                  <a:pt x="5601" y="3704"/>
                </a:lnTo>
                <a:lnTo>
                  <a:pt x="5601" y="3704"/>
                </a:lnTo>
                <a:lnTo>
                  <a:pt x="5602" y="3703"/>
                </a:lnTo>
                <a:lnTo>
                  <a:pt x="5602" y="3703"/>
                </a:lnTo>
                <a:lnTo>
                  <a:pt x="5603" y="3702"/>
                </a:lnTo>
                <a:lnTo>
                  <a:pt x="5603" y="3702"/>
                </a:lnTo>
                <a:lnTo>
                  <a:pt x="5603" y="3702"/>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6" y="3700"/>
                </a:lnTo>
                <a:lnTo>
                  <a:pt x="5607" y="3699"/>
                </a:lnTo>
                <a:lnTo>
                  <a:pt x="5607" y="3699"/>
                </a:lnTo>
                <a:lnTo>
                  <a:pt x="5608" y="3699"/>
                </a:lnTo>
                <a:lnTo>
                  <a:pt x="5608" y="3699"/>
                </a:lnTo>
                <a:lnTo>
                  <a:pt x="5608" y="3699"/>
                </a:lnTo>
                <a:lnTo>
                  <a:pt x="5608" y="3699"/>
                </a:lnTo>
                <a:lnTo>
                  <a:pt x="5609" y="3699"/>
                </a:lnTo>
                <a:lnTo>
                  <a:pt x="5609" y="3699"/>
                </a:lnTo>
                <a:lnTo>
                  <a:pt x="5609" y="3699"/>
                </a:lnTo>
                <a:lnTo>
                  <a:pt x="5609" y="3699"/>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0" y="3699"/>
                </a:lnTo>
                <a:lnTo>
                  <a:pt x="5610" y="3699"/>
                </a:lnTo>
                <a:lnTo>
                  <a:pt x="5610" y="3699"/>
                </a:lnTo>
                <a:lnTo>
                  <a:pt x="5611" y="3698"/>
                </a:lnTo>
                <a:lnTo>
                  <a:pt x="5611" y="3698"/>
                </a:lnTo>
                <a:lnTo>
                  <a:pt x="5611" y="3698"/>
                </a:lnTo>
                <a:lnTo>
                  <a:pt x="5611" y="3698"/>
                </a:lnTo>
                <a:lnTo>
                  <a:pt x="5611" y="3698"/>
                </a:lnTo>
                <a:lnTo>
                  <a:pt x="5614" y="3696"/>
                </a:lnTo>
                <a:lnTo>
                  <a:pt x="5614" y="3696"/>
                </a:lnTo>
                <a:lnTo>
                  <a:pt x="5615" y="3694"/>
                </a:lnTo>
                <a:lnTo>
                  <a:pt x="5616" y="3693"/>
                </a:lnTo>
                <a:lnTo>
                  <a:pt x="5616" y="3693"/>
                </a:lnTo>
                <a:lnTo>
                  <a:pt x="5616" y="3693"/>
                </a:lnTo>
                <a:lnTo>
                  <a:pt x="5616" y="3693"/>
                </a:lnTo>
                <a:lnTo>
                  <a:pt x="5616" y="3693"/>
                </a:lnTo>
                <a:lnTo>
                  <a:pt x="5617" y="3692"/>
                </a:lnTo>
                <a:lnTo>
                  <a:pt x="5617" y="3692"/>
                </a:lnTo>
                <a:lnTo>
                  <a:pt x="5617" y="3692"/>
                </a:lnTo>
                <a:lnTo>
                  <a:pt x="5617" y="3692"/>
                </a:lnTo>
                <a:lnTo>
                  <a:pt x="5617" y="3692"/>
                </a:lnTo>
                <a:lnTo>
                  <a:pt x="5617" y="3692"/>
                </a:lnTo>
                <a:lnTo>
                  <a:pt x="5617" y="3692"/>
                </a:lnTo>
                <a:lnTo>
                  <a:pt x="5617" y="3692"/>
                </a:lnTo>
                <a:lnTo>
                  <a:pt x="5617" y="3692"/>
                </a:lnTo>
                <a:lnTo>
                  <a:pt x="5617" y="3692"/>
                </a:lnTo>
                <a:lnTo>
                  <a:pt x="5615" y="3694"/>
                </a:lnTo>
                <a:lnTo>
                  <a:pt x="5615" y="3694"/>
                </a:lnTo>
                <a:lnTo>
                  <a:pt x="5615" y="3694"/>
                </a:lnTo>
                <a:lnTo>
                  <a:pt x="5615" y="3694"/>
                </a:lnTo>
                <a:lnTo>
                  <a:pt x="5615" y="3694"/>
                </a:lnTo>
                <a:lnTo>
                  <a:pt x="5615" y="3694"/>
                </a:lnTo>
                <a:lnTo>
                  <a:pt x="5615" y="3695"/>
                </a:lnTo>
                <a:lnTo>
                  <a:pt x="5614" y="3698"/>
                </a:lnTo>
                <a:lnTo>
                  <a:pt x="5615" y="3695"/>
                </a:lnTo>
                <a:lnTo>
                  <a:pt x="5612" y="3699"/>
                </a:lnTo>
                <a:lnTo>
                  <a:pt x="5612" y="3700"/>
                </a:lnTo>
                <a:lnTo>
                  <a:pt x="5611" y="3702"/>
                </a:lnTo>
                <a:cubicBezTo>
                  <a:pt x="5609" y="3705"/>
                  <a:pt x="5607" y="3709"/>
                  <a:pt x="5605" y="3713"/>
                </a:cubicBezTo>
                <a:lnTo>
                  <a:pt x="5605" y="3714"/>
                </a:lnTo>
                <a:lnTo>
                  <a:pt x="5602" y="3718"/>
                </a:lnTo>
                <a:lnTo>
                  <a:pt x="5601" y="3721"/>
                </a:lnTo>
                <a:lnTo>
                  <a:pt x="5601" y="3719"/>
                </a:lnTo>
                <a:lnTo>
                  <a:pt x="5601" y="3720"/>
                </a:lnTo>
                <a:lnTo>
                  <a:pt x="5601" y="3720"/>
                </a:lnTo>
                <a:lnTo>
                  <a:pt x="5601" y="3720"/>
                </a:lnTo>
                <a:lnTo>
                  <a:pt x="5601" y="3720"/>
                </a:lnTo>
                <a:lnTo>
                  <a:pt x="5601" y="3720"/>
                </a:lnTo>
                <a:lnTo>
                  <a:pt x="5601" y="3720"/>
                </a:lnTo>
                <a:lnTo>
                  <a:pt x="5601" y="3720"/>
                </a:lnTo>
                <a:lnTo>
                  <a:pt x="5601" y="3720"/>
                </a:lnTo>
                <a:lnTo>
                  <a:pt x="5601" y="3721"/>
                </a:lnTo>
                <a:lnTo>
                  <a:pt x="5601" y="3721"/>
                </a:lnTo>
                <a:lnTo>
                  <a:pt x="5602" y="3719"/>
                </a:lnTo>
                <a:lnTo>
                  <a:pt x="5602" y="3718"/>
                </a:lnTo>
                <a:lnTo>
                  <a:pt x="5600" y="3722"/>
                </a:lnTo>
                <a:lnTo>
                  <a:pt x="5598" y="3725"/>
                </a:lnTo>
                <a:lnTo>
                  <a:pt x="5598" y="3726"/>
                </a:lnTo>
                <a:lnTo>
                  <a:pt x="5598" y="3727"/>
                </a:lnTo>
                <a:lnTo>
                  <a:pt x="5598" y="3729"/>
                </a:lnTo>
                <a:lnTo>
                  <a:pt x="5596" y="3732"/>
                </a:lnTo>
                <a:lnTo>
                  <a:pt x="5595" y="3734"/>
                </a:lnTo>
                <a:lnTo>
                  <a:pt x="5594" y="3737"/>
                </a:lnTo>
                <a:lnTo>
                  <a:pt x="5592" y="3740"/>
                </a:lnTo>
                <a:lnTo>
                  <a:pt x="5591" y="3743"/>
                </a:lnTo>
                <a:lnTo>
                  <a:pt x="5591" y="3743"/>
                </a:lnTo>
                <a:lnTo>
                  <a:pt x="5592" y="3741"/>
                </a:lnTo>
                <a:lnTo>
                  <a:pt x="5592" y="3741"/>
                </a:lnTo>
                <a:lnTo>
                  <a:pt x="5592" y="3741"/>
                </a:lnTo>
                <a:lnTo>
                  <a:pt x="5592" y="3741"/>
                </a:lnTo>
                <a:lnTo>
                  <a:pt x="5592" y="3743"/>
                </a:lnTo>
                <a:lnTo>
                  <a:pt x="5592" y="3743"/>
                </a:lnTo>
                <a:lnTo>
                  <a:pt x="5592" y="3744"/>
                </a:lnTo>
                <a:lnTo>
                  <a:pt x="5592" y="3744"/>
                </a:lnTo>
                <a:lnTo>
                  <a:pt x="5592" y="3745"/>
                </a:lnTo>
                <a:lnTo>
                  <a:pt x="5591" y="3746"/>
                </a:lnTo>
                <a:lnTo>
                  <a:pt x="5591" y="3746"/>
                </a:lnTo>
                <a:lnTo>
                  <a:pt x="5591" y="3747"/>
                </a:lnTo>
                <a:lnTo>
                  <a:pt x="5591" y="3748"/>
                </a:lnTo>
                <a:lnTo>
                  <a:pt x="5591" y="3748"/>
                </a:lnTo>
                <a:lnTo>
                  <a:pt x="5587" y="3742"/>
                </a:lnTo>
                <a:lnTo>
                  <a:pt x="5581" y="3733"/>
                </a:lnTo>
                <a:cubicBezTo>
                  <a:pt x="5581" y="3733"/>
                  <a:pt x="5580" y="3732"/>
                  <a:pt x="5580" y="3731"/>
                </a:cubicBezTo>
                <a:cubicBezTo>
                  <a:pt x="5579" y="3730"/>
                  <a:pt x="5578" y="3730"/>
                  <a:pt x="5577" y="3729"/>
                </a:cubicBezTo>
                <a:lnTo>
                  <a:pt x="5588" y="3729"/>
                </a:lnTo>
                <a:lnTo>
                  <a:pt x="5586" y="3730"/>
                </a:lnTo>
                <a:lnTo>
                  <a:pt x="5586" y="3730"/>
                </a:lnTo>
                <a:lnTo>
                  <a:pt x="5586" y="3730"/>
                </a:lnTo>
                <a:lnTo>
                  <a:pt x="5587" y="3730"/>
                </a:lnTo>
                <a:lnTo>
                  <a:pt x="5587" y="3730"/>
                </a:lnTo>
                <a:lnTo>
                  <a:pt x="5587" y="3730"/>
                </a:lnTo>
                <a:lnTo>
                  <a:pt x="5587" y="3730"/>
                </a:lnTo>
                <a:lnTo>
                  <a:pt x="5587" y="3730"/>
                </a:lnTo>
                <a:lnTo>
                  <a:pt x="5587" y="3730"/>
                </a:lnTo>
                <a:lnTo>
                  <a:pt x="5587" y="3730"/>
                </a:lnTo>
                <a:lnTo>
                  <a:pt x="5587" y="3730"/>
                </a:lnTo>
                <a:lnTo>
                  <a:pt x="5587" y="3730"/>
                </a:lnTo>
                <a:lnTo>
                  <a:pt x="5587" y="3730"/>
                </a:lnTo>
                <a:lnTo>
                  <a:pt x="5588" y="3729"/>
                </a:lnTo>
                <a:lnTo>
                  <a:pt x="5588" y="3729"/>
                </a:lnTo>
                <a:lnTo>
                  <a:pt x="5588" y="3729"/>
                </a:lnTo>
                <a:lnTo>
                  <a:pt x="5588" y="3729"/>
                </a:lnTo>
                <a:lnTo>
                  <a:pt x="5588" y="3729"/>
                </a:lnTo>
                <a:lnTo>
                  <a:pt x="5590" y="3728"/>
                </a:lnTo>
                <a:lnTo>
                  <a:pt x="5590" y="3728"/>
                </a:lnTo>
                <a:lnTo>
                  <a:pt x="5590" y="3728"/>
                </a:lnTo>
                <a:lnTo>
                  <a:pt x="5590" y="3728"/>
                </a:lnTo>
                <a:lnTo>
                  <a:pt x="5593" y="3708"/>
                </a:lnTo>
                <a:close/>
                <a:moveTo>
                  <a:pt x="5636" y="3672"/>
                </a:moveTo>
                <a:lnTo>
                  <a:pt x="5636" y="3672"/>
                </a:lnTo>
                <a:close/>
                <a:moveTo>
                  <a:pt x="5590" y="3710"/>
                </a:moveTo>
                <a:lnTo>
                  <a:pt x="5590" y="3710"/>
                </a:lnTo>
                <a:lnTo>
                  <a:pt x="5590" y="3710"/>
                </a:lnTo>
                <a:lnTo>
                  <a:pt x="5590" y="3710"/>
                </a:lnTo>
                <a:close/>
                <a:moveTo>
                  <a:pt x="5581" y="3716"/>
                </a:moveTo>
                <a:lnTo>
                  <a:pt x="5581" y="3716"/>
                </a:lnTo>
                <a:lnTo>
                  <a:pt x="5581" y="3716"/>
                </a:lnTo>
                <a:lnTo>
                  <a:pt x="5581" y="3716"/>
                </a:lnTo>
                <a:close/>
                <a:moveTo>
                  <a:pt x="5581" y="3716"/>
                </a:moveTo>
                <a:lnTo>
                  <a:pt x="5581" y="3716"/>
                </a:lnTo>
                <a:close/>
                <a:moveTo>
                  <a:pt x="5572" y="3723"/>
                </a:moveTo>
                <a:lnTo>
                  <a:pt x="5572" y="3723"/>
                </a:lnTo>
                <a:lnTo>
                  <a:pt x="5572" y="3723"/>
                </a:lnTo>
                <a:lnTo>
                  <a:pt x="5573" y="3722"/>
                </a:lnTo>
                <a:lnTo>
                  <a:pt x="5572" y="3722"/>
                </a:lnTo>
                <a:lnTo>
                  <a:pt x="5572" y="3723"/>
                </a:lnTo>
                <a:close/>
                <a:moveTo>
                  <a:pt x="5563" y="3729"/>
                </a:moveTo>
                <a:lnTo>
                  <a:pt x="5563" y="3729"/>
                </a:lnTo>
                <a:lnTo>
                  <a:pt x="5561" y="3730"/>
                </a:lnTo>
                <a:lnTo>
                  <a:pt x="5561" y="3730"/>
                </a:lnTo>
                <a:lnTo>
                  <a:pt x="5563" y="3729"/>
                </a:lnTo>
                <a:lnTo>
                  <a:pt x="5564" y="3729"/>
                </a:lnTo>
                <a:lnTo>
                  <a:pt x="5563" y="3729"/>
                </a:lnTo>
                <a:close/>
                <a:moveTo>
                  <a:pt x="5545" y="3740"/>
                </a:moveTo>
                <a:lnTo>
                  <a:pt x="5545" y="3740"/>
                </a:lnTo>
                <a:lnTo>
                  <a:pt x="5545" y="3740"/>
                </a:lnTo>
                <a:close/>
                <a:moveTo>
                  <a:pt x="5536" y="3746"/>
                </a:moveTo>
                <a:lnTo>
                  <a:pt x="5535" y="3746"/>
                </a:lnTo>
                <a:lnTo>
                  <a:pt x="5535" y="3746"/>
                </a:lnTo>
                <a:lnTo>
                  <a:pt x="5535" y="3746"/>
                </a:lnTo>
                <a:lnTo>
                  <a:pt x="5535" y="3746"/>
                </a:lnTo>
                <a:lnTo>
                  <a:pt x="5535" y="3746"/>
                </a:lnTo>
                <a:lnTo>
                  <a:pt x="5535" y="3746"/>
                </a:lnTo>
                <a:lnTo>
                  <a:pt x="5533" y="3747"/>
                </a:lnTo>
                <a:lnTo>
                  <a:pt x="5533" y="3747"/>
                </a:lnTo>
                <a:lnTo>
                  <a:pt x="5533" y="3747"/>
                </a:lnTo>
                <a:lnTo>
                  <a:pt x="5533" y="3747"/>
                </a:lnTo>
                <a:lnTo>
                  <a:pt x="5533" y="3747"/>
                </a:lnTo>
                <a:lnTo>
                  <a:pt x="5535" y="3747"/>
                </a:lnTo>
                <a:lnTo>
                  <a:pt x="5536" y="3745"/>
                </a:lnTo>
                <a:lnTo>
                  <a:pt x="5536" y="3746"/>
                </a:lnTo>
                <a:close/>
                <a:moveTo>
                  <a:pt x="5523" y="3754"/>
                </a:moveTo>
                <a:lnTo>
                  <a:pt x="5523" y="3754"/>
                </a:lnTo>
                <a:lnTo>
                  <a:pt x="5523" y="3754"/>
                </a:lnTo>
                <a:close/>
                <a:moveTo>
                  <a:pt x="5500" y="3768"/>
                </a:moveTo>
                <a:lnTo>
                  <a:pt x="5500" y="3768"/>
                </a:lnTo>
                <a:lnTo>
                  <a:pt x="5500" y="3768"/>
                </a:lnTo>
                <a:close/>
                <a:moveTo>
                  <a:pt x="5492" y="3772"/>
                </a:moveTo>
                <a:lnTo>
                  <a:pt x="5492" y="3772"/>
                </a:lnTo>
                <a:close/>
                <a:moveTo>
                  <a:pt x="5488" y="3775"/>
                </a:moveTo>
                <a:lnTo>
                  <a:pt x="5488" y="3775"/>
                </a:lnTo>
                <a:close/>
                <a:moveTo>
                  <a:pt x="5488" y="3775"/>
                </a:moveTo>
                <a:lnTo>
                  <a:pt x="5488" y="3775"/>
                </a:lnTo>
                <a:close/>
                <a:moveTo>
                  <a:pt x="5491" y="3773"/>
                </a:moveTo>
                <a:lnTo>
                  <a:pt x="5491" y="3773"/>
                </a:lnTo>
                <a:close/>
                <a:moveTo>
                  <a:pt x="5480" y="3779"/>
                </a:moveTo>
                <a:lnTo>
                  <a:pt x="5487" y="3775"/>
                </a:lnTo>
                <a:lnTo>
                  <a:pt x="5487" y="3775"/>
                </a:lnTo>
                <a:lnTo>
                  <a:pt x="5487" y="3775"/>
                </a:lnTo>
                <a:lnTo>
                  <a:pt x="5487" y="3775"/>
                </a:lnTo>
                <a:lnTo>
                  <a:pt x="5487" y="3775"/>
                </a:lnTo>
                <a:lnTo>
                  <a:pt x="5488" y="3775"/>
                </a:lnTo>
                <a:lnTo>
                  <a:pt x="5487" y="3775"/>
                </a:lnTo>
                <a:lnTo>
                  <a:pt x="5487" y="3775"/>
                </a:lnTo>
                <a:lnTo>
                  <a:pt x="5487" y="3775"/>
                </a:lnTo>
                <a:lnTo>
                  <a:pt x="5487" y="3775"/>
                </a:lnTo>
                <a:lnTo>
                  <a:pt x="5488" y="3775"/>
                </a:lnTo>
                <a:lnTo>
                  <a:pt x="5488" y="3775"/>
                </a:lnTo>
                <a:lnTo>
                  <a:pt x="5488" y="3775"/>
                </a:lnTo>
                <a:lnTo>
                  <a:pt x="5488" y="3775"/>
                </a:lnTo>
                <a:lnTo>
                  <a:pt x="5488"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9" y="3775"/>
                </a:lnTo>
                <a:lnTo>
                  <a:pt x="5490" y="3775"/>
                </a:lnTo>
                <a:lnTo>
                  <a:pt x="5491" y="3775"/>
                </a:lnTo>
                <a:lnTo>
                  <a:pt x="5491" y="3775"/>
                </a:lnTo>
                <a:lnTo>
                  <a:pt x="5489" y="3776"/>
                </a:lnTo>
                <a:lnTo>
                  <a:pt x="5491" y="3775"/>
                </a:lnTo>
                <a:lnTo>
                  <a:pt x="5491" y="3775"/>
                </a:lnTo>
                <a:lnTo>
                  <a:pt x="5491" y="3775"/>
                </a:lnTo>
                <a:lnTo>
                  <a:pt x="5492" y="3775"/>
                </a:lnTo>
                <a:lnTo>
                  <a:pt x="5492" y="3775"/>
                </a:lnTo>
                <a:lnTo>
                  <a:pt x="5494" y="3774"/>
                </a:lnTo>
                <a:lnTo>
                  <a:pt x="5494" y="3774"/>
                </a:lnTo>
                <a:lnTo>
                  <a:pt x="5494" y="3774"/>
                </a:lnTo>
                <a:lnTo>
                  <a:pt x="5497" y="3773"/>
                </a:lnTo>
                <a:lnTo>
                  <a:pt x="5498" y="3773"/>
                </a:lnTo>
                <a:lnTo>
                  <a:pt x="5500" y="3771"/>
                </a:lnTo>
                <a:lnTo>
                  <a:pt x="5501" y="3771"/>
                </a:lnTo>
                <a:lnTo>
                  <a:pt x="5499" y="3772"/>
                </a:lnTo>
                <a:lnTo>
                  <a:pt x="5501" y="3771"/>
                </a:lnTo>
                <a:lnTo>
                  <a:pt x="5501" y="3771"/>
                </a:lnTo>
                <a:lnTo>
                  <a:pt x="5502" y="3771"/>
                </a:lnTo>
                <a:lnTo>
                  <a:pt x="5503" y="3771"/>
                </a:lnTo>
                <a:lnTo>
                  <a:pt x="5503" y="3771"/>
                </a:lnTo>
                <a:lnTo>
                  <a:pt x="5503" y="3771"/>
                </a:lnTo>
                <a:lnTo>
                  <a:pt x="5503" y="3771"/>
                </a:lnTo>
                <a:lnTo>
                  <a:pt x="5503" y="3771"/>
                </a:lnTo>
                <a:lnTo>
                  <a:pt x="5503" y="3771"/>
                </a:lnTo>
                <a:lnTo>
                  <a:pt x="5503" y="3771"/>
                </a:lnTo>
                <a:lnTo>
                  <a:pt x="5505" y="3770"/>
                </a:lnTo>
                <a:lnTo>
                  <a:pt x="5505" y="3770"/>
                </a:lnTo>
                <a:lnTo>
                  <a:pt x="5505" y="3770"/>
                </a:lnTo>
                <a:lnTo>
                  <a:pt x="5505" y="3770"/>
                </a:lnTo>
                <a:lnTo>
                  <a:pt x="5505" y="3770"/>
                </a:lnTo>
                <a:lnTo>
                  <a:pt x="5505" y="3770"/>
                </a:lnTo>
                <a:lnTo>
                  <a:pt x="5505" y="3770"/>
                </a:lnTo>
                <a:lnTo>
                  <a:pt x="5504" y="3770"/>
                </a:lnTo>
                <a:lnTo>
                  <a:pt x="5504" y="3770"/>
                </a:lnTo>
                <a:lnTo>
                  <a:pt x="5505" y="3770"/>
                </a:lnTo>
                <a:lnTo>
                  <a:pt x="5505" y="3770"/>
                </a:lnTo>
                <a:lnTo>
                  <a:pt x="5505" y="3770"/>
                </a:lnTo>
                <a:lnTo>
                  <a:pt x="5507" y="3769"/>
                </a:lnTo>
                <a:lnTo>
                  <a:pt x="5509" y="3768"/>
                </a:lnTo>
                <a:lnTo>
                  <a:pt x="5511" y="3768"/>
                </a:lnTo>
                <a:lnTo>
                  <a:pt x="5511" y="3768"/>
                </a:lnTo>
                <a:lnTo>
                  <a:pt x="5515" y="3766"/>
                </a:lnTo>
                <a:lnTo>
                  <a:pt x="5516" y="3765"/>
                </a:lnTo>
                <a:lnTo>
                  <a:pt x="5523" y="3765"/>
                </a:lnTo>
                <a:cubicBezTo>
                  <a:pt x="5542" y="3767"/>
                  <a:pt x="5558" y="3769"/>
                  <a:pt x="5568" y="3771"/>
                </a:cubicBezTo>
                <a:lnTo>
                  <a:pt x="5568" y="3771"/>
                </a:lnTo>
                <a:lnTo>
                  <a:pt x="5572" y="3777"/>
                </a:lnTo>
                <a:lnTo>
                  <a:pt x="5575" y="3783"/>
                </a:lnTo>
                <a:lnTo>
                  <a:pt x="5577" y="3779"/>
                </a:lnTo>
                <a:lnTo>
                  <a:pt x="5578" y="3776"/>
                </a:lnTo>
                <a:lnTo>
                  <a:pt x="5578" y="3776"/>
                </a:lnTo>
                <a:lnTo>
                  <a:pt x="5578" y="3776"/>
                </a:lnTo>
                <a:lnTo>
                  <a:pt x="5578" y="3776"/>
                </a:lnTo>
                <a:lnTo>
                  <a:pt x="5577" y="3779"/>
                </a:lnTo>
                <a:lnTo>
                  <a:pt x="5576" y="3781"/>
                </a:lnTo>
                <a:lnTo>
                  <a:pt x="5575" y="3783"/>
                </a:lnTo>
                <a:lnTo>
                  <a:pt x="5575" y="3783"/>
                </a:lnTo>
                <a:lnTo>
                  <a:pt x="5574" y="3786"/>
                </a:lnTo>
                <a:lnTo>
                  <a:pt x="5572" y="3792"/>
                </a:lnTo>
                <a:lnTo>
                  <a:pt x="5570" y="3797"/>
                </a:lnTo>
                <a:lnTo>
                  <a:pt x="5567" y="3803"/>
                </a:lnTo>
                <a:lnTo>
                  <a:pt x="5565" y="3809"/>
                </a:lnTo>
                <a:lnTo>
                  <a:pt x="5562" y="3818"/>
                </a:lnTo>
                <a:lnTo>
                  <a:pt x="5558" y="3829"/>
                </a:lnTo>
                <a:lnTo>
                  <a:pt x="5557" y="3832"/>
                </a:lnTo>
                <a:lnTo>
                  <a:pt x="5556" y="3834"/>
                </a:lnTo>
                <a:lnTo>
                  <a:pt x="5556" y="3837"/>
                </a:lnTo>
                <a:lnTo>
                  <a:pt x="5552" y="3849"/>
                </a:lnTo>
                <a:lnTo>
                  <a:pt x="5552" y="3849"/>
                </a:lnTo>
                <a:lnTo>
                  <a:pt x="5552" y="3849"/>
                </a:lnTo>
                <a:lnTo>
                  <a:pt x="5552" y="3849"/>
                </a:lnTo>
                <a:lnTo>
                  <a:pt x="5552" y="3849"/>
                </a:lnTo>
                <a:lnTo>
                  <a:pt x="5552" y="3850"/>
                </a:lnTo>
                <a:lnTo>
                  <a:pt x="5552" y="3850"/>
                </a:lnTo>
                <a:lnTo>
                  <a:pt x="5552" y="3850"/>
                </a:lnTo>
                <a:lnTo>
                  <a:pt x="5552" y="3850"/>
                </a:lnTo>
                <a:lnTo>
                  <a:pt x="5552" y="3852"/>
                </a:lnTo>
                <a:lnTo>
                  <a:pt x="5552" y="3852"/>
                </a:lnTo>
                <a:lnTo>
                  <a:pt x="5552" y="3852"/>
                </a:lnTo>
                <a:lnTo>
                  <a:pt x="5552" y="3852"/>
                </a:lnTo>
                <a:lnTo>
                  <a:pt x="5552" y="3853"/>
                </a:lnTo>
                <a:lnTo>
                  <a:pt x="5552" y="3853"/>
                </a:lnTo>
                <a:lnTo>
                  <a:pt x="5552" y="3855"/>
                </a:lnTo>
                <a:lnTo>
                  <a:pt x="5552" y="3855"/>
                </a:lnTo>
                <a:lnTo>
                  <a:pt x="5552" y="3855"/>
                </a:lnTo>
                <a:lnTo>
                  <a:pt x="5552" y="3855"/>
                </a:lnTo>
                <a:lnTo>
                  <a:pt x="5552" y="3855"/>
                </a:lnTo>
                <a:lnTo>
                  <a:pt x="5552" y="3855"/>
                </a:lnTo>
                <a:lnTo>
                  <a:pt x="5552" y="3853"/>
                </a:lnTo>
                <a:lnTo>
                  <a:pt x="5552" y="3853"/>
                </a:lnTo>
                <a:lnTo>
                  <a:pt x="5552" y="3853"/>
                </a:lnTo>
                <a:lnTo>
                  <a:pt x="5550" y="3857"/>
                </a:lnTo>
                <a:lnTo>
                  <a:pt x="5550" y="3859"/>
                </a:lnTo>
                <a:lnTo>
                  <a:pt x="5550" y="3859"/>
                </a:lnTo>
                <a:lnTo>
                  <a:pt x="5550" y="3859"/>
                </a:lnTo>
                <a:lnTo>
                  <a:pt x="5550" y="3859"/>
                </a:lnTo>
                <a:lnTo>
                  <a:pt x="5550" y="3859"/>
                </a:lnTo>
                <a:lnTo>
                  <a:pt x="5550" y="3859"/>
                </a:lnTo>
                <a:lnTo>
                  <a:pt x="5550" y="3859"/>
                </a:lnTo>
                <a:lnTo>
                  <a:pt x="5550" y="3861"/>
                </a:lnTo>
                <a:lnTo>
                  <a:pt x="5549" y="3865"/>
                </a:lnTo>
                <a:lnTo>
                  <a:pt x="5548" y="3869"/>
                </a:lnTo>
                <a:lnTo>
                  <a:pt x="5547" y="3873"/>
                </a:lnTo>
                <a:lnTo>
                  <a:pt x="5547" y="3873"/>
                </a:lnTo>
                <a:cubicBezTo>
                  <a:pt x="5547" y="3873"/>
                  <a:pt x="5547" y="3873"/>
                  <a:pt x="5546" y="3873"/>
                </a:cubicBezTo>
                <a:cubicBezTo>
                  <a:pt x="5541" y="3873"/>
                  <a:pt x="5536" y="3873"/>
                  <a:pt x="5531" y="3873"/>
                </a:cubicBezTo>
                <a:lnTo>
                  <a:pt x="5515" y="3872"/>
                </a:lnTo>
                <a:cubicBezTo>
                  <a:pt x="5503" y="3850"/>
                  <a:pt x="5491" y="3830"/>
                  <a:pt x="5478" y="3810"/>
                </a:cubicBezTo>
                <a:lnTo>
                  <a:pt x="5473" y="3803"/>
                </a:lnTo>
                <a:lnTo>
                  <a:pt x="5469" y="3797"/>
                </a:lnTo>
                <a:lnTo>
                  <a:pt x="5467" y="3793"/>
                </a:lnTo>
                <a:lnTo>
                  <a:pt x="5467" y="3792"/>
                </a:lnTo>
                <a:lnTo>
                  <a:pt x="5480" y="3779"/>
                </a:lnTo>
                <a:close/>
                <a:moveTo>
                  <a:pt x="5526" y="3952"/>
                </a:moveTo>
                <a:lnTo>
                  <a:pt x="5527" y="3948"/>
                </a:lnTo>
                <a:lnTo>
                  <a:pt x="5527" y="3949"/>
                </a:lnTo>
                <a:lnTo>
                  <a:pt x="5527" y="3952"/>
                </a:lnTo>
                <a:lnTo>
                  <a:pt x="5527" y="3952"/>
                </a:lnTo>
                <a:lnTo>
                  <a:pt x="5527" y="3952"/>
                </a:lnTo>
                <a:lnTo>
                  <a:pt x="5525" y="3959"/>
                </a:lnTo>
                <a:lnTo>
                  <a:pt x="5523" y="3969"/>
                </a:lnTo>
                <a:lnTo>
                  <a:pt x="5520" y="3981"/>
                </a:lnTo>
                <a:lnTo>
                  <a:pt x="5520" y="3981"/>
                </a:lnTo>
                <a:lnTo>
                  <a:pt x="5520" y="3982"/>
                </a:lnTo>
                <a:lnTo>
                  <a:pt x="5520" y="3981"/>
                </a:lnTo>
                <a:lnTo>
                  <a:pt x="5520" y="3981"/>
                </a:lnTo>
                <a:lnTo>
                  <a:pt x="5520" y="3982"/>
                </a:lnTo>
                <a:lnTo>
                  <a:pt x="5520" y="3982"/>
                </a:lnTo>
                <a:lnTo>
                  <a:pt x="5520" y="3984"/>
                </a:lnTo>
                <a:lnTo>
                  <a:pt x="5520" y="3984"/>
                </a:lnTo>
                <a:lnTo>
                  <a:pt x="5520" y="3982"/>
                </a:lnTo>
                <a:lnTo>
                  <a:pt x="5520" y="3982"/>
                </a:lnTo>
                <a:lnTo>
                  <a:pt x="5520" y="3981"/>
                </a:lnTo>
                <a:lnTo>
                  <a:pt x="5517" y="3991"/>
                </a:lnTo>
                <a:lnTo>
                  <a:pt x="5517" y="3991"/>
                </a:lnTo>
                <a:lnTo>
                  <a:pt x="5514" y="3991"/>
                </a:lnTo>
                <a:lnTo>
                  <a:pt x="5498" y="3991"/>
                </a:lnTo>
                <a:cubicBezTo>
                  <a:pt x="5484" y="3991"/>
                  <a:pt x="5466" y="3991"/>
                  <a:pt x="5443" y="3991"/>
                </a:cubicBezTo>
                <a:lnTo>
                  <a:pt x="5440" y="3991"/>
                </a:lnTo>
                <a:cubicBezTo>
                  <a:pt x="5427" y="3962"/>
                  <a:pt x="5412" y="3935"/>
                  <a:pt x="5397" y="3908"/>
                </a:cubicBezTo>
                <a:cubicBezTo>
                  <a:pt x="5392" y="3899"/>
                  <a:pt x="5387" y="3891"/>
                  <a:pt x="5382" y="3882"/>
                </a:cubicBezTo>
                <a:lnTo>
                  <a:pt x="5380" y="3880"/>
                </a:lnTo>
                <a:cubicBezTo>
                  <a:pt x="5404" y="3880"/>
                  <a:pt x="5427" y="3880"/>
                  <a:pt x="5448" y="3880"/>
                </a:cubicBezTo>
                <a:cubicBezTo>
                  <a:pt x="5465" y="3880"/>
                  <a:pt x="5481" y="3881"/>
                  <a:pt x="5495" y="3882"/>
                </a:cubicBezTo>
                <a:cubicBezTo>
                  <a:pt x="5506" y="3905"/>
                  <a:pt x="5516" y="3929"/>
                  <a:pt x="5526" y="3952"/>
                </a:cubicBezTo>
                <a:close/>
                <a:moveTo>
                  <a:pt x="5346" y="3891"/>
                </a:moveTo>
                <a:cubicBezTo>
                  <a:pt x="5355" y="3907"/>
                  <a:pt x="5364" y="3925"/>
                  <a:pt x="5373" y="3942"/>
                </a:cubicBezTo>
                <a:cubicBezTo>
                  <a:pt x="5381" y="3959"/>
                  <a:pt x="5389" y="3975"/>
                  <a:pt x="5396" y="3992"/>
                </a:cubicBezTo>
                <a:cubicBezTo>
                  <a:pt x="5365" y="3992"/>
                  <a:pt x="5332" y="3994"/>
                  <a:pt x="5298" y="3995"/>
                </a:cubicBezTo>
                <a:lnTo>
                  <a:pt x="5295" y="3990"/>
                </a:lnTo>
                <a:cubicBezTo>
                  <a:pt x="5287" y="3974"/>
                  <a:pt x="5278" y="3959"/>
                  <a:pt x="5269" y="3944"/>
                </a:cubicBezTo>
                <a:lnTo>
                  <a:pt x="5262" y="3933"/>
                </a:lnTo>
                <a:cubicBezTo>
                  <a:pt x="5260" y="3930"/>
                  <a:pt x="5257" y="3925"/>
                  <a:pt x="5256" y="3924"/>
                </a:cubicBezTo>
                <a:lnTo>
                  <a:pt x="5255" y="3922"/>
                </a:lnTo>
                <a:lnTo>
                  <a:pt x="5253" y="3920"/>
                </a:lnTo>
                <a:lnTo>
                  <a:pt x="5252" y="3918"/>
                </a:lnTo>
                <a:lnTo>
                  <a:pt x="5249" y="3913"/>
                </a:lnTo>
                <a:lnTo>
                  <a:pt x="5248" y="3911"/>
                </a:lnTo>
                <a:lnTo>
                  <a:pt x="5299" y="3882"/>
                </a:lnTo>
                <a:lnTo>
                  <a:pt x="5340" y="3881"/>
                </a:lnTo>
                <a:lnTo>
                  <a:pt x="5346" y="3891"/>
                </a:lnTo>
                <a:close/>
                <a:moveTo>
                  <a:pt x="5331" y="3865"/>
                </a:moveTo>
                <a:lnTo>
                  <a:pt x="5328" y="3865"/>
                </a:lnTo>
                <a:lnTo>
                  <a:pt x="5330" y="3864"/>
                </a:lnTo>
                <a:lnTo>
                  <a:pt x="5331" y="3865"/>
                </a:lnTo>
                <a:close/>
                <a:moveTo>
                  <a:pt x="5114" y="4195"/>
                </a:moveTo>
                <a:cubicBezTo>
                  <a:pt x="5133" y="4191"/>
                  <a:pt x="5152" y="4188"/>
                  <a:pt x="5171" y="4185"/>
                </a:cubicBezTo>
                <a:cubicBezTo>
                  <a:pt x="5179" y="4219"/>
                  <a:pt x="5185" y="4253"/>
                  <a:pt x="5189" y="4288"/>
                </a:cubicBezTo>
                <a:cubicBezTo>
                  <a:pt x="5192" y="4315"/>
                  <a:pt x="5193" y="4343"/>
                  <a:pt x="5192" y="4370"/>
                </a:cubicBezTo>
                <a:cubicBezTo>
                  <a:pt x="5192" y="4372"/>
                  <a:pt x="5192" y="4374"/>
                  <a:pt x="5192" y="4375"/>
                </a:cubicBezTo>
                <a:cubicBezTo>
                  <a:pt x="5177" y="4378"/>
                  <a:pt x="5163" y="4381"/>
                  <a:pt x="5149" y="4385"/>
                </a:cubicBezTo>
                <a:lnTo>
                  <a:pt x="5149" y="4385"/>
                </a:lnTo>
                <a:lnTo>
                  <a:pt x="5149" y="4385"/>
                </a:lnTo>
                <a:cubicBezTo>
                  <a:pt x="5149" y="4382"/>
                  <a:pt x="5149" y="4383"/>
                  <a:pt x="5149" y="4385"/>
                </a:cubicBezTo>
                <a:lnTo>
                  <a:pt x="5149" y="4385"/>
                </a:lnTo>
                <a:cubicBezTo>
                  <a:pt x="5149" y="4380"/>
                  <a:pt x="5149" y="4376"/>
                  <a:pt x="5149" y="4372"/>
                </a:cubicBezTo>
                <a:cubicBezTo>
                  <a:pt x="5147" y="4346"/>
                  <a:pt x="5144" y="4321"/>
                  <a:pt x="5139" y="4296"/>
                </a:cubicBezTo>
                <a:cubicBezTo>
                  <a:pt x="5133" y="4262"/>
                  <a:pt x="5124" y="4228"/>
                  <a:pt x="5113" y="4195"/>
                </a:cubicBezTo>
                <a:lnTo>
                  <a:pt x="5114" y="4195"/>
                </a:lnTo>
                <a:close/>
                <a:moveTo>
                  <a:pt x="5164" y="4923"/>
                </a:moveTo>
                <a:lnTo>
                  <a:pt x="5176" y="4915"/>
                </a:lnTo>
                <a:lnTo>
                  <a:pt x="5183" y="4911"/>
                </a:lnTo>
                <a:lnTo>
                  <a:pt x="5188" y="4907"/>
                </a:lnTo>
                <a:cubicBezTo>
                  <a:pt x="5195" y="4902"/>
                  <a:pt x="5200" y="4897"/>
                  <a:pt x="5207" y="4893"/>
                </a:cubicBezTo>
                <a:cubicBezTo>
                  <a:pt x="5219" y="4883"/>
                  <a:pt x="5230" y="4873"/>
                  <a:pt x="5241" y="4864"/>
                </a:cubicBezTo>
                <a:cubicBezTo>
                  <a:pt x="5262" y="4845"/>
                  <a:pt x="5281" y="4824"/>
                  <a:pt x="5299" y="4802"/>
                </a:cubicBezTo>
                <a:cubicBezTo>
                  <a:pt x="5332" y="4761"/>
                  <a:pt x="5358" y="4715"/>
                  <a:pt x="5375" y="4665"/>
                </a:cubicBezTo>
                <a:cubicBezTo>
                  <a:pt x="5379" y="4654"/>
                  <a:pt x="5383" y="4642"/>
                  <a:pt x="5386" y="4630"/>
                </a:cubicBezTo>
                <a:lnTo>
                  <a:pt x="5406" y="4631"/>
                </a:lnTo>
                <a:lnTo>
                  <a:pt x="5411" y="4631"/>
                </a:lnTo>
                <a:lnTo>
                  <a:pt x="5416" y="4590"/>
                </a:lnTo>
                <a:lnTo>
                  <a:pt x="5415" y="4598"/>
                </a:lnTo>
                <a:lnTo>
                  <a:pt x="5414" y="4605"/>
                </a:lnTo>
                <a:lnTo>
                  <a:pt x="5414" y="4605"/>
                </a:lnTo>
                <a:cubicBezTo>
                  <a:pt x="5413" y="4605"/>
                  <a:pt x="5413" y="4605"/>
                  <a:pt x="5412" y="4605"/>
                </a:cubicBezTo>
                <a:lnTo>
                  <a:pt x="5400" y="4605"/>
                </a:lnTo>
                <a:lnTo>
                  <a:pt x="5393" y="4605"/>
                </a:lnTo>
                <a:cubicBezTo>
                  <a:pt x="5399" y="4578"/>
                  <a:pt x="5404" y="4551"/>
                  <a:pt x="5406" y="4524"/>
                </a:cubicBezTo>
                <a:lnTo>
                  <a:pt x="5420" y="4525"/>
                </a:lnTo>
                <a:lnTo>
                  <a:pt x="5424" y="4525"/>
                </a:lnTo>
                <a:lnTo>
                  <a:pt x="5424" y="4525"/>
                </a:lnTo>
                <a:lnTo>
                  <a:pt x="5420" y="4554"/>
                </a:lnTo>
                <a:lnTo>
                  <a:pt x="5429" y="4487"/>
                </a:lnTo>
                <a:lnTo>
                  <a:pt x="5430" y="4479"/>
                </a:lnTo>
                <a:lnTo>
                  <a:pt x="5430" y="4483"/>
                </a:lnTo>
                <a:lnTo>
                  <a:pt x="5430" y="4478"/>
                </a:lnTo>
                <a:cubicBezTo>
                  <a:pt x="5429" y="4486"/>
                  <a:pt x="5427" y="4494"/>
                  <a:pt x="5427" y="4502"/>
                </a:cubicBezTo>
                <a:lnTo>
                  <a:pt x="5426" y="4509"/>
                </a:lnTo>
                <a:lnTo>
                  <a:pt x="5426" y="4509"/>
                </a:lnTo>
                <a:cubicBezTo>
                  <a:pt x="5421" y="4510"/>
                  <a:pt x="5416" y="4510"/>
                  <a:pt x="5412" y="4509"/>
                </a:cubicBezTo>
                <a:lnTo>
                  <a:pt x="5408" y="4509"/>
                </a:lnTo>
                <a:cubicBezTo>
                  <a:pt x="5408" y="4504"/>
                  <a:pt x="5409" y="4498"/>
                  <a:pt x="5410" y="4492"/>
                </a:cubicBezTo>
                <a:cubicBezTo>
                  <a:pt x="5411" y="4476"/>
                  <a:pt x="5412" y="4460"/>
                  <a:pt x="5412" y="4443"/>
                </a:cubicBezTo>
                <a:cubicBezTo>
                  <a:pt x="5412" y="4440"/>
                  <a:pt x="5412" y="4436"/>
                  <a:pt x="5412" y="4433"/>
                </a:cubicBezTo>
                <a:cubicBezTo>
                  <a:pt x="5425" y="4434"/>
                  <a:pt x="5434" y="4435"/>
                  <a:pt x="5436" y="4436"/>
                </a:cubicBezTo>
                <a:lnTo>
                  <a:pt x="5436" y="4436"/>
                </a:lnTo>
                <a:lnTo>
                  <a:pt x="5433" y="4460"/>
                </a:lnTo>
                <a:lnTo>
                  <a:pt x="5433" y="4464"/>
                </a:lnTo>
                <a:lnTo>
                  <a:pt x="5433" y="4466"/>
                </a:lnTo>
                <a:lnTo>
                  <a:pt x="5433" y="4468"/>
                </a:lnTo>
                <a:lnTo>
                  <a:pt x="5433" y="4468"/>
                </a:lnTo>
                <a:lnTo>
                  <a:pt x="5433" y="4470"/>
                </a:lnTo>
                <a:lnTo>
                  <a:pt x="5433" y="4473"/>
                </a:lnTo>
                <a:lnTo>
                  <a:pt x="5433" y="4472"/>
                </a:lnTo>
                <a:lnTo>
                  <a:pt x="5432" y="4480"/>
                </a:lnTo>
                <a:lnTo>
                  <a:pt x="5433" y="4469"/>
                </a:lnTo>
                <a:lnTo>
                  <a:pt x="5434" y="4461"/>
                </a:lnTo>
                <a:lnTo>
                  <a:pt x="5440" y="4416"/>
                </a:lnTo>
                <a:lnTo>
                  <a:pt x="5449" y="4358"/>
                </a:lnTo>
                <a:cubicBezTo>
                  <a:pt x="5450" y="4347"/>
                  <a:pt x="5452" y="4337"/>
                  <a:pt x="5453" y="4326"/>
                </a:cubicBezTo>
                <a:lnTo>
                  <a:pt x="5453" y="4322"/>
                </a:lnTo>
                <a:lnTo>
                  <a:pt x="5455" y="4311"/>
                </a:lnTo>
                <a:lnTo>
                  <a:pt x="5456" y="4305"/>
                </a:lnTo>
                <a:lnTo>
                  <a:pt x="5464" y="4256"/>
                </a:lnTo>
                <a:lnTo>
                  <a:pt x="5467" y="4238"/>
                </a:lnTo>
                <a:lnTo>
                  <a:pt x="5467" y="4237"/>
                </a:lnTo>
                <a:lnTo>
                  <a:pt x="5468" y="4231"/>
                </a:lnTo>
                <a:cubicBezTo>
                  <a:pt x="5471" y="4245"/>
                  <a:pt x="5473" y="4260"/>
                  <a:pt x="5475" y="4274"/>
                </a:cubicBezTo>
                <a:cubicBezTo>
                  <a:pt x="5479" y="4312"/>
                  <a:pt x="5481" y="4349"/>
                  <a:pt x="5482" y="4387"/>
                </a:cubicBezTo>
                <a:lnTo>
                  <a:pt x="5482" y="4404"/>
                </a:lnTo>
                <a:lnTo>
                  <a:pt x="5482" y="4416"/>
                </a:lnTo>
                <a:lnTo>
                  <a:pt x="5482" y="4430"/>
                </a:lnTo>
                <a:lnTo>
                  <a:pt x="5482" y="4444"/>
                </a:lnTo>
                <a:cubicBezTo>
                  <a:pt x="5480" y="4462"/>
                  <a:pt x="5479" y="4480"/>
                  <a:pt x="5477" y="4498"/>
                </a:cubicBezTo>
                <a:cubicBezTo>
                  <a:pt x="5469" y="4562"/>
                  <a:pt x="5452" y="4624"/>
                  <a:pt x="5426" y="4683"/>
                </a:cubicBezTo>
                <a:cubicBezTo>
                  <a:pt x="5403" y="4735"/>
                  <a:pt x="5370" y="4783"/>
                  <a:pt x="5330" y="4825"/>
                </a:cubicBezTo>
                <a:cubicBezTo>
                  <a:pt x="5309" y="4846"/>
                  <a:pt x="5287" y="4866"/>
                  <a:pt x="5263" y="4884"/>
                </a:cubicBezTo>
                <a:cubicBezTo>
                  <a:pt x="5251" y="4893"/>
                  <a:pt x="5238" y="4902"/>
                  <a:pt x="5224" y="4911"/>
                </a:cubicBezTo>
                <a:cubicBezTo>
                  <a:pt x="5217" y="4916"/>
                  <a:pt x="5211" y="4920"/>
                  <a:pt x="5203" y="4924"/>
                </a:cubicBezTo>
                <a:lnTo>
                  <a:pt x="5191" y="4932"/>
                </a:lnTo>
                <a:lnTo>
                  <a:pt x="5178" y="4939"/>
                </a:lnTo>
                <a:cubicBezTo>
                  <a:pt x="5108" y="4978"/>
                  <a:pt x="5033" y="5008"/>
                  <a:pt x="4956" y="5027"/>
                </a:cubicBezTo>
                <a:cubicBezTo>
                  <a:pt x="5029" y="5001"/>
                  <a:pt x="5099" y="4967"/>
                  <a:pt x="5164" y="4924"/>
                </a:cubicBezTo>
                <a:lnTo>
                  <a:pt x="5164" y="4923"/>
                </a:lnTo>
                <a:close/>
                <a:moveTo>
                  <a:pt x="5052" y="5146"/>
                </a:moveTo>
                <a:cubicBezTo>
                  <a:pt x="5093" y="5129"/>
                  <a:pt x="5132" y="5109"/>
                  <a:pt x="5170" y="5087"/>
                </a:cubicBezTo>
                <a:cubicBezTo>
                  <a:pt x="5189" y="5076"/>
                  <a:pt x="5208" y="5065"/>
                  <a:pt x="5226" y="5053"/>
                </a:cubicBezTo>
                <a:cubicBezTo>
                  <a:pt x="5235" y="5047"/>
                  <a:pt x="5244" y="5040"/>
                  <a:pt x="5253" y="5034"/>
                </a:cubicBezTo>
                <a:lnTo>
                  <a:pt x="5266" y="5024"/>
                </a:lnTo>
                <a:lnTo>
                  <a:pt x="5278" y="5016"/>
                </a:lnTo>
                <a:cubicBezTo>
                  <a:pt x="5334" y="4973"/>
                  <a:pt x="5383" y="4922"/>
                  <a:pt x="5423" y="4865"/>
                </a:cubicBezTo>
                <a:cubicBezTo>
                  <a:pt x="5461" y="4811"/>
                  <a:pt x="5489" y="4751"/>
                  <a:pt x="5508" y="4688"/>
                </a:cubicBezTo>
                <a:cubicBezTo>
                  <a:pt x="5528" y="4619"/>
                  <a:pt x="5539" y="4548"/>
                  <a:pt x="5540" y="4476"/>
                </a:cubicBezTo>
                <a:cubicBezTo>
                  <a:pt x="5540" y="4458"/>
                  <a:pt x="5540" y="4437"/>
                  <a:pt x="5540" y="4418"/>
                </a:cubicBezTo>
                <a:lnTo>
                  <a:pt x="5540" y="4413"/>
                </a:lnTo>
                <a:lnTo>
                  <a:pt x="5540" y="4406"/>
                </a:lnTo>
                <a:lnTo>
                  <a:pt x="5540" y="4394"/>
                </a:lnTo>
                <a:lnTo>
                  <a:pt x="5540" y="4387"/>
                </a:lnTo>
                <a:cubicBezTo>
                  <a:pt x="5540" y="4394"/>
                  <a:pt x="5540" y="4389"/>
                  <a:pt x="5540" y="4390"/>
                </a:cubicBezTo>
                <a:lnTo>
                  <a:pt x="5540" y="4390"/>
                </a:lnTo>
                <a:lnTo>
                  <a:pt x="5540" y="4388"/>
                </a:lnTo>
                <a:cubicBezTo>
                  <a:pt x="5540" y="4379"/>
                  <a:pt x="5539" y="4369"/>
                  <a:pt x="5538" y="4359"/>
                </a:cubicBezTo>
                <a:cubicBezTo>
                  <a:pt x="5535" y="4320"/>
                  <a:pt x="5529" y="4281"/>
                  <a:pt x="5521" y="4242"/>
                </a:cubicBezTo>
                <a:cubicBezTo>
                  <a:pt x="5512" y="4200"/>
                  <a:pt x="5501" y="4158"/>
                  <a:pt x="5488" y="4117"/>
                </a:cubicBezTo>
                <a:lnTo>
                  <a:pt x="5490" y="4105"/>
                </a:lnTo>
                <a:lnTo>
                  <a:pt x="5493" y="4093"/>
                </a:lnTo>
                <a:lnTo>
                  <a:pt x="5494" y="4089"/>
                </a:lnTo>
                <a:lnTo>
                  <a:pt x="5494" y="4089"/>
                </a:lnTo>
                <a:lnTo>
                  <a:pt x="5494" y="4093"/>
                </a:lnTo>
                <a:lnTo>
                  <a:pt x="5494" y="4092"/>
                </a:lnTo>
                <a:lnTo>
                  <a:pt x="5494" y="4089"/>
                </a:lnTo>
                <a:lnTo>
                  <a:pt x="5494" y="4089"/>
                </a:lnTo>
                <a:lnTo>
                  <a:pt x="5497" y="4073"/>
                </a:lnTo>
                <a:lnTo>
                  <a:pt x="5500" y="4057"/>
                </a:lnTo>
                <a:lnTo>
                  <a:pt x="5504" y="4043"/>
                </a:lnTo>
                <a:lnTo>
                  <a:pt x="5509" y="4021"/>
                </a:lnTo>
                <a:lnTo>
                  <a:pt x="5510" y="4015"/>
                </a:lnTo>
                <a:cubicBezTo>
                  <a:pt x="5515" y="3994"/>
                  <a:pt x="5520" y="3975"/>
                  <a:pt x="5525" y="3957"/>
                </a:cubicBezTo>
                <a:lnTo>
                  <a:pt x="5525" y="3956"/>
                </a:lnTo>
                <a:lnTo>
                  <a:pt x="5526" y="3952"/>
                </a:lnTo>
                <a:cubicBezTo>
                  <a:pt x="5528" y="3958"/>
                  <a:pt x="5530" y="3963"/>
                  <a:pt x="5532" y="3968"/>
                </a:cubicBezTo>
                <a:cubicBezTo>
                  <a:pt x="5565" y="4049"/>
                  <a:pt x="5590" y="4134"/>
                  <a:pt x="5604" y="4220"/>
                </a:cubicBezTo>
                <a:cubicBezTo>
                  <a:pt x="5611" y="4262"/>
                  <a:pt x="5616" y="4305"/>
                  <a:pt x="5618" y="4348"/>
                </a:cubicBezTo>
                <a:cubicBezTo>
                  <a:pt x="5618" y="4358"/>
                  <a:pt x="5619" y="4369"/>
                  <a:pt x="5619" y="4380"/>
                </a:cubicBezTo>
                <a:lnTo>
                  <a:pt x="5619" y="4391"/>
                </a:lnTo>
                <a:cubicBezTo>
                  <a:pt x="5619" y="4391"/>
                  <a:pt x="5619" y="4385"/>
                  <a:pt x="5619" y="4388"/>
                </a:cubicBezTo>
                <a:lnTo>
                  <a:pt x="5619" y="4414"/>
                </a:lnTo>
                <a:cubicBezTo>
                  <a:pt x="5619" y="4422"/>
                  <a:pt x="5619" y="4434"/>
                  <a:pt x="5619" y="4444"/>
                </a:cubicBezTo>
                <a:cubicBezTo>
                  <a:pt x="5619" y="4454"/>
                  <a:pt x="5618" y="4465"/>
                  <a:pt x="5618" y="4476"/>
                </a:cubicBezTo>
                <a:cubicBezTo>
                  <a:pt x="5613" y="4555"/>
                  <a:pt x="5597" y="4633"/>
                  <a:pt x="5571" y="4707"/>
                </a:cubicBezTo>
                <a:cubicBezTo>
                  <a:pt x="5546" y="4775"/>
                  <a:pt x="5510" y="4839"/>
                  <a:pt x="5465" y="4896"/>
                </a:cubicBezTo>
                <a:cubicBezTo>
                  <a:pt x="5417" y="4954"/>
                  <a:pt x="5361" y="5005"/>
                  <a:pt x="5298" y="5046"/>
                </a:cubicBezTo>
                <a:lnTo>
                  <a:pt x="5285" y="5054"/>
                </a:lnTo>
                <a:lnTo>
                  <a:pt x="5271" y="5063"/>
                </a:lnTo>
                <a:cubicBezTo>
                  <a:pt x="5262" y="5069"/>
                  <a:pt x="5252" y="5075"/>
                  <a:pt x="5242" y="5081"/>
                </a:cubicBezTo>
                <a:cubicBezTo>
                  <a:pt x="5223" y="5092"/>
                  <a:pt x="5203" y="5103"/>
                  <a:pt x="5183" y="5113"/>
                </a:cubicBezTo>
                <a:cubicBezTo>
                  <a:pt x="5142" y="5133"/>
                  <a:pt x="5101" y="5150"/>
                  <a:pt x="5058" y="5165"/>
                </a:cubicBezTo>
                <a:cubicBezTo>
                  <a:pt x="4975" y="5194"/>
                  <a:pt x="4888" y="5213"/>
                  <a:pt x="4800" y="5223"/>
                </a:cubicBezTo>
                <a:cubicBezTo>
                  <a:pt x="4886" y="5206"/>
                  <a:pt x="4970" y="5180"/>
                  <a:pt x="5052" y="5146"/>
                </a:cubicBezTo>
                <a:close/>
                <a:moveTo>
                  <a:pt x="5618" y="3703"/>
                </a:moveTo>
                <a:lnTo>
                  <a:pt x="5618" y="3703"/>
                </a:lnTo>
                <a:lnTo>
                  <a:pt x="5618" y="3703"/>
                </a:lnTo>
                <a:lnTo>
                  <a:pt x="5618" y="3703"/>
                </a:lnTo>
                <a:close/>
                <a:moveTo>
                  <a:pt x="5622" y="3695"/>
                </a:moveTo>
                <a:lnTo>
                  <a:pt x="5622" y="3695"/>
                </a:lnTo>
                <a:lnTo>
                  <a:pt x="5622" y="3695"/>
                </a:lnTo>
                <a:lnTo>
                  <a:pt x="5622" y="3695"/>
                </a:lnTo>
                <a:lnTo>
                  <a:pt x="5622" y="3695"/>
                </a:lnTo>
                <a:lnTo>
                  <a:pt x="5622" y="3695"/>
                </a:lnTo>
                <a:lnTo>
                  <a:pt x="5622" y="3695"/>
                </a:lnTo>
                <a:lnTo>
                  <a:pt x="5622" y="3694"/>
                </a:lnTo>
                <a:lnTo>
                  <a:pt x="5622" y="3694"/>
                </a:lnTo>
                <a:lnTo>
                  <a:pt x="5622" y="3694"/>
                </a:lnTo>
                <a:lnTo>
                  <a:pt x="5622" y="3694"/>
                </a:lnTo>
                <a:lnTo>
                  <a:pt x="5622" y="3693"/>
                </a:lnTo>
                <a:lnTo>
                  <a:pt x="5621" y="3695"/>
                </a:lnTo>
                <a:lnTo>
                  <a:pt x="5620" y="3696"/>
                </a:lnTo>
                <a:lnTo>
                  <a:pt x="5620" y="3698"/>
                </a:lnTo>
                <a:lnTo>
                  <a:pt x="5622" y="3695"/>
                </a:lnTo>
                <a:close/>
                <a:moveTo>
                  <a:pt x="5626" y="3688"/>
                </a:moveTo>
                <a:lnTo>
                  <a:pt x="5626" y="3688"/>
                </a:lnTo>
                <a:lnTo>
                  <a:pt x="5626" y="3688"/>
                </a:lnTo>
                <a:close/>
                <a:moveTo>
                  <a:pt x="5628" y="3686"/>
                </a:moveTo>
                <a:lnTo>
                  <a:pt x="5628" y="3686"/>
                </a:lnTo>
                <a:lnTo>
                  <a:pt x="5628" y="3686"/>
                </a:lnTo>
                <a:close/>
                <a:moveTo>
                  <a:pt x="5634" y="3676"/>
                </a:moveTo>
                <a:lnTo>
                  <a:pt x="5634" y="3676"/>
                </a:lnTo>
                <a:lnTo>
                  <a:pt x="5634" y="3676"/>
                </a:lnTo>
                <a:close/>
                <a:moveTo>
                  <a:pt x="5635" y="3675"/>
                </a:moveTo>
                <a:lnTo>
                  <a:pt x="5637" y="3673"/>
                </a:lnTo>
                <a:lnTo>
                  <a:pt x="5635" y="3675"/>
                </a:lnTo>
                <a:close/>
                <a:moveTo>
                  <a:pt x="5639" y="3670"/>
                </a:moveTo>
                <a:lnTo>
                  <a:pt x="5639" y="3670"/>
                </a:lnTo>
                <a:close/>
                <a:moveTo>
                  <a:pt x="5615" y="3692"/>
                </a:moveTo>
                <a:lnTo>
                  <a:pt x="5615" y="3692"/>
                </a:lnTo>
                <a:close/>
                <a:moveTo>
                  <a:pt x="5601" y="3703"/>
                </a:moveTo>
                <a:lnTo>
                  <a:pt x="5601" y="3703"/>
                </a:lnTo>
                <a:lnTo>
                  <a:pt x="5601" y="3703"/>
                </a:lnTo>
                <a:lnTo>
                  <a:pt x="5601" y="3703"/>
                </a:lnTo>
                <a:lnTo>
                  <a:pt x="5601" y="3703"/>
                </a:lnTo>
                <a:lnTo>
                  <a:pt x="5601" y="3703"/>
                </a:lnTo>
                <a:lnTo>
                  <a:pt x="5601" y="3703"/>
                </a:lnTo>
                <a:close/>
                <a:moveTo>
                  <a:pt x="5600" y="3704"/>
                </a:moveTo>
                <a:lnTo>
                  <a:pt x="5600" y="3704"/>
                </a:lnTo>
                <a:close/>
                <a:moveTo>
                  <a:pt x="5593" y="3709"/>
                </a:moveTo>
                <a:lnTo>
                  <a:pt x="5593" y="3709"/>
                </a:lnTo>
                <a:close/>
                <a:moveTo>
                  <a:pt x="5592" y="3709"/>
                </a:moveTo>
                <a:lnTo>
                  <a:pt x="5592" y="3709"/>
                </a:lnTo>
                <a:lnTo>
                  <a:pt x="5592" y="3709"/>
                </a:lnTo>
                <a:close/>
                <a:moveTo>
                  <a:pt x="5590" y="3710"/>
                </a:moveTo>
                <a:lnTo>
                  <a:pt x="5590" y="3710"/>
                </a:lnTo>
                <a:lnTo>
                  <a:pt x="5590" y="3710"/>
                </a:lnTo>
                <a:lnTo>
                  <a:pt x="5590" y="3710"/>
                </a:lnTo>
                <a:lnTo>
                  <a:pt x="5590" y="3710"/>
                </a:lnTo>
                <a:lnTo>
                  <a:pt x="5590" y="3710"/>
                </a:lnTo>
                <a:lnTo>
                  <a:pt x="5590" y="3710"/>
                </a:lnTo>
                <a:lnTo>
                  <a:pt x="5590" y="3710"/>
                </a:lnTo>
                <a:lnTo>
                  <a:pt x="5590" y="3710"/>
                </a:lnTo>
                <a:lnTo>
                  <a:pt x="5590" y="3710"/>
                </a:lnTo>
                <a:close/>
                <a:moveTo>
                  <a:pt x="5587" y="3713"/>
                </a:moveTo>
                <a:lnTo>
                  <a:pt x="5586" y="3714"/>
                </a:lnTo>
                <a:lnTo>
                  <a:pt x="5586" y="3714"/>
                </a:lnTo>
                <a:lnTo>
                  <a:pt x="5586" y="3714"/>
                </a:lnTo>
                <a:lnTo>
                  <a:pt x="5586" y="3714"/>
                </a:lnTo>
                <a:lnTo>
                  <a:pt x="5586" y="3714"/>
                </a:lnTo>
                <a:lnTo>
                  <a:pt x="5586" y="3714"/>
                </a:lnTo>
                <a:lnTo>
                  <a:pt x="5587" y="3714"/>
                </a:lnTo>
                <a:lnTo>
                  <a:pt x="5587" y="3714"/>
                </a:lnTo>
                <a:lnTo>
                  <a:pt x="5587" y="3714"/>
                </a:lnTo>
                <a:lnTo>
                  <a:pt x="5587" y="3714"/>
                </a:lnTo>
                <a:lnTo>
                  <a:pt x="5587" y="3714"/>
                </a:lnTo>
                <a:lnTo>
                  <a:pt x="5586" y="3714"/>
                </a:lnTo>
                <a:lnTo>
                  <a:pt x="5591" y="3710"/>
                </a:lnTo>
                <a:lnTo>
                  <a:pt x="5587" y="3713"/>
                </a:lnTo>
                <a:close/>
                <a:moveTo>
                  <a:pt x="5582" y="3716"/>
                </a:moveTo>
                <a:lnTo>
                  <a:pt x="5582" y="3716"/>
                </a:lnTo>
                <a:lnTo>
                  <a:pt x="5583" y="3716"/>
                </a:lnTo>
                <a:lnTo>
                  <a:pt x="5582" y="3716"/>
                </a:lnTo>
                <a:lnTo>
                  <a:pt x="5582" y="3716"/>
                </a:lnTo>
                <a:lnTo>
                  <a:pt x="5582" y="3716"/>
                </a:lnTo>
                <a:lnTo>
                  <a:pt x="5582" y="3716"/>
                </a:lnTo>
                <a:lnTo>
                  <a:pt x="5582" y="3716"/>
                </a:lnTo>
                <a:lnTo>
                  <a:pt x="5582" y="3716"/>
                </a:lnTo>
                <a:lnTo>
                  <a:pt x="5582" y="3716"/>
                </a:lnTo>
                <a:lnTo>
                  <a:pt x="5582" y="3716"/>
                </a:lnTo>
                <a:lnTo>
                  <a:pt x="5582" y="3716"/>
                </a:lnTo>
                <a:close/>
                <a:moveTo>
                  <a:pt x="5577" y="3719"/>
                </a:moveTo>
                <a:lnTo>
                  <a:pt x="5575" y="3721"/>
                </a:lnTo>
                <a:lnTo>
                  <a:pt x="5577" y="3720"/>
                </a:lnTo>
                <a:lnTo>
                  <a:pt x="5576" y="3720"/>
                </a:lnTo>
                <a:lnTo>
                  <a:pt x="5576" y="3720"/>
                </a:lnTo>
                <a:lnTo>
                  <a:pt x="5576" y="3720"/>
                </a:lnTo>
                <a:lnTo>
                  <a:pt x="5576" y="3720"/>
                </a:lnTo>
                <a:lnTo>
                  <a:pt x="5576" y="3720"/>
                </a:lnTo>
                <a:lnTo>
                  <a:pt x="5576" y="3720"/>
                </a:lnTo>
                <a:lnTo>
                  <a:pt x="5575" y="3720"/>
                </a:lnTo>
                <a:lnTo>
                  <a:pt x="5575" y="3720"/>
                </a:lnTo>
                <a:lnTo>
                  <a:pt x="5575" y="3720"/>
                </a:lnTo>
                <a:lnTo>
                  <a:pt x="5579" y="3717"/>
                </a:lnTo>
                <a:lnTo>
                  <a:pt x="5577" y="3719"/>
                </a:lnTo>
                <a:close/>
                <a:moveTo>
                  <a:pt x="5563" y="3729"/>
                </a:moveTo>
                <a:lnTo>
                  <a:pt x="5563" y="3729"/>
                </a:lnTo>
                <a:close/>
                <a:moveTo>
                  <a:pt x="5552" y="3736"/>
                </a:moveTo>
                <a:lnTo>
                  <a:pt x="5552" y="3736"/>
                </a:lnTo>
                <a:lnTo>
                  <a:pt x="5552" y="3736"/>
                </a:lnTo>
                <a:close/>
                <a:moveTo>
                  <a:pt x="5549" y="3738"/>
                </a:moveTo>
                <a:lnTo>
                  <a:pt x="5547" y="3740"/>
                </a:lnTo>
                <a:lnTo>
                  <a:pt x="5547" y="3740"/>
                </a:lnTo>
                <a:lnTo>
                  <a:pt x="5547" y="3740"/>
                </a:lnTo>
                <a:lnTo>
                  <a:pt x="5547" y="3740"/>
                </a:lnTo>
                <a:lnTo>
                  <a:pt x="5547" y="3740"/>
                </a:lnTo>
                <a:lnTo>
                  <a:pt x="5547" y="3740"/>
                </a:lnTo>
                <a:lnTo>
                  <a:pt x="5547" y="3740"/>
                </a:lnTo>
                <a:lnTo>
                  <a:pt x="5547" y="3740"/>
                </a:lnTo>
                <a:lnTo>
                  <a:pt x="5547" y="3740"/>
                </a:lnTo>
                <a:lnTo>
                  <a:pt x="5548" y="3740"/>
                </a:lnTo>
                <a:lnTo>
                  <a:pt x="5550" y="3739"/>
                </a:lnTo>
                <a:lnTo>
                  <a:pt x="5551" y="3739"/>
                </a:lnTo>
                <a:lnTo>
                  <a:pt x="5550" y="3739"/>
                </a:lnTo>
                <a:lnTo>
                  <a:pt x="5550" y="3739"/>
                </a:lnTo>
                <a:lnTo>
                  <a:pt x="5549" y="3739"/>
                </a:lnTo>
                <a:lnTo>
                  <a:pt x="5549" y="3739"/>
                </a:lnTo>
                <a:lnTo>
                  <a:pt x="5549" y="3739"/>
                </a:lnTo>
                <a:lnTo>
                  <a:pt x="5549" y="3739"/>
                </a:lnTo>
                <a:lnTo>
                  <a:pt x="5549" y="3739"/>
                </a:lnTo>
                <a:lnTo>
                  <a:pt x="5549" y="3739"/>
                </a:lnTo>
                <a:lnTo>
                  <a:pt x="5549" y="3739"/>
                </a:lnTo>
                <a:lnTo>
                  <a:pt x="5549" y="3739"/>
                </a:lnTo>
                <a:lnTo>
                  <a:pt x="5549" y="3739"/>
                </a:lnTo>
                <a:lnTo>
                  <a:pt x="5548" y="3739"/>
                </a:lnTo>
                <a:lnTo>
                  <a:pt x="5548" y="3739"/>
                </a:lnTo>
                <a:lnTo>
                  <a:pt x="5548" y="3739"/>
                </a:lnTo>
                <a:lnTo>
                  <a:pt x="5548" y="3739"/>
                </a:lnTo>
                <a:lnTo>
                  <a:pt x="5550" y="3738"/>
                </a:lnTo>
                <a:lnTo>
                  <a:pt x="5552" y="3736"/>
                </a:lnTo>
                <a:lnTo>
                  <a:pt x="5551" y="3736"/>
                </a:lnTo>
                <a:lnTo>
                  <a:pt x="5549" y="3738"/>
                </a:lnTo>
                <a:close/>
                <a:moveTo>
                  <a:pt x="5538" y="3746"/>
                </a:moveTo>
                <a:lnTo>
                  <a:pt x="5538" y="3746"/>
                </a:lnTo>
                <a:lnTo>
                  <a:pt x="5538" y="3746"/>
                </a:lnTo>
                <a:close/>
                <a:moveTo>
                  <a:pt x="5534" y="3748"/>
                </a:moveTo>
                <a:lnTo>
                  <a:pt x="5533" y="3749"/>
                </a:lnTo>
                <a:lnTo>
                  <a:pt x="5532" y="3749"/>
                </a:lnTo>
                <a:lnTo>
                  <a:pt x="5532" y="3749"/>
                </a:lnTo>
                <a:lnTo>
                  <a:pt x="5532" y="3749"/>
                </a:lnTo>
                <a:lnTo>
                  <a:pt x="5532" y="3749"/>
                </a:lnTo>
                <a:lnTo>
                  <a:pt x="5531" y="3750"/>
                </a:lnTo>
                <a:lnTo>
                  <a:pt x="5535" y="3747"/>
                </a:lnTo>
                <a:lnTo>
                  <a:pt x="5535" y="3747"/>
                </a:lnTo>
                <a:lnTo>
                  <a:pt x="5535" y="3747"/>
                </a:lnTo>
                <a:lnTo>
                  <a:pt x="5534" y="3748"/>
                </a:lnTo>
                <a:close/>
                <a:moveTo>
                  <a:pt x="5501" y="3768"/>
                </a:moveTo>
                <a:lnTo>
                  <a:pt x="5501" y="3768"/>
                </a:lnTo>
                <a:lnTo>
                  <a:pt x="5501" y="3768"/>
                </a:lnTo>
                <a:lnTo>
                  <a:pt x="5501" y="3768"/>
                </a:lnTo>
                <a:close/>
                <a:moveTo>
                  <a:pt x="5499" y="3768"/>
                </a:moveTo>
                <a:lnTo>
                  <a:pt x="5499" y="3768"/>
                </a:lnTo>
                <a:lnTo>
                  <a:pt x="5499" y="3768"/>
                </a:lnTo>
                <a:close/>
                <a:moveTo>
                  <a:pt x="5448" y="3797"/>
                </a:moveTo>
                <a:lnTo>
                  <a:pt x="5449" y="3799"/>
                </a:lnTo>
                <a:lnTo>
                  <a:pt x="5454" y="3808"/>
                </a:lnTo>
                <a:lnTo>
                  <a:pt x="5462" y="3820"/>
                </a:lnTo>
                <a:cubicBezTo>
                  <a:pt x="5467" y="3830"/>
                  <a:pt x="5472" y="3839"/>
                  <a:pt x="5478" y="3849"/>
                </a:cubicBezTo>
                <a:lnTo>
                  <a:pt x="5484" y="3861"/>
                </a:lnTo>
                <a:lnTo>
                  <a:pt x="5472" y="3861"/>
                </a:lnTo>
                <a:cubicBezTo>
                  <a:pt x="5445" y="3861"/>
                  <a:pt x="5415" y="3861"/>
                  <a:pt x="5383" y="3861"/>
                </a:cubicBezTo>
                <a:lnTo>
                  <a:pt x="5369" y="3861"/>
                </a:lnTo>
                <a:lnTo>
                  <a:pt x="5366" y="3857"/>
                </a:lnTo>
                <a:lnTo>
                  <a:pt x="5361" y="3849"/>
                </a:lnTo>
                <a:lnTo>
                  <a:pt x="5360" y="3846"/>
                </a:lnTo>
                <a:lnTo>
                  <a:pt x="5360" y="3846"/>
                </a:lnTo>
                <a:lnTo>
                  <a:pt x="5385" y="3832"/>
                </a:lnTo>
                <a:lnTo>
                  <a:pt x="5422" y="3811"/>
                </a:lnTo>
                <a:lnTo>
                  <a:pt x="5448" y="3797"/>
                </a:lnTo>
                <a:close/>
                <a:moveTo>
                  <a:pt x="4948" y="4080"/>
                </a:moveTo>
                <a:lnTo>
                  <a:pt x="4895" y="4110"/>
                </a:lnTo>
                <a:lnTo>
                  <a:pt x="4895" y="4110"/>
                </a:lnTo>
                <a:lnTo>
                  <a:pt x="4751" y="4191"/>
                </a:lnTo>
                <a:cubicBezTo>
                  <a:pt x="4811" y="4143"/>
                  <a:pt x="4879" y="4105"/>
                  <a:pt x="4951" y="4078"/>
                </a:cubicBezTo>
                <a:lnTo>
                  <a:pt x="4948" y="4080"/>
                </a:lnTo>
                <a:close/>
                <a:moveTo>
                  <a:pt x="4980" y="4508"/>
                </a:moveTo>
                <a:cubicBezTo>
                  <a:pt x="4981" y="4511"/>
                  <a:pt x="4983" y="4514"/>
                  <a:pt x="4984" y="4517"/>
                </a:cubicBezTo>
                <a:cubicBezTo>
                  <a:pt x="4988" y="4527"/>
                  <a:pt x="4989" y="4538"/>
                  <a:pt x="4988" y="4549"/>
                </a:cubicBezTo>
                <a:cubicBezTo>
                  <a:pt x="4984" y="4566"/>
                  <a:pt x="4977" y="4583"/>
                  <a:pt x="4967" y="4597"/>
                </a:cubicBezTo>
                <a:cubicBezTo>
                  <a:pt x="4966" y="4598"/>
                  <a:pt x="4965" y="4600"/>
                  <a:pt x="4964" y="4601"/>
                </a:cubicBezTo>
                <a:lnTo>
                  <a:pt x="4962" y="4603"/>
                </a:lnTo>
                <a:lnTo>
                  <a:pt x="4959" y="4606"/>
                </a:lnTo>
                <a:lnTo>
                  <a:pt x="4949" y="4616"/>
                </a:lnTo>
                <a:cubicBezTo>
                  <a:pt x="4942" y="4623"/>
                  <a:pt x="4934" y="4630"/>
                  <a:pt x="4927" y="4637"/>
                </a:cubicBezTo>
                <a:cubicBezTo>
                  <a:pt x="4912" y="4650"/>
                  <a:pt x="4896" y="4662"/>
                  <a:pt x="4880" y="4674"/>
                </a:cubicBezTo>
                <a:cubicBezTo>
                  <a:pt x="4852" y="4695"/>
                  <a:pt x="4823" y="4714"/>
                  <a:pt x="4793" y="4731"/>
                </a:cubicBezTo>
                <a:cubicBezTo>
                  <a:pt x="4798" y="4717"/>
                  <a:pt x="4803" y="4704"/>
                  <a:pt x="4809" y="4691"/>
                </a:cubicBezTo>
                <a:cubicBezTo>
                  <a:pt x="4832" y="4641"/>
                  <a:pt x="4865" y="4596"/>
                  <a:pt x="4907" y="4560"/>
                </a:cubicBezTo>
                <a:cubicBezTo>
                  <a:pt x="4929" y="4540"/>
                  <a:pt x="4954" y="4522"/>
                  <a:pt x="4980" y="4507"/>
                </a:cubicBezTo>
                <a:lnTo>
                  <a:pt x="4980" y="4508"/>
                </a:lnTo>
                <a:close/>
                <a:moveTo>
                  <a:pt x="5606" y="3698"/>
                </a:moveTo>
                <a:lnTo>
                  <a:pt x="5606" y="3698"/>
                </a:lnTo>
                <a:lnTo>
                  <a:pt x="5606" y="3698"/>
                </a:lnTo>
                <a:close/>
                <a:moveTo>
                  <a:pt x="6536" y="2510"/>
                </a:moveTo>
                <a:cubicBezTo>
                  <a:pt x="6599" y="2558"/>
                  <a:pt x="6657" y="2611"/>
                  <a:pt x="6711" y="2668"/>
                </a:cubicBezTo>
                <a:cubicBezTo>
                  <a:pt x="6760" y="2720"/>
                  <a:pt x="6805" y="2775"/>
                  <a:pt x="6846" y="2833"/>
                </a:cubicBezTo>
                <a:cubicBezTo>
                  <a:pt x="6865" y="2860"/>
                  <a:pt x="6882" y="2885"/>
                  <a:pt x="6897" y="2910"/>
                </a:cubicBezTo>
                <a:cubicBezTo>
                  <a:pt x="6905" y="2922"/>
                  <a:pt x="6912" y="2934"/>
                  <a:pt x="6919" y="2946"/>
                </a:cubicBezTo>
                <a:lnTo>
                  <a:pt x="6931" y="2966"/>
                </a:lnTo>
                <a:lnTo>
                  <a:pt x="6934" y="2971"/>
                </a:lnTo>
                <a:lnTo>
                  <a:pt x="6939" y="2981"/>
                </a:lnTo>
                <a:lnTo>
                  <a:pt x="6950" y="3000"/>
                </a:lnTo>
                <a:lnTo>
                  <a:pt x="6969" y="3033"/>
                </a:lnTo>
                <a:cubicBezTo>
                  <a:pt x="6981" y="3055"/>
                  <a:pt x="6993" y="3077"/>
                  <a:pt x="7004" y="3099"/>
                </a:cubicBezTo>
                <a:cubicBezTo>
                  <a:pt x="7190" y="3459"/>
                  <a:pt x="7298" y="3854"/>
                  <a:pt x="7320" y="4259"/>
                </a:cubicBezTo>
                <a:cubicBezTo>
                  <a:pt x="7321" y="4285"/>
                  <a:pt x="7322" y="4311"/>
                  <a:pt x="7323" y="4336"/>
                </a:cubicBezTo>
                <a:lnTo>
                  <a:pt x="7323" y="4375"/>
                </a:lnTo>
                <a:lnTo>
                  <a:pt x="7323" y="4426"/>
                </a:lnTo>
                <a:lnTo>
                  <a:pt x="7323" y="4449"/>
                </a:lnTo>
                <a:lnTo>
                  <a:pt x="7323" y="4471"/>
                </a:lnTo>
                <a:lnTo>
                  <a:pt x="7323" y="4491"/>
                </a:lnTo>
                <a:cubicBezTo>
                  <a:pt x="7322" y="4517"/>
                  <a:pt x="7321" y="4543"/>
                  <a:pt x="7320" y="4569"/>
                </a:cubicBezTo>
                <a:cubicBezTo>
                  <a:pt x="7313" y="4676"/>
                  <a:pt x="7301" y="4784"/>
                  <a:pt x="7281" y="4890"/>
                </a:cubicBezTo>
                <a:cubicBezTo>
                  <a:pt x="7261" y="5002"/>
                  <a:pt x="7232" y="5112"/>
                  <a:pt x="7197" y="5220"/>
                </a:cubicBezTo>
                <a:cubicBezTo>
                  <a:pt x="7160" y="5332"/>
                  <a:pt x="7115" y="5440"/>
                  <a:pt x="7062" y="5546"/>
                </a:cubicBezTo>
                <a:cubicBezTo>
                  <a:pt x="6955" y="5758"/>
                  <a:pt x="6817" y="5952"/>
                  <a:pt x="6653" y="6123"/>
                </a:cubicBezTo>
                <a:cubicBezTo>
                  <a:pt x="6574" y="6205"/>
                  <a:pt x="6489" y="6281"/>
                  <a:pt x="6399" y="6351"/>
                </a:cubicBezTo>
                <a:cubicBezTo>
                  <a:pt x="6377" y="6368"/>
                  <a:pt x="6355" y="6385"/>
                  <a:pt x="6333" y="6401"/>
                </a:cubicBezTo>
                <a:lnTo>
                  <a:pt x="6300" y="6425"/>
                </a:lnTo>
                <a:lnTo>
                  <a:pt x="6284" y="6436"/>
                </a:lnTo>
                <a:lnTo>
                  <a:pt x="6268" y="6447"/>
                </a:lnTo>
                <a:cubicBezTo>
                  <a:pt x="6228" y="6473"/>
                  <a:pt x="6188" y="6499"/>
                  <a:pt x="6147" y="6523"/>
                </a:cubicBezTo>
                <a:cubicBezTo>
                  <a:pt x="5983" y="6620"/>
                  <a:pt x="5810" y="6699"/>
                  <a:pt x="5630" y="6759"/>
                </a:cubicBezTo>
                <a:cubicBezTo>
                  <a:pt x="5809" y="6695"/>
                  <a:pt x="5981" y="6613"/>
                  <a:pt x="6143" y="6513"/>
                </a:cubicBezTo>
                <a:cubicBezTo>
                  <a:pt x="6183" y="6488"/>
                  <a:pt x="6223" y="6461"/>
                  <a:pt x="6262" y="6434"/>
                </a:cubicBezTo>
                <a:lnTo>
                  <a:pt x="6294" y="6412"/>
                </a:lnTo>
                <a:lnTo>
                  <a:pt x="6326" y="6388"/>
                </a:lnTo>
                <a:cubicBezTo>
                  <a:pt x="6348" y="6372"/>
                  <a:pt x="6369" y="6354"/>
                  <a:pt x="6391" y="6337"/>
                </a:cubicBezTo>
                <a:cubicBezTo>
                  <a:pt x="6479" y="6266"/>
                  <a:pt x="6561" y="6190"/>
                  <a:pt x="6638" y="6108"/>
                </a:cubicBezTo>
                <a:cubicBezTo>
                  <a:pt x="6718" y="6023"/>
                  <a:pt x="6791" y="5933"/>
                  <a:pt x="6857" y="5837"/>
                </a:cubicBezTo>
                <a:cubicBezTo>
                  <a:pt x="6990" y="5646"/>
                  <a:pt x="7094" y="5435"/>
                  <a:pt x="7165" y="5213"/>
                </a:cubicBezTo>
                <a:cubicBezTo>
                  <a:pt x="7199" y="5107"/>
                  <a:pt x="7225" y="4999"/>
                  <a:pt x="7245" y="4889"/>
                </a:cubicBezTo>
                <a:cubicBezTo>
                  <a:pt x="7263" y="4785"/>
                  <a:pt x="7275" y="4680"/>
                  <a:pt x="7280" y="4574"/>
                </a:cubicBezTo>
                <a:cubicBezTo>
                  <a:pt x="7281" y="4548"/>
                  <a:pt x="7282" y="4523"/>
                  <a:pt x="7283" y="4497"/>
                </a:cubicBezTo>
                <a:lnTo>
                  <a:pt x="7283" y="4458"/>
                </a:lnTo>
                <a:lnTo>
                  <a:pt x="7283" y="4384"/>
                </a:lnTo>
                <a:lnTo>
                  <a:pt x="7282" y="4345"/>
                </a:lnTo>
                <a:cubicBezTo>
                  <a:pt x="7281" y="4320"/>
                  <a:pt x="7280" y="4295"/>
                  <a:pt x="7278" y="4269"/>
                </a:cubicBezTo>
                <a:cubicBezTo>
                  <a:pt x="7266" y="4071"/>
                  <a:pt x="7233" y="3874"/>
                  <a:pt x="7179" y="3683"/>
                </a:cubicBezTo>
                <a:cubicBezTo>
                  <a:pt x="7126" y="3494"/>
                  <a:pt x="7054" y="3311"/>
                  <a:pt x="6964" y="3137"/>
                </a:cubicBezTo>
                <a:cubicBezTo>
                  <a:pt x="6953" y="3116"/>
                  <a:pt x="6941" y="3094"/>
                  <a:pt x="6929" y="3073"/>
                </a:cubicBezTo>
                <a:lnTo>
                  <a:pt x="6912" y="3041"/>
                </a:lnTo>
                <a:lnTo>
                  <a:pt x="6892" y="3006"/>
                </a:lnTo>
                <a:lnTo>
                  <a:pt x="6886" y="2997"/>
                </a:lnTo>
                <a:lnTo>
                  <a:pt x="6884" y="2992"/>
                </a:lnTo>
                <a:lnTo>
                  <a:pt x="6881" y="2987"/>
                </a:lnTo>
                <a:lnTo>
                  <a:pt x="6872" y="2971"/>
                </a:lnTo>
                <a:cubicBezTo>
                  <a:pt x="6858" y="2949"/>
                  <a:pt x="6844" y="2925"/>
                  <a:pt x="6827" y="2901"/>
                </a:cubicBezTo>
                <a:cubicBezTo>
                  <a:pt x="6791" y="2846"/>
                  <a:pt x="6751" y="2794"/>
                  <a:pt x="6708" y="2745"/>
                </a:cubicBezTo>
                <a:cubicBezTo>
                  <a:pt x="6610" y="2634"/>
                  <a:pt x="6495" y="2538"/>
                  <a:pt x="6367" y="2463"/>
                </a:cubicBezTo>
                <a:lnTo>
                  <a:pt x="6356" y="2456"/>
                </a:lnTo>
                <a:cubicBezTo>
                  <a:pt x="6392" y="2462"/>
                  <a:pt x="6426" y="2469"/>
                  <a:pt x="6461" y="2477"/>
                </a:cubicBezTo>
                <a:lnTo>
                  <a:pt x="6507" y="2487"/>
                </a:lnTo>
                <a:cubicBezTo>
                  <a:pt x="6517" y="2495"/>
                  <a:pt x="6527" y="2502"/>
                  <a:pt x="6537" y="2510"/>
                </a:cubicBezTo>
                <a:lnTo>
                  <a:pt x="6536" y="2510"/>
                </a:lnTo>
                <a:close/>
              </a:path>
            </a:pathLst>
          </a:custGeom>
          <a:gradFill>
            <a:gsLst>
              <a:gs pos="0">
                <a:srgbClr val="DFB88D">
                  <a:lumMod val="56000"/>
                  <a:lumOff val="44000"/>
                  <a:alpha val="14000"/>
                </a:srgbClr>
              </a:gs>
              <a:gs pos="100000">
                <a:srgbClr val="9A5A33">
                  <a:lumMod val="86000"/>
                  <a:lumOff val="14000"/>
                  <a:alpha val="2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grpSp>
        <p:nvGrpSpPr>
          <p:cNvPr id="4" name="组合 3">
            <a:extLst>
              <a:ext uri="{FF2B5EF4-FFF2-40B4-BE49-F238E27FC236}">
                <a16:creationId xmlns:a16="http://schemas.microsoft.com/office/drawing/2014/main" xmlns="" id="{989D310A-1345-4C05-B2E6-496DC387731C}"/>
              </a:ext>
            </a:extLst>
          </p:cNvPr>
          <p:cNvGrpSpPr/>
          <p:nvPr/>
        </p:nvGrpSpPr>
        <p:grpSpPr>
          <a:xfrm>
            <a:off x="4430646" y="3473134"/>
            <a:ext cx="3330710" cy="900246"/>
            <a:chOff x="4430646" y="3473134"/>
            <a:chExt cx="3330710" cy="900246"/>
          </a:xfrm>
        </p:grpSpPr>
        <p:sp>
          <p:nvSpPr>
            <p:cNvPr id="5" name="PA-文本框 480"/>
            <p:cNvSpPr txBox="1"/>
            <p:nvPr>
              <p:custDataLst>
                <p:tags r:id="rId5"/>
              </p:custDataLst>
            </p:nvPr>
          </p:nvSpPr>
          <p:spPr>
            <a:xfrm>
              <a:off x="4430646" y="3473134"/>
              <a:ext cx="3330710" cy="769441"/>
            </a:xfrm>
            <a:prstGeom prst="rect">
              <a:avLst/>
            </a:prstGeom>
            <a:noFill/>
          </p:spPr>
          <p:txBody>
            <a:bodyPr wrap="square">
              <a:spAutoFit/>
            </a:bodyPr>
            <a:lstStyle/>
            <a:p>
              <a:pPr algn="ctr"/>
              <a:r>
                <a:rPr lang="zh-CN" altLang="zh-CN" sz="4400" b="1" kern="100" spc="600" dirty="0">
                  <a:solidFill>
                    <a:srgbClr val="E29F58"/>
                  </a:solidFill>
                  <a:latin typeface="思源宋体 CN Heavy" panose="02020900000000000000" pitchFamily="18" charset="-122"/>
                  <a:ea typeface="思源宋体 CN Heavy" panose="02020900000000000000" pitchFamily="18" charset="-122"/>
                  <a:cs typeface="Times New Roman" panose="02020603050405020304" pitchFamily="18" charset="0"/>
                </a:rPr>
                <a:t>看法表述</a:t>
              </a:r>
              <a:endParaRPr lang="zh-CN" altLang="en-US" sz="4400" b="1" kern="100" spc="600" dirty="0">
                <a:solidFill>
                  <a:srgbClr val="E29F58"/>
                </a:solidFill>
                <a:latin typeface="思源宋体 CN Heavy" panose="02020900000000000000" pitchFamily="18" charset="-122"/>
                <a:ea typeface="思源宋体 CN Heavy" panose="02020900000000000000" pitchFamily="18" charset="-122"/>
                <a:cs typeface="Times New Roman" panose="02020603050405020304" pitchFamily="18" charset="0"/>
              </a:endParaRPr>
            </a:p>
          </p:txBody>
        </p:sp>
        <p:sp>
          <p:nvSpPr>
            <p:cNvPr id="9" name="PA-文本框 480"/>
            <p:cNvSpPr txBox="1"/>
            <p:nvPr>
              <p:custDataLst>
                <p:tags r:id="rId6"/>
              </p:custDataLst>
            </p:nvPr>
          </p:nvSpPr>
          <p:spPr>
            <a:xfrm>
              <a:off x="5067534" y="4111770"/>
              <a:ext cx="2056932" cy="261610"/>
            </a:xfrm>
            <a:prstGeom prst="rect">
              <a:avLst/>
            </a:prstGeom>
            <a:noFill/>
          </p:spPr>
          <p:txBody>
            <a:bodyPr wrap="square">
              <a:spAutoFit/>
            </a:bodyPr>
            <a:lstStyle/>
            <a:p>
              <a:pPr algn="ctr"/>
              <a:r>
                <a:rPr lang="zh-CN" altLang="en-US" sz="1100" kern="100" dirty="0">
                  <a:solidFill>
                    <a:srgbClr val="E29F58">
                      <a:alpha val="58000"/>
                    </a:srgbClr>
                  </a:solidFill>
                  <a:latin typeface="字魂138号-霸燃手书" panose="00000500000000000000" pitchFamily="2" charset="-122"/>
                  <a:ea typeface="字魂138号-霸燃手书" panose="00000500000000000000" pitchFamily="2" charset="-122"/>
                  <a:cs typeface="Times New Roman" panose="02020603050405020304" pitchFamily="18" charset="0"/>
                </a:rPr>
                <a:t>Expression of views</a:t>
              </a:r>
            </a:p>
          </p:txBody>
        </p:sp>
      </p:grpSp>
      <p:sp>
        <p:nvSpPr>
          <p:cNvPr id="243" name="PA-文本框 476"/>
          <p:cNvSpPr txBox="1"/>
          <p:nvPr>
            <p:custDataLst>
              <p:tags r:id="rId2"/>
            </p:custDataLst>
          </p:nvPr>
        </p:nvSpPr>
        <p:spPr>
          <a:xfrm>
            <a:off x="10040797" y="6381136"/>
            <a:ext cx="2696792" cy="373626"/>
          </a:xfrm>
          <a:prstGeom prst="rect">
            <a:avLst/>
          </a:prstGeom>
          <a:noFill/>
        </p:spPr>
        <p:txBody>
          <a:bodyPr wrap="square" rtlCol="0">
            <a:spAutoFit/>
          </a:bodyPr>
          <a:lstStyle/>
          <a:p>
            <a:pPr algn="ctr"/>
            <a:r>
              <a:rPr lang="zh-CN" altLang="en-US" spc="600" dirty="0">
                <a:gradFill>
                  <a:gsLst>
                    <a:gs pos="0">
                      <a:srgbClr val="9A5A33">
                        <a:lumMod val="50000"/>
                        <a:lumOff val="50000"/>
                      </a:srgbClr>
                    </a:gs>
                    <a:gs pos="100000">
                      <a:srgbClr val="DFB88D"/>
                    </a:gs>
                  </a:gsLst>
                  <a:lin ang="5400000" scaled="1"/>
                </a:gradFill>
                <a:latin typeface="思源宋体 CN Heavy" panose="02020900000000000000" pitchFamily="18" charset="-122"/>
                <a:ea typeface="思源宋体 CN Heavy" panose="02020900000000000000" pitchFamily="18" charset="-122"/>
              </a:rPr>
              <a:t>求实鼎新</a:t>
            </a:r>
          </a:p>
        </p:txBody>
      </p:sp>
      <p:sp>
        <p:nvSpPr>
          <p:cNvPr id="245" name="文本框 244"/>
          <p:cNvSpPr txBox="1"/>
          <p:nvPr/>
        </p:nvSpPr>
        <p:spPr>
          <a:xfrm>
            <a:off x="1214024" y="6385430"/>
            <a:ext cx="9748520" cy="369332"/>
          </a:xfrm>
          <a:prstGeom prst="rect">
            <a:avLst/>
          </a:prstGeom>
          <a:noFill/>
        </p:spPr>
        <p:txBody>
          <a:bodyPr wrap="square">
            <a:spAutoFit/>
          </a:bodyPr>
          <a:lstStyle/>
          <a:p>
            <a:pPr algn="ctr"/>
            <a:r>
              <a:rPr lang="zh-CN" altLang="en-US" kern="100" spc="4000" dirty="0">
                <a:gradFill flip="none" rotWithShape="1">
                  <a:gsLst>
                    <a:gs pos="0">
                      <a:srgbClr val="DFB88D">
                        <a:alpha val="56000"/>
                      </a:srgbClr>
                    </a:gs>
                    <a:gs pos="100000">
                      <a:srgbClr val="9A5A33">
                        <a:lumMod val="54000"/>
                        <a:lumOff val="46000"/>
                        <a:alpha val="24000"/>
                      </a:srgbClr>
                    </a:gs>
                  </a:gsLst>
                  <a:lin ang="5400000" scaled="1"/>
                  <a:tileRect/>
                </a:gradFill>
                <a:latin typeface="思源宋体 CN Heavy" panose="02020900000000000000" pitchFamily="18" charset="-122"/>
                <a:ea typeface="思源宋体 CN Heavy" panose="02020900000000000000" pitchFamily="18" charset="-122"/>
                <a:cs typeface="Times New Roman" panose="02020603050405020304" pitchFamily="18" charset="0"/>
              </a:rPr>
              <a:t>以喜悦之身，养喜悦之神</a:t>
            </a:r>
          </a:p>
        </p:txBody>
      </p:sp>
      <p:sp>
        <p:nvSpPr>
          <p:cNvPr id="2" name="文本框 1"/>
          <p:cNvSpPr txBox="1"/>
          <p:nvPr/>
        </p:nvSpPr>
        <p:spPr>
          <a:xfrm>
            <a:off x="4328160" y="1948934"/>
            <a:ext cx="3535680" cy="1200329"/>
          </a:xfrm>
          <a:prstGeom prst="rect">
            <a:avLst/>
          </a:prstGeom>
          <a:noFill/>
        </p:spPr>
        <p:txBody>
          <a:bodyPr wrap="square" rtlCol="0">
            <a:spAutoFit/>
          </a:bodyPr>
          <a:lstStyle/>
          <a:p>
            <a:pPr algn="ctr"/>
            <a:r>
              <a:rPr lang="zh-CN" altLang="en-US" sz="72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叁</a:t>
            </a:r>
          </a:p>
        </p:txBody>
      </p:sp>
      <p:grpSp>
        <p:nvGrpSpPr>
          <p:cNvPr id="246" name="组合 245"/>
          <p:cNvGrpSpPr/>
          <p:nvPr/>
        </p:nvGrpSpPr>
        <p:grpSpPr>
          <a:xfrm>
            <a:off x="5959590" y="1141299"/>
            <a:ext cx="257388" cy="417636"/>
            <a:chOff x="8783990" y="1674412"/>
            <a:chExt cx="257388" cy="417636"/>
          </a:xfrm>
        </p:grpSpPr>
        <p:sp>
          <p:nvSpPr>
            <p:cNvPr id="250" name="任意多边形: 形状 249"/>
            <p:cNvSpPr/>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251" name="文本框 250"/>
            <p:cNvSpPr txBox="1"/>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pic>
        <p:nvPicPr>
          <p:cNvPr id="238" name="PA-图片 250">
            <a:extLst>
              <a:ext uri="{FF2B5EF4-FFF2-40B4-BE49-F238E27FC236}">
                <a16:creationId xmlns:a16="http://schemas.microsoft.com/office/drawing/2014/main" xmlns="" id="{F8E89272-C51E-4221-AEDE-1BEC4957450C}"/>
              </a:ext>
            </a:extLst>
          </p:cNvPr>
          <p:cNvPicPr>
            <a:picLocks noChangeAspect="1"/>
          </p:cNvPicPr>
          <p:nvPr>
            <p:custDataLst>
              <p:tags r:id="rId3"/>
            </p:custDataLst>
          </p:nvPr>
        </p:nvPicPr>
        <p:blipFill>
          <a:blip r:embed="rId8" cstate="screen">
            <a:extLst>
              <a:ext uri="{28A0092B-C50C-407E-A947-70E740481C1C}">
                <a14:useLocalDpi xmlns:a14="http://schemas.microsoft.com/office/drawing/2010/main"/>
              </a:ext>
            </a:extLst>
          </a:blip>
          <a:stretch>
            <a:fillRect/>
          </a:stretch>
        </p:blipFill>
        <p:spPr>
          <a:xfrm>
            <a:off x="2986235" y="3155206"/>
            <a:ext cx="1727789" cy="1380709"/>
          </a:xfrm>
          <a:prstGeom prst="rect">
            <a:avLst/>
          </a:prstGeom>
        </p:spPr>
      </p:pic>
      <p:pic>
        <p:nvPicPr>
          <p:cNvPr id="239" name="PA-图片 251">
            <a:extLst>
              <a:ext uri="{FF2B5EF4-FFF2-40B4-BE49-F238E27FC236}">
                <a16:creationId xmlns:a16="http://schemas.microsoft.com/office/drawing/2014/main" xmlns="" id="{0EF2ED92-F6DF-4406-A7DA-2754435BBB17}"/>
              </a:ext>
            </a:extLst>
          </p:cNvPr>
          <p:cNvPicPr>
            <a:picLocks noChangeAspect="1"/>
          </p:cNvPicPr>
          <p:nvPr>
            <p:custDataLst>
              <p:tags r:id="rId4"/>
            </p:custDataLst>
          </p:nvPr>
        </p:nvPicPr>
        <p:blipFill>
          <a:blip r:embed="rId9" cstate="screen">
            <a:extLst>
              <a:ext uri="{28A0092B-C50C-407E-A947-70E740481C1C}">
                <a14:useLocalDpi xmlns:a14="http://schemas.microsoft.com/office/drawing/2010/main"/>
              </a:ext>
            </a:extLst>
          </a:blip>
          <a:stretch>
            <a:fillRect/>
          </a:stretch>
        </p:blipFill>
        <p:spPr>
          <a:xfrm>
            <a:off x="7478874" y="3155206"/>
            <a:ext cx="1727789" cy="138070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14:ripple dir="l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1500"/>
                                  </p:stCondLst>
                                  <p:childTnLst>
                                    <p:set>
                                      <p:cBhvr>
                                        <p:cTn id="6" dur="1" fill="hold">
                                          <p:stCondLst>
                                            <p:cond delay="0"/>
                                          </p:stCondLst>
                                        </p:cTn>
                                        <p:tgtEl>
                                          <p:spTgt spid="239"/>
                                        </p:tgtEl>
                                        <p:attrNameLst>
                                          <p:attrName>style.visibility</p:attrName>
                                        </p:attrNameLst>
                                      </p:cBhvr>
                                      <p:to>
                                        <p:strVal val="visible"/>
                                      </p:to>
                                    </p:set>
                                    <p:animEffect transition="in" filter="fade">
                                      <p:cBhvr>
                                        <p:cTn id="7" dur="500"/>
                                        <p:tgtEl>
                                          <p:spTgt spid="239"/>
                                        </p:tgtEl>
                                      </p:cBhvr>
                                    </p:animEffect>
                                    <p:anim calcmode="lin" valueType="num">
                                      <p:cBhvr>
                                        <p:cTn id="8" dur="500" fill="hold"/>
                                        <p:tgtEl>
                                          <p:spTgt spid="239"/>
                                        </p:tgtEl>
                                        <p:attrNameLst>
                                          <p:attrName>ppt_x</p:attrName>
                                        </p:attrNameLst>
                                      </p:cBhvr>
                                      <p:tavLst>
                                        <p:tav tm="0">
                                          <p:val>
                                            <p:strVal val="#ppt_x"/>
                                          </p:val>
                                        </p:tav>
                                        <p:tav tm="100000">
                                          <p:val>
                                            <p:strVal val="#ppt_x"/>
                                          </p:val>
                                        </p:tav>
                                      </p:tavLst>
                                    </p:anim>
                                    <p:anim calcmode="lin" valueType="num">
                                      <p:cBhvr>
                                        <p:cTn id="9" dur="500" fill="hold"/>
                                        <p:tgtEl>
                                          <p:spTgt spid="23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1500"/>
                                  </p:stCondLst>
                                  <p:childTnLst>
                                    <p:set>
                                      <p:cBhvr>
                                        <p:cTn id="11" dur="1" fill="hold">
                                          <p:stCondLst>
                                            <p:cond delay="0"/>
                                          </p:stCondLst>
                                        </p:cTn>
                                        <p:tgtEl>
                                          <p:spTgt spid="238"/>
                                        </p:tgtEl>
                                        <p:attrNameLst>
                                          <p:attrName>style.visibility</p:attrName>
                                        </p:attrNameLst>
                                      </p:cBhvr>
                                      <p:to>
                                        <p:strVal val="visible"/>
                                      </p:to>
                                    </p:set>
                                    <p:animEffect transition="in" filter="fade">
                                      <p:cBhvr>
                                        <p:cTn id="12" dur="500"/>
                                        <p:tgtEl>
                                          <p:spTgt spid="238"/>
                                        </p:tgtEl>
                                      </p:cBhvr>
                                    </p:animEffect>
                                    <p:anim calcmode="lin" valueType="num">
                                      <p:cBhvr>
                                        <p:cTn id="13" dur="500" fill="hold"/>
                                        <p:tgtEl>
                                          <p:spTgt spid="238"/>
                                        </p:tgtEl>
                                        <p:attrNameLst>
                                          <p:attrName>ppt_x</p:attrName>
                                        </p:attrNameLst>
                                      </p:cBhvr>
                                      <p:tavLst>
                                        <p:tav tm="0">
                                          <p:val>
                                            <p:strVal val="#ppt_x"/>
                                          </p:val>
                                        </p:tav>
                                        <p:tav tm="100000">
                                          <p:val>
                                            <p:strVal val="#ppt_x"/>
                                          </p:val>
                                        </p:tav>
                                      </p:tavLst>
                                    </p:anim>
                                    <p:anim calcmode="lin" valueType="num">
                                      <p:cBhvr>
                                        <p:cTn id="14" dur="500" fill="hold"/>
                                        <p:tgtEl>
                                          <p:spTgt spid="238"/>
                                        </p:tgtEl>
                                        <p:attrNameLst>
                                          <p:attrName>ppt_y</p:attrName>
                                        </p:attrNameLst>
                                      </p:cBhvr>
                                      <p:tavLst>
                                        <p:tav tm="0">
                                          <p:val>
                                            <p:strVal val="#ppt_y+.1"/>
                                          </p:val>
                                        </p:tav>
                                        <p:tav tm="100000">
                                          <p:val>
                                            <p:strVal val="#ppt_y"/>
                                          </p:val>
                                        </p:tav>
                                      </p:tavLst>
                                    </p:anim>
                                  </p:childTnLst>
                                </p:cTn>
                              </p:par>
                              <p:par>
                                <p:cTn id="15" presetID="10" presetClass="entr" presetSubtype="0" fill="hold" nodeType="withEffect">
                                  <p:stCondLst>
                                    <p:cond delay="0"/>
                                  </p:stCondLst>
                                  <p:childTnLst>
                                    <p:set>
                                      <p:cBhvr>
                                        <p:cTn id="16" dur="1" fill="hold">
                                          <p:stCondLst>
                                            <p:cond delay="0"/>
                                          </p:stCondLst>
                                        </p:cTn>
                                        <p:tgtEl>
                                          <p:spTgt spid="246"/>
                                        </p:tgtEl>
                                        <p:attrNameLst>
                                          <p:attrName>style.visibility</p:attrName>
                                        </p:attrNameLst>
                                      </p:cBhvr>
                                      <p:to>
                                        <p:strVal val="visible"/>
                                      </p:to>
                                    </p:set>
                                    <p:animEffect transition="in" filter="fade">
                                      <p:cBhvr>
                                        <p:cTn id="17" dur="500"/>
                                        <p:tgtEl>
                                          <p:spTgt spid="24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par>
                                <p:cTn id="21" presetID="42" presetClass="entr" presetSubtype="0" fill="hold" grpId="0"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1000"/>
                                        <p:tgtEl>
                                          <p:spTgt spid="2"/>
                                        </p:tgtEl>
                                      </p:cBhvr>
                                    </p:animEffect>
                                    <p:anim calcmode="lin" valueType="num">
                                      <p:cBhvr>
                                        <p:cTn id="24" dur="1000" fill="hold"/>
                                        <p:tgtEl>
                                          <p:spTgt spid="2"/>
                                        </p:tgtEl>
                                        <p:attrNameLst>
                                          <p:attrName>ppt_x</p:attrName>
                                        </p:attrNameLst>
                                      </p:cBhvr>
                                      <p:tavLst>
                                        <p:tav tm="0">
                                          <p:val>
                                            <p:strVal val="#ppt_x"/>
                                          </p:val>
                                        </p:tav>
                                        <p:tav tm="100000">
                                          <p:val>
                                            <p:strVal val="#ppt_x"/>
                                          </p:val>
                                        </p:tav>
                                      </p:tavLst>
                                    </p:anim>
                                    <p:anim calcmode="lin" valueType="num">
                                      <p:cBhvr>
                                        <p:cTn id="25" dur="1000" fill="hold"/>
                                        <p:tgtEl>
                                          <p:spTgt spid="2"/>
                                        </p:tgtEl>
                                        <p:attrNameLst>
                                          <p:attrName>ppt_y</p:attrName>
                                        </p:attrNameLst>
                                      </p:cBhvr>
                                      <p:tavLst>
                                        <p:tav tm="0">
                                          <p:val>
                                            <p:strVal val="#ppt_y+.1"/>
                                          </p:val>
                                        </p:tav>
                                        <p:tav tm="100000">
                                          <p:val>
                                            <p:strVal val="#ppt_y"/>
                                          </p:val>
                                        </p:tav>
                                      </p:tavLst>
                                    </p:anim>
                                  </p:childTnLst>
                                </p:cTn>
                              </p:par>
                              <p:par>
                                <p:cTn id="26" presetID="16" presetClass="entr" presetSubtype="42" fill="hold" nodeType="withEffect">
                                  <p:stCondLst>
                                    <p:cond delay="1000"/>
                                  </p:stCondLst>
                                  <p:childTnLst>
                                    <p:set>
                                      <p:cBhvr>
                                        <p:cTn id="27" dur="1" fill="hold">
                                          <p:stCondLst>
                                            <p:cond delay="0"/>
                                          </p:stCondLst>
                                        </p:cTn>
                                        <p:tgtEl>
                                          <p:spTgt spid="4"/>
                                        </p:tgtEl>
                                        <p:attrNameLst>
                                          <p:attrName>style.visibility</p:attrName>
                                        </p:attrNameLst>
                                      </p:cBhvr>
                                      <p:to>
                                        <p:strVal val="visible"/>
                                      </p:to>
                                    </p:set>
                                    <p:animEffect transition="in" filter="barn(outHorizontal)">
                                      <p:cBhvr>
                                        <p:cTn id="2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圆角 3">
            <a:extLst>
              <a:ext uri="{FF2B5EF4-FFF2-40B4-BE49-F238E27FC236}">
                <a16:creationId xmlns:a16="http://schemas.microsoft.com/office/drawing/2014/main" xmlns="" id="{26CB074F-2BEE-4DA6-B2B5-4D552B8F0574}"/>
              </a:ext>
            </a:extLst>
          </p:cNvPr>
          <p:cNvSpPr/>
          <p:nvPr/>
        </p:nvSpPr>
        <p:spPr>
          <a:xfrm>
            <a:off x="515938" y="1777525"/>
            <a:ext cx="11125200" cy="3251675"/>
          </a:xfrm>
          <a:prstGeom prst="roundRect">
            <a:avLst>
              <a:gd name="adj" fmla="val 11846"/>
            </a:avLst>
          </a:prstGeom>
          <a:gradFill>
            <a:gsLst>
              <a:gs pos="0">
                <a:srgbClr val="AD7231">
                  <a:lumMod val="54000"/>
                  <a:lumOff val="46000"/>
                  <a:alpha val="10000"/>
                </a:srgbClr>
              </a:gs>
              <a:gs pos="100000">
                <a:srgbClr val="9A5A33">
                  <a:lumMod val="86000"/>
                  <a:lumOff val="14000"/>
                  <a:alpha val="14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PA-文本框 24"/>
          <p:cNvSpPr txBox="1"/>
          <p:nvPr>
            <p:custDataLst>
              <p:tags r:id="rId2"/>
            </p:custDataLst>
          </p:nvPr>
        </p:nvSpPr>
        <p:spPr>
          <a:xfrm>
            <a:off x="0" y="171163"/>
            <a:ext cx="5100235" cy="707886"/>
          </a:xfrm>
          <a:prstGeom prst="rect">
            <a:avLst/>
          </a:prstGeom>
          <a:noFill/>
        </p:spPr>
        <p:txBody>
          <a:bodyPr wrap="square" rtlCol="0">
            <a:spAutoFit/>
          </a:bodyPr>
          <a:lstStyle/>
          <a:p>
            <a:pPr algn="ctr"/>
            <a:r>
              <a:rPr lang="zh-CN" altLang="en-US" sz="4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总结</a:t>
            </a:r>
            <a:endParaRPr lang="zh-CN" altLang="en-US" sz="3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endParaRPr>
          </a:p>
        </p:txBody>
      </p:sp>
      <p:sp>
        <p:nvSpPr>
          <p:cNvPr id="10" name="PA-文本框 8"/>
          <p:cNvSpPr txBox="1"/>
          <p:nvPr>
            <p:custDataLst>
              <p:tags r:id="rId3"/>
            </p:custDataLst>
          </p:nvPr>
        </p:nvSpPr>
        <p:spPr>
          <a:xfrm>
            <a:off x="338440" y="-10460"/>
            <a:ext cx="944645" cy="1107996"/>
          </a:xfrm>
          <a:prstGeom prst="rect">
            <a:avLst/>
          </a:prstGeom>
          <a:noFill/>
        </p:spPr>
        <p:txBody>
          <a:bodyPr wrap="square">
            <a:spAutoFit/>
          </a:bodyPr>
          <a:lstStyle/>
          <a:p>
            <a:r>
              <a:rPr lang="zh-CN" altLang="en-US" sz="6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叁</a:t>
            </a:r>
            <a:endParaRPr lang="zh-CN" altLang="en-US" sz="6600" dirty="0"/>
          </a:p>
        </p:txBody>
      </p:sp>
      <p:sp>
        <p:nvSpPr>
          <p:cNvPr id="30" name="文本框 29">
            <a:extLst>
              <a:ext uri="{FF2B5EF4-FFF2-40B4-BE49-F238E27FC236}">
                <a16:creationId xmlns:a16="http://schemas.microsoft.com/office/drawing/2014/main" xmlns="" id="{D6F7F55A-D3D1-45C9-B2E9-6298B57E591F}"/>
              </a:ext>
            </a:extLst>
          </p:cNvPr>
          <p:cNvSpPr txBox="1"/>
          <p:nvPr/>
        </p:nvSpPr>
        <p:spPr>
          <a:xfrm>
            <a:off x="625951" y="1996012"/>
            <a:ext cx="10940098" cy="2865977"/>
          </a:xfrm>
          <a:prstGeom prst="rect">
            <a:avLst/>
          </a:prstGeom>
          <a:noFill/>
        </p:spPr>
        <p:txBody>
          <a:bodyPr wrap="square">
            <a:spAutoFit/>
          </a:bodyPr>
          <a:lstStyle/>
          <a:p>
            <a:pPr marL="0" marR="0" algn="just">
              <a:lnSpc>
                <a:spcPct val="130000"/>
              </a:lnSpc>
              <a:spcBef>
                <a:spcPts val="0"/>
              </a:spcBef>
              <a:spcAft>
                <a:spcPts val="0"/>
              </a:spcAft>
            </a:pPr>
            <a:r>
              <a:rPr lang="zh-CN" altLang="en-US" sz="14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中美战略对立成为影响国际政治的主导因素。法国总统马克龙在使节会议讲话中强调：欧洲面临着中美“两大选项”。由于文化影响，美欧单边主义与多边主义之争不会止息。在特朗普当政的情况下，欧美关系不会有重大改善。中欧关系的发展虽受疫情影响但并没有受到人为因素干扰。中欧班列逆势增长，德国在华企业复工“快捷通道”，既有强烈的示范作用，更是双方经贸关系发展的有力证明。因此，欧盟当前并不会放弃跨大西洋关系，仍把美国作为最重要伙伴，但中国的重要性也在不断体现，让欧盟放弃中国，美国也无法成功。欧盟将坚持走中美欧三角关系，拒绝与美国结成反华联盟。</a:t>
            </a:r>
          </a:p>
          <a:p>
            <a:pPr marL="0" marR="0" algn="just">
              <a:lnSpc>
                <a:spcPct val="130000"/>
              </a:lnSpc>
              <a:spcBef>
                <a:spcPts val="0"/>
              </a:spcBef>
              <a:spcAft>
                <a:spcPts val="0"/>
              </a:spcAft>
            </a:pPr>
            <a:r>
              <a:rPr lang="zh-CN" altLang="en-US" sz="14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       对比疫情防控期间中西方民众的不同表现，我们可以清楚地感受到文化对人的深刻影响。在疫情爆发这样的特殊事件中，正是中华文化中优秀的思想理念在关键时刻给了中华儿女强大的精神力量。“在几千年的历史流变中，中华民族从来不是一帆风顺的，遇到了无数艰难困苦，但我们都挺过来、走过来了，其中一个很重要的原因就是世世代代的中华儿女培育和发展了独具特色、博大精深的中华文化，为中华民族克服困难、生生不息提供了强大精神支撑。”在这场全人类共同抗击新冠疫情的斗争中，中华文化的智慧与精神对全世界产生了积极的影响</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anim calcmode="lin" valueType="num">
                                      <p:cBhvr>
                                        <p:cTn id="8" dur="500" fill="hold"/>
                                        <p:tgtEl>
                                          <p:spTgt spid="10"/>
                                        </p:tgtEl>
                                        <p:attrNameLst>
                                          <p:attrName>ppt_x</p:attrName>
                                        </p:attrNameLst>
                                      </p:cBhvr>
                                      <p:tavLst>
                                        <p:tav tm="0">
                                          <p:val>
                                            <p:strVal val="#ppt_x"/>
                                          </p:val>
                                        </p:tav>
                                        <p:tav tm="100000">
                                          <p:val>
                                            <p:strVal val="#ppt_x"/>
                                          </p:val>
                                        </p:tav>
                                      </p:tavLst>
                                    </p:anim>
                                    <p:anim calcmode="lin" valueType="num">
                                      <p:cBhvr>
                                        <p:cTn id="9" dur="500" fill="hold"/>
                                        <p:tgtEl>
                                          <p:spTgt spid="10"/>
                                        </p:tgtEl>
                                        <p:attrNameLst>
                                          <p:attrName>ppt_y</p:attrName>
                                        </p:attrNameLst>
                                      </p:cBhvr>
                                      <p:tavLst>
                                        <p:tav tm="0">
                                          <p:val>
                                            <p:strVal val="#ppt_y+.1"/>
                                          </p:val>
                                        </p:tav>
                                        <p:tav tm="100000">
                                          <p:val>
                                            <p:strVal val="#ppt_y"/>
                                          </p:val>
                                        </p:tav>
                                      </p:tavLst>
                                    </p:anim>
                                  </p:childTnLst>
                                </p:cTn>
                              </p:par>
                              <p:par>
                                <p:cTn id="10" presetID="0" presetClass="entr" presetSubtype="0" fill="hold" grpId="0" nodeType="withEffect">
                                  <p:stCondLst>
                                    <p:cond delay="500"/>
                                  </p:stCondLst>
                                  <p:iterate type="lt">
                                    <p:tmPct val="7500"/>
                                  </p:iterate>
                                  <p:childTnLst>
                                    <p:set>
                                      <p:cBhvr>
                                        <p:cTn id="11" dur="1" fill="hold">
                                          <p:stCondLst>
                                            <p:cond delay="0"/>
                                          </p:stCondLst>
                                        </p:cTn>
                                        <p:tgtEl>
                                          <p:spTgt spid="2"/>
                                        </p:tgtEl>
                                        <p:attrNameLst>
                                          <p:attrName>style.visibility</p:attrName>
                                        </p:attrNameLst>
                                      </p:cBhvr>
                                      <p:to>
                                        <p:strVal val="visible"/>
                                      </p:to>
                                    </p:set>
                                    <p:anim to="" calcmode="lin" valueType="num">
                                      <p:cBhvr>
                                        <p:cTn id="12" dur="500" fill="hold">
                                          <p:stCondLst>
                                            <p:cond delay="0"/>
                                          </p:stCondLst>
                                        </p:cTn>
                                        <p:tgtEl>
                                          <p:spTgt spid="2"/>
                                        </p:tgtEl>
                                        <p:attrNameLst>
                                          <p:attrName>ppt_x</p:attrName>
                                        </p:attrNameLst>
                                      </p:cBhvr>
                                      <p:tavLst>
                                        <p:tav tm="0" fmla="#ppt_x-(-#ppt_w/2*cos(ppt_r/180*pi))*((1.5-1.5*$)^2-(1.5-1.5*$)^3)">
                                          <p:val>
                                            <p:strVal val="0"/>
                                          </p:val>
                                        </p:tav>
                                        <p:tav tm="100000">
                                          <p:val>
                                            <p:strVal val="1"/>
                                          </p:val>
                                        </p:tav>
                                      </p:tavLst>
                                    </p:anim>
                                    <p:anim to="" calcmode="lin" valueType="num">
                                      <p:cBhvr>
                                        <p:cTn id="13" dur="500" fill="hold">
                                          <p:stCondLst>
                                            <p:cond delay="0"/>
                                          </p:stCondLst>
                                        </p:cTn>
                                        <p:tgtEl>
                                          <p:spTgt spid="2"/>
                                        </p:tgtEl>
                                        <p:attrNameLst>
                                          <p:attrName>ppt_y</p:attrName>
                                        </p:attrNameLst>
                                      </p:cBhvr>
                                      <p:tavLst>
                                        <p:tav tm="0" fmla="#ppt_y-(-#ppt_h/2*cos(ppt_r/180*pi))*((1.5-1.5*$)^2-(1.5-1.5*$)^3)">
                                          <p:val>
                                            <p:strVal val="0"/>
                                          </p:val>
                                        </p:tav>
                                        <p:tav tm="100000">
                                          <p:val>
                                            <p:strVal val="1"/>
                                          </p:val>
                                        </p:tav>
                                      </p:tavLst>
                                    </p:anim>
                                    <p:anim to="" calcmode="lin" valueType="num">
                                      <p:cBhvr>
                                        <p:cTn id="14" dur="500" fill="hold">
                                          <p:stCondLst>
                                            <p:cond delay="0"/>
                                          </p:stCondLst>
                                        </p:cTn>
                                        <p:tgtEl>
                                          <p:spTgt spid="2"/>
                                        </p:tgtEl>
                                        <p:attrNameLst>
                                          <p:attrName>ppt_h</p:attrName>
                                        </p:attrNameLst>
                                      </p:cBhvr>
                                      <p:tavLst>
                                        <p:tav tm="0" fmla="#ppt_h-(-#ppt_h)*((1.5-1.5*$)^2-(1.5-1.5*$)^3)">
                                          <p:val>
                                            <p:strVal val="0"/>
                                          </p:val>
                                        </p:tav>
                                        <p:tav tm="100000">
                                          <p:val>
                                            <p:strVal val="1"/>
                                          </p:val>
                                        </p:tav>
                                      </p:tavLst>
                                    </p:anim>
                                    <p:anim to="" calcmode="lin" valueType="num">
                                      <p:cBhvr>
                                        <p:cTn id="15" dur="500" fill="hold">
                                          <p:stCondLst>
                                            <p:cond delay="0"/>
                                          </p:stCondLst>
                                        </p:cTn>
                                        <p:tgtEl>
                                          <p:spTgt spid="2"/>
                                        </p:tgtEl>
                                        <p:attrNameLst>
                                          <p:attrName>ppt_w</p:attrName>
                                        </p:attrNameLst>
                                      </p:cBhvr>
                                      <p:tavLst>
                                        <p:tav tm="0" fmla="#ppt_w-(-#ppt_w)*((1.5-1.5*$)^2-(1.5-1.5*$)^3)">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 name="PA-文本框 193"/>
          <p:cNvSpPr txBox="1"/>
          <p:nvPr>
            <p:custDataLst>
              <p:tags r:id="rId2"/>
            </p:custDataLst>
          </p:nvPr>
        </p:nvSpPr>
        <p:spPr>
          <a:xfrm>
            <a:off x="3060586" y="3387529"/>
            <a:ext cx="6070828" cy="276999"/>
          </a:xfrm>
          <a:prstGeom prst="rect">
            <a:avLst/>
          </a:prstGeom>
          <a:noFill/>
        </p:spPr>
        <p:txBody>
          <a:bodyPr wrap="square" rtlCol="0">
            <a:spAutoFit/>
          </a:bodyPr>
          <a:lstStyle/>
          <a:p>
            <a:pPr algn="ctr"/>
            <a:r>
              <a:rPr lang="en-US" altLang="zh-CN" sz="12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rPr>
              <a:t>Cultural differences between China and the United States and Europe</a:t>
            </a:r>
            <a:endParaRPr lang="zh-CN" altLang="en-US" sz="1200"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字魂138号-霸燃手书" panose="00000500000000000000" pitchFamily="2" charset="-122"/>
              <a:ea typeface="字魂138号-霸燃手书" panose="00000500000000000000" pitchFamily="2" charset="-122"/>
            </a:endParaRPr>
          </a:p>
        </p:txBody>
      </p:sp>
      <p:grpSp>
        <p:nvGrpSpPr>
          <p:cNvPr id="490" name="PA-组合 489"/>
          <p:cNvGrpSpPr/>
          <p:nvPr>
            <p:custDataLst>
              <p:tags r:id="rId3"/>
            </p:custDataLst>
          </p:nvPr>
        </p:nvGrpSpPr>
        <p:grpSpPr>
          <a:xfrm>
            <a:off x="196979" y="175176"/>
            <a:ext cx="1666729" cy="473753"/>
            <a:chOff x="196979" y="175176"/>
            <a:chExt cx="1666729" cy="473753"/>
          </a:xfrm>
        </p:grpSpPr>
        <p:grpSp>
          <p:nvGrpSpPr>
            <p:cNvPr id="132" name="PA-组合 131"/>
            <p:cNvGrpSpPr/>
            <p:nvPr>
              <p:custDataLst>
                <p:tags r:id="rId20"/>
              </p:custDataLst>
            </p:nvPr>
          </p:nvGrpSpPr>
          <p:grpSpPr>
            <a:xfrm>
              <a:off x="196979" y="175176"/>
              <a:ext cx="473330" cy="473753"/>
              <a:chOff x="2193131" y="2538413"/>
              <a:chExt cx="1776413" cy="1778000"/>
            </a:xfrm>
          </p:grpSpPr>
          <p:sp>
            <p:nvSpPr>
              <p:cNvPr id="191" name="PA-îšļíḋé"/>
              <p:cNvSpPr/>
              <p:nvPr>
                <p:custDataLst>
                  <p:tags r:id="rId131"/>
                </p:custDataLst>
              </p:nvPr>
            </p:nvSpPr>
            <p:spPr bwMode="auto">
              <a:xfrm>
                <a:off x="2193131" y="2538413"/>
                <a:ext cx="1776413" cy="1778000"/>
              </a:xfrm>
              <a:prstGeom prst="ellipse">
                <a:avLst/>
              </a:prstGeom>
              <a:noFill/>
              <a:ln w="3175" cap="flat">
                <a:gradFill>
                  <a:gsLst>
                    <a:gs pos="0">
                      <a:srgbClr val="9A5A33"/>
                    </a:gs>
                    <a:gs pos="100000">
                      <a:srgbClr val="DFB88D"/>
                    </a:gs>
                  </a:gsLst>
                  <a:lin ang="5400000" scaled="1"/>
                </a:gra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92" name="PA-î$ḻîḍe"/>
              <p:cNvSpPr/>
              <p:nvPr>
                <p:custDataLst>
                  <p:tags r:id="rId132"/>
                </p:custDataLst>
              </p:nvPr>
            </p:nvSpPr>
            <p:spPr bwMode="auto">
              <a:xfrm>
                <a:off x="2412206" y="2757488"/>
                <a:ext cx="1336675" cy="1338263"/>
              </a:xfrm>
              <a:prstGeom prst="ellipse">
                <a:avLst/>
              </a:prstGeom>
              <a:noFill/>
              <a:ln w="3175" cap="flat">
                <a:gradFill>
                  <a:gsLst>
                    <a:gs pos="0">
                      <a:srgbClr val="9A5A33"/>
                    </a:gs>
                    <a:gs pos="100000">
                      <a:srgbClr val="DFB88D"/>
                    </a:gs>
                  </a:gsLst>
                  <a:lin ang="5400000" scaled="1"/>
                </a:gra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endParaRPr/>
              </a:p>
            </p:txBody>
          </p:sp>
        </p:grpSp>
        <p:grpSp>
          <p:nvGrpSpPr>
            <p:cNvPr id="133" name="PA-组合 132"/>
            <p:cNvGrpSpPr/>
            <p:nvPr>
              <p:custDataLst>
                <p:tags r:id="rId21"/>
              </p:custDataLst>
            </p:nvPr>
          </p:nvGrpSpPr>
          <p:grpSpPr>
            <a:xfrm>
              <a:off x="218763" y="190615"/>
              <a:ext cx="429762" cy="442874"/>
              <a:chOff x="2274094" y="2578101"/>
              <a:chExt cx="1612900" cy="1662113"/>
            </a:xfrm>
            <a:gradFill>
              <a:gsLst>
                <a:gs pos="0">
                  <a:srgbClr val="9A5A33"/>
                </a:gs>
                <a:gs pos="100000">
                  <a:srgbClr val="DFB88D"/>
                </a:gs>
              </a:gsLst>
              <a:lin ang="5400000" scaled="1"/>
            </a:gradFill>
          </p:grpSpPr>
          <p:sp>
            <p:nvSpPr>
              <p:cNvPr id="134" name="PA-iṥļîďe"/>
              <p:cNvSpPr/>
              <p:nvPr>
                <p:custDataLst>
                  <p:tags r:id="rId74"/>
                </p:custDataLst>
              </p:nvPr>
            </p:nvSpPr>
            <p:spPr bwMode="auto">
              <a:xfrm>
                <a:off x="3521869" y="2787651"/>
                <a:ext cx="153988" cy="138113"/>
              </a:xfrm>
              <a:custGeom>
                <a:avLst/>
                <a:gdLst>
                  <a:gd name="T0" fmla="*/ 62 w 83"/>
                  <a:gd name="T1" fmla="*/ 8 h 75"/>
                  <a:gd name="T2" fmla="*/ 53 w 83"/>
                  <a:gd name="T3" fmla="*/ 10 h 75"/>
                  <a:gd name="T4" fmla="*/ 57 w 83"/>
                  <a:gd name="T5" fmla="*/ 0 h 75"/>
                  <a:gd name="T6" fmla="*/ 44 w 83"/>
                  <a:gd name="T7" fmla="*/ 21 h 75"/>
                  <a:gd name="T8" fmla="*/ 58 w 83"/>
                  <a:gd name="T9" fmla="*/ 11 h 75"/>
                  <a:gd name="T10" fmla="*/ 54 w 83"/>
                  <a:gd name="T11" fmla="*/ 18 h 75"/>
                  <a:gd name="T12" fmla="*/ 28 w 83"/>
                  <a:gd name="T13" fmla="*/ 18 h 75"/>
                  <a:gd name="T14" fmla="*/ 19 w 83"/>
                  <a:gd name="T15" fmla="*/ 17 h 75"/>
                  <a:gd name="T16" fmla="*/ 25 w 83"/>
                  <a:gd name="T17" fmla="*/ 12 h 75"/>
                  <a:gd name="T18" fmla="*/ 1 w 83"/>
                  <a:gd name="T19" fmla="*/ 30 h 75"/>
                  <a:gd name="T20" fmla="*/ 13 w 83"/>
                  <a:gd name="T21" fmla="*/ 24 h 75"/>
                  <a:gd name="T22" fmla="*/ 36 w 83"/>
                  <a:gd name="T23" fmla="*/ 28 h 75"/>
                  <a:gd name="T24" fmla="*/ 22 w 83"/>
                  <a:gd name="T25" fmla="*/ 35 h 75"/>
                  <a:gd name="T26" fmla="*/ 45 w 83"/>
                  <a:gd name="T27" fmla="*/ 41 h 75"/>
                  <a:gd name="T28" fmla="*/ 42 w 83"/>
                  <a:gd name="T29" fmla="*/ 41 h 75"/>
                  <a:gd name="T30" fmla="*/ 35 w 83"/>
                  <a:gd name="T31" fmla="*/ 40 h 75"/>
                  <a:gd name="T32" fmla="*/ 37 w 83"/>
                  <a:gd name="T33" fmla="*/ 45 h 75"/>
                  <a:gd name="T34" fmla="*/ 12 w 83"/>
                  <a:gd name="T35" fmla="*/ 34 h 75"/>
                  <a:gd name="T36" fmla="*/ 9 w 83"/>
                  <a:gd name="T37" fmla="*/ 35 h 75"/>
                  <a:gd name="T38" fmla="*/ 20 w 83"/>
                  <a:gd name="T39" fmla="*/ 64 h 75"/>
                  <a:gd name="T40" fmla="*/ 0 w 83"/>
                  <a:gd name="T41" fmla="*/ 57 h 75"/>
                  <a:gd name="T42" fmla="*/ 35 w 83"/>
                  <a:gd name="T43" fmla="*/ 58 h 75"/>
                  <a:gd name="T44" fmla="*/ 46 w 83"/>
                  <a:gd name="T45" fmla="*/ 57 h 75"/>
                  <a:gd name="T46" fmla="*/ 42 w 83"/>
                  <a:gd name="T47" fmla="*/ 48 h 75"/>
                  <a:gd name="T48" fmla="*/ 62 w 83"/>
                  <a:gd name="T49" fmla="*/ 57 h 75"/>
                  <a:gd name="T50" fmla="*/ 61 w 83"/>
                  <a:gd name="T51" fmla="*/ 35 h 75"/>
                  <a:gd name="T52" fmla="*/ 62 w 83"/>
                  <a:gd name="T53" fmla="*/ 34 h 75"/>
                  <a:gd name="T54" fmla="*/ 66 w 83"/>
                  <a:gd name="T55" fmla="*/ 16 h 75"/>
                  <a:gd name="T56" fmla="*/ 63 w 83"/>
                  <a:gd name="T57" fmla="*/ 44 h 75"/>
                  <a:gd name="T58" fmla="*/ 54 w 83"/>
                  <a:gd name="T59" fmla="*/ 32 h 75"/>
                  <a:gd name="T60" fmla="*/ 60 w 83"/>
                  <a:gd name="T61" fmla="*/ 27 h 75"/>
                  <a:gd name="T62" fmla="*/ 67 w 83"/>
                  <a:gd name="T63" fmla="*/ 18 h 75"/>
                  <a:gd name="T64" fmla="*/ 77 w 83"/>
                  <a:gd name="T65" fmla="*/ 23 h 75"/>
                  <a:gd name="T66" fmla="*/ 60 w 83"/>
                  <a:gd name="T67"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5">
                    <a:moveTo>
                      <a:pt x="66" y="16"/>
                    </a:moveTo>
                    <a:cubicBezTo>
                      <a:pt x="65" y="13"/>
                      <a:pt x="63" y="11"/>
                      <a:pt x="62" y="8"/>
                    </a:cubicBezTo>
                    <a:cubicBezTo>
                      <a:pt x="59" y="9"/>
                      <a:pt x="57" y="9"/>
                      <a:pt x="54" y="10"/>
                    </a:cubicBezTo>
                    <a:cubicBezTo>
                      <a:pt x="54" y="10"/>
                      <a:pt x="53" y="10"/>
                      <a:pt x="53" y="10"/>
                    </a:cubicBezTo>
                    <a:cubicBezTo>
                      <a:pt x="54" y="7"/>
                      <a:pt x="57" y="6"/>
                      <a:pt x="59" y="3"/>
                    </a:cubicBezTo>
                    <a:cubicBezTo>
                      <a:pt x="58" y="2"/>
                      <a:pt x="58" y="1"/>
                      <a:pt x="57" y="0"/>
                    </a:cubicBezTo>
                    <a:cubicBezTo>
                      <a:pt x="48" y="1"/>
                      <a:pt x="37" y="9"/>
                      <a:pt x="42" y="19"/>
                    </a:cubicBezTo>
                    <a:cubicBezTo>
                      <a:pt x="42" y="19"/>
                      <a:pt x="43" y="20"/>
                      <a:pt x="44" y="21"/>
                    </a:cubicBezTo>
                    <a:cubicBezTo>
                      <a:pt x="47" y="19"/>
                      <a:pt x="48" y="15"/>
                      <a:pt x="51" y="14"/>
                    </a:cubicBezTo>
                    <a:cubicBezTo>
                      <a:pt x="53" y="13"/>
                      <a:pt x="55" y="13"/>
                      <a:pt x="58" y="11"/>
                    </a:cubicBezTo>
                    <a:cubicBezTo>
                      <a:pt x="58" y="11"/>
                      <a:pt x="59" y="11"/>
                      <a:pt x="59" y="11"/>
                    </a:cubicBezTo>
                    <a:cubicBezTo>
                      <a:pt x="57" y="14"/>
                      <a:pt x="56" y="16"/>
                      <a:pt x="54" y="18"/>
                    </a:cubicBezTo>
                    <a:cubicBezTo>
                      <a:pt x="54" y="21"/>
                      <a:pt x="55" y="24"/>
                      <a:pt x="54" y="27"/>
                    </a:cubicBezTo>
                    <a:cubicBezTo>
                      <a:pt x="54" y="27"/>
                      <a:pt x="30" y="18"/>
                      <a:pt x="28" y="18"/>
                    </a:cubicBezTo>
                    <a:cubicBezTo>
                      <a:pt x="25" y="17"/>
                      <a:pt x="22" y="17"/>
                      <a:pt x="20" y="17"/>
                    </a:cubicBezTo>
                    <a:cubicBezTo>
                      <a:pt x="19" y="17"/>
                      <a:pt x="19" y="17"/>
                      <a:pt x="19" y="17"/>
                    </a:cubicBezTo>
                    <a:cubicBezTo>
                      <a:pt x="22" y="15"/>
                      <a:pt x="23" y="15"/>
                      <a:pt x="25" y="13"/>
                    </a:cubicBezTo>
                    <a:cubicBezTo>
                      <a:pt x="25" y="12"/>
                      <a:pt x="25" y="12"/>
                      <a:pt x="25" y="12"/>
                    </a:cubicBezTo>
                    <a:cubicBezTo>
                      <a:pt x="18" y="12"/>
                      <a:pt x="11" y="16"/>
                      <a:pt x="4" y="18"/>
                    </a:cubicBezTo>
                    <a:cubicBezTo>
                      <a:pt x="0" y="22"/>
                      <a:pt x="0" y="25"/>
                      <a:pt x="1" y="30"/>
                    </a:cubicBezTo>
                    <a:cubicBezTo>
                      <a:pt x="3" y="31"/>
                      <a:pt x="3" y="31"/>
                      <a:pt x="3" y="31"/>
                    </a:cubicBezTo>
                    <a:cubicBezTo>
                      <a:pt x="6" y="29"/>
                      <a:pt x="9" y="26"/>
                      <a:pt x="13" y="24"/>
                    </a:cubicBezTo>
                    <a:cubicBezTo>
                      <a:pt x="19" y="20"/>
                      <a:pt x="30" y="22"/>
                      <a:pt x="37" y="27"/>
                    </a:cubicBezTo>
                    <a:cubicBezTo>
                      <a:pt x="37" y="28"/>
                      <a:pt x="36" y="28"/>
                      <a:pt x="36" y="28"/>
                    </a:cubicBezTo>
                    <a:cubicBezTo>
                      <a:pt x="31" y="29"/>
                      <a:pt x="28" y="28"/>
                      <a:pt x="22" y="32"/>
                    </a:cubicBezTo>
                    <a:cubicBezTo>
                      <a:pt x="22" y="33"/>
                      <a:pt x="22" y="34"/>
                      <a:pt x="22" y="35"/>
                    </a:cubicBezTo>
                    <a:cubicBezTo>
                      <a:pt x="22" y="37"/>
                      <a:pt x="22" y="37"/>
                      <a:pt x="24" y="39"/>
                    </a:cubicBezTo>
                    <a:cubicBezTo>
                      <a:pt x="31" y="37"/>
                      <a:pt x="37" y="36"/>
                      <a:pt x="45" y="41"/>
                    </a:cubicBezTo>
                    <a:cubicBezTo>
                      <a:pt x="44" y="41"/>
                      <a:pt x="44" y="41"/>
                      <a:pt x="44" y="41"/>
                    </a:cubicBezTo>
                    <a:cubicBezTo>
                      <a:pt x="43" y="41"/>
                      <a:pt x="42" y="41"/>
                      <a:pt x="42" y="41"/>
                    </a:cubicBezTo>
                    <a:cubicBezTo>
                      <a:pt x="41" y="40"/>
                      <a:pt x="40" y="39"/>
                      <a:pt x="39" y="39"/>
                    </a:cubicBezTo>
                    <a:cubicBezTo>
                      <a:pt x="37" y="41"/>
                      <a:pt x="37" y="41"/>
                      <a:pt x="35" y="40"/>
                    </a:cubicBezTo>
                    <a:cubicBezTo>
                      <a:pt x="35" y="40"/>
                      <a:pt x="34" y="41"/>
                      <a:pt x="34" y="41"/>
                    </a:cubicBezTo>
                    <a:cubicBezTo>
                      <a:pt x="35" y="43"/>
                      <a:pt x="35" y="43"/>
                      <a:pt x="37" y="45"/>
                    </a:cubicBezTo>
                    <a:cubicBezTo>
                      <a:pt x="36" y="46"/>
                      <a:pt x="36" y="47"/>
                      <a:pt x="35" y="48"/>
                    </a:cubicBezTo>
                    <a:cubicBezTo>
                      <a:pt x="27" y="44"/>
                      <a:pt x="20" y="40"/>
                      <a:pt x="12" y="34"/>
                    </a:cubicBezTo>
                    <a:cubicBezTo>
                      <a:pt x="11" y="34"/>
                      <a:pt x="11" y="34"/>
                      <a:pt x="10" y="34"/>
                    </a:cubicBezTo>
                    <a:cubicBezTo>
                      <a:pt x="9" y="34"/>
                      <a:pt x="9" y="35"/>
                      <a:pt x="9" y="35"/>
                    </a:cubicBezTo>
                    <a:cubicBezTo>
                      <a:pt x="11" y="55"/>
                      <a:pt x="20" y="44"/>
                      <a:pt x="31" y="54"/>
                    </a:cubicBezTo>
                    <a:cubicBezTo>
                      <a:pt x="27" y="58"/>
                      <a:pt x="23" y="61"/>
                      <a:pt x="20" y="64"/>
                    </a:cubicBezTo>
                    <a:cubicBezTo>
                      <a:pt x="15" y="63"/>
                      <a:pt x="6" y="55"/>
                      <a:pt x="1" y="56"/>
                    </a:cubicBezTo>
                    <a:cubicBezTo>
                      <a:pt x="1" y="56"/>
                      <a:pt x="1" y="56"/>
                      <a:pt x="0" y="57"/>
                    </a:cubicBezTo>
                    <a:cubicBezTo>
                      <a:pt x="2" y="62"/>
                      <a:pt x="7" y="67"/>
                      <a:pt x="9" y="72"/>
                    </a:cubicBezTo>
                    <a:cubicBezTo>
                      <a:pt x="17" y="75"/>
                      <a:pt x="26" y="66"/>
                      <a:pt x="35" y="58"/>
                    </a:cubicBezTo>
                    <a:cubicBezTo>
                      <a:pt x="37" y="60"/>
                      <a:pt x="39" y="63"/>
                      <a:pt x="42" y="65"/>
                    </a:cubicBezTo>
                    <a:cubicBezTo>
                      <a:pt x="46" y="63"/>
                      <a:pt x="46" y="60"/>
                      <a:pt x="46" y="57"/>
                    </a:cubicBezTo>
                    <a:cubicBezTo>
                      <a:pt x="45" y="54"/>
                      <a:pt x="43" y="53"/>
                      <a:pt x="40" y="50"/>
                    </a:cubicBezTo>
                    <a:cubicBezTo>
                      <a:pt x="41" y="49"/>
                      <a:pt x="42" y="48"/>
                      <a:pt x="42" y="48"/>
                    </a:cubicBezTo>
                    <a:cubicBezTo>
                      <a:pt x="46" y="48"/>
                      <a:pt x="49" y="48"/>
                      <a:pt x="53" y="46"/>
                    </a:cubicBezTo>
                    <a:cubicBezTo>
                      <a:pt x="56" y="49"/>
                      <a:pt x="59" y="53"/>
                      <a:pt x="62" y="57"/>
                    </a:cubicBezTo>
                    <a:cubicBezTo>
                      <a:pt x="65" y="56"/>
                      <a:pt x="68" y="55"/>
                      <a:pt x="70" y="52"/>
                    </a:cubicBezTo>
                    <a:cubicBezTo>
                      <a:pt x="72" y="47"/>
                      <a:pt x="66" y="40"/>
                      <a:pt x="61" y="35"/>
                    </a:cubicBezTo>
                    <a:cubicBezTo>
                      <a:pt x="61" y="35"/>
                      <a:pt x="61" y="35"/>
                      <a:pt x="61" y="35"/>
                    </a:cubicBezTo>
                    <a:cubicBezTo>
                      <a:pt x="62" y="34"/>
                      <a:pt x="62" y="34"/>
                      <a:pt x="62" y="34"/>
                    </a:cubicBezTo>
                    <a:cubicBezTo>
                      <a:pt x="69" y="34"/>
                      <a:pt x="72" y="37"/>
                      <a:pt x="79" y="32"/>
                    </a:cubicBezTo>
                    <a:cubicBezTo>
                      <a:pt x="83" y="17"/>
                      <a:pt x="74" y="21"/>
                      <a:pt x="66" y="16"/>
                    </a:cubicBezTo>
                    <a:close/>
                    <a:moveTo>
                      <a:pt x="63" y="44"/>
                    </a:moveTo>
                    <a:cubicBezTo>
                      <a:pt x="63" y="44"/>
                      <a:pt x="63" y="44"/>
                      <a:pt x="63" y="44"/>
                    </a:cubicBezTo>
                    <a:cubicBezTo>
                      <a:pt x="55" y="42"/>
                      <a:pt x="46" y="34"/>
                      <a:pt x="38" y="32"/>
                    </a:cubicBezTo>
                    <a:cubicBezTo>
                      <a:pt x="43" y="28"/>
                      <a:pt x="48" y="31"/>
                      <a:pt x="54" y="32"/>
                    </a:cubicBezTo>
                    <a:cubicBezTo>
                      <a:pt x="57" y="36"/>
                      <a:pt x="60" y="40"/>
                      <a:pt x="63" y="44"/>
                    </a:cubicBezTo>
                    <a:close/>
                    <a:moveTo>
                      <a:pt x="60" y="27"/>
                    </a:moveTo>
                    <a:cubicBezTo>
                      <a:pt x="60" y="27"/>
                      <a:pt x="60" y="26"/>
                      <a:pt x="59" y="26"/>
                    </a:cubicBezTo>
                    <a:cubicBezTo>
                      <a:pt x="61" y="23"/>
                      <a:pt x="63" y="20"/>
                      <a:pt x="67" y="18"/>
                    </a:cubicBezTo>
                    <a:cubicBezTo>
                      <a:pt x="69" y="19"/>
                      <a:pt x="71" y="19"/>
                      <a:pt x="74" y="20"/>
                    </a:cubicBezTo>
                    <a:cubicBezTo>
                      <a:pt x="75" y="21"/>
                      <a:pt x="76" y="22"/>
                      <a:pt x="77" y="23"/>
                    </a:cubicBezTo>
                    <a:cubicBezTo>
                      <a:pt x="77" y="24"/>
                      <a:pt x="77" y="24"/>
                      <a:pt x="77" y="25"/>
                    </a:cubicBezTo>
                    <a:cubicBezTo>
                      <a:pt x="72" y="29"/>
                      <a:pt x="66" y="27"/>
                      <a:pt x="60" y="27"/>
                    </a:cubicBezTo>
                    <a:close/>
                  </a:path>
                </a:pathLst>
              </a:custGeom>
              <a:grpFill/>
              <a:ln>
                <a:noFill/>
              </a:ln>
            </p:spPr>
            <p:txBody>
              <a:bodyPr anchor="ctr"/>
              <a:lstStyle/>
              <a:p>
                <a:pPr algn="ctr"/>
                <a:endParaRPr/>
              </a:p>
            </p:txBody>
          </p:sp>
          <p:sp>
            <p:nvSpPr>
              <p:cNvPr id="135" name="PA-iṡľíḍe"/>
              <p:cNvSpPr/>
              <p:nvPr>
                <p:custDataLst>
                  <p:tags r:id="rId75"/>
                </p:custDataLst>
              </p:nvPr>
            </p:nvSpPr>
            <p:spPr bwMode="auto">
              <a:xfrm>
                <a:off x="3361531" y="2668588"/>
                <a:ext cx="101600" cy="147638"/>
              </a:xfrm>
              <a:custGeom>
                <a:avLst/>
                <a:gdLst>
                  <a:gd name="T0" fmla="*/ 47 w 55"/>
                  <a:gd name="T1" fmla="*/ 0 h 80"/>
                  <a:gd name="T2" fmla="*/ 49 w 55"/>
                  <a:gd name="T3" fmla="*/ 20 h 80"/>
                  <a:gd name="T4" fmla="*/ 51 w 55"/>
                  <a:gd name="T5" fmla="*/ 34 h 80"/>
                  <a:gd name="T6" fmla="*/ 28 w 55"/>
                  <a:gd name="T7" fmla="*/ 38 h 80"/>
                  <a:gd name="T8" fmla="*/ 41 w 55"/>
                  <a:gd name="T9" fmla="*/ 68 h 80"/>
                  <a:gd name="T10" fmla="*/ 25 w 55"/>
                  <a:gd name="T11" fmla="*/ 74 h 80"/>
                  <a:gd name="T12" fmla="*/ 26 w 55"/>
                  <a:gd name="T13" fmla="*/ 39 h 80"/>
                  <a:gd name="T14" fmla="*/ 23 w 55"/>
                  <a:gd name="T15" fmla="*/ 40 h 80"/>
                  <a:gd name="T16" fmla="*/ 7 w 55"/>
                  <a:gd name="T17" fmla="*/ 54 h 80"/>
                  <a:gd name="T18" fmla="*/ 0 w 55"/>
                  <a:gd name="T19" fmla="*/ 43 h 80"/>
                  <a:gd name="T20" fmla="*/ 14 w 55"/>
                  <a:gd name="T21" fmla="*/ 28 h 80"/>
                  <a:gd name="T22" fmla="*/ 6 w 55"/>
                  <a:gd name="T23" fmla="*/ 15 h 80"/>
                  <a:gd name="T24" fmla="*/ 7 w 55"/>
                  <a:gd name="T25" fmla="*/ 15 h 80"/>
                  <a:gd name="T26" fmla="*/ 26 w 55"/>
                  <a:gd name="T27" fmla="*/ 18 h 80"/>
                  <a:gd name="T28" fmla="*/ 47 w 55"/>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80">
                    <a:moveTo>
                      <a:pt x="47" y="0"/>
                    </a:moveTo>
                    <a:cubicBezTo>
                      <a:pt x="55" y="7"/>
                      <a:pt x="49" y="11"/>
                      <a:pt x="49" y="20"/>
                    </a:cubicBezTo>
                    <a:cubicBezTo>
                      <a:pt x="49" y="25"/>
                      <a:pt x="55" y="25"/>
                      <a:pt x="51" y="34"/>
                    </a:cubicBezTo>
                    <a:cubicBezTo>
                      <a:pt x="44" y="37"/>
                      <a:pt x="34" y="32"/>
                      <a:pt x="28" y="38"/>
                    </a:cubicBezTo>
                    <a:cubicBezTo>
                      <a:pt x="38" y="44"/>
                      <a:pt x="45" y="59"/>
                      <a:pt x="41" y="68"/>
                    </a:cubicBezTo>
                    <a:cubicBezTo>
                      <a:pt x="39" y="74"/>
                      <a:pt x="28" y="80"/>
                      <a:pt x="25" y="74"/>
                    </a:cubicBezTo>
                    <a:cubicBezTo>
                      <a:pt x="19" y="62"/>
                      <a:pt x="39" y="55"/>
                      <a:pt x="26" y="39"/>
                    </a:cubicBezTo>
                    <a:cubicBezTo>
                      <a:pt x="25" y="39"/>
                      <a:pt x="25" y="39"/>
                      <a:pt x="23" y="40"/>
                    </a:cubicBezTo>
                    <a:cubicBezTo>
                      <a:pt x="17" y="44"/>
                      <a:pt x="14" y="52"/>
                      <a:pt x="7" y="54"/>
                    </a:cubicBezTo>
                    <a:cubicBezTo>
                      <a:pt x="2" y="51"/>
                      <a:pt x="2" y="48"/>
                      <a:pt x="0" y="43"/>
                    </a:cubicBezTo>
                    <a:cubicBezTo>
                      <a:pt x="3" y="39"/>
                      <a:pt x="14" y="30"/>
                      <a:pt x="14" y="28"/>
                    </a:cubicBezTo>
                    <a:cubicBezTo>
                      <a:pt x="14" y="25"/>
                      <a:pt x="7" y="19"/>
                      <a:pt x="6" y="15"/>
                    </a:cubicBezTo>
                    <a:cubicBezTo>
                      <a:pt x="6" y="15"/>
                      <a:pt x="7" y="15"/>
                      <a:pt x="7" y="15"/>
                    </a:cubicBezTo>
                    <a:cubicBezTo>
                      <a:pt x="13" y="15"/>
                      <a:pt x="20" y="18"/>
                      <a:pt x="26" y="18"/>
                    </a:cubicBezTo>
                    <a:cubicBezTo>
                      <a:pt x="34" y="17"/>
                      <a:pt x="41" y="5"/>
                      <a:pt x="47" y="0"/>
                    </a:cubicBezTo>
                    <a:close/>
                  </a:path>
                </a:pathLst>
              </a:custGeom>
              <a:grpFill/>
              <a:ln>
                <a:noFill/>
              </a:ln>
            </p:spPr>
            <p:txBody>
              <a:bodyPr anchor="ctr"/>
              <a:lstStyle/>
              <a:p>
                <a:pPr algn="ctr"/>
                <a:endParaRPr/>
              </a:p>
            </p:txBody>
          </p:sp>
          <p:sp>
            <p:nvSpPr>
              <p:cNvPr id="136" name="PA-íś1ídè"/>
              <p:cNvSpPr/>
              <p:nvPr>
                <p:custDataLst>
                  <p:tags r:id="rId76"/>
                </p:custDataLst>
              </p:nvPr>
            </p:nvSpPr>
            <p:spPr bwMode="auto">
              <a:xfrm>
                <a:off x="3123406" y="2597151"/>
                <a:ext cx="144463" cy="160338"/>
              </a:xfrm>
              <a:custGeom>
                <a:avLst/>
                <a:gdLst>
                  <a:gd name="T0" fmla="*/ 55 w 78"/>
                  <a:gd name="T1" fmla="*/ 64 h 87"/>
                  <a:gd name="T2" fmla="*/ 62 w 78"/>
                  <a:gd name="T3" fmla="*/ 50 h 87"/>
                  <a:gd name="T4" fmla="*/ 54 w 78"/>
                  <a:gd name="T5" fmla="*/ 43 h 87"/>
                  <a:gd name="T6" fmla="*/ 69 w 78"/>
                  <a:gd name="T7" fmla="*/ 29 h 87"/>
                  <a:gd name="T8" fmla="*/ 67 w 78"/>
                  <a:gd name="T9" fmla="*/ 21 h 87"/>
                  <a:gd name="T10" fmla="*/ 70 w 78"/>
                  <a:gd name="T11" fmla="*/ 11 h 87"/>
                  <a:gd name="T12" fmla="*/ 69 w 78"/>
                  <a:gd name="T13" fmla="*/ 3 h 87"/>
                  <a:gd name="T14" fmla="*/ 64 w 78"/>
                  <a:gd name="T15" fmla="*/ 0 h 87"/>
                  <a:gd name="T16" fmla="*/ 63 w 78"/>
                  <a:gd name="T17" fmla="*/ 0 h 87"/>
                  <a:gd name="T18" fmla="*/ 63 w 78"/>
                  <a:gd name="T19" fmla="*/ 12 h 87"/>
                  <a:gd name="T20" fmla="*/ 42 w 78"/>
                  <a:gd name="T21" fmla="*/ 25 h 87"/>
                  <a:gd name="T22" fmla="*/ 42 w 78"/>
                  <a:gd name="T23" fmla="*/ 33 h 87"/>
                  <a:gd name="T24" fmla="*/ 33 w 78"/>
                  <a:gd name="T25" fmla="*/ 36 h 87"/>
                  <a:gd name="T26" fmla="*/ 39 w 78"/>
                  <a:gd name="T27" fmla="*/ 33 h 87"/>
                  <a:gd name="T28" fmla="*/ 39 w 78"/>
                  <a:gd name="T29" fmla="*/ 23 h 87"/>
                  <a:gd name="T30" fmla="*/ 36 w 78"/>
                  <a:gd name="T31" fmla="*/ 0 h 87"/>
                  <a:gd name="T32" fmla="*/ 36 w 78"/>
                  <a:gd name="T33" fmla="*/ 0 h 87"/>
                  <a:gd name="T34" fmla="*/ 36 w 78"/>
                  <a:gd name="T35" fmla="*/ 8 h 87"/>
                  <a:gd name="T36" fmla="*/ 30 w 78"/>
                  <a:gd name="T37" fmla="*/ 24 h 87"/>
                  <a:gd name="T38" fmla="*/ 1 w 78"/>
                  <a:gd name="T39" fmla="*/ 29 h 87"/>
                  <a:gd name="T40" fmla="*/ 0 w 78"/>
                  <a:gd name="T41" fmla="*/ 31 h 87"/>
                  <a:gd name="T42" fmla="*/ 18 w 78"/>
                  <a:gd name="T43" fmla="*/ 39 h 87"/>
                  <a:gd name="T44" fmla="*/ 25 w 78"/>
                  <a:gd name="T45" fmla="*/ 36 h 87"/>
                  <a:gd name="T46" fmla="*/ 25 w 78"/>
                  <a:gd name="T47" fmla="*/ 36 h 87"/>
                  <a:gd name="T48" fmla="*/ 3 w 78"/>
                  <a:gd name="T49" fmla="*/ 62 h 87"/>
                  <a:gd name="T50" fmla="*/ 5 w 78"/>
                  <a:gd name="T51" fmla="*/ 67 h 87"/>
                  <a:gd name="T52" fmla="*/ 12 w 78"/>
                  <a:gd name="T53" fmla="*/ 66 h 87"/>
                  <a:gd name="T54" fmla="*/ 22 w 78"/>
                  <a:gd name="T55" fmla="*/ 74 h 87"/>
                  <a:gd name="T56" fmla="*/ 25 w 78"/>
                  <a:gd name="T57" fmla="*/ 61 h 87"/>
                  <a:gd name="T58" fmla="*/ 30 w 78"/>
                  <a:gd name="T59" fmla="*/ 49 h 87"/>
                  <a:gd name="T60" fmla="*/ 48 w 78"/>
                  <a:gd name="T61" fmla="*/ 63 h 87"/>
                  <a:gd name="T62" fmla="*/ 24 w 78"/>
                  <a:gd name="T63" fmla="*/ 71 h 87"/>
                  <a:gd name="T64" fmla="*/ 48 w 78"/>
                  <a:gd name="T65" fmla="*/ 71 h 87"/>
                  <a:gd name="T66" fmla="*/ 51 w 78"/>
                  <a:gd name="T67" fmla="*/ 69 h 87"/>
                  <a:gd name="T68" fmla="*/ 77 w 78"/>
                  <a:gd name="T69" fmla="*/ 87 h 87"/>
                  <a:gd name="T70" fmla="*/ 78 w 78"/>
                  <a:gd name="T71" fmla="*/ 86 h 87"/>
                  <a:gd name="T72" fmla="*/ 55 w 78"/>
                  <a:gd name="T73" fmla="*/ 64 h 87"/>
                  <a:gd name="T74" fmla="*/ 15 w 78"/>
                  <a:gd name="T75" fmla="*/ 64 h 87"/>
                  <a:gd name="T76" fmla="*/ 15 w 78"/>
                  <a:gd name="T77" fmla="*/ 65 h 87"/>
                  <a:gd name="T78" fmla="*/ 11 w 78"/>
                  <a:gd name="T79" fmla="*/ 63 h 87"/>
                  <a:gd name="T80" fmla="*/ 12 w 78"/>
                  <a:gd name="T81" fmla="*/ 60 h 87"/>
                  <a:gd name="T82" fmla="*/ 15 w 78"/>
                  <a:gd name="T83" fmla="*/ 57 h 87"/>
                  <a:gd name="T84" fmla="*/ 17 w 78"/>
                  <a:gd name="T85" fmla="*/ 58 h 87"/>
                  <a:gd name="T86" fmla="*/ 15 w 78"/>
                  <a:gd name="T87" fmla="*/ 64 h 87"/>
                  <a:gd name="T88" fmla="*/ 32 w 78"/>
                  <a:gd name="T89" fmla="*/ 46 h 87"/>
                  <a:gd name="T90" fmla="*/ 44 w 78"/>
                  <a:gd name="T91" fmla="*/ 34 h 87"/>
                  <a:gd name="T92" fmla="*/ 52 w 78"/>
                  <a:gd name="T93" fmla="*/ 35 h 87"/>
                  <a:gd name="T94" fmla="*/ 46 w 78"/>
                  <a:gd name="T95" fmla="*/ 50 h 87"/>
                  <a:gd name="T96" fmla="*/ 48 w 78"/>
                  <a:gd name="T97" fmla="*/ 52 h 87"/>
                  <a:gd name="T98" fmla="*/ 56 w 78"/>
                  <a:gd name="T99" fmla="*/ 50 h 87"/>
                  <a:gd name="T100" fmla="*/ 52 w 78"/>
                  <a:gd name="T101" fmla="*/ 61 h 87"/>
                  <a:gd name="T102" fmla="*/ 32 w 78"/>
                  <a:gd name="T103"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8" h="87">
                    <a:moveTo>
                      <a:pt x="55" y="64"/>
                    </a:moveTo>
                    <a:cubicBezTo>
                      <a:pt x="58" y="60"/>
                      <a:pt x="60" y="55"/>
                      <a:pt x="62" y="50"/>
                    </a:cubicBezTo>
                    <a:cubicBezTo>
                      <a:pt x="61" y="47"/>
                      <a:pt x="58" y="44"/>
                      <a:pt x="54" y="43"/>
                    </a:cubicBezTo>
                    <a:cubicBezTo>
                      <a:pt x="57" y="36"/>
                      <a:pt x="64" y="33"/>
                      <a:pt x="69" y="29"/>
                    </a:cubicBezTo>
                    <a:cubicBezTo>
                      <a:pt x="69" y="25"/>
                      <a:pt x="67" y="24"/>
                      <a:pt x="67" y="21"/>
                    </a:cubicBezTo>
                    <a:cubicBezTo>
                      <a:pt x="68" y="18"/>
                      <a:pt x="69" y="15"/>
                      <a:pt x="70" y="11"/>
                    </a:cubicBezTo>
                    <a:cubicBezTo>
                      <a:pt x="70" y="9"/>
                      <a:pt x="69" y="6"/>
                      <a:pt x="69" y="3"/>
                    </a:cubicBezTo>
                    <a:cubicBezTo>
                      <a:pt x="68" y="2"/>
                      <a:pt x="67" y="1"/>
                      <a:pt x="64" y="0"/>
                    </a:cubicBezTo>
                    <a:cubicBezTo>
                      <a:pt x="64" y="0"/>
                      <a:pt x="63" y="0"/>
                      <a:pt x="63" y="0"/>
                    </a:cubicBezTo>
                    <a:cubicBezTo>
                      <a:pt x="61" y="5"/>
                      <a:pt x="63" y="8"/>
                      <a:pt x="63" y="12"/>
                    </a:cubicBezTo>
                    <a:cubicBezTo>
                      <a:pt x="63" y="24"/>
                      <a:pt x="52" y="26"/>
                      <a:pt x="42" y="25"/>
                    </a:cubicBezTo>
                    <a:cubicBezTo>
                      <a:pt x="41" y="28"/>
                      <a:pt x="41" y="31"/>
                      <a:pt x="42" y="33"/>
                    </a:cubicBezTo>
                    <a:cubicBezTo>
                      <a:pt x="39" y="34"/>
                      <a:pt x="36" y="35"/>
                      <a:pt x="33" y="36"/>
                    </a:cubicBezTo>
                    <a:cubicBezTo>
                      <a:pt x="34" y="32"/>
                      <a:pt x="36" y="32"/>
                      <a:pt x="39" y="33"/>
                    </a:cubicBezTo>
                    <a:cubicBezTo>
                      <a:pt x="41" y="29"/>
                      <a:pt x="38" y="27"/>
                      <a:pt x="39" y="23"/>
                    </a:cubicBezTo>
                    <a:cubicBezTo>
                      <a:pt x="39" y="14"/>
                      <a:pt x="53" y="6"/>
                      <a:pt x="36" y="0"/>
                    </a:cubicBezTo>
                    <a:cubicBezTo>
                      <a:pt x="36" y="0"/>
                      <a:pt x="36" y="0"/>
                      <a:pt x="36" y="0"/>
                    </a:cubicBezTo>
                    <a:cubicBezTo>
                      <a:pt x="35" y="3"/>
                      <a:pt x="36" y="5"/>
                      <a:pt x="36" y="8"/>
                    </a:cubicBezTo>
                    <a:cubicBezTo>
                      <a:pt x="34" y="14"/>
                      <a:pt x="32" y="19"/>
                      <a:pt x="30" y="24"/>
                    </a:cubicBezTo>
                    <a:cubicBezTo>
                      <a:pt x="22" y="26"/>
                      <a:pt x="9" y="26"/>
                      <a:pt x="1" y="29"/>
                    </a:cubicBezTo>
                    <a:cubicBezTo>
                      <a:pt x="1" y="30"/>
                      <a:pt x="1" y="30"/>
                      <a:pt x="0" y="31"/>
                    </a:cubicBezTo>
                    <a:cubicBezTo>
                      <a:pt x="1" y="35"/>
                      <a:pt x="12" y="39"/>
                      <a:pt x="18" y="39"/>
                    </a:cubicBezTo>
                    <a:cubicBezTo>
                      <a:pt x="20" y="38"/>
                      <a:pt x="22" y="37"/>
                      <a:pt x="25" y="36"/>
                    </a:cubicBezTo>
                    <a:cubicBezTo>
                      <a:pt x="25" y="36"/>
                      <a:pt x="25" y="36"/>
                      <a:pt x="25" y="36"/>
                    </a:cubicBezTo>
                    <a:cubicBezTo>
                      <a:pt x="21" y="52"/>
                      <a:pt x="9" y="50"/>
                      <a:pt x="3" y="62"/>
                    </a:cubicBezTo>
                    <a:cubicBezTo>
                      <a:pt x="4" y="63"/>
                      <a:pt x="4" y="65"/>
                      <a:pt x="5" y="67"/>
                    </a:cubicBezTo>
                    <a:cubicBezTo>
                      <a:pt x="7" y="67"/>
                      <a:pt x="10" y="67"/>
                      <a:pt x="12" y="66"/>
                    </a:cubicBezTo>
                    <a:cubicBezTo>
                      <a:pt x="17" y="68"/>
                      <a:pt x="17" y="72"/>
                      <a:pt x="22" y="74"/>
                    </a:cubicBezTo>
                    <a:cubicBezTo>
                      <a:pt x="25" y="71"/>
                      <a:pt x="24" y="66"/>
                      <a:pt x="25" y="61"/>
                    </a:cubicBezTo>
                    <a:cubicBezTo>
                      <a:pt x="25" y="56"/>
                      <a:pt x="28" y="52"/>
                      <a:pt x="30" y="49"/>
                    </a:cubicBezTo>
                    <a:cubicBezTo>
                      <a:pt x="40" y="53"/>
                      <a:pt x="42" y="58"/>
                      <a:pt x="48" y="63"/>
                    </a:cubicBezTo>
                    <a:cubicBezTo>
                      <a:pt x="44" y="74"/>
                      <a:pt x="29" y="63"/>
                      <a:pt x="24" y="71"/>
                    </a:cubicBezTo>
                    <a:cubicBezTo>
                      <a:pt x="39" y="78"/>
                      <a:pt x="36" y="74"/>
                      <a:pt x="48" y="71"/>
                    </a:cubicBezTo>
                    <a:cubicBezTo>
                      <a:pt x="49" y="70"/>
                      <a:pt x="50" y="70"/>
                      <a:pt x="51" y="69"/>
                    </a:cubicBezTo>
                    <a:cubicBezTo>
                      <a:pt x="58" y="79"/>
                      <a:pt x="58" y="87"/>
                      <a:pt x="77" y="87"/>
                    </a:cubicBezTo>
                    <a:cubicBezTo>
                      <a:pt x="77" y="87"/>
                      <a:pt x="78" y="86"/>
                      <a:pt x="78" y="86"/>
                    </a:cubicBezTo>
                    <a:cubicBezTo>
                      <a:pt x="74" y="76"/>
                      <a:pt x="60" y="73"/>
                      <a:pt x="55" y="64"/>
                    </a:cubicBezTo>
                    <a:close/>
                    <a:moveTo>
                      <a:pt x="15" y="64"/>
                    </a:moveTo>
                    <a:cubicBezTo>
                      <a:pt x="15" y="65"/>
                      <a:pt x="15" y="65"/>
                      <a:pt x="15" y="65"/>
                    </a:cubicBezTo>
                    <a:cubicBezTo>
                      <a:pt x="14" y="64"/>
                      <a:pt x="13" y="64"/>
                      <a:pt x="11" y="63"/>
                    </a:cubicBezTo>
                    <a:cubicBezTo>
                      <a:pt x="11" y="62"/>
                      <a:pt x="12" y="61"/>
                      <a:pt x="12" y="60"/>
                    </a:cubicBezTo>
                    <a:cubicBezTo>
                      <a:pt x="13" y="59"/>
                      <a:pt x="14" y="58"/>
                      <a:pt x="15" y="57"/>
                    </a:cubicBezTo>
                    <a:cubicBezTo>
                      <a:pt x="16" y="57"/>
                      <a:pt x="16" y="58"/>
                      <a:pt x="17" y="58"/>
                    </a:cubicBezTo>
                    <a:cubicBezTo>
                      <a:pt x="16" y="60"/>
                      <a:pt x="16" y="62"/>
                      <a:pt x="15" y="64"/>
                    </a:cubicBezTo>
                    <a:close/>
                    <a:moveTo>
                      <a:pt x="32" y="46"/>
                    </a:moveTo>
                    <a:cubicBezTo>
                      <a:pt x="35" y="43"/>
                      <a:pt x="44" y="37"/>
                      <a:pt x="44" y="34"/>
                    </a:cubicBezTo>
                    <a:cubicBezTo>
                      <a:pt x="47" y="34"/>
                      <a:pt x="49" y="35"/>
                      <a:pt x="52" y="35"/>
                    </a:cubicBezTo>
                    <a:cubicBezTo>
                      <a:pt x="50" y="40"/>
                      <a:pt x="45" y="44"/>
                      <a:pt x="46" y="50"/>
                    </a:cubicBezTo>
                    <a:cubicBezTo>
                      <a:pt x="46" y="51"/>
                      <a:pt x="47" y="51"/>
                      <a:pt x="48" y="52"/>
                    </a:cubicBezTo>
                    <a:cubicBezTo>
                      <a:pt x="50" y="51"/>
                      <a:pt x="53" y="49"/>
                      <a:pt x="56" y="50"/>
                    </a:cubicBezTo>
                    <a:cubicBezTo>
                      <a:pt x="55" y="54"/>
                      <a:pt x="53" y="57"/>
                      <a:pt x="52" y="61"/>
                    </a:cubicBezTo>
                    <a:cubicBezTo>
                      <a:pt x="45" y="56"/>
                      <a:pt x="44" y="49"/>
                      <a:pt x="32" y="46"/>
                    </a:cubicBezTo>
                    <a:close/>
                  </a:path>
                </a:pathLst>
              </a:custGeom>
              <a:grpFill/>
              <a:ln>
                <a:noFill/>
              </a:ln>
            </p:spPr>
            <p:txBody>
              <a:bodyPr anchor="ctr"/>
              <a:lstStyle/>
              <a:p>
                <a:pPr algn="ctr"/>
                <a:endParaRPr/>
              </a:p>
            </p:txBody>
          </p:sp>
          <p:sp>
            <p:nvSpPr>
              <p:cNvPr id="137" name="PA-íšlîḓè"/>
              <p:cNvSpPr/>
              <p:nvPr>
                <p:custDataLst>
                  <p:tags r:id="rId77"/>
                </p:custDataLst>
              </p:nvPr>
            </p:nvSpPr>
            <p:spPr bwMode="auto">
              <a:xfrm>
                <a:off x="2888456" y="2578101"/>
                <a:ext cx="136525" cy="174625"/>
              </a:xfrm>
              <a:custGeom>
                <a:avLst/>
                <a:gdLst>
                  <a:gd name="T0" fmla="*/ 74 w 74"/>
                  <a:gd name="T1" fmla="*/ 41 h 94"/>
                  <a:gd name="T2" fmla="*/ 64 w 74"/>
                  <a:gd name="T3" fmla="*/ 35 h 94"/>
                  <a:gd name="T4" fmla="*/ 51 w 74"/>
                  <a:gd name="T5" fmla="*/ 5 h 94"/>
                  <a:gd name="T6" fmla="*/ 58 w 74"/>
                  <a:gd name="T7" fmla="*/ 39 h 94"/>
                  <a:gd name="T8" fmla="*/ 47 w 74"/>
                  <a:gd name="T9" fmla="*/ 47 h 94"/>
                  <a:gd name="T10" fmla="*/ 55 w 74"/>
                  <a:gd name="T11" fmla="*/ 34 h 94"/>
                  <a:gd name="T12" fmla="*/ 47 w 74"/>
                  <a:gd name="T13" fmla="*/ 29 h 94"/>
                  <a:gd name="T14" fmla="*/ 54 w 74"/>
                  <a:gd name="T15" fmla="*/ 22 h 94"/>
                  <a:gd name="T16" fmla="*/ 54 w 74"/>
                  <a:gd name="T17" fmla="*/ 20 h 94"/>
                  <a:gd name="T18" fmla="*/ 54 w 74"/>
                  <a:gd name="T19" fmla="*/ 19 h 94"/>
                  <a:gd name="T20" fmla="*/ 41 w 74"/>
                  <a:gd name="T21" fmla="*/ 19 h 94"/>
                  <a:gd name="T22" fmla="*/ 44 w 74"/>
                  <a:gd name="T23" fmla="*/ 22 h 94"/>
                  <a:gd name="T24" fmla="*/ 44 w 74"/>
                  <a:gd name="T25" fmla="*/ 32 h 94"/>
                  <a:gd name="T26" fmla="*/ 48 w 74"/>
                  <a:gd name="T27" fmla="*/ 37 h 94"/>
                  <a:gd name="T28" fmla="*/ 40 w 74"/>
                  <a:gd name="T29" fmla="*/ 58 h 94"/>
                  <a:gd name="T30" fmla="*/ 44 w 74"/>
                  <a:gd name="T31" fmla="*/ 61 h 94"/>
                  <a:gd name="T32" fmla="*/ 59 w 74"/>
                  <a:gd name="T33" fmla="*/ 46 h 94"/>
                  <a:gd name="T34" fmla="*/ 59 w 74"/>
                  <a:gd name="T35" fmla="*/ 46 h 94"/>
                  <a:gd name="T36" fmla="*/ 66 w 74"/>
                  <a:gd name="T37" fmla="*/ 93 h 94"/>
                  <a:gd name="T38" fmla="*/ 68 w 74"/>
                  <a:gd name="T39" fmla="*/ 93 h 94"/>
                  <a:gd name="T40" fmla="*/ 65 w 74"/>
                  <a:gd name="T41" fmla="*/ 42 h 94"/>
                  <a:gd name="T42" fmla="*/ 73 w 74"/>
                  <a:gd name="T43" fmla="*/ 41 h 94"/>
                  <a:gd name="T44" fmla="*/ 74 w 74"/>
                  <a:gd name="T45" fmla="*/ 41 h 94"/>
                  <a:gd name="T46" fmla="*/ 43 w 74"/>
                  <a:gd name="T47" fmla="*/ 42 h 94"/>
                  <a:gd name="T48" fmla="*/ 35 w 74"/>
                  <a:gd name="T49" fmla="*/ 48 h 94"/>
                  <a:gd name="T50" fmla="*/ 39 w 74"/>
                  <a:gd name="T51" fmla="*/ 38 h 94"/>
                  <a:gd name="T52" fmla="*/ 37 w 74"/>
                  <a:gd name="T53" fmla="*/ 29 h 94"/>
                  <a:gd name="T54" fmla="*/ 40 w 74"/>
                  <a:gd name="T55" fmla="*/ 27 h 94"/>
                  <a:gd name="T56" fmla="*/ 34 w 74"/>
                  <a:gd name="T57" fmla="*/ 16 h 94"/>
                  <a:gd name="T58" fmla="*/ 32 w 74"/>
                  <a:gd name="T59" fmla="*/ 15 h 94"/>
                  <a:gd name="T60" fmla="*/ 4 w 74"/>
                  <a:gd name="T61" fmla="*/ 46 h 94"/>
                  <a:gd name="T62" fmla="*/ 30 w 74"/>
                  <a:gd name="T63" fmla="*/ 29 h 94"/>
                  <a:gd name="T64" fmla="*/ 8 w 74"/>
                  <a:gd name="T65" fmla="*/ 52 h 94"/>
                  <a:gd name="T66" fmla="*/ 0 w 74"/>
                  <a:gd name="T67" fmla="*/ 56 h 94"/>
                  <a:gd name="T68" fmla="*/ 3 w 74"/>
                  <a:gd name="T69" fmla="*/ 61 h 94"/>
                  <a:gd name="T70" fmla="*/ 23 w 74"/>
                  <a:gd name="T71" fmla="*/ 54 h 94"/>
                  <a:gd name="T72" fmla="*/ 25 w 74"/>
                  <a:gd name="T73" fmla="*/ 53 h 94"/>
                  <a:gd name="T74" fmla="*/ 25 w 74"/>
                  <a:gd name="T75" fmla="*/ 53 h 94"/>
                  <a:gd name="T76" fmla="*/ 20 w 74"/>
                  <a:gd name="T77" fmla="*/ 72 h 94"/>
                  <a:gd name="T78" fmla="*/ 25 w 74"/>
                  <a:gd name="T79" fmla="*/ 76 h 94"/>
                  <a:gd name="T80" fmla="*/ 26 w 74"/>
                  <a:gd name="T81" fmla="*/ 76 h 94"/>
                  <a:gd name="T82" fmla="*/ 30 w 74"/>
                  <a:gd name="T83" fmla="*/ 67 h 94"/>
                  <a:gd name="T84" fmla="*/ 31 w 74"/>
                  <a:gd name="T85" fmla="*/ 66 h 94"/>
                  <a:gd name="T86" fmla="*/ 32 w 74"/>
                  <a:gd name="T87" fmla="*/ 75 h 94"/>
                  <a:gd name="T88" fmla="*/ 35 w 74"/>
                  <a:gd name="T89" fmla="*/ 76 h 94"/>
                  <a:gd name="T90" fmla="*/ 38 w 74"/>
                  <a:gd name="T91" fmla="*/ 76 h 94"/>
                  <a:gd name="T92" fmla="*/ 35 w 74"/>
                  <a:gd name="T93" fmla="*/ 61 h 94"/>
                  <a:gd name="T94" fmla="*/ 43 w 74"/>
                  <a:gd name="T95" fmla="*/ 4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94">
                    <a:moveTo>
                      <a:pt x="74" y="41"/>
                    </a:moveTo>
                    <a:cubicBezTo>
                      <a:pt x="73" y="36"/>
                      <a:pt x="70" y="34"/>
                      <a:pt x="64" y="35"/>
                    </a:cubicBezTo>
                    <a:cubicBezTo>
                      <a:pt x="63" y="24"/>
                      <a:pt x="67" y="0"/>
                      <a:pt x="51" y="5"/>
                    </a:cubicBezTo>
                    <a:cubicBezTo>
                      <a:pt x="50" y="9"/>
                      <a:pt x="61" y="31"/>
                      <a:pt x="58" y="39"/>
                    </a:cubicBezTo>
                    <a:cubicBezTo>
                      <a:pt x="58" y="39"/>
                      <a:pt x="47" y="47"/>
                      <a:pt x="47" y="47"/>
                    </a:cubicBezTo>
                    <a:cubicBezTo>
                      <a:pt x="48" y="41"/>
                      <a:pt x="53" y="39"/>
                      <a:pt x="55" y="34"/>
                    </a:cubicBezTo>
                    <a:cubicBezTo>
                      <a:pt x="56" y="30"/>
                      <a:pt x="49" y="31"/>
                      <a:pt x="47" y="29"/>
                    </a:cubicBezTo>
                    <a:cubicBezTo>
                      <a:pt x="48" y="26"/>
                      <a:pt x="51" y="23"/>
                      <a:pt x="54" y="22"/>
                    </a:cubicBezTo>
                    <a:cubicBezTo>
                      <a:pt x="54" y="21"/>
                      <a:pt x="54" y="21"/>
                      <a:pt x="54" y="20"/>
                    </a:cubicBezTo>
                    <a:cubicBezTo>
                      <a:pt x="54" y="20"/>
                      <a:pt x="54" y="19"/>
                      <a:pt x="54" y="19"/>
                    </a:cubicBezTo>
                    <a:cubicBezTo>
                      <a:pt x="50" y="17"/>
                      <a:pt x="45" y="17"/>
                      <a:pt x="41" y="19"/>
                    </a:cubicBezTo>
                    <a:cubicBezTo>
                      <a:pt x="41" y="22"/>
                      <a:pt x="42" y="22"/>
                      <a:pt x="44" y="22"/>
                    </a:cubicBezTo>
                    <a:cubicBezTo>
                      <a:pt x="44" y="26"/>
                      <a:pt x="44" y="29"/>
                      <a:pt x="44" y="32"/>
                    </a:cubicBezTo>
                    <a:cubicBezTo>
                      <a:pt x="45" y="34"/>
                      <a:pt x="47" y="35"/>
                      <a:pt x="48" y="37"/>
                    </a:cubicBezTo>
                    <a:cubicBezTo>
                      <a:pt x="46" y="41"/>
                      <a:pt x="35" y="51"/>
                      <a:pt x="40" y="58"/>
                    </a:cubicBezTo>
                    <a:cubicBezTo>
                      <a:pt x="41" y="60"/>
                      <a:pt x="42" y="60"/>
                      <a:pt x="44" y="61"/>
                    </a:cubicBezTo>
                    <a:cubicBezTo>
                      <a:pt x="49" y="55"/>
                      <a:pt x="51" y="50"/>
                      <a:pt x="59" y="46"/>
                    </a:cubicBezTo>
                    <a:cubicBezTo>
                      <a:pt x="59" y="46"/>
                      <a:pt x="59" y="46"/>
                      <a:pt x="59" y="46"/>
                    </a:cubicBezTo>
                    <a:cubicBezTo>
                      <a:pt x="61" y="60"/>
                      <a:pt x="59" y="83"/>
                      <a:pt x="66" y="93"/>
                    </a:cubicBezTo>
                    <a:cubicBezTo>
                      <a:pt x="67" y="94"/>
                      <a:pt x="67" y="93"/>
                      <a:pt x="68" y="93"/>
                    </a:cubicBezTo>
                    <a:cubicBezTo>
                      <a:pt x="68" y="78"/>
                      <a:pt x="67" y="60"/>
                      <a:pt x="65" y="42"/>
                    </a:cubicBezTo>
                    <a:cubicBezTo>
                      <a:pt x="68" y="42"/>
                      <a:pt x="72" y="42"/>
                      <a:pt x="73" y="41"/>
                    </a:cubicBezTo>
                    <a:cubicBezTo>
                      <a:pt x="74" y="41"/>
                      <a:pt x="74" y="41"/>
                      <a:pt x="74" y="41"/>
                    </a:cubicBezTo>
                    <a:close/>
                    <a:moveTo>
                      <a:pt x="43" y="42"/>
                    </a:moveTo>
                    <a:cubicBezTo>
                      <a:pt x="39" y="44"/>
                      <a:pt x="38" y="46"/>
                      <a:pt x="35" y="48"/>
                    </a:cubicBezTo>
                    <a:cubicBezTo>
                      <a:pt x="35" y="42"/>
                      <a:pt x="39" y="42"/>
                      <a:pt x="39" y="38"/>
                    </a:cubicBezTo>
                    <a:cubicBezTo>
                      <a:pt x="40" y="35"/>
                      <a:pt x="37" y="33"/>
                      <a:pt x="37" y="29"/>
                    </a:cubicBezTo>
                    <a:cubicBezTo>
                      <a:pt x="38" y="28"/>
                      <a:pt x="39" y="28"/>
                      <a:pt x="40" y="27"/>
                    </a:cubicBezTo>
                    <a:cubicBezTo>
                      <a:pt x="41" y="24"/>
                      <a:pt x="36" y="16"/>
                      <a:pt x="34" y="16"/>
                    </a:cubicBezTo>
                    <a:cubicBezTo>
                      <a:pt x="33" y="16"/>
                      <a:pt x="32" y="15"/>
                      <a:pt x="32" y="15"/>
                    </a:cubicBezTo>
                    <a:cubicBezTo>
                      <a:pt x="22" y="28"/>
                      <a:pt x="10" y="30"/>
                      <a:pt x="4" y="46"/>
                    </a:cubicBezTo>
                    <a:cubicBezTo>
                      <a:pt x="13" y="41"/>
                      <a:pt x="17" y="31"/>
                      <a:pt x="30" y="29"/>
                    </a:cubicBezTo>
                    <a:cubicBezTo>
                      <a:pt x="29" y="39"/>
                      <a:pt x="16" y="48"/>
                      <a:pt x="8" y="52"/>
                    </a:cubicBezTo>
                    <a:cubicBezTo>
                      <a:pt x="4" y="54"/>
                      <a:pt x="2" y="52"/>
                      <a:pt x="0" y="56"/>
                    </a:cubicBezTo>
                    <a:cubicBezTo>
                      <a:pt x="0" y="59"/>
                      <a:pt x="1" y="60"/>
                      <a:pt x="3" y="61"/>
                    </a:cubicBezTo>
                    <a:cubicBezTo>
                      <a:pt x="10" y="63"/>
                      <a:pt x="22" y="58"/>
                      <a:pt x="23" y="54"/>
                    </a:cubicBezTo>
                    <a:cubicBezTo>
                      <a:pt x="24" y="54"/>
                      <a:pt x="24" y="53"/>
                      <a:pt x="25" y="53"/>
                    </a:cubicBezTo>
                    <a:cubicBezTo>
                      <a:pt x="25" y="53"/>
                      <a:pt x="25" y="53"/>
                      <a:pt x="25" y="53"/>
                    </a:cubicBezTo>
                    <a:cubicBezTo>
                      <a:pt x="23" y="59"/>
                      <a:pt x="22" y="66"/>
                      <a:pt x="20" y="72"/>
                    </a:cubicBezTo>
                    <a:cubicBezTo>
                      <a:pt x="21" y="74"/>
                      <a:pt x="23" y="75"/>
                      <a:pt x="25" y="76"/>
                    </a:cubicBezTo>
                    <a:cubicBezTo>
                      <a:pt x="25" y="76"/>
                      <a:pt x="26" y="76"/>
                      <a:pt x="26" y="76"/>
                    </a:cubicBezTo>
                    <a:cubicBezTo>
                      <a:pt x="28" y="73"/>
                      <a:pt x="29" y="70"/>
                      <a:pt x="30" y="67"/>
                    </a:cubicBezTo>
                    <a:cubicBezTo>
                      <a:pt x="31" y="67"/>
                      <a:pt x="31" y="67"/>
                      <a:pt x="31" y="66"/>
                    </a:cubicBezTo>
                    <a:cubicBezTo>
                      <a:pt x="32" y="69"/>
                      <a:pt x="32" y="72"/>
                      <a:pt x="32" y="75"/>
                    </a:cubicBezTo>
                    <a:cubicBezTo>
                      <a:pt x="33" y="75"/>
                      <a:pt x="34" y="76"/>
                      <a:pt x="35" y="76"/>
                    </a:cubicBezTo>
                    <a:cubicBezTo>
                      <a:pt x="36" y="76"/>
                      <a:pt x="37" y="76"/>
                      <a:pt x="38" y="76"/>
                    </a:cubicBezTo>
                    <a:cubicBezTo>
                      <a:pt x="37" y="71"/>
                      <a:pt x="36" y="66"/>
                      <a:pt x="35" y="61"/>
                    </a:cubicBezTo>
                    <a:cubicBezTo>
                      <a:pt x="38" y="54"/>
                      <a:pt x="40" y="48"/>
                      <a:pt x="43" y="42"/>
                    </a:cubicBezTo>
                    <a:close/>
                  </a:path>
                </a:pathLst>
              </a:custGeom>
              <a:grpFill/>
              <a:ln>
                <a:noFill/>
              </a:ln>
            </p:spPr>
            <p:txBody>
              <a:bodyPr anchor="ctr"/>
              <a:lstStyle/>
              <a:p>
                <a:pPr algn="ctr"/>
                <a:endParaRPr/>
              </a:p>
            </p:txBody>
          </p:sp>
          <p:sp>
            <p:nvSpPr>
              <p:cNvPr id="138" name="PA-íṡḻiḓè"/>
              <p:cNvSpPr/>
              <p:nvPr>
                <p:custDataLst>
                  <p:tags r:id="rId78"/>
                </p:custDataLst>
              </p:nvPr>
            </p:nvSpPr>
            <p:spPr bwMode="auto">
              <a:xfrm>
                <a:off x="2688431" y="2652713"/>
                <a:ext cx="136525" cy="150813"/>
              </a:xfrm>
              <a:custGeom>
                <a:avLst/>
                <a:gdLst>
                  <a:gd name="T0" fmla="*/ 55 w 74"/>
                  <a:gd name="T1" fmla="*/ 53 h 82"/>
                  <a:gd name="T2" fmla="*/ 54 w 74"/>
                  <a:gd name="T3" fmla="*/ 51 h 82"/>
                  <a:gd name="T4" fmla="*/ 57 w 74"/>
                  <a:gd name="T5" fmla="*/ 49 h 82"/>
                  <a:gd name="T6" fmla="*/ 56 w 74"/>
                  <a:gd name="T7" fmla="*/ 45 h 82"/>
                  <a:gd name="T8" fmla="*/ 52 w 74"/>
                  <a:gd name="T9" fmla="*/ 45 h 82"/>
                  <a:gd name="T10" fmla="*/ 51 w 74"/>
                  <a:gd name="T11" fmla="*/ 44 h 82"/>
                  <a:gd name="T12" fmla="*/ 60 w 74"/>
                  <a:gd name="T13" fmla="*/ 32 h 82"/>
                  <a:gd name="T14" fmla="*/ 60 w 74"/>
                  <a:gd name="T15" fmla="*/ 30 h 82"/>
                  <a:gd name="T16" fmla="*/ 34 w 74"/>
                  <a:gd name="T17" fmla="*/ 38 h 82"/>
                  <a:gd name="T18" fmla="*/ 33 w 74"/>
                  <a:gd name="T19" fmla="*/ 38 h 82"/>
                  <a:gd name="T20" fmla="*/ 60 w 74"/>
                  <a:gd name="T21" fmla="*/ 16 h 82"/>
                  <a:gd name="T22" fmla="*/ 61 w 74"/>
                  <a:gd name="T23" fmla="*/ 10 h 82"/>
                  <a:gd name="T24" fmla="*/ 42 w 74"/>
                  <a:gd name="T25" fmla="*/ 11 h 82"/>
                  <a:gd name="T26" fmla="*/ 27 w 74"/>
                  <a:gd name="T27" fmla="*/ 0 h 82"/>
                  <a:gd name="T28" fmla="*/ 24 w 74"/>
                  <a:gd name="T29" fmla="*/ 0 h 82"/>
                  <a:gd name="T30" fmla="*/ 29 w 74"/>
                  <a:gd name="T31" fmla="*/ 21 h 82"/>
                  <a:gd name="T32" fmla="*/ 11 w 74"/>
                  <a:gd name="T33" fmla="*/ 39 h 82"/>
                  <a:gd name="T34" fmla="*/ 1 w 74"/>
                  <a:gd name="T35" fmla="*/ 44 h 82"/>
                  <a:gd name="T36" fmla="*/ 0 w 74"/>
                  <a:gd name="T37" fmla="*/ 47 h 82"/>
                  <a:gd name="T38" fmla="*/ 35 w 74"/>
                  <a:gd name="T39" fmla="*/ 26 h 82"/>
                  <a:gd name="T40" fmla="*/ 35 w 74"/>
                  <a:gd name="T41" fmla="*/ 26 h 82"/>
                  <a:gd name="T42" fmla="*/ 30 w 74"/>
                  <a:gd name="T43" fmla="*/ 48 h 82"/>
                  <a:gd name="T44" fmla="*/ 40 w 74"/>
                  <a:gd name="T45" fmla="*/ 57 h 82"/>
                  <a:gd name="T46" fmla="*/ 35 w 74"/>
                  <a:gd name="T47" fmla="*/ 78 h 82"/>
                  <a:gd name="T48" fmla="*/ 45 w 74"/>
                  <a:gd name="T49" fmla="*/ 82 h 82"/>
                  <a:gd name="T50" fmla="*/ 47 w 74"/>
                  <a:gd name="T51" fmla="*/ 80 h 82"/>
                  <a:gd name="T52" fmla="*/ 46 w 74"/>
                  <a:gd name="T53" fmla="*/ 67 h 82"/>
                  <a:gd name="T54" fmla="*/ 47 w 74"/>
                  <a:gd name="T55" fmla="*/ 66 h 82"/>
                  <a:gd name="T56" fmla="*/ 50 w 74"/>
                  <a:gd name="T57" fmla="*/ 73 h 82"/>
                  <a:gd name="T58" fmla="*/ 58 w 74"/>
                  <a:gd name="T59" fmla="*/ 79 h 82"/>
                  <a:gd name="T60" fmla="*/ 59 w 74"/>
                  <a:gd name="T61" fmla="*/ 79 h 82"/>
                  <a:gd name="T62" fmla="*/ 53 w 74"/>
                  <a:gd name="T63" fmla="*/ 57 h 82"/>
                  <a:gd name="T64" fmla="*/ 56 w 74"/>
                  <a:gd name="T65" fmla="*/ 55 h 82"/>
                  <a:gd name="T66" fmla="*/ 56 w 74"/>
                  <a:gd name="T67" fmla="*/ 55 h 82"/>
                  <a:gd name="T68" fmla="*/ 69 w 74"/>
                  <a:gd name="T69" fmla="*/ 69 h 82"/>
                  <a:gd name="T70" fmla="*/ 74 w 74"/>
                  <a:gd name="T71" fmla="*/ 64 h 82"/>
                  <a:gd name="T72" fmla="*/ 55 w 74"/>
                  <a:gd name="T73" fmla="*/ 53 h 82"/>
                  <a:gd name="T74" fmla="*/ 40 w 74"/>
                  <a:gd name="T75" fmla="*/ 46 h 82"/>
                  <a:gd name="T76" fmla="*/ 39 w 74"/>
                  <a:gd name="T77" fmla="*/ 46 h 82"/>
                  <a:gd name="T78" fmla="*/ 38 w 74"/>
                  <a:gd name="T79" fmla="*/ 46 h 82"/>
                  <a:gd name="T80" fmla="*/ 37 w 74"/>
                  <a:gd name="T81" fmla="*/ 44 h 82"/>
                  <a:gd name="T82" fmla="*/ 44 w 74"/>
                  <a:gd name="T83" fmla="*/ 36 h 82"/>
                  <a:gd name="T84" fmla="*/ 46 w 74"/>
                  <a:gd name="T85" fmla="*/ 35 h 82"/>
                  <a:gd name="T86" fmla="*/ 46 w 74"/>
                  <a:gd name="T87" fmla="*/ 35 h 82"/>
                  <a:gd name="T88" fmla="*/ 40 w 74"/>
                  <a:gd name="T89" fmla="*/ 4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82">
                    <a:moveTo>
                      <a:pt x="55" y="53"/>
                    </a:moveTo>
                    <a:cubicBezTo>
                      <a:pt x="55" y="53"/>
                      <a:pt x="54" y="52"/>
                      <a:pt x="54" y="51"/>
                    </a:cubicBezTo>
                    <a:cubicBezTo>
                      <a:pt x="55" y="51"/>
                      <a:pt x="56" y="50"/>
                      <a:pt x="57" y="49"/>
                    </a:cubicBezTo>
                    <a:cubicBezTo>
                      <a:pt x="57" y="48"/>
                      <a:pt x="56" y="47"/>
                      <a:pt x="56" y="45"/>
                    </a:cubicBezTo>
                    <a:cubicBezTo>
                      <a:pt x="54" y="45"/>
                      <a:pt x="53" y="45"/>
                      <a:pt x="52" y="45"/>
                    </a:cubicBezTo>
                    <a:cubicBezTo>
                      <a:pt x="51" y="45"/>
                      <a:pt x="51" y="44"/>
                      <a:pt x="51" y="44"/>
                    </a:cubicBezTo>
                    <a:cubicBezTo>
                      <a:pt x="53" y="40"/>
                      <a:pt x="59" y="36"/>
                      <a:pt x="60" y="32"/>
                    </a:cubicBezTo>
                    <a:cubicBezTo>
                      <a:pt x="60" y="31"/>
                      <a:pt x="60" y="31"/>
                      <a:pt x="60" y="30"/>
                    </a:cubicBezTo>
                    <a:cubicBezTo>
                      <a:pt x="50" y="21"/>
                      <a:pt x="41" y="31"/>
                      <a:pt x="34" y="38"/>
                    </a:cubicBezTo>
                    <a:cubicBezTo>
                      <a:pt x="33" y="38"/>
                      <a:pt x="33" y="38"/>
                      <a:pt x="33" y="38"/>
                    </a:cubicBezTo>
                    <a:cubicBezTo>
                      <a:pt x="34" y="30"/>
                      <a:pt x="48" y="16"/>
                      <a:pt x="60" y="16"/>
                    </a:cubicBezTo>
                    <a:cubicBezTo>
                      <a:pt x="61" y="14"/>
                      <a:pt x="61" y="12"/>
                      <a:pt x="61" y="10"/>
                    </a:cubicBezTo>
                    <a:cubicBezTo>
                      <a:pt x="50" y="3"/>
                      <a:pt x="52" y="11"/>
                      <a:pt x="42" y="11"/>
                    </a:cubicBezTo>
                    <a:cubicBezTo>
                      <a:pt x="38" y="10"/>
                      <a:pt x="32" y="1"/>
                      <a:pt x="27" y="0"/>
                    </a:cubicBezTo>
                    <a:cubicBezTo>
                      <a:pt x="26" y="0"/>
                      <a:pt x="25" y="0"/>
                      <a:pt x="24" y="0"/>
                    </a:cubicBezTo>
                    <a:cubicBezTo>
                      <a:pt x="21" y="5"/>
                      <a:pt x="30" y="14"/>
                      <a:pt x="29" y="21"/>
                    </a:cubicBezTo>
                    <a:cubicBezTo>
                      <a:pt x="19" y="27"/>
                      <a:pt x="17" y="33"/>
                      <a:pt x="11" y="39"/>
                    </a:cubicBezTo>
                    <a:cubicBezTo>
                      <a:pt x="8" y="42"/>
                      <a:pt x="4" y="42"/>
                      <a:pt x="1" y="44"/>
                    </a:cubicBezTo>
                    <a:cubicBezTo>
                      <a:pt x="1" y="45"/>
                      <a:pt x="0" y="46"/>
                      <a:pt x="0" y="47"/>
                    </a:cubicBezTo>
                    <a:cubicBezTo>
                      <a:pt x="11" y="69"/>
                      <a:pt x="23" y="30"/>
                      <a:pt x="35" y="26"/>
                    </a:cubicBezTo>
                    <a:cubicBezTo>
                      <a:pt x="35" y="26"/>
                      <a:pt x="35" y="26"/>
                      <a:pt x="35" y="26"/>
                    </a:cubicBezTo>
                    <a:cubicBezTo>
                      <a:pt x="33" y="33"/>
                      <a:pt x="28" y="39"/>
                      <a:pt x="30" y="48"/>
                    </a:cubicBezTo>
                    <a:cubicBezTo>
                      <a:pt x="30" y="51"/>
                      <a:pt x="37" y="56"/>
                      <a:pt x="40" y="57"/>
                    </a:cubicBezTo>
                    <a:cubicBezTo>
                      <a:pt x="37" y="64"/>
                      <a:pt x="32" y="69"/>
                      <a:pt x="35" y="78"/>
                    </a:cubicBezTo>
                    <a:cubicBezTo>
                      <a:pt x="39" y="79"/>
                      <a:pt x="42" y="80"/>
                      <a:pt x="45" y="82"/>
                    </a:cubicBezTo>
                    <a:cubicBezTo>
                      <a:pt x="46" y="81"/>
                      <a:pt x="46" y="81"/>
                      <a:pt x="47" y="80"/>
                    </a:cubicBezTo>
                    <a:cubicBezTo>
                      <a:pt x="49" y="77"/>
                      <a:pt x="45" y="70"/>
                      <a:pt x="46" y="67"/>
                    </a:cubicBezTo>
                    <a:cubicBezTo>
                      <a:pt x="46" y="66"/>
                      <a:pt x="46" y="66"/>
                      <a:pt x="47" y="66"/>
                    </a:cubicBezTo>
                    <a:cubicBezTo>
                      <a:pt x="48" y="67"/>
                      <a:pt x="49" y="71"/>
                      <a:pt x="50" y="73"/>
                    </a:cubicBezTo>
                    <a:cubicBezTo>
                      <a:pt x="52" y="76"/>
                      <a:pt x="55" y="77"/>
                      <a:pt x="58" y="79"/>
                    </a:cubicBezTo>
                    <a:cubicBezTo>
                      <a:pt x="58" y="79"/>
                      <a:pt x="58" y="79"/>
                      <a:pt x="59" y="79"/>
                    </a:cubicBezTo>
                    <a:cubicBezTo>
                      <a:pt x="60" y="72"/>
                      <a:pt x="53" y="64"/>
                      <a:pt x="53" y="57"/>
                    </a:cubicBezTo>
                    <a:cubicBezTo>
                      <a:pt x="54" y="56"/>
                      <a:pt x="55" y="56"/>
                      <a:pt x="56" y="55"/>
                    </a:cubicBezTo>
                    <a:cubicBezTo>
                      <a:pt x="56" y="55"/>
                      <a:pt x="56" y="55"/>
                      <a:pt x="56" y="55"/>
                    </a:cubicBezTo>
                    <a:cubicBezTo>
                      <a:pt x="63" y="60"/>
                      <a:pt x="59" y="67"/>
                      <a:pt x="69" y="69"/>
                    </a:cubicBezTo>
                    <a:cubicBezTo>
                      <a:pt x="71" y="67"/>
                      <a:pt x="72" y="66"/>
                      <a:pt x="74" y="64"/>
                    </a:cubicBezTo>
                    <a:cubicBezTo>
                      <a:pt x="71" y="56"/>
                      <a:pt x="63" y="51"/>
                      <a:pt x="55" y="53"/>
                    </a:cubicBezTo>
                    <a:close/>
                    <a:moveTo>
                      <a:pt x="40" y="46"/>
                    </a:moveTo>
                    <a:cubicBezTo>
                      <a:pt x="40" y="46"/>
                      <a:pt x="39" y="46"/>
                      <a:pt x="39" y="46"/>
                    </a:cubicBezTo>
                    <a:cubicBezTo>
                      <a:pt x="38" y="46"/>
                      <a:pt x="38" y="46"/>
                      <a:pt x="38" y="46"/>
                    </a:cubicBezTo>
                    <a:cubicBezTo>
                      <a:pt x="38" y="45"/>
                      <a:pt x="37" y="45"/>
                      <a:pt x="37" y="44"/>
                    </a:cubicBezTo>
                    <a:cubicBezTo>
                      <a:pt x="39" y="41"/>
                      <a:pt x="42" y="39"/>
                      <a:pt x="44" y="36"/>
                    </a:cubicBezTo>
                    <a:cubicBezTo>
                      <a:pt x="45" y="36"/>
                      <a:pt x="45" y="35"/>
                      <a:pt x="46" y="35"/>
                    </a:cubicBezTo>
                    <a:cubicBezTo>
                      <a:pt x="46" y="35"/>
                      <a:pt x="46" y="35"/>
                      <a:pt x="46" y="35"/>
                    </a:cubicBezTo>
                    <a:cubicBezTo>
                      <a:pt x="44" y="39"/>
                      <a:pt x="42" y="42"/>
                      <a:pt x="40" y="46"/>
                    </a:cubicBezTo>
                    <a:close/>
                  </a:path>
                </a:pathLst>
              </a:custGeom>
              <a:grpFill/>
              <a:ln>
                <a:noFill/>
              </a:ln>
            </p:spPr>
            <p:txBody>
              <a:bodyPr anchor="ctr"/>
              <a:lstStyle/>
              <a:p>
                <a:pPr algn="ctr"/>
                <a:endParaRPr/>
              </a:p>
            </p:txBody>
          </p:sp>
          <p:sp>
            <p:nvSpPr>
              <p:cNvPr id="139" name="PA-ïṩḷidé"/>
              <p:cNvSpPr/>
              <p:nvPr>
                <p:custDataLst>
                  <p:tags r:id="rId79"/>
                </p:custDataLst>
              </p:nvPr>
            </p:nvSpPr>
            <p:spPr bwMode="auto">
              <a:xfrm>
                <a:off x="2515394" y="2755901"/>
                <a:ext cx="160338" cy="169863"/>
              </a:xfrm>
              <a:custGeom>
                <a:avLst/>
                <a:gdLst>
                  <a:gd name="T0" fmla="*/ 29 w 87"/>
                  <a:gd name="T1" fmla="*/ 8 h 92"/>
                  <a:gd name="T2" fmla="*/ 52 w 87"/>
                  <a:gd name="T3" fmla="*/ 17 h 92"/>
                  <a:gd name="T4" fmla="*/ 61 w 87"/>
                  <a:gd name="T5" fmla="*/ 16 h 92"/>
                  <a:gd name="T6" fmla="*/ 62 w 87"/>
                  <a:gd name="T7" fmla="*/ 17 h 92"/>
                  <a:gd name="T8" fmla="*/ 69 w 87"/>
                  <a:gd name="T9" fmla="*/ 42 h 92"/>
                  <a:gd name="T10" fmla="*/ 86 w 87"/>
                  <a:gd name="T11" fmla="*/ 35 h 92"/>
                  <a:gd name="T12" fmla="*/ 87 w 87"/>
                  <a:gd name="T13" fmla="*/ 39 h 92"/>
                  <a:gd name="T14" fmla="*/ 76 w 87"/>
                  <a:gd name="T15" fmla="*/ 55 h 92"/>
                  <a:gd name="T16" fmla="*/ 67 w 87"/>
                  <a:gd name="T17" fmla="*/ 76 h 92"/>
                  <a:gd name="T18" fmla="*/ 65 w 87"/>
                  <a:gd name="T19" fmla="*/ 74 h 92"/>
                  <a:gd name="T20" fmla="*/ 69 w 87"/>
                  <a:gd name="T21" fmla="*/ 53 h 92"/>
                  <a:gd name="T22" fmla="*/ 55 w 87"/>
                  <a:gd name="T23" fmla="*/ 40 h 92"/>
                  <a:gd name="T24" fmla="*/ 45 w 87"/>
                  <a:gd name="T25" fmla="*/ 44 h 92"/>
                  <a:gd name="T26" fmla="*/ 46 w 87"/>
                  <a:gd name="T27" fmla="*/ 89 h 92"/>
                  <a:gd name="T28" fmla="*/ 38 w 87"/>
                  <a:gd name="T29" fmla="*/ 92 h 92"/>
                  <a:gd name="T30" fmla="*/ 27 w 87"/>
                  <a:gd name="T31" fmla="*/ 68 h 92"/>
                  <a:gd name="T32" fmla="*/ 14 w 87"/>
                  <a:gd name="T33" fmla="*/ 70 h 92"/>
                  <a:gd name="T34" fmla="*/ 12 w 87"/>
                  <a:gd name="T35" fmla="*/ 65 h 92"/>
                  <a:gd name="T36" fmla="*/ 18 w 87"/>
                  <a:gd name="T37" fmla="*/ 58 h 92"/>
                  <a:gd name="T38" fmla="*/ 0 w 87"/>
                  <a:gd name="T39" fmla="*/ 42 h 92"/>
                  <a:gd name="T40" fmla="*/ 0 w 87"/>
                  <a:gd name="T41" fmla="*/ 42 h 92"/>
                  <a:gd name="T42" fmla="*/ 21 w 87"/>
                  <a:gd name="T43" fmla="*/ 39 h 92"/>
                  <a:gd name="T44" fmla="*/ 27 w 87"/>
                  <a:gd name="T45" fmla="*/ 48 h 92"/>
                  <a:gd name="T46" fmla="*/ 34 w 87"/>
                  <a:gd name="T47" fmla="*/ 52 h 92"/>
                  <a:gd name="T48" fmla="*/ 36 w 87"/>
                  <a:gd name="T49" fmla="*/ 62 h 92"/>
                  <a:gd name="T50" fmla="*/ 39 w 87"/>
                  <a:gd name="T51" fmla="*/ 44 h 92"/>
                  <a:gd name="T52" fmla="*/ 46 w 87"/>
                  <a:gd name="T53" fmla="*/ 28 h 92"/>
                  <a:gd name="T54" fmla="*/ 29 w 87"/>
                  <a:gd name="T55"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92">
                    <a:moveTo>
                      <a:pt x="29" y="8"/>
                    </a:moveTo>
                    <a:cubicBezTo>
                      <a:pt x="42" y="0"/>
                      <a:pt x="43" y="12"/>
                      <a:pt x="52" y="17"/>
                    </a:cubicBezTo>
                    <a:cubicBezTo>
                      <a:pt x="55" y="15"/>
                      <a:pt x="58" y="15"/>
                      <a:pt x="61" y="16"/>
                    </a:cubicBezTo>
                    <a:cubicBezTo>
                      <a:pt x="61" y="16"/>
                      <a:pt x="62" y="17"/>
                      <a:pt x="62" y="17"/>
                    </a:cubicBezTo>
                    <a:cubicBezTo>
                      <a:pt x="62" y="26"/>
                      <a:pt x="58" y="33"/>
                      <a:pt x="69" y="42"/>
                    </a:cubicBezTo>
                    <a:cubicBezTo>
                      <a:pt x="75" y="35"/>
                      <a:pt x="80" y="33"/>
                      <a:pt x="86" y="35"/>
                    </a:cubicBezTo>
                    <a:cubicBezTo>
                      <a:pt x="87" y="36"/>
                      <a:pt x="87" y="38"/>
                      <a:pt x="87" y="39"/>
                    </a:cubicBezTo>
                    <a:cubicBezTo>
                      <a:pt x="83" y="45"/>
                      <a:pt x="80" y="50"/>
                      <a:pt x="76" y="55"/>
                    </a:cubicBezTo>
                    <a:cubicBezTo>
                      <a:pt x="71" y="62"/>
                      <a:pt x="71" y="70"/>
                      <a:pt x="67" y="76"/>
                    </a:cubicBezTo>
                    <a:cubicBezTo>
                      <a:pt x="66" y="75"/>
                      <a:pt x="66" y="75"/>
                      <a:pt x="65" y="74"/>
                    </a:cubicBezTo>
                    <a:cubicBezTo>
                      <a:pt x="63" y="66"/>
                      <a:pt x="67" y="60"/>
                      <a:pt x="69" y="53"/>
                    </a:cubicBezTo>
                    <a:cubicBezTo>
                      <a:pt x="64" y="51"/>
                      <a:pt x="60" y="46"/>
                      <a:pt x="55" y="40"/>
                    </a:cubicBezTo>
                    <a:cubicBezTo>
                      <a:pt x="52" y="42"/>
                      <a:pt x="49" y="41"/>
                      <a:pt x="45" y="44"/>
                    </a:cubicBezTo>
                    <a:cubicBezTo>
                      <a:pt x="40" y="59"/>
                      <a:pt x="48" y="75"/>
                      <a:pt x="46" y="89"/>
                    </a:cubicBezTo>
                    <a:cubicBezTo>
                      <a:pt x="43" y="92"/>
                      <a:pt x="41" y="91"/>
                      <a:pt x="38" y="92"/>
                    </a:cubicBezTo>
                    <a:cubicBezTo>
                      <a:pt x="31" y="83"/>
                      <a:pt x="33" y="76"/>
                      <a:pt x="27" y="68"/>
                    </a:cubicBezTo>
                    <a:cubicBezTo>
                      <a:pt x="23" y="71"/>
                      <a:pt x="18" y="71"/>
                      <a:pt x="14" y="70"/>
                    </a:cubicBezTo>
                    <a:cubicBezTo>
                      <a:pt x="12" y="68"/>
                      <a:pt x="12" y="67"/>
                      <a:pt x="12" y="65"/>
                    </a:cubicBezTo>
                    <a:cubicBezTo>
                      <a:pt x="14" y="63"/>
                      <a:pt x="16" y="60"/>
                      <a:pt x="18" y="58"/>
                    </a:cubicBezTo>
                    <a:cubicBezTo>
                      <a:pt x="13" y="49"/>
                      <a:pt x="3" y="48"/>
                      <a:pt x="0" y="42"/>
                    </a:cubicBezTo>
                    <a:cubicBezTo>
                      <a:pt x="0" y="42"/>
                      <a:pt x="0" y="42"/>
                      <a:pt x="0" y="42"/>
                    </a:cubicBezTo>
                    <a:cubicBezTo>
                      <a:pt x="6" y="39"/>
                      <a:pt x="15" y="35"/>
                      <a:pt x="21" y="39"/>
                    </a:cubicBezTo>
                    <a:cubicBezTo>
                      <a:pt x="23" y="42"/>
                      <a:pt x="25" y="45"/>
                      <a:pt x="27" y="48"/>
                    </a:cubicBezTo>
                    <a:cubicBezTo>
                      <a:pt x="29" y="50"/>
                      <a:pt x="31" y="51"/>
                      <a:pt x="34" y="52"/>
                    </a:cubicBezTo>
                    <a:cubicBezTo>
                      <a:pt x="34" y="55"/>
                      <a:pt x="35" y="58"/>
                      <a:pt x="36" y="62"/>
                    </a:cubicBezTo>
                    <a:cubicBezTo>
                      <a:pt x="39" y="56"/>
                      <a:pt x="38" y="50"/>
                      <a:pt x="39" y="44"/>
                    </a:cubicBezTo>
                    <a:cubicBezTo>
                      <a:pt x="42" y="39"/>
                      <a:pt x="44" y="34"/>
                      <a:pt x="46" y="28"/>
                    </a:cubicBezTo>
                    <a:cubicBezTo>
                      <a:pt x="42" y="22"/>
                      <a:pt x="31" y="15"/>
                      <a:pt x="29" y="8"/>
                    </a:cubicBezTo>
                    <a:close/>
                  </a:path>
                </a:pathLst>
              </a:custGeom>
              <a:grpFill/>
              <a:ln>
                <a:noFill/>
              </a:ln>
            </p:spPr>
            <p:txBody>
              <a:bodyPr anchor="ctr"/>
              <a:lstStyle/>
              <a:p>
                <a:pPr algn="ctr"/>
                <a:endParaRPr/>
              </a:p>
            </p:txBody>
          </p:sp>
          <p:sp>
            <p:nvSpPr>
              <p:cNvPr id="140" name="PA-îṣļïdè"/>
              <p:cNvSpPr/>
              <p:nvPr>
                <p:custDataLst>
                  <p:tags r:id="rId80"/>
                </p:custDataLst>
              </p:nvPr>
            </p:nvSpPr>
            <p:spPr bwMode="auto">
              <a:xfrm>
                <a:off x="2875756" y="4152901"/>
                <a:ext cx="22225" cy="25400"/>
              </a:xfrm>
              <a:custGeom>
                <a:avLst/>
                <a:gdLst>
                  <a:gd name="T0" fmla="*/ 0 w 14"/>
                  <a:gd name="T1" fmla="*/ 12 h 16"/>
                  <a:gd name="T2" fmla="*/ 2 w 14"/>
                  <a:gd name="T3" fmla="*/ 0 h 16"/>
                  <a:gd name="T4" fmla="*/ 14 w 14"/>
                  <a:gd name="T5" fmla="*/ 4 h 16"/>
                  <a:gd name="T6" fmla="*/ 11 w 14"/>
                  <a:gd name="T7" fmla="*/ 16 h 16"/>
                  <a:gd name="T8" fmla="*/ 0 w 14"/>
                  <a:gd name="T9" fmla="*/ 12 h 16"/>
                </a:gdLst>
                <a:ahLst/>
                <a:cxnLst>
                  <a:cxn ang="0">
                    <a:pos x="T0" y="T1"/>
                  </a:cxn>
                  <a:cxn ang="0">
                    <a:pos x="T2" y="T3"/>
                  </a:cxn>
                  <a:cxn ang="0">
                    <a:pos x="T4" y="T5"/>
                  </a:cxn>
                  <a:cxn ang="0">
                    <a:pos x="T6" y="T7"/>
                  </a:cxn>
                  <a:cxn ang="0">
                    <a:pos x="T8" y="T9"/>
                  </a:cxn>
                </a:cxnLst>
                <a:rect l="0" t="0" r="r" b="b"/>
                <a:pathLst>
                  <a:path w="14" h="16">
                    <a:moveTo>
                      <a:pt x="0" y="12"/>
                    </a:moveTo>
                    <a:lnTo>
                      <a:pt x="2" y="0"/>
                    </a:lnTo>
                    <a:lnTo>
                      <a:pt x="14" y="4"/>
                    </a:lnTo>
                    <a:lnTo>
                      <a:pt x="11" y="16"/>
                    </a:lnTo>
                    <a:lnTo>
                      <a:pt x="0" y="12"/>
                    </a:lnTo>
                    <a:close/>
                  </a:path>
                </a:pathLst>
              </a:custGeom>
              <a:grpFill/>
              <a:ln>
                <a:noFill/>
              </a:ln>
            </p:spPr>
            <p:txBody>
              <a:bodyPr anchor="ctr"/>
              <a:lstStyle/>
              <a:p>
                <a:pPr algn="ctr"/>
                <a:endParaRPr/>
              </a:p>
            </p:txBody>
          </p:sp>
          <p:sp>
            <p:nvSpPr>
              <p:cNvPr id="141" name="PA-iṣḷiḋé"/>
              <p:cNvSpPr/>
              <p:nvPr>
                <p:custDataLst>
                  <p:tags r:id="rId81"/>
                </p:custDataLst>
              </p:nvPr>
            </p:nvSpPr>
            <p:spPr bwMode="auto">
              <a:xfrm>
                <a:off x="2924969" y="4129088"/>
                <a:ext cx="49213" cy="100013"/>
              </a:xfrm>
              <a:custGeom>
                <a:avLst/>
                <a:gdLst>
                  <a:gd name="T0" fmla="*/ 17 w 27"/>
                  <a:gd name="T1" fmla="*/ 54 h 54"/>
                  <a:gd name="T2" fmla="*/ 7 w 27"/>
                  <a:gd name="T3" fmla="*/ 52 h 54"/>
                  <a:gd name="T4" fmla="*/ 14 w 27"/>
                  <a:gd name="T5" fmla="*/ 15 h 54"/>
                  <a:gd name="T6" fmla="*/ 0 w 27"/>
                  <a:gd name="T7" fmla="*/ 20 h 54"/>
                  <a:gd name="T8" fmla="*/ 1 w 27"/>
                  <a:gd name="T9" fmla="*/ 11 h 54"/>
                  <a:gd name="T10" fmla="*/ 11 w 27"/>
                  <a:gd name="T11" fmla="*/ 7 h 54"/>
                  <a:gd name="T12" fmla="*/ 18 w 27"/>
                  <a:gd name="T13" fmla="*/ 0 h 54"/>
                  <a:gd name="T14" fmla="*/ 27 w 27"/>
                  <a:gd name="T15" fmla="*/ 2 h 54"/>
                  <a:gd name="T16" fmla="*/ 17 w 27"/>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4">
                    <a:moveTo>
                      <a:pt x="17" y="54"/>
                    </a:moveTo>
                    <a:cubicBezTo>
                      <a:pt x="7" y="52"/>
                      <a:pt x="7" y="52"/>
                      <a:pt x="7" y="52"/>
                    </a:cubicBezTo>
                    <a:cubicBezTo>
                      <a:pt x="14" y="15"/>
                      <a:pt x="14" y="15"/>
                      <a:pt x="14" y="15"/>
                    </a:cubicBezTo>
                    <a:cubicBezTo>
                      <a:pt x="10" y="17"/>
                      <a:pt x="5" y="19"/>
                      <a:pt x="0" y="20"/>
                    </a:cubicBezTo>
                    <a:cubicBezTo>
                      <a:pt x="1" y="11"/>
                      <a:pt x="1" y="11"/>
                      <a:pt x="1" y="11"/>
                    </a:cubicBezTo>
                    <a:cubicBezTo>
                      <a:pt x="4" y="10"/>
                      <a:pt x="7" y="9"/>
                      <a:pt x="11" y="7"/>
                    </a:cubicBezTo>
                    <a:cubicBezTo>
                      <a:pt x="14" y="6"/>
                      <a:pt x="17" y="3"/>
                      <a:pt x="18" y="0"/>
                    </a:cubicBezTo>
                    <a:cubicBezTo>
                      <a:pt x="27" y="2"/>
                      <a:pt x="27" y="2"/>
                      <a:pt x="27" y="2"/>
                    </a:cubicBezTo>
                    <a:lnTo>
                      <a:pt x="17" y="54"/>
                    </a:lnTo>
                    <a:close/>
                  </a:path>
                </a:pathLst>
              </a:custGeom>
              <a:grpFill/>
              <a:ln>
                <a:noFill/>
              </a:ln>
            </p:spPr>
            <p:txBody>
              <a:bodyPr anchor="ctr"/>
              <a:lstStyle/>
              <a:p>
                <a:pPr algn="ctr"/>
                <a:endParaRPr/>
              </a:p>
            </p:txBody>
          </p:sp>
          <p:sp>
            <p:nvSpPr>
              <p:cNvPr id="142" name="PA-íSļïḋê"/>
              <p:cNvSpPr/>
              <p:nvPr>
                <p:custDataLst>
                  <p:tags r:id="rId82"/>
                </p:custDataLst>
              </p:nvPr>
            </p:nvSpPr>
            <p:spPr bwMode="auto">
              <a:xfrm>
                <a:off x="2996406" y="4138613"/>
                <a:ext cx="66675" cy="100013"/>
              </a:xfrm>
              <a:custGeom>
                <a:avLst/>
                <a:gdLst>
                  <a:gd name="T0" fmla="*/ 0 w 36"/>
                  <a:gd name="T1" fmla="*/ 40 h 54"/>
                  <a:gd name="T2" fmla="*/ 10 w 36"/>
                  <a:gd name="T3" fmla="*/ 39 h 54"/>
                  <a:gd name="T4" fmla="*/ 11 w 36"/>
                  <a:gd name="T5" fmla="*/ 44 h 54"/>
                  <a:gd name="T6" fmla="*/ 15 w 36"/>
                  <a:gd name="T7" fmla="*/ 46 h 54"/>
                  <a:gd name="T8" fmla="*/ 21 w 36"/>
                  <a:gd name="T9" fmla="*/ 43 h 54"/>
                  <a:gd name="T10" fmla="*/ 24 w 36"/>
                  <a:gd name="T11" fmla="*/ 31 h 54"/>
                  <a:gd name="T12" fmla="*/ 15 w 36"/>
                  <a:gd name="T13" fmla="*/ 35 h 54"/>
                  <a:gd name="T14" fmla="*/ 4 w 36"/>
                  <a:gd name="T15" fmla="*/ 30 h 54"/>
                  <a:gd name="T16" fmla="*/ 0 w 36"/>
                  <a:gd name="T17" fmla="*/ 17 h 54"/>
                  <a:gd name="T18" fmla="*/ 6 w 36"/>
                  <a:gd name="T19" fmla="*/ 4 h 54"/>
                  <a:gd name="T20" fmla="*/ 19 w 36"/>
                  <a:gd name="T21" fmla="*/ 0 h 54"/>
                  <a:gd name="T22" fmla="*/ 31 w 36"/>
                  <a:gd name="T23" fmla="*/ 7 h 54"/>
                  <a:gd name="T24" fmla="*/ 35 w 36"/>
                  <a:gd name="T25" fmla="*/ 28 h 54"/>
                  <a:gd name="T26" fmla="*/ 28 w 36"/>
                  <a:gd name="T27" fmla="*/ 49 h 54"/>
                  <a:gd name="T28" fmla="*/ 14 w 36"/>
                  <a:gd name="T29" fmla="*/ 54 h 54"/>
                  <a:gd name="T30" fmla="*/ 4 w 36"/>
                  <a:gd name="T31" fmla="*/ 50 h 54"/>
                  <a:gd name="T32" fmla="*/ 0 w 36"/>
                  <a:gd name="T33" fmla="*/ 40 h 54"/>
                  <a:gd name="T34" fmla="*/ 24 w 36"/>
                  <a:gd name="T35" fmla="*/ 19 h 54"/>
                  <a:gd name="T36" fmla="*/ 23 w 36"/>
                  <a:gd name="T37" fmla="*/ 11 h 54"/>
                  <a:gd name="T38" fmla="*/ 18 w 36"/>
                  <a:gd name="T39" fmla="*/ 8 h 54"/>
                  <a:gd name="T40" fmla="*/ 13 w 36"/>
                  <a:gd name="T41" fmla="*/ 10 h 54"/>
                  <a:gd name="T42" fmla="*/ 10 w 36"/>
                  <a:gd name="T43" fmla="*/ 17 h 54"/>
                  <a:gd name="T44" fmla="*/ 12 w 36"/>
                  <a:gd name="T45" fmla="*/ 25 h 54"/>
                  <a:gd name="T46" fmla="*/ 17 w 36"/>
                  <a:gd name="T47" fmla="*/ 28 h 54"/>
                  <a:gd name="T48" fmla="*/ 22 w 36"/>
                  <a:gd name="T49" fmla="*/ 26 h 54"/>
                  <a:gd name="T50" fmla="*/ 24 w 36"/>
                  <a:gd name="T5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54">
                    <a:moveTo>
                      <a:pt x="0" y="40"/>
                    </a:moveTo>
                    <a:cubicBezTo>
                      <a:pt x="10" y="39"/>
                      <a:pt x="10" y="39"/>
                      <a:pt x="10" y="39"/>
                    </a:cubicBezTo>
                    <a:cubicBezTo>
                      <a:pt x="10" y="41"/>
                      <a:pt x="10" y="43"/>
                      <a:pt x="11" y="44"/>
                    </a:cubicBezTo>
                    <a:cubicBezTo>
                      <a:pt x="12" y="45"/>
                      <a:pt x="14" y="46"/>
                      <a:pt x="15" y="46"/>
                    </a:cubicBezTo>
                    <a:cubicBezTo>
                      <a:pt x="17" y="46"/>
                      <a:pt x="19" y="45"/>
                      <a:pt x="21" y="43"/>
                    </a:cubicBezTo>
                    <a:cubicBezTo>
                      <a:pt x="22" y="41"/>
                      <a:pt x="24" y="37"/>
                      <a:pt x="24" y="31"/>
                    </a:cubicBezTo>
                    <a:cubicBezTo>
                      <a:pt x="22" y="34"/>
                      <a:pt x="18" y="35"/>
                      <a:pt x="15" y="35"/>
                    </a:cubicBezTo>
                    <a:cubicBezTo>
                      <a:pt x="10" y="35"/>
                      <a:pt x="7" y="33"/>
                      <a:pt x="4" y="30"/>
                    </a:cubicBezTo>
                    <a:cubicBezTo>
                      <a:pt x="1" y="26"/>
                      <a:pt x="0" y="22"/>
                      <a:pt x="0" y="17"/>
                    </a:cubicBezTo>
                    <a:cubicBezTo>
                      <a:pt x="1" y="11"/>
                      <a:pt x="3" y="7"/>
                      <a:pt x="6" y="4"/>
                    </a:cubicBezTo>
                    <a:cubicBezTo>
                      <a:pt x="10" y="1"/>
                      <a:pt x="14" y="0"/>
                      <a:pt x="19" y="0"/>
                    </a:cubicBezTo>
                    <a:cubicBezTo>
                      <a:pt x="24" y="0"/>
                      <a:pt x="28" y="3"/>
                      <a:pt x="31" y="7"/>
                    </a:cubicBezTo>
                    <a:cubicBezTo>
                      <a:pt x="35" y="12"/>
                      <a:pt x="36" y="19"/>
                      <a:pt x="35" y="28"/>
                    </a:cubicBezTo>
                    <a:cubicBezTo>
                      <a:pt x="34" y="38"/>
                      <a:pt x="32" y="44"/>
                      <a:pt x="28" y="49"/>
                    </a:cubicBezTo>
                    <a:cubicBezTo>
                      <a:pt x="24" y="53"/>
                      <a:pt x="20" y="54"/>
                      <a:pt x="14" y="54"/>
                    </a:cubicBezTo>
                    <a:cubicBezTo>
                      <a:pt x="10" y="54"/>
                      <a:pt x="7" y="52"/>
                      <a:pt x="4" y="50"/>
                    </a:cubicBezTo>
                    <a:cubicBezTo>
                      <a:pt x="2" y="48"/>
                      <a:pt x="0" y="44"/>
                      <a:pt x="0" y="40"/>
                    </a:cubicBezTo>
                    <a:close/>
                    <a:moveTo>
                      <a:pt x="24" y="19"/>
                    </a:moveTo>
                    <a:cubicBezTo>
                      <a:pt x="25" y="16"/>
                      <a:pt x="24" y="13"/>
                      <a:pt x="23" y="11"/>
                    </a:cubicBezTo>
                    <a:cubicBezTo>
                      <a:pt x="21" y="10"/>
                      <a:pt x="20" y="9"/>
                      <a:pt x="18" y="8"/>
                    </a:cubicBezTo>
                    <a:cubicBezTo>
                      <a:pt x="16" y="8"/>
                      <a:pt x="14" y="9"/>
                      <a:pt x="13" y="10"/>
                    </a:cubicBezTo>
                    <a:cubicBezTo>
                      <a:pt x="11" y="12"/>
                      <a:pt x="11" y="14"/>
                      <a:pt x="10" y="17"/>
                    </a:cubicBezTo>
                    <a:cubicBezTo>
                      <a:pt x="10" y="21"/>
                      <a:pt x="11" y="23"/>
                      <a:pt x="12" y="25"/>
                    </a:cubicBezTo>
                    <a:cubicBezTo>
                      <a:pt x="13" y="27"/>
                      <a:pt x="15" y="28"/>
                      <a:pt x="17" y="28"/>
                    </a:cubicBezTo>
                    <a:cubicBezTo>
                      <a:pt x="19" y="28"/>
                      <a:pt x="20" y="27"/>
                      <a:pt x="22" y="26"/>
                    </a:cubicBezTo>
                    <a:cubicBezTo>
                      <a:pt x="23" y="24"/>
                      <a:pt x="24" y="22"/>
                      <a:pt x="24" y="19"/>
                    </a:cubicBezTo>
                    <a:close/>
                  </a:path>
                </a:pathLst>
              </a:custGeom>
              <a:grpFill/>
              <a:ln>
                <a:noFill/>
              </a:ln>
            </p:spPr>
            <p:txBody>
              <a:bodyPr anchor="ctr"/>
              <a:lstStyle/>
              <a:p>
                <a:pPr algn="ctr"/>
                <a:endParaRPr/>
              </a:p>
            </p:txBody>
          </p:sp>
          <p:sp>
            <p:nvSpPr>
              <p:cNvPr id="143" name="PA-í$1íḓe"/>
              <p:cNvSpPr/>
              <p:nvPr>
                <p:custDataLst>
                  <p:tags r:id="rId83"/>
                </p:custDataLst>
              </p:nvPr>
            </p:nvSpPr>
            <p:spPr bwMode="auto">
              <a:xfrm>
                <a:off x="3078956" y="4140201"/>
                <a:ext cx="66675" cy="100013"/>
              </a:xfrm>
              <a:custGeom>
                <a:avLst/>
                <a:gdLst>
                  <a:gd name="T0" fmla="*/ 0 w 36"/>
                  <a:gd name="T1" fmla="*/ 40 h 54"/>
                  <a:gd name="T2" fmla="*/ 10 w 36"/>
                  <a:gd name="T3" fmla="*/ 39 h 54"/>
                  <a:gd name="T4" fmla="*/ 13 w 36"/>
                  <a:gd name="T5" fmla="*/ 44 h 54"/>
                  <a:gd name="T6" fmla="*/ 18 w 36"/>
                  <a:gd name="T7" fmla="*/ 46 h 54"/>
                  <a:gd name="T8" fmla="*/ 23 w 36"/>
                  <a:gd name="T9" fmla="*/ 43 h 54"/>
                  <a:gd name="T10" fmla="*/ 25 w 36"/>
                  <a:gd name="T11" fmla="*/ 35 h 54"/>
                  <a:gd name="T12" fmla="*/ 23 w 36"/>
                  <a:gd name="T13" fmla="*/ 28 h 54"/>
                  <a:gd name="T14" fmla="*/ 17 w 36"/>
                  <a:gd name="T15" fmla="*/ 26 h 54"/>
                  <a:gd name="T16" fmla="*/ 9 w 36"/>
                  <a:gd name="T17" fmla="*/ 30 h 54"/>
                  <a:gd name="T18" fmla="*/ 1 w 36"/>
                  <a:gd name="T19" fmla="*/ 29 h 54"/>
                  <a:gd name="T20" fmla="*/ 5 w 36"/>
                  <a:gd name="T21" fmla="*/ 1 h 54"/>
                  <a:gd name="T22" fmla="*/ 32 w 36"/>
                  <a:gd name="T23" fmla="*/ 0 h 54"/>
                  <a:gd name="T24" fmla="*/ 32 w 36"/>
                  <a:gd name="T25" fmla="*/ 10 h 54"/>
                  <a:gd name="T26" fmla="*/ 13 w 36"/>
                  <a:gd name="T27" fmla="*/ 10 h 54"/>
                  <a:gd name="T28" fmla="*/ 12 w 36"/>
                  <a:gd name="T29" fmla="*/ 19 h 54"/>
                  <a:gd name="T30" fmla="*/ 19 w 36"/>
                  <a:gd name="T31" fmla="*/ 17 h 54"/>
                  <a:gd name="T32" fmla="*/ 30 w 36"/>
                  <a:gd name="T33" fmla="*/ 22 h 54"/>
                  <a:gd name="T34" fmla="*/ 36 w 36"/>
                  <a:gd name="T35" fmla="*/ 34 h 54"/>
                  <a:gd name="T36" fmla="*/ 32 w 36"/>
                  <a:gd name="T37" fmla="*/ 46 h 54"/>
                  <a:gd name="T38" fmla="*/ 18 w 36"/>
                  <a:gd name="T39" fmla="*/ 54 h 54"/>
                  <a:gd name="T40" fmla="*/ 6 w 36"/>
                  <a:gd name="T41" fmla="*/ 50 h 54"/>
                  <a:gd name="T42" fmla="*/ 0 w 36"/>
                  <a:gd name="T43"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54">
                    <a:moveTo>
                      <a:pt x="0" y="40"/>
                    </a:moveTo>
                    <a:cubicBezTo>
                      <a:pt x="10" y="39"/>
                      <a:pt x="10" y="39"/>
                      <a:pt x="10" y="39"/>
                    </a:cubicBezTo>
                    <a:cubicBezTo>
                      <a:pt x="11" y="41"/>
                      <a:pt x="11" y="43"/>
                      <a:pt x="13" y="44"/>
                    </a:cubicBezTo>
                    <a:cubicBezTo>
                      <a:pt x="14" y="45"/>
                      <a:pt x="16" y="46"/>
                      <a:pt x="18" y="46"/>
                    </a:cubicBezTo>
                    <a:cubicBezTo>
                      <a:pt x="20" y="46"/>
                      <a:pt x="22" y="45"/>
                      <a:pt x="23" y="43"/>
                    </a:cubicBezTo>
                    <a:cubicBezTo>
                      <a:pt x="25" y="41"/>
                      <a:pt x="25" y="38"/>
                      <a:pt x="25" y="35"/>
                    </a:cubicBezTo>
                    <a:cubicBezTo>
                      <a:pt x="25" y="32"/>
                      <a:pt x="24" y="29"/>
                      <a:pt x="23" y="28"/>
                    </a:cubicBezTo>
                    <a:cubicBezTo>
                      <a:pt x="21" y="26"/>
                      <a:pt x="19" y="25"/>
                      <a:pt x="17" y="26"/>
                    </a:cubicBezTo>
                    <a:cubicBezTo>
                      <a:pt x="14" y="26"/>
                      <a:pt x="11" y="27"/>
                      <a:pt x="9" y="30"/>
                    </a:cubicBezTo>
                    <a:cubicBezTo>
                      <a:pt x="1" y="29"/>
                      <a:pt x="1" y="29"/>
                      <a:pt x="1" y="29"/>
                    </a:cubicBezTo>
                    <a:cubicBezTo>
                      <a:pt x="5" y="1"/>
                      <a:pt x="5" y="1"/>
                      <a:pt x="5" y="1"/>
                    </a:cubicBezTo>
                    <a:cubicBezTo>
                      <a:pt x="32" y="0"/>
                      <a:pt x="32" y="0"/>
                      <a:pt x="32" y="0"/>
                    </a:cubicBezTo>
                    <a:cubicBezTo>
                      <a:pt x="32" y="10"/>
                      <a:pt x="32" y="10"/>
                      <a:pt x="32" y="10"/>
                    </a:cubicBezTo>
                    <a:cubicBezTo>
                      <a:pt x="13" y="10"/>
                      <a:pt x="13" y="10"/>
                      <a:pt x="13" y="10"/>
                    </a:cubicBezTo>
                    <a:cubicBezTo>
                      <a:pt x="12" y="19"/>
                      <a:pt x="12" y="19"/>
                      <a:pt x="12" y="19"/>
                    </a:cubicBezTo>
                    <a:cubicBezTo>
                      <a:pt x="14" y="18"/>
                      <a:pt x="16" y="17"/>
                      <a:pt x="19" y="17"/>
                    </a:cubicBezTo>
                    <a:cubicBezTo>
                      <a:pt x="23" y="17"/>
                      <a:pt x="27" y="19"/>
                      <a:pt x="30" y="22"/>
                    </a:cubicBezTo>
                    <a:cubicBezTo>
                      <a:pt x="34" y="25"/>
                      <a:pt x="35" y="29"/>
                      <a:pt x="36" y="34"/>
                    </a:cubicBezTo>
                    <a:cubicBezTo>
                      <a:pt x="36" y="39"/>
                      <a:pt x="35" y="43"/>
                      <a:pt x="32" y="46"/>
                    </a:cubicBezTo>
                    <a:cubicBezTo>
                      <a:pt x="29" y="51"/>
                      <a:pt x="24" y="54"/>
                      <a:pt x="18" y="54"/>
                    </a:cubicBezTo>
                    <a:cubicBezTo>
                      <a:pt x="13" y="54"/>
                      <a:pt x="9" y="53"/>
                      <a:pt x="6" y="50"/>
                    </a:cubicBezTo>
                    <a:cubicBezTo>
                      <a:pt x="3" y="48"/>
                      <a:pt x="1" y="44"/>
                      <a:pt x="0" y="40"/>
                    </a:cubicBezTo>
                    <a:close/>
                  </a:path>
                </a:pathLst>
              </a:custGeom>
              <a:grpFill/>
              <a:ln>
                <a:noFill/>
              </a:ln>
            </p:spPr>
            <p:txBody>
              <a:bodyPr anchor="ctr"/>
              <a:lstStyle/>
              <a:p>
                <a:pPr algn="ctr"/>
                <a:endParaRPr/>
              </a:p>
            </p:txBody>
          </p:sp>
          <p:sp>
            <p:nvSpPr>
              <p:cNvPr id="144" name="PA-îsḷîḓé"/>
              <p:cNvSpPr/>
              <p:nvPr>
                <p:custDataLst>
                  <p:tags r:id="rId84"/>
                </p:custDataLst>
              </p:nvPr>
            </p:nvSpPr>
            <p:spPr bwMode="auto">
              <a:xfrm>
                <a:off x="3155156" y="4132263"/>
                <a:ext cx="74613" cy="103188"/>
              </a:xfrm>
              <a:custGeom>
                <a:avLst/>
                <a:gdLst>
                  <a:gd name="T0" fmla="*/ 39 w 40"/>
                  <a:gd name="T1" fmla="*/ 42 h 56"/>
                  <a:gd name="T2" fmla="*/ 40 w 40"/>
                  <a:gd name="T3" fmla="*/ 51 h 56"/>
                  <a:gd name="T4" fmla="*/ 5 w 40"/>
                  <a:gd name="T5" fmla="*/ 56 h 56"/>
                  <a:gd name="T6" fmla="*/ 7 w 40"/>
                  <a:gd name="T7" fmla="*/ 46 h 56"/>
                  <a:gd name="T8" fmla="*/ 16 w 40"/>
                  <a:gd name="T9" fmla="*/ 32 h 56"/>
                  <a:gd name="T10" fmla="*/ 23 w 40"/>
                  <a:gd name="T11" fmla="*/ 22 h 56"/>
                  <a:gd name="T12" fmla="*/ 24 w 40"/>
                  <a:gd name="T13" fmla="*/ 15 h 56"/>
                  <a:gd name="T14" fmla="*/ 22 w 40"/>
                  <a:gd name="T15" fmla="*/ 10 h 56"/>
                  <a:gd name="T16" fmla="*/ 17 w 40"/>
                  <a:gd name="T17" fmla="*/ 9 h 56"/>
                  <a:gd name="T18" fmla="*/ 12 w 40"/>
                  <a:gd name="T19" fmla="*/ 12 h 56"/>
                  <a:gd name="T20" fmla="*/ 11 w 40"/>
                  <a:gd name="T21" fmla="*/ 19 h 56"/>
                  <a:gd name="T22" fmla="*/ 1 w 40"/>
                  <a:gd name="T23" fmla="*/ 19 h 56"/>
                  <a:gd name="T24" fmla="*/ 4 w 40"/>
                  <a:gd name="T25" fmla="*/ 6 h 56"/>
                  <a:gd name="T26" fmla="*/ 16 w 40"/>
                  <a:gd name="T27" fmla="*/ 1 h 56"/>
                  <a:gd name="T28" fmla="*/ 28 w 40"/>
                  <a:gd name="T29" fmla="*/ 3 h 56"/>
                  <a:gd name="T30" fmla="*/ 34 w 40"/>
                  <a:gd name="T31" fmla="*/ 13 h 56"/>
                  <a:gd name="T32" fmla="*/ 34 w 40"/>
                  <a:gd name="T33" fmla="*/ 20 h 56"/>
                  <a:gd name="T34" fmla="*/ 31 w 40"/>
                  <a:gd name="T35" fmla="*/ 27 h 56"/>
                  <a:gd name="T36" fmla="*/ 26 w 40"/>
                  <a:gd name="T37" fmla="*/ 35 h 56"/>
                  <a:gd name="T38" fmla="*/ 20 w 40"/>
                  <a:gd name="T39" fmla="*/ 42 h 56"/>
                  <a:gd name="T40" fmla="*/ 19 w 40"/>
                  <a:gd name="T41" fmla="*/ 45 h 56"/>
                  <a:gd name="T42" fmla="*/ 39 w 40"/>
                  <a:gd name="T4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56">
                    <a:moveTo>
                      <a:pt x="39" y="42"/>
                    </a:moveTo>
                    <a:cubicBezTo>
                      <a:pt x="40" y="51"/>
                      <a:pt x="40" y="51"/>
                      <a:pt x="40" y="51"/>
                    </a:cubicBezTo>
                    <a:cubicBezTo>
                      <a:pt x="5" y="56"/>
                      <a:pt x="5" y="56"/>
                      <a:pt x="5" y="56"/>
                    </a:cubicBezTo>
                    <a:cubicBezTo>
                      <a:pt x="5" y="53"/>
                      <a:pt x="5" y="49"/>
                      <a:pt x="7" y="46"/>
                    </a:cubicBezTo>
                    <a:cubicBezTo>
                      <a:pt x="8" y="42"/>
                      <a:pt x="11" y="38"/>
                      <a:pt x="16" y="32"/>
                    </a:cubicBezTo>
                    <a:cubicBezTo>
                      <a:pt x="20" y="27"/>
                      <a:pt x="22" y="23"/>
                      <a:pt x="23" y="22"/>
                    </a:cubicBezTo>
                    <a:cubicBezTo>
                      <a:pt x="24" y="19"/>
                      <a:pt x="25" y="17"/>
                      <a:pt x="24" y="15"/>
                    </a:cubicBezTo>
                    <a:cubicBezTo>
                      <a:pt x="24" y="13"/>
                      <a:pt x="23" y="11"/>
                      <a:pt x="22" y="10"/>
                    </a:cubicBezTo>
                    <a:cubicBezTo>
                      <a:pt x="21" y="9"/>
                      <a:pt x="19" y="9"/>
                      <a:pt x="17" y="9"/>
                    </a:cubicBezTo>
                    <a:cubicBezTo>
                      <a:pt x="15" y="10"/>
                      <a:pt x="13" y="11"/>
                      <a:pt x="12" y="12"/>
                    </a:cubicBezTo>
                    <a:cubicBezTo>
                      <a:pt x="11" y="13"/>
                      <a:pt x="10" y="16"/>
                      <a:pt x="11" y="19"/>
                    </a:cubicBezTo>
                    <a:cubicBezTo>
                      <a:pt x="1" y="19"/>
                      <a:pt x="1" y="19"/>
                      <a:pt x="1" y="19"/>
                    </a:cubicBezTo>
                    <a:cubicBezTo>
                      <a:pt x="0" y="13"/>
                      <a:pt x="2" y="9"/>
                      <a:pt x="4" y="6"/>
                    </a:cubicBezTo>
                    <a:cubicBezTo>
                      <a:pt x="7" y="3"/>
                      <a:pt x="11" y="2"/>
                      <a:pt x="16" y="1"/>
                    </a:cubicBezTo>
                    <a:cubicBezTo>
                      <a:pt x="21" y="0"/>
                      <a:pt x="25" y="1"/>
                      <a:pt x="28" y="3"/>
                    </a:cubicBezTo>
                    <a:cubicBezTo>
                      <a:pt x="32" y="6"/>
                      <a:pt x="34" y="9"/>
                      <a:pt x="34" y="13"/>
                    </a:cubicBezTo>
                    <a:cubicBezTo>
                      <a:pt x="35" y="15"/>
                      <a:pt x="35" y="18"/>
                      <a:pt x="34" y="20"/>
                    </a:cubicBezTo>
                    <a:cubicBezTo>
                      <a:pt x="34" y="22"/>
                      <a:pt x="33" y="25"/>
                      <a:pt x="31" y="27"/>
                    </a:cubicBezTo>
                    <a:cubicBezTo>
                      <a:pt x="30" y="29"/>
                      <a:pt x="28" y="32"/>
                      <a:pt x="26" y="35"/>
                    </a:cubicBezTo>
                    <a:cubicBezTo>
                      <a:pt x="23" y="38"/>
                      <a:pt x="21" y="41"/>
                      <a:pt x="20" y="42"/>
                    </a:cubicBezTo>
                    <a:cubicBezTo>
                      <a:pt x="20" y="43"/>
                      <a:pt x="19" y="44"/>
                      <a:pt x="19" y="45"/>
                    </a:cubicBezTo>
                    <a:lnTo>
                      <a:pt x="39" y="42"/>
                    </a:lnTo>
                    <a:close/>
                  </a:path>
                </a:pathLst>
              </a:custGeom>
              <a:grpFill/>
              <a:ln>
                <a:noFill/>
              </a:ln>
            </p:spPr>
            <p:txBody>
              <a:bodyPr anchor="ctr"/>
              <a:lstStyle/>
              <a:p>
                <a:pPr algn="ctr"/>
                <a:endParaRPr/>
              </a:p>
            </p:txBody>
          </p:sp>
          <p:sp>
            <p:nvSpPr>
              <p:cNvPr id="145" name="PA-îṧḻïḑe"/>
              <p:cNvSpPr/>
              <p:nvPr>
                <p:custDataLst>
                  <p:tags r:id="rId85"/>
                </p:custDataLst>
              </p:nvPr>
            </p:nvSpPr>
            <p:spPr bwMode="auto">
              <a:xfrm>
                <a:off x="3244056" y="4159251"/>
                <a:ext cx="22225" cy="23813"/>
              </a:xfrm>
              <a:custGeom>
                <a:avLst/>
                <a:gdLst>
                  <a:gd name="T0" fmla="*/ 3 w 14"/>
                  <a:gd name="T1" fmla="*/ 15 h 15"/>
                  <a:gd name="T2" fmla="*/ 0 w 14"/>
                  <a:gd name="T3" fmla="*/ 3 h 15"/>
                  <a:gd name="T4" fmla="*/ 11 w 14"/>
                  <a:gd name="T5" fmla="*/ 0 h 15"/>
                  <a:gd name="T6" fmla="*/ 14 w 14"/>
                  <a:gd name="T7" fmla="*/ 12 h 15"/>
                  <a:gd name="T8" fmla="*/ 3 w 14"/>
                  <a:gd name="T9" fmla="*/ 15 h 15"/>
                </a:gdLst>
                <a:ahLst/>
                <a:cxnLst>
                  <a:cxn ang="0">
                    <a:pos x="T0" y="T1"/>
                  </a:cxn>
                  <a:cxn ang="0">
                    <a:pos x="T2" y="T3"/>
                  </a:cxn>
                  <a:cxn ang="0">
                    <a:pos x="T4" y="T5"/>
                  </a:cxn>
                  <a:cxn ang="0">
                    <a:pos x="T6" y="T7"/>
                  </a:cxn>
                  <a:cxn ang="0">
                    <a:pos x="T8" y="T9"/>
                  </a:cxn>
                </a:cxnLst>
                <a:rect l="0" t="0" r="r" b="b"/>
                <a:pathLst>
                  <a:path w="14" h="15">
                    <a:moveTo>
                      <a:pt x="3" y="15"/>
                    </a:moveTo>
                    <a:lnTo>
                      <a:pt x="0" y="3"/>
                    </a:lnTo>
                    <a:lnTo>
                      <a:pt x="11" y="0"/>
                    </a:lnTo>
                    <a:lnTo>
                      <a:pt x="14" y="12"/>
                    </a:lnTo>
                    <a:lnTo>
                      <a:pt x="3" y="15"/>
                    </a:lnTo>
                    <a:close/>
                  </a:path>
                </a:pathLst>
              </a:custGeom>
              <a:grpFill/>
              <a:ln>
                <a:noFill/>
              </a:ln>
            </p:spPr>
            <p:txBody>
              <a:bodyPr anchor="ctr"/>
              <a:lstStyle/>
              <a:p>
                <a:pPr algn="ctr"/>
                <a:endParaRPr/>
              </a:p>
            </p:txBody>
          </p:sp>
          <p:sp>
            <p:nvSpPr>
              <p:cNvPr id="146" name="PA-ï$ľídé"/>
              <p:cNvSpPr/>
              <p:nvPr>
                <p:custDataLst>
                  <p:tags r:id="rId86"/>
                </p:custDataLst>
              </p:nvPr>
            </p:nvSpPr>
            <p:spPr bwMode="auto">
              <a:xfrm>
                <a:off x="2740819" y="3348038"/>
                <a:ext cx="141288" cy="257175"/>
              </a:xfrm>
              <a:custGeom>
                <a:avLst/>
                <a:gdLst>
                  <a:gd name="T0" fmla="*/ 12 w 77"/>
                  <a:gd name="T1" fmla="*/ 25 h 139"/>
                  <a:gd name="T2" fmla="*/ 9 w 77"/>
                  <a:gd name="T3" fmla="*/ 21 h 139"/>
                  <a:gd name="T4" fmla="*/ 12 w 77"/>
                  <a:gd name="T5" fmla="*/ 17 h 139"/>
                  <a:gd name="T6" fmla="*/ 39 w 77"/>
                  <a:gd name="T7" fmla="*/ 21 h 139"/>
                  <a:gd name="T8" fmla="*/ 46 w 77"/>
                  <a:gd name="T9" fmla="*/ 36 h 139"/>
                  <a:gd name="T10" fmla="*/ 46 w 77"/>
                  <a:gd name="T11" fmla="*/ 39 h 139"/>
                  <a:gd name="T12" fmla="*/ 61 w 77"/>
                  <a:gd name="T13" fmla="*/ 33 h 139"/>
                  <a:gd name="T14" fmla="*/ 57 w 77"/>
                  <a:gd name="T15" fmla="*/ 16 h 139"/>
                  <a:gd name="T16" fmla="*/ 35 w 77"/>
                  <a:gd name="T17" fmla="*/ 9 h 139"/>
                  <a:gd name="T18" fmla="*/ 27 w 77"/>
                  <a:gd name="T19" fmla="*/ 3 h 139"/>
                  <a:gd name="T20" fmla="*/ 32 w 77"/>
                  <a:gd name="T21" fmla="*/ 0 h 139"/>
                  <a:gd name="T22" fmla="*/ 61 w 77"/>
                  <a:gd name="T23" fmla="*/ 9 h 139"/>
                  <a:gd name="T24" fmla="*/ 72 w 77"/>
                  <a:gd name="T25" fmla="*/ 30 h 139"/>
                  <a:gd name="T26" fmla="*/ 48 w 77"/>
                  <a:gd name="T27" fmla="*/ 45 h 139"/>
                  <a:gd name="T28" fmla="*/ 45 w 77"/>
                  <a:gd name="T29" fmla="*/ 46 h 139"/>
                  <a:gd name="T30" fmla="*/ 45 w 77"/>
                  <a:gd name="T31" fmla="*/ 54 h 139"/>
                  <a:gd name="T32" fmla="*/ 59 w 77"/>
                  <a:gd name="T33" fmla="*/ 61 h 139"/>
                  <a:gd name="T34" fmla="*/ 77 w 77"/>
                  <a:gd name="T35" fmla="*/ 80 h 139"/>
                  <a:gd name="T36" fmla="*/ 75 w 77"/>
                  <a:gd name="T37" fmla="*/ 84 h 139"/>
                  <a:gd name="T38" fmla="*/ 71 w 77"/>
                  <a:gd name="T39" fmla="*/ 83 h 139"/>
                  <a:gd name="T40" fmla="*/ 59 w 77"/>
                  <a:gd name="T41" fmla="*/ 70 h 139"/>
                  <a:gd name="T42" fmla="*/ 45 w 77"/>
                  <a:gd name="T43" fmla="*/ 63 h 139"/>
                  <a:gd name="T44" fmla="*/ 45 w 77"/>
                  <a:gd name="T45" fmla="*/ 77 h 139"/>
                  <a:gd name="T46" fmla="*/ 53 w 77"/>
                  <a:gd name="T47" fmla="*/ 83 h 139"/>
                  <a:gd name="T48" fmla="*/ 66 w 77"/>
                  <a:gd name="T49" fmla="*/ 102 h 139"/>
                  <a:gd name="T50" fmla="*/ 72 w 77"/>
                  <a:gd name="T51" fmla="*/ 121 h 139"/>
                  <a:gd name="T52" fmla="*/ 70 w 77"/>
                  <a:gd name="T53" fmla="*/ 124 h 139"/>
                  <a:gd name="T54" fmla="*/ 67 w 77"/>
                  <a:gd name="T55" fmla="*/ 122 h 139"/>
                  <a:gd name="T56" fmla="*/ 64 w 77"/>
                  <a:gd name="T57" fmla="*/ 115 h 139"/>
                  <a:gd name="T58" fmla="*/ 55 w 77"/>
                  <a:gd name="T59" fmla="*/ 97 h 139"/>
                  <a:gd name="T60" fmla="*/ 45 w 77"/>
                  <a:gd name="T61" fmla="*/ 87 h 139"/>
                  <a:gd name="T62" fmla="*/ 45 w 77"/>
                  <a:gd name="T63" fmla="*/ 102 h 139"/>
                  <a:gd name="T64" fmla="*/ 44 w 77"/>
                  <a:gd name="T65" fmla="*/ 136 h 139"/>
                  <a:gd name="T66" fmla="*/ 41 w 77"/>
                  <a:gd name="T67" fmla="*/ 139 h 139"/>
                  <a:gd name="T68" fmla="*/ 38 w 77"/>
                  <a:gd name="T69" fmla="*/ 137 h 139"/>
                  <a:gd name="T70" fmla="*/ 37 w 77"/>
                  <a:gd name="T71" fmla="*/ 103 h 139"/>
                  <a:gd name="T72" fmla="*/ 37 w 77"/>
                  <a:gd name="T73" fmla="*/ 86 h 139"/>
                  <a:gd name="T74" fmla="*/ 28 w 77"/>
                  <a:gd name="T75" fmla="*/ 92 h 139"/>
                  <a:gd name="T76" fmla="*/ 19 w 77"/>
                  <a:gd name="T77" fmla="*/ 109 h 139"/>
                  <a:gd name="T78" fmla="*/ 12 w 77"/>
                  <a:gd name="T79" fmla="*/ 121 h 139"/>
                  <a:gd name="T80" fmla="*/ 8 w 77"/>
                  <a:gd name="T81" fmla="*/ 122 h 139"/>
                  <a:gd name="T82" fmla="*/ 7 w 77"/>
                  <a:gd name="T83" fmla="*/ 120 h 139"/>
                  <a:gd name="T84" fmla="*/ 8 w 77"/>
                  <a:gd name="T85" fmla="*/ 117 h 139"/>
                  <a:gd name="T86" fmla="*/ 11 w 77"/>
                  <a:gd name="T87" fmla="*/ 106 h 139"/>
                  <a:gd name="T88" fmla="*/ 22 w 77"/>
                  <a:gd name="T89" fmla="*/ 86 h 139"/>
                  <a:gd name="T90" fmla="*/ 37 w 77"/>
                  <a:gd name="T91" fmla="*/ 76 h 139"/>
                  <a:gd name="T92" fmla="*/ 37 w 77"/>
                  <a:gd name="T93" fmla="*/ 68 h 139"/>
                  <a:gd name="T94" fmla="*/ 37 w 77"/>
                  <a:gd name="T95" fmla="*/ 63 h 139"/>
                  <a:gd name="T96" fmla="*/ 24 w 77"/>
                  <a:gd name="T97" fmla="*/ 69 h 139"/>
                  <a:gd name="T98" fmla="*/ 16 w 77"/>
                  <a:gd name="T99" fmla="*/ 77 h 139"/>
                  <a:gd name="T100" fmla="*/ 9 w 77"/>
                  <a:gd name="T101" fmla="*/ 85 h 139"/>
                  <a:gd name="T102" fmla="*/ 6 w 77"/>
                  <a:gd name="T103" fmla="*/ 86 h 139"/>
                  <a:gd name="T104" fmla="*/ 5 w 77"/>
                  <a:gd name="T105" fmla="*/ 82 h 139"/>
                  <a:gd name="T106" fmla="*/ 22 w 77"/>
                  <a:gd name="T107" fmla="*/ 60 h 139"/>
                  <a:gd name="T108" fmla="*/ 37 w 77"/>
                  <a:gd name="T109" fmla="*/ 54 h 139"/>
                  <a:gd name="T110" fmla="*/ 37 w 77"/>
                  <a:gd name="T111" fmla="*/ 47 h 139"/>
                  <a:gd name="T112" fmla="*/ 3 w 77"/>
                  <a:gd name="T113" fmla="*/ 45 h 139"/>
                  <a:gd name="T114" fmla="*/ 0 w 77"/>
                  <a:gd name="T115" fmla="*/ 40 h 139"/>
                  <a:gd name="T116" fmla="*/ 5 w 77"/>
                  <a:gd name="T117" fmla="*/ 38 h 139"/>
                  <a:gd name="T118" fmla="*/ 37 w 77"/>
                  <a:gd name="T119" fmla="*/ 39 h 139"/>
                  <a:gd name="T120" fmla="*/ 37 w 77"/>
                  <a:gd name="T121" fmla="*/ 39 h 139"/>
                  <a:gd name="T122" fmla="*/ 33 w 77"/>
                  <a:gd name="T123" fmla="*/ 28 h 139"/>
                  <a:gd name="T124" fmla="*/ 12 w 77"/>
                  <a:gd name="T125" fmla="*/ 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39">
                    <a:moveTo>
                      <a:pt x="12" y="25"/>
                    </a:moveTo>
                    <a:cubicBezTo>
                      <a:pt x="10" y="25"/>
                      <a:pt x="9" y="24"/>
                      <a:pt x="9" y="21"/>
                    </a:cubicBezTo>
                    <a:cubicBezTo>
                      <a:pt x="9" y="18"/>
                      <a:pt x="10" y="17"/>
                      <a:pt x="12" y="17"/>
                    </a:cubicBezTo>
                    <a:cubicBezTo>
                      <a:pt x="24" y="17"/>
                      <a:pt x="33" y="18"/>
                      <a:pt x="39" y="21"/>
                    </a:cubicBezTo>
                    <a:cubicBezTo>
                      <a:pt x="45" y="24"/>
                      <a:pt x="47" y="28"/>
                      <a:pt x="46" y="36"/>
                    </a:cubicBezTo>
                    <a:cubicBezTo>
                      <a:pt x="46" y="37"/>
                      <a:pt x="46" y="38"/>
                      <a:pt x="46" y="39"/>
                    </a:cubicBezTo>
                    <a:cubicBezTo>
                      <a:pt x="53" y="38"/>
                      <a:pt x="58" y="35"/>
                      <a:pt x="61" y="33"/>
                    </a:cubicBezTo>
                    <a:cubicBezTo>
                      <a:pt x="65" y="27"/>
                      <a:pt x="64" y="22"/>
                      <a:pt x="57" y="16"/>
                    </a:cubicBezTo>
                    <a:cubicBezTo>
                      <a:pt x="52" y="12"/>
                      <a:pt x="44" y="9"/>
                      <a:pt x="35" y="9"/>
                    </a:cubicBezTo>
                    <a:cubicBezTo>
                      <a:pt x="30" y="8"/>
                      <a:pt x="28" y="6"/>
                      <a:pt x="27" y="3"/>
                    </a:cubicBezTo>
                    <a:cubicBezTo>
                      <a:pt x="27" y="1"/>
                      <a:pt x="29" y="0"/>
                      <a:pt x="32" y="0"/>
                    </a:cubicBezTo>
                    <a:cubicBezTo>
                      <a:pt x="44" y="0"/>
                      <a:pt x="53" y="3"/>
                      <a:pt x="61" y="9"/>
                    </a:cubicBezTo>
                    <a:cubicBezTo>
                      <a:pt x="69" y="16"/>
                      <a:pt x="73" y="23"/>
                      <a:pt x="72" y="30"/>
                    </a:cubicBezTo>
                    <a:cubicBezTo>
                      <a:pt x="68" y="37"/>
                      <a:pt x="60" y="43"/>
                      <a:pt x="48" y="45"/>
                    </a:cubicBezTo>
                    <a:cubicBezTo>
                      <a:pt x="47" y="46"/>
                      <a:pt x="46" y="46"/>
                      <a:pt x="45" y="46"/>
                    </a:cubicBezTo>
                    <a:cubicBezTo>
                      <a:pt x="45" y="48"/>
                      <a:pt x="45" y="51"/>
                      <a:pt x="45" y="54"/>
                    </a:cubicBezTo>
                    <a:cubicBezTo>
                      <a:pt x="49" y="54"/>
                      <a:pt x="54" y="57"/>
                      <a:pt x="59" y="61"/>
                    </a:cubicBezTo>
                    <a:cubicBezTo>
                      <a:pt x="66" y="66"/>
                      <a:pt x="72" y="72"/>
                      <a:pt x="77" y="80"/>
                    </a:cubicBezTo>
                    <a:cubicBezTo>
                      <a:pt x="77" y="82"/>
                      <a:pt x="77" y="83"/>
                      <a:pt x="75" y="84"/>
                    </a:cubicBezTo>
                    <a:cubicBezTo>
                      <a:pt x="74" y="85"/>
                      <a:pt x="72" y="85"/>
                      <a:pt x="71" y="83"/>
                    </a:cubicBezTo>
                    <a:cubicBezTo>
                      <a:pt x="69" y="80"/>
                      <a:pt x="65" y="76"/>
                      <a:pt x="59" y="70"/>
                    </a:cubicBezTo>
                    <a:cubicBezTo>
                      <a:pt x="54" y="66"/>
                      <a:pt x="49" y="64"/>
                      <a:pt x="45" y="63"/>
                    </a:cubicBezTo>
                    <a:cubicBezTo>
                      <a:pt x="45" y="77"/>
                      <a:pt x="45" y="77"/>
                      <a:pt x="45" y="77"/>
                    </a:cubicBezTo>
                    <a:cubicBezTo>
                      <a:pt x="48" y="78"/>
                      <a:pt x="51" y="80"/>
                      <a:pt x="53" y="83"/>
                    </a:cubicBezTo>
                    <a:cubicBezTo>
                      <a:pt x="59" y="88"/>
                      <a:pt x="63" y="94"/>
                      <a:pt x="66" y="102"/>
                    </a:cubicBezTo>
                    <a:cubicBezTo>
                      <a:pt x="71" y="109"/>
                      <a:pt x="73" y="116"/>
                      <a:pt x="72" y="121"/>
                    </a:cubicBezTo>
                    <a:cubicBezTo>
                      <a:pt x="72" y="122"/>
                      <a:pt x="72" y="123"/>
                      <a:pt x="70" y="124"/>
                    </a:cubicBezTo>
                    <a:cubicBezTo>
                      <a:pt x="69" y="124"/>
                      <a:pt x="68" y="124"/>
                      <a:pt x="67" y="122"/>
                    </a:cubicBezTo>
                    <a:cubicBezTo>
                      <a:pt x="67" y="121"/>
                      <a:pt x="66" y="118"/>
                      <a:pt x="64" y="115"/>
                    </a:cubicBezTo>
                    <a:cubicBezTo>
                      <a:pt x="60" y="107"/>
                      <a:pt x="57" y="102"/>
                      <a:pt x="55" y="97"/>
                    </a:cubicBezTo>
                    <a:cubicBezTo>
                      <a:pt x="51" y="91"/>
                      <a:pt x="48" y="88"/>
                      <a:pt x="45" y="87"/>
                    </a:cubicBezTo>
                    <a:cubicBezTo>
                      <a:pt x="45" y="102"/>
                      <a:pt x="45" y="102"/>
                      <a:pt x="45" y="102"/>
                    </a:cubicBezTo>
                    <a:cubicBezTo>
                      <a:pt x="45" y="117"/>
                      <a:pt x="45" y="128"/>
                      <a:pt x="44" y="136"/>
                    </a:cubicBezTo>
                    <a:cubicBezTo>
                      <a:pt x="43" y="137"/>
                      <a:pt x="42" y="138"/>
                      <a:pt x="41" y="139"/>
                    </a:cubicBezTo>
                    <a:cubicBezTo>
                      <a:pt x="40" y="139"/>
                      <a:pt x="39" y="139"/>
                      <a:pt x="38" y="137"/>
                    </a:cubicBezTo>
                    <a:cubicBezTo>
                      <a:pt x="37" y="135"/>
                      <a:pt x="37" y="123"/>
                      <a:pt x="37" y="103"/>
                    </a:cubicBezTo>
                    <a:cubicBezTo>
                      <a:pt x="37" y="97"/>
                      <a:pt x="37" y="92"/>
                      <a:pt x="37" y="86"/>
                    </a:cubicBezTo>
                    <a:cubicBezTo>
                      <a:pt x="34" y="87"/>
                      <a:pt x="31" y="89"/>
                      <a:pt x="28" y="92"/>
                    </a:cubicBezTo>
                    <a:cubicBezTo>
                      <a:pt x="24" y="98"/>
                      <a:pt x="21" y="103"/>
                      <a:pt x="19" y="109"/>
                    </a:cubicBezTo>
                    <a:cubicBezTo>
                      <a:pt x="17" y="113"/>
                      <a:pt x="15" y="117"/>
                      <a:pt x="12" y="121"/>
                    </a:cubicBezTo>
                    <a:cubicBezTo>
                      <a:pt x="11" y="122"/>
                      <a:pt x="9" y="122"/>
                      <a:pt x="8" y="122"/>
                    </a:cubicBezTo>
                    <a:cubicBezTo>
                      <a:pt x="7" y="122"/>
                      <a:pt x="7" y="121"/>
                      <a:pt x="7" y="120"/>
                    </a:cubicBezTo>
                    <a:cubicBezTo>
                      <a:pt x="7" y="119"/>
                      <a:pt x="7" y="118"/>
                      <a:pt x="8" y="117"/>
                    </a:cubicBezTo>
                    <a:cubicBezTo>
                      <a:pt x="9" y="112"/>
                      <a:pt x="10" y="108"/>
                      <a:pt x="11" y="106"/>
                    </a:cubicBezTo>
                    <a:cubicBezTo>
                      <a:pt x="13" y="101"/>
                      <a:pt x="17" y="94"/>
                      <a:pt x="22" y="86"/>
                    </a:cubicBezTo>
                    <a:cubicBezTo>
                      <a:pt x="27" y="80"/>
                      <a:pt x="32" y="77"/>
                      <a:pt x="37" y="76"/>
                    </a:cubicBezTo>
                    <a:cubicBezTo>
                      <a:pt x="37" y="68"/>
                      <a:pt x="37" y="68"/>
                      <a:pt x="37" y="68"/>
                    </a:cubicBezTo>
                    <a:cubicBezTo>
                      <a:pt x="37" y="63"/>
                      <a:pt x="37" y="63"/>
                      <a:pt x="37" y="63"/>
                    </a:cubicBezTo>
                    <a:cubicBezTo>
                      <a:pt x="33" y="64"/>
                      <a:pt x="29" y="66"/>
                      <a:pt x="24" y="69"/>
                    </a:cubicBezTo>
                    <a:cubicBezTo>
                      <a:pt x="23" y="70"/>
                      <a:pt x="20" y="72"/>
                      <a:pt x="16" y="77"/>
                    </a:cubicBezTo>
                    <a:cubicBezTo>
                      <a:pt x="13" y="81"/>
                      <a:pt x="11" y="83"/>
                      <a:pt x="9" y="85"/>
                    </a:cubicBezTo>
                    <a:cubicBezTo>
                      <a:pt x="8" y="86"/>
                      <a:pt x="7" y="87"/>
                      <a:pt x="6" y="86"/>
                    </a:cubicBezTo>
                    <a:cubicBezTo>
                      <a:pt x="5" y="86"/>
                      <a:pt x="5" y="84"/>
                      <a:pt x="5" y="82"/>
                    </a:cubicBezTo>
                    <a:cubicBezTo>
                      <a:pt x="10" y="73"/>
                      <a:pt x="15" y="65"/>
                      <a:pt x="22" y="60"/>
                    </a:cubicBezTo>
                    <a:cubicBezTo>
                      <a:pt x="27" y="56"/>
                      <a:pt x="32" y="54"/>
                      <a:pt x="37" y="54"/>
                    </a:cubicBezTo>
                    <a:cubicBezTo>
                      <a:pt x="37" y="47"/>
                      <a:pt x="37" y="47"/>
                      <a:pt x="37" y="47"/>
                    </a:cubicBezTo>
                    <a:cubicBezTo>
                      <a:pt x="22" y="49"/>
                      <a:pt x="10" y="48"/>
                      <a:pt x="3" y="45"/>
                    </a:cubicBezTo>
                    <a:cubicBezTo>
                      <a:pt x="1" y="44"/>
                      <a:pt x="0" y="42"/>
                      <a:pt x="0" y="40"/>
                    </a:cubicBezTo>
                    <a:cubicBezTo>
                      <a:pt x="1" y="38"/>
                      <a:pt x="3" y="38"/>
                      <a:pt x="5" y="38"/>
                    </a:cubicBezTo>
                    <a:cubicBezTo>
                      <a:pt x="12" y="40"/>
                      <a:pt x="22" y="40"/>
                      <a:pt x="37" y="39"/>
                    </a:cubicBezTo>
                    <a:cubicBezTo>
                      <a:pt x="37" y="39"/>
                      <a:pt x="37" y="39"/>
                      <a:pt x="37" y="39"/>
                    </a:cubicBezTo>
                    <a:cubicBezTo>
                      <a:pt x="38" y="32"/>
                      <a:pt x="36" y="29"/>
                      <a:pt x="33" y="28"/>
                    </a:cubicBezTo>
                    <a:cubicBezTo>
                      <a:pt x="26" y="25"/>
                      <a:pt x="19" y="24"/>
                      <a:pt x="12" y="25"/>
                    </a:cubicBezTo>
                    <a:close/>
                  </a:path>
                </a:pathLst>
              </a:custGeom>
              <a:grpFill/>
              <a:ln>
                <a:noFill/>
              </a:ln>
            </p:spPr>
            <p:txBody>
              <a:bodyPr anchor="ctr"/>
              <a:lstStyle/>
              <a:p>
                <a:pPr algn="ctr"/>
                <a:endParaRPr/>
              </a:p>
            </p:txBody>
          </p:sp>
          <p:sp>
            <p:nvSpPr>
              <p:cNvPr id="147" name="PA-ïṥḷïde"/>
              <p:cNvSpPr/>
              <p:nvPr>
                <p:custDataLst>
                  <p:tags r:id="rId87"/>
                </p:custDataLst>
              </p:nvPr>
            </p:nvSpPr>
            <p:spPr bwMode="auto">
              <a:xfrm>
                <a:off x="2905919" y="3341688"/>
                <a:ext cx="163513" cy="263525"/>
              </a:xfrm>
              <a:custGeom>
                <a:avLst/>
                <a:gdLst>
                  <a:gd name="T0" fmla="*/ 47 w 88"/>
                  <a:gd name="T1" fmla="*/ 8 h 143"/>
                  <a:gd name="T2" fmla="*/ 74 w 88"/>
                  <a:gd name="T3" fmla="*/ 14 h 143"/>
                  <a:gd name="T4" fmla="*/ 82 w 88"/>
                  <a:gd name="T5" fmla="*/ 26 h 143"/>
                  <a:gd name="T6" fmla="*/ 79 w 88"/>
                  <a:gd name="T7" fmla="*/ 75 h 143"/>
                  <a:gd name="T8" fmla="*/ 86 w 88"/>
                  <a:gd name="T9" fmla="*/ 136 h 143"/>
                  <a:gd name="T10" fmla="*/ 73 w 88"/>
                  <a:gd name="T11" fmla="*/ 45 h 143"/>
                  <a:gd name="T12" fmla="*/ 67 w 88"/>
                  <a:gd name="T13" fmla="*/ 44 h 143"/>
                  <a:gd name="T14" fmla="*/ 54 w 88"/>
                  <a:gd name="T15" fmla="*/ 58 h 143"/>
                  <a:gd name="T16" fmla="*/ 22 w 88"/>
                  <a:gd name="T17" fmla="*/ 54 h 143"/>
                  <a:gd name="T18" fmla="*/ 15 w 88"/>
                  <a:gd name="T19" fmla="*/ 45 h 143"/>
                  <a:gd name="T20" fmla="*/ 11 w 88"/>
                  <a:gd name="T21" fmla="*/ 91 h 143"/>
                  <a:gd name="T22" fmla="*/ 9 w 88"/>
                  <a:gd name="T23" fmla="*/ 118 h 143"/>
                  <a:gd name="T24" fmla="*/ 2 w 88"/>
                  <a:gd name="T25" fmla="*/ 139 h 143"/>
                  <a:gd name="T26" fmla="*/ 6 w 88"/>
                  <a:gd name="T27" fmla="*/ 80 h 143"/>
                  <a:gd name="T28" fmla="*/ 2 w 88"/>
                  <a:gd name="T29" fmla="*/ 26 h 143"/>
                  <a:gd name="T30" fmla="*/ 32 w 88"/>
                  <a:gd name="T31" fmla="*/ 10 h 143"/>
                  <a:gd name="T32" fmla="*/ 39 w 88"/>
                  <a:gd name="T33" fmla="*/ 0 h 143"/>
                  <a:gd name="T34" fmla="*/ 24 w 88"/>
                  <a:gd name="T35" fmla="*/ 23 h 143"/>
                  <a:gd name="T36" fmla="*/ 66 w 88"/>
                  <a:gd name="T37" fmla="*/ 29 h 143"/>
                  <a:gd name="T38" fmla="*/ 67 w 88"/>
                  <a:gd name="T39" fmla="*/ 37 h 143"/>
                  <a:gd name="T40" fmla="*/ 73 w 88"/>
                  <a:gd name="T41" fmla="*/ 34 h 143"/>
                  <a:gd name="T42" fmla="*/ 66 w 88"/>
                  <a:gd name="T43" fmla="*/ 20 h 143"/>
                  <a:gd name="T44" fmla="*/ 13 w 88"/>
                  <a:gd name="T45" fmla="*/ 21 h 143"/>
                  <a:gd name="T46" fmla="*/ 12 w 88"/>
                  <a:gd name="T47" fmla="*/ 32 h 143"/>
                  <a:gd name="T48" fmla="*/ 17 w 88"/>
                  <a:gd name="T49" fmla="*/ 38 h 143"/>
                  <a:gd name="T50" fmla="*/ 24 w 88"/>
                  <a:gd name="T51" fmla="*/ 23 h 143"/>
                  <a:gd name="T52" fmla="*/ 61 w 88"/>
                  <a:gd name="T53" fmla="*/ 64 h 143"/>
                  <a:gd name="T54" fmla="*/ 66 w 88"/>
                  <a:gd name="T55" fmla="*/ 96 h 143"/>
                  <a:gd name="T56" fmla="*/ 61 w 88"/>
                  <a:gd name="T57" fmla="*/ 136 h 143"/>
                  <a:gd name="T58" fmla="*/ 59 w 88"/>
                  <a:gd name="T59" fmla="*/ 143 h 143"/>
                  <a:gd name="T60" fmla="*/ 46 w 88"/>
                  <a:gd name="T61" fmla="*/ 105 h 143"/>
                  <a:gd name="T62" fmla="*/ 30 w 88"/>
                  <a:gd name="T63" fmla="*/ 140 h 143"/>
                  <a:gd name="T64" fmla="*/ 26 w 88"/>
                  <a:gd name="T65" fmla="*/ 137 h 143"/>
                  <a:gd name="T66" fmla="*/ 32 w 88"/>
                  <a:gd name="T67" fmla="*/ 121 h 143"/>
                  <a:gd name="T68" fmla="*/ 35 w 88"/>
                  <a:gd name="T69" fmla="*/ 105 h 143"/>
                  <a:gd name="T70" fmla="*/ 18 w 88"/>
                  <a:gd name="T71" fmla="*/ 75 h 143"/>
                  <a:gd name="T72" fmla="*/ 24 w 88"/>
                  <a:gd name="T73" fmla="*/ 35 h 143"/>
                  <a:gd name="T74" fmla="*/ 39 w 88"/>
                  <a:gd name="T75" fmla="*/ 37 h 143"/>
                  <a:gd name="T76" fmla="*/ 34 w 88"/>
                  <a:gd name="T77" fmla="*/ 29 h 143"/>
                  <a:gd name="T78" fmla="*/ 24 w 88"/>
                  <a:gd name="T79" fmla="*/ 35 h 143"/>
                  <a:gd name="T80" fmla="*/ 62 w 88"/>
                  <a:gd name="T81" fmla="*/ 84 h 143"/>
                  <a:gd name="T82" fmla="*/ 43 w 88"/>
                  <a:gd name="T83" fmla="*/ 81 h 143"/>
                  <a:gd name="T84" fmla="*/ 25 w 88"/>
                  <a:gd name="T85" fmla="*/ 87 h 143"/>
                  <a:gd name="T86" fmla="*/ 26 w 88"/>
                  <a:gd name="T87" fmla="*/ 48 h 143"/>
                  <a:gd name="T88" fmla="*/ 38 w 88"/>
                  <a:gd name="T89" fmla="*/ 52 h 143"/>
                  <a:gd name="T90" fmla="*/ 25 w 88"/>
                  <a:gd name="T91" fmla="*/ 44 h 143"/>
                  <a:gd name="T92" fmla="*/ 32 w 88"/>
                  <a:gd name="T93" fmla="*/ 69 h 143"/>
                  <a:gd name="T94" fmla="*/ 41 w 88"/>
                  <a:gd name="T95" fmla="*/ 75 h 143"/>
                  <a:gd name="T96" fmla="*/ 57 w 88"/>
                  <a:gd name="T97" fmla="*/ 70 h 143"/>
                  <a:gd name="T98" fmla="*/ 56 w 88"/>
                  <a:gd name="T99" fmla="*/ 98 h 143"/>
                  <a:gd name="T100" fmla="*/ 54 w 88"/>
                  <a:gd name="T101" fmla="*/ 93 h 143"/>
                  <a:gd name="T102" fmla="*/ 36 w 88"/>
                  <a:gd name="T103" fmla="*/ 93 h 143"/>
                  <a:gd name="T104" fmla="*/ 32 w 88"/>
                  <a:gd name="T105" fmla="*/ 98 h 143"/>
                  <a:gd name="T106" fmla="*/ 56 w 88"/>
                  <a:gd name="T107" fmla="*/ 29 h 143"/>
                  <a:gd name="T108" fmla="*/ 46 w 88"/>
                  <a:gd name="T109" fmla="*/ 29 h 143"/>
                  <a:gd name="T110" fmla="*/ 60 w 88"/>
                  <a:gd name="T111" fmla="*/ 37 h 143"/>
                  <a:gd name="T112" fmla="*/ 56 w 88"/>
                  <a:gd name="T113" fmla="*/ 29 h 143"/>
                  <a:gd name="T114" fmla="*/ 60 w 88"/>
                  <a:gd name="T115" fmla="*/ 43 h 143"/>
                  <a:gd name="T116" fmla="*/ 46 w 88"/>
                  <a:gd name="T117" fmla="*/ 52 h 143"/>
                  <a:gd name="T118" fmla="*/ 59 w 88"/>
                  <a:gd name="T119" fmla="*/ 4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143">
                    <a:moveTo>
                      <a:pt x="43" y="2"/>
                    </a:moveTo>
                    <a:cubicBezTo>
                      <a:pt x="45" y="3"/>
                      <a:pt x="47" y="6"/>
                      <a:pt x="47" y="8"/>
                    </a:cubicBezTo>
                    <a:cubicBezTo>
                      <a:pt x="47" y="9"/>
                      <a:pt x="48" y="10"/>
                      <a:pt x="49" y="10"/>
                    </a:cubicBezTo>
                    <a:cubicBezTo>
                      <a:pt x="57" y="10"/>
                      <a:pt x="66" y="12"/>
                      <a:pt x="74" y="14"/>
                    </a:cubicBezTo>
                    <a:cubicBezTo>
                      <a:pt x="78" y="16"/>
                      <a:pt x="81" y="18"/>
                      <a:pt x="81" y="19"/>
                    </a:cubicBezTo>
                    <a:cubicBezTo>
                      <a:pt x="82" y="21"/>
                      <a:pt x="82" y="24"/>
                      <a:pt x="82" y="26"/>
                    </a:cubicBezTo>
                    <a:cubicBezTo>
                      <a:pt x="82" y="27"/>
                      <a:pt x="82" y="27"/>
                      <a:pt x="82" y="28"/>
                    </a:cubicBezTo>
                    <a:cubicBezTo>
                      <a:pt x="79" y="39"/>
                      <a:pt x="78" y="55"/>
                      <a:pt x="79" y="75"/>
                    </a:cubicBezTo>
                    <a:cubicBezTo>
                      <a:pt x="80" y="87"/>
                      <a:pt x="83" y="106"/>
                      <a:pt x="87" y="131"/>
                    </a:cubicBezTo>
                    <a:cubicBezTo>
                      <a:pt x="88" y="134"/>
                      <a:pt x="87" y="135"/>
                      <a:pt x="86" y="136"/>
                    </a:cubicBezTo>
                    <a:cubicBezTo>
                      <a:pt x="84" y="137"/>
                      <a:pt x="82" y="136"/>
                      <a:pt x="82" y="133"/>
                    </a:cubicBezTo>
                    <a:cubicBezTo>
                      <a:pt x="74" y="106"/>
                      <a:pt x="71" y="76"/>
                      <a:pt x="73" y="45"/>
                    </a:cubicBezTo>
                    <a:cubicBezTo>
                      <a:pt x="72" y="45"/>
                      <a:pt x="71" y="44"/>
                      <a:pt x="70" y="44"/>
                    </a:cubicBezTo>
                    <a:cubicBezTo>
                      <a:pt x="69" y="44"/>
                      <a:pt x="68" y="44"/>
                      <a:pt x="67" y="44"/>
                    </a:cubicBezTo>
                    <a:cubicBezTo>
                      <a:pt x="67" y="48"/>
                      <a:pt x="66" y="51"/>
                      <a:pt x="64" y="54"/>
                    </a:cubicBezTo>
                    <a:cubicBezTo>
                      <a:pt x="62" y="57"/>
                      <a:pt x="59" y="59"/>
                      <a:pt x="54" y="58"/>
                    </a:cubicBezTo>
                    <a:cubicBezTo>
                      <a:pt x="47" y="58"/>
                      <a:pt x="39" y="58"/>
                      <a:pt x="32" y="58"/>
                    </a:cubicBezTo>
                    <a:cubicBezTo>
                      <a:pt x="28" y="59"/>
                      <a:pt x="25" y="58"/>
                      <a:pt x="22" y="54"/>
                    </a:cubicBezTo>
                    <a:cubicBezTo>
                      <a:pt x="20" y="51"/>
                      <a:pt x="19" y="48"/>
                      <a:pt x="18" y="45"/>
                    </a:cubicBezTo>
                    <a:cubicBezTo>
                      <a:pt x="17" y="45"/>
                      <a:pt x="16" y="45"/>
                      <a:pt x="15" y="45"/>
                    </a:cubicBezTo>
                    <a:cubicBezTo>
                      <a:pt x="14" y="45"/>
                      <a:pt x="13" y="45"/>
                      <a:pt x="13" y="45"/>
                    </a:cubicBezTo>
                    <a:cubicBezTo>
                      <a:pt x="13" y="60"/>
                      <a:pt x="13" y="75"/>
                      <a:pt x="11" y="91"/>
                    </a:cubicBezTo>
                    <a:cubicBezTo>
                      <a:pt x="11" y="95"/>
                      <a:pt x="11" y="102"/>
                      <a:pt x="10" y="111"/>
                    </a:cubicBezTo>
                    <a:cubicBezTo>
                      <a:pt x="10" y="108"/>
                      <a:pt x="10" y="111"/>
                      <a:pt x="9" y="118"/>
                    </a:cubicBezTo>
                    <a:cubicBezTo>
                      <a:pt x="9" y="124"/>
                      <a:pt x="8" y="130"/>
                      <a:pt x="6" y="134"/>
                    </a:cubicBezTo>
                    <a:cubicBezTo>
                      <a:pt x="5" y="138"/>
                      <a:pt x="3" y="139"/>
                      <a:pt x="2" y="139"/>
                    </a:cubicBezTo>
                    <a:cubicBezTo>
                      <a:pt x="0" y="139"/>
                      <a:pt x="0" y="137"/>
                      <a:pt x="0" y="133"/>
                    </a:cubicBezTo>
                    <a:cubicBezTo>
                      <a:pt x="3" y="112"/>
                      <a:pt x="5" y="94"/>
                      <a:pt x="6" y="80"/>
                    </a:cubicBezTo>
                    <a:cubicBezTo>
                      <a:pt x="8" y="64"/>
                      <a:pt x="7" y="51"/>
                      <a:pt x="6" y="38"/>
                    </a:cubicBezTo>
                    <a:cubicBezTo>
                      <a:pt x="5" y="34"/>
                      <a:pt x="4" y="30"/>
                      <a:pt x="2" y="26"/>
                    </a:cubicBezTo>
                    <a:cubicBezTo>
                      <a:pt x="0" y="21"/>
                      <a:pt x="1" y="17"/>
                      <a:pt x="6" y="16"/>
                    </a:cubicBezTo>
                    <a:cubicBezTo>
                      <a:pt x="14" y="12"/>
                      <a:pt x="23" y="11"/>
                      <a:pt x="32" y="10"/>
                    </a:cubicBezTo>
                    <a:cubicBezTo>
                      <a:pt x="36" y="9"/>
                      <a:pt x="38" y="7"/>
                      <a:pt x="38" y="4"/>
                    </a:cubicBezTo>
                    <a:cubicBezTo>
                      <a:pt x="38" y="2"/>
                      <a:pt x="38" y="1"/>
                      <a:pt x="39" y="0"/>
                    </a:cubicBezTo>
                    <a:cubicBezTo>
                      <a:pt x="41" y="0"/>
                      <a:pt x="42" y="0"/>
                      <a:pt x="43" y="2"/>
                    </a:cubicBezTo>
                    <a:close/>
                    <a:moveTo>
                      <a:pt x="24" y="23"/>
                    </a:moveTo>
                    <a:cubicBezTo>
                      <a:pt x="33" y="22"/>
                      <a:pt x="44" y="22"/>
                      <a:pt x="58" y="23"/>
                    </a:cubicBezTo>
                    <a:cubicBezTo>
                      <a:pt x="63" y="24"/>
                      <a:pt x="66" y="26"/>
                      <a:pt x="66" y="29"/>
                    </a:cubicBezTo>
                    <a:cubicBezTo>
                      <a:pt x="66" y="30"/>
                      <a:pt x="66" y="30"/>
                      <a:pt x="67" y="31"/>
                    </a:cubicBezTo>
                    <a:cubicBezTo>
                      <a:pt x="67" y="33"/>
                      <a:pt x="67" y="35"/>
                      <a:pt x="67" y="37"/>
                    </a:cubicBezTo>
                    <a:cubicBezTo>
                      <a:pt x="69" y="38"/>
                      <a:pt x="71" y="38"/>
                      <a:pt x="73" y="38"/>
                    </a:cubicBezTo>
                    <a:cubicBezTo>
                      <a:pt x="73" y="37"/>
                      <a:pt x="73" y="36"/>
                      <a:pt x="73" y="34"/>
                    </a:cubicBezTo>
                    <a:cubicBezTo>
                      <a:pt x="73" y="32"/>
                      <a:pt x="73" y="30"/>
                      <a:pt x="74" y="29"/>
                    </a:cubicBezTo>
                    <a:cubicBezTo>
                      <a:pt x="75" y="25"/>
                      <a:pt x="72" y="21"/>
                      <a:pt x="66" y="20"/>
                    </a:cubicBezTo>
                    <a:cubicBezTo>
                      <a:pt x="58" y="17"/>
                      <a:pt x="50" y="16"/>
                      <a:pt x="40" y="16"/>
                    </a:cubicBezTo>
                    <a:cubicBezTo>
                      <a:pt x="29" y="16"/>
                      <a:pt x="20" y="18"/>
                      <a:pt x="13" y="21"/>
                    </a:cubicBezTo>
                    <a:cubicBezTo>
                      <a:pt x="11" y="22"/>
                      <a:pt x="11" y="24"/>
                      <a:pt x="11" y="26"/>
                    </a:cubicBezTo>
                    <a:cubicBezTo>
                      <a:pt x="11" y="28"/>
                      <a:pt x="12" y="30"/>
                      <a:pt x="12" y="32"/>
                    </a:cubicBezTo>
                    <a:cubicBezTo>
                      <a:pt x="12" y="35"/>
                      <a:pt x="12" y="37"/>
                      <a:pt x="12" y="38"/>
                    </a:cubicBezTo>
                    <a:cubicBezTo>
                      <a:pt x="14" y="38"/>
                      <a:pt x="15" y="38"/>
                      <a:pt x="17" y="38"/>
                    </a:cubicBezTo>
                    <a:cubicBezTo>
                      <a:pt x="17" y="35"/>
                      <a:pt x="17" y="32"/>
                      <a:pt x="17" y="30"/>
                    </a:cubicBezTo>
                    <a:cubicBezTo>
                      <a:pt x="18" y="26"/>
                      <a:pt x="20" y="24"/>
                      <a:pt x="24" y="23"/>
                    </a:cubicBezTo>
                    <a:close/>
                    <a:moveTo>
                      <a:pt x="28" y="64"/>
                    </a:moveTo>
                    <a:cubicBezTo>
                      <a:pt x="39" y="62"/>
                      <a:pt x="50" y="62"/>
                      <a:pt x="61" y="64"/>
                    </a:cubicBezTo>
                    <a:cubicBezTo>
                      <a:pt x="65" y="65"/>
                      <a:pt x="67" y="67"/>
                      <a:pt x="67" y="71"/>
                    </a:cubicBezTo>
                    <a:cubicBezTo>
                      <a:pt x="69" y="79"/>
                      <a:pt x="68" y="88"/>
                      <a:pt x="66" y="96"/>
                    </a:cubicBezTo>
                    <a:cubicBezTo>
                      <a:pt x="65" y="102"/>
                      <a:pt x="61" y="105"/>
                      <a:pt x="54" y="105"/>
                    </a:cubicBezTo>
                    <a:cubicBezTo>
                      <a:pt x="55" y="115"/>
                      <a:pt x="57" y="125"/>
                      <a:pt x="61" y="136"/>
                    </a:cubicBezTo>
                    <a:cubicBezTo>
                      <a:pt x="63" y="138"/>
                      <a:pt x="63" y="140"/>
                      <a:pt x="61" y="142"/>
                    </a:cubicBezTo>
                    <a:cubicBezTo>
                      <a:pt x="60" y="142"/>
                      <a:pt x="59" y="143"/>
                      <a:pt x="59" y="143"/>
                    </a:cubicBezTo>
                    <a:cubicBezTo>
                      <a:pt x="58" y="143"/>
                      <a:pt x="57" y="142"/>
                      <a:pt x="57" y="141"/>
                    </a:cubicBezTo>
                    <a:cubicBezTo>
                      <a:pt x="52" y="131"/>
                      <a:pt x="48" y="120"/>
                      <a:pt x="46" y="105"/>
                    </a:cubicBezTo>
                    <a:cubicBezTo>
                      <a:pt x="41" y="105"/>
                      <a:pt x="41" y="105"/>
                      <a:pt x="41" y="105"/>
                    </a:cubicBezTo>
                    <a:cubicBezTo>
                      <a:pt x="40" y="120"/>
                      <a:pt x="37" y="131"/>
                      <a:pt x="30" y="140"/>
                    </a:cubicBezTo>
                    <a:cubicBezTo>
                      <a:pt x="29" y="141"/>
                      <a:pt x="27" y="142"/>
                      <a:pt x="26" y="142"/>
                    </a:cubicBezTo>
                    <a:cubicBezTo>
                      <a:pt x="25" y="141"/>
                      <a:pt x="25" y="139"/>
                      <a:pt x="26" y="137"/>
                    </a:cubicBezTo>
                    <a:cubicBezTo>
                      <a:pt x="26" y="137"/>
                      <a:pt x="26" y="135"/>
                      <a:pt x="28" y="132"/>
                    </a:cubicBezTo>
                    <a:cubicBezTo>
                      <a:pt x="30" y="127"/>
                      <a:pt x="32" y="123"/>
                      <a:pt x="32" y="121"/>
                    </a:cubicBezTo>
                    <a:cubicBezTo>
                      <a:pt x="33" y="118"/>
                      <a:pt x="34" y="113"/>
                      <a:pt x="35" y="107"/>
                    </a:cubicBezTo>
                    <a:cubicBezTo>
                      <a:pt x="35" y="106"/>
                      <a:pt x="35" y="106"/>
                      <a:pt x="35" y="105"/>
                    </a:cubicBezTo>
                    <a:cubicBezTo>
                      <a:pt x="29" y="105"/>
                      <a:pt x="25" y="103"/>
                      <a:pt x="22" y="98"/>
                    </a:cubicBezTo>
                    <a:cubicBezTo>
                      <a:pt x="19" y="93"/>
                      <a:pt x="17" y="85"/>
                      <a:pt x="18" y="75"/>
                    </a:cubicBezTo>
                    <a:cubicBezTo>
                      <a:pt x="19" y="68"/>
                      <a:pt x="22" y="65"/>
                      <a:pt x="28" y="64"/>
                    </a:cubicBezTo>
                    <a:close/>
                    <a:moveTo>
                      <a:pt x="24" y="35"/>
                    </a:moveTo>
                    <a:cubicBezTo>
                      <a:pt x="24" y="36"/>
                      <a:pt x="24" y="36"/>
                      <a:pt x="24" y="37"/>
                    </a:cubicBezTo>
                    <a:cubicBezTo>
                      <a:pt x="29" y="37"/>
                      <a:pt x="34" y="37"/>
                      <a:pt x="39" y="37"/>
                    </a:cubicBezTo>
                    <a:cubicBezTo>
                      <a:pt x="39" y="34"/>
                      <a:pt x="38" y="31"/>
                      <a:pt x="38" y="29"/>
                    </a:cubicBezTo>
                    <a:cubicBezTo>
                      <a:pt x="37" y="29"/>
                      <a:pt x="36" y="29"/>
                      <a:pt x="34" y="29"/>
                    </a:cubicBezTo>
                    <a:cubicBezTo>
                      <a:pt x="31" y="29"/>
                      <a:pt x="30" y="29"/>
                      <a:pt x="28" y="29"/>
                    </a:cubicBezTo>
                    <a:cubicBezTo>
                      <a:pt x="25" y="31"/>
                      <a:pt x="24" y="32"/>
                      <a:pt x="24" y="35"/>
                    </a:cubicBezTo>
                    <a:close/>
                    <a:moveTo>
                      <a:pt x="61" y="87"/>
                    </a:moveTo>
                    <a:cubicBezTo>
                      <a:pt x="61" y="86"/>
                      <a:pt x="62" y="85"/>
                      <a:pt x="62" y="84"/>
                    </a:cubicBezTo>
                    <a:cubicBezTo>
                      <a:pt x="62" y="83"/>
                      <a:pt x="62" y="82"/>
                      <a:pt x="62" y="82"/>
                    </a:cubicBezTo>
                    <a:cubicBezTo>
                      <a:pt x="56" y="81"/>
                      <a:pt x="50" y="80"/>
                      <a:pt x="43" y="81"/>
                    </a:cubicBezTo>
                    <a:cubicBezTo>
                      <a:pt x="37" y="81"/>
                      <a:pt x="31" y="82"/>
                      <a:pt x="24" y="83"/>
                    </a:cubicBezTo>
                    <a:cubicBezTo>
                      <a:pt x="25" y="87"/>
                      <a:pt x="25" y="87"/>
                      <a:pt x="25" y="87"/>
                    </a:cubicBezTo>
                    <a:cubicBezTo>
                      <a:pt x="35" y="86"/>
                      <a:pt x="48" y="86"/>
                      <a:pt x="61" y="87"/>
                    </a:cubicBezTo>
                    <a:close/>
                    <a:moveTo>
                      <a:pt x="26" y="48"/>
                    </a:moveTo>
                    <a:cubicBezTo>
                      <a:pt x="28" y="51"/>
                      <a:pt x="30" y="52"/>
                      <a:pt x="35" y="52"/>
                    </a:cubicBezTo>
                    <a:cubicBezTo>
                      <a:pt x="38" y="52"/>
                      <a:pt x="38" y="52"/>
                      <a:pt x="38" y="52"/>
                    </a:cubicBezTo>
                    <a:cubicBezTo>
                      <a:pt x="38" y="49"/>
                      <a:pt x="39" y="46"/>
                      <a:pt x="39" y="44"/>
                    </a:cubicBezTo>
                    <a:cubicBezTo>
                      <a:pt x="34" y="44"/>
                      <a:pt x="30" y="44"/>
                      <a:pt x="25" y="44"/>
                    </a:cubicBezTo>
                    <a:cubicBezTo>
                      <a:pt x="25" y="46"/>
                      <a:pt x="25" y="47"/>
                      <a:pt x="26" y="48"/>
                    </a:cubicBezTo>
                    <a:close/>
                    <a:moveTo>
                      <a:pt x="32" y="69"/>
                    </a:moveTo>
                    <a:cubicBezTo>
                      <a:pt x="28" y="70"/>
                      <a:pt x="25" y="72"/>
                      <a:pt x="25" y="76"/>
                    </a:cubicBezTo>
                    <a:cubicBezTo>
                      <a:pt x="30" y="75"/>
                      <a:pt x="35" y="75"/>
                      <a:pt x="41" y="75"/>
                    </a:cubicBezTo>
                    <a:cubicBezTo>
                      <a:pt x="46" y="74"/>
                      <a:pt x="53" y="74"/>
                      <a:pt x="61" y="75"/>
                    </a:cubicBezTo>
                    <a:cubicBezTo>
                      <a:pt x="61" y="72"/>
                      <a:pt x="59" y="71"/>
                      <a:pt x="57" y="70"/>
                    </a:cubicBezTo>
                    <a:cubicBezTo>
                      <a:pt x="49" y="68"/>
                      <a:pt x="40" y="68"/>
                      <a:pt x="32" y="69"/>
                    </a:cubicBezTo>
                    <a:close/>
                    <a:moveTo>
                      <a:pt x="56" y="98"/>
                    </a:moveTo>
                    <a:cubicBezTo>
                      <a:pt x="59" y="97"/>
                      <a:pt x="60" y="96"/>
                      <a:pt x="61" y="93"/>
                    </a:cubicBezTo>
                    <a:cubicBezTo>
                      <a:pt x="60" y="93"/>
                      <a:pt x="57" y="93"/>
                      <a:pt x="54" y="93"/>
                    </a:cubicBezTo>
                    <a:cubicBezTo>
                      <a:pt x="48" y="92"/>
                      <a:pt x="44" y="92"/>
                      <a:pt x="41" y="92"/>
                    </a:cubicBezTo>
                    <a:cubicBezTo>
                      <a:pt x="40" y="92"/>
                      <a:pt x="38" y="92"/>
                      <a:pt x="36" y="93"/>
                    </a:cubicBezTo>
                    <a:cubicBezTo>
                      <a:pt x="31" y="93"/>
                      <a:pt x="28" y="94"/>
                      <a:pt x="26" y="94"/>
                    </a:cubicBezTo>
                    <a:cubicBezTo>
                      <a:pt x="27" y="96"/>
                      <a:pt x="29" y="98"/>
                      <a:pt x="32" y="98"/>
                    </a:cubicBezTo>
                    <a:cubicBezTo>
                      <a:pt x="39" y="99"/>
                      <a:pt x="47" y="99"/>
                      <a:pt x="56" y="98"/>
                    </a:cubicBezTo>
                    <a:close/>
                    <a:moveTo>
                      <a:pt x="56" y="29"/>
                    </a:moveTo>
                    <a:cubicBezTo>
                      <a:pt x="55" y="29"/>
                      <a:pt x="53" y="29"/>
                      <a:pt x="51" y="29"/>
                    </a:cubicBezTo>
                    <a:cubicBezTo>
                      <a:pt x="49" y="29"/>
                      <a:pt x="47" y="29"/>
                      <a:pt x="46" y="29"/>
                    </a:cubicBezTo>
                    <a:cubicBezTo>
                      <a:pt x="46" y="31"/>
                      <a:pt x="46" y="34"/>
                      <a:pt x="46" y="37"/>
                    </a:cubicBezTo>
                    <a:cubicBezTo>
                      <a:pt x="50" y="37"/>
                      <a:pt x="55" y="37"/>
                      <a:pt x="60" y="37"/>
                    </a:cubicBezTo>
                    <a:cubicBezTo>
                      <a:pt x="60" y="35"/>
                      <a:pt x="60" y="35"/>
                      <a:pt x="60" y="35"/>
                    </a:cubicBezTo>
                    <a:cubicBezTo>
                      <a:pt x="60" y="32"/>
                      <a:pt x="58" y="30"/>
                      <a:pt x="56" y="29"/>
                    </a:cubicBezTo>
                    <a:close/>
                    <a:moveTo>
                      <a:pt x="59" y="48"/>
                    </a:moveTo>
                    <a:cubicBezTo>
                      <a:pt x="59" y="47"/>
                      <a:pt x="59" y="45"/>
                      <a:pt x="60" y="43"/>
                    </a:cubicBezTo>
                    <a:cubicBezTo>
                      <a:pt x="55" y="43"/>
                      <a:pt x="51" y="43"/>
                      <a:pt x="46" y="43"/>
                    </a:cubicBezTo>
                    <a:cubicBezTo>
                      <a:pt x="46" y="52"/>
                      <a:pt x="46" y="52"/>
                      <a:pt x="46" y="52"/>
                    </a:cubicBezTo>
                    <a:cubicBezTo>
                      <a:pt x="48" y="52"/>
                      <a:pt x="51" y="52"/>
                      <a:pt x="54" y="52"/>
                    </a:cubicBezTo>
                    <a:cubicBezTo>
                      <a:pt x="57" y="51"/>
                      <a:pt x="59" y="49"/>
                      <a:pt x="59" y="48"/>
                    </a:cubicBezTo>
                    <a:close/>
                  </a:path>
                </a:pathLst>
              </a:custGeom>
              <a:grpFill/>
              <a:ln>
                <a:noFill/>
              </a:ln>
            </p:spPr>
            <p:txBody>
              <a:bodyPr anchor="ctr"/>
              <a:lstStyle/>
              <a:p>
                <a:pPr algn="ctr"/>
                <a:endParaRPr/>
              </a:p>
            </p:txBody>
          </p:sp>
          <p:sp>
            <p:nvSpPr>
              <p:cNvPr id="148" name="PA-iṧḻïḋe"/>
              <p:cNvSpPr/>
              <p:nvPr>
                <p:custDataLst>
                  <p:tags r:id="rId88"/>
                </p:custDataLst>
              </p:nvPr>
            </p:nvSpPr>
            <p:spPr bwMode="auto">
              <a:xfrm>
                <a:off x="3082131" y="3343276"/>
                <a:ext cx="139700" cy="265113"/>
              </a:xfrm>
              <a:custGeom>
                <a:avLst/>
                <a:gdLst>
                  <a:gd name="T0" fmla="*/ 56 w 76"/>
                  <a:gd name="T1" fmla="*/ 3 h 144"/>
                  <a:gd name="T2" fmla="*/ 61 w 76"/>
                  <a:gd name="T3" fmla="*/ 45 h 144"/>
                  <a:gd name="T4" fmla="*/ 50 w 76"/>
                  <a:gd name="T5" fmla="*/ 74 h 144"/>
                  <a:gd name="T6" fmla="*/ 68 w 76"/>
                  <a:gd name="T7" fmla="*/ 65 h 144"/>
                  <a:gd name="T8" fmla="*/ 70 w 76"/>
                  <a:gd name="T9" fmla="*/ 31 h 144"/>
                  <a:gd name="T10" fmla="*/ 74 w 76"/>
                  <a:gd name="T11" fmla="*/ 31 h 144"/>
                  <a:gd name="T12" fmla="*/ 74 w 76"/>
                  <a:gd name="T13" fmla="*/ 64 h 144"/>
                  <a:gd name="T14" fmla="*/ 50 w 76"/>
                  <a:gd name="T15" fmla="*/ 81 h 144"/>
                  <a:gd name="T16" fmla="*/ 69 w 76"/>
                  <a:gd name="T17" fmla="*/ 103 h 144"/>
                  <a:gd name="T18" fmla="*/ 74 w 76"/>
                  <a:gd name="T19" fmla="*/ 140 h 144"/>
                  <a:gd name="T20" fmla="*/ 63 w 76"/>
                  <a:gd name="T21" fmla="*/ 105 h 144"/>
                  <a:gd name="T22" fmla="*/ 52 w 76"/>
                  <a:gd name="T23" fmla="*/ 138 h 144"/>
                  <a:gd name="T24" fmla="*/ 46 w 76"/>
                  <a:gd name="T25" fmla="*/ 139 h 144"/>
                  <a:gd name="T26" fmla="*/ 42 w 76"/>
                  <a:gd name="T27" fmla="*/ 57 h 144"/>
                  <a:gd name="T28" fmla="*/ 35 w 76"/>
                  <a:gd name="T29" fmla="*/ 132 h 144"/>
                  <a:gd name="T30" fmla="*/ 27 w 76"/>
                  <a:gd name="T31" fmla="*/ 136 h 144"/>
                  <a:gd name="T32" fmla="*/ 29 w 76"/>
                  <a:gd name="T33" fmla="*/ 95 h 144"/>
                  <a:gd name="T34" fmla="*/ 5 w 76"/>
                  <a:gd name="T35" fmla="*/ 135 h 144"/>
                  <a:gd name="T36" fmla="*/ 0 w 76"/>
                  <a:gd name="T37" fmla="*/ 135 h 144"/>
                  <a:gd name="T38" fmla="*/ 30 w 76"/>
                  <a:gd name="T39" fmla="*/ 86 h 144"/>
                  <a:gd name="T40" fmla="*/ 26 w 76"/>
                  <a:gd name="T41" fmla="*/ 80 h 144"/>
                  <a:gd name="T42" fmla="*/ 5 w 76"/>
                  <a:gd name="T43" fmla="*/ 66 h 144"/>
                  <a:gd name="T44" fmla="*/ 3 w 76"/>
                  <a:gd name="T45" fmla="*/ 29 h 144"/>
                  <a:gd name="T46" fmla="*/ 9 w 76"/>
                  <a:gd name="T47" fmla="*/ 59 h 144"/>
                  <a:gd name="T48" fmla="*/ 31 w 76"/>
                  <a:gd name="T49" fmla="*/ 74 h 144"/>
                  <a:gd name="T50" fmla="*/ 32 w 76"/>
                  <a:gd name="T51" fmla="*/ 57 h 144"/>
                  <a:gd name="T52" fmla="*/ 16 w 76"/>
                  <a:gd name="T53" fmla="*/ 14 h 144"/>
                  <a:gd name="T54" fmla="*/ 22 w 76"/>
                  <a:gd name="T55" fmla="*/ 19 h 144"/>
                  <a:gd name="T56" fmla="*/ 57 w 76"/>
                  <a:gd name="T57" fmla="*/ 19 h 144"/>
                  <a:gd name="T58" fmla="*/ 50 w 76"/>
                  <a:gd name="T59" fmla="*/ 9 h 144"/>
                  <a:gd name="T60" fmla="*/ 22 w 76"/>
                  <a:gd name="T61" fmla="*/ 19 h 144"/>
                  <a:gd name="T62" fmla="*/ 23 w 76"/>
                  <a:gd name="T63" fmla="*/ 31 h 144"/>
                  <a:gd name="T64" fmla="*/ 57 w 76"/>
                  <a:gd name="T65" fmla="*/ 34 h 144"/>
                  <a:gd name="T66" fmla="*/ 22 w 76"/>
                  <a:gd name="T67" fmla="*/ 27 h 144"/>
                  <a:gd name="T68" fmla="*/ 48 w 76"/>
                  <a:gd name="T69" fmla="*/ 50 h 144"/>
                  <a:gd name="T70" fmla="*/ 57 w 76"/>
                  <a:gd name="T71" fmla="*/ 41 h 144"/>
                  <a:gd name="T72" fmla="*/ 25 w 76"/>
                  <a:gd name="T73" fmla="*/ 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144">
                    <a:moveTo>
                      <a:pt x="27" y="2"/>
                    </a:moveTo>
                    <a:cubicBezTo>
                      <a:pt x="37" y="0"/>
                      <a:pt x="47" y="0"/>
                      <a:pt x="56" y="3"/>
                    </a:cubicBezTo>
                    <a:cubicBezTo>
                      <a:pt x="60" y="3"/>
                      <a:pt x="62" y="7"/>
                      <a:pt x="63" y="15"/>
                    </a:cubicBezTo>
                    <a:cubicBezTo>
                      <a:pt x="65" y="25"/>
                      <a:pt x="64" y="35"/>
                      <a:pt x="61" y="45"/>
                    </a:cubicBezTo>
                    <a:cubicBezTo>
                      <a:pt x="60" y="53"/>
                      <a:pt x="55" y="56"/>
                      <a:pt x="49" y="57"/>
                    </a:cubicBezTo>
                    <a:cubicBezTo>
                      <a:pt x="49" y="62"/>
                      <a:pt x="50" y="68"/>
                      <a:pt x="50" y="74"/>
                    </a:cubicBezTo>
                    <a:cubicBezTo>
                      <a:pt x="53" y="74"/>
                      <a:pt x="56" y="74"/>
                      <a:pt x="58" y="74"/>
                    </a:cubicBezTo>
                    <a:cubicBezTo>
                      <a:pt x="62" y="75"/>
                      <a:pt x="66" y="72"/>
                      <a:pt x="68" y="65"/>
                    </a:cubicBezTo>
                    <a:cubicBezTo>
                      <a:pt x="69" y="62"/>
                      <a:pt x="70" y="53"/>
                      <a:pt x="70" y="39"/>
                    </a:cubicBezTo>
                    <a:cubicBezTo>
                      <a:pt x="70" y="35"/>
                      <a:pt x="70" y="32"/>
                      <a:pt x="70" y="31"/>
                    </a:cubicBezTo>
                    <a:cubicBezTo>
                      <a:pt x="71" y="31"/>
                      <a:pt x="71" y="30"/>
                      <a:pt x="72" y="30"/>
                    </a:cubicBezTo>
                    <a:cubicBezTo>
                      <a:pt x="73" y="30"/>
                      <a:pt x="74" y="30"/>
                      <a:pt x="74" y="31"/>
                    </a:cubicBezTo>
                    <a:cubicBezTo>
                      <a:pt x="75" y="33"/>
                      <a:pt x="76" y="36"/>
                      <a:pt x="76" y="41"/>
                    </a:cubicBezTo>
                    <a:cubicBezTo>
                      <a:pt x="76" y="49"/>
                      <a:pt x="75" y="56"/>
                      <a:pt x="74" y="64"/>
                    </a:cubicBezTo>
                    <a:cubicBezTo>
                      <a:pt x="72" y="75"/>
                      <a:pt x="67" y="81"/>
                      <a:pt x="58" y="81"/>
                    </a:cubicBezTo>
                    <a:cubicBezTo>
                      <a:pt x="50" y="81"/>
                      <a:pt x="50" y="81"/>
                      <a:pt x="50" y="81"/>
                    </a:cubicBezTo>
                    <a:cubicBezTo>
                      <a:pt x="50" y="87"/>
                      <a:pt x="50" y="87"/>
                      <a:pt x="50" y="87"/>
                    </a:cubicBezTo>
                    <a:cubicBezTo>
                      <a:pt x="60" y="87"/>
                      <a:pt x="66" y="92"/>
                      <a:pt x="69" y="103"/>
                    </a:cubicBezTo>
                    <a:cubicBezTo>
                      <a:pt x="72" y="112"/>
                      <a:pt x="74" y="122"/>
                      <a:pt x="76" y="134"/>
                    </a:cubicBezTo>
                    <a:cubicBezTo>
                      <a:pt x="76" y="138"/>
                      <a:pt x="75" y="140"/>
                      <a:pt x="74" y="140"/>
                    </a:cubicBezTo>
                    <a:cubicBezTo>
                      <a:pt x="72" y="141"/>
                      <a:pt x="71" y="139"/>
                      <a:pt x="70" y="136"/>
                    </a:cubicBezTo>
                    <a:cubicBezTo>
                      <a:pt x="68" y="126"/>
                      <a:pt x="66" y="116"/>
                      <a:pt x="63" y="105"/>
                    </a:cubicBezTo>
                    <a:cubicBezTo>
                      <a:pt x="61" y="98"/>
                      <a:pt x="57" y="95"/>
                      <a:pt x="50" y="95"/>
                    </a:cubicBezTo>
                    <a:cubicBezTo>
                      <a:pt x="50" y="109"/>
                      <a:pt x="51" y="123"/>
                      <a:pt x="52" y="138"/>
                    </a:cubicBezTo>
                    <a:cubicBezTo>
                      <a:pt x="52" y="141"/>
                      <a:pt x="51" y="143"/>
                      <a:pt x="49" y="144"/>
                    </a:cubicBezTo>
                    <a:cubicBezTo>
                      <a:pt x="47" y="144"/>
                      <a:pt x="46" y="142"/>
                      <a:pt x="46" y="139"/>
                    </a:cubicBezTo>
                    <a:cubicBezTo>
                      <a:pt x="44" y="134"/>
                      <a:pt x="43" y="118"/>
                      <a:pt x="43" y="92"/>
                    </a:cubicBezTo>
                    <a:cubicBezTo>
                      <a:pt x="43" y="76"/>
                      <a:pt x="43" y="64"/>
                      <a:pt x="42" y="57"/>
                    </a:cubicBezTo>
                    <a:cubicBezTo>
                      <a:pt x="38" y="57"/>
                      <a:pt x="38" y="57"/>
                      <a:pt x="38" y="57"/>
                    </a:cubicBezTo>
                    <a:cubicBezTo>
                      <a:pt x="36" y="88"/>
                      <a:pt x="35" y="113"/>
                      <a:pt x="35" y="132"/>
                    </a:cubicBezTo>
                    <a:cubicBezTo>
                      <a:pt x="35" y="138"/>
                      <a:pt x="33" y="142"/>
                      <a:pt x="31" y="142"/>
                    </a:cubicBezTo>
                    <a:cubicBezTo>
                      <a:pt x="29" y="142"/>
                      <a:pt x="27" y="140"/>
                      <a:pt x="27" y="136"/>
                    </a:cubicBezTo>
                    <a:cubicBezTo>
                      <a:pt x="27" y="136"/>
                      <a:pt x="27" y="134"/>
                      <a:pt x="27" y="132"/>
                    </a:cubicBezTo>
                    <a:cubicBezTo>
                      <a:pt x="28" y="118"/>
                      <a:pt x="29" y="105"/>
                      <a:pt x="29" y="95"/>
                    </a:cubicBezTo>
                    <a:cubicBezTo>
                      <a:pt x="19" y="95"/>
                      <a:pt x="14" y="98"/>
                      <a:pt x="13" y="105"/>
                    </a:cubicBezTo>
                    <a:cubicBezTo>
                      <a:pt x="10" y="114"/>
                      <a:pt x="7" y="124"/>
                      <a:pt x="5" y="135"/>
                    </a:cubicBezTo>
                    <a:cubicBezTo>
                      <a:pt x="4" y="137"/>
                      <a:pt x="3" y="139"/>
                      <a:pt x="2" y="139"/>
                    </a:cubicBezTo>
                    <a:cubicBezTo>
                      <a:pt x="1" y="140"/>
                      <a:pt x="0" y="138"/>
                      <a:pt x="0" y="135"/>
                    </a:cubicBezTo>
                    <a:cubicBezTo>
                      <a:pt x="0" y="125"/>
                      <a:pt x="2" y="115"/>
                      <a:pt x="7" y="104"/>
                    </a:cubicBezTo>
                    <a:cubicBezTo>
                      <a:pt x="11" y="92"/>
                      <a:pt x="18" y="86"/>
                      <a:pt x="30" y="86"/>
                    </a:cubicBezTo>
                    <a:cubicBezTo>
                      <a:pt x="30" y="85"/>
                      <a:pt x="30" y="83"/>
                      <a:pt x="31" y="80"/>
                    </a:cubicBezTo>
                    <a:cubicBezTo>
                      <a:pt x="29" y="81"/>
                      <a:pt x="28" y="81"/>
                      <a:pt x="26" y="80"/>
                    </a:cubicBezTo>
                    <a:cubicBezTo>
                      <a:pt x="24" y="80"/>
                      <a:pt x="23" y="80"/>
                      <a:pt x="22" y="80"/>
                    </a:cubicBezTo>
                    <a:cubicBezTo>
                      <a:pt x="14" y="81"/>
                      <a:pt x="8" y="76"/>
                      <a:pt x="5" y="66"/>
                    </a:cubicBezTo>
                    <a:cubicBezTo>
                      <a:pt x="2" y="59"/>
                      <a:pt x="0" y="49"/>
                      <a:pt x="0" y="37"/>
                    </a:cubicBezTo>
                    <a:cubicBezTo>
                      <a:pt x="0" y="32"/>
                      <a:pt x="1" y="29"/>
                      <a:pt x="3" y="29"/>
                    </a:cubicBezTo>
                    <a:cubicBezTo>
                      <a:pt x="6" y="31"/>
                      <a:pt x="8" y="35"/>
                      <a:pt x="8" y="39"/>
                    </a:cubicBezTo>
                    <a:cubicBezTo>
                      <a:pt x="7" y="45"/>
                      <a:pt x="7" y="52"/>
                      <a:pt x="9" y="59"/>
                    </a:cubicBezTo>
                    <a:cubicBezTo>
                      <a:pt x="10" y="68"/>
                      <a:pt x="16" y="73"/>
                      <a:pt x="24" y="74"/>
                    </a:cubicBezTo>
                    <a:cubicBezTo>
                      <a:pt x="26" y="74"/>
                      <a:pt x="29" y="74"/>
                      <a:pt x="31" y="74"/>
                    </a:cubicBezTo>
                    <a:cubicBezTo>
                      <a:pt x="31" y="72"/>
                      <a:pt x="31" y="69"/>
                      <a:pt x="31" y="65"/>
                    </a:cubicBezTo>
                    <a:cubicBezTo>
                      <a:pt x="31" y="61"/>
                      <a:pt x="32" y="58"/>
                      <a:pt x="32" y="57"/>
                    </a:cubicBezTo>
                    <a:cubicBezTo>
                      <a:pt x="25" y="56"/>
                      <a:pt x="20" y="53"/>
                      <a:pt x="19" y="48"/>
                    </a:cubicBezTo>
                    <a:cubicBezTo>
                      <a:pt x="15" y="36"/>
                      <a:pt x="14" y="25"/>
                      <a:pt x="16" y="14"/>
                    </a:cubicBezTo>
                    <a:cubicBezTo>
                      <a:pt x="17" y="6"/>
                      <a:pt x="21" y="2"/>
                      <a:pt x="27" y="2"/>
                    </a:cubicBezTo>
                    <a:close/>
                    <a:moveTo>
                      <a:pt x="22" y="19"/>
                    </a:moveTo>
                    <a:cubicBezTo>
                      <a:pt x="22" y="20"/>
                      <a:pt x="22" y="20"/>
                      <a:pt x="22" y="20"/>
                    </a:cubicBezTo>
                    <a:cubicBezTo>
                      <a:pt x="30" y="20"/>
                      <a:pt x="42" y="19"/>
                      <a:pt x="57" y="19"/>
                    </a:cubicBezTo>
                    <a:cubicBezTo>
                      <a:pt x="57" y="18"/>
                      <a:pt x="57" y="17"/>
                      <a:pt x="57" y="16"/>
                    </a:cubicBezTo>
                    <a:cubicBezTo>
                      <a:pt x="56" y="13"/>
                      <a:pt x="54" y="10"/>
                      <a:pt x="50" y="9"/>
                    </a:cubicBezTo>
                    <a:cubicBezTo>
                      <a:pt x="44" y="8"/>
                      <a:pt x="37" y="7"/>
                      <a:pt x="31" y="9"/>
                    </a:cubicBezTo>
                    <a:cubicBezTo>
                      <a:pt x="25" y="11"/>
                      <a:pt x="22" y="14"/>
                      <a:pt x="22" y="19"/>
                    </a:cubicBezTo>
                    <a:close/>
                    <a:moveTo>
                      <a:pt x="22" y="27"/>
                    </a:moveTo>
                    <a:cubicBezTo>
                      <a:pt x="22" y="28"/>
                      <a:pt x="22" y="29"/>
                      <a:pt x="23" y="31"/>
                    </a:cubicBezTo>
                    <a:cubicBezTo>
                      <a:pt x="23" y="32"/>
                      <a:pt x="23" y="33"/>
                      <a:pt x="23" y="34"/>
                    </a:cubicBezTo>
                    <a:cubicBezTo>
                      <a:pt x="57" y="34"/>
                      <a:pt x="57" y="34"/>
                      <a:pt x="57" y="34"/>
                    </a:cubicBezTo>
                    <a:cubicBezTo>
                      <a:pt x="57" y="27"/>
                      <a:pt x="57" y="27"/>
                      <a:pt x="57" y="27"/>
                    </a:cubicBezTo>
                    <a:cubicBezTo>
                      <a:pt x="45" y="26"/>
                      <a:pt x="33" y="26"/>
                      <a:pt x="22" y="27"/>
                    </a:cubicBezTo>
                    <a:close/>
                    <a:moveTo>
                      <a:pt x="35" y="50"/>
                    </a:moveTo>
                    <a:cubicBezTo>
                      <a:pt x="48" y="50"/>
                      <a:pt x="48" y="50"/>
                      <a:pt x="48" y="50"/>
                    </a:cubicBezTo>
                    <a:cubicBezTo>
                      <a:pt x="53" y="50"/>
                      <a:pt x="55" y="47"/>
                      <a:pt x="57" y="42"/>
                    </a:cubicBezTo>
                    <a:cubicBezTo>
                      <a:pt x="57" y="41"/>
                      <a:pt x="57" y="41"/>
                      <a:pt x="57" y="41"/>
                    </a:cubicBezTo>
                    <a:cubicBezTo>
                      <a:pt x="43" y="41"/>
                      <a:pt x="32" y="41"/>
                      <a:pt x="24" y="42"/>
                    </a:cubicBezTo>
                    <a:cubicBezTo>
                      <a:pt x="24" y="43"/>
                      <a:pt x="24" y="43"/>
                      <a:pt x="25" y="44"/>
                    </a:cubicBezTo>
                    <a:cubicBezTo>
                      <a:pt x="27" y="48"/>
                      <a:pt x="30" y="50"/>
                      <a:pt x="35" y="50"/>
                    </a:cubicBezTo>
                    <a:close/>
                  </a:path>
                </a:pathLst>
              </a:custGeom>
              <a:grpFill/>
              <a:ln>
                <a:noFill/>
              </a:ln>
            </p:spPr>
            <p:txBody>
              <a:bodyPr anchor="ctr"/>
              <a:lstStyle/>
              <a:p>
                <a:pPr algn="ctr"/>
                <a:endParaRPr/>
              </a:p>
            </p:txBody>
          </p:sp>
          <p:sp>
            <p:nvSpPr>
              <p:cNvPr id="149" name="PA-iSḻídê"/>
              <p:cNvSpPr/>
              <p:nvPr>
                <p:custDataLst>
                  <p:tags r:id="rId89"/>
                </p:custDataLst>
              </p:nvPr>
            </p:nvSpPr>
            <p:spPr bwMode="auto">
              <a:xfrm>
                <a:off x="3237706" y="3346451"/>
                <a:ext cx="177800" cy="255588"/>
              </a:xfrm>
              <a:custGeom>
                <a:avLst/>
                <a:gdLst>
                  <a:gd name="T0" fmla="*/ 5 w 96"/>
                  <a:gd name="T1" fmla="*/ 37 h 138"/>
                  <a:gd name="T2" fmla="*/ 24 w 96"/>
                  <a:gd name="T3" fmla="*/ 49 h 138"/>
                  <a:gd name="T4" fmla="*/ 7 w 96"/>
                  <a:gd name="T5" fmla="*/ 26 h 138"/>
                  <a:gd name="T6" fmla="*/ 0 w 96"/>
                  <a:gd name="T7" fmla="*/ 22 h 138"/>
                  <a:gd name="T8" fmla="*/ 44 w 96"/>
                  <a:gd name="T9" fmla="*/ 19 h 138"/>
                  <a:gd name="T10" fmla="*/ 40 w 96"/>
                  <a:gd name="T11" fmla="*/ 26 h 138"/>
                  <a:gd name="T12" fmla="*/ 29 w 96"/>
                  <a:gd name="T13" fmla="*/ 49 h 138"/>
                  <a:gd name="T14" fmla="*/ 42 w 96"/>
                  <a:gd name="T15" fmla="*/ 39 h 138"/>
                  <a:gd name="T16" fmla="*/ 36 w 96"/>
                  <a:gd name="T17" fmla="*/ 64 h 138"/>
                  <a:gd name="T18" fmla="*/ 44 w 96"/>
                  <a:gd name="T19" fmla="*/ 70 h 138"/>
                  <a:gd name="T20" fmla="*/ 30 w 96"/>
                  <a:gd name="T21" fmla="*/ 78 h 138"/>
                  <a:gd name="T22" fmla="*/ 48 w 96"/>
                  <a:gd name="T23" fmla="*/ 111 h 138"/>
                  <a:gd name="T24" fmla="*/ 42 w 96"/>
                  <a:gd name="T25" fmla="*/ 124 h 138"/>
                  <a:gd name="T26" fmla="*/ 33 w 96"/>
                  <a:gd name="T27" fmla="*/ 93 h 138"/>
                  <a:gd name="T28" fmla="*/ 30 w 96"/>
                  <a:gd name="T29" fmla="*/ 116 h 138"/>
                  <a:gd name="T30" fmla="*/ 24 w 96"/>
                  <a:gd name="T31" fmla="*/ 133 h 138"/>
                  <a:gd name="T32" fmla="*/ 20 w 96"/>
                  <a:gd name="T33" fmla="*/ 93 h 138"/>
                  <a:gd name="T34" fmla="*/ 11 w 96"/>
                  <a:gd name="T35" fmla="*/ 122 h 138"/>
                  <a:gd name="T36" fmla="*/ 8 w 96"/>
                  <a:gd name="T37" fmla="*/ 102 h 138"/>
                  <a:gd name="T38" fmla="*/ 24 w 96"/>
                  <a:gd name="T39" fmla="*/ 81 h 138"/>
                  <a:gd name="T40" fmla="*/ 3 w 96"/>
                  <a:gd name="T41" fmla="*/ 77 h 138"/>
                  <a:gd name="T42" fmla="*/ 14 w 96"/>
                  <a:gd name="T43" fmla="*/ 70 h 138"/>
                  <a:gd name="T44" fmla="*/ 20 w 96"/>
                  <a:gd name="T45" fmla="*/ 65 h 138"/>
                  <a:gd name="T46" fmla="*/ 2 w 96"/>
                  <a:gd name="T47" fmla="*/ 37 h 138"/>
                  <a:gd name="T48" fmla="*/ 40 w 96"/>
                  <a:gd name="T49" fmla="*/ 3 h 138"/>
                  <a:gd name="T50" fmla="*/ 14 w 96"/>
                  <a:gd name="T51" fmla="*/ 11 h 138"/>
                  <a:gd name="T52" fmla="*/ 5 w 96"/>
                  <a:gd name="T53" fmla="*/ 6 h 138"/>
                  <a:gd name="T54" fmla="*/ 33 w 96"/>
                  <a:gd name="T55" fmla="*/ 26 h 138"/>
                  <a:gd name="T56" fmla="*/ 27 w 96"/>
                  <a:gd name="T57" fmla="*/ 45 h 138"/>
                  <a:gd name="T58" fmla="*/ 54 w 96"/>
                  <a:gd name="T59" fmla="*/ 2 h 138"/>
                  <a:gd name="T60" fmla="*/ 58 w 96"/>
                  <a:gd name="T61" fmla="*/ 10 h 138"/>
                  <a:gd name="T62" fmla="*/ 88 w 96"/>
                  <a:gd name="T63" fmla="*/ 22 h 138"/>
                  <a:gd name="T64" fmla="*/ 74 w 96"/>
                  <a:gd name="T65" fmla="*/ 37 h 138"/>
                  <a:gd name="T66" fmla="*/ 62 w 96"/>
                  <a:gd name="T67" fmla="*/ 66 h 138"/>
                  <a:gd name="T68" fmla="*/ 53 w 96"/>
                  <a:gd name="T69" fmla="*/ 136 h 138"/>
                  <a:gd name="T70" fmla="*/ 48 w 96"/>
                  <a:gd name="T71" fmla="*/ 130 h 138"/>
                  <a:gd name="T72" fmla="*/ 55 w 96"/>
                  <a:gd name="T73" fmla="*/ 48 h 138"/>
                  <a:gd name="T74" fmla="*/ 76 w 96"/>
                  <a:gd name="T75" fmla="*/ 31 h 138"/>
                  <a:gd name="T76" fmla="*/ 65 w 96"/>
                  <a:gd name="T77" fmla="*/ 18 h 138"/>
                  <a:gd name="T78" fmla="*/ 52 w 96"/>
                  <a:gd name="T79" fmla="*/ 13 h 138"/>
                  <a:gd name="T80" fmla="*/ 94 w 96"/>
                  <a:gd name="T81" fmla="*/ 74 h 138"/>
                  <a:gd name="T82" fmla="*/ 76 w 96"/>
                  <a:gd name="T83" fmla="*/ 54 h 138"/>
                  <a:gd name="T84" fmla="*/ 83 w 96"/>
                  <a:gd name="T85" fmla="*/ 119 h 138"/>
                  <a:gd name="T86" fmla="*/ 88 w 96"/>
                  <a:gd name="T87" fmla="*/ 133 h 138"/>
                  <a:gd name="T88" fmla="*/ 70 w 96"/>
                  <a:gd name="T89" fmla="*/ 93 h 138"/>
                  <a:gd name="T90" fmla="*/ 70 w 96"/>
                  <a:gd name="T91" fmla="*/ 42 h 138"/>
                  <a:gd name="T92" fmla="*/ 95 w 96"/>
                  <a:gd name="T93"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138">
                    <a:moveTo>
                      <a:pt x="2" y="37"/>
                    </a:moveTo>
                    <a:cubicBezTo>
                      <a:pt x="2" y="36"/>
                      <a:pt x="2" y="35"/>
                      <a:pt x="3" y="35"/>
                    </a:cubicBezTo>
                    <a:cubicBezTo>
                      <a:pt x="4" y="35"/>
                      <a:pt x="5" y="36"/>
                      <a:pt x="5" y="37"/>
                    </a:cubicBezTo>
                    <a:cubicBezTo>
                      <a:pt x="9" y="49"/>
                      <a:pt x="14" y="56"/>
                      <a:pt x="21" y="59"/>
                    </a:cubicBezTo>
                    <a:cubicBezTo>
                      <a:pt x="21" y="59"/>
                      <a:pt x="22" y="60"/>
                      <a:pt x="24" y="60"/>
                    </a:cubicBezTo>
                    <a:cubicBezTo>
                      <a:pt x="24" y="56"/>
                      <a:pt x="24" y="53"/>
                      <a:pt x="24" y="49"/>
                    </a:cubicBezTo>
                    <a:cubicBezTo>
                      <a:pt x="21" y="48"/>
                      <a:pt x="18" y="46"/>
                      <a:pt x="16" y="42"/>
                    </a:cubicBezTo>
                    <a:cubicBezTo>
                      <a:pt x="13" y="38"/>
                      <a:pt x="12" y="33"/>
                      <a:pt x="12" y="26"/>
                    </a:cubicBezTo>
                    <a:cubicBezTo>
                      <a:pt x="9" y="26"/>
                      <a:pt x="8" y="26"/>
                      <a:pt x="7" y="26"/>
                    </a:cubicBezTo>
                    <a:cubicBezTo>
                      <a:pt x="4" y="27"/>
                      <a:pt x="2" y="27"/>
                      <a:pt x="1" y="25"/>
                    </a:cubicBezTo>
                    <a:cubicBezTo>
                      <a:pt x="0" y="24"/>
                      <a:pt x="0" y="23"/>
                      <a:pt x="0" y="22"/>
                    </a:cubicBezTo>
                    <a:cubicBezTo>
                      <a:pt x="0" y="22"/>
                      <a:pt x="0" y="22"/>
                      <a:pt x="0" y="22"/>
                    </a:cubicBezTo>
                    <a:cubicBezTo>
                      <a:pt x="1" y="19"/>
                      <a:pt x="2" y="18"/>
                      <a:pt x="4" y="19"/>
                    </a:cubicBezTo>
                    <a:cubicBezTo>
                      <a:pt x="6" y="19"/>
                      <a:pt x="8" y="19"/>
                      <a:pt x="11" y="19"/>
                    </a:cubicBezTo>
                    <a:cubicBezTo>
                      <a:pt x="44" y="19"/>
                      <a:pt x="44" y="19"/>
                      <a:pt x="44" y="19"/>
                    </a:cubicBezTo>
                    <a:cubicBezTo>
                      <a:pt x="46" y="19"/>
                      <a:pt x="48" y="20"/>
                      <a:pt x="48" y="23"/>
                    </a:cubicBezTo>
                    <a:cubicBezTo>
                      <a:pt x="47" y="25"/>
                      <a:pt x="45" y="26"/>
                      <a:pt x="42" y="26"/>
                    </a:cubicBezTo>
                    <a:cubicBezTo>
                      <a:pt x="42" y="26"/>
                      <a:pt x="41" y="26"/>
                      <a:pt x="40" y="26"/>
                    </a:cubicBezTo>
                    <a:cubicBezTo>
                      <a:pt x="40" y="26"/>
                      <a:pt x="40" y="26"/>
                      <a:pt x="40" y="26"/>
                    </a:cubicBezTo>
                    <a:cubicBezTo>
                      <a:pt x="39" y="34"/>
                      <a:pt x="38" y="39"/>
                      <a:pt x="37" y="42"/>
                    </a:cubicBezTo>
                    <a:cubicBezTo>
                      <a:pt x="34" y="46"/>
                      <a:pt x="32" y="49"/>
                      <a:pt x="29" y="49"/>
                    </a:cubicBezTo>
                    <a:cubicBezTo>
                      <a:pt x="30" y="53"/>
                      <a:pt x="30" y="56"/>
                      <a:pt x="30" y="60"/>
                    </a:cubicBezTo>
                    <a:cubicBezTo>
                      <a:pt x="31" y="60"/>
                      <a:pt x="32" y="59"/>
                      <a:pt x="33" y="58"/>
                    </a:cubicBezTo>
                    <a:cubicBezTo>
                      <a:pt x="39" y="56"/>
                      <a:pt x="42" y="49"/>
                      <a:pt x="42" y="39"/>
                    </a:cubicBezTo>
                    <a:cubicBezTo>
                      <a:pt x="43" y="37"/>
                      <a:pt x="44" y="36"/>
                      <a:pt x="46" y="36"/>
                    </a:cubicBezTo>
                    <a:cubicBezTo>
                      <a:pt x="47" y="36"/>
                      <a:pt x="48" y="37"/>
                      <a:pt x="48" y="39"/>
                    </a:cubicBezTo>
                    <a:cubicBezTo>
                      <a:pt x="49" y="49"/>
                      <a:pt x="45" y="57"/>
                      <a:pt x="36" y="64"/>
                    </a:cubicBezTo>
                    <a:cubicBezTo>
                      <a:pt x="34" y="65"/>
                      <a:pt x="32" y="66"/>
                      <a:pt x="30" y="66"/>
                    </a:cubicBezTo>
                    <a:cubicBezTo>
                      <a:pt x="30" y="70"/>
                      <a:pt x="30" y="70"/>
                      <a:pt x="30" y="70"/>
                    </a:cubicBezTo>
                    <a:cubicBezTo>
                      <a:pt x="44" y="70"/>
                      <a:pt x="44" y="70"/>
                      <a:pt x="44" y="70"/>
                    </a:cubicBezTo>
                    <a:cubicBezTo>
                      <a:pt x="47" y="70"/>
                      <a:pt x="49" y="71"/>
                      <a:pt x="49" y="73"/>
                    </a:cubicBezTo>
                    <a:cubicBezTo>
                      <a:pt x="49" y="76"/>
                      <a:pt x="47" y="77"/>
                      <a:pt x="43" y="77"/>
                    </a:cubicBezTo>
                    <a:cubicBezTo>
                      <a:pt x="37" y="77"/>
                      <a:pt x="33" y="77"/>
                      <a:pt x="30" y="78"/>
                    </a:cubicBezTo>
                    <a:cubicBezTo>
                      <a:pt x="30" y="80"/>
                      <a:pt x="30" y="82"/>
                      <a:pt x="30" y="84"/>
                    </a:cubicBezTo>
                    <a:cubicBezTo>
                      <a:pt x="34" y="84"/>
                      <a:pt x="37" y="87"/>
                      <a:pt x="40" y="91"/>
                    </a:cubicBezTo>
                    <a:cubicBezTo>
                      <a:pt x="44" y="96"/>
                      <a:pt x="46" y="103"/>
                      <a:pt x="48" y="111"/>
                    </a:cubicBezTo>
                    <a:cubicBezTo>
                      <a:pt x="49" y="116"/>
                      <a:pt x="49" y="120"/>
                      <a:pt x="48" y="124"/>
                    </a:cubicBezTo>
                    <a:cubicBezTo>
                      <a:pt x="47" y="125"/>
                      <a:pt x="46" y="125"/>
                      <a:pt x="45" y="125"/>
                    </a:cubicBezTo>
                    <a:cubicBezTo>
                      <a:pt x="44" y="125"/>
                      <a:pt x="43" y="125"/>
                      <a:pt x="42" y="124"/>
                    </a:cubicBezTo>
                    <a:cubicBezTo>
                      <a:pt x="42" y="123"/>
                      <a:pt x="42" y="121"/>
                      <a:pt x="42" y="118"/>
                    </a:cubicBezTo>
                    <a:cubicBezTo>
                      <a:pt x="41" y="116"/>
                      <a:pt x="41" y="114"/>
                      <a:pt x="41" y="113"/>
                    </a:cubicBezTo>
                    <a:cubicBezTo>
                      <a:pt x="40" y="104"/>
                      <a:pt x="37" y="97"/>
                      <a:pt x="33" y="93"/>
                    </a:cubicBezTo>
                    <a:cubicBezTo>
                      <a:pt x="33" y="92"/>
                      <a:pt x="32" y="91"/>
                      <a:pt x="30" y="91"/>
                    </a:cubicBezTo>
                    <a:cubicBezTo>
                      <a:pt x="31" y="97"/>
                      <a:pt x="31" y="101"/>
                      <a:pt x="31" y="105"/>
                    </a:cubicBezTo>
                    <a:cubicBezTo>
                      <a:pt x="31" y="107"/>
                      <a:pt x="31" y="111"/>
                      <a:pt x="30" y="116"/>
                    </a:cubicBezTo>
                    <a:cubicBezTo>
                      <a:pt x="30" y="124"/>
                      <a:pt x="30" y="129"/>
                      <a:pt x="29" y="133"/>
                    </a:cubicBezTo>
                    <a:cubicBezTo>
                      <a:pt x="29" y="136"/>
                      <a:pt x="28" y="137"/>
                      <a:pt x="27" y="137"/>
                    </a:cubicBezTo>
                    <a:cubicBezTo>
                      <a:pt x="26" y="137"/>
                      <a:pt x="25" y="136"/>
                      <a:pt x="24" y="133"/>
                    </a:cubicBezTo>
                    <a:cubicBezTo>
                      <a:pt x="24" y="120"/>
                      <a:pt x="24" y="111"/>
                      <a:pt x="24" y="105"/>
                    </a:cubicBezTo>
                    <a:cubicBezTo>
                      <a:pt x="24" y="100"/>
                      <a:pt x="24" y="95"/>
                      <a:pt x="24" y="90"/>
                    </a:cubicBezTo>
                    <a:cubicBezTo>
                      <a:pt x="22" y="91"/>
                      <a:pt x="21" y="92"/>
                      <a:pt x="20" y="93"/>
                    </a:cubicBezTo>
                    <a:cubicBezTo>
                      <a:pt x="18" y="94"/>
                      <a:pt x="16" y="98"/>
                      <a:pt x="14" y="102"/>
                    </a:cubicBezTo>
                    <a:cubicBezTo>
                      <a:pt x="13" y="104"/>
                      <a:pt x="13" y="104"/>
                      <a:pt x="13" y="104"/>
                    </a:cubicBezTo>
                    <a:cubicBezTo>
                      <a:pt x="12" y="108"/>
                      <a:pt x="11" y="114"/>
                      <a:pt x="11" y="122"/>
                    </a:cubicBezTo>
                    <a:cubicBezTo>
                      <a:pt x="10" y="124"/>
                      <a:pt x="9" y="125"/>
                      <a:pt x="7" y="125"/>
                    </a:cubicBezTo>
                    <a:cubicBezTo>
                      <a:pt x="6" y="125"/>
                      <a:pt x="5" y="124"/>
                      <a:pt x="5" y="122"/>
                    </a:cubicBezTo>
                    <a:cubicBezTo>
                      <a:pt x="6" y="115"/>
                      <a:pt x="7" y="108"/>
                      <a:pt x="8" y="102"/>
                    </a:cubicBezTo>
                    <a:cubicBezTo>
                      <a:pt x="9" y="97"/>
                      <a:pt x="11" y="92"/>
                      <a:pt x="14" y="89"/>
                    </a:cubicBezTo>
                    <a:cubicBezTo>
                      <a:pt x="17" y="86"/>
                      <a:pt x="20" y="84"/>
                      <a:pt x="24" y="84"/>
                    </a:cubicBezTo>
                    <a:cubicBezTo>
                      <a:pt x="24" y="81"/>
                      <a:pt x="24" y="81"/>
                      <a:pt x="24" y="81"/>
                    </a:cubicBezTo>
                    <a:cubicBezTo>
                      <a:pt x="24" y="80"/>
                      <a:pt x="24" y="79"/>
                      <a:pt x="24" y="78"/>
                    </a:cubicBezTo>
                    <a:cubicBezTo>
                      <a:pt x="14" y="78"/>
                      <a:pt x="9" y="78"/>
                      <a:pt x="9" y="78"/>
                    </a:cubicBezTo>
                    <a:cubicBezTo>
                      <a:pt x="6" y="79"/>
                      <a:pt x="4" y="79"/>
                      <a:pt x="3" y="77"/>
                    </a:cubicBezTo>
                    <a:cubicBezTo>
                      <a:pt x="2" y="76"/>
                      <a:pt x="2" y="74"/>
                      <a:pt x="3" y="72"/>
                    </a:cubicBezTo>
                    <a:cubicBezTo>
                      <a:pt x="3" y="70"/>
                      <a:pt x="4" y="70"/>
                      <a:pt x="7" y="70"/>
                    </a:cubicBezTo>
                    <a:cubicBezTo>
                      <a:pt x="8" y="70"/>
                      <a:pt x="10" y="70"/>
                      <a:pt x="14" y="70"/>
                    </a:cubicBezTo>
                    <a:cubicBezTo>
                      <a:pt x="24" y="70"/>
                      <a:pt x="24" y="70"/>
                      <a:pt x="24" y="70"/>
                    </a:cubicBezTo>
                    <a:cubicBezTo>
                      <a:pt x="24" y="66"/>
                      <a:pt x="24" y="66"/>
                      <a:pt x="24" y="66"/>
                    </a:cubicBezTo>
                    <a:cubicBezTo>
                      <a:pt x="22" y="66"/>
                      <a:pt x="21" y="66"/>
                      <a:pt x="20" y="65"/>
                    </a:cubicBezTo>
                    <a:cubicBezTo>
                      <a:pt x="12" y="62"/>
                      <a:pt x="6" y="56"/>
                      <a:pt x="2" y="46"/>
                    </a:cubicBezTo>
                    <a:cubicBezTo>
                      <a:pt x="2" y="46"/>
                      <a:pt x="2" y="43"/>
                      <a:pt x="2" y="40"/>
                    </a:cubicBezTo>
                    <a:cubicBezTo>
                      <a:pt x="2" y="39"/>
                      <a:pt x="2" y="38"/>
                      <a:pt x="2" y="37"/>
                    </a:cubicBezTo>
                    <a:close/>
                    <a:moveTo>
                      <a:pt x="9" y="3"/>
                    </a:moveTo>
                    <a:cubicBezTo>
                      <a:pt x="11" y="3"/>
                      <a:pt x="15" y="3"/>
                      <a:pt x="19" y="3"/>
                    </a:cubicBezTo>
                    <a:cubicBezTo>
                      <a:pt x="40" y="3"/>
                      <a:pt x="40" y="3"/>
                      <a:pt x="40" y="3"/>
                    </a:cubicBezTo>
                    <a:cubicBezTo>
                      <a:pt x="43" y="3"/>
                      <a:pt x="44" y="5"/>
                      <a:pt x="44" y="7"/>
                    </a:cubicBezTo>
                    <a:cubicBezTo>
                      <a:pt x="44" y="9"/>
                      <a:pt x="42" y="10"/>
                      <a:pt x="39" y="10"/>
                    </a:cubicBezTo>
                    <a:cubicBezTo>
                      <a:pt x="34" y="10"/>
                      <a:pt x="25" y="10"/>
                      <a:pt x="14" y="11"/>
                    </a:cubicBezTo>
                    <a:cubicBezTo>
                      <a:pt x="13" y="11"/>
                      <a:pt x="12" y="11"/>
                      <a:pt x="11" y="11"/>
                    </a:cubicBezTo>
                    <a:cubicBezTo>
                      <a:pt x="7" y="11"/>
                      <a:pt x="5" y="11"/>
                      <a:pt x="5" y="9"/>
                    </a:cubicBezTo>
                    <a:cubicBezTo>
                      <a:pt x="5" y="9"/>
                      <a:pt x="4" y="8"/>
                      <a:pt x="5" y="6"/>
                    </a:cubicBezTo>
                    <a:cubicBezTo>
                      <a:pt x="5" y="5"/>
                      <a:pt x="5" y="5"/>
                      <a:pt x="5" y="5"/>
                    </a:cubicBezTo>
                    <a:cubicBezTo>
                      <a:pt x="5" y="3"/>
                      <a:pt x="6" y="3"/>
                      <a:pt x="9" y="3"/>
                    </a:cubicBezTo>
                    <a:close/>
                    <a:moveTo>
                      <a:pt x="33" y="26"/>
                    </a:moveTo>
                    <a:cubicBezTo>
                      <a:pt x="28" y="26"/>
                      <a:pt x="23" y="26"/>
                      <a:pt x="17" y="26"/>
                    </a:cubicBezTo>
                    <a:cubicBezTo>
                      <a:pt x="18" y="32"/>
                      <a:pt x="20" y="38"/>
                      <a:pt x="24" y="42"/>
                    </a:cubicBezTo>
                    <a:cubicBezTo>
                      <a:pt x="25" y="44"/>
                      <a:pt x="26" y="45"/>
                      <a:pt x="27" y="45"/>
                    </a:cubicBezTo>
                    <a:cubicBezTo>
                      <a:pt x="28" y="45"/>
                      <a:pt x="29" y="44"/>
                      <a:pt x="29" y="42"/>
                    </a:cubicBezTo>
                    <a:cubicBezTo>
                      <a:pt x="32" y="38"/>
                      <a:pt x="33" y="33"/>
                      <a:pt x="33" y="26"/>
                    </a:cubicBezTo>
                    <a:close/>
                    <a:moveTo>
                      <a:pt x="54" y="2"/>
                    </a:moveTo>
                    <a:cubicBezTo>
                      <a:pt x="55" y="0"/>
                      <a:pt x="57" y="0"/>
                      <a:pt x="58" y="1"/>
                    </a:cubicBezTo>
                    <a:cubicBezTo>
                      <a:pt x="59" y="2"/>
                      <a:pt x="60" y="4"/>
                      <a:pt x="59" y="6"/>
                    </a:cubicBezTo>
                    <a:cubicBezTo>
                      <a:pt x="57" y="8"/>
                      <a:pt x="57" y="9"/>
                      <a:pt x="58" y="10"/>
                    </a:cubicBezTo>
                    <a:cubicBezTo>
                      <a:pt x="59" y="11"/>
                      <a:pt x="61" y="12"/>
                      <a:pt x="63" y="11"/>
                    </a:cubicBezTo>
                    <a:cubicBezTo>
                      <a:pt x="67" y="9"/>
                      <a:pt x="73" y="9"/>
                      <a:pt x="80" y="11"/>
                    </a:cubicBezTo>
                    <a:cubicBezTo>
                      <a:pt x="84" y="13"/>
                      <a:pt x="87" y="16"/>
                      <a:pt x="88" y="22"/>
                    </a:cubicBezTo>
                    <a:cubicBezTo>
                      <a:pt x="89" y="27"/>
                      <a:pt x="88" y="32"/>
                      <a:pt x="85" y="35"/>
                    </a:cubicBezTo>
                    <a:cubicBezTo>
                      <a:pt x="84" y="38"/>
                      <a:pt x="81" y="39"/>
                      <a:pt x="75" y="37"/>
                    </a:cubicBezTo>
                    <a:cubicBezTo>
                      <a:pt x="75" y="37"/>
                      <a:pt x="74" y="37"/>
                      <a:pt x="74" y="37"/>
                    </a:cubicBezTo>
                    <a:cubicBezTo>
                      <a:pt x="69" y="37"/>
                      <a:pt x="66" y="37"/>
                      <a:pt x="63" y="38"/>
                    </a:cubicBezTo>
                    <a:cubicBezTo>
                      <a:pt x="62" y="38"/>
                      <a:pt x="61" y="40"/>
                      <a:pt x="61" y="43"/>
                    </a:cubicBezTo>
                    <a:cubicBezTo>
                      <a:pt x="62" y="48"/>
                      <a:pt x="62" y="56"/>
                      <a:pt x="62" y="66"/>
                    </a:cubicBezTo>
                    <a:cubicBezTo>
                      <a:pt x="62" y="70"/>
                      <a:pt x="61" y="76"/>
                      <a:pt x="61" y="84"/>
                    </a:cubicBezTo>
                    <a:cubicBezTo>
                      <a:pt x="59" y="99"/>
                      <a:pt x="58" y="110"/>
                      <a:pt x="57" y="116"/>
                    </a:cubicBezTo>
                    <a:cubicBezTo>
                      <a:pt x="57" y="122"/>
                      <a:pt x="55" y="128"/>
                      <a:pt x="53" y="136"/>
                    </a:cubicBezTo>
                    <a:cubicBezTo>
                      <a:pt x="52" y="137"/>
                      <a:pt x="51" y="138"/>
                      <a:pt x="50" y="138"/>
                    </a:cubicBezTo>
                    <a:cubicBezTo>
                      <a:pt x="48" y="138"/>
                      <a:pt x="48" y="137"/>
                      <a:pt x="48" y="136"/>
                    </a:cubicBezTo>
                    <a:cubicBezTo>
                      <a:pt x="48" y="135"/>
                      <a:pt x="48" y="133"/>
                      <a:pt x="48" y="130"/>
                    </a:cubicBezTo>
                    <a:cubicBezTo>
                      <a:pt x="49" y="127"/>
                      <a:pt x="49" y="126"/>
                      <a:pt x="49" y="125"/>
                    </a:cubicBezTo>
                    <a:cubicBezTo>
                      <a:pt x="53" y="104"/>
                      <a:pt x="55" y="85"/>
                      <a:pt x="55" y="68"/>
                    </a:cubicBezTo>
                    <a:cubicBezTo>
                      <a:pt x="56" y="60"/>
                      <a:pt x="56" y="54"/>
                      <a:pt x="55" y="48"/>
                    </a:cubicBezTo>
                    <a:cubicBezTo>
                      <a:pt x="54" y="45"/>
                      <a:pt x="53" y="42"/>
                      <a:pt x="52" y="40"/>
                    </a:cubicBezTo>
                    <a:cubicBezTo>
                      <a:pt x="50" y="38"/>
                      <a:pt x="51" y="36"/>
                      <a:pt x="54" y="34"/>
                    </a:cubicBezTo>
                    <a:cubicBezTo>
                      <a:pt x="58" y="30"/>
                      <a:pt x="66" y="29"/>
                      <a:pt x="76" y="31"/>
                    </a:cubicBezTo>
                    <a:cubicBezTo>
                      <a:pt x="81" y="32"/>
                      <a:pt x="83" y="30"/>
                      <a:pt x="83" y="25"/>
                    </a:cubicBezTo>
                    <a:cubicBezTo>
                      <a:pt x="83" y="21"/>
                      <a:pt x="81" y="18"/>
                      <a:pt x="77" y="18"/>
                    </a:cubicBezTo>
                    <a:cubicBezTo>
                      <a:pt x="70" y="17"/>
                      <a:pt x="66" y="17"/>
                      <a:pt x="65" y="18"/>
                    </a:cubicBezTo>
                    <a:cubicBezTo>
                      <a:pt x="63" y="19"/>
                      <a:pt x="60" y="19"/>
                      <a:pt x="57" y="19"/>
                    </a:cubicBezTo>
                    <a:cubicBezTo>
                      <a:pt x="57" y="18"/>
                      <a:pt x="55" y="17"/>
                      <a:pt x="53" y="15"/>
                    </a:cubicBezTo>
                    <a:cubicBezTo>
                      <a:pt x="53" y="14"/>
                      <a:pt x="52" y="14"/>
                      <a:pt x="52" y="13"/>
                    </a:cubicBezTo>
                    <a:cubicBezTo>
                      <a:pt x="50" y="10"/>
                      <a:pt x="51" y="6"/>
                      <a:pt x="54" y="2"/>
                    </a:cubicBezTo>
                    <a:close/>
                    <a:moveTo>
                      <a:pt x="95" y="70"/>
                    </a:moveTo>
                    <a:cubicBezTo>
                      <a:pt x="96" y="72"/>
                      <a:pt x="95" y="73"/>
                      <a:pt x="94" y="74"/>
                    </a:cubicBezTo>
                    <a:cubicBezTo>
                      <a:pt x="92" y="74"/>
                      <a:pt x="91" y="74"/>
                      <a:pt x="90" y="72"/>
                    </a:cubicBezTo>
                    <a:cubicBezTo>
                      <a:pt x="88" y="67"/>
                      <a:pt x="84" y="62"/>
                      <a:pt x="78" y="56"/>
                    </a:cubicBezTo>
                    <a:cubicBezTo>
                      <a:pt x="77" y="55"/>
                      <a:pt x="76" y="54"/>
                      <a:pt x="76" y="54"/>
                    </a:cubicBezTo>
                    <a:cubicBezTo>
                      <a:pt x="75" y="56"/>
                      <a:pt x="75" y="56"/>
                      <a:pt x="75" y="56"/>
                    </a:cubicBezTo>
                    <a:cubicBezTo>
                      <a:pt x="75" y="61"/>
                      <a:pt x="75" y="73"/>
                      <a:pt x="77" y="93"/>
                    </a:cubicBezTo>
                    <a:cubicBezTo>
                      <a:pt x="78" y="99"/>
                      <a:pt x="80" y="107"/>
                      <a:pt x="83" y="119"/>
                    </a:cubicBezTo>
                    <a:cubicBezTo>
                      <a:pt x="84" y="122"/>
                      <a:pt x="85" y="124"/>
                      <a:pt x="85" y="124"/>
                    </a:cubicBezTo>
                    <a:cubicBezTo>
                      <a:pt x="86" y="126"/>
                      <a:pt x="86" y="128"/>
                      <a:pt x="87" y="131"/>
                    </a:cubicBezTo>
                    <a:cubicBezTo>
                      <a:pt x="88" y="132"/>
                      <a:pt x="88" y="133"/>
                      <a:pt x="88" y="133"/>
                    </a:cubicBezTo>
                    <a:cubicBezTo>
                      <a:pt x="88" y="135"/>
                      <a:pt x="88" y="136"/>
                      <a:pt x="86" y="136"/>
                    </a:cubicBezTo>
                    <a:cubicBezTo>
                      <a:pt x="84" y="136"/>
                      <a:pt x="83" y="135"/>
                      <a:pt x="82" y="133"/>
                    </a:cubicBezTo>
                    <a:cubicBezTo>
                      <a:pt x="77" y="123"/>
                      <a:pt x="73" y="110"/>
                      <a:pt x="70" y="93"/>
                    </a:cubicBezTo>
                    <a:cubicBezTo>
                      <a:pt x="69" y="79"/>
                      <a:pt x="68" y="68"/>
                      <a:pt x="68" y="58"/>
                    </a:cubicBezTo>
                    <a:cubicBezTo>
                      <a:pt x="68" y="51"/>
                      <a:pt x="68" y="46"/>
                      <a:pt x="68" y="44"/>
                    </a:cubicBezTo>
                    <a:cubicBezTo>
                      <a:pt x="68" y="43"/>
                      <a:pt x="69" y="42"/>
                      <a:pt x="70" y="42"/>
                    </a:cubicBezTo>
                    <a:cubicBezTo>
                      <a:pt x="71" y="41"/>
                      <a:pt x="71" y="41"/>
                      <a:pt x="72" y="42"/>
                    </a:cubicBezTo>
                    <a:cubicBezTo>
                      <a:pt x="76" y="45"/>
                      <a:pt x="78" y="48"/>
                      <a:pt x="80" y="49"/>
                    </a:cubicBezTo>
                    <a:cubicBezTo>
                      <a:pt x="86" y="54"/>
                      <a:pt x="91" y="61"/>
                      <a:pt x="95" y="70"/>
                    </a:cubicBezTo>
                    <a:close/>
                  </a:path>
                </a:pathLst>
              </a:custGeom>
              <a:grpFill/>
              <a:ln>
                <a:noFill/>
              </a:ln>
            </p:spPr>
            <p:txBody>
              <a:bodyPr anchor="ctr"/>
              <a:lstStyle/>
              <a:p>
                <a:pPr algn="ctr"/>
                <a:endParaRPr/>
              </a:p>
            </p:txBody>
          </p:sp>
          <p:sp>
            <p:nvSpPr>
              <p:cNvPr id="150" name="PA-îṥḻiḑè"/>
              <p:cNvSpPr/>
              <p:nvPr>
                <p:custDataLst>
                  <p:tags r:id="rId90"/>
                </p:custDataLst>
              </p:nvPr>
            </p:nvSpPr>
            <p:spPr bwMode="auto">
              <a:xfrm>
                <a:off x="2383631" y="2992438"/>
                <a:ext cx="93663" cy="87313"/>
              </a:xfrm>
              <a:custGeom>
                <a:avLst/>
                <a:gdLst>
                  <a:gd name="T0" fmla="*/ 51 w 51"/>
                  <a:gd name="T1" fmla="*/ 17 h 47"/>
                  <a:gd name="T2" fmla="*/ 46 w 51"/>
                  <a:gd name="T3" fmla="*/ 25 h 47"/>
                  <a:gd name="T4" fmla="*/ 26 w 51"/>
                  <a:gd name="T5" fmla="*/ 13 h 47"/>
                  <a:gd name="T6" fmla="*/ 20 w 51"/>
                  <a:gd name="T7" fmla="*/ 9 h 47"/>
                  <a:gd name="T8" fmla="*/ 14 w 51"/>
                  <a:gd name="T9" fmla="*/ 9 h 47"/>
                  <a:gd name="T10" fmla="*/ 10 w 51"/>
                  <a:gd name="T11" fmla="*/ 13 h 47"/>
                  <a:gd name="T12" fmla="*/ 8 w 51"/>
                  <a:gd name="T13" fmla="*/ 19 h 47"/>
                  <a:gd name="T14" fmla="*/ 10 w 51"/>
                  <a:gd name="T15" fmla="*/ 23 h 47"/>
                  <a:gd name="T16" fmla="*/ 17 w 51"/>
                  <a:gd name="T17" fmla="*/ 27 h 47"/>
                  <a:gd name="T18" fmla="*/ 37 w 51"/>
                  <a:gd name="T19" fmla="*/ 40 h 47"/>
                  <a:gd name="T20" fmla="*/ 33 w 51"/>
                  <a:gd name="T21" fmla="*/ 47 h 47"/>
                  <a:gd name="T22" fmla="*/ 13 w 51"/>
                  <a:gd name="T23" fmla="*/ 35 h 47"/>
                  <a:gd name="T24" fmla="*/ 4 w 51"/>
                  <a:gd name="T25" fmla="*/ 29 h 47"/>
                  <a:gd name="T26" fmla="*/ 1 w 51"/>
                  <a:gd name="T27" fmla="*/ 24 h 47"/>
                  <a:gd name="T28" fmla="*/ 0 w 51"/>
                  <a:gd name="T29" fmla="*/ 18 h 47"/>
                  <a:gd name="T30" fmla="*/ 3 w 51"/>
                  <a:gd name="T31" fmla="*/ 10 h 47"/>
                  <a:gd name="T32" fmla="*/ 10 w 51"/>
                  <a:gd name="T33" fmla="*/ 2 h 47"/>
                  <a:gd name="T34" fmla="*/ 15 w 51"/>
                  <a:gd name="T35" fmla="*/ 0 h 47"/>
                  <a:gd name="T36" fmla="*/ 21 w 51"/>
                  <a:gd name="T37" fmla="*/ 0 h 47"/>
                  <a:gd name="T38" fmla="*/ 31 w 51"/>
                  <a:gd name="T39" fmla="*/ 5 h 47"/>
                  <a:gd name="T40" fmla="*/ 51 w 51"/>
                  <a:gd name="T41"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47">
                    <a:moveTo>
                      <a:pt x="51" y="17"/>
                    </a:moveTo>
                    <a:cubicBezTo>
                      <a:pt x="46" y="25"/>
                      <a:pt x="46" y="25"/>
                      <a:pt x="46" y="25"/>
                    </a:cubicBezTo>
                    <a:cubicBezTo>
                      <a:pt x="26" y="13"/>
                      <a:pt x="26" y="13"/>
                      <a:pt x="26" y="13"/>
                    </a:cubicBezTo>
                    <a:cubicBezTo>
                      <a:pt x="23" y="11"/>
                      <a:pt x="21" y="10"/>
                      <a:pt x="20" y="9"/>
                    </a:cubicBezTo>
                    <a:cubicBezTo>
                      <a:pt x="18" y="9"/>
                      <a:pt x="16" y="9"/>
                      <a:pt x="14" y="9"/>
                    </a:cubicBezTo>
                    <a:cubicBezTo>
                      <a:pt x="13" y="10"/>
                      <a:pt x="11" y="11"/>
                      <a:pt x="10" y="13"/>
                    </a:cubicBezTo>
                    <a:cubicBezTo>
                      <a:pt x="9" y="16"/>
                      <a:pt x="8" y="17"/>
                      <a:pt x="8" y="19"/>
                    </a:cubicBezTo>
                    <a:cubicBezTo>
                      <a:pt x="9" y="21"/>
                      <a:pt x="9" y="22"/>
                      <a:pt x="10" y="23"/>
                    </a:cubicBezTo>
                    <a:cubicBezTo>
                      <a:pt x="12" y="24"/>
                      <a:pt x="14" y="25"/>
                      <a:pt x="17" y="27"/>
                    </a:cubicBezTo>
                    <a:cubicBezTo>
                      <a:pt x="37" y="40"/>
                      <a:pt x="37" y="40"/>
                      <a:pt x="37" y="40"/>
                    </a:cubicBezTo>
                    <a:cubicBezTo>
                      <a:pt x="33" y="47"/>
                      <a:pt x="33" y="47"/>
                      <a:pt x="33" y="47"/>
                    </a:cubicBezTo>
                    <a:cubicBezTo>
                      <a:pt x="13" y="35"/>
                      <a:pt x="13" y="35"/>
                      <a:pt x="13" y="35"/>
                    </a:cubicBezTo>
                    <a:cubicBezTo>
                      <a:pt x="9" y="33"/>
                      <a:pt x="6" y="31"/>
                      <a:pt x="4" y="29"/>
                    </a:cubicBezTo>
                    <a:cubicBezTo>
                      <a:pt x="2" y="28"/>
                      <a:pt x="1" y="26"/>
                      <a:pt x="1" y="24"/>
                    </a:cubicBezTo>
                    <a:cubicBezTo>
                      <a:pt x="0" y="22"/>
                      <a:pt x="0" y="20"/>
                      <a:pt x="0" y="18"/>
                    </a:cubicBezTo>
                    <a:cubicBezTo>
                      <a:pt x="0" y="15"/>
                      <a:pt x="2" y="13"/>
                      <a:pt x="3" y="10"/>
                    </a:cubicBezTo>
                    <a:cubicBezTo>
                      <a:pt x="6" y="6"/>
                      <a:pt x="8" y="4"/>
                      <a:pt x="10" y="2"/>
                    </a:cubicBezTo>
                    <a:cubicBezTo>
                      <a:pt x="11" y="1"/>
                      <a:pt x="13" y="0"/>
                      <a:pt x="15" y="0"/>
                    </a:cubicBezTo>
                    <a:cubicBezTo>
                      <a:pt x="17" y="0"/>
                      <a:pt x="19" y="0"/>
                      <a:pt x="21" y="0"/>
                    </a:cubicBezTo>
                    <a:cubicBezTo>
                      <a:pt x="23" y="1"/>
                      <a:pt x="27" y="3"/>
                      <a:pt x="31" y="5"/>
                    </a:cubicBezTo>
                    <a:lnTo>
                      <a:pt x="51" y="17"/>
                    </a:lnTo>
                    <a:close/>
                  </a:path>
                </a:pathLst>
              </a:custGeom>
              <a:grpFill/>
              <a:ln>
                <a:noFill/>
              </a:ln>
            </p:spPr>
            <p:txBody>
              <a:bodyPr anchor="ctr"/>
              <a:lstStyle/>
              <a:p>
                <a:pPr algn="ctr"/>
                <a:endParaRPr/>
              </a:p>
            </p:txBody>
          </p:sp>
          <p:sp>
            <p:nvSpPr>
              <p:cNvPr id="151" name="PA-îṩļíde"/>
              <p:cNvSpPr/>
              <p:nvPr>
                <p:custDataLst>
                  <p:tags r:id="rId91"/>
                </p:custDataLst>
              </p:nvPr>
            </p:nvSpPr>
            <p:spPr bwMode="auto">
              <a:xfrm>
                <a:off x="2337594" y="3057526"/>
                <a:ext cx="100013" cy="92075"/>
              </a:xfrm>
              <a:custGeom>
                <a:avLst/>
                <a:gdLst>
                  <a:gd name="T0" fmla="*/ 17 w 63"/>
                  <a:gd name="T1" fmla="*/ 0 h 58"/>
                  <a:gd name="T2" fmla="*/ 63 w 63"/>
                  <a:gd name="T3" fmla="*/ 21 h 58"/>
                  <a:gd name="T4" fmla="*/ 59 w 63"/>
                  <a:gd name="T5" fmla="*/ 30 h 58"/>
                  <a:gd name="T6" fmla="*/ 19 w 63"/>
                  <a:gd name="T7" fmla="*/ 35 h 58"/>
                  <a:gd name="T8" fmla="*/ 50 w 63"/>
                  <a:gd name="T9" fmla="*/ 50 h 58"/>
                  <a:gd name="T10" fmla="*/ 46 w 63"/>
                  <a:gd name="T11" fmla="*/ 58 h 58"/>
                  <a:gd name="T12" fmla="*/ 0 w 63"/>
                  <a:gd name="T13" fmla="*/ 37 h 58"/>
                  <a:gd name="T14" fmla="*/ 4 w 63"/>
                  <a:gd name="T15" fmla="*/ 26 h 58"/>
                  <a:gd name="T16" fmla="*/ 43 w 63"/>
                  <a:gd name="T17" fmla="*/ 22 h 58"/>
                  <a:gd name="T18" fmla="*/ 12 w 63"/>
                  <a:gd name="T19" fmla="*/ 8 h 58"/>
                  <a:gd name="T20" fmla="*/ 17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17" y="0"/>
                    </a:moveTo>
                    <a:lnTo>
                      <a:pt x="63" y="21"/>
                    </a:lnTo>
                    <a:lnTo>
                      <a:pt x="59" y="30"/>
                    </a:lnTo>
                    <a:lnTo>
                      <a:pt x="19" y="35"/>
                    </a:lnTo>
                    <a:lnTo>
                      <a:pt x="50" y="50"/>
                    </a:lnTo>
                    <a:lnTo>
                      <a:pt x="46" y="58"/>
                    </a:lnTo>
                    <a:lnTo>
                      <a:pt x="0" y="37"/>
                    </a:lnTo>
                    <a:lnTo>
                      <a:pt x="4" y="26"/>
                    </a:lnTo>
                    <a:lnTo>
                      <a:pt x="43" y="22"/>
                    </a:lnTo>
                    <a:lnTo>
                      <a:pt x="12" y="8"/>
                    </a:lnTo>
                    <a:lnTo>
                      <a:pt x="17" y="0"/>
                    </a:lnTo>
                    <a:close/>
                  </a:path>
                </a:pathLst>
              </a:custGeom>
              <a:grpFill/>
              <a:ln>
                <a:noFill/>
              </a:ln>
            </p:spPr>
            <p:txBody>
              <a:bodyPr anchor="ctr"/>
              <a:lstStyle/>
              <a:p>
                <a:pPr algn="ctr"/>
                <a:endParaRPr/>
              </a:p>
            </p:txBody>
          </p:sp>
          <p:sp>
            <p:nvSpPr>
              <p:cNvPr id="152" name="PA-îš1îḑe"/>
              <p:cNvSpPr/>
              <p:nvPr>
                <p:custDataLst>
                  <p:tags r:id="rId92"/>
                </p:custDataLst>
              </p:nvPr>
            </p:nvSpPr>
            <p:spPr bwMode="auto">
              <a:xfrm>
                <a:off x="2323306" y="3132138"/>
                <a:ext cx="84138" cy="44450"/>
              </a:xfrm>
              <a:custGeom>
                <a:avLst/>
                <a:gdLst>
                  <a:gd name="T0" fmla="*/ 5 w 53"/>
                  <a:gd name="T1" fmla="*/ 0 h 28"/>
                  <a:gd name="T2" fmla="*/ 53 w 53"/>
                  <a:gd name="T3" fmla="*/ 19 h 28"/>
                  <a:gd name="T4" fmla="*/ 49 w 53"/>
                  <a:gd name="T5" fmla="*/ 28 h 28"/>
                  <a:gd name="T6" fmla="*/ 0 w 53"/>
                  <a:gd name="T7" fmla="*/ 10 h 28"/>
                  <a:gd name="T8" fmla="*/ 5 w 53"/>
                  <a:gd name="T9" fmla="*/ 0 h 28"/>
                </a:gdLst>
                <a:ahLst/>
                <a:cxnLst>
                  <a:cxn ang="0">
                    <a:pos x="T0" y="T1"/>
                  </a:cxn>
                  <a:cxn ang="0">
                    <a:pos x="T2" y="T3"/>
                  </a:cxn>
                  <a:cxn ang="0">
                    <a:pos x="T4" y="T5"/>
                  </a:cxn>
                  <a:cxn ang="0">
                    <a:pos x="T6" y="T7"/>
                  </a:cxn>
                  <a:cxn ang="0">
                    <a:pos x="T8" y="T9"/>
                  </a:cxn>
                </a:cxnLst>
                <a:rect l="0" t="0" r="r" b="b"/>
                <a:pathLst>
                  <a:path w="53" h="28">
                    <a:moveTo>
                      <a:pt x="5" y="0"/>
                    </a:moveTo>
                    <a:lnTo>
                      <a:pt x="53" y="19"/>
                    </a:lnTo>
                    <a:lnTo>
                      <a:pt x="49" y="28"/>
                    </a:lnTo>
                    <a:lnTo>
                      <a:pt x="0" y="10"/>
                    </a:lnTo>
                    <a:lnTo>
                      <a:pt x="5" y="0"/>
                    </a:lnTo>
                    <a:close/>
                  </a:path>
                </a:pathLst>
              </a:custGeom>
              <a:grpFill/>
              <a:ln>
                <a:noFill/>
              </a:ln>
            </p:spPr>
            <p:txBody>
              <a:bodyPr anchor="ctr"/>
              <a:lstStyle/>
              <a:p>
                <a:pPr algn="ctr"/>
                <a:endParaRPr/>
              </a:p>
            </p:txBody>
          </p:sp>
          <p:sp>
            <p:nvSpPr>
              <p:cNvPr id="153" name="PA-íṧ1îḍê"/>
              <p:cNvSpPr/>
              <p:nvPr>
                <p:custDataLst>
                  <p:tags r:id="rId93"/>
                </p:custDataLst>
              </p:nvPr>
            </p:nvSpPr>
            <p:spPr bwMode="auto">
              <a:xfrm>
                <a:off x="2307431" y="3178176"/>
                <a:ext cx="92075" cy="73025"/>
              </a:xfrm>
              <a:custGeom>
                <a:avLst/>
                <a:gdLst>
                  <a:gd name="T0" fmla="*/ 4 w 58"/>
                  <a:gd name="T1" fmla="*/ 3 h 46"/>
                  <a:gd name="T2" fmla="*/ 58 w 58"/>
                  <a:gd name="T3" fmla="*/ 0 h 46"/>
                  <a:gd name="T4" fmla="*/ 55 w 58"/>
                  <a:gd name="T5" fmla="*/ 11 h 46"/>
                  <a:gd name="T6" fmla="*/ 14 w 58"/>
                  <a:gd name="T7" fmla="*/ 13 h 46"/>
                  <a:gd name="T8" fmla="*/ 46 w 58"/>
                  <a:gd name="T9" fmla="*/ 35 h 46"/>
                  <a:gd name="T10" fmla="*/ 44 w 58"/>
                  <a:gd name="T11" fmla="*/ 46 h 46"/>
                  <a:gd name="T12" fmla="*/ 0 w 58"/>
                  <a:gd name="T13" fmla="*/ 14 h 46"/>
                  <a:gd name="T14" fmla="*/ 4 w 58"/>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6">
                    <a:moveTo>
                      <a:pt x="4" y="3"/>
                    </a:moveTo>
                    <a:lnTo>
                      <a:pt x="58" y="0"/>
                    </a:lnTo>
                    <a:lnTo>
                      <a:pt x="55" y="11"/>
                    </a:lnTo>
                    <a:lnTo>
                      <a:pt x="14" y="13"/>
                    </a:lnTo>
                    <a:lnTo>
                      <a:pt x="46" y="35"/>
                    </a:lnTo>
                    <a:lnTo>
                      <a:pt x="44" y="46"/>
                    </a:lnTo>
                    <a:lnTo>
                      <a:pt x="0" y="14"/>
                    </a:lnTo>
                    <a:lnTo>
                      <a:pt x="4" y="3"/>
                    </a:lnTo>
                    <a:close/>
                  </a:path>
                </a:pathLst>
              </a:custGeom>
              <a:grpFill/>
              <a:ln>
                <a:noFill/>
              </a:ln>
            </p:spPr>
            <p:txBody>
              <a:bodyPr anchor="ctr"/>
              <a:lstStyle/>
              <a:p>
                <a:pPr algn="ctr"/>
                <a:endParaRPr/>
              </a:p>
            </p:txBody>
          </p:sp>
          <p:sp>
            <p:nvSpPr>
              <p:cNvPr id="154" name="PA-îṥļïḓè"/>
              <p:cNvSpPr/>
              <p:nvPr>
                <p:custDataLst>
                  <p:tags r:id="rId94"/>
                </p:custDataLst>
              </p:nvPr>
            </p:nvSpPr>
            <p:spPr bwMode="auto">
              <a:xfrm>
                <a:off x="2285206" y="3240088"/>
                <a:ext cx="90488" cy="73025"/>
              </a:xfrm>
              <a:custGeom>
                <a:avLst/>
                <a:gdLst>
                  <a:gd name="T0" fmla="*/ 7 w 57"/>
                  <a:gd name="T1" fmla="*/ 0 h 46"/>
                  <a:gd name="T2" fmla="*/ 57 w 57"/>
                  <a:gd name="T3" fmla="*/ 10 h 46"/>
                  <a:gd name="T4" fmla="*/ 50 w 57"/>
                  <a:gd name="T5" fmla="*/ 46 h 46"/>
                  <a:gd name="T6" fmla="*/ 42 w 57"/>
                  <a:gd name="T7" fmla="*/ 45 h 46"/>
                  <a:gd name="T8" fmla="*/ 47 w 57"/>
                  <a:gd name="T9" fmla="*/ 18 h 46"/>
                  <a:gd name="T10" fmla="*/ 36 w 57"/>
                  <a:gd name="T11" fmla="*/ 16 h 46"/>
                  <a:gd name="T12" fmla="*/ 30 w 57"/>
                  <a:gd name="T13" fmla="*/ 40 h 46"/>
                  <a:gd name="T14" fmla="*/ 22 w 57"/>
                  <a:gd name="T15" fmla="*/ 39 h 46"/>
                  <a:gd name="T16" fmla="*/ 27 w 57"/>
                  <a:gd name="T17" fmla="*/ 14 h 46"/>
                  <a:gd name="T18" fmla="*/ 14 w 57"/>
                  <a:gd name="T19" fmla="*/ 11 h 46"/>
                  <a:gd name="T20" fmla="*/ 8 w 57"/>
                  <a:gd name="T21" fmla="*/ 39 h 46"/>
                  <a:gd name="T22" fmla="*/ 0 w 57"/>
                  <a:gd name="T23" fmla="*/ 38 h 46"/>
                  <a:gd name="T24" fmla="*/ 7 w 57"/>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6">
                    <a:moveTo>
                      <a:pt x="7" y="0"/>
                    </a:moveTo>
                    <a:lnTo>
                      <a:pt x="57" y="10"/>
                    </a:lnTo>
                    <a:lnTo>
                      <a:pt x="50" y="46"/>
                    </a:lnTo>
                    <a:lnTo>
                      <a:pt x="42" y="45"/>
                    </a:lnTo>
                    <a:lnTo>
                      <a:pt x="47" y="18"/>
                    </a:lnTo>
                    <a:lnTo>
                      <a:pt x="36" y="16"/>
                    </a:lnTo>
                    <a:lnTo>
                      <a:pt x="30" y="40"/>
                    </a:lnTo>
                    <a:lnTo>
                      <a:pt x="22" y="39"/>
                    </a:lnTo>
                    <a:lnTo>
                      <a:pt x="27" y="14"/>
                    </a:lnTo>
                    <a:lnTo>
                      <a:pt x="14" y="11"/>
                    </a:lnTo>
                    <a:lnTo>
                      <a:pt x="8" y="39"/>
                    </a:lnTo>
                    <a:lnTo>
                      <a:pt x="0" y="38"/>
                    </a:lnTo>
                    <a:lnTo>
                      <a:pt x="7" y="0"/>
                    </a:lnTo>
                    <a:close/>
                  </a:path>
                </a:pathLst>
              </a:custGeom>
              <a:grpFill/>
              <a:ln>
                <a:noFill/>
              </a:ln>
            </p:spPr>
            <p:txBody>
              <a:bodyPr anchor="ctr"/>
              <a:lstStyle/>
              <a:p>
                <a:pPr algn="ctr"/>
                <a:endParaRPr/>
              </a:p>
            </p:txBody>
          </p:sp>
          <p:sp>
            <p:nvSpPr>
              <p:cNvPr id="155" name="PA-íṥ1íḓè"/>
              <p:cNvSpPr/>
              <p:nvPr>
                <p:custDataLst>
                  <p:tags r:id="rId95"/>
                </p:custDataLst>
              </p:nvPr>
            </p:nvSpPr>
            <p:spPr bwMode="auto">
              <a:xfrm>
                <a:off x="2274094" y="3317876"/>
                <a:ext cx="88900" cy="71438"/>
              </a:xfrm>
              <a:custGeom>
                <a:avLst/>
                <a:gdLst>
                  <a:gd name="T0" fmla="*/ 4 w 48"/>
                  <a:gd name="T1" fmla="*/ 0 h 39"/>
                  <a:gd name="T2" fmla="*/ 48 w 48"/>
                  <a:gd name="T3" fmla="*/ 4 h 39"/>
                  <a:gd name="T4" fmla="*/ 46 w 48"/>
                  <a:gd name="T5" fmla="*/ 23 h 39"/>
                  <a:gd name="T6" fmla="*/ 44 w 48"/>
                  <a:gd name="T7" fmla="*/ 33 h 39"/>
                  <a:gd name="T8" fmla="*/ 39 w 48"/>
                  <a:gd name="T9" fmla="*/ 38 h 39"/>
                  <a:gd name="T10" fmla="*/ 32 w 48"/>
                  <a:gd name="T11" fmla="*/ 39 h 39"/>
                  <a:gd name="T12" fmla="*/ 24 w 48"/>
                  <a:gd name="T13" fmla="*/ 35 h 39"/>
                  <a:gd name="T14" fmla="*/ 21 w 48"/>
                  <a:gd name="T15" fmla="*/ 26 h 39"/>
                  <a:gd name="T16" fmla="*/ 17 w 48"/>
                  <a:gd name="T17" fmla="*/ 30 h 39"/>
                  <a:gd name="T18" fmla="*/ 9 w 48"/>
                  <a:gd name="T19" fmla="*/ 35 h 39"/>
                  <a:gd name="T20" fmla="*/ 0 w 48"/>
                  <a:gd name="T21" fmla="*/ 39 h 39"/>
                  <a:gd name="T22" fmla="*/ 1 w 48"/>
                  <a:gd name="T23" fmla="*/ 29 h 39"/>
                  <a:gd name="T24" fmla="*/ 12 w 48"/>
                  <a:gd name="T25" fmla="*/ 23 h 39"/>
                  <a:gd name="T26" fmla="*/ 18 w 48"/>
                  <a:gd name="T27" fmla="*/ 19 h 39"/>
                  <a:gd name="T28" fmla="*/ 20 w 48"/>
                  <a:gd name="T29" fmla="*/ 17 h 39"/>
                  <a:gd name="T30" fmla="*/ 21 w 48"/>
                  <a:gd name="T31" fmla="*/ 12 h 39"/>
                  <a:gd name="T32" fmla="*/ 22 w 48"/>
                  <a:gd name="T33" fmla="*/ 11 h 39"/>
                  <a:gd name="T34" fmla="*/ 3 w 48"/>
                  <a:gd name="T35" fmla="*/ 9 h 39"/>
                  <a:gd name="T36" fmla="*/ 4 w 48"/>
                  <a:gd name="T37" fmla="*/ 0 h 39"/>
                  <a:gd name="T38" fmla="*/ 29 w 48"/>
                  <a:gd name="T39" fmla="*/ 11 h 39"/>
                  <a:gd name="T40" fmla="*/ 28 w 48"/>
                  <a:gd name="T41" fmla="*/ 18 h 39"/>
                  <a:gd name="T42" fmla="*/ 28 w 48"/>
                  <a:gd name="T43" fmla="*/ 26 h 39"/>
                  <a:gd name="T44" fmla="*/ 29 w 48"/>
                  <a:gd name="T45" fmla="*/ 28 h 39"/>
                  <a:gd name="T46" fmla="*/ 32 w 48"/>
                  <a:gd name="T47" fmla="*/ 30 h 39"/>
                  <a:gd name="T48" fmla="*/ 36 w 48"/>
                  <a:gd name="T49" fmla="*/ 29 h 39"/>
                  <a:gd name="T50" fmla="*/ 38 w 48"/>
                  <a:gd name="T51" fmla="*/ 26 h 39"/>
                  <a:gd name="T52" fmla="*/ 39 w 48"/>
                  <a:gd name="T53" fmla="*/ 19 h 39"/>
                  <a:gd name="T54" fmla="*/ 40 w 48"/>
                  <a:gd name="T55" fmla="*/ 12 h 39"/>
                  <a:gd name="T56" fmla="*/ 29 w 48"/>
                  <a:gd name="T57"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39">
                    <a:moveTo>
                      <a:pt x="4" y="0"/>
                    </a:moveTo>
                    <a:cubicBezTo>
                      <a:pt x="48" y="4"/>
                      <a:pt x="48" y="4"/>
                      <a:pt x="48" y="4"/>
                    </a:cubicBezTo>
                    <a:cubicBezTo>
                      <a:pt x="46" y="23"/>
                      <a:pt x="46" y="23"/>
                      <a:pt x="46" y="23"/>
                    </a:cubicBezTo>
                    <a:cubicBezTo>
                      <a:pt x="46" y="27"/>
                      <a:pt x="45" y="31"/>
                      <a:pt x="44" y="33"/>
                    </a:cubicBezTo>
                    <a:cubicBezTo>
                      <a:pt x="43" y="35"/>
                      <a:pt x="41" y="36"/>
                      <a:pt x="39" y="38"/>
                    </a:cubicBezTo>
                    <a:cubicBezTo>
                      <a:pt x="37" y="39"/>
                      <a:pt x="35" y="39"/>
                      <a:pt x="32" y="39"/>
                    </a:cubicBezTo>
                    <a:cubicBezTo>
                      <a:pt x="29" y="38"/>
                      <a:pt x="26" y="37"/>
                      <a:pt x="24" y="35"/>
                    </a:cubicBezTo>
                    <a:cubicBezTo>
                      <a:pt x="22" y="33"/>
                      <a:pt x="21" y="30"/>
                      <a:pt x="21" y="26"/>
                    </a:cubicBezTo>
                    <a:cubicBezTo>
                      <a:pt x="20" y="28"/>
                      <a:pt x="18" y="29"/>
                      <a:pt x="17" y="30"/>
                    </a:cubicBezTo>
                    <a:cubicBezTo>
                      <a:pt x="16" y="32"/>
                      <a:pt x="13" y="33"/>
                      <a:pt x="9" y="35"/>
                    </a:cubicBezTo>
                    <a:cubicBezTo>
                      <a:pt x="0" y="39"/>
                      <a:pt x="0" y="39"/>
                      <a:pt x="0" y="39"/>
                    </a:cubicBezTo>
                    <a:cubicBezTo>
                      <a:pt x="1" y="29"/>
                      <a:pt x="1" y="29"/>
                      <a:pt x="1" y="29"/>
                    </a:cubicBezTo>
                    <a:cubicBezTo>
                      <a:pt x="12" y="23"/>
                      <a:pt x="12" y="23"/>
                      <a:pt x="12" y="23"/>
                    </a:cubicBezTo>
                    <a:cubicBezTo>
                      <a:pt x="15" y="21"/>
                      <a:pt x="17" y="20"/>
                      <a:pt x="18" y="19"/>
                    </a:cubicBezTo>
                    <a:cubicBezTo>
                      <a:pt x="19" y="18"/>
                      <a:pt x="20" y="18"/>
                      <a:pt x="20" y="17"/>
                    </a:cubicBezTo>
                    <a:cubicBezTo>
                      <a:pt x="21" y="16"/>
                      <a:pt x="21" y="14"/>
                      <a:pt x="21" y="12"/>
                    </a:cubicBezTo>
                    <a:cubicBezTo>
                      <a:pt x="22" y="11"/>
                      <a:pt x="22" y="11"/>
                      <a:pt x="22" y="11"/>
                    </a:cubicBezTo>
                    <a:cubicBezTo>
                      <a:pt x="3" y="9"/>
                      <a:pt x="3" y="9"/>
                      <a:pt x="3" y="9"/>
                    </a:cubicBezTo>
                    <a:lnTo>
                      <a:pt x="4" y="0"/>
                    </a:lnTo>
                    <a:close/>
                    <a:moveTo>
                      <a:pt x="29" y="11"/>
                    </a:moveTo>
                    <a:cubicBezTo>
                      <a:pt x="28" y="18"/>
                      <a:pt x="28" y="18"/>
                      <a:pt x="28" y="18"/>
                    </a:cubicBezTo>
                    <a:cubicBezTo>
                      <a:pt x="28" y="22"/>
                      <a:pt x="27" y="25"/>
                      <a:pt x="28" y="26"/>
                    </a:cubicBezTo>
                    <a:cubicBezTo>
                      <a:pt x="28" y="27"/>
                      <a:pt x="28" y="28"/>
                      <a:pt x="29" y="28"/>
                    </a:cubicBezTo>
                    <a:cubicBezTo>
                      <a:pt x="30" y="29"/>
                      <a:pt x="31" y="30"/>
                      <a:pt x="32" y="30"/>
                    </a:cubicBezTo>
                    <a:cubicBezTo>
                      <a:pt x="34" y="30"/>
                      <a:pt x="35" y="30"/>
                      <a:pt x="36" y="29"/>
                    </a:cubicBezTo>
                    <a:cubicBezTo>
                      <a:pt x="37" y="28"/>
                      <a:pt x="38" y="27"/>
                      <a:pt x="38" y="26"/>
                    </a:cubicBezTo>
                    <a:cubicBezTo>
                      <a:pt x="38" y="25"/>
                      <a:pt x="39" y="23"/>
                      <a:pt x="39" y="19"/>
                    </a:cubicBezTo>
                    <a:cubicBezTo>
                      <a:pt x="40" y="12"/>
                      <a:pt x="40" y="12"/>
                      <a:pt x="40" y="12"/>
                    </a:cubicBezTo>
                    <a:lnTo>
                      <a:pt x="29" y="11"/>
                    </a:lnTo>
                    <a:close/>
                  </a:path>
                </a:pathLst>
              </a:custGeom>
              <a:grpFill/>
              <a:ln>
                <a:noFill/>
              </a:ln>
            </p:spPr>
            <p:txBody>
              <a:bodyPr anchor="ctr"/>
              <a:lstStyle/>
              <a:p>
                <a:pPr algn="ctr"/>
                <a:endParaRPr/>
              </a:p>
            </p:txBody>
          </p:sp>
          <p:sp>
            <p:nvSpPr>
              <p:cNvPr id="156" name="PA-îṣḻíḋé"/>
              <p:cNvSpPr/>
              <p:nvPr>
                <p:custDataLst>
                  <p:tags r:id="rId96"/>
                </p:custDataLst>
              </p:nvPr>
            </p:nvSpPr>
            <p:spPr bwMode="auto">
              <a:xfrm>
                <a:off x="2274094" y="3398838"/>
                <a:ext cx="82550" cy="66675"/>
              </a:xfrm>
              <a:custGeom>
                <a:avLst/>
                <a:gdLst>
                  <a:gd name="T0" fmla="*/ 15 w 45"/>
                  <a:gd name="T1" fmla="*/ 0 h 36"/>
                  <a:gd name="T2" fmla="*/ 16 w 45"/>
                  <a:gd name="T3" fmla="*/ 8 h 36"/>
                  <a:gd name="T4" fmla="*/ 9 w 45"/>
                  <a:gd name="T5" fmla="*/ 12 h 36"/>
                  <a:gd name="T6" fmla="*/ 7 w 45"/>
                  <a:gd name="T7" fmla="*/ 18 h 36"/>
                  <a:gd name="T8" fmla="*/ 9 w 45"/>
                  <a:gd name="T9" fmla="*/ 25 h 36"/>
                  <a:gd name="T10" fmla="*/ 13 w 45"/>
                  <a:gd name="T11" fmla="*/ 27 h 36"/>
                  <a:gd name="T12" fmla="*/ 16 w 45"/>
                  <a:gd name="T13" fmla="*/ 26 h 36"/>
                  <a:gd name="T14" fmla="*/ 18 w 45"/>
                  <a:gd name="T15" fmla="*/ 23 h 36"/>
                  <a:gd name="T16" fmla="*/ 20 w 45"/>
                  <a:gd name="T17" fmla="*/ 15 h 36"/>
                  <a:gd name="T18" fmla="*/ 24 w 45"/>
                  <a:gd name="T19" fmla="*/ 5 h 36"/>
                  <a:gd name="T20" fmla="*/ 33 w 45"/>
                  <a:gd name="T21" fmla="*/ 1 h 36"/>
                  <a:gd name="T22" fmla="*/ 39 w 45"/>
                  <a:gd name="T23" fmla="*/ 3 h 36"/>
                  <a:gd name="T24" fmla="*/ 44 w 45"/>
                  <a:gd name="T25" fmla="*/ 9 h 36"/>
                  <a:gd name="T26" fmla="*/ 45 w 45"/>
                  <a:gd name="T27" fmla="*/ 17 h 36"/>
                  <a:gd name="T28" fmla="*/ 42 w 45"/>
                  <a:gd name="T29" fmla="*/ 30 h 36"/>
                  <a:gd name="T30" fmla="*/ 32 w 45"/>
                  <a:gd name="T31" fmla="*/ 34 h 36"/>
                  <a:gd name="T32" fmla="*/ 31 w 45"/>
                  <a:gd name="T33" fmla="*/ 25 h 36"/>
                  <a:gd name="T34" fmla="*/ 36 w 45"/>
                  <a:gd name="T35" fmla="*/ 23 h 36"/>
                  <a:gd name="T36" fmla="*/ 38 w 45"/>
                  <a:gd name="T37" fmla="*/ 17 h 36"/>
                  <a:gd name="T38" fmla="*/ 36 w 45"/>
                  <a:gd name="T39" fmla="*/ 11 h 36"/>
                  <a:gd name="T40" fmla="*/ 33 w 45"/>
                  <a:gd name="T41" fmla="*/ 10 h 36"/>
                  <a:gd name="T42" fmla="*/ 31 w 45"/>
                  <a:gd name="T43" fmla="*/ 11 h 36"/>
                  <a:gd name="T44" fmla="*/ 28 w 45"/>
                  <a:gd name="T45" fmla="*/ 19 h 36"/>
                  <a:gd name="T46" fmla="*/ 25 w 45"/>
                  <a:gd name="T47" fmla="*/ 29 h 36"/>
                  <a:gd name="T48" fmla="*/ 20 w 45"/>
                  <a:gd name="T49" fmla="*/ 34 h 36"/>
                  <a:gd name="T50" fmla="*/ 13 w 45"/>
                  <a:gd name="T51" fmla="*/ 36 h 36"/>
                  <a:gd name="T52" fmla="*/ 6 w 45"/>
                  <a:gd name="T53" fmla="*/ 33 h 36"/>
                  <a:gd name="T54" fmla="*/ 1 w 45"/>
                  <a:gd name="T55" fmla="*/ 28 h 36"/>
                  <a:gd name="T56" fmla="*/ 0 w 45"/>
                  <a:gd name="T57" fmla="*/ 18 h 36"/>
                  <a:gd name="T58" fmla="*/ 3 w 45"/>
                  <a:gd name="T59" fmla="*/ 5 h 36"/>
                  <a:gd name="T60" fmla="*/ 15 w 45"/>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6">
                    <a:moveTo>
                      <a:pt x="15" y="0"/>
                    </a:moveTo>
                    <a:cubicBezTo>
                      <a:pt x="16" y="8"/>
                      <a:pt x="16" y="8"/>
                      <a:pt x="16" y="8"/>
                    </a:cubicBezTo>
                    <a:cubicBezTo>
                      <a:pt x="13" y="9"/>
                      <a:pt x="10" y="10"/>
                      <a:pt x="9" y="12"/>
                    </a:cubicBezTo>
                    <a:cubicBezTo>
                      <a:pt x="8" y="13"/>
                      <a:pt x="7" y="15"/>
                      <a:pt x="7" y="18"/>
                    </a:cubicBezTo>
                    <a:cubicBezTo>
                      <a:pt x="7" y="21"/>
                      <a:pt x="8" y="23"/>
                      <a:pt x="9" y="25"/>
                    </a:cubicBezTo>
                    <a:cubicBezTo>
                      <a:pt x="10" y="26"/>
                      <a:pt x="12" y="27"/>
                      <a:pt x="13" y="27"/>
                    </a:cubicBezTo>
                    <a:cubicBezTo>
                      <a:pt x="14" y="27"/>
                      <a:pt x="15" y="26"/>
                      <a:pt x="16" y="26"/>
                    </a:cubicBezTo>
                    <a:cubicBezTo>
                      <a:pt x="17" y="25"/>
                      <a:pt x="17" y="24"/>
                      <a:pt x="18" y="23"/>
                    </a:cubicBezTo>
                    <a:cubicBezTo>
                      <a:pt x="18" y="22"/>
                      <a:pt x="19" y="19"/>
                      <a:pt x="20" y="15"/>
                    </a:cubicBezTo>
                    <a:cubicBezTo>
                      <a:pt x="21" y="11"/>
                      <a:pt x="22" y="7"/>
                      <a:pt x="24" y="5"/>
                    </a:cubicBezTo>
                    <a:cubicBezTo>
                      <a:pt x="26" y="3"/>
                      <a:pt x="29" y="1"/>
                      <a:pt x="33" y="1"/>
                    </a:cubicBezTo>
                    <a:cubicBezTo>
                      <a:pt x="35" y="1"/>
                      <a:pt x="37" y="2"/>
                      <a:pt x="39" y="3"/>
                    </a:cubicBezTo>
                    <a:cubicBezTo>
                      <a:pt x="41" y="4"/>
                      <a:pt x="43" y="6"/>
                      <a:pt x="44" y="9"/>
                    </a:cubicBezTo>
                    <a:cubicBezTo>
                      <a:pt x="45" y="11"/>
                      <a:pt x="45" y="14"/>
                      <a:pt x="45" y="17"/>
                    </a:cubicBezTo>
                    <a:cubicBezTo>
                      <a:pt x="45" y="23"/>
                      <a:pt x="44" y="27"/>
                      <a:pt x="42" y="30"/>
                    </a:cubicBezTo>
                    <a:cubicBezTo>
                      <a:pt x="39" y="33"/>
                      <a:pt x="36" y="34"/>
                      <a:pt x="32" y="34"/>
                    </a:cubicBezTo>
                    <a:cubicBezTo>
                      <a:pt x="31" y="25"/>
                      <a:pt x="31" y="25"/>
                      <a:pt x="31" y="25"/>
                    </a:cubicBezTo>
                    <a:cubicBezTo>
                      <a:pt x="34" y="25"/>
                      <a:pt x="35" y="24"/>
                      <a:pt x="36" y="23"/>
                    </a:cubicBezTo>
                    <a:cubicBezTo>
                      <a:pt x="37" y="22"/>
                      <a:pt x="38" y="20"/>
                      <a:pt x="38" y="17"/>
                    </a:cubicBezTo>
                    <a:cubicBezTo>
                      <a:pt x="38" y="15"/>
                      <a:pt x="37" y="13"/>
                      <a:pt x="36" y="11"/>
                    </a:cubicBezTo>
                    <a:cubicBezTo>
                      <a:pt x="35" y="10"/>
                      <a:pt x="35" y="10"/>
                      <a:pt x="33" y="10"/>
                    </a:cubicBezTo>
                    <a:cubicBezTo>
                      <a:pt x="32" y="10"/>
                      <a:pt x="31" y="10"/>
                      <a:pt x="31" y="11"/>
                    </a:cubicBezTo>
                    <a:cubicBezTo>
                      <a:pt x="30" y="12"/>
                      <a:pt x="29" y="15"/>
                      <a:pt x="28" y="19"/>
                    </a:cubicBezTo>
                    <a:cubicBezTo>
                      <a:pt x="27" y="24"/>
                      <a:pt x="26" y="27"/>
                      <a:pt x="25" y="29"/>
                    </a:cubicBezTo>
                    <a:cubicBezTo>
                      <a:pt x="24" y="31"/>
                      <a:pt x="22" y="33"/>
                      <a:pt x="20" y="34"/>
                    </a:cubicBezTo>
                    <a:cubicBezTo>
                      <a:pt x="18" y="35"/>
                      <a:pt x="16" y="36"/>
                      <a:pt x="13" y="36"/>
                    </a:cubicBezTo>
                    <a:cubicBezTo>
                      <a:pt x="11" y="36"/>
                      <a:pt x="8" y="35"/>
                      <a:pt x="6" y="33"/>
                    </a:cubicBezTo>
                    <a:cubicBezTo>
                      <a:pt x="4" y="32"/>
                      <a:pt x="2" y="30"/>
                      <a:pt x="1" y="28"/>
                    </a:cubicBezTo>
                    <a:cubicBezTo>
                      <a:pt x="0" y="25"/>
                      <a:pt x="0" y="22"/>
                      <a:pt x="0" y="18"/>
                    </a:cubicBezTo>
                    <a:cubicBezTo>
                      <a:pt x="0" y="12"/>
                      <a:pt x="1" y="8"/>
                      <a:pt x="3" y="5"/>
                    </a:cubicBezTo>
                    <a:cubicBezTo>
                      <a:pt x="6" y="2"/>
                      <a:pt x="10" y="0"/>
                      <a:pt x="15" y="0"/>
                    </a:cubicBezTo>
                    <a:close/>
                  </a:path>
                </a:pathLst>
              </a:custGeom>
              <a:grpFill/>
              <a:ln>
                <a:noFill/>
              </a:ln>
            </p:spPr>
            <p:txBody>
              <a:bodyPr anchor="ctr"/>
              <a:lstStyle/>
              <a:p>
                <a:pPr algn="ctr"/>
                <a:endParaRPr/>
              </a:p>
            </p:txBody>
          </p:sp>
          <p:sp>
            <p:nvSpPr>
              <p:cNvPr id="157" name="PA-îṧḷïḍè"/>
              <p:cNvSpPr/>
              <p:nvPr>
                <p:custDataLst>
                  <p:tags r:id="rId97"/>
                </p:custDataLst>
              </p:nvPr>
            </p:nvSpPr>
            <p:spPr bwMode="auto">
              <a:xfrm>
                <a:off x="2275681" y="3471863"/>
                <a:ext cx="84138" cy="22225"/>
              </a:xfrm>
              <a:custGeom>
                <a:avLst/>
                <a:gdLst>
                  <a:gd name="T0" fmla="*/ 0 w 53"/>
                  <a:gd name="T1" fmla="*/ 5 h 14"/>
                  <a:gd name="T2" fmla="*/ 51 w 53"/>
                  <a:gd name="T3" fmla="*/ 0 h 14"/>
                  <a:gd name="T4" fmla="*/ 53 w 53"/>
                  <a:gd name="T5" fmla="*/ 11 h 14"/>
                  <a:gd name="T6" fmla="*/ 1 w 53"/>
                  <a:gd name="T7" fmla="*/ 14 h 14"/>
                  <a:gd name="T8" fmla="*/ 0 w 53"/>
                  <a:gd name="T9" fmla="*/ 5 h 14"/>
                </a:gdLst>
                <a:ahLst/>
                <a:cxnLst>
                  <a:cxn ang="0">
                    <a:pos x="T0" y="T1"/>
                  </a:cxn>
                  <a:cxn ang="0">
                    <a:pos x="T2" y="T3"/>
                  </a:cxn>
                  <a:cxn ang="0">
                    <a:pos x="T4" y="T5"/>
                  </a:cxn>
                  <a:cxn ang="0">
                    <a:pos x="T6" y="T7"/>
                  </a:cxn>
                  <a:cxn ang="0">
                    <a:pos x="T8" y="T9"/>
                  </a:cxn>
                </a:cxnLst>
                <a:rect l="0" t="0" r="r" b="b"/>
                <a:pathLst>
                  <a:path w="53" h="14">
                    <a:moveTo>
                      <a:pt x="0" y="5"/>
                    </a:moveTo>
                    <a:lnTo>
                      <a:pt x="51" y="0"/>
                    </a:lnTo>
                    <a:lnTo>
                      <a:pt x="53" y="11"/>
                    </a:lnTo>
                    <a:lnTo>
                      <a:pt x="1" y="14"/>
                    </a:lnTo>
                    <a:lnTo>
                      <a:pt x="0" y="5"/>
                    </a:lnTo>
                    <a:close/>
                  </a:path>
                </a:pathLst>
              </a:custGeom>
              <a:grpFill/>
              <a:ln>
                <a:noFill/>
              </a:ln>
            </p:spPr>
            <p:txBody>
              <a:bodyPr anchor="ctr"/>
              <a:lstStyle/>
              <a:p>
                <a:pPr algn="ctr"/>
                <a:endParaRPr/>
              </a:p>
            </p:txBody>
          </p:sp>
          <p:sp>
            <p:nvSpPr>
              <p:cNvPr id="158" name="PA-iṩľîďe"/>
              <p:cNvSpPr/>
              <p:nvPr>
                <p:custDataLst>
                  <p:tags r:id="rId98"/>
                </p:custDataLst>
              </p:nvPr>
            </p:nvSpPr>
            <p:spPr bwMode="auto">
              <a:xfrm>
                <a:off x="2282031" y="3494088"/>
                <a:ext cx="84138" cy="66675"/>
              </a:xfrm>
              <a:custGeom>
                <a:avLst/>
                <a:gdLst>
                  <a:gd name="T0" fmla="*/ 0 w 53"/>
                  <a:gd name="T1" fmla="*/ 22 h 42"/>
                  <a:gd name="T2" fmla="*/ 42 w 53"/>
                  <a:gd name="T3" fmla="*/ 17 h 42"/>
                  <a:gd name="T4" fmla="*/ 39 w 53"/>
                  <a:gd name="T5" fmla="*/ 1 h 42"/>
                  <a:gd name="T6" fmla="*/ 49 w 53"/>
                  <a:gd name="T7" fmla="*/ 0 h 42"/>
                  <a:gd name="T8" fmla="*/ 53 w 53"/>
                  <a:gd name="T9" fmla="*/ 41 h 42"/>
                  <a:gd name="T10" fmla="*/ 45 w 53"/>
                  <a:gd name="T11" fmla="*/ 42 h 42"/>
                  <a:gd name="T12" fmla="*/ 43 w 53"/>
                  <a:gd name="T13" fmla="*/ 27 h 42"/>
                  <a:gd name="T14" fmla="*/ 1 w 53"/>
                  <a:gd name="T15" fmla="*/ 33 h 42"/>
                  <a:gd name="T16" fmla="*/ 0 w 53"/>
                  <a:gd name="T17"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42">
                    <a:moveTo>
                      <a:pt x="0" y="22"/>
                    </a:moveTo>
                    <a:lnTo>
                      <a:pt x="42" y="17"/>
                    </a:lnTo>
                    <a:lnTo>
                      <a:pt x="39" y="1"/>
                    </a:lnTo>
                    <a:lnTo>
                      <a:pt x="49" y="0"/>
                    </a:lnTo>
                    <a:lnTo>
                      <a:pt x="53" y="41"/>
                    </a:lnTo>
                    <a:lnTo>
                      <a:pt x="45" y="42"/>
                    </a:lnTo>
                    <a:lnTo>
                      <a:pt x="43" y="27"/>
                    </a:lnTo>
                    <a:lnTo>
                      <a:pt x="1" y="33"/>
                    </a:lnTo>
                    <a:lnTo>
                      <a:pt x="0" y="22"/>
                    </a:lnTo>
                    <a:close/>
                  </a:path>
                </a:pathLst>
              </a:custGeom>
              <a:grpFill/>
              <a:ln>
                <a:noFill/>
              </a:ln>
            </p:spPr>
            <p:txBody>
              <a:bodyPr anchor="ctr"/>
              <a:lstStyle/>
              <a:p>
                <a:pPr algn="ctr"/>
                <a:endParaRPr/>
              </a:p>
            </p:txBody>
          </p:sp>
          <p:sp>
            <p:nvSpPr>
              <p:cNvPr id="159" name="PA-ïslïḑe"/>
              <p:cNvSpPr/>
              <p:nvPr>
                <p:custDataLst>
                  <p:tags r:id="rId99"/>
                </p:custDataLst>
              </p:nvPr>
            </p:nvSpPr>
            <p:spPr bwMode="auto">
              <a:xfrm>
                <a:off x="2294731" y="3557588"/>
                <a:ext cx="90488" cy="73025"/>
              </a:xfrm>
              <a:custGeom>
                <a:avLst/>
                <a:gdLst>
                  <a:gd name="T0" fmla="*/ 0 w 57"/>
                  <a:gd name="T1" fmla="*/ 29 h 46"/>
                  <a:gd name="T2" fmla="*/ 21 w 57"/>
                  <a:gd name="T3" fmla="*/ 24 h 46"/>
                  <a:gd name="T4" fmla="*/ 45 w 57"/>
                  <a:gd name="T5" fmla="*/ 0 h 46"/>
                  <a:gd name="T6" fmla="*/ 49 w 57"/>
                  <a:gd name="T7" fmla="*/ 11 h 46"/>
                  <a:gd name="T8" fmla="*/ 31 w 57"/>
                  <a:gd name="T9" fmla="*/ 28 h 46"/>
                  <a:gd name="T10" fmla="*/ 53 w 57"/>
                  <a:gd name="T11" fmla="*/ 35 h 46"/>
                  <a:gd name="T12" fmla="*/ 57 w 57"/>
                  <a:gd name="T13" fmla="*/ 46 h 46"/>
                  <a:gd name="T14" fmla="*/ 23 w 57"/>
                  <a:gd name="T15" fmla="*/ 35 h 46"/>
                  <a:gd name="T16" fmla="*/ 2 w 57"/>
                  <a:gd name="T17" fmla="*/ 39 h 46"/>
                  <a:gd name="T18" fmla="*/ 0 w 57"/>
                  <a:gd name="T19"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
                    <a:moveTo>
                      <a:pt x="0" y="29"/>
                    </a:moveTo>
                    <a:lnTo>
                      <a:pt x="21" y="24"/>
                    </a:lnTo>
                    <a:lnTo>
                      <a:pt x="45" y="0"/>
                    </a:lnTo>
                    <a:lnTo>
                      <a:pt x="49" y="11"/>
                    </a:lnTo>
                    <a:lnTo>
                      <a:pt x="31" y="28"/>
                    </a:lnTo>
                    <a:lnTo>
                      <a:pt x="53" y="35"/>
                    </a:lnTo>
                    <a:lnTo>
                      <a:pt x="57" y="46"/>
                    </a:lnTo>
                    <a:lnTo>
                      <a:pt x="23" y="35"/>
                    </a:lnTo>
                    <a:lnTo>
                      <a:pt x="2" y="39"/>
                    </a:lnTo>
                    <a:lnTo>
                      <a:pt x="0" y="29"/>
                    </a:lnTo>
                    <a:close/>
                  </a:path>
                </a:pathLst>
              </a:custGeom>
              <a:grpFill/>
              <a:ln>
                <a:noFill/>
              </a:ln>
            </p:spPr>
            <p:txBody>
              <a:bodyPr anchor="ctr"/>
              <a:lstStyle/>
              <a:p>
                <a:pPr algn="ctr"/>
                <a:endParaRPr/>
              </a:p>
            </p:txBody>
          </p:sp>
          <p:sp>
            <p:nvSpPr>
              <p:cNvPr id="160" name="PA-ïṧḷidè"/>
              <p:cNvSpPr/>
              <p:nvPr>
                <p:custDataLst>
                  <p:tags r:id="rId100"/>
                </p:custDataLst>
              </p:nvPr>
            </p:nvSpPr>
            <p:spPr bwMode="auto">
              <a:xfrm>
                <a:off x="2337594" y="3695701"/>
                <a:ext cx="85725" cy="80963"/>
              </a:xfrm>
              <a:custGeom>
                <a:avLst/>
                <a:gdLst>
                  <a:gd name="T0" fmla="*/ 15 w 47"/>
                  <a:gd name="T1" fmla="*/ 2 h 44"/>
                  <a:gd name="T2" fmla="*/ 26 w 47"/>
                  <a:gd name="T3" fmla="*/ 0 h 44"/>
                  <a:gd name="T4" fmla="*/ 33 w 47"/>
                  <a:gd name="T5" fmla="*/ 1 h 44"/>
                  <a:gd name="T6" fmla="*/ 39 w 47"/>
                  <a:gd name="T7" fmla="*/ 4 h 44"/>
                  <a:gd name="T8" fmla="*/ 44 w 47"/>
                  <a:gd name="T9" fmla="*/ 12 h 44"/>
                  <a:gd name="T10" fmla="*/ 45 w 47"/>
                  <a:gd name="T11" fmla="*/ 29 h 44"/>
                  <a:gd name="T12" fmla="*/ 32 w 47"/>
                  <a:gd name="T13" fmla="*/ 41 h 44"/>
                  <a:gd name="T14" fmla="*/ 15 w 47"/>
                  <a:gd name="T15" fmla="*/ 43 h 44"/>
                  <a:gd name="T16" fmla="*/ 3 w 47"/>
                  <a:gd name="T17" fmla="*/ 31 h 44"/>
                  <a:gd name="T18" fmla="*/ 2 w 47"/>
                  <a:gd name="T19" fmla="*/ 14 h 44"/>
                  <a:gd name="T20" fmla="*/ 15 w 47"/>
                  <a:gd name="T21" fmla="*/ 2 h 44"/>
                  <a:gd name="T22" fmla="*/ 19 w 47"/>
                  <a:gd name="T23" fmla="*/ 10 h 44"/>
                  <a:gd name="T24" fmla="*/ 10 w 47"/>
                  <a:gd name="T25" fmla="*/ 18 h 44"/>
                  <a:gd name="T26" fmla="*/ 10 w 47"/>
                  <a:gd name="T27" fmla="*/ 28 h 44"/>
                  <a:gd name="T28" fmla="*/ 17 w 47"/>
                  <a:gd name="T29" fmla="*/ 34 h 44"/>
                  <a:gd name="T30" fmla="*/ 29 w 47"/>
                  <a:gd name="T31" fmla="*/ 33 h 44"/>
                  <a:gd name="T32" fmla="*/ 38 w 47"/>
                  <a:gd name="T33" fmla="*/ 25 h 44"/>
                  <a:gd name="T34" fmla="*/ 37 w 47"/>
                  <a:gd name="T35" fmla="*/ 16 h 44"/>
                  <a:gd name="T36" fmla="*/ 30 w 47"/>
                  <a:gd name="T37" fmla="*/ 9 h 44"/>
                  <a:gd name="T38" fmla="*/ 19 w 47"/>
                  <a:gd name="T3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4">
                    <a:moveTo>
                      <a:pt x="15" y="2"/>
                    </a:moveTo>
                    <a:cubicBezTo>
                      <a:pt x="19" y="0"/>
                      <a:pt x="23" y="0"/>
                      <a:pt x="26" y="0"/>
                    </a:cubicBezTo>
                    <a:cubicBezTo>
                      <a:pt x="28" y="0"/>
                      <a:pt x="31" y="0"/>
                      <a:pt x="33" y="1"/>
                    </a:cubicBezTo>
                    <a:cubicBezTo>
                      <a:pt x="35" y="2"/>
                      <a:pt x="37" y="3"/>
                      <a:pt x="39" y="4"/>
                    </a:cubicBezTo>
                    <a:cubicBezTo>
                      <a:pt x="41" y="6"/>
                      <a:pt x="43" y="9"/>
                      <a:pt x="44" y="12"/>
                    </a:cubicBezTo>
                    <a:cubicBezTo>
                      <a:pt x="47" y="18"/>
                      <a:pt x="47" y="24"/>
                      <a:pt x="45" y="29"/>
                    </a:cubicBezTo>
                    <a:cubicBezTo>
                      <a:pt x="43" y="34"/>
                      <a:pt x="39" y="38"/>
                      <a:pt x="32" y="41"/>
                    </a:cubicBezTo>
                    <a:cubicBezTo>
                      <a:pt x="26" y="44"/>
                      <a:pt x="20" y="44"/>
                      <a:pt x="15" y="43"/>
                    </a:cubicBezTo>
                    <a:cubicBezTo>
                      <a:pt x="9" y="41"/>
                      <a:pt x="5" y="37"/>
                      <a:pt x="3" y="31"/>
                    </a:cubicBezTo>
                    <a:cubicBezTo>
                      <a:pt x="0" y="25"/>
                      <a:pt x="0" y="19"/>
                      <a:pt x="2" y="14"/>
                    </a:cubicBezTo>
                    <a:cubicBezTo>
                      <a:pt x="4" y="9"/>
                      <a:pt x="8" y="5"/>
                      <a:pt x="15" y="2"/>
                    </a:cubicBezTo>
                    <a:close/>
                    <a:moveTo>
                      <a:pt x="19" y="10"/>
                    </a:moveTo>
                    <a:cubicBezTo>
                      <a:pt x="14" y="12"/>
                      <a:pt x="11" y="15"/>
                      <a:pt x="10" y="18"/>
                    </a:cubicBezTo>
                    <a:cubicBezTo>
                      <a:pt x="8" y="21"/>
                      <a:pt x="8" y="24"/>
                      <a:pt x="10" y="28"/>
                    </a:cubicBezTo>
                    <a:cubicBezTo>
                      <a:pt x="11" y="31"/>
                      <a:pt x="13" y="33"/>
                      <a:pt x="17" y="34"/>
                    </a:cubicBezTo>
                    <a:cubicBezTo>
                      <a:pt x="20" y="35"/>
                      <a:pt x="24" y="35"/>
                      <a:pt x="29" y="33"/>
                    </a:cubicBezTo>
                    <a:cubicBezTo>
                      <a:pt x="33" y="31"/>
                      <a:pt x="36" y="28"/>
                      <a:pt x="38" y="25"/>
                    </a:cubicBezTo>
                    <a:cubicBezTo>
                      <a:pt x="39" y="22"/>
                      <a:pt x="39" y="19"/>
                      <a:pt x="37" y="16"/>
                    </a:cubicBezTo>
                    <a:cubicBezTo>
                      <a:pt x="36" y="12"/>
                      <a:pt x="34" y="10"/>
                      <a:pt x="30" y="9"/>
                    </a:cubicBezTo>
                    <a:cubicBezTo>
                      <a:pt x="27" y="8"/>
                      <a:pt x="23" y="8"/>
                      <a:pt x="19" y="10"/>
                    </a:cubicBezTo>
                    <a:close/>
                  </a:path>
                </a:pathLst>
              </a:custGeom>
              <a:grpFill/>
              <a:ln>
                <a:noFill/>
              </a:ln>
            </p:spPr>
            <p:txBody>
              <a:bodyPr anchor="ctr"/>
              <a:lstStyle/>
              <a:p>
                <a:pPr algn="ctr"/>
                <a:endParaRPr/>
              </a:p>
            </p:txBody>
          </p:sp>
          <p:sp>
            <p:nvSpPr>
              <p:cNvPr id="161" name="PA-ïslîdê"/>
              <p:cNvSpPr/>
              <p:nvPr>
                <p:custDataLst>
                  <p:tags r:id="rId101"/>
                </p:custDataLst>
              </p:nvPr>
            </p:nvSpPr>
            <p:spPr bwMode="auto">
              <a:xfrm>
                <a:off x="2366169" y="3762376"/>
                <a:ext cx="98425" cy="66675"/>
              </a:xfrm>
              <a:custGeom>
                <a:avLst/>
                <a:gdLst>
                  <a:gd name="T0" fmla="*/ 0 w 62"/>
                  <a:gd name="T1" fmla="*/ 26 h 42"/>
                  <a:gd name="T2" fmla="*/ 45 w 62"/>
                  <a:gd name="T3" fmla="*/ 0 h 42"/>
                  <a:gd name="T4" fmla="*/ 62 w 62"/>
                  <a:gd name="T5" fmla="*/ 30 h 42"/>
                  <a:gd name="T6" fmla="*/ 55 w 62"/>
                  <a:gd name="T7" fmla="*/ 35 h 42"/>
                  <a:gd name="T8" fmla="*/ 43 w 62"/>
                  <a:gd name="T9" fmla="*/ 14 h 42"/>
                  <a:gd name="T10" fmla="*/ 32 w 62"/>
                  <a:gd name="T11" fmla="*/ 20 h 42"/>
                  <a:gd name="T12" fmla="*/ 43 w 62"/>
                  <a:gd name="T13" fmla="*/ 38 h 42"/>
                  <a:gd name="T14" fmla="*/ 35 w 62"/>
                  <a:gd name="T15" fmla="*/ 42 h 42"/>
                  <a:gd name="T16" fmla="*/ 25 w 62"/>
                  <a:gd name="T17" fmla="*/ 23 h 42"/>
                  <a:gd name="T18" fmla="*/ 6 w 62"/>
                  <a:gd name="T19" fmla="*/ 35 h 42"/>
                  <a:gd name="T20" fmla="*/ 0 w 62"/>
                  <a:gd name="T21"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2">
                    <a:moveTo>
                      <a:pt x="0" y="26"/>
                    </a:moveTo>
                    <a:lnTo>
                      <a:pt x="45" y="0"/>
                    </a:lnTo>
                    <a:lnTo>
                      <a:pt x="62" y="30"/>
                    </a:lnTo>
                    <a:lnTo>
                      <a:pt x="55" y="35"/>
                    </a:lnTo>
                    <a:lnTo>
                      <a:pt x="43" y="14"/>
                    </a:lnTo>
                    <a:lnTo>
                      <a:pt x="32" y="20"/>
                    </a:lnTo>
                    <a:lnTo>
                      <a:pt x="43" y="38"/>
                    </a:lnTo>
                    <a:lnTo>
                      <a:pt x="35" y="42"/>
                    </a:lnTo>
                    <a:lnTo>
                      <a:pt x="25" y="23"/>
                    </a:lnTo>
                    <a:lnTo>
                      <a:pt x="6" y="35"/>
                    </a:lnTo>
                    <a:lnTo>
                      <a:pt x="0" y="26"/>
                    </a:lnTo>
                    <a:close/>
                  </a:path>
                </a:pathLst>
              </a:custGeom>
              <a:grpFill/>
              <a:ln>
                <a:noFill/>
              </a:ln>
            </p:spPr>
            <p:txBody>
              <a:bodyPr anchor="ctr"/>
              <a:lstStyle/>
              <a:p>
                <a:pPr algn="ctr"/>
                <a:endParaRPr/>
              </a:p>
            </p:txBody>
          </p:sp>
          <p:sp>
            <p:nvSpPr>
              <p:cNvPr id="162" name="PA-i$ļîďé"/>
              <p:cNvSpPr/>
              <p:nvPr>
                <p:custDataLst>
                  <p:tags r:id="rId102"/>
                </p:custDataLst>
              </p:nvPr>
            </p:nvSpPr>
            <p:spPr bwMode="auto">
              <a:xfrm>
                <a:off x="2445544" y="3871913"/>
                <a:ext cx="85725" cy="82550"/>
              </a:xfrm>
              <a:custGeom>
                <a:avLst/>
                <a:gdLst>
                  <a:gd name="T0" fmla="*/ 6 w 46"/>
                  <a:gd name="T1" fmla="*/ 13 h 45"/>
                  <a:gd name="T2" fmla="*/ 12 w 46"/>
                  <a:gd name="T3" fmla="*/ 19 h 45"/>
                  <a:gd name="T4" fmla="*/ 9 w 46"/>
                  <a:gd name="T5" fmla="*/ 26 h 45"/>
                  <a:gd name="T6" fmla="*/ 11 w 46"/>
                  <a:gd name="T7" fmla="*/ 32 h 45"/>
                  <a:gd name="T8" fmla="*/ 17 w 46"/>
                  <a:gd name="T9" fmla="*/ 36 h 45"/>
                  <a:gd name="T10" fmla="*/ 22 w 46"/>
                  <a:gd name="T11" fmla="*/ 35 h 45"/>
                  <a:gd name="T12" fmla="*/ 23 w 46"/>
                  <a:gd name="T13" fmla="*/ 32 h 45"/>
                  <a:gd name="T14" fmla="*/ 22 w 46"/>
                  <a:gd name="T15" fmla="*/ 29 h 45"/>
                  <a:gd name="T16" fmla="*/ 19 w 46"/>
                  <a:gd name="T17" fmla="*/ 22 h 45"/>
                  <a:gd name="T18" fmla="*/ 16 w 46"/>
                  <a:gd name="T19" fmla="*/ 12 h 45"/>
                  <a:gd name="T20" fmla="*/ 21 w 46"/>
                  <a:gd name="T21" fmla="*/ 3 h 45"/>
                  <a:gd name="T22" fmla="*/ 27 w 46"/>
                  <a:gd name="T23" fmla="*/ 0 h 45"/>
                  <a:gd name="T24" fmla="*/ 34 w 46"/>
                  <a:gd name="T25" fmla="*/ 2 h 45"/>
                  <a:gd name="T26" fmla="*/ 40 w 46"/>
                  <a:gd name="T27" fmla="*/ 8 h 45"/>
                  <a:gd name="T28" fmla="*/ 45 w 46"/>
                  <a:gd name="T29" fmla="*/ 19 h 45"/>
                  <a:gd name="T30" fmla="*/ 41 w 46"/>
                  <a:gd name="T31" fmla="*/ 29 h 45"/>
                  <a:gd name="T32" fmla="*/ 35 w 46"/>
                  <a:gd name="T33" fmla="*/ 22 h 45"/>
                  <a:gd name="T34" fmla="*/ 37 w 46"/>
                  <a:gd name="T35" fmla="*/ 17 h 45"/>
                  <a:gd name="T36" fmla="*/ 35 w 46"/>
                  <a:gd name="T37" fmla="*/ 12 h 45"/>
                  <a:gd name="T38" fmla="*/ 30 w 46"/>
                  <a:gd name="T39" fmla="*/ 8 h 45"/>
                  <a:gd name="T40" fmla="*/ 27 w 46"/>
                  <a:gd name="T41" fmla="*/ 9 h 45"/>
                  <a:gd name="T42" fmla="*/ 25 w 46"/>
                  <a:gd name="T43" fmla="*/ 12 h 45"/>
                  <a:gd name="T44" fmla="*/ 28 w 46"/>
                  <a:gd name="T45" fmla="*/ 20 h 45"/>
                  <a:gd name="T46" fmla="*/ 32 w 46"/>
                  <a:gd name="T47" fmla="*/ 29 h 45"/>
                  <a:gd name="T48" fmla="*/ 31 w 46"/>
                  <a:gd name="T49" fmla="*/ 36 h 45"/>
                  <a:gd name="T50" fmla="*/ 27 w 46"/>
                  <a:gd name="T51" fmla="*/ 42 h 45"/>
                  <a:gd name="T52" fmla="*/ 20 w 46"/>
                  <a:gd name="T53" fmla="*/ 45 h 45"/>
                  <a:gd name="T54" fmla="*/ 13 w 46"/>
                  <a:gd name="T55" fmla="*/ 43 h 45"/>
                  <a:gd name="T56" fmla="*/ 6 w 46"/>
                  <a:gd name="T57" fmla="*/ 37 h 45"/>
                  <a:gd name="T58" fmla="*/ 0 w 46"/>
                  <a:gd name="T59" fmla="*/ 24 h 45"/>
                  <a:gd name="T60" fmla="*/ 6 w 46"/>
                  <a:gd name="T61"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45">
                    <a:moveTo>
                      <a:pt x="6" y="13"/>
                    </a:moveTo>
                    <a:cubicBezTo>
                      <a:pt x="12" y="19"/>
                      <a:pt x="12" y="19"/>
                      <a:pt x="12" y="19"/>
                    </a:cubicBezTo>
                    <a:cubicBezTo>
                      <a:pt x="10" y="21"/>
                      <a:pt x="9" y="24"/>
                      <a:pt x="9" y="26"/>
                    </a:cubicBezTo>
                    <a:cubicBezTo>
                      <a:pt x="9" y="28"/>
                      <a:pt x="10" y="30"/>
                      <a:pt x="11" y="32"/>
                    </a:cubicBezTo>
                    <a:cubicBezTo>
                      <a:pt x="13" y="34"/>
                      <a:pt x="15" y="35"/>
                      <a:pt x="17" y="36"/>
                    </a:cubicBezTo>
                    <a:cubicBezTo>
                      <a:pt x="19" y="36"/>
                      <a:pt x="20" y="36"/>
                      <a:pt x="22" y="35"/>
                    </a:cubicBezTo>
                    <a:cubicBezTo>
                      <a:pt x="22" y="34"/>
                      <a:pt x="23" y="33"/>
                      <a:pt x="23" y="32"/>
                    </a:cubicBezTo>
                    <a:cubicBezTo>
                      <a:pt x="23" y="32"/>
                      <a:pt x="23" y="30"/>
                      <a:pt x="22" y="29"/>
                    </a:cubicBezTo>
                    <a:cubicBezTo>
                      <a:pt x="22" y="28"/>
                      <a:pt x="21" y="26"/>
                      <a:pt x="19" y="22"/>
                    </a:cubicBezTo>
                    <a:cubicBezTo>
                      <a:pt x="17" y="18"/>
                      <a:pt x="16" y="14"/>
                      <a:pt x="16" y="12"/>
                    </a:cubicBezTo>
                    <a:cubicBezTo>
                      <a:pt x="17" y="8"/>
                      <a:pt x="18" y="5"/>
                      <a:pt x="21" y="3"/>
                    </a:cubicBezTo>
                    <a:cubicBezTo>
                      <a:pt x="23" y="1"/>
                      <a:pt x="25" y="1"/>
                      <a:pt x="27" y="0"/>
                    </a:cubicBezTo>
                    <a:cubicBezTo>
                      <a:pt x="29" y="0"/>
                      <a:pt x="31" y="1"/>
                      <a:pt x="34" y="2"/>
                    </a:cubicBezTo>
                    <a:cubicBezTo>
                      <a:pt x="36" y="3"/>
                      <a:pt x="38" y="5"/>
                      <a:pt x="40" y="8"/>
                    </a:cubicBezTo>
                    <a:cubicBezTo>
                      <a:pt x="44" y="12"/>
                      <a:pt x="46" y="16"/>
                      <a:pt x="45" y="19"/>
                    </a:cubicBezTo>
                    <a:cubicBezTo>
                      <a:pt x="45" y="23"/>
                      <a:pt x="44" y="26"/>
                      <a:pt x="41" y="29"/>
                    </a:cubicBezTo>
                    <a:cubicBezTo>
                      <a:pt x="35" y="22"/>
                      <a:pt x="35" y="22"/>
                      <a:pt x="35" y="22"/>
                    </a:cubicBezTo>
                    <a:cubicBezTo>
                      <a:pt x="36" y="21"/>
                      <a:pt x="37" y="19"/>
                      <a:pt x="37" y="17"/>
                    </a:cubicBezTo>
                    <a:cubicBezTo>
                      <a:pt x="37" y="16"/>
                      <a:pt x="36" y="14"/>
                      <a:pt x="35" y="12"/>
                    </a:cubicBezTo>
                    <a:cubicBezTo>
                      <a:pt x="33" y="10"/>
                      <a:pt x="31" y="9"/>
                      <a:pt x="30" y="8"/>
                    </a:cubicBezTo>
                    <a:cubicBezTo>
                      <a:pt x="28" y="8"/>
                      <a:pt x="27" y="8"/>
                      <a:pt x="27" y="9"/>
                    </a:cubicBezTo>
                    <a:cubicBezTo>
                      <a:pt x="26" y="10"/>
                      <a:pt x="25" y="11"/>
                      <a:pt x="25" y="12"/>
                    </a:cubicBezTo>
                    <a:cubicBezTo>
                      <a:pt x="25" y="13"/>
                      <a:pt x="26" y="16"/>
                      <a:pt x="28" y="20"/>
                    </a:cubicBezTo>
                    <a:cubicBezTo>
                      <a:pt x="30" y="24"/>
                      <a:pt x="31" y="27"/>
                      <a:pt x="32" y="29"/>
                    </a:cubicBezTo>
                    <a:cubicBezTo>
                      <a:pt x="32" y="32"/>
                      <a:pt x="32" y="34"/>
                      <a:pt x="31" y="36"/>
                    </a:cubicBezTo>
                    <a:cubicBezTo>
                      <a:pt x="31" y="38"/>
                      <a:pt x="29" y="40"/>
                      <a:pt x="27" y="42"/>
                    </a:cubicBezTo>
                    <a:cubicBezTo>
                      <a:pt x="25" y="43"/>
                      <a:pt x="23" y="44"/>
                      <a:pt x="20" y="45"/>
                    </a:cubicBezTo>
                    <a:cubicBezTo>
                      <a:pt x="18" y="45"/>
                      <a:pt x="15" y="44"/>
                      <a:pt x="13" y="43"/>
                    </a:cubicBezTo>
                    <a:cubicBezTo>
                      <a:pt x="10" y="42"/>
                      <a:pt x="8" y="40"/>
                      <a:pt x="6" y="37"/>
                    </a:cubicBezTo>
                    <a:cubicBezTo>
                      <a:pt x="2" y="32"/>
                      <a:pt x="0" y="28"/>
                      <a:pt x="0" y="24"/>
                    </a:cubicBezTo>
                    <a:cubicBezTo>
                      <a:pt x="1" y="20"/>
                      <a:pt x="2" y="17"/>
                      <a:pt x="6" y="13"/>
                    </a:cubicBezTo>
                    <a:close/>
                  </a:path>
                </a:pathLst>
              </a:custGeom>
              <a:grpFill/>
              <a:ln>
                <a:noFill/>
              </a:ln>
            </p:spPr>
            <p:txBody>
              <a:bodyPr anchor="ctr"/>
              <a:lstStyle/>
              <a:p>
                <a:pPr algn="ctr"/>
                <a:endParaRPr/>
              </a:p>
            </p:txBody>
          </p:sp>
          <p:sp>
            <p:nvSpPr>
              <p:cNvPr id="163" name="PA-íš1iḓe"/>
              <p:cNvSpPr/>
              <p:nvPr>
                <p:custDataLst>
                  <p:tags r:id="rId103"/>
                </p:custDataLst>
              </p:nvPr>
            </p:nvSpPr>
            <p:spPr bwMode="auto">
              <a:xfrm>
                <a:off x="2501106" y="3930651"/>
                <a:ext cx="82550" cy="82550"/>
              </a:xfrm>
              <a:custGeom>
                <a:avLst/>
                <a:gdLst>
                  <a:gd name="T0" fmla="*/ 25 w 45"/>
                  <a:gd name="T1" fmla="*/ 33 h 45"/>
                  <a:gd name="T2" fmla="*/ 29 w 45"/>
                  <a:gd name="T3" fmla="*/ 41 h 45"/>
                  <a:gd name="T4" fmla="*/ 17 w 45"/>
                  <a:gd name="T5" fmla="*/ 44 h 45"/>
                  <a:gd name="T6" fmla="*/ 6 w 45"/>
                  <a:gd name="T7" fmla="*/ 38 h 45"/>
                  <a:gd name="T8" fmla="*/ 0 w 45"/>
                  <a:gd name="T9" fmla="*/ 24 h 45"/>
                  <a:gd name="T10" fmla="*/ 8 w 45"/>
                  <a:gd name="T11" fmla="*/ 8 h 45"/>
                  <a:gd name="T12" fmla="*/ 24 w 45"/>
                  <a:gd name="T13" fmla="*/ 0 h 45"/>
                  <a:gd name="T14" fmla="*/ 39 w 45"/>
                  <a:gd name="T15" fmla="*/ 7 h 45"/>
                  <a:gd name="T16" fmla="*/ 45 w 45"/>
                  <a:gd name="T17" fmla="*/ 19 h 45"/>
                  <a:gd name="T18" fmla="*/ 42 w 45"/>
                  <a:gd name="T19" fmla="*/ 28 h 45"/>
                  <a:gd name="T20" fmla="*/ 34 w 45"/>
                  <a:gd name="T21" fmla="*/ 23 h 45"/>
                  <a:gd name="T22" fmla="*/ 36 w 45"/>
                  <a:gd name="T23" fmla="*/ 17 h 45"/>
                  <a:gd name="T24" fmla="*/ 33 w 45"/>
                  <a:gd name="T25" fmla="*/ 12 h 45"/>
                  <a:gd name="T26" fmla="*/ 25 w 45"/>
                  <a:gd name="T27" fmla="*/ 9 h 45"/>
                  <a:gd name="T28" fmla="*/ 15 w 45"/>
                  <a:gd name="T29" fmla="*/ 14 h 45"/>
                  <a:gd name="T30" fmla="*/ 8 w 45"/>
                  <a:gd name="T31" fmla="*/ 25 h 45"/>
                  <a:gd name="T32" fmla="*/ 11 w 45"/>
                  <a:gd name="T33" fmla="*/ 33 h 45"/>
                  <a:gd name="T34" fmla="*/ 17 w 45"/>
                  <a:gd name="T35" fmla="*/ 36 h 45"/>
                  <a:gd name="T36" fmla="*/ 25 w 45"/>
                  <a:gd name="T37"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5">
                    <a:moveTo>
                      <a:pt x="25" y="33"/>
                    </a:moveTo>
                    <a:cubicBezTo>
                      <a:pt x="29" y="41"/>
                      <a:pt x="29" y="41"/>
                      <a:pt x="29" y="41"/>
                    </a:cubicBezTo>
                    <a:cubicBezTo>
                      <a:pt x="25" y="44"/>
                      <a:pt x="21" y="45"/>
                      <a:pt x="17" y="44"/>
                    </a:cubicBezTo>
                    <a:cubicBezTo>
                      <a:pt x="13" y="44"/>
                      <a:pt x="9" y="42"/>
                      <a:pt x="6" y="38"/>
                    </a:cubicBezTo>
                    <a:cubicBezTo>
                      <a:pt x="2" y="34"/>
                      <a:pt x="0" y="29"/>
                      <a:pt x="0" y="24"/>
                    </a:cubicBezTo>
                    <a:cubicBezTo>
                      <a:pt x="0" y="19"/>
                      <a:pt x="3" y="13"/>
                      <a:pt x="8" y="8"/>
                    </a:cubicBezTo>
                    <a:cubicBezTo>
                      <a:pt x="13" y="3"/>
                      <a:pt x="18" y="1"/>
                      <a:pt x="24" y="0"/>
                    </a:cubicBezTo>
                    <a:cubicBezTo>
                      <a:pt x="29" y="0"/>
                      <a:pt x="34" y="2"/>
                      <a:pt x="39" y="7"/>
                    </a:cubicBezTo>
                    <a:cubicBezTo>
                      <a:pt x="42" y="10"/>
                      <a:pt x="44" y="15"/>
                      <a:pt x="45" y="19"/>
                    </a:cubicBezTo>
                    <a:cubicBezTo>
                      <a:pt x="45" y="22"/>
                      <a:pt x="44" y="25"/>
                      <a:pt x="42" y="28"/>
                    </a:cubicBezTo>
                    <a:cubicBezTo>
                      <a:pt x="34" y="23"/>
                      <a:pt x="34" y="23"/>
                      <a:pt x="34" y="23"/>
                    </a:cubicBezTo>
                    <a:cubicBezTo>
                      <a:pt x="36" y="21"/>
                      <a:pt x="36" y="19"/>
                      <a:pt x="36" y="17"/>
                    </a:cubicBezTo>
                    <a:cubicBezTo>
                      <a:pt x="36" y="15"/>
                      <a:pt x="35" y="13"/>
                      <a:pt x="33" y="12"/>
                    </a:cubicBezTo>
                    <a:cubicBezTo>
                      <a:pt x="31" y="9"/>
                      <a:pt x="28" y="8"/>
                      <a:pt x="25" y="9"/>
                    </a:cubicBezTo>
                    <a:cubicBezTo>
                      <a:pt x="22" y="9"/>
                      <a:pt x="18" y="11"/>
                      <a:pt x="15" y="14"/>
                    </a:cubicBezTo>
                    <a:cubicBezTo>
                      <a:pt x="11" y="18"/>
                      <a:pt x="9" y="22"/>
                      <a:pt x="8" y="25"/>
                    </a:cubicBezTo>
                    <a:cubicBezTo>
                      <a:pt x="8" y="28"/>
                      <a:pt x="9" y="31"/>
                      <a:pt x="11" y="33"/>
                    </a:cubicBezTo>
                    <a:cubicBezTo>
                      <a:pt x="13" y="35"/>
                      <a:pt x="15" y="36"/>
                      <a:pt x="17" y="36"/>
                    </a:cubicBezTo>
                    <a:cubicBezTo>
                      <a:pt x="20" y="36"/>
                      <a:pt x="22" y="35"/>
                      <a:pt x="25" y="33"/>
                    </a:cubicBezTo>
                    <a:close/>
                  </a:path>
                </a:pathLst>
              </a:custGeom>
              <a:grpFill/>
              <a:ln>
                <a:noFill/>
              </a:ln>
            </p:spPr>
            <p:txBody>
              <a:bodyPr anchor="ctr"/>
              <a:lstStyle/>
              <a:p>
                <a:pPr algn="ctr"/>
                <a:endParaRPr/>
              </a:p>
            </p:txBody>
          </p:sp>
          <p:sp>
            <p:nvSpPr>
              <p:cNvPr id="164" name="PA-ïṣḷïḑé"/>
              <p:cNvSpPr/>
              <p:nvPr>
                <p:custDataLst>
                  <p:tags r:id="rId104"/>
                </p:custDataLst>
              </p:nvPr>
            </p:nvSpPr>
            <p:spPr bwMode="auto">
              <a:xfrm>
                <a:off x="2548731" y="3973513"/>
                <a:ext cx="65088" cy="71438"/>
              </a:xfrm>
              <a:custGeom>
                <a:avLst/>
                <a:gdLst>
                  <a:gd name="T0" fmla="*/ 0 w 41"/>
                  <a:gd name="T1" fmla="*/ 38 h 45"/>
                  <a:gd name="T2" fmla="*/ 34 w 41"/>
                  <a:gd name="T3" fmla="*/ 0 h 45"/>
                  <a:gd name="T4" fmla="*/ 41 w 41"/>
                  <a:gd name="T5" fmla="*/ 6 h 45"/>
                  <a:gd name="T6" fmla="*/ 8 w 41"/>
                  <a:gd name="T7" fmla="*/ 45 h 45"/>
                  <a:gd name="T8" fmla="*/ 0 w 41"/>
                  <a:gd name="T9" fmla="*/ 38 h 45"/>
                </a:gdLst>
                <a:ahLst/>
                <a:cxnLst>
                  <a:cxn ang="0">
                    <a:pos x="T0" y="T1"/>
                  </a:cxn>
                  <a:cxn ang="0">
                    <a:pos x="T2" y="T3"/>
                  </a:cxn>
                  <a:cxn ang="0">
                    <a:pos x="T4" y="T5"/>
                  </a:cxn>
                  <a:cxn ang="0">
                    <a:pos x="T6" y="T7"/>
                  </a:cxn>
                  <a:cxn ang="0">
                    <a:pos x="T8" y="T9"/>
                  </a:cxn>
                </a:cxnLst>
                <a:rect l="0" t="0" r="r" b="b"/>
                <a:pathLst>
                  <a:path w="41" h="45">
                    <a:moveTo>
                      <a:pt x="0" y="38"/>
                    </a:moveTo>
                    <a:lnTo>
                      <a:pt x="34" y="0"/>
                    </a:lnTo>
                    <a:lnTo>
                      <a:pt x="41" y="6"/>
                    </a:lnTo>
                    <a:lnTo>
                      <a:pt x="8" y="45"/>
                    </a:lnTo>
                    <a:lnTo>
                      <a:pt x="0" y="38"/>
                    </a:lnTo>
                    <a:close/>
                  </a:path>
                </a:pathLst>
              </a:custGeom>
              <a:grpFill/>
              <a:ln>
                <a:noFill/>
              </a:ln>
            </p:spPr>
            <p:txBody>
              <a:bodyPr anchor="ctr"/>
              <a:lstStyle/>
              <a:p>
                <a:pPr algn="ctr"/>
                <a:endParaRPr/>
              </a:p>
            </p:txBody>
          </p:sp>
          <p:sp>
            <p:nvSpPr>
              <p:cNvPr id="165" name="PA-íŝ1ïḍè"/>
              <p:cNvSpPr/>
              <p:nvPr>
                <p:custDataLst>
                  <p:tags r:id="rId105"/>
                </p:custDataLst>
              </p:nvPr>
            </p:nvSpPr>
            <p:spPr bwMode="auto">
              <a:xfrm>
                <a:off x="2574131" y="3990976"/>
                <a:ext cx="96838" cy="101600"/>
              </a:xfrm>
              <a:custGeom>
                <a:avLst/>
                <a:gdLst>
                  <a:gd name="T0" fmla="*/ 0 w 61"/>
                  <a:gd name="T1" fmla="*/ 41 h 64"/>
                  <a:gd name="T2" fmla="*/ 31 w 61"/>
                  <a:gd name="T3" fmla="*/ 0 h 64"/>
                  <a:gd name="T4" fmla="*/ 61 w 61"/>
                  <a:gd name="T5" fmla="*/ 22 h 64"/>
                  <a:gd name="T6" fmla="*/ 56 w 61"/>
                  <a:gd name="T7" fmla="*/ 29 h 64"/>
                  <a:gd name="T8" fmla="*/ 34 w 61"/>
                  <a:gd name="T9" fmla="*/ 13 h 64"/>
                  <a:gd name="T10" fmla="*/ 27 w 61"/>
                  <a:gd name="T11" fmla="*/ 22 h 64"/>
                  <a:gd name="T12" fmla="*/ 47 w 61"/>
                  <a:gd name="T13" fmla="*/ 37 h 64"/>
                  <a:gd name="T14" fmla="*/ 42 w 61"/>
                  <a:gd name="T15" fmla="*/ 44 h 64"/>
                  <a:gd name="T16" fmla="*/ 21 w 61"/>
                  <a:gd name="T17" fmla="*/ 29 h 64"/>
                  <a:gd name="T18" fmla="*/ 13 w 61"/>
                  <a:gd name="T19" fmla="*/ 40 h 64"/>
                  <a:gd name="T20" fmla="*/ 36 w 61"/>
                  <a:gd name="T21" fmla="*/ 57 h 64"/>
                  <a:gd name="T22" fmla="*/ 31 w 61"/>
                  <a:gd name="T23" fmla="*/ 64 h 64"/>
                  <a:gd name="T24" fmla="*/ 0 w 61"/>
                  <a:gd name="T25"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4">
                    <a:moveTo>
                      <a:pt x="0" y="41"/>
                    </a:moveTo>
                    <a:lnTo>
                      <a:pt x="31" y="0"/>
                    </a:lnTo>
                    <a:lnTo>
                      <a:pt x="61" y="22"/>
                    </a:lnTo>
                    <a:lnTo>
                      <a:pt x="56" y="29"/>
                    </a:lnTo>
                    <a:lnTo>
                      <a:pt x="34" y="13"/>
                    </a:lnTo>
                    <a:lnTo>
                      <a:pt x="27" y="22"/>
                    </a:lnTo>
                    <a:lnTo>
                      <a:pt x="47" y="37"/>
                    </a:lnTo>
                    <a:lnTo>
                      <a:pt x="42" y="44"/>
                    </a:lnTo>
                    <a:lnTo>
                      <a:pt x="21" y="29"/>
                    </a:lnTo>
                    <a:lnTo>
                      <a:pt x="13" y="40"/>
                    </a:lnTo>
                    <a:lnTo>
                      <a:pt x="36" y="57"/>
                    </a:lnTo>
                    <a:lnTo>
                      <a:pt x="31" y="64"/>
                    </a:lnTo>
                    <a:lnTo>
                      <a:pt x="0" y="41"/>
                    </a:lnTo>
                    <a:close/>
                  </a:path>
                </a:pathLst>
              </a:custGeom>
              <a:grpFill/>
              <a:ln>
                <a:noFill/>
              </a:ln>
            </p:spPr>
            <p:txBody>
              <a:bodyPr anchor="ctr"/>
              <a:lstStyle/>
              <a:p>
                <a:pPr algn="ctr"/>
                <a:endParaRPr/>
              </a:p>
            </p:txBody>
          </p:sp>
          <p:sp>
            <p:nvSpPr>
              <p:cNvPr id="166" name="PA-ïṥļiḓè"/>
              <p:cNvSpPr/>
              <p:nvPr>
                <p:custDataLst>
                  <p:tags r:id="rId106"/>
                </p:custDataLst>
              </p:nvPr>
            </p:nvSpPr>
            <p:spPr bwMode="auto">
              <a:xfrm>
                <a:off x="2637631" y="4033838"/>
                <a:ext cx="96838" cy="101600"/>
              </a:xfrm>
              <a:custGeom>
                <a:avLst/>
                <a:gdLst>
                  <a:gd name="T0" fmla="*/ 0 w 61"/>
                  <a:gd name="T1" fmla="*/ 43 h 64"/>
                  <a:gd name="T2" fmla="*/ 27 w 61"/>
                  <a:gd name="T3" fmla="*/ 0 h 64"/>
                  <a:gd name="T4" fmla="*/ 35 w 61"/>
                  <a:gd name="T5" fmla="*/ 5 h 64"/>
                  <a:gd name="T6" fmla="*/ 36 w 61"/>
                  <a:gd name="T7" fmla="*/ 45 h 64"/>
                  <a:gd name="T8" fmla="*/ 53 w 61"/>
                  <a:gd name="T9" fmla="*/ 15 h 64"/>
                  <a:gd name="T10" fmla="*/ 61 w 61"/>
                  <a:gd name="T11" fmla="*/ 21 h 64"/>
                  <a:gd name="T12" fmla="*/ 35 w 61"/>
                  <a:gd name="T13" fmla="*/ 64 h 64"/>
                  <a:gd name="T14" fmla="*/ 27 w 61"/>
                  <a:gd name="T15" fmla="*/ 59 h 64"/>
                  <a:gd name="T16" fmla="*/ 25 w 61"/>
                  <a:gd name="T17" fmla="*/ 20 h 64"/>
                  <a:gd name="T18" fmla="*/ 8 w 61"/>
                  <a:gd name="T19" fmla="*/ 49 h 64"/>
                  <a:gd name="T20" fmla="*/ 0 w 61"/>
                  <a:gd name="T21"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64">
                    <a:moveTo>
                      <a:pt x="0" y="43"/>
                    </a:moveTo>
                    <a:lnTo>
                      <a:pt x="27" y="0"/>
                    </a:lnTo>
                    <a:lnTo>
                      <a:pt x="35" y="5"/>
                    </a:lnTo>
                    <a:lnTo>
                      <a:pt x="36" y="45"/>
                    </a:lnTo>
                    <a:lnTo>
                      <a:pt x="53" y="15"/>
                    </a:lnTo>
                    <a:lnTo>
                      <a:pt x="61" y="21"/>
                    </a:lnTo>
                    <a:lnTo>
                      <a:pt x="35" y="64"/>
                    </a:lnTo>
                    <a:lnTo>
                      <a:pt x="27" y="59"/>
                    </a:lnTo>
                    <a:lnTo>
                      <a:pt x="25" y="20"/>
                    </a:lnTo>
                    <a:lnTo>
                      <a:pt x="8" y="49"/>
                    </a:lnTo>
                    <a:lnTo>
                      <a:pt x="0" y="43"/>
                    </a:lnTo>
                    <a:close/>
                  </a:path>
                </a:pathLst>
              </a:custGeom>
              <a:grpFill/>
              <a:ln>
                <a:noFill/>
              </a:ln>
            </p:spPr>
            <p:txBody>
              <a:bodyPr anchor="ctr"/>
              <a:lstStyle/>
              <a:p>
                <a:pPr algn="ctr"/>
                <a:endParaRPr/>
              </a:p>
            </p:txBody>
          </p:sp>
          <p:sp>
            <p:nvSpPr>
              <p:cNvPr id="167" name="PA-iśľîḍé"/>
              <p:cNvSpPr/>
              <p:nvPr>
                <p:custDataLst>
                  <p:tags r:id="rId107"/>
                </p:custDataLst>
              </p:nvPr>
            </p:nvSpPr>
            <p:spPr bwMode="auto">
              <a:xfrm>
                <a:off x="2720181" y="4079876"/>
                <a:ext cx="79375" cy="87313"/>
              </a:xfrm>
              <a:custGeom>
                <a:avLst/>
                <a:gdLst>
                  <a:gd name="T0" fmla="*/ 28 w 43"/>
                  <a:gd name="T1" fmla="*/ 33 h 47"/>
                  <a:gd name="T2" fmla="*/ 34 w 43"/>
                  <a:gd name="T3" fmla="*/ 39 h 47"/>
                  <a:gd name="T4" fmla="*/ 24 w 43"/>
                  <a:gd name="T5" fmla="*/ 46 h 47"/>
                  <a:gd name="T6" fmla="*/ 12 w 43"/>
                  <a:gd name="T7" fmla="*/ 44 h 47"/>
                  <a:gd name="T8" fmla="*/ 1 w 43"/>
                  <a:gd name="T9" fmla="*/ 33 h 47"/>
                  <a:gd name="T10" fmla="*/ 3 w 43"/>
                  <a:gd name="T11" fmla="*/ 15 h 47"/>
                  <a:gd name="T12" fmla="*/ 15 w 43"/>
                  <a:gd name="T13" fmla="*/ 2 h 47"/>
                  <a:gd name="T14" fmla="*/ 32 w 43"/>
                  <a:gd name="T15" fmla="*/ 3 h 47"/>
                  <a:gd name="T16" fmla="*/ 41 w 43"/>
                  <a:gd name="T17" fmla="*/ 13 h 47"/>
                  <a:gd name="T18" fmla="*/ 42 w 43"/>
                  <a:gd name="T19" fmla="*/ 22 h 47"/>
                  <a:gd name="T20" fmla="*/ 33 w 43"/>
                  <a:gd name="T21" fmla="*/ 20 h 47"/>
                  <a:gd name="T22" fmla="*/ 33 w 43"/>
                  <a:gd name="T23" fmla="*/ 14 h 47"/>
                  <a:gd name="T24" fmla="*/ 28 w 43"/>
                  <a:gd name="T25" fmla="*/ 10 h 47"/>
                  <a:gd name="T26" fmla="*/ 19 w 43"/>
                  <a:gd name="T27" fmla="*/ 10 h 47"/>
                  <a:gd name="T28" fmla="*/ 12 w 43"/>
                  <a:gd name="T29" fmla="*/ 19 h 47"/>
                  <a:gd name="T30" fmla="*/ 9 w 43"/>
                  <a:gd name="T31" fmla="*/ 31 h 47"/>
                  <a:gd name="T32" fmla="*/ 15 w 43"/>
                  <a:gd name="T33" fmla="*/ 37 h 47"/>
                  <a:gd name="T34" fmla="*/ 22 w 43"/>
                  <a:gd name="T35" fmla="*/ 38 h 47"/>
                  <a:gd name="T36" fmla="*/ 28 w 43"/>
                  <a:gd name="T37" fmla="*/ 3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7">
                    <a:moveTo>
                      <a:pt x="28" y="33"/>
                    </a:moveTo>
                    <a:cubicBezTo>
                      <a:pt x="34" y="39"/>
                      <a:pt x="34" y="39"/>
                      <a:pt x="34" y="39"/>
                    </a:cubicBezTo>
                    <a:cubicBezTo>
                      <a:pt x="31" y="43"/>
                      <a:pt x="28" y="45"/>
                      <a:pt x="24" y="46"/>
                    </a:cubicBezTo>
                    <a:cubicBezTo>
                      <a:pt x="20" y="47"/>
                      <a:pt x="16" y="46"/>
                      <a:pt x="12" y="44"/>
                    </a:cubicBezTo>
                    <a:cubicBezTo>
                      <a:pt x="7" y="42"/>
                      <a:pt x="3" y="38"/>
                      <a:pt x="1" y="33"/>
                    </a:cubicBezTo>
                    <a:cubicBezTo>
                      <a:pt x="0" y="27"/>
                      <a:pt x="0" y="22"/>
                      <a:pt x="3" y="15"/>
                    </a:cubicBezTo>
                    <a:cubicBezTo>
                      <a:pt x="6" y="9"/>
                      <a:pt x="10" y="4"/>
                      <a:pt x="15" y="2"/>
                    </a:cubicBezTo>
                    <a:cubicBezTo>
                      <a:pt x="21" y="0"/>
                      <a:pt x="26" y="1"/>
                      <a:pt x="32" y="3"/>
                    </a:cubicBezTo>
                    <a:cubicBezTo>
                      <a:pt x="36" y="5"/>
                      <a:pt x="40" y="9"/>
                      <a:pt x="41" y="13"/>
                    </a:cubicBezTo>
                    <a:cubicBezTo>
                      <a:pt x="42" y="16"/>
                      <a:pt x="43" y="19"/>
                      <a:pt x="42" y="22"/>
                    </a:cubicBezTo>
                    <a:cubicBezTo>
                      <a:pt x="33" y="20"/>
                      <a:pt x="33" y="20"/>
                      <a:pt x="33" y="20"/>
                    </a:cubicBezTo>
                    <a:cubicBezTo>
                      <a:pt x="34" y="18"/>
                      <a:pt x="34" y="16"/>
                      <a:pt x="33" y="14"/>
                    </a:cubicBezTo>
                    <a:cubicBezTo>
                      <a:pt x="32" y="12"/>
                      <a:pt x="30" y="11"/>
                      <a:pt x="28" y="10"/>
                    </a:cubicBezTo>
                    <a:cubicBezTo>
                      <a:pt x="25" y="8"/>
                      <a:pt x="22" y="8"/>
                      <a:pt x="19" y="10"/>
                    </a:cubicBezTo>
                    <a:cubicBezTo>
                      <a:pt x="16" y="11"/>
                      <a:pt x="14" y="14"/>
                      <a:pt x="12" y="19"/>
                    </a:cubicBezTo>
                    <a:cubicBezTo>
                      <a:pt x="9" y="24"/>
                      <a:pt x="9" y="28"/>
                      <a:pt x="9" y="31"/>
                    </a:cubicBezTo>
                    <a:cubicBezTo>
                      <a:pt x="10" y="34"/>
                      <a:pt x="12" y="36"/>
                      <a:pt x="15" y="37"/>
                    </a:cubicBezTo>
                    <a:cubicBezTo>
                      <a:pt x="17" y="38"/>
                      <a:pt x="19" y="38"/>
                      <a:pt x="22" y="38"/>
                    </a:cubicBezTo>
                    <a:cubicBezTo>
                      <a:pt x="24" y="37"/>
                      <a:pt x="26" y="35"/>
                      <a:pt x="28" y="33"/>
                    </a:cubicBezTo>
                    <a:close/>
                  </a:path>
                </a:pathLst>
              </a:custGeom>
              <a:grpFill/>
              <a:ln>
                <a:noFill/>
              </a:ln>
            </p:spPr>
            <p:txBody>
              <a:bodyPr anchor="ctr"/>
              <a:lstStyle/>
              <a:p>
                <a:pPr algn="ctr"/>
                <a:endParaRPr/>
              </a:p>
            </p:txBody>
          </p:sp>
          <p:sp>
            <p:nvSpPr>
              <p:cNvPr id="168" name="PA-îś1îḑé"/>
              <p:cNvSpPr/>
              <p:nvPr>
                <p:custDataLst>
                  <p:tags r:id="rId108"/>
                </p:custDataLst>
              </p:nvPr>
            </p:nvSpPr>
            <p:spPr bwMode="auto">
              <a:xfrm>
                <a:off x="2790031" y="4103688"/>
                <a:ext cx="82550" cy="96838"/>
              </a:xfrm>
              <a:custGeom>
                <a:avLst/>
                <a:gdLst>
                  <a:gd name="T0" fmla="*/ 0 w 52"/>
                  <a:gd name="T1" fmla="*/ 49 h 61"/>
                  <a:gd name="T2" fmla="*/ 16 w 52"/>
                  <a:gd name="T3" fmla="*/ 0 h 61"/>
                  <a:gd name="T4" fmla="*/ 52 w 52"/>
                  <a:gd name="T5" fmla="*/ 13 h 61"/>
                  <a:gd name="T6" fmla="*/ 50 w 52"/>
                  <a:gd name="T7" fmla="*/ 21 h 61"/>
                  <a:gd name="T8" fmla="*/ 23 w 52"/>
                  <a:gd name="T9" fmla="*/ 12 h 61"/>
                  <a:gd name="T10" fmla="*/ 20 w 52"/>
                  <a:gd name="T11" fmla="*/ 22 h 61"/>
                  <a:gd name="T12" fmla="*/ 44 w 52"/>
                  <a:gd name="T13" fmla="*/ 30 h 61"/>
                  <a:gd name="T14" fmla="*/ 41 w 52"/>
                  <a:gd name="T15" fmla="*/ 38 h 61"/>
                  <a:gd name="T16" fmla="*/ 18 w 52"/>
                  <a:gd name="T17" fmla="*/ 30 h 61"/>
                  <a:gd name="T18" fmla="*/ 13 w 52"/>
                  <a:gd name="T19" fmla="*/ 43 h 61"/>
                  <a:gd name="T20" fmla="*/ 40 w 52"/>
                  <a:gd name="T21" fmla="*/ 52 h 61"/>
                  <a:gd name="T22" fmla="*/ 36 w 52"/>
                  <a:gd name="T23" fmla="*/ 61 h 61"/>
                  <a:gd name="T24" fmla="*/ 0 w 52"/>
                  <a:gd name="T25"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61">
                    <a:moveTo>
                      <a:pt x="0" y="49"/>
                    </a:moveTo>
                    <a:lnTo>
                      <a:pt x="16" y="0"/>
                    </a:lnTo>
                    <a:lnTo>
                      <a:pt x="52" y="13"/>
                    </a:lnTo>
                    <a:lnTo>
                      <a:pt x="50" y="21"/>
                    </a:lnTo>
                    <a:lnTo>
                      <a:pt x="23" y="12"/>
                    </a:lnTo>
                    <a:lnTo>
                      <a:pt x="20" y="22"/>
                    </a:lnTo>
                    <a:lnTo>
                      <a:pt x="44" y="30"/>
                    </a:lnTo>
                    <a:lnTo>
                      <a:pt x="41" y="38"/>
                    </a:lnTo>
                    <a:lnTo>
                      <a:pt x="18" y="30"/>
                    </a:lnTo>
                    <a:lnTo>
                      <a:pt x="13" y="43"/>
                    </a:lnTo>
                    <a:lnTo>
                      <a:pt x="40" y="52"/>
                    </a:lnTo>
                    <a:lnTo>
                      <a:pt x="36" y="61"/>
                    </a:lnTo>
                    <a:lnTo>
                      <a:pt x="0" y="49"/>
                    </a:lnTo>
                    <a:close/>
                  </a:path>
                </a:pathLst>
              </a:custGeom>
              <a:grpFill/>
              <a:ln>
                <a:noFill/>
              </a:ln>
            </p:spPr>
            <p:txBody>
              <a:bodyPr anchor="ctr"/>
              <a:lstStyle/>
              <a:p>
                <a:pPr algn="ctr"/>
                <a:endParaRPr/>
              </a:p>
            </p:txBody>
          </p:sp>
          <p:sp>
            <p:nvSpPr>
              <p:cNvPr id="169" name="PA-ïŝḻîdé"/>
              <p:cNvSpPr/>
              <p:nvPr>
                <p:custDataLst>
                  <p:tags r:id="rId109"/>
                </p:custDataLst>
              </p:nvPr>
            </p:nvSpPr>
            <p:spPr bwMode="auto">
              <a:xfrm>
                <a:off x="3296444" y="4113213"/>
                <a:ext cx="77788" cy="92075"/>
              </a:xfrm>
              <a:custGeom>
                <a:avLst/>
                <a:gdLst>
                  <a:gd name="T0" fmla="*/ 49 w 49"/>
                  <a:gd name="T1" fmla="*/ 42 h 58"/>
                  <a:gd name="T2" fmla="*/ 39 w 49"/>
                  <a:gd name="T3" fmla="*/ 45 h 58"/>
                  <a:gd name="T4" fmla="*/ 31 w 49"/>
                  <a:gd name="T5" fmla="*/ 36 h 58"/>
                  <a:gd name="T6" fmla="*/ 11 w 49"/>
                  <a:gd name="T7" fmla="*/ 43 h 58"/>
                  <a:gd name="T8" fmla="*/ 11 w 49"/>
                  <a:gd name="T9" fmla="*/ 55 h 58"/>
                  <a:gd name="T10" fmla="*/ 0 w 49"/>
                  <a:gd name="T11" fmla="*/ 58 h 58"/>
                  <a:gd name="T12" fmla="*/ 3 w 49"/>
                  <a:gd name="T13" fmla="*/ 3 h 58"/>
                  <a:gd name="T14" fmla="*/ 13 w 49"/>
                  <a:gd name="T15" fmla="*/ 0 h 58"/>
                  <a:gd name="T16" fmla="*/ 49 w 49"/>
                  <a:gd name="T17" fmla="*/ 42 h 58"/>
                  <a:gd name="T18" fmla="*/ 25 w 49"/>
                  <a:gd name="T19" fmla="*/ 29 h 58"/>
                  <a:gd name="T20" fmla="*/ 12 w 49"/>
                  <a:gd name="T21" fmla="*/ 14 h 58"/>
                  <a:gd name="T22" fmla="*/ 11 w 49"/>
                  <a:gd name="T23" fmla="*/ 34 h 58"/>
                  <a:gd name="T24" fmla="*/ 25 w 49"/>
                  <a:gd name="T2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8">
                    <a:moveTo>
                      <a:pt x="49" y="42"/>
                    </a:moveTo>
                    <a:lnTo>
                      <a:pt x="39" y="45"/>
                    </a:lnTo>
                    <a:lnTo>
                      <a:pt x="31" y="36"/>
                    </a:lnTo>
                    <a:lnTo>
                      <a:pt x="11" y="43"/>
                    </a:lnTo>
                    <a:lnTo>
                      <a:pt x="11" y="55"/>
                    </a:lnTo>
                    <a:lnTo>
                      <a:pt x="0" y="58"/>
                    </a:lnTo>
                    <a:lnTo>
                      <a:pt x="3" y="3"/>
                    </a:lnTo>
                    <a:lnTo>
                      <a:pt x="13" y="0"/>
                    </a:lnTo>
                    <a:lnTo>
                      <a:pt x="49" y="42"/>
                    </a:lnTo>
                    <a:close/>
                    <a:moveTo>
                      <a:pt x="25" y="29"/>
                    </a:moveTo>
                    <a:lnTo>
                      <a:pt x="12" y="14"/>
                    </a:lnTo>
                    <a:lnTo>
                      <a:pt x="11" y="34"/>
                    </a:lnTo>
                    <a:lnTo>
                      <a:pt x="25" y="29"/>
                    </a:lnTo>
                    <a:close/>
                  </a:path>
                </a:pathLst>
              </a:custGeom>
              <a:grpFill/>
              <a:ln>
                <a:noFill/>
              </a:ln>
            </p:spPr>
            <p:txBody>
              <a:bodyPr anchor="ctr"/>
              <a:lstStyle/>
              <a:p>
                <a:pPr algn="ctr"/>
                <a:endParaRPr/>
              </a:p>
            </p:txBody>
          </p:sp>
          <p:sp>
            <p:nvSpPr>
              <p:cNvPr id="170" name="PA-ïsļîḍè"/>
              <p:cNvSpPr/>
              <p:nvPr>
                <p:custDataLst>
                  <p:tags r:id="rId110"/>
                </p:custDataLst>
              </p:nvPr>
            </p:nvSpPr>
            <p:spPr bwMode="auto">
              <a:xfrm>
                <a:off x="3347244" y="4076701"/>
                <a:ext cx="92075" cy="101600"/>
              </a:xfrm>
              <a:custGeom>
                <a:avLst/>
                <a:gdLst>
                  <a:gd name="T0" fmla="*/ 21 w 58"/>
                  <a:gd name="T1" fmla="*/ 64 h 64"/>
                  <a:gd name="T2" fmla="*/ 0 w 58"/>
                  <a:gd name="T3" fmla="*/ 17 h 64"/>
                  <a:gd name="T4" fmla="*/ 9 w 58"/>
                  <a:gd name="T5" fmla="*/ 12 h 64"/>
                  <a:gd name="T6" fmla="*/ 43 w 58"/>
                  <a:gd name="T7" fmla="*/ 36 h 64"/>
                  <a:gd name="T8" fmla="*/ 29 w 58"/>
                  <a:gd name="T9" fmla="*/ 4 h 64"/>
                  <a:gd name="T10" fmla="*/ 37 w 58"/>
                  <a:gd name="T11" fmla="*/ 0 h 64"/>
                  <a:gd name="T12" fmla="*/ 58 w 58"/>
                  <a:gd name="T13" fmla="*/ 46 h 64"/>
                  <a:gd name="T14" fmla="*/ 49 w 58"/>
                  <a:gd name="T15" fmla="*/ 51 h 64"/>
                  <a:gd name="T16" fmla="*/ 16 w 58"/>
                  <a:gd name="T17" fmla="*/ 29 h 64"/>
                  <a:gd name="T18" fmla="*/ 30 w 58"/>
                  <a:gd name="T19" fmla="*/ 59 h 64"/>
                  <a:gd name="T20" fmla="*/ 21 w 58"/>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64">
                    <a:moveTo>
                      <a:pt x="21" y="64"/>
                    </a:moveTo>
                    <a:lnTo>
                      <a:pt x="0" y="17"/>
                    </a:lnTo>
                    <a:lnTo>
                      <a:pt x="9" y="12"/>
                    </a:lnTo>
                    <a:lnTo>
                      <a:pt x="43" y="36"/>
                    </a:lnTo>
                    <a:lnTo>
                      <a:pt x="29" y="4"/>
                    </a:lnTo>
                    <a:lnTo>
                      <a:pt x="37" y="0"/>
                    </a:lnTo>
                    <a:lnTo>
                      <a:pt x="58" y="46"/>
                    </a:lnTo>
                    <a:lnTo>
                      <a:pt x="49" y="51"/>
                    </a:lnTo>
                    <a:lnTo>
                      <a:pt x="16" y="29"/>
                    </a:lnTo>
                    <a:lnTo>
                      <a:pt x="30" y="59"/>
                    </a:lnTo>
                    <a:lnTo>
                      <a:pt x="21" y="64"/>
                    </a:lnTo>
                    <a:close/>
                  </a:path>
                </a:pathLst>
              </a:custGeom>
              <a:grpFill/>
              <a:ln>
                <a:noFill/>
              </a:ln>
            </p:spPr>
            <p:txBody>
              <a:bodyPr anchor="ctr"/>
              <a:lstStyle/>
              <a:p>
                <a:pPr algn="ctr"/>
                <a:endParaRPr/>
              </a:p>
            </p:txBody>
          </p:sp>
          <p:sp>
            <p:nvSpPr>
              <p:cNvPr id="171" name="PA-ïśḷiḓè"/>
              <p:cNvSpPr/>
              <p:nvPr>
                <p:custDataLst>
                  <p:tags r:id="rId111"/>
                </p:custDataLst>
              </p:nvPr>
            </p:nvSpPr>
            <p:spPr bwMode="auto">
              <a:xfrm>
                <a:off x="3413919" y="4049713"/>
                <a:ext cx="85725" cy="95250"/>
              </a:xfrm>
              <a:custGeom>
                <a:avLst/>
                <a:gdLst>
                  <a:gd name="T0" fmla="*/ 0 w 47"/>
                  <a:gd name="T1" fmla="*/ 13 h 51"/>
                  <a:gd name="T2" fmla="*/ 14 w 47"/>
                  <a:gd name="T3" fmla="*/ 4 h 51"/>
                  <a:gd name="T4" fmla="*/ 22 w 47"/>
                  <a:gd name="T5" fmla="*/ 1 h 51"/>
                  <a:gd name="T6" fmla="*/ 29 w 47"/>
                  <a:gd name="T7" fmla="*/ 1 h 51"/>
                  <a:gd name="T8" fmla="*/ 37 w 47"/>
                  <a:gd name="T9" fmla="*/ 5 h 51"/>
                  <a:gd name="T10" fmla="*/ 43 w 47"/>
                  <a:gd name="T11" fmla="*/ 14 h 51"/>
                  <a:gd name="T12" fmla="*/ 47 w 47"/>
                  <a:gd name="T13" fmla="*/ 22 h 51"/>
                  <a:gd name="T14" fmla="*/ 46 w 47"/>
                  <a:gd name="T15" fmla="*/ 31 h 51"/>
                  <a:gd name="T16" fmla="*/ 43 w 47"/>
                  <a:gd name="T17" fmla="*/ 38 h 51"/>
                  <a:gd name="T18" fmla="*/ 36 w 47"/>
                  <a:gd name="T19" fmla="*/ 42 h 51"/>
                  <a:gd name="T20" fmla="*/ 22 w 47"/>
                  <a:gd name="T21" fmla="*/ 51 h 51"/>
                  <a:gd name="T22" fmla="*/ 0 w 47"/>
                  <a:gd name="T23" fmla="*/ 13 h 51"/>
                  <a:gd name="T24" fmla="*/ 11 w 47"/>
                  <a:gd name="T25" fmla="*/ 15 h 51"/>
                  <a:gd name="T26" fmla="*/ 26 w 47"/>
                  <a:gd name="T27" fmla="*/ 40 h 51"/>
                  <a:gd name="T28" fmla="*/ 32 w 47"/>
                  <a:gd name="T29" fmla="*/ 37 h 51"/>
                  <a:gd name="T30" fmla="*/ 36 w 47"/>
                  <a:gd name="T31" fmla="*/ 33 h 51"/>
                  <a:gd name="T32" fmla="*/ 38 w 47"/>
                  <a:gd name="T33" fmla="*/ 30 h 51"/>
                  <a:gd name="T34" fmla="*/ 38 w 47"/>
                  <a:gd name="T35" fmla="*/ 25 h 51"/>
                  <a:gd name="T36" fmla="*/ 35 w 47"/>
                  <a:gd name="T37" fmla="*/ 18 h 51"/>
                  <a:gd name="T38" fmla="*/ 30 w 47"/>
                  <a:gd name="T39" fmla="*/ 11 h 51"/>
                  <a:gd name="T40" fmla="*/ 26 w 47"/>
                  <a:gd name="T41" fmla="*/ 9 h 51"/>
                  <a:gd name="T42" fmla="*/ 21 w 47"/>
                  <a:gd name="T43" fmla="*/ 9 h 51"/>
                  <a:gd name="T44" fmla="*/ 15 w 47"/>
                  <a:gd name="T45" fmla="*/ 13 h 51"/>
                  <a:gd name="T46" fmla="*/ 11 w 47"/>
                  <a:gd name="T47"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51">
                    <a:moveTo>
                      <a:pt x="0" y="13"/>
                    </a:moveTo>
                    <a:cubicBezTo>
                      <a:pt x="14" y="4"/>
                      <a:pt x="14" y="4"/>
                      <a:pt x="14" y="4"/>
                    </a:cubicBezTo>
                    <a:cubicBezTo>
                      <a:pt x="17" y="3"/>
                      <a:pt x="20" y="1"/>
                      <a:pt x="22" y="1"/>
                    </a:cubicBezTo>
                    <a:cubicBezTo>
                      <a:pt x="24" y="0"/>
                      <a:pt x="27" y="0"/>
                      <a:pt x="29" y="1"/>
                    </a:cubicBezTo>
                    <a:cubicBezTo>
                      <a:pt x="32" y="2"/>
                      <a:pt x="34" y="3"/>
                      <a:pt x="37" y="5"/>
                    </a:cubicBezTo>
                    <a:cubicBezTo>
                      <a:pt x="39" y="7"/>
                      <a:pt x="41" y="10"/>
                      <a:pt x="43" y="14"/>
                    </a:cubicBezTo>
                    <a:cubicBezTo>
                      <a:pt x="45" y="17"/>
                      <a:pt x="46" y="20"/>
                      <a:pt x="47" y="22"/>
                    </a:cubicBezTo>
                    <a:cubicBezTo>
                      <a:pt x="47" y="26"/>
                      <a:pt x="47" y="29"/>
                      <a:pt x="46" y="31"/>
                    </a:cubicBezTo>
                    <a:cubicBezTo>
                      <a:pt x="46" y="34"/>
                      <a:pt x="45" y="36"/>
                      <a:pt x="43" y="38"/>
                    </a:cubicBezTo>
                    <a:cubicBezTo>
                      <a:pt x="41" y="39"/>
                      <a:pt x="39" y="41"/>
                      <a:pt x="36" y="42"/>
                    </a:cubicBezTo>
                    <a:cubicBezTo>
                      <a:pt x="22" y="51"/>
                      <a:pt x="22" y="51"/>
                      <a:pt x="22" y="51"/>
                    </a:cubicBezTo>
                    <a:lnTo>
                      <a:pt x="0" y="13"/>
                    </a:lnTo>
                    <a:close/>
                    <a:moveTo>
                      <a:pt x="11" y="15"/>
                    </a:moveTo>
                    <a:cubicBezTo>
                      <a:pt x="26" y="40"/>
                      <a:pt x="26" y="40"/>
                      <a:pt x="26" y="40"/>
                    </a:cubicBezTo>
                    <a:cubicBezTo>
                      <a:pt x="32" y="37"/>
                      <a:pt x="32" y="37"/>
                      <a:pt x="32" y="37"/>
                    </a:cubicBezTo>
                    <a:cubicBezTo>
                      <a:pt x="34" y="35"/>
                      <a:pt x="35" y="34"/>
                      <a:pt x="36" y="33"/>
                    </a:cubicBezTo>
                    <a:cubicBezTo>
                      <a:pt x="37" y="32"/>
                      <a:pt x="38" y="31"/>
                      <a:pt x="38" y="30"/>
                    </a:cubicBezTo>
                    <a:cubicBezTo>
                      <a:pt x="39" y="29"/>
                      <a:pt x="39" y="27"/>
                      <a:pt x="38" y="25"/>
                    </a:cubicBezTo>
                    <a:cubicBezTo>
                      <a:pt x="38" y="23"/>
                      <a:pt x="37" y="21"/>
                      <a:pt x="35" y="18"/>
                    </a:cubicBezTo>
                    <a:cubicBezTo>
                      <a:pt x="33" y="15"/>
                      <a:pt x="32" y="13"/>
                      <a:pt x="30" y="11"/>
                    </a:cubicBezTo>
                    <a:cubicBezTo>
                      <a:pt x="29" y="10"/>
                      <a:pt x="27" y="9"/>
                      <a:pt x="26" y="9"/>
                    </a:cubicBezTo>
                    <a:cubicBezTo>
                      <a:pt x="25" y="9"/>
                      <a:pt x="23" y="9"/>
                      <a:pt x="21" y="9"/>
                    </a:cubicBezTo>
                    <a:cubicBezTo>
                      <a:pt x="20" y="10"/>
                      <a:pt x="18" y="11"/>
                      <a:pt x="15" y="13"/>
                    </a:cubicBezTo>
                    <a:lnTo>
                      <a:pt x="11" y="15"/>
                    </a:lnTo>
                    <a:close/>
                  </a:path>
                </a:pathLst>
              </a:custGeom>
              <a:grpFill/>
              <a:ln>
                <a:noFill/>
              </a:ln>
            </p:spPr>
            <p:txBody>
              <a:bodyPr anchor="ctr"/>
              <a:lstStyle/>
              <a:p>
                <a:pPr algn="ctr"/>
                <a:endParaRPr/>
              </a:p>
            </p:txBody>
          </p:sp>
          <p:sp>
            <p:nvSpPr>
              <p:cNvPr id="172" name="PA-ïS1ïďé"/>
              <p:cNvSpPr/>
              <p:nvPr>
                <p:custDataLst>
                  <p:tags r:id="rId112"/>
                </p:custDataLst>
              </p:nvPr>
            </p:nvSpPr>
            <p:spPr bwMode="auto">
              <a:xfrm>
                <a:off x="3509169" y="3975101"/>
                <a:ext cx="80963" cy="88900"/>
              </a:xfrm>
              <a:custGeom>
                <a:avLst/>
                <a:gdLst>
                  <a:gd name="T0" fmla="*/ 43 w 51"/>
                  <a:gd name="T1" fmla="*/ 56 h 56"/>
                  <a:gd name="T2" fmla="*/ 16 w 51"/>
                  <a:gd name="T3" fmla="*/ 22 h 56"/>
                  <a:gd name="T4" fmla="*/ 5 w 51"/>
                  <a:gd name="T5" fmla="*/ 31 h 56"/>
                  <a:gd name="T6" fmla="*/ 0 w 51"/>
                  <a:gd name="T7" fmla="*/ 25 h 56"/>
                  <a:gd name="T8" fmla="*/ 31 w 51"/>
                  <a:gd name="T9" fmla="*/ 0 h 56"/>
                  <a:gd name="T10" fmla="*/ 37 w 51"/>
                  <a:gd name="T11" fmla="*/ 7 h 56"/>
                  <a:gd name="T12" fmla="*/ 24 w 51"/>
                  <a:gd name="T13" fmla="*/ 16 h 56"/>
                  <a:gd name="T14" fmla="*/ 51 w 51"/>
                  <a:gd name="T15" fmla="*/ 49 h 56"/>
                  <a:gd name="T16" fmla="*/ 43 w 51"/>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6">
                    <a:moveTo>
                      <a:pt x="43" y="56"/>
                    </a:moveTo>
                    <a:lnTo>
                      <a:pt x="16" y="22"/>
                    </a:lnTo>
                    <a:lnTo>
                      <a:pt x="5" y="31"/>
                    </a:lnTo>
                    <a:lnTo>
                      <a:pt x="0" y="25"/>
                    </a:lnTo>
                    <a:lnTo>
                      <a:pt x="31" y="0"/>
                    </a:lnTo>
                    <a:lnTo>
                      <a:pt x="37" y="7"/>
                    </a:lnTo>
                    <a:lnTo>
                      <a:pt x="24" y="16"/>
                    </a:lnTo>
                    <a:lnTo>
                      <a:pt x="51" y="49"/>
                    </a:lnTo>
                    <a:lnTo>
                      <a:pt x="43" y="56"/>
                    </a:lnTo>
                    <a:close/>
                  </a:path>
                </a:pathLst>
              </a:custGeom>
              <a:grpFill/>
              <a:ln>
                <a:noFill/>
              </a:ln>
            </p:spPr>
            <p:txBody>
              <a:bodyPr anchor="ctr"/>
              <a:lstStyle/>
              <a:p>
                <a:pPr algn="ctr"/>
                <a:endParaRPr/>
              </a:p>
            </p:txBody>
          </p:sp>
          <p:sp>
            <p:nvSpPr>
              <p:cNvPr id="173" name="PA-ïṡlïḋe"/>
              <p:cNvSpPr/>
              <p:nvPr>
                <p:custDataLst>
                  <p:tags r:id="rId113"/>
                </p:custDataLst>
              </p:nvPr>
            </p:nvSpPr>
            <p:spPr bwMode="auto">
              <a:xfrm>
                <a:off x="3558381" y="3932238"/>
                <a:ext cx="101600" cy="100013"/>
              </a:xfrm>
              <a:custGeom>
                <a:avLst/>
                <a:gdLst>
                  <a:gd name="T0" fmla="*/ 36 w 64"/>
                  <a:gd name="T1" fmla="*/ 63 h 63"/>
                  <a:gd name="T2" fmla="*/ 0 w 64"/>
                  <a:gd name="T3" fmla="*/ 26 h 63"/>
                  <a:gd name="T4" fmla="*/ 28 w 64"/>
                  <a:gd name="T5" fmla="*/ 0 h 63"/>
                  <a:gd name="T6" fmla="*/ 34 w 64"/>
                  <a:gd name="T7" fmla="*/ 6 h 63"/>
                  <a:gd name="T8" fmla="*/ 14 w 64"/>
                  <a:gd name="T9" fmla="*/ 26 h 63"/>
                  <a:gd name="T10" fmla="*/ 22 w 64"/>
                  <a:gd name="T11" fmla="*/ 34 h 63"/>
                  <a:gd name="T12" fmla="*/ 41 w 64"/>
                  <a:gd name="T13" fmla="*/ 16 h 63"/>
                  <a:gd name="T14" fmla="*/ 47 w 64"/>
                  <a:gd name="T15" fmla="*/ 22 h 63"/>
                  <a:gd name="T16" fmla="*/ 28 w 64"/>
                  <a:gd name="T17" fmla="*/ 39 h 63"/>
                  <a:gd name="T18" fmla="*/ 38 w 64"/>
                  <a:gd name="T19" fmla="*/ 50 h 63"/>
                  <a:gd name="T20" fmla="*/ 58 w 64"/>
                  <a:gd name="T21" fmla="*/ 30 h 63"/>
                  <a:gd name="T22" fmla="*/ 64 w 64"/>
                  <a:gd name="T23" fmla="*/ 36 h 63"/>
                  <a:gd name="T24" fmla="*/ 36 w 64"/>
                  <a:gd name="T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3">
                    <a:moveTo>
                      <a:pt x="36" y="63"/>
                    </a:moveTo>
                    <a:lnTo>
                      <a:pt x="0" y="26"/>
                    </a:lnTo>
                    <a:lnTo>
                      <a:pt x="28" y="0"/>
                    </a:lnTo>
                    <a:lnTo>
                      <a:pt x="34" y="6"/>
                    </a:lnTo>
                    <a:lnTo>
                      <a:pt x="14" y="26"/>
                    </a:lnTo>
                    <a:lnTo>
                      <a:pt x="22" y="34"/>
                    </a:lnTo>
                    <a:lnTo>
                      <a:pt x="41" y="16"/>
                    </a:lnTo>
                    <a:lnTo>
                      <a:pt x="47" y="22"/>
                    </a:lnTo>
                    <a:lnTo>
                      <a:pt x="28" y="39"/>
                    </a:lnTo>
                    <a:lnTo>
                      <a:pt x="38" y="50"/>
                    </a:lnTo>
                    <a:lnTo>
                      <a:pt x="58" y="30"/>
                    </a:lnTo>
                    <a:lnTo>
                      <a:pt x="64" y="36"/>
                    </a:lnTo>
                    <a:lnTo>
                      <a:pt x="36" y="63"/>
                    </a:lnTo>
                    <a:close/>
                  </a:path>
                </a:pathLst>
              </a:custGeom>
              <a:grpFill/>
              <a:ln>
                <a:noFill/>
              </a:ln>
            </p:spPr>
            <p:txBody>
              <a:bodyPr anchor="ctr"/>
              <a:lstStyle/>
              <a:p>
                <a:pPr algn="ctr"/>
                <a:endParaRPr/>
              </a:p>
            </p:txBody>
          </p:sp>
          <p:sp>
            <p:nvSpPr>
              <p:cNvPr id="174" name="PA-íŝ1ídê"/>
              <p:cNvSpPr/>
              <p:nvPr>
                <p:custDataLst>
                  <p:tags r:id="rId114"/>
                </p:custDataLst>
              </p:nvPr>
            </p:nvSpPr>
            <p:spPr bwMode="auto">
              <a:xfrm>
                <a:off x="3618706" y="3887788"/>
                <a:ext cx="82550" cy="80963"/>
              </a:xfrm>
              <a:custGeom>
                <a:avLst/>
                <a:gdLst>
                  <a:gd name="T0" fmla="*/ 34 w 45"/>
                  <a:gd name="T1" fmla="*/ 19 h 44"/>
                  <a:gd name="T2" fmla="*/ 41 w 45"/>
                  <a:gd name="T3" fmla="*/ 14 h 44"/>
                  <a:gd name="T4" fmla="*/ 45 w 45"/>
                  <a:gd name="T5" fmla="*/ 26 h 44"/>
                  <a:gd name="T6" fmla="*/ 40 w 45"/>
                  <a:gd name="T7" fmla="*/ 37 h 44"/>
                  <a:gd name="T8" fmla="*/ 26 w 45"/>
                  <a:gd name="T9" fmla="*/ 44 h 44"/>
                  <a:gd name="T10" fmla="*/ 10 w 45"/>
                  <a:gd name="T11" fmla="*/ 38 h 44"/>
                  <a:gd name="T12" fmla="*/ 1 w 45"/>
                  <a:gd name="T13" fmla="*/ 22 h 44"/>
                  <a:gd name="T14" fmla="*/ 6 w 45"/>
                  <a:gd name="T15" fmla="*/ 7 h 44"/>
                  <a:gd name="T16" fmla="*/ 18 w 45"/>
                  <a:gd name="T17" fmla="*/ 0 h 44"/>
                  <a:gd name="T18" fmla="*/ 27 w 45"/>
                  <a:gd name="T19" fmla="*/ 2 h 44"/>
                  <a:gd name="T20" fmla="*/ 23 w 45"/>
                  <a:gd name="T21" fmla="*/ 10 h 44"/>
                  <a:gd name="T22" fmla="*/ 17 w 45"/>
                  <a:gd name="T23" fmla="*/ 9 h 44"/>
                  <a:gd name="T24" fmla="*/ 11 w 45"/>
                  <a:gd name="T25" fmla="*/ 12 h 44"/>
                  <a:gd name="T26" fmla="*/ 9 w 45"/>
                  <a:gd name="T27" fmla="*/ 21 h 44"/>
                  <a:gd name="T28" fmla="*/ 15 w 45"/>
                  <a:gd name="T29" fmla="*/ 30 h 44"/>
                  <a:gd name="T30" fmla="*/ 26 w 45"/>
                  <a:gd name="T31" fmla="*/ 36 h 44"/>
                  <a:gd name="T32" fmla="*/ 34 w 45"/>
                  <a:gd name="T33" fmla="*/ 32 h 44"/>
                  <a:gd name="T34" fmla="*/ 36 w 45"/>
                  <a:gd name="T35" fmla="*/ 26 h 44"/>
                  <a:gd name="T36" fmla="*/ 34 w 45"/>
                  <a:gd name="T37"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4">
                    <a:moveTo>
                      <a:pt x="34" y="19"/>
                    </a:moveTo>
                    <a:cubicBezTo>
                      <a:pt x="41" y="14"/>
                      <a:pt x="41" y="14"/>
                      <a:pt x="41" y="14"/>
                    </a:cubicBezTo>
                    <a:cubicBezTo>
                      <a:pt x="44" y="18"/>
                      <a:pt x="45" y="22"/>
                      <a:pt x="45" y="26"/>
                    </a:cubicBezTo>
                    <a:cubicBezTo>
                      <a:pt x="45" y="30"/>
                      <a:pt x="43" y="34"/>
                      <a:pt x="40" y="37"/>
                    </a:cubicBezTo>
                    <a:cubicBezTo>
                      <a:pt x="36" y="42"/>
                      <a:pt x="31" y="44"/>
                      <a:pt x="26" y="44"/>
                    </a:cubicBezTo>
                    <a:cubicBezTo>
                      <a:pt x="21" y="44"/>
                      <a:pt x="15" y="42"/>
                      <a:pt x="10" y="38"/>
                    </a:cubicBezTo>
                    <a:cubicBezTo>
                      <a:pt x="4" y="33"/>
                      <a:pt x="1" y="28"/>
                      <a:pt x="1" y="22"/>
                    </a:cubicBezTo>
                    <a:cubicBezTo>
                      <a:pt x="0" y="17"/>
                      <a:pt x="2" y="12"/>
                      <a:pt x="6" y="7"/>
                    </a:cubicBezTo>
                    <a:cubicBezTo>
                      <a:pt x="10" y="3"/>
                      <a:pt x="14" y="1"/>
                      <a:pt x="18" y="0"/>
                    </a:cubicBezTo>
                    <a:cubicBezTo>
                      <a:pt x="21" y="0"/>
                      <a:pt x="24" y="1"/>
                      <a:pt x="27" y="2"/>
                    </a:cubicBezTo>
                    <a:cubicBezTo>
                      <a:pt x="23" y="10"/>
                      <a:pt x="23" y="10"/>
                      <a:pt x="23" y="10"/>
                    </a:cubicBezTo>
                    <a:cubicBezTo>
                      <a:pt x="21" y="9"/>
                      <a:pt x="19" y="9"/>
                      <a:pt x="17" y="9"/>
                    </a:cubicBezTo>
                    <a:cubicBezTo>
                      <a:pt x="15" y="9"/>
                      <a:pt x="13" y="11"/>
                      <a:pt x="11" y="12"/>
                    </a:cubicBezTo>
                    <a:cubicBezTo>
                      <a:pt x="9" y="15"/>
                      <a:pt x="8" y="18"/>
                      <a:pt x="9" y="21"/>
                    </a:cubicBezTo>
                    <a:cubicBezTo>
                      <a:pt x="9" y="24"/>
                      <a:pt x="12" y="27"/>
                      <a:pt x="15" y="30"/>
                    </a:cubicBezTo>
                    <a:cubicBezTo>
                      <a:pt x="20" y="34"/>
                      <a:pt x="23" y="36"/>
                      <a:pt x="26" y="36"/>
                    </a:cubicBezTo>
                    <a:cubicBezTo>
                      <a:pt x="29" y="36"/>
                      <a:pt x="32" y="35"/>
                      <a:pt x="34" y="32"/>
                    </a:cubicBezTo>
                    <a:cubicBezTo>
                      <a:pt x="36" y="31"/>
                      <a:pt x="36" y="29"/>
                      <a:pt x="36" y="26"/>
                    </a:cubicBezTo>
                    <a:cubicBezTo>
                      <a:pt x="36" y="24"/>
                      <a:pt x="35" y="22"/>
                      <a:pt x="34" y="19"/>
                    </a:cubicBezTo>
                    <a:close/>
                  </a:path>
                </a:pathLst>
              </a:custGeom>
              <a:grpFill/>
              <a:ln>
                <a:noFill/>
              </a:ln>
            </p:spPr>
            <p:txBody>
              <a:bodyPr anchor="ctr"/>
              <a:lstStyle/>
              <a:p>
                <a:pPr algn="ctr"/>
                <a:endParaRPr/>
              </a:p>
            </p:txBody>
          </p:sp>
          <p:sp>
            <p:nvSpPr>
              <p:cNvPr id="175" name="PA-î$ľiḍé"/>
              <p:cNvSpPr/>
              <p:nvPr>
                <p:custDataLst>
                  <p:tags r:id="rId115"/>
                </p:custDataLst>
              </p:nvPr>
            </p:nvSpPr>
            <p:spPr bwMode="auto">
              <a:xfrm>
                <a:off x="3655219" y="3819526"/>
                <a:ext cx="103188" cy="101600"/>
              </a:xfrm>
              <a:custGeom>
                <a:avLst/>
                <a:gdLst>
                  <a:gd name="T0" fmla="*/ 42 w 65"/>
                  <a:gd name="T1" fmla="*/ 64 h 64"/>
                  <a:gd name="T2" fmla="*/ 0 w 65"/>
                  <a:gd name="T3" fmla="*/ 34 h 64"/>
                  <a:gd name="T4" fmla="*/ 6 w 65"/>
                  <a:gd name="T5" fmla="*/ 26 h 64"/>
                  <a:gd name="T6" fmla="*/ 22 w 65"/>
                  <a:gd name="T7" fmla="*/ 37 h 64"/>
                  <a:gd name="T8" fmla="*/ 33 w 65"/>
                  <a:gd name="T9" fmla="*/ 21 h 64"/>
                  <a:gd name="T10" fmla="*/ 17 w 65"/>
                  <a:gd name="T11" fmla="*/ 9 h 64"/>
                  <a:gd name="T12" fmla="*/ 23 w 65"/>
                  <a:gd name="T13" fmla="*/ 0 h 64"/>
                  <a:gd name="T14" fmla="*/ 65 w 65"/>
                  <a:gd name="T15" fmla="*/ 30 h 64"/>
                  <a:gd name="T16" fmla="*/ 59 w 65"/>
                  <a:gd name="T17" fmla="*/ 38 h 64"/>
                  <a:gd name="T18" fmla="*/ 40 w 65"/>
                  <a:gd name="T19" fmla="*/ 26 h 64"/>
                  <a:gd name="T20" fmla="*/ 29 w 65"/>
                  <a:gd name="T21" fmla="*/ 42 h 64"/>
                  <a:gd name="T22" fmla="*/ 47 w 65"/>
                  <a:gd name="T23" fmla="*/ 55 h 64"/>
                  <a:gd name="T24" fmla="*/ 42 w 65"/>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64">
                    <a:moveTo>
                      <a:pt x="42" y="64"/>
                    </a:moveTo>
                    <a:lnTo>
                      <a:pt x="0" y="34"/>
                    </a:lnTo>
                    <a:lnTo>
                      <a:pt x="6" y="26"/>
                    </a:lnTo>
                    <a:lnTo>
                      <a:pt x="22" y="37"/>
                    </a:lnTo>
                    <a:lnTo>
                      <a:pt x="33" y="21"/>
                    </a:lnTo>
                    <a:lnTo>
                      <a:pt x="17" y="9"/>
                    </a:lnTo>
                    <a:lnTo>
                      <a:pt x="23" y="0"/>
                    </a:lnTo>
                    <a:lnTo>
                      <a:pt x="65" y="30"/>
                    </a:lnTo>
                    <a:lnTo>
                      <a:pt x="59" y="38"/>
                    </a:lnTo>
                    <a:lnTo>
                      <a:pt x="40" y="26"/>
                    </a:lnTo>
                    <a:lnTo>
                      <a:pt x="29" y="42"/>
                    </a:lnTo>
                    <a:lnTo>
                      <a:pt x="47" y="55"/>
                    </a:lnTo>
                    <a:lnTo>
                      <a:pt x="42" y="64"/>
                    </a:lnTo>
                    <a:close/>
                  </a:path>
                </a:pathLst>
              </a:custGeom>
              <a:grpFill/>
              <a:ln>
                <a:noFill/>
              </a:ln>
            </p:spPr>
            <p:txBody>
              <a:bodyPr anchor="ctr"/>
              <a:lstStyle/>
              <a:p>
                <a:pPr algn="ctr"/>
                <a:endParaRPr/>
              </a:p>
            </p:txBody>
          </p:sp>
          <p:sp>
            <p:nvSpPr>
              <p:cNvPr id="176" name="PA-îṥḻiḓe"/>
              <p:cNvSpPr/>
              <p:nvPr>
                <p:custDataLst>
                  <p:tags r:id="rId116"/>
                </p:custDataLst>
              </p:nvPr>
            </p:nvSpPr>
            <p:spPr bwMode="auto">
              <a:xfrm>
                <a:off x="3694906" y="3759201"/>
                <a:ext cx="103188" cy="95250"/>
              </a:xfrm>
              <a:custGeom>
                <a:avLst/>
                <a:gdLst>
                  <a:gd name="T0" fmla="*/ 44 w 65"/>
                  <a:gd name="T1" fmla="*/ 60 h 60"/>
                  <a:gd name="T2" fmla="*/ 0 w 65"/>
                  <a:gd name="T3" fmla="*/ 34 h 60"/>
                  <a:gd name="T4" fmla="*/ 5 w 65"/>
                  <a:gd name="T5" fmla="*/ 26 h 60"/>
                  <a:gd name="T6" fmla="*/ 46 w 65"/>
                  <a:gd name="T7" fmla="*/ 24 h 60"/>
                  <a:gd name="T8" fmla="*/ 15 w 65"/>
                  <a:gd name="T9" fmla="*/ 8 h 60"/>
                  <a:gd name="T10" fmla="*/ 20 w 65"/>
                  <a:gd name="T11" fmla="*/ 0 h 60"/>
                  <a:gd name="T12" fmla="*/ 65 w 65"/>
                  <a:gd name="T13" fmla="*/ 24 h 60"/>
                  <a:gd name="T14" fmla="*/ 59 w 65"/>
                  <a:gd name="T15" fmla="*/ 33 h 60"/>
                  <a:gd name="T16" fmla="*/ 20 w 65"/>
                  <a:gd name="T17" fmla="*/ 34 h 60"/>
                  <a:gd name="T18" fmla="*/ 49 w 65"/>
                  <a:gd name="T19" fmla="*/ 52 h 60"/>
                  <a:gd name="T20" fmla="*/ 44 w 65"/>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0">
                    <a:moveTo>
                      <a:pt x="44" y="60"/>
                    </a:moveTo>
                    <a:lnTo>
                      <a:pt x="0" y="34"/>
                    </a:lnTo>
                    <a:lnTo>
                      <a:pt x="5" y="26"/>
                    </a:lnTo>
                    <a:lnTo>
                      <a:pt x="46" y="24"/>
                    </a:lnTo>
                    <a:lnTo>
                      <a:pt x="15" y="8"/>
                    </a:lnTo>
                    <a:lnTo>
                      <a:pt x="20" y="0"/>
                    </a:lnTo>
                    <a:lnTo>
                      <a:pt x="65" y="24"/>
                    </a:lnTo>
                    <a:lnTo>
                      <a:pt x="59" y="33"/>
                    </a:lnTo>
                    <a:lnTo>
                      <a:pt x="20" y="34"/>
                    </a:lnTo>
                    <a:lnTo>
                      <a:pt x="49" y="52"/>
                    </a:lnTo>
                    <a:lnTo>
                      <a:pt x="44" y="60"/>
                    </a:lnTo>
                    <a:close/>
                  </a:path>
                </a:pathLst>
              </a:custGeom>
              <a:grpFill/>
              <a:ln>
                <a:noFill/>
              </a:ln>
            </p:spPr>
            <p:txBody>
              <a:bodyPr anchor="ctr"/>
              <a:lstStyle/>
              <a:p>
                <a:pPr algn="ctr"/>
                <a:endParaRPr/>
              </a:p>
            </p:txBody>
          </p:sp>
          <p:sp>
            <p:nvSpPr>
              <p:cNvPr id="177" name="PA-ïṣļîḑé"/>
              <p:cNvSpPr/>
              <p:nvPr>
                <p:custDataLst>
                  <p:tags r:id="rId117"/>
                </p:custDataLst>
              </p:nvPr>
            </p:nvSpPr>
            <p:spPr bwMode="auto">
              <a:xfrm>
                <a:off x="3739356" y="3692526"/>
                <a:ext cx="87313" cy="84138"/>
              </a:xfrm>
              <a:custGeom>
                <a:avLst/>
                <a:gdLst>
                  <a:gd name="T0" fmla="*/ 15 w 47"/>
                  <a:gd name="T1" fmla="*/ 43 h 46"/>
                  <a:gd name="T2" fmla="*/ 5 w 47"/>
                  <a:gd name="T3" fmla="*/ 36 h 46"/>
                  <a:gd name="T4" fmla="*/ 2 w 47"/>
                  <a:gd name="T5" fmla="*/ 30 h 46"/>
                  <a:gd name="T6" fmla="*/ 0 w 47"/>
                  <a:gd name="T7" fmla="*/ 23 h 46"/>
                  <a:gd name="T8" fmla="*/ 2 w 47"/>
                  <a:gd name="T9" fmla="*/ 14 h 46"/>
                  <a:gd name="T10" fmla="*/ 14 w 47"/>
                  <a:gd name="T11" fmla="*/ 2 h 46"/>
                  <a:gd name="T12" fmla="*/ 32 w 47"/>
                  <a:gd name="T13" fmla="*/ 3 h 46"/>
                  <a:gd name="T14" fmla="*/ 45 w 47"/>
                  <a:gd name="T15" fmla="*/ 15 h 46"/>
                  <a:gd name="T16" fmla="*/ 44 w 47"/>
                  <a:gd name="T17" fmla="*/ 32 h 46"/>
                  <a:gd name="T18" fmla="*/ 32 w 47"/>
                  <a:gd name="T19" fmla="*/ 44 h 46"/>
                  <a:gd name="T20" fmla="*/ 15 w 47"/>
                  <a:gd name="T21" fmla="*/ 43 h 46"/>
                  <a:gd name="T22" fmla="*/ 18 w 47"/>
                  <a:gd name="T23" fmla="*/ 34 h 46"/>
                  <a:gd name="T24" fmla="*/ 30 w 47"/>
                  <a:gd name="T25" fmla="*/ 35 h 46"/>
                  <a:gd name="T26" fmla="*/ 37 w 47"/>
                  <a:gd name="T27" fmla="*/ 29 h 46"/>
                  <a:gd name="T28" fmla="*/ 37 w 47"/>
                  <a:gd name="T29" fmla="*/ 19 h 46"/>
                  <a:gd name="T30" fmla="*/ 28 w 47"/>
                  <a:gd name="T31" fmla="*/ 12 h 46"/>
                  <a:gd name="T32" fmla="*/ 16 w 47"/>
                  <a:gd name="T33" fmla="*/ 10 h 46"/>
                  <a:gd name="T34" fmla="*/ 9 w 47"/>
                  <a:gd name="T35" fmla="*/ 17 h 46"/>
                  <a:gd name="T36" fmla="*/ 9 w 47"/>
                  <a:gd name="T37" fmla="*/ 27 h 46"/>
                  <a:gd name="T38" fmla="*/ 18 w 47"/>
                  <a:gd name="T39"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6">
                    <a:moveTo>
                      <a:pt x="15" y="43"/>
                    </a:moveTo>
                    <a:cubicBezTo>
                      <a:pt x="11" y="41"/>
                      <a:pt x="8" y="39"/>
                      <a:pt x="5" y="36"/>
                    </a:cubicBezTo>
                    <a:cubicBezTo>
                      <a:pt x="4" y="34"/>
                      <a:pt x="2" y="32"/>
                      <a:pt x="2" y="30"/>
                    </a:cubicBezTo>
                    <a:cubicBezTo>
                      <a:pt x="1" y="28"/>
                      <a:pt x="0" y="26"/>
                      <a:pt x="0" y="23"/>
                    </a:cubicBezTo>
                    <a:cubicBezTo>
                      <a:pt x="0" y="20"/>
                      <a:pt x="1" y="17"/>
                      <a:pt x="2" y="14"/>
                    </a:cubicBezTo>
                    <a:cubicBezTo>
                      <a:pt x="5" y="8"/>
                      <a:pt x="9" y="4"/>
                      <a:pt x="14" y="2"/>
                    </a:cubicBezTo>
                    <a:cubicBezTo>
                      <a:pt x="19" y="0"/>
                      <a:pt x="25" y="1"/>
                      <a:pt x="32" y="3"/>
                    </a:cubicBezTo>
                    <a:cubicBezTo>
                      <a:pt x="38" y="6"/>
                      <a:pt x="43" y="10"/>
                      <a:pt x="45" y="15"/>
                    </a:cubicBezTo>
                    <a:cubicBezTo>
                      <a:pt x="47" y="21"/>
                      <a:pt x="47" y="26"/>
                      <a:pt x="44" y="32"/>
                    </a:cubicBezTo>
                    <a:cubicBezTo>
                      <a:pt x="41" y="38"/>
                      <a:pt x="38" y="42"/>
                      <a:pt x="32" y="44"/>
                    </a:cubicBezTo>
                    <a:cubicBezTo>
                      <a:pt x="27" y="46"/>
                      <a:pt x="21" y="45"/>
                      <a:pt x="15" y="43"/>
                    </a:cubicBezTo>
                    <a:close/>
                    <a:moveTo>
                      <a:pt x="18" y="34"/>
                    </a:moveTo>
                    <a:cubicBezTo>
                      <a:pt x="23" y="36"/>
                      <a:pt x="27" y="37"/>
                      <a:pt x="30" y="35"/>
                    </a:cubicBezTo>
                    <a:cubicBezTo>
                      <a:pt x="33" y="34"/>
                      <a:pt x="36" y="32"/>
                      <a:pt x="37" y="29"/>
                    </a:cubicBezTo>
                    <a:cubicBezTo>
                      <a:pt x="39" y="26"/>
                      <a:pt x="39" y="23"/>
                      <a:pt x="37" y="19"/>
                    </a:cubicBezTo>
                    <a:cubicBezTo>
                      <a:pt x="36" y="16"/>
                      <a:pt x="33" y="14"/>
                      <a:pt x="28" y="12"/>
                    </a:cubicBezTo>
                    <a:cubicBezTo>
                      <a:pt x="23" y="10"/>
                      <a:pt x="19" y="9"/>
                      <a:pt x="16" y="10"/>
                    </a:cubicBezTo>
                    <a:cubicBezTo>
                      <a:pt x="13" y="11"/>
                      <a:pt x="11" y="14"/>
                      <a:pt x="9" y="17"/>
                    </a:cubicBezTo>
                    <a:cubicBezTo>
                      <a:pt x="8" y="20"/>
                      <a:pt x="8" y="23"/>
                      <a:pt x="9" y="27"/>
                    </a:cubicBezTo>
                    <a:cubicBezTo>
                      <a:pt x="11" y="30"/>
                      <a:pt x="14" y="32"/>
                      <a:pt x="18" y="34"/>
                    </a:cubicBezTo>
                    <a:close/>
                  </a:path>
                </a:pathLst>
              </a:custGeom>
              <a:grpFill/>
              <a:ln>
                <a:noFill/>
              </a:ln>
            </p:spPr>
            <p:txBody>
              <a:bodyPr anchor="ctr"/>
              <a:lstStyle/>
              <a:p>
                <a:pPr algn="ctr"/>
                <a:endParaRPr/>
              </a:p>
            </p:txBody>
          </p:sp>
          <p:sp>
            <p:nvSpPr>
              <p:cNvPr id="178" name="PA-îşḷíḓé"/>
              <p:cNvSpPr/>
              <p:nvPr>
                <p:custDataLst>
                  <p:tags r:id="rId118"/>
                </p:custDataLst>
              </p:nvPr>
            </p:nvSpPr>
            <p:spPr bwMode="auto">
              <a:xfrm>
                <a:off x="3761581" y="3646488"/>
                <a:ext cx="93663" cy="57150"/>
              </a:xfrm>
              <a:custGeom>
                <a:avLst/>
                <a:gdLst>
                  <a:gd name="T0" fmla="*/ 49 w 59"/>
                  <a:gd name="T1" fmla="*/ 36 h 36"/>
                  <a:gd name="T2" fmla="*/ 0 w 59"/>
                  <a:gd name="T3" fmla="*/ 21 h 36"/>
                  <a:gd name="T4" fmla="*/ 4 w 59"/>
                  <a:gd name="T5" fmla="*/ 10 h 36"/>
                  <a:gd name="T6" fmla="*/ 43 w 59"/>
                  <a:gd name="T7" fmla="*/ 24 h 36"/>
                  <a:gd name="T8" fmla="*/ 51 w 59"/>
                  <a:gd name="T9" fmla="*/ 0 h 36"/>
                  <a:gd name="T10" fmla="*/ 59 w 59"/>
                  <a:gd name="T11" fmla="*/ 2 h 36"/>
                  <a:gd name="T12" fmla="*/ 49 w 5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59" h="36">
                    <a:moveTo>
                      <a:pt x="49" y="36"/>
                    </a:moveTo>
                    <a:lnTo>
                      <a:pt x="0" y="21"/>
                    </a:lnTo>
                    <a:lnTo>
                      <a:pt x="4" y="10"/>
                    </a:lnTo>
                    <a:lnTo>
                      <a:pt x="43" y="24"/>
                    </a:lnTo>
                    <a:lnTo>
                      <a:pt x="51" y="0"/>
                    </a:lnTo>
                    <a:lnTo>
                      <a:pt x="59" y="2"/>
                    </a:lnTo>
                    <a:lnTo>
                      <a:pt x="49" y="36"/>
                    </a:lnTo>
                    <a:close/>
                  </a:path>
                </a:pathLst>
              </a:custGeom>
              <a:grpFill/>
              <a:ln>
                <a:noFill/>
              </a:ln>
            </p:spPr>
            <p:txBody>
              <a:bodyPr anchor="ctr"/>
              <a:lstStyle/>
              <a:p>
                <a:pPr algn="ctr"/>
                <a:endParaRPr/>
              </a:p>
            </p:txBody>
          </p:sp>
          <p:sp>
            <p:nvSpPr>
              <p:cNvPr id="179" name="PA-íṧḻíḋé"/>
              <p:cNvSpPr/>
              <p:nvPr>
                <p:custDataLst>
                  <p:tags r:id="rId119"/>
                </p:custDataLst>
              </p:nvPr>
            </p:nvSpPr>
            <p:spPr bwMode="auto">
              <a:xfrm>
                <a:off x="3785394" y="3556001"/>
                <a:ext cx="85725" cy="80963"/>
              </a:xfrm>
              <a:custGeom>
                <a:avLst/>
                <a:gdLst>
                  <a:gd name="T0" fmla="*/ 18 w 46"/>
                  <a:gd name="T1" fmla="*/ 43 h 44"/>
                  <a:gd name="T2" fmla="*/ 8 w 46"/>
                  <a:gd name="T3" fmla="*/ 38 h 44"/>
                  <a:gd name="T4" fmla="*/ 3 w 46"/>
                  <a:gd name="T5" fmla="*/ 33 h 44"/>
                  <a:gd name="T6" fmla="*/ 0 w 46"/>
                  <a:gd name="T7" fmla="*/ 27 h 44"/>
                  <a:gd name="T8" fmla="*/ 1 w 46"/>
                  <a:gd name="T9" fmla="*/ 17 h 44"/>
                  <a:gd name="T10" fmla="*/ 10 w 46"/>
                  <a:gd name="T11" fmla="*/ 3 h 44"/>
                  <a:gd name="T12" fmla="*/ 28 w 46"/>
                  <a:gd name="T13" fmla="*/ 1 h 44"/>
                  <a:gd name="T14" fmla="*/ 43 w 46"/>
                  <a:gd name="T15" fmla="*/ 11 h 44"/>
                  <a:gd name="T16" fmla="*/ 45 w 46"/>
                  <a:gd name="T17" fmla="*/ 27 h 44"/>
                  <a:gd name="T18" fmla="*/ 36 w 46"/>
                  <a:gd name="T19" fmla="*/ 41 h 44"/>
                  <a:gd name="T20" fmla="*/ 18 w 46"/>
                  <a:gd name="T21" fmla="*/ 43 h 44"/>
                  <a:gd name="T22" fmla="*/ 20 w 46"/>
                  <a:gd name="T23" fmla="*/ 34 h 44"/>
                  <a:gd name="T24" fmla="*/ 32 w 46"/>
                  <a:gd name="T25" fmla="*/ 33 h 44"/>
                  <a:gd name="T26" fmla="*/ 38 w 46"/>
                  <a:gd name="T27" fmla="*/ 25 h 44"/>
                  <a:gd name="T28" fmla="*/ 36 w 46"/>
                  <a:gd name="T29" fmla="*/ 16 h 44"/>
                  <a:gd name="T30" fmla="*/ 25 w 46"/>
                  <a:gd name="T31" fmla="*/ 10 h 44"/>
                  <a:gd name="T32" fmla="*/ 14 w 46"/>
                  <a:gd name="T33" fmla="*/ 11 h 44"/>
                  <a:gd name="T34" fmla="*/ 8 w 46"/>
                  <a:gd name="T35" fmla="*/ 19 h 44"/>
                  <a:gd name="T36" fmla="*/ 10 w 46"/>
                  <a:gd name="T37" fmla="*/ 28 h 44"/>
                  <a:gd name="T38" fmla="*/ 20 w 46"/>
                  <a:gd name="T39"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44">
                    <a:moveTo>
                      <a:pt x="18" y="43"/>
                    </a:moveTo>
                    <a:cubicBezTo>
                      <a:pt x="14" y="42"/>
                      <a:pt x="10" y="40"/>
                      <a:pt x="8" y="38"/>
                    </a:cubicBezTo>
                    <a:cubicBezTo>
                      <a:pt x="6" y="37"/>
                      <a:pt x="4" y="35"/>
                      <a:pt x="3" y="33"/>
                    </a:cubicBezTo>
                    <a:cubicBezTo>
                      <a:pt x="1" y="31"/>
                      <a:pt x="1" y="29"/>
                      <a:pt x="0" y="27"/>
                    </a:cubicBezTo>
                    <a:cubicBezTo>
                      <a:pt x="0" y="24"/>
                      <a:pt x="0" y="21"/>
                      <a:pt x="1" y="17"/>
                    </a:cubicBezTo>
                    <a:cubicBezTo>
                      <a:pt x="2" y="11"/>
                      <a:pt x="5" y="6"/>
                      <a:pt x="10" y="3"/>
                    </a:cubicBezTo>
                    <a:cubicBezTo>
                      <a:pt x="15" y="0"/>
                      <a:pt x="21" y="0"/>
                      <a:pt x="28" y="1"/>
                    </a:cubicBezTo>
                    <a:cubicBezTo>
                      <a:pt x="34" y="3"/>
                      <a:pt x="39" y="6"/>
                      <a:pt x="43" y="11"/>
                    </a:cubicBezTo>
                    <a:cubicBezTo>
                      <a:pt x="46" y="15"/>
                      <a:pt x="46" y="21"/>
                      <a:pt x="45" y="27"/>
                    </a:cubicBezTo>
                    <a:cubicBezTo>
                      <a:pt x="44" y="33"/>
                      <a:pt x="40" y="38"/>
                      <a:pt x="36" y="41"/>
                    </a:cubicBezTo>
                    <a:cubicBezTo>
                      <a:pt x="31" y="44"/>
                      <a:pt x="25" y="44"/>
                      <a:pt x="18" y="43"/>
                    </a:cubicBezTo>
                    <a:close/>
                    <a:moveTo>
                      <a:pt x="20" y="34"/>
                    </a:moveTo>
                    <a:cubicBezTo>
                      <a:pt x="25" y="35"/>
                      <a:pt x="29" y="35"/>
                      <a:pt x="32" y="33"/>
                    </a:cubicBezTo>
                    <a:cubicBezTo>
                      <a:pt x="35" y="31"/>
                      <a:pt x="37" y="29"/>
                      <a:pt x="38" y="25"/>
                    </a:cubicBezTo>
                    <a:cubicBezTo>
                      <a:pt x="38" y="22"/>
                      <a:pt x="38" y="19"/>
                      <a:pt x="36" y="16"/>
                    </a:cubicBezTo>
                    <a:cubicBezTo>
                      <a:pt x="34" y="13"/>
                      <a:pt x="30" y="11"/>
                      <a:pt x="25" y="10"/>
                    </a:cubicBezTo>
                    <a:cubicBezTo>
                      <a:pt x="20" y="9"/>
                      <a:pt x="16" y="9"/>
                      <a:pt x="14" y="11"/>
                    </a:cubicBezTo>
                    <a:cubicBezTo>
                      <a:pt x="11" y="13"/>
                      <a:pt x="9" y="15"/>
                      <a:pt x="8" y="19"/>
                    </a:cubicBezTo>
                    <a:cubicBezTo>
                      <a:pt x="7" y="22"/>
                      <a:pt x="8" y="25"/>
                      <a:pt x="10" y="28"/>
                    </a:cubicBezTo>
                    <a:cubicBezTo>
                      <a:pt x="12" y="31"/>
                      <a:pt x="15" y="33"/>
                      <a:pt x="20" y="34"/>
                    </a:cubicBezTo>
                    <a:close/>
                  </a:path>
                </a:pathLst>
              </a:custGeom>
              <a:grpFill/>
              <a:ln>
                <a:noFill/>
              </a:ln>
            </p:spPr>
            <p:txBody>
              <a:bodyPr anchor="ctr"/>
              <a:lstStyle/>
              <a:p>
                <a:pPr algn="ctr"/>
                <a:endParaRPr/>
              </a:p>
            </p:txBody>
          </p:sp>
          <p:sp>
            <p:nvSpPr>
              <p:cNvPr id="180" name="PA-iṥ1ïḑé"/>
              <p:cNvSpPr/>
              <p:nvPr>
                <p:custDataLst>
                  <p:tags r:id="rId120"/>
                </p:custDataLst>
              </p:nvPr>
            </p:nvSpPr>
            <p:spPr bwMode="auto">
              <a:xfrm>
                <a:off x="3798094" y="3476626"/>
                <a:ext cx="85725" cy="77788"/>
              </a:xfrm>
              <a:custGeom>
                <a:avLst/>
                <a:gdLst>
                  <a:gd name="T0" fmla="*/ 29 w 46"/>
                  <a:gd name="T1" fmla="*/ 21 h 42"/>
                  <a:gd name="T2" fmla="*/ 22 w 46"/>
                  <a:gd name="T3" fmla="*/ 20 h 42"/>
                  <a:gd name="T4" fmla="*/ 24 w 46"/>
                  <a:gd name="T5" fmla="*/ 1 h 42"/>
                  <a:gd name="T6" fmla="*/ 41 w 46"/>
                  <a:gd name="T7" fmla="*/ 3 h 42"/>
                  <a:gd name="T8" fmla="*/ 45 w 46"/>
                  <a:gd name="T9" fmla="*/ 11 h 42"/>
                  <a:gd name="T10" fmla="*/ 46 w 46"/>
                  <a:gd name="T11" fmla="*/ 22 h 42"/>
                  <a:gd name="T12" fmla="*/ 42 w 46"/>
                  <a:gd name="T13" fmla="*/ 34 h 42"/>
                  <a:gd name="T14" fmla="*/ 33 w 46"/>
                  <a:gd name="T15" fmla="*/ 41 h 42"/>
                  <a:gd name="T16" fmla="*/ 21 w 46"/>
                  <a:gd name="T17" fmla="*/ 42 h 42"/>
                  <a:gd name="T18" fmla="*/ 9 w 46"/>
                  <a:gd name="T19" fmla="*/ 38 h 42"/>
                  <a:gd name="T20" fmla="*/ 2 w 46"/>
                  <a:gd name="T21" fmla="*/ 28 h 42"/>
                  <a:gd name="T22" fmla="*/ 1 w 46"/>
                  <a:gd name="T23" fmla="*/ 18 h 42"/>
                  <a:gd name="T24" fmla="*/ 6 w 46"/>
                  <a:gd name="T25" fmla="*/ 5 h 42"/>
                  <a:gd name="T26" fmla="*/ 16 w 46"/>
                  <a:gd name="T27" fmla="*/ 0 h 42"/>
                  <a:gd name="T28" fmla="*/ 16 w 46"/>
                  <a:gd name="T29" fmla="*/ 9 h 42"/>
                  <a:gd name="T30" fmla="*/ 11 w 46"/>
                  <a:gd name="T31" fmla="*/ 12 h 42"/>
                  <a:gd name="T32" fmla="*/ 8 w 46"/>
                  <a:gd name="T33" fmla="*/ 18 h 42"/>
                  <a:gd name="T34" fmla="*/ 11 w 46"/>
                  <a:gd name="T35" fmla="*/ 28 h 42"/>
                  <a:gd name="T36" fmla="*/ 21 w 46"/>
                  <a:gd name="T37" fmla="*/ 33 h 42"/>
                  <a:gd name="T38" fmla="*/ 34 w 46"/>
                  <a:gd name="T39" fmla="*/ 31 h 42"/>
                  <a:gd name="T40" fmla="*/ 38 w 46"/>
                  <a:gd name="T41" fmla="*/ 22 h 42"/>
                  <a:gd name="T42" fmla="*/ 38 w 46"/>
                  <a:gd name="T43" fmla="*/ 16 h 42"/>
                  <a:gd name="T44" fmla="*/ 36 w 46"/>
                  <a:gd name="T45" fmla="*/ 11 h 42"/>
                  <a:gd name="T46" fmla="*/ 30 w 46"/>
                  <a:gd name="T47" fmla="*/ 11 h 42"/>
                  <a:gd name="T48" fmla="*/ 29 w 46"/>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2">
                    <a:moveTo>
                      <a:pt x="29" y="21"/>
                    </a:moveTo>
                    <a:cubicBezTo>
                      <a:pt x="22" y="20"/>
                      <a:pt x="22" y="20"/>
                      <a:pt x="22" y="20"/>
                    </a:cubicBezTo>
                    <a:cubicBezTo>
                      <a:pt x="24" y="1"/>
                      <a:pt x="24" y="1"/>
                      <a:pt x="24" y="1"/>
                    </a:cubicBezTo>
                    <a:cubicBezTo>
                      <a:pt x="41" y="3"/>
                      <a:pt x="41" y="3"/>
                      <a:pt x="41" y="3"/>
                    </a:cubicBezTo>
                    <a:cubicBezTo>
                      <a:pt x="43" y="5"/>
                      <a:pt x="44" y="8"/>
                      <a:pt x="45" y="11"/>
                    </a:cubicBezTo>
                    <a:cubicBezTo>
                      <a:pt x="46" y="15"/>
                      <a:pt x="46" y="19"/>
                      <a:pt x="46" y="22"/>
                    </a:cubicBezTo>
                    <a:cubicBezTo>
                      <a:pt x="46" y="27"/>
                      <a:pt x="44" y="31"/>
                      <a:pt x="42" y="34"/>
                    </a:cubicBezTo>
                    <a:cubicBezTo>
                      <a:pt x="39" y="37"/>
                      <a:pt x="36" y="39"/>
                      <a:pt x="33" y="41"/>
                    </a:cubicBezTo>
                    <a:cubicBezTo>
                      <a:pt x="29" y="42"/>
                      <a:pt x="25" y="42"/>
                      <a:pt x="21" y="42"/>
                    </a:cubicBezTo>
                    <a:cubicBezTo>
                      <a:pt x="16" y="41"/>
                      <a:pt x="12" y="40"/>
                      <a:pt x="9" y="38"/>
                    </a:cubicBezTo>
                    <a:cubicBezTo>
                      <a:pt x="6" y="35"/>
                      <a:pt x="3" y="32"/>
                      <a:pt x="2" y="28"/>
                    </a:cubicBezTo>
                    <a:cubicBezTo>
                      <a:pt x="1" y="25"/>
                      <a:pt x="0" y="22"/>
                      <a:pt x="1" y="18"/>
                    </a:cubicBezTo>
                    <a:cubicBezTo>
                      <a:pt x="1" y="12"/>
                      <a:pt x="3" y="8"/>
                      <a:pt x="6" y="5"/>
                    </a:cubicBezTo>
                    <a:cubicBezTo>
                      <a:pt x="8" y="2"/>
                      <a:pt x="12" y="1"/>
                      <a:pt x="16" y="0"/>
                    </a:cubicBezTo>
                    <a:cubicBezTo>
                      <a:pt x="16" y="9"/>
                      <a:pt x="16" y="9"/>
                      <a:pt x="16" y="9"/>
                    </a:cubicBezTo>
                    <a:cubicBezTo>
                      <a:pt x="14" y="10"/>
                      <a:pt x="12" y="11"/>
                      <a:pt x="11" y="12"/>
                    </a:cubicBezTo>
                    <a:cubicBezTo>
                      <a:pt x="10" y="14"/>
                      <a:pt x="9" y="16"/>
                      <a:pt x="8" y="18"/>
                    </a:cubicBezTo>
                    <a:cubicBezTo>
                      <a:pt x="8" y="22"/>
                      <a:pt x="9" y="25"/>
                      <a:pt x="11" y="28"/>
                    </a:cubicBezTo>
                    <a:cubicBezTo>
                      <a:pt x="13" y="31"/>
                      <a:pt x="17" y="32"/>
                      <a:pt x="21" y="33"/>
                    </a:cubicBezTo>
                    <a:cubicBezTo>
                      <a:pt x="27" y="33"/>
                      <a:pt x="31" y="33"/>
                      <a:pt x="34" y="31"/>
                    </a:cubicBezTo>
                    <a:cubicBezTo>
                      <a:pt x="36" y="29"/>
                      <a:pt x="38" y="26"/>
                      <a:pt x="38" y="22"/>
                    </a:cubicBezTo>
                    <a:cubicBezTo>
                      <a:pt x="39" y="20"/>
                      <a:pt x="39" y="18"/>
                      <a:pt x="38" y="16"/>
                    </a:cubicBezTo>
                    <a:cubicBezTo>
                      <a:pt x="37" y="14"/>
                      <a:pt x="37" y="13"/>
                      <a:pt x="36" y="11"/>
                    </a:cubicBezTo>
                    <a:cubicBezTo>
                      <a:pt x="30" y="11"/>
                      <a:pt x="30" y="11"/>
                      <a:pt x="30" y="11"/>
                    </a:cubicBezTo>
                    <a:lnTo>
                      <a:pt x="29" y="21"/>
                    </a:lnTo>
                    <a:close/>
                  </a:path>
                </a:pathLst>
              </a:custGeom>
              <a:grpFill/>
              <a:ln>
                <a:noFill/>
              </a:ln>
            </p:spPr>
            <p:txBody>
              <a:bodyPr anchor="ctr"/>
              <a:lstStyle/>
              <a:p>
                <a:pPr algn="ctr"/>
                <a:endParaRPr/>
              </a:p>
            </p:txBody>
          </p:sp>
          <p:sp>
            <p:nvSpPr>
              <p:cNvPr id="181" name="PA-išļídè"/>
              <p:cNvSpPr/>
              <p:nvPr>
                <p:custDataLst>
                  <p:tags r:id="rId121"/>
                </p:custDataLst>
              </p:nvPr>
            </p:nvSpPr>
            <p:spPr bwMode="auto">
              <a:xfrm>
                <a:off x="3806031" y="3400426"/>
                <a:ext cx="80963" cy="76200"/>
              </a:xfrm>
              <a:custGeom>
                <a:avLst/>
                <a:gdLst>
                  <a:gd name="T0" fmla="*/ 51 w 51"/>
                  <a:gd name="T1" fmla="*/ 30 h 48"/>
                  <a:gd name="T2" fmla="*/ 29 w 51"/>
                  <a:gd name="T3" fmla="*/ 29 h 48"/>
                  <a:gd name="T4" fmla="*/ 0 w 51"/>
                  <a:gd name="T5" fmla="*/ 48 h 48"/>
                  <a:gd name="T6" fmla="*/ 0 w 51"/>
                  <a:gd name="T7" fmla="*/ 36 h 48"/>
                  <a:gd name="T8" fmla="*/ 20 w 51"/>
                  <a:gd name="T9" fmla="*/ 24 h 48"/>
                  <a:gd name="T10" fmla="*/ 0 w 51"/>
                  <a:gd name="T11" fmla="*/ 12 h 48"/>
                  <a:gd name="T12" fmla="*/ 0 w 51"/>
                  <a:gd name="T13" fmla="*/ 0 h 48"/>
                  <a:gd name="T14" fmla="*/ 30 w 51"/>
                  <a:gd name="T15" fmla="*/ 20 h 48"/>
                  <a:gd name="T16" fmla="*/ 51 w 51"/>
                  <a:gd name="T17" fmla="*/ 20 h 48"/>
                  <a:gd name="T18" fmla="*/ 51 w 51"/>
                  <a:gd name="T19"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8">
                    <a:moveTo>
                      <a:pt x="51" y="30"/>
                    </a:moveTo>
                    <a:lnTo>
                      <a:pt x="29" y="29"/>
                    </a:lnTo>
                    <a:lnTo>
                      <a:pt x="0" y="48"/>
                    </a:lnTo>
                    <a:lnTo>
                      <a:pt x="0" y="36"/>
                    </a:lnTo>
                    <a:lnTo>
                      <a:pt x="20" y="24"/>
                    </a:lnTo>
                    <a:lnTo>
                      <a:pt x="0" y="12"/>
                    </a:lnTo>
                    <a:lnTo>
                      <a:pt x="0" y="0"/>
                    </a:lnTo>
                    <a:lnTo>
                      <a:pt x="30" y="20"/>
                    </a:lnTo>
                    <a:lnTo>
                      <a:pt x="51" y="20"/>
                    </a:lnTo>
                    <a:lnTo>
                      <a:pt x="51" y="30"/>
                    </a:lnTo>
                    <a:close/>
                  </a:path>
                </a:pathLst>
              </a:custGeom>
              <a:grpFill/>
              <a:ln>
                <a:noFill/>
              </a:ln>
            </p:spPr>
            <p:txBody>
              <a:bodyPr anchor="ctr"/>
              <a:lstStyle/>
              <a:p>
                <a:pPr algn="ctr"/>
                <a:endParaRPr/>
              </a:p>
            </p:txBody>
          </p:sp>
          <p:sp>
            <p:nvSpPr>
              <p:cNvPr id="182" name="PA-îṣļidé"/>
              <p:cNvSpPr/>
              <p:nvPr>
                <p:custDataLst>
                  <p:tags r:id="rId122"/>
                </p:custDataLst>
              </p:nvPr>
            </p:nvSpPr>
            <p:spPr bwMode="auto">
              <a:xfrm>
                <a:off x="3796506" y="3279776"/>
                <a:ext cx="87313" cy="76200"/>
              </a:xfrm>
              <a:custGeom>
                <a:avLst/>
                <a:gdLst>
                  <a:gd name="T0" fmla="*/ 4 w 47"/>
                  <a:gd name="T1" fmla="*/ 41 h 41"/>
                  <a:gd name="T2" fmla="*/ 1 w 47"/>
                  <a:gd name="T3" fmla="*/ 24 h 41"/>
                  <a:gd name="T4" fmla="*/ 0 w 47"/>
                  <a:gd name="T5" fmla="*/ 16 h 41"/>
                  <a:gd name="T6" fmla="*/ 2 w 47"/>
                  <a:gd name="T7" fmla="*/ 11 h 41"/>
                  <a:gd name="T8" fmla="*/ 5 w 47"/>
                  <a:gd name="T9" fmla="*/ 7 h 41"/>
                  <a:gd name="T10" fmla="*/ 10 w 47"/>
                  <a:gd name="T11" fmla="*/ 5 h 41"/>
                  <a:gd name="T12" fmla="*/ 16 w 47"/>
                  <a:gd name="T13" fmla="*/ 6 h 41"/>
                  <a:gd name="T14" fmla="*/ 20 w 47"/>
                  <a:gd name="T15" fmla="*/ 10 h 41"/>
                  <a:gd name="T16" fmla="*/ 23 w 47"/>
                  <a:gd name="T17" fmla="*/ 3 h 41"/>
                  <a:gd name="T18" fmla="*/ 29 w 47"/>
                  <a:gd name="T19" fmla="*/ 0 h 41"/>
                  <a:gd name="T20" fmla="*/ 35 w 47"/>
                  <a:gd name="T21" fmla="*/ 1 h 41"/>
                  <a:gd name="T22" fmla="*/ 40 w 47"/>
                  <a:gd name="T23" fmla="*/ 4 h 41"/>
                  <a:gd name="T24" fmla="*/ 43 w 47"/>
                  <a:gd name="T25" fmla="*/ 10 h 41"/>
                  <a:gd name="T26" fmla="*/ 45 w 47"/>
                  <a:gd name="T27" fmla="*/ 20 h 41"/>
                  <a:gd name="T28" fmla="*/ 47 w 47"/>
                  <a:gd name="T29" fmla="*/ 35 h 41"/>
                  <a:gd name="T30" fmla="*/ 4 w 47"/>
                  <a:gd name="T31" fmla="*/ 41 h 41"/>
                  <a:gd name="T32" fmla="*/ 10 w 47"/>
                  <a:gd name="T33" fmla="*/ 31 h 41"/>
                  <a:gd name="T34" fmla="*/ 20 w 47"/>
                  <a:gd name="T35" fmla="*/ 30 h 41"/>
                  <a:gd name="T36" fmla="*/ 19 w 47"/>
                  <a:gd name="T37" fmla="*/ 24 h 41"/>
                  <a:gd name="T38" fmla="*/ 18 w 47"/>
                  <a:gd name="T39" fmla="*/ 18 h 41"/>
                  <a:gd name="T40" fmla="*/ 16 w 47"/>
                  <a:gd name="T41" fmla="*/ 15 h 41"/>
                  <a:gd name="T42" fmla="*/ 12 w 47"/>
                  <a:gd name="T43" fmla="*/ 14 h 41"/>
                  <a:gd name="T44" fmla="*/ 9 w 47"/>
                  <a:gd name="T45" fmla="*/ 15 h 41"/>
                  <a:gd name="T46" fmla="*/ 8 w 47"/>
                  <a:gd name="T47" fmla="*/ 19 h 41"/>
                  <a:gd name="T48" fmla="*/ 9 w 47"/>
                  <a:gd name="T49" fmla="*/ 26 h 41"/>
                  <a:gd name="T50" fmla="*/ 10 w 47"/>
                  <a:gd name="T51" fmla="*/ 31 h 41"/>
                  <a:gd name="T52" fmla="*/ 27 w 47"/>
                  <a:gd name="T53" fmla="*/ 29 h 41"/>
                  <a:gd name="T54" fmla="*/ 39 w 47"/>
                  <a:gd name="T55" fmla="*/ 27 h 41"/>
                  <a:gd name="T56" fmla="*/ 37 w 47"/>
                  <a:gd name="T57" fmla="*/ 19 h 41"/>
                  <a:gd name="T58" fmla="*/ 36 w 47"/>
                  <a:gd name="T59" fmla="*/ 13 h 41"/>
                  <a:gd name="T60" fmla="*/ 34 w 47"/>
                  <a:gd name="T61" fmla="*/ 10 h 41"/>
                  <a:gd name="T62" fmla="*/ 30 w 47"/>
                  <a:gd name="T63" fmla="*/ 10 h 41"/>
                  <a:gd name="T64" fmla="*/ 27 w 47"/>
                  <a:gd name="T65" fmla="*/ 11 h 41"/>
                  <a:gd name="T66" fmla="*/ 25 w 47"/>
                  <a:gd name="T67" fmla="*/ 14 h 41"/>
                  <a:gd name="T68" fmla="*/ 26 w 47"/>
                  <a:gd name="T69" fmla="*/ 22 h 41"/>
                  <a:gd name="T70" fmla="*/ 27 w 47"/>
                  <a:gd name="T7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41">
                    <a:moveTo>
                      <a:pt x="4" y="41"/>
                    </a:moveTo>
                    <a:cubicBezTo>
                      <a:pt x="1" y="24"/>
                      <a:pt x="1" y="24"/>
                      <a:pt x="1" y="24"/>
                    </a:cubicBezTo>
                    <a:cubicBezTo>
                      <a:pt x="1" y="20"/>
                      <a:pt x="0" y="18"/>
                      <a:pt x="0" y="16"/>
                    </a:cubicBezTo>
                    <a:cubicBezTo>
                      <a:pt x="1" y="14"/>
                      <a:pt x="1" y="13"/>
                      <a:pt x="2" y="11"/>
                    </a:cubicBezTo>
                    <a:cubicBezTo>
                      <a:pt x="2" y="10"/>
                      <a:pt x="3" y="9"/>
                      <a:pt x="5" y="7"/>
                    </a:cubicBezTo>
                    <a:cubicBezTo>
                      <a:pt x="6" y="6"/>
                      <a:pt x="8" y="6"/>
                      <a:pt x="10" y="5"/>
                    </a:cubicBezTo>
                    <a:cubicBezTo>
                      <a:pt x="12" y="5"/>
                      <a:pt x="14" y="5"/>
                      <a:pt x="16" y="6"/>
                    </a:cubicBezTo>
                    <a:cubicBezTo>
                      <a:pt x="17" y="7"/>
                      <a:pt x="19" y="8"/>
                      <a:pt x="20" y="10"/>
                    </a:cubicBezTo>
                    <a:cubicBezTo>
                      <a:pt x="20" y="7"/>
                      <a:pt x="21" y="5"/>
                      <a:pt x="23" y="3"/>
                    </a:cubicBezTo>
                    <a:cubicBezTo>
                      <a:pt x="25" y="2"/>
                      <a:pt x="27" y="1"/>
                      <a:pt x="29" y="0"/>
                    </a:cubicBezTo>
                    <a:cubicBezTo>
                      <a:pt x="31" y="0"/>
                      <a:pt x="33" y="0"/>
                      <a:pt x="35" y="1"/>
                    </a:cubicBezTo>
                    <a:cubicBezTo>
                      <a:pt x="37" y="2"/>
                      <a:pt x="39" y="3"/>
                      <a:pt x="40" y="4"/>
                    </a:cubicBezTo>
                    <a:cubicBezTo>
                      <a:pt x="42" y="5"/>
                      <a:pt x="43" y="7"/>
                      <a:pt x="43" y="10"/>
                    </a:cubicBezTo>
                    <a:cubicBezTo>
                      <a:pt x="44" y="11"/>
                      <a:pt x="44" y="15"/>
                      <a:pt x="45" y="20"/>
                    </a:cubicBezTo>
                    <a:cubicBezTo>
                      <a:pt x="47" y="35"/>
                      <a:pt x="47" y="35"/>
                      <a:pt x="47" y="35"/>
                    </a:cubicBezTo>
                    <a:lnTo>
                      <a:pt x="4" y="41"/>
                    </a:lnTo>
                    <a:close/>
                    <a:moveTo>
                      <a:pt x="10" y="31"/>
                    </a:moveTo>
                    <a:cubicBezTo>
                      <a:pt x="20" y="30"/>
                      <a:pt x="20" y="30"/>
                      <a:pt x="20" y="30"/>
                    </a:cubicBezTo>
                    <a:cubicBezTo>
                      <a:pt x="19" y="24"/>
                      <a:pt x="19" y="24"/>
                      <a:pt x="19" y="24"/>
                    </a:cubicBezTo>
                    <a:cubicBezTo>
                      <a:pt x="18" y="21"/>
                      <a:pt x="18" y="19"/>
                      <a:pt x="18" y="18"/>
                    </a:cubicBezTo>
                    <a:cubicBezTo>
                      <a:pt x="17" y="16"/>
                      <a:pt x="17" y="15"/>
                      <a:pt x="16" y="15"/>
                    </a:cubicBezTo>
                    <a:cubicBezTo>
                      <a:pt x="15" y="14"/>
                      <a:pt x="14" y="14"/>
                      <a:pt x="12" y="14"/>
                    </a:cubicBezTo>
                    <a:cubicBezTo>
                      <a:pt x="11" y="14"/>
                      <a:pt x="10" y="14"/>
                      <a:pt x="9" y="15"/>
                    </a:cubicBezTo>
                    <a:cubicBezTo>
                      <a:pt x="8" y="16"/>
                      <a:pt x="8" y="17"/>
                      <a:pt x="8" y="19"/>
                    </a:cubicBezTo>
                    <a:cubicBezTo>
                      <a:pt x="8" y="20"/>
                      <a:pt x="8" y="22"/>
                      <a:pt x="9" y="26"/>
                    </a:cubicBezTo>
                    <a:lnTo>
                      <a:pt x="10" y="31"/>
                    </a:lnTo>
                    <a:close/>
                    <a:moveTo>
                      <a:pt x="27" y="29"/>
                    </a:moveTo>
                    <a:cubicBezTo>
                      <a:pt x="39" y="27"/>
                      <a:pt x="39" y="27"/>
                      <a:pt x="39" y="27"/>
                    </a:cubicBezTo>
                    <a:cubicBezTo>
                      <a:pt x="37" y="19"/>
                      <a:pt x="37" y="19"/>
                      <a:pt x="37" y="19"/>
                    </a:cubicBezTo>
                    <a:cubicBezTo>
                      <a:pt x="37" y="16"/>
                      <a:pt x="37" y="14"/>
                      <a:pt x="36" y="13"/>
                    </a:cubicBezTo>
                    <a:cubicBezTo>
                      <a:pt x="36" y="12"/>
                      <a:pt x="35" y="11"/>
                      <a:pt x="34" y="10"/>
                    </a:cubicBezTo>
                    <a:cubicBezTo>
                      <a:pt x="33" y="10"/>
                      <a:pt x="32" y="9"/>
                      <a:pt x="30" y="10"/>
                    </a:cubicBezTo>
                    <a:cubicBezTo>
                      <a:pt x="29" y="10"/>
                      <a:pt x="28" y="10"/>
                      <a:pt x="27" y="11"/>
                    </a:cubicBezTo>
                    <a:cubicBezTo>
                      <a:pt x="26" y="12"/>
                      <a:pt x="26" y="13"/>
                      <a:pt x="25" y="14"/>
                    </a:cubicBezTo>
                    <a:cubicBezTo>
                      <a:pt x="25" y="15"/>
                      <a:pt x="25" y="18"/>
                      <a:pt x="26" y="22"/>
                    </a:cubicBezTo>
                    <a:lnTo>
                      <a:pt x="27" y="29"/>
                    </a:lnTo>
                    <a:close/>
                  </a:path>
                </a:pathLst>
              </a:custGeom>
              <a:grpFill/>
              <a:ln>
                <a:noFill/>
              </a:ln>
            </p:spPr>
            <p:txBody>
              <a:bodyPr anchor="ctr"/>
              <a:lstStyle/>
              <a:p>
                <a:pPr algn="ctr"/>
                <a:endParaRPr/>
              </a:p>
            </p:txBody>
          </p:sp>
          <p:sp>
            <p:nvSpPr>
              <p:cNvPr id="183" name="PA-îŝ1îḑe"/>
              <p:cNvSpPr/>
              <p:nvPr>
                <p:custDataLst>
                  <p:tags r:id="rId123"/>
                </p:custDataLst>
              </p:nvPr>
            </p:nvSpPr>
            <p:spPr bwMode="auto">
              <a:xfrm>
                <a:off x="3779044" y="3206751"/>
                <a:ext cx="93663" cy="79375"/>
              </a:xfrm>
              <a:custGeom>
                <a:avLst/>
                <a:gdLst>
                  <a:gd name="T0" fmla="*/ 59 w 59"/>
                  <a:gd name="T1" fmla="*/ 37 h 50"/>
                  <a:gd name="T2" fmla="*/ 9 w 59"/>
                  <a:gd name="T3" fmla="*/ 50 h 50"/>
                  <a:gd name="T4" fmla="*/ 0 w 59"/>
                  <a:gd name="T5" fmla="*/ 13 h 50"/>
                  <a:gd name="T6" fmla="*/ 8 w 59"/>
                  <a:gd name="T7" fmla="*/ 10 h 50"/>
                  <a:gd name="T8" fmla="*/ 15 w 59"/>
                  <a:gd name="T9" fmla="*/ 37 h 50"/>
                  <a:gd name="T10" fmla="*/ 25 w 59"/>
                  <a:gd name="T11" fmla="*/ 35 h 50"/>
                  <a:gd name="T12" fmla="*/ 19 w 59"/>
                  <a:gd name="T13" fmla="*/ 9 h 50"/>
                  <a:gd name="T14" fmla="*/ 27 w 59"/>
                  <a:gd name="T15" fmla="*/ 8 h 50"/>
                  <a:gd name="T16" fmla="*/ 34 w 59"/>
                  <a:gd name="T17" fmla="*/ 32 h 50"/>
                  <a:gd name="T18" fmla="*/ 47 w 59"/>
                  <a:gd name="T19" fmla="*/ 29 h 50"/>
                  <a:gd name="T20" fmla="*/ 40 w 59"/>
                  <a:gd name="T21" fmla="*/ 1 h 50"/>
                  <a:gd name="T22" fmla="*/ 49 w 59"/>
                  <a:gd name="T23" fmla="*/ 0 h 50"/>
                  <a:gd name="T24" fmla="*/ 59 w 59"/>
                  <a:gd name="T25"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0">
                    <a:moveTo>
                      <a:pt x="59" y="37"/>
                    </a:moveTo>
                    <a:lnTo>
                      <a:pt x="9" y="50"/>
                    </a:lnTo>
                    <a:lnTo>
                      <a:pt x="0" y="13"/>
                    </a:lnTo>
                    <a:lnTo>
                      <a:pt x="8" y="10"/>
                    </a:lnTo>
                    <a:lnTo>
                      <a:pt x="15" y="37"/>
                    </a:lnTo>
                    <a:lnTo>
                      <a:pt x="25" y="35"/>
                    </a:lnTo>
                    <a:lnTo>
                      <a:pt x="19" y="9"/>
                    </a:lnTo>
                    <a:lnTo>
                      <a:pt x="27" y="8"/>
                    </a:lnTo>
                    <a:lnTo>
                      <a:pt x="34" y="32"/>
                    </a:lnTo>
                    <a:lnTo>
                      <a:pt x="47" y="29"/>
                    </a:lnTo>
                    <a:lnTo>
                      <a:pt x="40" y="1"/>
                    </a:lnTo>
                    <a:lnTo>
                      <a:pt x="49" y="0"/>
                    </a:lnTo>
                    <a:lnTo>
                      <a:pt x="59" y="37"/>
                    </a:lnTo>
                    <a:close/>
                  </a:path>
                </a:pathLst>
              </a:custGeom>
              <a:grpFill/>
              <a:ln>
                <a:noFill/>
              </a:ln>
            </p:spPr>
            <p:txBody>
              <a:bodyPr anchor="ctr"/>
              <a:lstStyle/>
              <a:p>
                <a:pPr algn="ctr"/>
                <a:endParaRPr/>
              </a:p>
            </p:txBody>
          </p:sp>
          <p:sp>
            <p:nvSpPr>
              <p:cNvPr id="184" name="PA-iSľîďé"/>
              <p:cNvSpPr/>
              <p:nvPr>
                <p:custDataLst>
                  <p:tags r:id="rId124"/>
                </p:custDataLst>
              </p:nvPr>
            </p:nvSpPr>
            <p:spPr bwMode="auto">
              <a:xfrm>
                <a:off x="3771106" y="3182938"/>
                <a:ext cx="82550" cy="38100"/>
              </a:xfrm>
              <a:custGeom>
                <a:avLst/>
                <a:gdLst>
                  <a:gd name="T0" fmla="*/ 52 w 52"/>
                  <a:gd name="T1" fmla="*/ 9 h 24"/>
                  <a:gd name="T2" fmla="*/ 3 w 52"/>
                  <a:gd name="T3" fmla="*/ 24 h 24"/>
                  <a:gd name="T4" fmla="*/ 0 w 52"/>
                  <a:gd name="T5" fmla="*/ 15 h 24"/>
                  <a:gd name="T6" fmla="*/ 49 w 52"/>
                  <a:gd name="T7" fmla="*/ 0 h 24"/>
                  <a:gd name="T8" fmla="*/ 52 w 52"/>
                  <a:gd name="T9" fmla="*/ 9 h 24"/>
                </a:gdLst>
                <a:ahLst/>
                <a:cxnLst>
                  <a:cxn ang="0">
                    <a:pos x="T0" y="T1"/>
                  </a:cxn>
                  <a:cxn ang="0">
                    <a:pos x="T2" y="T3"/>
                  </a:cxn>
                  <a:cxn ang="0">
                    <a:pos x="T4" y="T5"/>
                  </a:cxn>
                  <a:cxn ang="0">
                    <a:pos x="T6" y="T7"/>
                  </a:cxn>
                  <a:cxn ang="0">
                    <a:pos x="T8" y="T9"/>
                  </a:cxn>
                </a:cxnLst>
                <a:rect l="0" t="0" r="r" b="b"/>
                <a:pathLst>
                  <a:path w="52" h="24">
                    <a:moveTo>
                      <a:pt x="52" y="9"/>
                    </a:moveTo>
                    <a:lnTo>
                      <a:pt x="3" y="24"/>
                    </a:lnTo>
                    <a:lnTo>
                      <a:pt x="0" y="15"/>
                    </a:lnTo>
                    <a:lnTo>
                      <a:pt x="49" y="0"/>
                    </a:lnTo>
                    <a:lnTo>
                      <a:pt x="52" y="9"/>
                    </a:lnTo>
                    <a:close/>
                  </a:path>
                </a:pathLst>
              </a:custGeom>
              <a:grpFill/>
              <a:ln>
                <a:noFill/>
              </a:ln>
            </p:spPr>
            <p:txBody>
              <a:bodyPr anchor="ctr"/>
              <a:lstStyle/>
              <a:p>
                <a:pPr algn="ctr"/>
                <a:endParaRPr/>
              </a:p>
            </p:txBody>
          </p:sp>
          <p:sp>
            <p:nvSpPr>
              <p:cNvPr id="185" name="PA-ïṡľíde"/>
              <p:cNvSpPr/>
              <p:nvPr>
                <p:custDataLst>
                  <p:tags r:id="rId125"/>
                </p:custDataLst>
              </p:nvPr>
            </p:nvSpPr>
            <p:spPr bwMode="auto">
              <a:xfrm>
                <a:off x="3753644" y="3133726"/>
                <a:ext cx="88900" cy="52388"/>
              </a:xfrm>
              <a:custGeom>
                <a:avLst/>
                <a:gdLst>
                  <a:gd name="T0" fmla="*/ 3 w 48"/>
                  <a:gd name="T1" fmla="*/ 20 h 28"/>
                  <a:gd name="T2" fmla="*/ 0 w 48"/>
                  <a:gd name="T3" fmla="*/ 12 h 28"/>
                  <a:gd name="T4" fmla="*/ 26 w 48"/>
                  <a:gd name="T5" fmla="*/ 2 h 28"/>
                  <a:gd name="T6" fmla="*/ 34 w 48"/>
                  <a:gd name="T7" fmla="*/ 0 h 28"/>
                  <a:gd name="T8" fmla="*/ 42 w 48"/>
                  <a:gd name="T9" fmla="*/ 3 h 28"/>
                  <a:gd name="T10" fmla="*/ 47 w 48"/>
                  <a:gd name="T11" fmla="*/ 10 h 28"/>
                  <a:gd name="T12" fmla="*/ 47 w 48"/>
                  <a:gd name="T13" fmla="*/ 21 h 28"/>
                  <a:gd name="T14" fmla="*/ 38 w 48"/>
                  <a:gd name="T15" fmla="*/ 28 h 28"/>
                  <a:gd name="T16" fmla="*/ 34 w 48"/>
                  <a:gd name="T17" fmla="*/ 20 h 28"/>
                  <a:gd name="T18" fmla="*/ 39 w 48"/>
                  <a:gd name="T19" fmla="*/ 17 h 28"/>
                  <a:gd name="T20" fmla="*/ 40 w 48"/>
                  <a:gd name="T21" fmla="*/ 13 h 28"/>
                  <a:gd name="T22" fmla="*/ 37 w 48"/>
                  <a:gd name="T23" fmla="*/ 9 h 28"/>
                  <a:gd name="T24" fmla="*/ 30 w 48"/>
                  <a:gd name="T25" fmla="*/ 10 h 28"/>
                  <a:gd name="T26" fmla="*/ 3 w 48"/>
                  <a:gd name="T2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28">
                    <a:moveTo>
                      <a:pt x="3" y="20"/>
                    </a:moveTo>
                    <a:cubicBezTo>
                      <a:pt x="0" y="12"/>
                      <a:pt x="0" y="12"/>
                      <a:pt x="0" y="12"/>
                    </a:cubicBezTo>
                    <a:cubicBezTo>
                      <a:pt x="26" y="2"/>
                      <a:pt x="26" y="2"/>
                      <a:pt x="26" y="2"/>
                    </a:cubicBezTo>
                    <a:cubicBezTo>
                      <a:pt x="29" y="1"/>
                      <a:pt x="32" y="0"/>
                      <a:pt x="34" y="0"/>
                    </a:cubicBezTo>
                    <a:cubicBezTo>
                      <a:pt x="37" y="0"/>
                      <a:pt x="39" y="1"/>
                      <a:pt x="42" y="3"/>
                    </a:cubicBezTo>
                    <a:cubicBezTo>
                      <a:pt x="44" y="4"/>
                      <a:pt x="46" y="7"/>
                      <a:pt x="47" y="10"/>
                    </a:cubicBezTo>
                    <a:cubicBezTo>
                      <a:pt x="48" y="14"/>
                      <a:pt x="48" y="18"/>
                      <a:pt x="47" y="21"/>
                    </a:cubicBezTo>
                    <a:cubicBezTo>
                      <a:pt x="45" y="24"/>
                      <a:pt x="42" y="26"/>
                      <a:pt x="38" y="28"/>
                    </a:cubicBezTo>
                    <a:cubicBezTo>
                      <a:pt x="34" y="20"/>
                      <a:pt x="34" y="20"/>
                      <a:pt x="34" y="20"/>
                    </a:cubicBezTo>
                    <a:cubicBezTo>
                      <a:pt x="37" y="19"/>
                      <a:pt x="38" y="18"/>
                      <a:pt x="39" y="17"/>
                    </a:cubicBezTo>
                    <a:cubicBezTo>
                      <a:pt x="40" y="16"/>
                      <a:pt x="40" y="14"/>
                      <a:pt x="40" y="13"/>
                    </a:cubicBezTo>
                    <a:cubicBezTo>
                      <a:pt x="39" y="11"/>
                      <a:pt x="38" y="10"/>
                      <a:pt x="37" y="9"/>
                    </a:cubicBezTo>
                    <a:cubicBezTo>
                      <a:pt x="35" y="9"/>
                      <a:pt x="33" y="9"/>
                      <a:pt x="30" y="10"/>
                    </a:cubicBezTo>
                    <a:lnTo>
                      <a:pt x="3" y="20"/>
                    </a:lnTo>
                    <a:close/>
                  </a:path>
                </a:pathLst>
              </a:custGeom>
              <a:grpFill/>
              <a:ln>
                <a:noFill/>
              </a:ln>
            </p:spPr>
            <p:txBody>
              <a:bodyPr anchor="ctr"/>
              <a:lstStyle/>
              <a:p>
                <a:pPr algn="ctr"/>
                <a:endParaRPr/>
              </a:p>
            </p:txBody>
          </p:sp>
          <p:sp>
            <p:nvSpPr>
              <p:cNvPr id="186" name="PA-iS1ïḓê"/>
              <p:cNvSpPr/>
              <p:nvPr>
                <p:custDataLst>
                  <p:tags r:id="rId126"/>
                </p:custDataLst>
              </p:nvPr>
            </p:nvSpPr>
            <p:spPr bwMode="auto">
              <a:xfrm>
                <a:off x="3745706" y="3103563"/>
                <a:ext cx="80963" cy="46038"/>
              </a:xfrm>
              <a:custGeom>
                <a:avLst/>
                <a:gdLst>
                  <a:gd name="T0" fmla="*/ 51 w 51"/>
                  <a:gd name="T1" fmla="*/ 9 h 29"/>
                  <a:gd name="T2" fmla="*/ 3 w 51"/>
                  <a:gd name="T3" fmla="*/ 29 h 29"/>
                  <a:gd name="T4" fmla="*/ 0 w 51"/>
                  <a:gd name="T5" fmla="*/ 19 h 29"/>
                  <a:gd name="T6" fmla="*/ 46 w 51"/>
                  <a:gd name="T7" fmla="*/ 0 h 29"/>
                  <a:gd name="T8" fmla="*/ 51 w 51"/>
                  <a:gd name="T9" fmla="*/ 9 h 29"/>
                </a:gdLst>
                <a:ahLst/>
                <a:cxnLst>
                  <a:cxn ang="0">
                    <a:pos x="T0" y="T1"/>
                  </a:cxn>
                  <a:cxn ang="0">
                    <a:pos x="T2" y="T3"/>
                  </a:cxn>
                  <a:cxn ang="0">
                    <a:pos x="T4" y="T5"/>
                  </a:cxn>
                  <a:cxn ang="0">
                    <a:pos x="T6" y="T7"/>
                  </a:cxn>
                  <a:cxn ang="0">
                    <a:pos x="T8" y="T9"/>
                  </a:cxn>
                </a:cxnLst>
                <a:rect l="0" t="0" r="r" b="b"/>
                <a:pathLst>
                  <a:path w="51" h="29">
                    <a:moveTo>
                      <a:pt x="51" y="9"/>
                    </a:moveTo>
                    <a:lnTo>
                      <a:pt x="3" y="29"/>
                    </a:lnTo>
                    <a:lnTo>
                      <a:pt x="0" y="19"/>
                    </a:lnTo>
                    <a:lnTo>
                      <a:pt x="46" y="0"/>
                    </a:lnTo>
                    <a:lnTo>
                      <a:pt x="51" y="9"/>
                    </a:lnTo>
                    <a:close/>
                  </a:path>
                </a:pathLst>
              </a:custGeom>
              <a:grpFill/>
              <a:ln>
                <a:noFill/>
              </a:ln>
            </p:spPr>
            <p:txBody>
              <a:bodyPr anchor="ctr"/>
              <a:lstStyle/>
              <a:p>
                <a:pPr algn="ctr"/>
                <a:endParaRPr/>
              </a:p>
            </p:txBody>
          </p:sp>
          <p:sp>
            <p:nvSpPr>
              <p:cNvPr id="187" name="PA-iśḻíďe"/>
              <p:cNvSpPr/>
              <p:nvPr>
                <p:custDataLst>
                  <p:tags r:id="rId127"/>
                </p:custDataLst>
              </p:nvPr>
            </p:nvSpPr>
            <p:spPr bwMode="auto">
              <a:xfrm>
                <a:off x="3713956" y="3035301"/>
                <a:ext cx="101600" cy="93663"/>
              </a:xfrm>
              <a:custGeom>
                <a:avLst/>
                <a:gdLst>
                  <a:gd name="T0" fmla="*/ 64 w 64"/>
                  <a:gd name="T1" fmla="*/ 36 h 59"/>
                  <a:gd name="T2" fmla="*/ 18 w 64"/>
                  <a:gd name="T3" fmla="*/ 59 h 59"/>
                  <a:gd name="T4" fmla="*/ 14 w 64"/>
                  <a:gd name="T5" fmla="*/ 50 h 59"/>
                  <a:gd name="T6" fmla="*/ 35 w 64"/>
                  <a:gd name="T7" fmla="*/ 16 h 59"/>
                  <a:gd name="T8" fmla="*/ 3 w 64"/>
                  <a:gd name="T9" fmla="*/ 31 h 59"/>
                  <a:gd name="T10" fmla="*/ 0 w 64"/>
                  <a:gd name="T11" fmla="*/ 22 h 59"/>
                  <a:gd name="T12" fmla="*/ 45 w 64"/>
                  <a:gd name="T13" fmla="*/ 0 h 59"/>
                  <a:gd name="T14" fmla="*/ 50 w 64"/>
                  <a:gd name="T15" fmla="*/ 8 h 59"/>
                  <a:gd name="T16" fmla="*/ 29 w 64"/>
                  <a:gd name="T17" fmla="*/ 42 h 59"/>
                  <a:gd name="T18" fmla="*/ 59 w 64"/>
                  <a:gd name="T19" fmla="*/ 26 h 59"/>
                  <a:gd name="T20" fmla="*/ 64 w 64"/>
                  <a:gd name="T21"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9">
                    <a:moveTo>
                      <a:pt x="64" y="36"/>
                    </a:moveTo>
                    <a:lnTo>
                      <a:pt x="18" y="59"/>
                    </a:lnTo>
                    <a:lnTo>
                      <a:pt x="14" y="50"/>
                    </a:lnTo>
                    <a:lnTo>
                      <a:pt x="35" y="16"/>
                    </a:lnTo>
                    <a:lnTo>
                      <a:pt x="3" y="31"/>
                    </a:lnTo>
                    <a:lnTo>
                      <a:pt x="0" y="22"/>
                    </a:lnTo>
                    <a:lnTo>
                      <a:pt x="45" y="0"/>
                    </a:lnTo>
                    <a:lnTo>
                      <a:pt x="50" y="8"/>
                    </a:lnTo>
                    <a:lnTo>
                      <a:pt x="29" y="42"/>
                    </a:lnTo>
                    <a:lnTo>
                      <a:pt x="59" y="26"/>
                    </a:lnTo>
                    <a:lnTo>
                      <a:pt x="64" y="36"/>
                    </a:lnTo>
                    <a:close/>
                  </a:path>
                </a:pathLst>
              </a:custGeom>
              <a:grpFill/>
              <a:ln>
                <a:noFill/>
              </a:ln>
            </p:spPr>
            <p:txBody>
              <a:bodyPr anchor="ctr"/>
              <a:lstStyle/>
              <a:p>
                <a:pPr algn="ctr"/>
                <a:endParaRPr/>
              </a:p>
            </p:txBody>
          </p:sp>
          <p:sp>
            <p:nvSpPr>
              <p:cNvPr id="188" name="PA-i$ḷíḑé"/>
              <p:cNvSpPr/>
              <p:nvPr>
                <p:custDataLst>
                  <p:tags r:id="rId128"/>
                </p:custDataLst>
              </p:nvPr>
            </p:nvSpPr>
            <p:spPr bwMode="auto">
              <a:xfrm>
                <a:off x="3680619" y="2963863"/>
                <a:ext cx="84138" cy="88900"/>
              </a:xfrm>
              <a:custGeom>
                <a:avLst/>
                <a:gdLst>
                  <a:gd name="T0" fmla="*/ 28 w 46"/>
                  <a:gd name="T1" fmla="*/ 21 h 48"/>
                  <a:gd name="T2" fmla="*/ 22 w 46"/>
                  <a:gd name="T3" fmla="*/ 25 h 48"/>
                  <a:gd name="T4" fmla="*/ 11 w 46"/>
                  <a:gd name="T5" fmla="*/ 9 h 48"/>
                  <a:gd name="T6" fmla="*/ 26 w 46"/>
                  <a:gd name="T7" fmla="*/ 0 h 48"/>
                  <a:gd name="T8" fmla="*/ 35 w 46"/>
                  <a:gd name="T9" fmla="*/ 4 h 48"/>
                  <a:gd name="T10" fmla="*/ 42 w 46"/>
                  <a:gd name="T11" fmla="*/ 12 h 48"/>
                  <a:gd name="T12" fmla="*/ 46 w 46"/>
                  <a:gd name="T13" fmla="*/ 24 h 48"/>
                  <a:gd name="T14" fmla="*/ 43 w 46"/>
                  <a:gd name="T15" fmla="*/ 35 h 48"/>
                  <a:gd name="T16" fmla="*/ 35 w 46"/>
                  <a:gd name="T17" fmla="*/ 43 h 48"/>
                  <a:gd name="T18" fmla="*/ 23 w 46"/>
                  <a:gd name="T19" fmla="*/ 47 h 48"/>
                  <a:gd name="T20" fmla="*/ 12 w 46"/>
                  <a:gd name="T21" fmla="*/ 45 h 48"/>
                  <a:gd name="T22" fmla="*/ 4 w 46"/>
                  <a:gd name="T23" fmla="*/ 37 h 48"/>
                  <a:gd name="T24" fmla="*/ 0 w 46"/>
                  <a:gd name="T25" fmla="*/ 24 h 48"/>
                  <a:gd name="T26" fmla="*/ 5 w 46"/>
                  <a:gd name="T27" fmla="*/ 14 h 48"/>
                  <a:gd name="T28" fmla="*/ 11 w 46"/>
                  <a:gd name="T29" fmla="*/ 21 h 48"/>
                  <a:gd name="T30" fmla="*/ 9 w 46"/>
                  <a:gd name="T31" fmla="*/ 27 h 48"/>
                  <a:gd name="T32" fmla="*/ 11 w 46"/>
                  <a:gd name="T33" fmla="*/ 33 h 48"/>
                  <a:gd name="T34" fmla="*/ 19 w 46"/>
                  <a:gd name="T35" fmla="*/ 39 h 48"/>
                  <a:gd name="T36" fmla="*/ 30 w 46"/>
                  <a:gd name="T37" fmla="*/ 36 h 48"/>
                  <a:gd name="T38" fmla="*/ 38 w 46"/>
                  <a:gd name="T39" fmla="*/ 26 h 48"/>
                  <a:gd name="T40" fmla="*/ 36 w 46"/>
                  <a:gd name="T41" fmla="*/ 17 h 48"/>
                  <a:gd name="T42" fmla="*/ 32 w 46"/>
                  <a:gd name="T43" fmla="*/ 13 h 48"/>
                  <a:gd name="T44" fmla="*/ 27 w 46"/>
                  <a:gd name="T45" fmla="*/ 10 h 48"/>
                  <a:gd name="T46" fmla="*/ 23 w 46"/>
                  <a:gd name="T47" fmla="*/ 13 h 48"/>
                  <a:gd name="T48" fmla="*/ 28 w 46"/>
                  <a:gd name="T4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8">
                    <a:moveTo>
                      <a:pt x="28" y="21"/>
                    </a:moveTo>
                    <a:cubicBezTo>
                      <a:pt x="22" y="25"/>
                      <a:pt x="22" y="25"/>
                      <a:pt x="22" y="25"/>
                    </a:cubicBezTo>
                    <a:cubicBezTo>
                      <a:pt x="11" y="9"/>
                      <a:pt x="11" y="9"/>
                      <a:pt x="11" y="9"/>
                    </a:cubicBezTo>
                    <a:cubicBezTo>
                      <a:pt x="26" y="0"/>
                      <a:pt x="26" y="0"/>
                      <a:pt x="26" y="0"/>
                    </a:cubicBezTo>
                    <a:cubicBezTo>
                      <a:pt x="29" y="1"/>
                      <a:pt x="31" y="2"/>
                      <a:pt x="35" y="4"/>
                    </a:cubicBezTo>
                    <a:cubicBezTo>
                      <a:pt x="38" y="6"/>
                      <a:pt x="40" y="9"/>
                      <a:pt x="42" y="12"/>
                    </a:cubicBezTo>
                    <a:cubicBezTo>
                      <a:pt x="45" y="16"/>
                      <a:pt x="46" y="20"/>
                      <a:pt x="46" y="24"/>
                    </a:cubicBezTo>
                    <a:cubicBezTo>
                      <a:pt x="46" y="28"/>
                      <a:pt x="45" y="31"/>
                      <a:pt x="43" y="35"/>
                    </a:cubicBezTo>
                    <a:cubicBezTo>
                      <a:pt x="41" y="38"/>
                      <a:pt x="38" y="41"/>
                      <a:pt x="35" y="43"/>
                    </a:cubicBezTo>
                    <a:cubicBezTo>
                      <a:pt x="31" y="46"/>
                      <a:pt x="27" y="47"/>
                      <a:pt x="23" y="47"/>
                    </a:cubicBezTo>
                    <a:cubicBezTo>
                      <a:pt x="19" y="48"/>
                      <a:pt x="15" y="47"/>
                      <a:pt x="12" y="45"/>
                    </a:cubicBezTo>
                    <a:cubicBezTo>
                      <a:pt x="9" y="43"/>
                      <a:pt x="6" y="41"/>
                      <a:pt x="4" y="37"/>
                    </a:cubicBezTo>
                    <a:cubicBezTo>
                      <a:pt x="1" y="32"/>
                      <a:pt x="0" y="28"/>
                      <a:pt x="0" y="24"/>
                    </a:cubicBezTo>
                    <a:cubicBezTo>
                      <a:pt x="0" y="21"/>
                      <a:pt x="2" y="17"/>
                      <a:pt x="5" y="14"/>
                    </a:cubicBezTo>
                    <a:cubicBezTo>
                      <a:pt x="11" y="21"/>
                      <a:pt x="11" y="21"/>
                      <a:pt x="11" y="21"/>
                    </a:cubicBezTo>
                    <a:cubicBezTo>
                      <a:pt x="10" y="23"/>
                      <a:pt x="9" y="24"/>
                      <a:pt x="9" y="27"/>
                    </a:cubicBezTo>
                    <a:cubicBezTo>
                      <a:pt x="8" y="29"/>
                      <a:pt x="9" y="31"/>
                      <a:pt x="11" y="33"/>
                    </a:cubicBezTo>
                    <a:cubicBezTo>
                      <a:pt x="13" y="36"/>
                      <a:pt x="15" y="38"/>
                      <a:pt x="19" y="39"/>
                    </a:cubicBezTo>
                    <a:cubicBezTo>
                      <a:pt x="22" y="39"/>
                      <a:pt x="26" y="38"/>
                      <a:pt x="30" y="36"/>
                    </a:cubicBezTo>
                    <a:cubicBezTo>
                      <a:pt x="34" y="33"/>
                      <a:pt x="37" y="30"/>
                      <a:pt x="38" y="26"/>
                    </a:cubicBezTo>
                    <a:cubicBezTo>
                      <a:pt x="39" y="23"/>
                      <a:pt x="38" y="20"/>
                      <a:pt x="36" y="17"/>
                    </a:cubicBezTo>
                    <a:cubicBezTo>
                      <a:pt x="35" y="15"/>
                      <a:pt x="34" y="14"/>
                      <a:pt x="32" y="13"/>
                    </a:cubicBezTo>
                    <a:cubicBezTo>
                      <a:pt x="30" y="11"/>
                      <a:pt x="29" y="10"/>
                      <a:pt x="27" y="10"/>
                    </a:cubicBezTo>
                    <a:cubicBezTo>
                      <a:pt x="23" y="13"/>
                      <a:pt x="23" y="13"/>
                      <a:pt x="23" y="13"/>
                    </a:cubicBezTo>
                    <a:lnTo>
                      <a:pt x="28" y="21"/>
                    </a:lnTo>
                    <a:close/>
                  </a:path>
                </a:pathLst>
              </a:custGeom>
              <a:grpFill/>
              <a:ln>
                <a:noFill/>
              </a:ln>
            </p:spPr>
            <p:txBody>
              <a:bodyPr anchor="ctr"/>
              <a:lstStyle/>
              <a:p>
                <a:pPr algn="ctr"/>
                <a:endParaRPr/>
              </a:p>
            </p:txBody>
          </p:sp>
          <p:sp>
            <p:nvSpPr>
              <p:cNvPr id="189" name="PA-îṣḻiďé"/>
              <p:cNvSpPr/>
              <p:nvPr>
                <p:custDataLst>
                  <p:tags r:id="rId129"/>
                </p:custDataLst>
              </p:nvPr>
            </p:nvSpPr>
            <p:spPr bwMode="auto">
              <a:xfrm>
                <a:off x="2613819" y="2994026"/>
                <a:ext cx="931863" cy="969963"/>
              </a:xfrm>
              <a:custGeom>
                <a:avLst/>
                <a:gdLst>
                  <a:gd name="T0" fmla="*/ 488 w 506"/>
                  <a:gd name="T1" fmla="*/ 144 h 525"/>
                  <a:gd name="T2" fmla="*/ 449 w 506"/>
                  <a:gd name="T3" fmla="*/ 161 h 525"/>
                  <a:gd name="T4" fmla="*/ 473 w 506"/>
                  <a:gd name="T5" fmla="*/ 361 h 525"/>
                  <a:gd name="T6" fmla="*/ 434 w 506"/>
                  <a:gd name="T7" fmla="*/ 382 h 525"/>
                  <a:gd name="T8" fmla="*/ 463 w 506"/>
                  <a:gd name="T9" fmla="*/ 392 h 525"/>
                  <a:gd name="T10" fmla="*/ 434 w 506"/>
                  <a:gd name="T11" fmla="*/ 455 h 525"/>
                  <a:gd name="T12" fmla="*/ 418 w 506"/>
                  <a:gd name="T13" fmla="*/ 525 h 525"/>
                  <a:gd name="T14" fmla="*/ 328 w 506"/>
                  <a:gd name="T15" fmla="*/ 392 h 525"/>
                  <a:gd name="T16" fmla="*/ 200 w 506"/>
                  <a:gd name="T17" fmla="*/ 376 h 525"/>
                  <a:gd name="T18" fmla="*/ 179 w 506"/>
                  <a:gd name="T19" fmla="*/ 525 h 525"/>
                  <a:gd name="T20" fmla="*/ 72 w 506"/>
                  <a:gd name="T21" fmla="*/ 510 h 525"/>
                  <a:gd name="T22" fmla="*/ 44 w 506"/>
                  <a:gd name="T23" fmla="*/ 439 h 525"/>
                  <a:gd name="T24" fmla="*/ 72 w 506"/>
                  <a:gd name="T25" fmla="*/ 392 h 525"/>
                  <a:gd name="T26" fmla="*/ 57 w 506"/>
                  <a:gd name="T27" fmla="*/ 382 h 525"/>
                  <a:gd name="T28" fmla="*/ 18 w 506"/>
                  <a:gd name="T29" fmla="*/ 161 h 525"/>
                  <a:gd name="T30" fmla="*/ 56 w 506"/>
                  <a:gd name="T31" fmla="*/ 144 h 525"/>
                  <a:gd name="T32" fmla="*/ 0 w 506"/>
                  <a:gd name="T33" fmla="*/ 21 h 525"/>
                  <a:gd name="T34" fmla="*/ 92 w 506"/>
                  <a:gd name="T35" fmla="*/ 21 h 525"/>
                  <a:gd name="T36" fmla="*/ 403 w 506"/>
                  <a:gd name="T37" fmla="*/ 82 h 525"/>
                  <a:gd name="T38" fmla="*/ 457 w 506"/>
                  <a:gd name="T39" fmla="*/ 0 h 525"/>
                  <a:gd name="T40" fmla="*/ 461 w 506"/>
                  <a:gd name="T41" fmla="*/ 82 h 525"/>
                  <a:gd name="T42" fmla="*/ 455 w 506"/>
                  <a:gd name="T43" fmla="*/ 24 h 525"/>
                  <a:gd name="T44" fmla="*/ 435 w 506"/>
                  <a:gd name="T45" fmla="*/ 82 h 525"/>
                  <a:gd name="T46" fmla="*/ 454 w 506"/>
                  <a:gd name="T47" fmla="*/ 127 h 525"/>
                  <a:gd name="T48" fmla="*/ 49 w 506"/>
                  <a:gd name="T49" fmla="*/ 112 h 525"/>
                  <a:gd name="T50" fmla="*/ 78 w 506"/>
                  <a:gd name="T51" fmla="*/ 127 h 525"/>
                  <a:gd name="T52" fmla="*/ 81 w 506"/>
                  <a:gd name="T53" fmla="*/ 161 h 525"/>
                  <a:gd name="T54" fmla="*/ 426 w 506"/>
                  <a:gd name="T55" fmla="*/ 145 h 525"/>
                  <a:gd name="T56" fmla="*/ 454 w 506"/>
                  <a:gd name="T57" fmla="*/ 127 h 525"/>
                  <a:gd name="T58" fmla="*/ 450 w 506"/>
                  <a:gd name="T59" fmla="*/ 178 h 525"/>
                  <a:gd name="T60" fmla="*/ 65 w 506"/>
                  <a:gd name="T61" fmla="*/ 335 h 525"/>
                  <a:gd name="T62" fmla="*/ 421 w 506"/>
                  <a:gd name="T63" fmla="*/ 349 h 525"/>
                  <a:gd name="T64" fmla="*/ 398 w 506"/>
                  <a:gd name="T65" fmla="*/ 490 h 525"/>
                  <a:gd name="T66" fmla="*/ 356 w 506"/>
                  <a:gd name="T67" fmla="*/ 371 h 525"/>
                  <a:gd name="T68" fmla="*/ 389 w 506"/>
                  <a:gd name="T69" fmla="*/ 496 h 525"/>
                  <a:gd name="T70" fmla="*/ 150 w 506"/>
                  <a:gd name="T71" fmla="*/ 496 h 525"/>
                  <a:gd name="T72" fmla="*/ 108 w 506"/>
                  <a:gd name="T73" fmla="*/ 371 h 525"/>
                  <a:gd name="T74" fmla="*/ 117 w 506"/>
                  <a:gd name="T75" fmla="*/ 496 h 525"/>
                  <a:gd name="T76" fmla="*/ 71 w 506"/>
                  <a:gd name="T77" fmla="*/ 82 h 525"/>
                  <a:gd name="T78" fmla="*/ 51 w 506"/>
                  <a:gd name="T79" fmla="*/ 24 h 525"/>
                  <a:gd name="T80" fmla="*/ 45 w 506"/>
                  <a:gd name="T81" fmla="*/ 82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6" h="525">
                    <a:moveTo>
                      <a:pt x="506" y="21"/>
                    </a:moveTo>
                    <a:cubicBezTo>
                      <a:pt x="488" y="144"/>
                      <a:pt x="488" y="144"/>
                      <a:pt x="488" y="144"/>
                    </a:cubicBezTo>
                    <a:cubicBezTo>
                      <a:pt x="450" y="144"/>
                      <a:pt x="450" y="144"/>
                      <a:pt x="450" y="144"/>
                    </a:cubicBezTo>
                    <a:cubicBezTo>
                      <a:pt x="449" y="161"/>
                      <a:pt x="449" y="161"/>
                      <a:pt x="449" y="161"/>
                    </a:cubicBezTo>
                    <a:cubicBezTo>
                      <a:pt x="488" y="161"/>
                      <a:pt x="488" y="161"/>
                      <a:pt x="488" y="161"/>
                    </a:cubicBezTo>
                    <a:cubicBezTo>
                      <a:pt x="473" y="361"/>
                      <a:pt x="473" y="361"/>
                      <a:pt x="473" y="361"/>
                    </a:cubicBezTo>
                    <a:cubicBezTo>
                      <a:pt x="473" y="372"/>
                      <a:pt x="462" y="382"/>
                      <a:pt x="450" y="382"/>
                    </a:cubicBezTo>
                    <a:cubicBezTo>
                      <a:pt x="434" y="382"/>
                      <a:pt x="434" y="382"/>
                      <a:pt x="434" y="382"/>
                    </a:cubicBezTo>
                    <a:cubicBezTo>
                      <a:pt x="434" y="392"/>
                      <a:pt x="434" y="392"/>
                      <a:pt x="434" y="392"/>
                    </a:cubicBezTo>
                    <a:cubicBezTo>
                      <a:pt x="463" y="392"/>
                      <a:pt x="463" y="392"/>
                      <a:pt x="463" y="392"/>
                    </a:cubicBezTo>
                    <a:cubicBezTo>
                      <a:pt x="463" y="439"/>
                      <a:pt x="463" y="439"/>
                      <a:pt x="463" y="439"/>
                    </a:cubicBezTo>
                    <a:cubicBezTo>
                      <a:pt x="463" y="448"/>
                      <a:pt x="450" y="455"/>
                      <a:pt x="434" y="455"/>
                    </a:cubicBezTo>
                    <a:cubicBezTo>
                      <a:pt x="434" y="510"/>
                      <a:pt x="434" y="510"/>
                      <a:pt x="434" y="510"/>
                    </a:cubicBezTo>
                    <a:cubicBezTo>
                      <a:pt x="434" y="518"/>
                      <a:pt x="427" y="525"/>
                      <a:pt x="418" y="525"/>
                    </a:cubicBezTo>
                    <a:cubicBezTo>
                      <a:pt x="328" y="525"/>
                      <a:pt x="328" y="525"/>
                      <a:pt x="328" y="525"/>
                    </a:cubicBezTo>
                    <a:cubicBezTo>
                      <a:pt x="328" y="392"/>
                      <a:pt x="328" y="392"/>
                      <a:pt x="328" y="392"/>
                    </a:cubicBezTo>
                    <a:cubicBezTo>
                      <a:pt x="328" y="383"/>
                      <a:pt x="318" y="376"/>
                      <a:pt x="307" y="376"/>
                    </a:cubicBezTo>
                    <a:cubicBezTo>
                      <a:pt x="200" y="376"/>
                      <a:pt x="200" y="376"/>
                      <a:pt x="200" y="376"/>
                    </a:cubicBezTo>
                    <a:cubicBezTo>
                      <a:pt x="188" y="376"/>
                      <a:pt x="179" y="383"/>
                      <a:pt x="179" y="392"/>
                    </a:cubicBezTo>
                    <a:cubicBezTo>
                      <a:pt x="179" y="525"/>
                      <a:pt x="179" y="525"/>
                      <a:pt x="179" y="525"/>
                    </a:cubicBezTo>
                    <a:cubicBezTo>
                      <a:pt x="89" y="525"/>
                      <a:pt x="89" y="525"/>
                      <a:pt x="89" y="525"/>
                    </a:cubicBezTo>
                    <a:cubicBezTo>
                      <a:pt x="80" y="525"/>
                      <a:pt x="72" y="518"/>
                      <a:pt x="72" y="510"/>
                    </a:cubicBezTo>
                    <a:cubicBezTo>
                      <a:pt x="72" y="455"/>
                      <a:pt x="72" y="455"/>
                      <a:pt x="72" y="455"/>
                    </a:cubicBezTo>
                    <a:cubicBezTo>
                      <a:pt x="56" y="455"/>
                      <a:pt x="44" y="448"/>
                      <a:pt x="44" y="439"/>
                    </a:cubicBezTo>
                    <a:cubicBezTo>
                      <a:pt x="44" y="392"/>
                      <a:pt x="44" y="392"/>
                      <a:pt x="44" y="392"/>
                    </a:cubicBezTo>
                    <a:cubicBezTo>
                      <a:pt x="72" y="392"/>
                      <a:pt x="72" y="392"/>
                      <a:pt x="72" y="392"/>
                    </a:cubicBezTo>
                    <a:cubicBezTo>
                      <a:pt x="72" y="382"/>
                      <a:pt x="72" y="382"/>
                      <a:pt x="72" y="382"/>
                    </a:cubicBezTo>
                    <a:cubicBezTo>
                      <a:pt x="57" y="382"/>
                      <a:pt x="57" y="382"/>
                      <a:pt x="57" y="382"/>
                    </a:cubicBezTo>
                    <a:cubicBezTo>
                      <a:pt x="44" y="382"/>
                      <a:pt x="34" y="372"/>
                      <a:pt x="34" y="361"/>
                    </a:cubicBezTo>
                    <a:cubicBezTo>
                      <a:pt x="18" y="161"/>
                      <a:pt x="18" y="161"/>
                      <a:pt x="18" y="161"/>
                    </a:cubicBezTo>
                    <a:cubicBezTo>
                      <a:pt x="58" y="161"/>
                      <a:pt x="58" y="161"/>
                      <a:pt x="58" y="161"/>
                    </a:cubicBezTo>
                    <a:cubicBezTo>
                      <a:pt x="56" y="144"/>
                      <a:pt x="56" y="144"/>
                      <a:pt x="56" y="144"/>
                    </a:cubicBezTo>
                    <a:cubicBezTo>
                      <a:pt x="18" y="144"/>
                      <a:pt x="18" y="144"/>
                      <a:pt x="18" y="144"/>
                    </a:cubicBezTo>
                    <a:cubicBezTo>
                      <a:pt x="0" y="21"/>
                      <a:pt x="0" y="21"/>
                      <a:pt x="0" y="21"/>
                    </a:cubicBezTo>
                    <a:cubicBezTo>
                      <a:pt x="2" y="7"/>
                      <a:pt x="31" y="0"/>
                      <a:pt x="49" y="0"/>
                    </a:cubicBezTo>
                    <a:cubicBezTo>
                      <a:pt x="73" y="0"/>
                      <a:pt x="80" y="3"/>
                      <a:pt x="92" y="21"/>
                    </a:cubicBezTo>
                    <a:cubicBezTo>
                      <a:pt x="103" y="82"/>
                      <a:pt x="103" y="82"/>
                      <a:pt x="103" y="82"/>
                    </a:cubicBezTo>
                    <a:cubicBezTo>
                      <a:pt x="403" y="82"/>
                      <a:pt x="403" y="82"/>
                      <a:pt x="403" y="82"/>
                    </a:cubicBezTo>
                    <a:cubicBezTo>
                      <a:pt x="415" y="21"/>
                      <a:pt x="415" y="21"/>
                      <a:pt x="415" y="21"/>
                    </a:cubicBezTo>
                    <a:cubicBezTo>
                      <a:pt x="426" y="3"/>
                      <a:pt x="433" y="0"/>
                      <a:pt x="457" y="0"/>
                    </a:cubicBezTo>
                    <a:cubicBezTo>
                      <a:pt x="475" y="0"/>
                      <a:pt x="504" y="7"/>
                      <a:pt x="506" y="21"/>
                    </a:cubicBezTo>
                    <a:close/>
                    <a:moveTo>
                      <a:pt x="461" y="82"/>
                    </a:moveTo>
                    <a:cubicBezTo>
                      <a:pt x="469" y="32"/>
                      <a:pt x="469" y="32"/>
                      <a:pt x="469" y="32"/>
                    </a:cubicBezTo>
                    <a:cubicBezTo>
                      <a:pt x="469" y="24"/>
                      <a:pt x="463" y="24"/>
                      <a:pt x="455" y="24"/>
                    </a:cubicBezTo>
                    <a:cubicBezTo>
                      <a:pt x="450" y="24"/>
                      <a:pt x="447" y="26"/>
                      <a:pt x="445" y="32"/>
                    </a:cubicBezTo>
                    <a:cubicBezTo>
                      <a:pt x="435" y="82"/>
                      <a:pt x="435" y="82"/>
                      <a:pt x="435" y="82"/>
                    </a:cubicBezTo>
                    <a:lnTo>
                      <a:pt x="461" y="82"/>
                    </a:lnTo>
                    <a:close/>
                    <a:moveTo>
                      <a:pt x="454" y="127"/>
                    </a:moveTo>
                    <a:cubicBezTo>
                      <a:pt x="457" y="112"/>
                      <a:pt x="457" y="112"/>
                      <a:pt x="457" y="112"/>
                    </a:cubicBezTo>
                    <a:cubicBezTo>
                      <a:pt x="49" y="112"/>
                      <a:pt x="49" y="112"/>
                      <a:pt x="49" y="112"/>
                    </a:cubicBezTo>
                    <a:cubicBezTo>
                      <a:pt x="52" y="127"/>
                      <a:pt x="52" y="127"/>
                      <a:pt x="52" y="127"/>
                    </a:cubicBezTo>
                    <a:cubicBezTo>
                      <a:pt x="78" y="127"/>
                      <a:pt x="78" y="127"/>
                      <a:pt x="78" y="127"/>
                    </a:cubicBezTo>
                    <a:cubicBezTo>
                      <a:pt x="80" y="145"/>
                      <a:pt x="80" y="145"/>
                      <a:pt x="80" y="145"/>
                    </a:cubicBezTo>
                    <a:cubicBezTo>
                      <a:pt x="81" y="161"/>
                      <a:pt x="81" y="161"/>
                      <a:pt x="81" y="161"/>
                    </a:cubicBezTo>
                    <a:cubicBezTo>
                      <a:pt x="425" y="161"/>
                      <a:pt x="425" y="161"/>
                      <a:pt x="425" y="161"/>
                    </a:cubicBezTo>
                    <a:cubicBezTo>
                      <a:pt x="426" y="145"/>
                      <a:pt x="426" y="145"/>
                      <a:pt x="426" y="145"/>
                    </a:cubicBezTo>
                    <a:cubicBezTo>
                      <a:pt x="428" y="127"/>
                      <a:pt x="428" y="127"/>
                      <a:pt x="428" y="127"/>
                    </a:cubicBezTo>
                    <a:lnTo>
                      <a:pt x="454" y="127"/>
                    </a:lnTo>
                    <a:close/>
                    <a:moveTo>
                      <a:pt x="441" y="335"/>
                    </a:moveTo>
                    <a:cubicBezTo>
                      <a:pt x="450" y="178"/>
                      <a:pt x="450" y="178"/>
                      <a:pt x="450" y="178"/>
                    </a:cubicBezTo>
                    <a:cubicBezTo>
                      <a:pt x="56" y="178"/>
                      <a:pt x="56" y="178"/>
                      <a:pt x="56" y="178"/>
                    </a:cubicBezTo>
                    <a:cubicBezTo>
                      <a:pt x="65" y="335"/>
                      <a:pt x="65" y="335"/>
                      <a:pt x="65" y="335"/>
                    </a:cubicBezTo>
                    <a:cubicBezTo>
                      <a:pt x="65" y="343"/>
                      <a:pt x="74" y="349"/>
                      <a:pt x="85" y="349"/>
                    </a:cubicBezTo>
                    <a:cubicBezTo>
                      <a:pt x="421" y="349"/>
                      <a:pt x="421" y="349"/>
                      <a:pt x="421" y="349"/>
                    </a:cubicBezTo>
                    <a:cubicBezTo>
                      <a:pt x="432" y="349"/>
                      <a:pt x="441" y="343"/>
                      <a:pt x="441" y="335"/>
                    </a:cubicBezTo>
                    <a:close/>
                    <a:moveTo>
                      <a:pt x="398" y="490"/>
                    </a:moveTo>
                    <a:cubicBezTo>
                      <a:pt x="398" y="371"/>
                      <a:pt x="398" y="371"/>
                      <a:pt x="398" y="371"/>
                    </a:cubicBezTo>
                    <a:cubicBezTo>
                      <a:pt x="356" y="371"/>
                      <a:pt x="356" y="371"/>
                      <a:pt x="356" y="371"/>
                    </a:cubicBezTo>
                    <a:cubicBezTo>
                      <a:pt x="356" y="496"/>
                      <a:pt x="356" y="496"/>
                      <a:pt x="356" y="496"/>
                    </a:cubicBezTo>
                    <a:cubicBezTo>
                      <a:pt x="389" y="496"/>
                      <a:pt x="389" y="496"/>
                      <a:pt x="389" y="496"/>
                    </a:cubicBezTo>
                    <a:cubicBezTo>
                      <a:pt x="394" y="496"/>
                      <a:pt x="398" y="496"/>
                      <a:pt x="398" y="490"/>
                    </a:cubicBezTo>
                    <a:close/>
                    <a:moveTo>
                      <a:pt x="150" y="496"/>
                    </a:moveTo>
                    <a:cubicBezTo>
                      <a:pt x="150" y="371"/>
                      <a:pt x="150" y="371"/>
                      <a:pt x="150" y="371"/>
                    </a:cubicBezTo>
                    <a:cubicBezTo>
                      <a:pt x="108" y="371"/>
                      <a:pt x="108" y="371"/>
                      <a:pt x="108" y="371"/>
                    </a:cubicBezTo>
                    <a:cubicBezTo>
                      <a:pt x="108" y="490"/>
                      <a:pt x="108" y="490"/>
                      <a:pt x="108" y="490"/>
                    </a:cubicBezTo>
                    <a:cubicBezTo>
                      <a:pt x="108" y="496"/>
                      <a:pt x="112" y="496"/>
                      <a:pt x="117" y="496"/>
                    </a:cubicBezTo>
                    <a:lnTo>
                      <a:pt x="150" y="496"/>
                    </a:lnTo>
                    <a:close/>
                    <a:moveTo>
                      <a:pt x="71" y="82"/>
                    </a:moveTo>
                    <a:cubicBezTo>
                      <a:pt x="61" y="32"/>
                      <a:pt x="61" y="32"/>
                      <a:pt x="61" y="32"/>
                    </a:cubicBezTo>
                    <a:cubicBezTo>
                      <a:pt x="60" y="26"/>
                      <a:pt x="57" y="24"/>
                      <a:pt x="51" y="24"/>
                    </a:cubicBezTo>
                    <a:cubicBezTo>
                      <a:pt x="43" y="24"/>
                      <a:pt x="37" y="24"/>
                      <a:pt x="37" y="32"/>
                    </a:cubicBezTo>
                    <a:cubicBezTo>
                      <a:pt x="45" y="82"/>
                      <a:pt x="45" y="82"/>
                      <a:pt x="45" y="82"/>
                    </a:cubicBezTo>
                    <a:lnTo>
                      <a:pt x="71" y="82"/>
                    </a:lnTo>
                    <a:close/>
                  </a:path>
                </a:pathLst>
              </a:custGeom>
              <a:grpFill/>
              <a:ln>
                <a:noFill/>
              </a:ln>
            </p:spPr>
            <p:txBody>
              <a:bodyPr anchor="ctr"/>
              <a:lstStyle/>
              <a:p>
                <a:pPr algn="ctr"/>
                <a:endParaRPr/>
              </a:p>
            </p:txBody>
          </p:sp>
          <p:sp>
            <p:nvSpPr>
              <p:cNvPr id="190" name="PA-iśḻïḑê"/>
              <p:cNvSpPr/>
              <p:nvPr>
                <p:custDataLst>
                  <p:tags r:id="rId130"/>
                </p:custDataLst>
              </p:nvPr>
            </p:nvSpPr>
            <p:spPr bwMode="auto">
              <a:xfrm>
                <a:off x="2777331" y="3228976"/>
                <a:ext cx="604838" cy="31750"/>
              </a:xfrm>
              <a:prstGeom prst="rect">
                <a:avLst/>
              </a:prstGeom>
              <a:grpFill/>
              <a:ln>
                <a:noFill/>
              </a:ln>
            </p:spPr>
            <p:txBody>
              <a:bodyPr anchor="ctr"/>
              <a:lstStyle/>
              <a:p>
                <a:pPr algn="ctr"/>
                <a:endParaRPr/>
              </a:p>
            </p:txBody>
          </p:sp>
        </p:grpSp>
        <p:grpSp>
          <p:nvGrpSpPr>
            <p:cNvPr id="197" name="PA-组合 196"/>
            <p:cNvGrpSpPr/>
            <p:nvPr>
              <p:custDataLst>
                <p:tags r:id="rId22"/>
              </p:custDataLst>
            </p:nvPr>
          </p:nvGrpSpPr>
          <p:grpSpPr>
            <a:xfrm>
              <a:off x="768868" y="301016"/>
              <a:ext cx="1094840" cy="225977"/>
              <a:chOff x="4245769" y="2843213"/>
              <a:chExt cx="5753100" cy="1187451"/>
            </a:xfrm>
            <a:gradFill>
              <a:gsLst>
                <a:gs pos="0">
                  <a:srgbClr val="9A5A33"/>
                </a:gs>
                <a:gs pos="100000">
                  <a:srgbClr val="DFB88D"/>
                </a:gs>
              </a:gsLst>
              <a:lin ang="5400000" scaled="1"/>
            </a:gradFill>
          </p:grpSpPr>
          <p:sp>
            <p:nvSpPr>
              <p:cNvPr id="198" name="PA-iṡļîḍè"/>
              <p:cNvSpPr/>
              <p:nvPr>
                <p:custDataLst>
                  <p:tags r:id="rId23"/>
                </p:custDataLst>
              </p:nvPr>
            </p:nvSpPr>
            <p:spPr bwMode="auto">
              <a:xfrm>
                <a:off x="9384506" y="2892426"/>
                <a:ext cx="600075" cy="771525"/>
              </a:xfrm>
              <a:custGeom>
                <a:avLst/>
                <a:gdLst>
                  <a:gd name="T0" fmla="*/ 210 w 325"/>
                  <a:gd name="T1" fmla="*/ 140 h 418"/>
                  <a:gd name="T2" fmla="*/ 237 w 325"/>
                  <a:gd name="T3" fmla="*/ 155 h 418"/>
                  <a:gd name="T4" fmla="*/ 161 w 325"/>
                  <a:gd name="T5" fmla="*/ 179 h 418"/>
                  <a:gd name="T6" fmla="*/ 187 w 325"/>
                  <a:gd name="T7" fmla="*/ 68 h 418"/>
                  <a:gd name="T8" fmla="*/ 230 w 325"/>
                  <a:gd name="T9" fmla="*/ 40 h 418"/>
                  <a:gd name="T10" fmla="*/ 199 w 325"/>
                  <a:gd name="T11" fmla="*/ 85 h 418"/>
                  <a:gd name="T12" fmla="*/ 99 w 325"/>
                  <a:gd name="T13" fmla="*/ 132 h 418"/>
                  <a:gd name="T14" fmla="*/ 132 w 325"/>
                  <a:gd name="T15" fmla="*/ 83 h 418"/>
                  <a:gd name="T16" fmla="*/ 174 w 325"/>
                  <a:gd name="T17" fmla="*/ 116 h 418"/>
                  <a:gd name="T18" fmla="*/ 59 w 325"/>
                  <a:gd name="T19" fmla="*/ 198 h 418"/>
                  <a:gd name="T20" fmla="*/ 16 w 325"/>
                  <a:gd name="T21" fmla="*/ 224 h 418"/>
                  <a:gd name="T22" fmla="*/ 17 w 325"/>
                  <a:gd name="T23" fmla="*/ 314 h 418"/>
                  <a:gd name="T24" fmla="*/ 55 w 325"/>
                  <a:gd name="T25" fmla="*/ 244 h 418"/>
                  <a:gd name="T26" fmla="*/ 131 w 325"/>
                  <a:gd name="T27" fmla="*/ 194 h 418"/>
                  <a:gd name="T28" fmla="*/ 111 w 325"/>
                  <a:gd name="T29" fmla="*/ 251 h 418"/>
                  <a:gd name="T30" fmla="*/ 148 w 325"/>
                  <a:gd name="T31" fmla="*/ 246 h 418"/>
                  <a:gd name="T32" fmla="*/ 184 w 325"/>
                  <a:gd name="T33" fmla="*/ 243 h 418"/>
                  <a:gd name="T34" fmla="*/ 131 w 325"/>
                  <a:gd name="T35" fmla="*/ 281 h 418"/>
                  <a:gd name="T36" fmla="*/ 76 w 325"/>
                  <a:gd name="T37" fmla="*/ 299 h 418"/>
                  <a:gd name="T38" fmla="*/ 134 w 325"/>
                  <a:gd name="T39" fmla="*/ 334 h 418"/>
                  <a:gd name="T40" fmla="*/ 203 w 325"/>
                  <a:gd name="T41" fmla="*/ 298 h 418"/>
                  <a:gd name="T42" fmla="*/ 206 w 325"/>
                  <a:gd name="T43" fmla="*/ 350 h 418"/>
                  <a:gd name="T44" fmla="*/ 165 w 325"/>
                  <a:gd name="T45" fmla="*/ 378 h 418"/>
                  <a:gd name="T46" fmla="*/ 144 w 325"/>
                  <a:gd name="T47" fmla="*/ 410 h 418"/>
                  <a:gd name="T48" fmla="*/ 228 w 325"/>
                  <a:gd name="T49" fmla="*/ 408 h 418"/>
                  <a:gd name="T50" fmla="*/ 239 w 325"/>
                  <a:gd name="T51" fmla="*/ 307 h 418"/>
                  <a:gd name="T52" fmla="*/ 273 w 325"/>
                  <a:gd name="T53" fmla="*/ 283 h 418"/>
                  <a:gd name="T54" fmla="*/ 271 w 325"/>
                  <a:gd name="T55" fmla="*/ 239 h 418"/>
                  <a:gd name="T56" fmla="*/ 233 w 325"/>
                  <a:gd name="T57" fmla="*/ 226 h 418"/>
                  <a:gd name="T58" fmla="*/ 261 w 325"/>
                  <a:gd name="T59" fmla="*/ 181 h 418"/>
                  <a:gd name="T60" fmla="*/ 316 w 325"/>
                  <a:gd name="T61" fmla="*/ 167 h 418"/>
                  <a:gd name="T62" fmla="*/ 297 w 325"/>
                  <a:gd name="T63" fmla="*/ 119 h 418"/>
                  <a:gd name="T64" fmla="*/ 251 w 325"/>
                  <a:gd name="T65" fmla="*/ 93 h 418"/>
                  <a:gd name="T66" fmla="*/ 276 w 325"/>
                  <a:gd name="T67" fmla="*/ 34 h 418"/>
                  <a:gd name="T68" fmla="*/ 217 w 325"/>
                  <a:gd name="T69" fmla="*/ 11 h 418"/>
                  <a:gd name="T70" fmla="*/ 164 w 325"/>
                  <a:gd name="T71" fmla="*/ 29 h 418"/>
                  <a:gd name="T72" fmla="*/ 136 w 325"/>
                  <a:gd name="T73" fmla="*/ 43 h 418"/>
                  <a:gd name="T74" fmla="*/ 113 w 325"/>
                  <a:gd name="T75" fmla="*/ 21 h 418"/>
                  <a:gd name="T76" fmla="*/ 78 w 325"/>
                  <a:gd name="T77" fmla="*/ 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5" h="418">
                    <a:moveTo>
                      <a:pt x="161" y="179"/>
                    </a:moveTo>
                    <a:cubicBezTo>
                      <a:pt x="160" y="178"/>
                      <a:pt x="188" y="143"/>
                      <a:pt x="210" y="140"/>
                    </a:cubicBezTo>
                    <a:cubicBezTo>
                      <a:pt x="232" y="137"/>
                      <a:pt x="226" y="133"/>
                      <a:pt x="238" y="138"/>
                    </a:cubicBezTo>
                    <a:cubicBezTo>
                      <a:pt x="250" y="144"/>
                      <a:pt x="252" y="148"/>
                      <a:pt x="237" y="155"/>
                    </a:cubicBezTo>
                    <a:cubicBezTo>
                      <a:pt x="222" y="162"/>
                      <a:pt x="215" y="168"/>
                      <a:pt x="196" y="171"/>
                    </a:cubicBezTo>
                    <a:cubicBezTo>
                      <a:pt x="177" y="175"/>
                      <a:pt x="163" y="181"/>
                      <a:pt x="161" y="179"/>
                    </a:cubicBezTo>
                    <a:close/>
                    <a:moveTo>
                      <a:pt x="199" y="85"/>
                    </a:moveTo>
                    <a:cubicBezTo>
                      <a:pt x="197" y="87"/>
                      <a:pt x="186" y="79"/>
                      <a:pt x="187" y="68"/>
                    </a:cubicBezTo>
                    <a:cubicBezTo>
                      <a:pt x="188" y="57"/>
                      <a:pt x="197" y="38"/>
                      <a:pt x="211" y="34"/>
                    </a:cubicBezTo>
                    <a:cubicBezTo>
                      <a:pt x="225" y="30"/>
                      <a:pt x="230" y="30"/>
                      <a:pt x="230" y="40"/>
                    </a:cubicBezTo>
                    <a:cubicBezTo>
                      <a:pt x="229" y="51"/>
                      <a:pt x="229" y="62"/>
                      <a:pt x="219" y="71"/>
                    </a:cubicBezTo>
                    <a:cubicBezTo>
                      <a:pt x="210" y="80"/>
                      <a:pt x="201" y="84"/>
                      <a:pt x="199" y="85"/>
                    </a:cubicBezTo>
                    <a:close/>
                    <a:moveTo>
                      <a:pt x="79" y="112"/>
                    </a:moveTo>
                    <a:cubicBezTo>
                      <a:pt x="79" y="113"/>
                      <a:pt x="87" y="125"/>
                      <a:pt x="99" y="132"/>
                    </a:cubicBezTo>
                    <a:cubicBezTo>
                      <a:pt x="112" y="138"/>
                      <a:pt x="119" y="135"/>
                      <a:pt x="129" y="127"/>
                    </a:cubicBezTo>
                    <a:cubicBezTo>
                      <a:pt x="139" y="118"/>
                      <a:pt x="130" y="95"/>
                      <a:pt x="132" y="83"/>
                    </a:cubicBezTo>
                    <a:cubicBezTo>
                      <a:pt x="135" y="70"/>
                      <a:pt x="136" y="73"/>
                      <a:pt x="146" y="75"/>
                    </a:cubicBezTo>
                    <a:cubicBezTo>
                      <a:pt x="156" y="76"/>
                      <a:pt x="173" y="108"/>
                      <a:pt x="174" y="116"/>
                    </a:cubicBezTo>
                    <a:cubicBezTo>
                      <a:pt x="174" y="123"/>
                      <a:pt x="170" y="123"/>
                      <a:pt x="128" y="142"/>
                    </a:cubicBezTo>
                    <a:cubicBezTo>
                      <a:pt x="86" y="161"/>
                      <a:pt x="67" y="195"/>
                      <a:pt x="59" y="198"/>
                    </a:cubicBezTo>
                    <a:cubicBezTo>
                      <a:pt x="52" y="202"/>
                      <a:pt x="55" y="191"/>
                      <a:pt x="40" y="188"/>
                    </a:cubicBezTo>
                    <a:cubicBezTo>
                      <a:pt x="26" y="186"/>
                      <a:pt x="23" y="211"/>
                      <a:pt x="16" y="224"/>
                    </a:cubicBezTo>
                    <a:cubicBezTo>
                      <a:pt x="8" y="238"/>
                      <a:pt x="5" y="266"/>
                      <a:pt x="5" y="277"/>
                    </a:cubicBezTo>
                    <a:cubicBezTo>
                      <a:pt x="5" y="288"/>
                      <a:pt x="0" y="301"/>
                      <a:pt x="17" y="314"/>
                    </a:cubicBezTo>
                    <a:cubicBezTo>
                      <a:pt x="33" y="326"/>
                      <a:pt x="49" y="311"/>
                      <a:pt x="53" y="304"/>
                    </a:cubicBezTo>
                    <a:cubicBezTo>
                      <a:pt x="57" y="298"/>
                      <a:pt x="53" y="269"/>
                      <a:pt x="55" y="244"/>
                    </a:cubicBezTo>
                    <a:cubicBezTo>
                      <a:pt x="57" y="220"/>
                      <a:pt x="89" y="204"/>
                      <a:pt x="100" y="197"/>
                    </a:cubicBezTo>
                    <a:cubicBezTo>
                      <a:pt x="115" y="189"/>
                      <a:pt x="129" y="190"/>
                      <a:pt x="131" y="194"/>
                    </a:cubicBezTo>
                    <a:cubicBezTo>
                      <a:pt x="134" y="197"/>
                      <a:pt x="119" y="214"/>
                      <a:pt x="112" y="219"/>
                    </a:cubicBezTo>
                    <a:cubicBezTo>
                      <a:pt x="105" y="224"/>
                      <a:pt x="110" y="244"/>
                      <a:pt x="111" y="251"/>
                    </a:cubicBezTo>
                    <a:cubicBezTo>
                      <a:pt x="113" y="257"/>
                      <a:pt x="111" y="260"/>
                      <a:pt x="125" y="265"/>
                    </a:cubicBezTo>
                    <a:cubicBezTo>
                      <a:pt x="142" y="271"/>
                      <a:pt x="139" y="257"/>
                      <a:pt x="148" y="246"/>
                    </a:cubicBezTo>
                    <a:cubicBezTo>
                      <a:pt x="157" y="236"/>
                      <a:pt x="163" y="224"/>
                      <a:pt x="170" y="224"/>
                    </a:cubicBezTo>
                    <a:cubicBezTo>
                      <a:pt x="177" y="224"/>
                      <a:pt x="180" y="238"/>
                      <a:pt x="184" y="243"/>
                    </a:cubicBezTo>
                    <a:cubicBezTo>
                      <a:pt x="187" y="248"/>
                      <a:pt x="189" y="257"/>
                      <a:pt x="177" y="263"/>
                    </a:cubicBezTo>
                    <a:cubicBezTo>
                      <a:pt x="165" y="269"/>
                      <a:pt x="131" y="281"/>
                      <a:pt x="131" y="281"/>
                    </a:cubicBezTo>
                    <a:cubicBezTo>
                      <a:pt x="131" y="281"/>
                      <a:pt x="112" y="284"/>
                      <a:pt x="101" y="287"/>
                    </a:cubicBezTo>
                    <a:cubicBezTo>
                      <a:pt x="90" y="289"/>
                      <a:pt x="78" y="285"/>
                      <a:pt x="76" y="299"/>
                    </a:cubicBezTo>
                    <a:cubicBezTo>
                      <a:pt x="73" y="312"/>
                      <a:pt x="78" y="305"/>
                      <a:pt x="86" y="319"/>
                    </a:cubicBezTo>
                    <a:cubicBezTo>
                      <a:pt x="94" y="333"/>
                      <a:pt x="119" y="337"/>
                      <a:pt x="134" y="334"/>
                    </a:cubicBezTo>
                    <a:cubicBezTo>
                      <a:pt x="149" y="332"/>
                      <a:pt x="157" y="324"/>
                      <a:pt x="168" y="316"/>
                    </a:cubicBezTo>
                    <a:cubicBezTo>
                      <a:pt x="178" y="308"/>
                      <a:pt x="194" y="298"/>
                      <a:pt x="203" y="298"/>
                    </a:cubicBezTo>
                    <a:cubicBezTo>
                      <a:pt x="211" y="299"/>
                      <a:pt x="211" y="311"/>
                      <a:pt x="211" y="325"/>
                    </a:cubicBezTo>
                    <a:cubicBezTo>
                      <a:pt x="211" y="339"/>
                      <a:pt x="210" y="337"/>
                      <a:pt x="206" y="350"/>
                    </a:cubicBezTo>
                    <a:cubicBezTo>
                      <a:pt x="202" y="364"/>
                      <a:pt x="199" y="368"/>
                      <a:pt x="194" y="372"/>
                    </a:cubicBezTo>
                    <a:cubicBezTo>
                      <a:pt x="189" y="377"/>
                      <a:pt x="184" y="376"/>
                      <a:pt x="165" y="378"/>
                    </a:cubicBezTo>
                    <a:cubicBezTo>
                      <a:pt x="145" y="380"/>
                      <a:pt x="131" y="393"/>
                      <a:pt x="129" y="400"/>
                    </a:cubicBezTo>
                    <a:cubicBezTo>
                      <a:pt x="128" y="407"/>
                      <a:pt x="135" y="405"/>
                      <a:pt x="144" y="410"/>
                    </a:cubicBezTo>
                    <a:cubicBezTo>
                      <a:pt x="152" y="414"/>
                      <a:pt x="163" y="416"/>
                      <a:pt x="185" y="417"/>
                    </a:cubicBezTo>
                    <a:cubicBezTo>
                      <a:pt x="208" y="418"/>
                      <a:pt x="219" y="417"/>
                      <a:pt x="228" y="408"/>
                    </a:cubicBezTo>
                    <a:cubicBezTo>
                      <a:pt x="238" y="400"/>
                      <a:pt x="240" y="373"/>
                      <a:pt x="241" y="354"/>
                    </a:cubicBezTo>
                    <a:cubicBezTo>
                      <a:pt x="243" y="335"/>
                      <a:pt x="239" y="315"/>
                      <a:pt x="239" y="307"/>
                    </a:cubicBezTo>
                    <a:cubicBezTo>
                      <a:pt x="239" y="299"/>
                      <a:pt x="239" y="297"/>
                      <a:pt x="244" y="288"/>
                    </a:cubicBezTo>
                    <a:cubicBezTo>
                      <a:pt x="249" y="280"/>
                      <a:pt x="257" y="284"/>
                      <a:pt x="273" y="283"/>
                    </a:cubicBezTo>
                    <a:cubicBezTo>
                      <a:pt x="288" y="281"/>
                      <a:pt x="286" y="270"/>
                      <a:pt x="287" y="261"/>
                    </a:cubicBezTo>
                    <a:cubicBezTo>
                      <a:pt x="288" y="251"/>
                      <a:pt x="281" y="247"/>
                      <a:pt x="271" y="239"/>
                    </a:cubicBezTo>
                    <a:cubicBezTo>
                      <a:pt x="260" y="231"/>
                      <a:pt x="250" y="236"/>
                      <a:pt x="240" y="236"/>
                    </a:cubicBezTo>
                    <a:cubicBezTo>
                      <a:pt x="230" y="236"/>
                      <a:pt x="233" y="234"/>
                      <a:pt x="233" y="226"/>
                    </a:cubicBezTo>
                    <a:cubicBezTo>
                      <a:pt x="233" y="219"/>
                      <a:pt x="238" y="215"/>
                      <a:pt x="239" y="207"/>
                    </a:cubicBezTo>
                    <a:cubicBezTo>
                      <a:pt x="241" y="200"/>
                      <a:pt x="251" y="192"/>
                      <a:pt x="261" y="181"/>
                    </a:cubicBezTo>
                    <a:cubicBezTo>
                      <a:pt x="270" y="170"/>
                      <a:pt x="276" y="175"/>
                      <a:pt x="289" y="176"/>
                    </a:cubicBezTo>
                    <a:cubicBezTo>
                      <a:pt x="302" y="176"/>
                      <a:pt x="307" y="176"/>
                      <a:pt x="316" y="167"/>
                    </a:cubicBezTo>
                    <a:cubicBezTo>
                      <a:pt x="325" y="157"/>
                      <a:pt x="318" y="138"/>
                      <a:pt x="316" y="132"/>
                    </a:cubicBezTo>
                    <a:cubicBezTo>
                      <a:pt x="315" y="125"/>
                      <a:pt x="309" y="129"/>
                      <a:pt x="297" y="119"/>
                    </a:cubicBezTo>
                    <a:cubicBezTo>
                      <a:pt x="285" y="108"/>
                      <a:pt x="274" y="111"/>
                      <a:pt x="261" y="111"/>
                    </a:cubicBezTo>
                    <a:cubicBezTo>
                      <a:pt x="248" y="111"/>
                      <a:pt x="244" y="100"/>
                      <a:pt x="251" y="93"/>
                    </a:cubicBezTo>
                    <a:cubicBezTo>
                      <a:pt x="259" y="87"/>
                      <a:pt x="265" y="77"/>
                      <a:pt x="272" y="66"/>
                    </a:cubicBezTo>
                    <a:cubicBezTo>
                      <a:pt x="278" y="55"/>
                      <a:pt x="276" y="45"/>
                      <a:pt x="276" y="34"/>
                    </a:cubicBezTo>
                    <a:cubicBezTo>
                      <a:pt x="275" y="24"/>
                      <a:pt x="264" y="20"/>
                      <a:pt x="252" y="10"/>
                    </a:cubicBezTo>
                    <a:cubicBezTo>
                      <a:pt x="240" y="0"/>
                      <a:pt x="225" y="8"/>
                      <a:pt x="217" y="11"/>
                    </a:cubicBezTo>
                    <a:cubicBezTo>
                      <a:pt x="208" y="14"/>
                      <a:pt x="196" y="20"/>
                      <a:pt x="187" y="25"/>
                    </a:cubicBezTo>
                    <a:cubicBezTo>
                      <a:pt x="178" y="30"/>
                      <a:pt x="172" y="30"/>
                      <a:pt x="164" y="29"/>
                    </a:cubicBezTo>
                    <a:cubicBezTo>
                      <a:pt x="157" y="29"/>
                      <a:pt x="150" y="29"/>
                      <a:pt x="147" y="29"/>
                    </a:cubicBezTo>
                    <a:cubicBezTo>
                      <a:pt x="144" y="29"/>
                      <a:pt x="141" y="35"/>
                      <a:pt x="136" y="43"/>
                    </a:cubicBezTo>
                    <a:cubicBezTo>
                      <a:pt x="131" y="51"/>
                      <a:pt x="126" y="47"/>
                      <a:pt x="124" y="43"/>
                    </a:cubicBezTo>
                    <a:cubicBezTo>
                      <a:pt x="121" y="38"/>
                      <a:pt x="116" y="28"/>
                      <a:pt x="113" y="21"/>
                    </a:cubicBezTo>
                    <a:cubicBezTo>
                      <a:pt x="110" y="15"/>
                      <a:pt x="97" y="18"/>
                      <a:pt x="91" y="21"/>
                    </a:cubicBezTo>
                    <a:cubicBezTo>
                      <a:pt x="84" y="25"/>
                      <a:pt x="80" y="41"/>
                      <a:pt x="78" y="52"/>
                    </a:cubicBezTo>
                    <a:cubicBezTo>
                      <a:pt x="75" y="63"/>
                      <a:pt x="78" y="111"/>
                      <a:pt x="7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199" name="PA-íšḻïḋè"/>
              <p:cNvSpPr/>
              <p:nvPr>
                <p:custDataLst>
                  <p:tags r:id="rId24"/>
                </p:custDataLst>
              </p:nvPr>
            </p:nvSpPr>
            <p:spPr bwMode="auto">
              <a:xfrm>
                <a:off x="8527256" y="3025776"/>
                <a:ext cx="388938" cy="534988"/>
              </a:xfrm>
              <a:custGeom>
                <a:avLst/>
                <a:gdLst>
                  <a:gd name="T0" fmla="*/ 4 w 211"/>
                  <a:gd name="T1" fmla="*/ 137 h 290"/>
                  <a:gd name="T2" fmla="*/ 41 w 211"/>
                  <a:gd name="T3" fmla="*/ 117 h 290"/>
                  <a:gd name="T4" fmla="*/ 75 w 211"/>
                  <a:gd name="T5" fmla="*/ 83 h 290"/>
                  <a:gd name="T6" fmla="*/ 82 w 211"/>
                  <a:gd name="T7" fmla="*/ 29 h 290"/>
                  <a:gd name="T8" fmla="*/ 94 w 211"/>
                  <a:gd name="T9" fmla="*/ 6 h 290"/>
                  <a:gd name="T10" fmla="*/ 126 w 211"/>
                  <a:gd name="T11" fmla="*/ 27 h 290"/>
                  <a:gd name="T12" fmla="*/ 145 w 211"/>
                  <a:gd name="T13" fmla="*/ 65 h 290"/>
                  <a:gd name="T14" fmla="*/ 170 w 211"/>
                  <a:gd name="T15" fmla="*/ 93 h 290"/>
                  <a:gd name="T16" fmla="*/ 164 w 211"/>
                  <a:gd name="T17" fmla="*/ 119 h 290"/>
                  <a:gd name="T18" fmla="*/ 127 w 211"/>
                  <a:gd name="T19" fmla="*/ 151 h 290"/>
                  <a:gd name="T20" fmla="*/ 123 w 211"/>
                  <a:gd name="T21" fmla="*/ 165 h 290"/>
                  <a:gd name="T22" fmla="*/ 181 w 211"/>
                  <a:gd name="T23" fmla="*/ 187 h 290"/>
                  <a:gd name="T24" fmla="*/ 210 w 211"/>
                  <a:gd name="T25" fmla="*/ 231 h 290"/>
                  <a:gd name="T26" fmla="*/ 202 w 211"/>
                  <a:gd name="T27" fmla="*/ 281 h 290"/>
                  <a:gd name="T28" fmla="*/ 185 w 211"/>
                  <a:gd name="T29" fmla="*/ 289 h 290"/>
                  <a:gd name="T30" fmla="*/ 162 w 211"/>
                  <a:gd name="T31" fmla="*/ 267 h 290"/>
                  <a:gd name="T32" fmla="*/ 158 w 211"/>
                  <a:gd name="T33" fmla="*/ 217 h 290"/>
                  <a:gd name="T34" fmla="*/ 134 w 211"/>
                  <a:gd name="T35" fmla="*/ 188 h 290"/>
                  <a:gd name="T36" fmla="*/ 117 w 211"/>
                  <a:gd name="T37" fmla="*/ 183 h 290"/>
                  <a:gd name="T38" fmla="*/ 105 w 211"/>
                  <a:gd name="T39" fmla="*/ 191 h 290"/>
                  <a:gd name="T40" fmla="*/ 95 w 211"/>
                  <a:gd name="T41" fmla="*/ 225 h 290"/>
                  <a:gd name="T42" fmla="*/ 92 w 211"/>
                  <a:gd name="T43" fmla="*/ 251 h 290"/>
                  <a:gd name="T44" fmla="*/ 58 w 211"/>
                  <a:gd name="T45" fmla="*/ 261 h 290"/>
                  <a:gd name="T46" fmla="*/ 37 w 211"/>
                  <a:gd name="T47" fmla="*/ 235 h 290"/>
                  <a:gd name="T48" fmla="*/ 39 w 211"/>
                  <a:gd name="T49" fmla="*/ 205 h 290"/>
                  <a:gd name="T50" fmla="*/ 45 w 211"/>
                  <a:gd name="T51" fmla="*/ 177 h 290"/>
                  <a:gd name="T52" fmla="*/ 18 w 211"/>
                  <a:gd name="T53" fmla="*/ 155 h 290"/>
                  <a:gd name="T54" fmla="*/ 0 w 211"/>
                  <a:gd name="T55" fmla="*/ 147 h 290"/>
                  <a:gd name="T56" fmla="*/ 4 w 211"/>
                  <a:gd name="T57" fmla="*/ 13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1" h="290">
                    <a:moveTo>
                      <a:pt x="4" y="137"/>
                    </a:moveTo>
                    <a:cubicBezTo>
                      <a:pt x="4" y="137"/>
                      <a:pt x="32" y="120"/>
                      <a:pt x="41" y="117"/>
                    </a:cubicBezTo>
                    <a:cubicBezTo>
                      <a:pt x="50" y="115"/>
                      <a:pt x="69" y="103"/>
                      <a:pt x="75" y="83"/>
                    </a:cubicBezTo>
                    <a:cubicBezTo>
                      <a:pt x="81" y="63"/>
                      <a:pt x="82" y="39"/>
                      <a:pt x="82" y="29"/>
                    </a:cubicBezTo>
                    <a:cubicBezTo>
                      <a:pt x="82" y="19"/>
                      <a:pt x="76" y="0"/>
                      <a:pt x="94" y="6"/>
                    </a:cubicBezTo>
                    <a:cubicBezTo>
                      <a:pt x="112" y="12"/>
                      <a:pt x="124" y="15"/>
                      <a:pt x="126" y="27"/>
                    </a:cubicBezTo>
                    <a:cubicBezTo>
                      <a:pt x="129" y="39"/>
                      <a:pt x="131" y="55"/>
                      <a:pt x="145" y="65"/>
                    </a:cubicBezTo>
                    <a:cubicBezTo>
                      <a:pt x="159" y="75"/>
                      <a:pt x="168" y="83"/>
                      <a:pt x="170" y="93"/>
                    </a:cubicBezTo>
                    <a:cubicBezTo>
                      <a:pt x="172" y="103"/>
                      <a:pt x="172" y="114"/>
                      <a:pt x="164" y="119"/>
                    </a:cubicBezTo>
                    <a:cubicBezTo>
                      <a:pt x="157" y="123"/>
                      <a:pt x="132" y="147"/>
                      <a:pt x="127" y="151"/>
                    </a:cubicBezTo>
                    <a:cubicBezTo>
                      <a:pt x="121" y="154"/>
                      <a:pt x="119" y="165"/>
                      <a:pt x="123" y="165"/>
                    </a:cubicBezTo>
                    <a:cubicBezTo>
                      <a:pt x="127" y="165"/>
                      <a:pt x="163" y="172"/>
                      <a:pt x="181" y="187"/>
                    </a:cubicBezTo>
                    <a:cubicBezTo>
                      <a:pt x="198" y="202"/>
                      <a:pt x="209" y="216"/>
                      <a:pt x="210" y="231"/>
                    </a:cubicBezTo>
                    <a:cubicBezTo>
                      <a:pt x="211" y="247"/>
                      <a:pt x="210" y="273"/>
                      <a:pt x="202" y="281"/>
                    </a:cubicBezTo>
                    <a:cubicBezTo>
                      <a:pt x="194" y="288"/>
                      <a:pt x="192" y="290"/>
                      <a:pt x="185" y="289"/>
                    </a:cubicBezTo>
                    <a:cubicBezTo>
                      <a:pt x="178" y="288"/>
                      <a:pt x="164" y="279"/>
                      <a:pt x="162" y="267"/>
                    </a:cubicBezTo>
                    <a:cubicBezTo>
                      <a:pt x="160" y="255"/>
                      <a:pt x="164" y="239"/>
                      <a:pt x="158" y="217"/>
                    </a:cubicBezTo>
                    <a:cubicBezTo>
                      <a:pt x="153" y="196"/>
                      <a:pt x="139" y="191"/>
                      <a:pt x="134" y="188"/>
                    </a:cubicBezTo>
                    <a:cubicBezTo>
                      <a:pt x="129" y="186"/>
                      <a:pt x="117" y="183"/>
                      <a:pt x="117" y="183"/>
                    </a:cubicBezTo>
                    <a:cubicBezTo>
                      <a:pt x="117" y="183"/>
                      <a:pt x="108" y="182"/>
                      <a:pt x="105" y="191"/>
                    </a:cubicBezTo>
                    <a:cubicBezTo>
                      <a:pt x="102" y="199"/>
                      <a:pt x="96" y="215"/>
                      <a:pt x="95" y="225"/>
                    </a:cubicBezTo>
                    <a:cubicBezTo>
                      <a:pt x="94" y="235"/>
                      <a:pt x="96" y="247"/>
                      <a:pt x="92" y="251"/>
                    </a:cubicBezTo>
                    <a:cubicBezTo>
                      <a:pt x="87" y="256"/>
                      <a:pt x="77" y="267"/>
                      <a:pt x="58" y="261"/>
                    </a:cubicBezTo>
                    <a:cubicBezTo>
                      <a:pt x="39" y="255"/>
                      <a:pt x="41" y="238"/>
                      <a:pt x="37" y="235"/>
                    </a:cubicBezTo>
                    <a:cubicBezTo>
                      <a:pt x="33" y="231"/>
                      <a:pt x="39" y="211"/>
                      <a:pt x="39" y="205"/>
                    </a:cubicBezTo>
                    <a:cubicBezTo>
                      <a:pt x="39" y="200"/>
                      <a:pt x="47" y="182"/>
                      <a:pt x="45" y="177"/>
                    </a:cubicBezTo>
                    <a:cubicBezTo>
                      <a:pt x="44" y="173"/>
                      <a:pt x="25" y="153"/>
                      <a:pt x="18" y="155"/>
                    </a:cubicBezTo>
                    <a:cubicBezTo>
                      <a:pt x="11" y="157"/>
                      <a:pt x="1" y="155"/>
                      <a:pt x="0" y="147"/>
                    </a:cubicBezTo>
                    <a:cubicBezTo>
                      <a:pt x="0" y="140"/>
                      <a:pt x="4" y="137"/>
                      <a:pt x="4"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0" name="PA-ísľîḋe"/>
              <p:cNvSpPr/>
              <p:nvPr>
                <p:custDataLst>
                  <p:tags r:id="rId25"/>
                </p:custDataLst>
              </p:nvPr>
            </p:nvSpPr>
            <p:spPr bwMode="auto">
              <a:xfrm>
                <a:off x="7392194" y="2909888"/>
                <a:ext cx="746125" cy="695325"/>
              </a:xfrm>
              <a:custGeom>
                <a:avLst/>
                <a:gdLst>
                  <a:gd name="T0" fmla="*/ 159 w 405"/>
                  <a:gd name="T1" fmla="*/ 229 h 377"/>
                  <a:gd name="T2" fmla="*/ 218 w 405"/>
                  <a:gd name="T3" fmla="*/ 183 h 377"/>
                  <a:gd name="T4" fmla="*/ 234 w 405"/>
                  <a:gd name="T5" fmla="*/ 247 h 377"/>
                  <a:gd name="T6" fmla="*/ 260 w 405"/>
                  <a:gd name="T7" fmla="*/ 269 h 377"/>
                  <a:gd name="T8" fmla="*/ 209 w 405"/>
                  <a:gd name="T9" fmla="*/ 247 h 377"/>
                  <a:gd name="T10" fmla="*/ 108 w 405"/>
                  <a:gd name="T11" fmla="*/ 215 h 377"/>
                  <a:gd name="T12" fmla="*/ 73 w 405"/>
                  <a:gd name="T13" fmla="*/ 283 h 377"/>
                  <a:gd name="T14" fmla="*/ 43 w 405"/>
                  <a:gd name="T15" fmla="*/ 350 h 377"/>
                  <a:gd name="T16" fmla="*/ 91 w 405"/>
                  <a:gd name="T17" fmla="*/ 347 h 377"/>
                  <a:gd name="T18" fmla="*/ 118 w 405"/>
                  <a:gd name="T19" fmla="*/ 372 h 377"/>
                  <a:gd name="T20" fmla="*/ 136 w 405"/>
                  <a:gd name="T21" fmla="*/ 328 h 377"/>
                  <a:gd name="T22" fmla="*/ 147 w 405"/>
                  <a:gd name="T23" fmla="*/ 265 h 377"/>
                  <a:gd name="T24" fmla="*/ 242 w 405"/>
                  <a:gd name="T25" fmla="*/ 306 h 377"/>
                  <a:gd name="T26" fmla="*/ 186 w 405"/>
                  <a:gd name="T27" fmla="*/ 337 h 377"/>
                  <a:gd name="T28" fmla="*/ 172 w 405"/>
                  <a:gd name="T29" fmla="*/ 367 h 377"/>
                  <a:gd name="T30" fmla="*/ 272 w 405"/>
                  <a:gd name="T31" fmla="*/ 328 h 377"/>
                  <a:gd name="T32" fmla="*/ 352 w 405"/>
                  <a:gd name="T33" fmla="*/ 373 h 377"/>
                  <a:gd name="T34" fmla="*/ 389 w 405"/>
                  <a:gd name="T35" fmla="*/ 333 h 377"/>
                  <a:gd name="T36" fmla="*/ 292 w 405"/>
                  <a:gd name="T37" fmla="*/ 299 h 377"/>
                  <a:gd name="T38" fmla="*/ 291 w 405"/>
                  <a:gd name="T39" fmla="*/ 217 h 377"/>
                  <a:gd name="T40" fmla="*/ 261 w 405"/>
                  <a:gd name="T41" fmla="*/ 173 h 377"/>
                  <a:gd name="T42" fmla="*/ 297 w 405"/>
                  <a:gd name="T43" fmla="*/ 107 h 377"/>
                  <a:gd name="T44" fmla="*/ 283 w 405"/>
                  <a:gd name="T45" fmla="*/ 43 h 377"/>
                  <a:gd name="T46" fmla="*/ 241 w 405"/>
                  <a:gd name="T47" fmla="*/ 1 h 377"/>
                  <a:gd name="T48" fmla="*/ 241 w 405"/>
                  <a:gd name="T49" fmla="*/ 35 h 377"/>
                  <a:gd name="T50" fmla="*/ 245 w 405"/>
                  <a:gd name="T51" fmla="*/ 97 h 377"/>
                  <a:gd name="T52" fmla="*/ 194 w 405"/>
                  <a:gd name="T53" fmla="*/ 129 h 377"/>
                  <a:gd name="T54" fmla="*/ 161 w 405"/>
                  <a:gd name="T55" fmla="*/ 121 h 377"/>
                  <a:gd name="T56" fmla="*/ 150 w 405"/>
                  <a:gd name="T57" fmla="*/ 33 h 377"/>
                  <a:gd name="T58" fmla="*/ 122 w 405"/>
                  <a:gd name="T59" fmla="*/ 56 h 377"/>
                  <a:gd name="T60" fmla="*/ 121 w 405"/>
                  <a:gd name="T61" fmla="*/ 133 h 377"/>
                  <a:gd name="T62" fmla="*/ 30 w 405"/>
                  <a:gd name="T63" fmla="*/ 180 h 377"/>
                  <a:gd name="T64" fmla="*/ 22 w 405"/>
                  <a:gd name="T65" fmla="*/ 21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5" h="377">
                    <a:moveTo>
                      <a:pt x="174" y="243"/>
                    </a:moveTo>
                    <a:cubicBezTo>
                      <a:pt x="172" y="243"/>
                      <a:pt x="154" y="236"/>
                      <a:pt x="159" y="229"/>
                    </a:cubicBezTo>
                    <a:cubicBezTo>
                      <a:pt x="163" y="221"/>
                      <a:pt x="190" y="187"/>
                      <a:pt x="199" y="183"/>
                    </a:cubicBezTo>
                    <a:cubicBezTo>
                      <a:pt x="208" y="178"/>
                      <a:pt x="215" y="172"/>
                      <a:pt x="218" y="183"/>
                    </a:cubicBezTo>
                    <a:cubicBezTo>
                      <a:pt x="221" y="193"/>
                      <a:pt x="215" y="230"/>
                      <a:pt x="220" y="236"/>
                    </a:cubicBezTo>
                    <a:cubicBezTo>
                      <a:pt x="225" y="241"/>
                      <a:pt x="227" y="248"/>
                      <a:pt x="234" y="247"/>
                    </a:cubicBezTo>
                    <a:cubicBezTo>
                      <a:pt x="241" y="246"/>
                      <a:pt x="256" y="238"/>
                      <a:pt x="260" y="245"/>
                    </a:cubicBezTo>
                    <a:cubicBezTo>
                      <a:pt x="263" y="252"/>
                      <a:pt x="268" y="259"/>
                      <a:pt x="260" y="269"/>
                    </a:cubicBezTo>
                    <a:cubicBezTo>
                      <a:pt x="253" y="278"/>
                      <a:pt x="247" y="281"/>
                      <a:pt x="239" y="274"/>
                    </a:cubicBezTo>
                    <a:cubicBezTo>
                      <a:pt x="230" y="267"/>
                      <a:pt x="221" y="250"/>
                      <a:pt x="209" y="247"/>
                    </a:cubicBezTo>
                    <a:cubicBezTo>
                      <a:pt x="198" y="245"/>
                      <a:pt x="176" y="243"/>
                      <a:pt x="174" y="243"/>
                    </a:cubicBezTo>
                    <a:close/>
                    <a:moveTo>
                      <a:pt x="108" y="215"/>
                    </a:moveTo>
                    <a:cubicBezTo>
                      <a:pt x="109" y="216"/>
                      <a:pt x="102" y="238"/>
                      <a:pt x="93" y="254"/>
                    </a:cubicBezTo>
                    <a:cubicBezTo>
                      <a:pt x="84" y="271"/>
                      <a:pt x="81" y="271"/>
                      <a:pt x="73" y="283"/>
                    </a:cubicBezTo>
                    <a:cubicBezTo>
                      <a:pt x="65" y="295"/>
                      <a:pt x="45" y="309"/>
                      <a:pt x="44" y="316"/>
                    </a:cubicBezTo>
                    <a:cubicBezTo>
                      <a:pt x="43" y="323"/>
                      <a:pt x="41" y="343"/>
                      <a:pt x="43" y="350"/>
                    </a:cubicBezTo>
                    <a:cubicBezTo>
                      <a:pt x="44" y="357"/>
                      <a:pt x="61" y="358"/>
                      <a:pt x="69" y="357"/>
                    </a:cubicBezTo>
                    <a:cubicBezTo>
                      <a:pt x="77" y="355"/>
                      <a:pt x="84" y="347"/>
                      <a:pt x="91" y="347"/>
                    </a:cubicBezTo>
                    <a:cubicBezTo>
                      <a:pt x="98" y="347"/>
                      <a:pt x="96" y="355"/>
                      <a:pt x="97" y="361"/>
                    </a:cubicBezTo>
                    <a:cubicBezTo>
                      <a:pt x="97" y="366"/>
                      <a:pt x="101" y="368"/>
                      <a:pt x="118" y="372"/>
                    </a:cubicBezTo>
                    <a:cubicBezTo>
                      <a:pt x="136" y="377"/>
                      <a:pt x="140" y="364"/>
                      <a:pt x="144" y="352"/>
                    </a:cubicBezTo>
                    <a:cubicBezTo>
                      <a:pt x="148" y="339"/>
                      <a:pt x="140" y="339"/>
                      <a:pt x="136" y="328"/>
                    </a:cubicBezTo>
                    <a:cubicBezTo>
                      <a:pt x="133" y="316"/>
                      <a:pt x="136" y="302"/>
                      <a:pt x="136" y="292"/>
                    </a:cubicBezTo>
                    <a:cubicBezTo>
                      <a:pt x="135" y="281"/>
                      <a:pt x="141" y="272"/>
                      <a:pt x="147" y="265"/>
                    </a:cubicBezTo>
                    <a:cubicBezTo>
                      <a:pt x="153" y="258"/>
                      <a:pt x="160" y="248"/>
                      <a:pt x="186" y="258"/>
                    </a:cubicBezTo>
                    <a:cubicBezTo>
                      <a:pt x="212" y="267"/>
                      <a:pt x="239" y="298"/>
                      <a:pt x="242" y="306"/>
                    </a:cubicBezTo>
                    <a:cubicBezTo>
                      <a:pt x="245" y="313"/>
                      <a:pt x="232" y="318"/>
                      <a:pt x="227" y="325"/>
                    </a:cubicBezTo>
                    <a:cubicBezTo>
                      <a:pt x="222" y="332"/>
                      <a:pt x="196" y="338"/>
                      <a:pt x="186" y="337"/>
                    </a:cubicBezTo>
                    <a:cubicBezTo>
                      <a:pt x="175" y="336"/>
                      <a:pt x="172" y="344"/>
                      <a:pt x="167" y="348"/>
                    </a:cubicBezTo>
                    <a:cubicBezTo>
                      <a:pt x="162" y="351"/>
                      <a:pt x="167" y="361"/>
                      <a:pt x="172" y="367"/>
                    </a:cubicBezTo>
                    <a:cubicBezTo>
                      <a:pt x="177" y="373"/>
                      <a:pt x="211" y="373"/>
                      <a:pt x="224" y="364"/>
                    </a:cubicBezTo>
                    <a:cubicBezTo>
                      <a:pt x="237" y="354"/>
                      <a:pt x="272" y="328"/>
                      <a:pt x="272" y="328"/>
                    </a:cubicBezTo>
                    <a:cubicBezTo>
                      <a:pt x="272" y="328"/>
                      <a:pt x="285" y="340"/>
                      <a:pt x="293" y="348"/>
                    </a:cubicBezTo>
                    <a:cubicBezTo>
                      <a:pt x="301" y="357"/>
                      <a:pt x="319" y="369"/>
                      <a:pt x="352" y="373"/>
                    </a:cubicBezTo>
                    <a:cubicBezTo>
                      <a:pt x="385" y="377"/>
                      <a:pt x="398" y="356"/>
                      <a:pt x="401" y="352"/>
                    </a:cubicBezTo>
                    <a:cubicBezTo>
                      <a:pt x="405" y="348"/>
                      <a:pt x="399" y="342"/>
                      <a:pt x="389" y="333"/>
                    </a:cubicBezTo>
                    <a:cubicBezTo>
                      <a:pt x="379" y="323"/>
                      <a:pt x="353" y="312"/>
                      <a:pt x="337" y="313"/>
                    </a:cubicBezTo>
                    <a:cubicBezTo>
                      <a:pt x="321" y="315"/>
                      <a:pt x="303" y="305"/>
                      <a:pt x="292" y="299"/>
                    </a:cubicBezTo>
                    <a:cubicBezTo>
                      <a:pt x="282" y="293"/>
                      <a:pt x="287" y="293"/>
                      <a:pt x="291" y="277"/>
                    </a:cubicBezTo>
                    <a:cubicBezTo>
                      <a:pt x="295" y="261"/>
                      <a:pt x="294" y="231"/>
                      <a:pt x="291" y="217"/>
                    </a:cubicBezTo>
                    <a:cubicBezTo>
                      <a:pt x="287" y="204"/>
                      <a:pt x="269" y="200"/>
                      <a:pt x="264" y="192"/>
                    </a:cubicBezTo>
                    <a:cubicBezTo>
                      <a:pt x="258" y="184"/>
                      <a:pt x="251" y="180"/>
                      <a:pt x="261" y="173"/>
                    </a:cubicBezTo>
                    <a:cubicBezTo>
                      <a:pt x="272" y="166"/>
                      <a:pt x="282" y="146"/>
                      <a:pt x="290" y="135"/>
                    </a:cubicBezTo>
                    <a:cubicBezTo>
                      <a:pt x="298" y="123"/>
                      <a:pt x="305" y="117"/>
                      <a:pt x="297" y="107"/>
                    </a:cubicBezTo>
                    <a:cubicBezTo>
                      <a:pt x="289" y="97"/>
                      <a:pt x="283" y="94"/>
                      <a:pt x="281" y="86"/>
                    </a:cubicBezTo>
                    <a:cubicBezTo>
                      <a:pt x="280" y="79"/>
                      <a:pt x="283" y="57"/>
                      <a:pt x="283" y="43"/>
                    </a:cubicBezTo>
                    <a:cubicBezTo>
                      <a:pt x="283" y="29"/>
                      <a:pt x="285" y="30"/>
                      <a:pt x="272" y="15"/>
                    </a:cubicBezTo>
                    <a:cubicBezTo>
                      <a:pt x="260" y="0"/>
                      <a:pt x="248" y="2"/>
                      <a:pt x="241" y="1"/>
                    </a:cubicBezTo>
                    <a:cubicBezTo>
                      <a:pt x="235" y="0"/>
                      <a:pt x="231" y="21"/>
                      <a:pt x="233" y="26"/>
                    </a:cubicBezTo>
                    <a:cubicBezTo>
                      <a:pt x="235" y="31"/>
                      <a:pt x="239" y="31"/>
                      <a:pt x="241" y="35"/>
                    </a:cubicBezTo>
                    <a:cubicBezTo>
                      <a:pt x="242" y="39"/>
                      <a:pt x="239" y="36"/>
                      <a:pt x="243" y="53"/>
                    </a:cubicBezTo>
                    <a:cubicBezTo>
                      <a:pt x="247" y="70"/>
                      <a:pt x="245" y="91"/>
                      <a:pt x="245" y="97"/>
                    </a:cubicBezTo>
                    <a:cubicBezTo>
                      <a:pt x="245" y="103"/>
                      <a:pt x="240" y="107"/>
                      <a:pt x="234" y="114"/>
                    </a:cubicBezTo>
                    <a:cubicBezTo>
                      <a:pt x="228" y="121"/>
                      <a:pt x="206" y="123"/>
                      <a:pt x="194" y="129"/>
                    </a:cubicBezTo>
                    <a:cubicBezTo>
                      <a:pt x="181" y="135"/>
                      <a:pt x="179" y="146"/>
                      <a:pt x="170" y="149"/>
                    </a:cubicBezTo>
                    <a:cubicBezTo>
                      <a:pt x="161" y="151"/>
                      <a:pt x="157" y="138"/>
                      <a:pt x="161" y="121"/>
                    </a:cubicBezTo>
                    <a:cubicBezTo>
                      <a:pt x="164" y="109"/>
                      <a:pt x="168" y="79"/>
                      <a:pt x="168" y="64"/>
                    </a:cubicBezTo>
                    <a:cubicBezTo>
                      <a:pt x="167" y="54"/>
                      <a:pt x="158" y="40"/>
                      <a:pt x="150" y="33"/>
                    </a:cubicBezTo>
                    <a:cubicBezTo>
                      <a:pt x="142" y="25"/>
                      <a:pt x="136" y="30"/>
                      <a:pt x="131" y="32"/>
                    </a:cubicBezTo>
                    <a:cubicBezTo>
                      <a:pt x="126" y="35"/>
                      <a:pt x="120" y="43"/>
                      <a:pt x="122" y="56"/>
                    </a:cubicBezTo>
                    <a:cubicBezTo>
                      <a:pt x="124" y="70"/>
                      <a:pt x="127" y="72"/>
                      <a:pt x="127" y="82"/>
                    </a:cubicBezTo>
                    <a:cubicBezTo>
                      <a:pt x="128" y="92"/>
                      <a:pt x="124" y="113"/>
                      <a:pt x="121" y="133"/>
                    </a:cubicBezTo>
                    <a:cubicBezTo>
                      <a:pt x="117" y="152"/>
                      <a:pt x="104" y="151"/>
                      <a:pt x="90" y="158"/>
                    </a:cubicBezTo>
                    <a:cubicBezTo>
                      <a:pt x="76" y="165"/>
                      <a:pt x="48" y="175"/>
                      <a:pt x="30" y="180"/>
                    </a:cubicBezTo>
                    <a:cubicBezTo>
                      <a:pt x="13" y="184"/>
                      <a:pt x="0" y="191"/>
                      <a:pt x="0" y="200"/>
                    </a:cubicBezTo>
                    <a:cubicBezTo>
                      <a:pt x="0" y="209"/>
                      <a:pt x="9" y="210"/>
                      <a:pt x="22" y="219"/>
                    </a:cubicBezTo>
                    <a:cubicBezTo>
                      <a:pt x="35" y="228"/>
                      <a:pt x="107" y="215"/>
                      <a:pt x="108"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1" name="PA-iṣ1îde"/>
              <p:cNvSpPr/>
              <p:nvPr>
                <p:custDataLst>
                  <p:tags r:id="rId26"/>
                </p:custDataLst>
              </p:nvPr>
            </p:nvSpPr>
            <p:spPr bwMode="auto">
              <a:xfrm>
                <a:off x="5285581" y="2843213"/>
                <a:ext cx="627063" cy="793750"/>
              </a:xfrm>
              <a:custGeom>
                <a:avLst/>
                <a:gdLst>
                  <a:gd name="T0" fmla="*/ 194 w 340"/>
                  <a:gd name="T1" fmla="*/ 225 h 430"/>
                  <a:gd name="T2" fmla="*/ 189 w 340"/>
                  <a:gd name="T3" fmla="*/ 204 h 430"/>
                  <a:gd name="T4" fmla="*/ 222 w 340"/>
                  <a:gd name="T5" fmla="*/ 196 h 430"/>
                  <a:gd name="T6" fmla="*/ 234 w 340"/>
                  <a:gd name="T7" fmla="*/ 215 h 430"/>
                  <a:gd name="T8" fmla="*/ 217 w 340"/>
                  <a:gd name="T9" fmla="*/ 231 h 430"/>
                  <a:gd name="T10" fmla="*/ 194 w 340"/>
                  <a:gd name="T11" fmla="*/ 225 h 430"/>
                  <a:gd name="T12" fmla="*/ 33 w 340"/>
                  <a:gd name="T13" fmla="*/ 228 h 430"/>
                  <a:gd name="T14" fmla="*/ 67 w 340"/>
                  <a:gd name="T15" fmla="*/ 224 h 430"/>
                  <a:gd name="T16" fmla="*/ 105 w 340"/>
                  <a:gd name="T17" fmla="*/ 194 h 430"/>
                  <a:gd name="T18" fmla="*/ 164 w 340"/>
                  <a:gd name="T19" fmla="*/ 151 h 430"/>
                  <a:gd name="T20" fmla="*/ 170 w 340"/>
                  <a:gd name="T21" fmla="*/ 163 h 430"/>
                  <a:gd name="T22" fmla="*/ 144 w 340"/>
                  <a:gd name="T23" fmla="*/ 203 h 430"/>
                  <a:gd name="T24" fmla="*/ 142 w 340"/>
                  <a:gd name="T25" fmla="*/ 250 h 430"/>
                  <a:gd name="T26" fmla="*/ 166 w 340"/>
                  <a:gd name="T27" fmla="*/ 278 h 430"/>
                  <a:gd name="T28" fmla="*/ 170 w 340"/>
                  <a:gd name="T29" fmla="*/ 300 h 430"/>
                  <a:gd name="T30" fmla="*/ 132 w 340"/>
                  <a:gd name="T31" fmla="*/ 347 h 430"/>
                  <a:gd name="T32" fmla="*/ 133 w 340"/>
                  <a:gd name="T33" fmla="*/ 397 h 430"/>
                  <a:gd name="T34" fmla="*/ 181 w 340"/>
                  <a:gd name="T35" fmla="*/ 410 h 430"/>
                  <a:gd name="T36" fmla="*/ 184 w 340"/>
                  <a:gd name="T37" fmla="*/ 375 h 430"/>
                  <a:gd name="T38" fmla="*/ 198 w 340"/>
                  <a:gd name="T39" fmla="*/ 374 h 430"/>
                  <a:gd name="T40" fmla="*/ 215 w 340"/>
                  <a:gd name="T41" fmla="*/ 416 h 430"/>
                  <a:gd name="T42" fmla="*/ 240 w 340"/>
                  <a:gd name="T43" fmla="*/ 406 h 430"/>
                  <a:gd name="T44" fmla="*/ 230 w 340"/>
                  <a:gd name="T45" fmla="*/ 341 h 430"/>
                  <a:gd name="T46" fmla="*/ 250 w 340"/>
                  <a:gd name="T47" fmla="*/ 322 h 430"/>
                  <a:gd name="T48" fmla="*/ 268 w 340"/>
                  <a:gd name="T49" fmla="*/ 373 h 430"/>
                  <a:gd name="T50" fmla="*/ 316 w 340"/>
                  <a:gd name="T51" fmla="*/ 385 h 430"/>
                  <a:gd name="T52" fmla="*/ 295 w 340"/>
                  <a:gd name="T53" fmla="*/ 310 h 430"/>
                  <a:gd name="T54" fmla="*/ 263 w 340"/>
                  <a:gd name="T55" fmla="*/ 288 h 430"/>
                  <a:gd name="T56" fmla="*/ 264 w 340"/>
                  <a:gd name="T57" fmla="*/ 259 h 430"/>
                  <a:gd name="T58" fmla="*/ 265 w 340"/>
                  <a:gd name="T59" fmla="*/ 233 h 430"/>
                  <a:gd name="T60" fmla="*/ 300 w 340"/>
                  <a:gd name="T61" fmla="*/ 199 h 430"/>
                  <a:gd name="T62" fmla="*/ 275 w 340"/>
                  <a:gd name="T63" fmla="*/ 161 h 430"/>
                  <a:gd name="T64" fmla="*/ 217 w 340"/>
                  <a:gd name="T65" fmla="*/ 159 h 430"/>
                  <a:gd name="T66" fmla="*/ 270 w 340"/>
                  <a:gd name="T67" fmla="*/ 132 h 430"/>
                  <a:gd name="T68" fmla="*/ 316 w 340"/>
                  <a:gd name="T69" fmla="*/ 126 h 430"/>
                  <a:gd name="T70" fmla="*/ 332 w 340"/>
                  <a:gd name="T71" fmla="*/ 110 h 430"/>
                  <a:gd name="T72" fmla="*/ 321 w 340"/>
                  <a:gd name="T73" fmla="*/ 75 h 430"/>
                  <a:gd name="T74" fmla="*/ 256 w 340"/>
                  <a:gd name="T75" fmla="*/ 74 h 430"/>
                  <a:gd name="T76" fmla="*/ 240 w 340"/>
                  <a:gd name="T77" fmla="*/ 51 h 430"/>
                  <a:gd name="T78" fmla="*/ 212 w 340"/>
                  <a:gd name="T79" fmla="*/ 9 h 430"/>
                  <a:gd name="T80" fmla="*/ 190 w 340"/>
                  <a:gd name="T81" fmla="*/ 6 h 430"/>
                  <a:gd name="T82" fmla="*/ 174 w 340"/>
                  <a:gd name="T83" fmla="*/ 34 h 430"/>
                  <a:gd name="T84" fmla="*/ 183 w 340"/>
                  <a:gd name="T85" fmla="*/ 70 h 430"/>
                  <a:gd name="T86" fmla="*/ 172 w 340"/>
                  <a:gd name="T87" fmla="*/ 98 h 430"/>
                  <a:gd name="T88" fmla="*/ 65 w 340"/>
                  <a:gd name="T89" fmla="*/ 161 h 430"/>
                  <a:gd name="T90" fmla="*/ 21 w 340"/>
                  <a:gd name="T91" fmla="*/ 171 h 430"/>
                  <a:gd name="T92" fmla="*/ 10 w 340"/>
                  <a:gd name="T93" fmla="*/ 198 h 430"/>
                  <a:gd name="T94" fmla="*/ 33 w 340"/>
                  <a:gd name="T95" fmla="*/ 2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0" h="430">
                    <a:moveTo>
                      <a:pt x="194" y="225"/>
                    </a:moveTo>
                    <a:cubicBezTo>
                      <a:pt x="194" y="225"/>
                      <a:pt x="178" y="212"/>
                      <a:pt x="189" y="204"/>
                    </a:cubicBezTo>
                    <a:cubicBezTo>
                      <a:pt x="201" y="196"/>
                      <a:pt x="211" y="188"/>
                      <a:pt x="222" y="196"/>
                    </a:cubicBezTo>
                    <a:cubicBezTo>
                      <a:pt x="234" y="203"/>
                      <a:pt x="238" y="207"/>
                      <a:pt x="234" y="215"/>
                    </a:cubicBezTo>
                    <a:cubicBezTo>
                      <a:pt x="230" y="222"/>
                      <a:pt x="228" y="229"/>
                      <a:pt x="217" y="231"/>
                    </a:cubicBezTo>
                    <a:cubicBezTo>
                      <a:pt x="204" y="230"/>
                      <a:pt x="194" y="225"/>
                      <a:pt x="194" y="225"/>
                    </a:cubicBezTo>
                    <a:close/>
                    <a:moveTo>
                      <a:pt x="33" y="228"/>
                    </a:moveTo>
                    <a:cubicBezTo>
                      <a:pt x="40" y="229"/>
                      <a:pt x="52" y="231"/>
                      <a:pt x="67" y="224"/>
                    </a:cubicBezTo>
                    <a:cubicBezTo>
                      <a:pt x="82" y="216"/>
                      <a:pt x="91" y="208"/>
                      <a:pt x="105" y="194"/>
                    </a:cubicBezTo>
                    <a:cubicBezTo>
                      <a:pt x="119" y="180"/>
                      <a:pt x="153" y="155"/>
                      <a:pt x="164" y="151"/>
                    </a:cubicBezTo>
                    <a:cubicBezTo>
                      <a:pt x="176" y="146"/>
                      <a:pt x="176" y="155"/>
                      <a:pt x="170" y="163"/>
                    </a:cubicBezTo>
                    <a:cubicBezTo>
                      <a:pt x="164" y="171"/>
                      <a:pt x="150" y="188"/>
                      <a:pt x="144" y="203"/>
                    </a:cubicBezTo>
                    <a:cubicBezTo>
                      <a:pt x="139" y="218"/>
                      <a:pt x="134" y="224"/>
                      <a:pt x="142" y="250"/>
                    </a:cubicBezTo>
                    <a:cubicBezTo>
                      <a:pt x="149" y="275"/>
                      <a:pt x="160" y="275"/>
                      <a:pt x="166" y="278"/>
                    </a:cubicBezTo>
                    <a:cubicBezTo>
                      <a:pt x="172" y="281"/>
                      <a:pt x="176" y="301"/>
                      <a:pt x="170" y="300"/>
                    </a:cubicBezTo>
                    <a:cubicBezTo>
                      <a:pt x="164" y="299"/>
                      <a:pt x="136" y="327"/>
                      <a:pt x="132" y="347"/>
                    </a:cubicBezTo>
                    <a:cubicBezTo>
                      <a:pt x="127" y="366"/>
                      <a:pt x="123" y="375"/>
                      <a:pt x="133" y="397"/>
                    </a:cubicBezTo>
                    <a:cubicBezTo>
                      <a:pt x="144" y="419"/>
                      <a:pt x="174" y="413"/>
                      <a:pt x="181" y="410"/>
                    </a:cubicBezTo>
                    <a:cubicBezTo>
                      <a:pt x="189" y="407"/>
                      <a:pt x="185" y="395"/>
                      <a:pt x="184" y="375"/>
                    </a:cubicBezTo>
                    <a:cubicBezTo>
                      <a:pt x="182" y="355"/>
                      <a:pt x="192" y="364"/>
                      <a:pt x="198" y="374"/>
                    </a:cubicBezTo>
                    <a:cubicBezTo>
                      <a:pt x="204" y="384"/>
                      <a:pt x="203" y="402"/>
                      <a:pt x="215" y="416"/>
                    </a:cubicBezTo>
                    <a:cubicBezTo>
                      <a:pt x="226" y="430"/>
                      <a:pt x="235" y="419"/>
                      <a:pt x="240" y="406"/>
                    </a:cubicBezTo>
                    <a:cubicBezTo>
                      <a:pt x="245" y="393"/>
                      <a:pt x="232" y="357"/>
                      <a:pt x="230" y="341"/>
                    </a:cubicBezTo>
                    <a:cubicBezTo>
                      <a:pt x="229" y="326"/>
                      <a:pt x="238" y="322"/>
                      <a:pt x="250" y="322"/>
                    </a:cubicBezTo>
                    <a:cubicBezTo>
                      <a:pt x="262" y="322"/>
                      <a:pt x="248" y="347"/>
                      <a:pt x="268" y="373"/>
                    </a:cubicBezTo>
                    <a:cubicBezTo>
                      <a:pt x="287" y="399"/>
                      <a:pt x="292" y="396"/>
                      <a:pt x="316" y="385"/>
                    </a:cubicBezTo>
                    <a:cubicBezTo>
                      <a:pt x="340" y="375"/>
                      <a:pt x="311" y="327"/>
                      <a:pt x="295" y="310"/>
                    </a:cubicBezTo>
                    <a:cubicBezTo>
                      <a:pt x="279" y="294"/>
                      <a:pt x="263" y="294"/>
                      <a:pt x="263" y="288"/>
                    </a:cubicBezTo>
                    <a:cubicBezTo>
                      <a:pt x="263" y="282"/>
                      <a:pt x="266" y="267"/>
                      <a:pt x="264" y="259"/>
                    </a:cubicBezTo>
                    <a:cubicBezTo>
                      <a:pt x="262" y="251"/>
                      <a:pt x="258" y="239"/>
                      <a:pt x="265" y="233"/>
                    </a:cubicBezTo>
                    <a:cubicBezTo>
                      <a:pt x="273" y="226"/>
                      <a:pt x="301" y="222"/>
                      <a:pt x="300" y="199"/>
                    </a:cubicBezTo>
                    <a:cubicBezTo>
                      <a:pt x="299" y="177"/>
                      <a:pt x="294" y="175"/>
                      <a:pt x="275" y="161"/>
                    </a:cubicBezTo>
                    <a:cubicBezTo>
                      <a:pt x="257" y="148"/>
                      <a:pt x="216" y="168"/>
                      <a:pt x="217" y="159"/>
                    </a:cubicBezTo>
                    <a:cubicBezTo>
                      <a:pt x="218" y="150"/>
                      <a:pt x="250" y="138"/>
                      <a:pt x="270" y="132"/>
                    </a:cubicBezTo>
                    <a:cubicBezTo>
                      <a:pt x="290" y="125"/>
                      <a:pt x="306" y="126"/>
                      <a:pt x="316" y="126"/>
                    </a:cubicBezTo>
                    <a:cubicBezTo>
                      <a:pt x="326" y="126"/>
                      <a:pt x="326" y="118"/>
                      <a:pt x="332" y="110"/>
                    </a:cubicBezTo>
                    <a:cubicBezTo>
                      <a:pt x="337" y="102"/>
                      <a:pt x="334" y="88"/>
                      <a:pt x="321" y="75"/>
                    </a:cubicBezTo>
                    <a:cubicBezTo>
                      <a:pt x="308" y="61"/>
                      <a:pt x="263" y="74"/>
                      <a:pt x="256" y="74"/>
                    </a:cubicBezTo>
                    <a:cubicBezTo>
                      <a:pt x="250" y="74"/>
                      <a:pt x="250" y="63"/>
                      <a:pt x="240" y="51"/>
                    </a:cubicBezTo>
                    <a:cubicBezTo>
                      <a:pt x="229" y="38"/>
                      <a:pt x="220" y="18"/>
                      <a:pt x="212" y="9"/>
                    </a:cubicBezTo>
                    <a:cubicBezTo>
                      <a:pt x="205" y="0"/>
                      <a:pt x="203" y="8"/>
                      <a:pt x="190" y="6"/>
                    </a:cubicBezTo>
                    <a:cubicBezTo>
                      <a:pt x="176" y="3"/>
                      <a:pt x="165" y="15"/>
                      <a:pt x="174" y="34"/>
                    </a:cubicBezTo>
                    <a:cubicBezTo>
                      <a:pt x="183" y="53"/>
                      <a:pt x="183" y="56"/>
                      <a:pt x="183" y="70"/>
                    </a:cubicBezTo>
                    <a:cubicBezTo>
                      <a:pt x="183" y="84"/>
                      <a:pt x="197" y="88"/>
                      <a:pt x="172" y="98"/>
                    </a:cubicBezTo>
                    <a:cubicBezTo>
                      <a:pt x="147" y="108"/>
                      <a:pt x="75" y="152"/>
                      <a:pt x="65" y="161"/>
                    </a:cubicBezTo>
                    <a:cubicBezTo>
                      <a:pt x="55" y="170"/>
                      <a:pt x="26" y="169"/>
                      <a:pt x="21" y="171"/>
                    </a:cubicBezTo>
                    <a:cubicBezTo>
                      <a:pt x="15" y="173"/>
                      <a:pt x="0" y="170"/>
                      <a:pt x="10" y="198"/>
                    </a:cubicBezTo>
                    <a:cubicBezTo>
                      <a:pt x="24" y="238"/>
                      <a:pt x="26" y="227"/>
                      <a:pt x="3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2" name="PA-îSľïḑé"/>
              <p:cNvSpPr/>
              <p:nvPr>
                <p:custDataLst>
                  <p:tags r:id="rId27"/>
                </p:custDataLst>
              </p:nvPr>
            </p:nvSpPr>
            <p:spPr bwMode="auto">
              <a:xfrm>
                <a:off x="6328569" y="2867026"/>
                <a:ext cx="674688" cy="863600"/>
              </a:xfrm>
              <a:custGeom>
                <a:avLst/>
                <a:gdLst>
                  <a:gd name="T0" fmla="*/ 258 w 366"/>
                  <a:gd name="T1" fmla="*/ 136 h 468"/>
                  <a:gd name="T2" fmla="*/ 270 w 366"/>
                  <a:gd name="T3" fmla="*/ 115 h 468"/>
                  <a:gd name="T4" fmla="*/ 287 w 366"/>
                  <a:gd name="T5" fmla="*/ 153 h 468"/>
                  <a:gd name="T6" fmla="*/ 200 w 366"/>
                  <a:gd name="T7" fmla="*/ 103 h 468"/>
                  <a:gd name="T8" fmla="*/ 227 w 366"/>
                  <a:gd name="T9" fmla="*/ 122 h 468"/>
                  <a:gd name="T10" fmla="*/ 225 w 366"/>
                  <a:gd name="T11" fmla="*/ 167 h 468"/>
                  <a:gd name="T12" fmla="*/ 215 w 366"/>
                  <a:gd name="T13" fmla="*/ 201 h 468"/>
                  <a:gd name="T14" fmla="*/ 197 w 366"/>
                  <a:gd name="T15" fmla="*/ 167 h 468"/>
                  <a:gd name="T16" fmla="*/ 204 w 366"/>
                  <a:gd name="T17" fmla="*/ 133 h 468"/>
                  <a:gd name="T18" fmla="*/ 200 w 366"/>
                  <a:gd name="T19" fmla="*/ 103 h 468"/>
                  <a:gd name="T20" fmla="*/ 271 w 366"/>
                  <a:gd name="T21" fmla="*/ 175 h 468"/>
                  <a:gd name="T22" fmla="*/ 286 w 366"/>
                  <a:gd name="T23" fmla="*/ 190 h 468"/>
                  <a:gd name="T24" fmla="*/ 146 w 366"/>
                  <a:gd name="T25" fmla="*/ 109 h 468"/>
                  <a:gd name="T26" fmla="*/ 87 w 366"/>
                  <a:gd name="T27" fmla="*/ 173 h 468"/>
                  <a:gd name="T28" fmla="*/ 7 w 366"/>
                  <a:gd name="T29" fmla="*/ 236 h 468"/>
                  <a:gd name="T30" fmla="*/ 111 w 366"/>
                  <a:gd name="T31" fmla="*/ 239 h 468"/>
                  <a:gd name="T32" fmla="*/ 108 w 366"/>
                  <a:gd name="T33" fmla="*/ 279 h 468"/>
                  <a:gd name="T34" fmla="*/ 110 w 366"/>
                  <a:gd name="T35" fmla="*/ 332 h 468"/>
                  <a:gd name="T36" fmla="*/ 139 w 366"/>
                  <a:gd name="T37" fmla="*/ 316 h 468"/>
                  <a:gd name="T38" fmla="*/ 159 w 366"/>
                  <a:gd name="T39" fmla="*/ 326 h 468"/>
                  <a:gd name="T40" fmla="*/ 189 w 366"/>
                  <a:gd name="T41" fmla="*/ 330 h 468"/>
                  <a:gd name="T42" fmla="*/ 217 w 366"/>
                  <a:gd name="T43" fmla="*/ 281 h 468"/>
                  <a:gd name="T44" fmla="*/ 284 w 366"/>
                  <a:gd name="T45" fmla="*/ 237 h 468"/>
                  <a:gd name="T46" fmla="*/ 287 w 366"/>
                  <a:gd name="T47" fmla="*/ 396 h 468"/>
                  <a:gd name="T48" fmla="*/ 284 w 366"/>
                  <a:gd name="T49" fmla="*/ 461 h 468"/>
                  <a:gd name="T50" fmla="*/ 319 w 366"/>
                  <a:gd name="T51" fmla="*/ 393 h 468"/>
                  <a:gd name="T52" fmla="*/ 327 w 366"/>
                  <a:gd name="T53" fmla="*/ 227 h 468"/>
                  <a:gd name="T54" fmla="*/ 363 w 366"/>
                  <a:gd name="T55" fmla="*/ 202 h 468"/>
                  <a:gd name="T56" fmla="*/ 324 w 366"/>
                  <a:gd name="T57" fmla="*/ 162 h 468"/>
                  <a:gd name="T58" fmla="*/ 330 w 366"/>
                  <a:gd name="T59" fmla="*/ 85 h 468"/>
                  <a:gd name="T60" fmla="*/ 324 w 366"/>
                  <a:gd name="T61" fmla="*/ 23 h 468"/>
                  <a:gd name="T62" fmla="*/ 275 w 366"/>
                  <a:gd name="T63" fmla="*/ 29 h 468"/>
                  <a:gd name="T64" fmla="*/ 286 w 366"/>
                  <a:gd name="T65" fmla="*/ 69 h 468"/>
                  <a:gd name="T66" fmla="*/ 253 w 366"/>
                  <a:gd name="T67" fmla="*/ 65 h 468"/>
                  <a:gd name="T68" fmla="*/ 212 w 366"/>
                  <a:gd name="T69" fmla="*/ 52 h 468"/>
                  <a:gd name="T70" fmla="*/ 115 w 366"/>
                  <a:gd name="T71" fmla="*/ 68 h 468"/>
                  <a:gd name="T72" fmla="*/ 30 w 366"/>
                  <a:gd name="T73" fmla="*/ 163 h 468"/>
                  <a:gd name="T74" fmla="*/ 96 w 366"/>
                  <a:gd name="T75" fmla="*/ 13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6" h="468">
                    <a:moveTo>
                      <a:pt x="270" y="152"/>
                    </a:moveTo>
                    <a:cubicBezTo>
                      <a:pt x="270" y="152"/>
                      <a:pt x="273" y="146"/>
                      <a:pt x="258" y="136"/>
                    </a:cubicBezTo>
                    <a:cubicBezTo>
                      <a:pt x="242" y="126"/>
                      <a:pt x="247" y="126"/>
                      <a:pt x="254" y="122"/>
                    </a:cubicBezTo>
                    <a:cubicBezTo>
                      <a:pt x="261" y="119"/>
                      <a:pt x="262" y="114"/>
                      <a:pt x="270" y="115"/>
                    </a:cubicBezTo>
                    <a:cubicBezTo>
                      <a:pt x="279" y="116"/>
                      <a:pt x="285" y="112"/>
                      <a:pt x="287" y="120"/>
                    </a:cubicBezTo>
                    <a:cubicBezTo>
                      <a:pt x="289" y="128"/>
                      <a:pt x="291" y="151"/>
                      <a:pt x="287" y="153"/>
                    </a:cubicBezTo>
                    <a:cubicBezTo>
                      <a:pt x="284" y="155"/>
                      <a:pt x="271" y="153"/>
                      <a:pt x="270" y="152"/>
                    </a:cubicBezTo>
                    <a:close/>
                    <a:moveTo>
                      <a:pt x="200" y="103"/>
                    </a:moveTo>
                    <a:cubicBezTo>
                      <a:pt x="200" y="99"/>
                      <a:pt x="207" y="96"/>
                      <a:pt x="216" y="102"/>
                    </a:cubicBezTo>
                    <a:cubicBezTo>
                      <a:pt x="225" y="108"/>
                      <a:pt x="228" y="113"/>
                      <a:pt x="227" y="122"/>
                    </a:cubicBezTo>
                    <a:cubicBezTo>
                      <a:pt x="225" y="131"/>
                      <a:pt x="222" y="135"/>
                      <a:pt x="223" y="145"/>
                    </a:cubicBezTo>
                    <a:cubicBezTo>
                      <a:pt x="223" y="156"/>
                      <a:pt x="217" y="162"/>
                      <a:pt x="225" y="167"/>
                    </a:cubicBezTo>
                    <a:cubicBezTo>
                      <a:pt x="232" y="173"/>
                      <a:pt x="235" y="171"/>
                      <a:pt x="233" y="185"/>
                    </a:cubicBezTo>
                    <a:cubicBezTo>
                      <a:pt x="231" y="202"/>
                      <a:pt x="214" y="210"/>
                      <a:pt x="215" y="201"/>
                    </a:cubicBezTo>
                    <a:cubicBezTo>
                      <a:pt x="215" y="192"/>
                      <a:pt x="220" y="185"/>
                      <a:pt x="213" y="176"/>
                    </a:cubicBezTo>
                    <a:cubicBezTo>
                      <a:pt x="205" y="167"/>
                      <a:pt x="204" y="178"/>
                      <a:pt x="197" y="167"/>
                    </a:cubicBezTo>
                    <a:cubicBezTo>
                      <a:pt x="191" y="155"/>
                      <a:pt x="195" y="154"/>
                      <a:pt x="199" y="152"/>
                    </a:cubicBezTo>
                    <a:cubicBezTo>
                      <a:pt x="204" y="149"/>
                      <a:pt x="209" y="147"/>
                      <a:pt x="204" y="133"/>
                    </a:cubicBezTo>
                    <a:cubicBezTo>
                      <a:pt x="199" y="119"/>
                      <a:pt x="198" y="127"/>
                      <a:pt x="197" y="119"/>
                    </a:cubicBezTo>
                    <a:cubicBezTo>
                      <a:pt x="196" y="112"/>
                      <a:pt x="200" y="107"/>
                      <a:pt x="200" y="103"/>
                    </a:cubicBezTo>
                    <a:close/>
                    <a:moveTo>
                      <a:pt x="246" y="206"/>
                    </a:moveTo>
                    <a:cubicBezTo>
                      <a:pt x="243" y="205"/>
                      <a:pt x="264" y="181"/>
                      <a:pt x="271" y="175"/>
                    </a:cubicBezTo>
                    <a:cubicBezTo>
                      <a:pt x="277" y="170"/>
                      <a:pt x="289" y="166"/>
                      <a:pt x="288" y="173"/>
                    </a:cubicBezTo>
                    <a:cubicBezTo>
                      <a:pt x="287" y="180"/>
                      <a:pt x="291" y="185"/>
                      <a:pt x="286" y="190"/>
                    </a:cubicBezTo>
                    <a:cubicBezTo>
                      <a:pt x="282" y="195"/>
                      <a:pt x="250" y="207"/>
                      <a:pt x="246" y="206"/>
                    </a:cubicBezTo>
                    <a:close/>
                    <a:moveTo>
                      <a:pt x="146" y="109"/>
                    </a:moveTo>
                    <a:cubicBezTo>
                      <a:pt x="146" y="114"/>
                      <a:pt x="141" y="124"/>
                      <a:pt x="134" y="134"/>
                    </a:cubicBezTo>
                    <a:cubicBezTo>
                      <a:pt x="127" y="144"/>
                      <a:pt x="103" y="162"/>
                      <a:pt x="87" y="173"/>
                    </a:cubicBezTo>
                    <a:cubicBezTo>
                      <a:pt x="70" y="183"/>
                      <a:pt x="23" y="206"/>
                      <a:pt x="16" y="212"/>
                    </a:cubicBezTo>
                    <a:cubicBezTo>
                      <a:pt x="10" y="218"/>
                      <a:pt x="0" y="213"/>
                      <a:pt x="7" y="236"/>
                    </a:cubicBezTo>
                    <a:cubicBezTo>
                      <a:pt x="13" y="258"/>
                      <a:pt x="24" y="253"/>
                      <a:pt x="55" y="252"/>
                    </a:cubicBezTo>
                    <a:cubicBezTo>
                      <a:pt x="85" y="250"/>
                      <a:pt x="106" y="237"/>
                      <a:pt x="111" y="239"/>
                    </a:cubicBezTo>
                    <a:cubicBezTo>
                      <a:pt x="116" y="242"/>
                      <a:pt x="119" y="251"/>
                      <a:pt x="119" y="259"/>
                    </a:cubicBezTo>
                    <a:cubicBezTo>
                      <a:pt x="120" y="266"/>
                      <a:pt x="116" y="270"/>
                      <a:pt x="108" y="279"/>
                    </a:cubicBezTo>
                    <a:cubicBezTo>
                      <a:pt x="100" y="288"/>
                      <a:pt x="100" y="303"/>
                      <a:pt x="100" y="311"/>
                    </a:cubicBezTo>
                    <a:cubicBezTo>
                      <a:pt x="101" y="318"/>
                      <a:pt x="104" y="325"/>
                      <a:pt x="110" y="332"/>
                    </a:cubicBezTo>
                    <a:cubicBezTo>
                      <a:pt x="117" y="338"/>
                      <a:pt x="119" y="333"/>
                      <a:pt x="127" y="333"/>
                    </a:cubicBezTo>
                    <a:cubicBezTo>
                      <a:pt x="134" y="332"/>
                      <a:pt x="138" y="323"/>
                      <a:pt x="139" y="316"/>
                    </a:cubicBezTo>
                    <a:cubicBezTo>
                      <a:pt x="140" y="308"/>
                      <a:pt x="148" y="313"/>
                      <a:pt x="155" y="314"/>
                    </a:cubicBezTo>
                    <a:cubicBezTo>
                      <a:pt x="161" y="316"/>
                      <a:pt x="158" y="318"/>
                      <a:pt x="159" y="326"/>
                    </a:cubicBezTo>
                    <a:cubicBezTo>
                      <a:pt x="159" y="334"/>
                      <a:pt x="159" y="336"/>
                      <a:pt x="168" y="339"/>
                    </a:cubicBezTo>
                    <a:cubicBezTo>
                      <a:pt x="177" y="343"/>
                      <a:pt x="178" y="342"/>
                      <a:pt x="189" y="330"/>
                    </a:cubicBezTo>
                    <a:cubicBezTo>
                      <a:pt x="199" y="319"/>
                      <a:pt x="187" y="291"/>
                      <a:pt x="193" y="292"/>
                    </a:cubicBezTo>
                    <a:cubicBezTo>
                      <a:pt x="198" y="293"/>
                      <a:pt x="209" y="289"/>
                      <a:pt x="217" y="281"/>
                    </a:cubicBezTo>
                    <a:cubicBezTo>
                      <a:pt x="225" y="273"/>
                      <a:pt x="232" y="272"/>
                      <a:pt x="243" y="263"/>
                    </a:cubicBezTo>
                    <a:cubicBezTo>
                      <a:pt x="253" y="254"/>
                      <a:pt x="278" y="233"/>
                      <a:pt x="284" y="237"/>
                    </a:cubicBezTo>
                    <a:cubicBezTo>
                      <a:pt x="290" y="240"/>
                      <a:pt x="285" y="282"/>
                      <a:pt x="286" y="321"/>
                    </a:cubicBezTo>
                    <a:cubicBezTo>
                      <a:pt x="288" y="361"/>
                      <a:pt x="286" y="379"/>
                      <a:pt x="287" y="396"/>
                    </a:cubicBezTo>
                    <a:cubicBezTo>
                      <a:pt x="289" y="413"/>
                      <a:pt x="278" y="425"/>
                      <a:pt x="278" y="434"/>
                    </a:cubicBezTo>
                    <a:cubicBezTo>
                      <a:pt x="277" y="443"/>
                      <a:pt x="278" y="454"/>
                      <a:pt x="284" y="461"/>
                    </a:cubicBezTo>
                    <a:cubicBezTo>
                      <a:pt x="291" y="468"/>
                      <a:pt x="296" y="458"/>
                      <a:pt x="305" y="449"/>
                    </a:cubicBezTo>
                    <a:cubicBezTo>
                      <a:pt x="314" y="440"/>
                      <a:pt x="315" y="424"/>
                      <a:pt x="319" y="393"/>
                    </a:cubicBezTo>
                    <a:cubicBezTo>
                      <a:pt x="323" y="362"/>
                      <a:pt x="318" y="269"/>
                      <a:pt x="320" y="252"/>
                    </a:cubicBezTo>
                    <a:cubicBezTo>
                      <a:pt x="321" y="236"/>
                      <a:pt x="323" y="232"/>
                      <a:pt x="327" y="227"/>
                    </a:cubicBezTo>
                    <a:cubicBezTo>
                      <a:pt x="332" y="222"/>
                      <a:pt x="332" y="212"/>
                      <a:pt x="340" y="211"/>
                    </a:cubicBezTo>
                    <a:cubicBezTo>
                      <a:pt x="349" y="210"/>
                      <a:pt x="360" y="212"/>
                      <a:pt x="363" y="202"/>
                    </a:cubicBezTo>
                    <a:cubicBezTo>
                      <a:pt x="366" y="192"/>
                      <a:pt x="364" y="182"/>
                      <a:pt x="358" y="177"/>
                    </a:cubicBezTo>
                    <a:cubicBezTo>
                      <a:pt x="352" y="172"/>
                      <a:pt x="326" y="167"/>
                      <a:pt x="324" y="162"/>
                    </a:cubicBezTo>
                    <a:cubicBezTo>
                      <a:pt x="322" y="158"/>
                      <a:pt x="323" y="119"/>
                      <a:pt x="322" y="108"/>
                    </a:cubicBezTo>
                    <a:cubicBezTo>
                      <a:pt x="322" y="96"/>
                      <a:pt x="324" y="98"/>
                      <a:pt x="330" y="85"/>
                    </a:cubicBezTo>
                    <a:cubicBezTo>
                      <a:pt x="336" y="73"/>
                      <a:pt x="333" y="65"/>
                      <a:pt x="334" y="48"/>
                    </a:cubicBezTo>
                    <a:cubicBezTo>
                      <a:pt x="334" y="32"/>
                      <a:pt x="334" y="33"/>
                      <a:pt x="324" y="23"/>
                    </a:cubicBezTo>
                    <a:cubicBezTo>
                      <a:pt x="315" y="14"/>
                      <a:pt x="306" y="6"/>
                      <a:pt x="292" y="3"/>
                    </a:cubicBezTo>
                    <a:cubicBezTo>
                      <a:pt x="278" y="0"/>
                      <a:pt x="274" y="12"/>
                      <a:pt x="275" y="29"/>
                    </a:cubicBezTo>
                    <a:cubicBezTo>
                      <a:pt x="275" y="47"/>
                      <a:pt x="278" y="37"/>
                      <a:pt x="282" y="43"/>
                    </a:cubicBezTo>
                    <a:cubicBezTo>
                      <a:pt x="286" y="49"/>
                      <a:pt x="285" y="62"/>
                      <a:pt x="286" y="69"/>
                    </a:cubicBezTo>
                    <a:cubicBezTo>
                      <a:pt x="287" y="76"/>
                      <a:pt x="283" y="77"/>
                      <a:pt x="274" y="77"/>
                    </a:cubicBezTo>
                    <a:cubicBezTo>
                      <a:pt x="265" y="78"/>
                      <a:pt x="268" y="69"/>
                      <a:pt x="253" y="65"/>
                    </a:cubicBezTo>
                    <a:cubicBezTo>
                      <a:pt x="238" y="60"/>
                      <a:pt x="225" y="74"/>
                      <a:pt x="218" y="72"/>
                    </a:cubicBezTo>
                    <a:cubicBezTo>
                      <a:pt x="212" y="71"/>
                      <a:pt x="215" y="68"/>
                      <a:pt x="212" y="52"/>
                    </a:cubicBezTo>
                    <a:cubicBezTo>
                      <a:pt x="209" y="36"/>
                      <a:pt x="191" y="26"/>
                      <a:pt x="177" y="26"/>
                    </a:cubicBezTo>
                    <a:cubicBezTo>
                      <a:pt x="164" y="26"/>
                      <a:pt x="135" y="52"/>
                      <a:pt x="115" y="68"/>
                    </a:cubicBezTo>
                    <a:cubicBezTo>
                      <a:pt x="96" y="84"/>
                      <a:pt x="55" y="129"/>
                      <a:pt x="47" y="139"/>
                    </a:cubicBezTo>
                    <a:cubicBezTo>
                      <a:pt x="39" y="149"/>
                      <a:pt x="30" y="156"/>
                      <a:pt x="30" y="163"/>
                    </a:cubicBezTo>
                    <a:cubicBezTo>
                      <a:pt x="30" y="170"/>
                      <a:pt x="28" y="170"/>
                      <a:pt x="39" y="172"/>
                    </a:cubicBezTo>
                    <a:cubicBezTo>
                      <a:pt x="49" y="174"/>
                      <a:pt x="64" y="154"/>
                      <a:pt x="96" y="132"/>
                    </a:cubicBezTo>
                    <a:cubicBezTo>
                      <a:pt x="128" y="110"/>
                      <a:pt x="147" y="103"/>
                      <a:pt x="146"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3" name="PA-í$liḋê"/>
              <p:cNvSpPr/>
              <p:nvPr>
                <p:custDataLst>
                  <p:tags r:id="rId28"/>
                </p:custDataLst>
              </p:nvPr>
            </p:nvSpPr>
            <p:spPr bwMode="auto">
              <a:xfrm>
                <a:off x="4245769" y="2932113"/>
                <a:ext cx="635000" cy="660400"/>
              </a:xfrm>
              <a:custGeom>
                <a:avLst/>
                <a:gdLst>
                  <a:gd name="T0" fmla="*/ 5 w 344"/>
                  <a:gd name="T1" fmla="*/ 147 h 358"/>
                  <a:gd name="T2" fmla="*/ 38 w 344"/>
                  <a:gd name="T3" fmla="*/ 142 h 358"/>
                  <a:gd name="T4" fmla="*/ 53 w 344"/>
                  <a:gd name="T5" fmla="*/ 125 h 358"/>
                  <a:gd name="T6" fmla="*/ 43 w 344"/>
                  <a:gd name="T7" fmla="*/ 70 h 358"/>
                  <a:gd name="T8" fmla="*/ 48 w 344"/>
                  <a:gd name="T9" fmla="*/ 43 h 358"/>
                  <a:gd name="T10" fmla="*/ 76 w 344"/>
                  <a:gd name="T11" fmla="*/ 45 h 358"/>
                  <a:gd name="T12" fmla="*/ 122 w 344"/>
                  <a:gd name="T13" fmla="*/ 89 h 358"/>
                  <a:gd name="T14" fmla="*/ 122 w 344"/>
                  <a:gd name="T15" fmla="*/ 185 h 358"/>
                  <a:gd name="T16" fmla="*/ 141 w 344"/>
                  <a:gd name="T17" fmla="*/ 192 h 358"/>
                  <a:gd name="T18" fmla="*/ 231 w 344"/>
                  <a:gd name="T19" fmla="*/ 135 h 358"/>
                  <a:gd name="T20" fmla="*/ 241 w 344"/>
                  <a:gd name="T21" fmla="*/ 87 h 358"/>
                  <a:gd name="T22" fmla="*/ 234 w 344"/>
                  <a:gd name="T23" fmla="*/ 48 h 358"/>
                  <a:gd name="T24" fmla="*/ 263 w 344"/>
                  <a:gd name="T25" fmla="*/ 17 h 358"/>
                  <a:gd name="T26" fmla="*/ 298 w 344"/>
                  <a:gd name="T27" fmla="*/ 76 h 358"/>
                  <a:gd name="T28" fmla="*/ 292 w 344"/>
                  <a:gd name="T29" fmla="*/ 111 h 358"/>
                  <a:gd name="T30" fmla="*/ 317 w 344"/>
                  <a:gd name="T31" fmla="*/ 138 h 358"/>
                  <a:gd name="T32" fmla="*/ 292 w 344"/>
                  <a:gd name="T33" fmla="*/ 181 h 358"/>
                  <a:gd name="T34" fmla="*/ 270 w 344"/>
                  <a:gd name="T35" fmla="*/ 217 h 358"/>
                  <a:gd name="T36" fmla="*/ 276 w 344"/>
                  <a:gd name="T37" fmla="*/ 252 h 358"/>
                  <a:gd name="T38" fmla="*/ 334 w 344"/>
                  <a:gd name="T39" fmla="*/ 270 h 358"/>
                  <a:gd name="T40" fmla="*/ 333 w 344"/>
                  <a:gd name="T41" fmla="*/ 304 h 358"/>
                  <a:gd name="T42" fmla="*/ 226 w 344"/>
                  <a:gd name="T43" fmla="*/ 338 h 358"/>
                  <a:gd name="T44" fmla="*/ 166 w 344"/>
                  <a:gd name="T45" fmla="*/ 352 h 358"/>
                  <a:gd name="T46" fmla="*/ 191 w 344"/>
                  <a:gd name="T47" fmla="*/ 319 h 358"/>
                  <a:gd name="T48" fmla="*/ 228 w 344"/>
                  <a:gd name="T49" fmla="*/ 287 h 358"/>
                  <a:gd name="T50" fmla="*/ 231 w 344"/>
                  <a:gd name="T51" fmla="*/ 223 h 358"/>
                  <a:gd name="T52" fmla="*/ 194 w 344"/>
                  <a:gd name="T53" fmla="*/ 194 h 358"/>
                  <a:gd name="T54" fmla="*/ 152 w 344"/>
                  <a:gd name="T55" fmla="*/ 228 h 358"/>
                  <a:gd name="T56" fmla="*/ 55 w 344"/>
                  <a:gd name="T57" fmla="*/ 337 h 358"/>
                  <a:gd name="T58" fmla="*/ 21 w 344"/>
                  <a:gd name="T59" fmla="*/ 316 h 358"/>
                  <a:gd name="T60" fmla="*/ 30 w 344"/>
                  <a:gd name="T61" fmla="*/ 260 h 358"/>
                  <a:gd name="T62" fmla="*/ 53 w 344"/>
                  <a:gd name="T63" fmla="*/ 228 h 358"/>
                  <a:gd name="T64" fmla="*/ 37 w 344"/>
                  <a:gd name="T65" fmla="*/ 201 h 358"/>
                  <a:gd name="T66" fmla="*/ 1 w 344"/>
                  <a:gd name="T67" fmla="*/ 170 h 358"/>
                  <a:gd name="T68" fmla="*/ 5 w 344"/>
                  <a:gd name="T69" fmla="*/ 14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4" h="358">
                    <a:moveTo>
                      <a:pt x="5" y="147"/>
                    </a:moveTo>
                    <a:cubicBezTo>
                      <a:pt x="6" y="143"/>
                      <a:pt x="22" y="140"/>
                      <a:pt x="38" y="142"/>
                    </a:cubicBezTo>
                    <a:cubicBezTo>
                      <a:pt x="54" y="144"/>
                      <a:pt x="53" y="137"/>
                      <a:pt x="53" y="125"/>
                    </a:cubicBezTo>
                    <a:cubicBezTo>
                      <a:pt x="53" y="112"/>
                      <a:pt x="60" y="89"/>
                      <a:pt x="43" y="70"/>
                    </a:cubicBezTo>
                    <a:cubicBezTo>
                      <a:pt x="25" y="52"/>
                      <a:pt x="48" y="43"/>
                      <a:pt x="48" y="43"/>
                    </a:cubicBezTo>
                    <a:cubicBezTo>
                      <a:pt x="48" y="43"/>
                      <a:pt x="55" y="32"/>
                      <a:pt x="76" y="45"/>
                    </a:cubicBezTo>
                    <a:cubicBezTo>
                      <a:pt x="97" y="58"/>
                      <a:pt x="115" y="74"/>
                      <a:pt x="122" y="89"/>
                    </a:cubicBezTo>
                    <a:cubicBezTo>
                      <a:pt x="129" y="104"/>
                      <a:pt x="118" y="174"/>
                      <a:pt x="122" y="185"/>
                    </a:cubicBezTo>
                    <a:cubicBezTo>
                      <a:pt x="125" y="195"/>
                      <a:pt x="130" y="200"/>
                      <a:pt x="141" y="192"/>
                    </a:cubicBezTo>
                    <a:cubicBezTo>
                      <a:pt x="153" y="183"/>
                      <a:pt x="214" y="138"/>
                      <a:pt x="231" y="135"/>
                    </a:cubicBezTo>
                    <a:cubicBezTo>
                      <a:pt x="249" y="132"/>
                      <a:pt x="241" y="103"/>
                      <a:pt x="241" y="87"/>
                    </a:cubicBezTo>
                    <a:cubicBezTo>
                      <a:pt x="242" y="70"/>
                      <a:pt x="234" y="59"/>
                      <a:pt x="234" y="48"/>
                    </a:cubicBezTo>
                    <a:cubicBezTo>
                      <a:pt x="234" y="36"/>
                      <a:pt x="247" y="0"/>
                      <a:pt x="263" y="17"/>
                    </a:cubicBezTo>
                    <a:cubicBezTo>
                      <a:pt x="279" y="35"/>
                      <a:pt x="303" y="58"/>
                      <a:pt x="298" y="76"/>
                    </a:cubicBezTo>
                    <a:cubicBezTo>
                      <a:pt x="294" y="95"/>
                      <a:pt x="283" y="92"/>
                      <a:pt x="292" y="111"/>
                    </a:cubicBezTo>
                    <a:cubicBezTo>
                      <a:pt x="301" y="129"/>
                      <a:pt x="320" y="117"/>
                      <a:pt x="317" y="138"/>
                    </a:cubicBezTo>
                    <a:cubicBezTo>
                      <a:pt x="315" y="160"/>
                      <a:pt x="321" y="149"/>
                      <a:pt x="292" y="181"/>
                    </a:cubicBezTo>
                    <a:cubicBezTo>
                      <a:pt x="268" y="209"/>
                      <a:pt x="270" y="208"/>
                      <a:pt x="270" y="217"/>
                    </a:cubicBezTo>
                    <a:cubicBezTo>
                      <a:pt x="270" y="226"/>
                      <a:pt x="266" y="249"/>
                      <a:pt x="276" y="252"/>
                    </a:cubicBezTo>
                    <a:cubicBezTo>
                      <a:pt x="287" y="254"/>
                      <a:pt x="325" y="250"/>
                      <a:pt x="334" y="270"/>
                    </a:cubicBezTo>
                    <a:cubicBezTo>
                      <a:pt x="344" y="290"/>
                      <a:pt x="344" y="295"/>
                      <a:pt x="333" y="304"/>
                    </a:cubicBezTo>
                    <a:cubicBezTo>
                      <a:pt x="321" y="312"/>
                      <a:pt x="288" y="320"/>
                      <a:pt x="226" y="338"/>
                    </a:cubicBezTo>
                    <a:cubicBezTo>
                      <a:pt x="180" y="351"/>
                      <a:pt x="168" y="358"/>
                      <a:pt x="166" y="352"/>
                    </a:cubicBezTo>
                    <a:cubicBezTo>
                      <a:pt x="164" y="346"/>
                      <a:pt x="175" y="331"/>
                      <a:pt x="191" y="319"/>
                    </a:cubicBezTo>
                    <a:cubicBezTo>
                      <a:pt x="207" y="307"/>
                      <a:pt x="224" y="304"/>
                      <a:pt x="228" y="287"/>
                    </a:cubicBezTo>
                    <a:cubicBezTo>
                      <a:pt x="232" y="270"/>
                      <a:pt x="235" y="234"/>
                      <a:pt x="231" y="223"/>
                    </a:cubicBezTo>
                    <a:cubicBezTo>
                      <a:pt x="227" y="212"/>
                      <a:pt x="213" y="188"/>
                      <a:pt x="194" y="194"/>
                    </a:cubicBezTo>
                    <a:cubicBezTo>
                      <a:pt x="176" y="200"/>
                      <a:pt x="166" y="210"/>
                      <a:pt x="152" y="228"/>
                    </a:cubicBezTo>
                    <a:cubicBezTo>
                      <a:pt x="138" y="247"/>
                      <a:pt x="66" y="336"/>
                      <a:pt x="55" y="337"/>
                    </a:cubicBezTo>
                    <a:cubicBezTo>
                      <a:pt x="45" y="338"/>
                      <a:pt x="22" y="340"/>
                      <a:pt x="21" y="316"/>
                    </a:cubicBezTo>
                    <a:cubicBezTo>
                      <a:pt x="20" y="292"/>
                      <a:pt x="16" y="285"/>
                      <a:pt x="30" y="260"/>
                    </a:cubicBezTo>
                    <a:cubicBezTo>
                      <a:pt x="44" y="234"/>
                      <a:pt x="53" y="241"/>
                      <a:pt x="53" y="228"/>
                    </a:cubicBezTo>
                    <a:cubicBezTo>
                      <a:pt x="53" y="216"/>
                      <a:pt x="47" y="207"/>
                      <a:pt x="37" y="201"/>
                    </a:cubicBezTo>
                    <a:cubicBezTo>
                      <a:pt x="27" y="195"/>
                      <a:pt x="2" y="182"/>
                      <a:pt x="1" y="170"/>
                    </a:cubicBezTo>
                    <a:cubicBezTo>
                      <a:pt x="0" y="157"/>
                      <a:pt x="4" y="150"/>
                      <a:pt x="5"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4" name="PA-iṧlíḋé"/>
              <p:cNvSpPr/>
              <p:nvPr>
                <p:custDataLst>
                  <p:tags r:id="rId29"/>
                </p:custDataLst>
              </p:nvPr>
            </p:nvSpPr>
            <p:spPr bwMode="auto">
              <a:xfrm>
                <a:off x="4296569" y="3762376"/>
                <a:ext cx="161925" cy="211138"/>
              </a:xfrm>
              <a:custGeom>
                <a:avLst/>
                <a:gdLst>
                  <a:gd name="T0" fmla="*/ 73 w 88"/>
                  <a:gd name="T1" fmla="*/ 65 h 114"/>
                  <a:gd name="T2" fmla="*/ 66 w 88"/>
                  <a:gd name="T3" fmla="*/ 93 h 114"/>
                  <a:gd name="T4" fmla="*/ 43 w 88"/>
                  <a:gd name="T5" fmla="*/ 101 h 114"/>
                  <a:gd name="T6" fmla="*/ 27 w 88"/>
                  <a:gd name="T7" fmla="*/ 97 h 114"/>
                  <a:gd name="T8" fmla="*/ 17 w 88"/>
                  <a:gd name="T9" fmla="*/ 86 h 114"/>
                  <a:gd name="T10" fmla="*/ 15 w 88"/>
                  <a:gd name="T11" fmla="*/ 65 h 114"/>
                  <a:gd name="T12" fmla="*/ 15 w 88"/>
                  <a:gd name="T13" fmla="*/ 0 h 114"/>
                  <a:gd name="T14" fmla="*/ 0 w 88"/>
                  <a:gd name="T15" fmla="*/ 0 h 114"/>
                  <a:gd name="T16" fmla="*/ 0 w 88"/>
                  <a:gd name="T17" fmla="*/ 65 h 114"/>
                  <a:gd name="T18" fmla="*/ 4 w 88"/>
                  <a:gd name="T19" fmla="*/ 93 h 114"/>
                  <a:gd name="T20" fmla="*/ 18 w 88"/>
                  <a:gd name="T21" fmla="*/ 109 h 114"/>
                  <a:gd name="T22" fmla="*/ 44 w 88"/>
                  <a:gd name="T23" fmla="*/ 114 h 114"/>
                  <a:gd name="T24" fmla="*/ 70 w 88"/>
                  <a:gd name="T25" fmla="*/ 108 h 114"/>
                  <a:gd name="T26" fmla="*/ 84 w 88"/>
                  <a:gd name="T27" fmla="*/ 92 h 114"/>
                  <a:gd name="T28" fmla="*/ 88 w 88"/>
                  <a:gd name="T29" fmla="*/ 65 h 114"/>
                  <a:gd name="T30" fmla="*/ 88 w 88"/>
                  <a:gd name="T31" fmla="*/ 0 h 114"/>
                  <a:gd name="T32" fmla="*/ 73 w 88"/>
                  <a:gd name="T33" fmla="*/ 0 h 114"/>
                  <a:gd name="T34" fmla="*/ 73 w 88"/>
                  <a:gd name="T35" fmla="*/ 6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114">
                    <a:moveTo>
                      <a:pt x="73" y="65"/>
                    </a:moveTo>
                    <a:cubicBezTo>
                      <a:pt x="73" y="79"/>
                      <a:pt x="71" y="88"/>
                      <a:pt x="66" y="93"/>
                    </a:cubicBezTo>
                    <a:cubicBezTo>
                      <a:pt x="62" y="98"/>
                      <a:pt x="54" y="101"/>
                      <a:pt x="43" y="101"/>
                    </a:cubicBezTo>
                    <a:cubicBezTo>
                      <a:pt x="37" y="101"/>
                      <a:pt x="31" y="100"/>
                      <a:pt x="27" y="97"/>
                    </a:cubicBezTo>
                    <a:cubicBezTo>
                      <a:pt x="22" y="95"/>
                      <a:pt x="19" y="91"/>
                      <a:pt x="17" y="86"/>
                    </a:cubicBezTo>
                    <a:cubicBezTo>
                      <a:pt x="16" y="82"/>
                      <a:pt x="15" y="75"/>
                      <a:pt x="15" y="65"/>
                    </a:cubicBezTo>
                    <a:cubicBezTo>
                      <a:pt x="15" y="0"/>
                      <a:pt x="15" y="0"/>
                      <a:pt x="15" y="0"/>
                    </a:cubicBezTo>
                    <a:cubicBezTo>
                      <a:pt x="0" y="0"/>
                      <a:pt x="0" y="0"/>
                      <a:pt x="0" y="0"/>
                    </a:cubicBezTo>
                    <a:cubicBezTo>
                      <a:pt x="0" y="65"/>
                      <a:pt x="0" y="65"/>
                      <a:pt x="0" y="65"/>
                    </a:cubicBezTo>
                    <a:cubicBezTo>
                      <a:pt x="0" y="77"/>
                      <a:pt x="1" y="86"/>
                      <a:pt x="4" y="93"/>
                    </a:cubicBezTo>
                    <a:cubicBezTo>
                      <a:pt x="7" y="100"/>
                      <a:pt x="12" y="105"/>
                      <a:pt x="18" y="109"/>
                    </a:cubicBezTo>
                    <a:cubicBezTo>
                      <a:pt x="25" y="112"/>
                      <a:pt x="34" y="114"/>
                      <a:pt x="44" y="114"/>
                    </a:cubicBezTo>
                    <a:cubicBezTo>
                      <a:pt x="55" y="114"/>
                      <a:pt x="64" y="112"/>
                      <a:pt x="70" y="108"/>
                    </a:cubicBezTo>
                    <a:cubicBezTo>
                      <a:pt x="77" y="104"/>
                      <a:pt x="82" y="98"/>
                      <a:pt x="84" y="92"/>
                    </a:cubicBezTo>
                    <a:cubicBezTo>
                      <a:pt x="87" y="85"/>
                      <a:pt x="88" y="76"/>
                      <a:pt x="88" y="65"/>
                    </a:cubicBezTo>
                    <a:cubicBezTo>
                      <a:pt x="88" y="0"/>
                      <a:pt x="88" y="0"/>
                      <a:pt x="88" y="0"/>
                    </a:cubicBezTo>
                    <a:cubicBezTo>
                      <a:pt x="73" y="0"/>
                      <a:pt x="73" y="0"/>
                      <a:pt x="73" y="0"/>
                    </a:cubicBezTo>
                    <a:lnTo>
                      <a:pt x="73"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5" name="PA-iṣḷiḓè"/>
              <p:cNvSpPr/>
              <p:nvPr>
                <p:custDataLst>
                  <p:tags r:id="rId30"/>
                </p:custDataLst>
              </p:nvPr>
            </p:nvSpPr>
            <p:spPr bwMode="auto">
              <a:xfrm>
                <a:off x="4501356" y="3816351"/>
                <a:ext cx="120650" cy="152400"/>
              </a:xfrm>
              <a:custGeom>
                <a:avLst/>
                <a:gdLst>
                  <a:gd name="T0" fmla="*/ 61 w 66"/>
                  <a:gd name="T1" fmla="*/ 10 h 83"/>
                  <a:gd name="T2" fmla="*/ 52 w 66"/>
                  <a:gd name="T3" fmla="*/ 3 h 83"/>
                  <a:gd name="T4" fmla="*/ 38 w 66"/>
                  <a:gd name="T5" fmla="*/ 0 h 83"/>
                  <a:gd name="T6" fmla="*/ 12 w 66"/>
                  <a:gd name="T7" fmla="*/ 14 h 83"/>
                  <a:gd name="T8" fmla="*/ 12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5 w 66"/>
                  <a:gd name="T21" fmla="*/ 12 h 83"/>
                  <a:gd name="T22" fmla="*/ 45 w 66"/>
                  <a:gd name="T23" fmla="*/ 15 h 83"/>
                  <a:gd name="T24" fmla="*/ 51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5"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6" name="PA-ïŝlîḍe"/>
              <p:cNvSpPr/>
              <p:nvPr>
                <p:custDataLst>
                  <p:tags r:id="rId31"/>
                </p:custDataLst>
              </p:nvPr>
            </p:nvSpPr>
            <p:spPr bwMode="auto">
              <a:xfrm>
                <a:off x="46616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7" name="PA-ïṥlídè"/>
              <p:cNvSpPr/>
              <p:nvPr>
                <p:custDataLst>
                  <p:tags r:id="rId32"/>
                </p:custDataLst>
              </p:nvPr>
            </p:nvSpPr>
            <p:spPr bwMode="auto">
              <a:xfrm>
                <a:off x="46616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8" name="PA-iṥlíḓê"/>
              <p:cNvSpPr/>
              <p:nvPr>
                <p:custDataLst>
                  <p:tags r:id="rId33"/>
                </p:custDataLst>
              </p:nvPr>
            </p:nvSpPr>
            <p:spPr bwMode="auto">
              <a:xfrm>
                <a:off x="4710906" y="3819526"/>
                <a:ext cx="136525" cy="149225"/>
              </a:xfrm>
              <a:custGeom>
                <a:avLst/>
                <a:gdLst>
                  <a:gd name="T0" fmla="*/ 42 w 74"/>
                  <a:gd name="T1" fmla="*/ 50 h 81"/>
                  <a:gd name="T2" fmla="*/ 37 w 74"/>
                  <a:gd name="T3" fmla="*/ 65 h 81"/>
                  <a:gd name="T4" fmla="*/ 32 w 74"/>
                  <a:gd name="T5" fmla="*/ 49 h 81"/>
                  <a:gd name="T6" fmla="*/ 14 w 74"/>
                  <a:gd name="T7" fmla="*/ 0 h 81"/>
                  <a:gd name="T8" fmla="*/ 0 w 74"/>
                  <a:gd name="T9" fmla="*/ 0 h 81"/>
                  <a:gd name="T10" fmla="*/ 31 w 74"/>
                  <a:gd name="T11" fmla="*/ 81 h 81"/>
                  <a:gd name="T12" fmla="*/ 44 w 74"/>
                  <a:gd name="T13" fmla="*/ 81 h 81"/>
                  <a:gd name="T14" fmla="*/ 74 w 74"/>
                  <a:gd name="T15" fmla="*/ 0 h 81"/>
                  <a:gd name="T16" fmla="*/ 60 w 74"/>
                  <a:gd name="T17" fmla="*/ 0 h 81"/>
                  <a:gd name="T18" fmla="*/ 42 w 74"/>
                  <a:gd name="T19" fmla="*/ 5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81">
                    <a:moveTo>
                      <a:pt x="42" y="50"/>
                    </a:moveTo>
                    <a:cubicBezTo>
                      <a:pt x="40" y="56"/>
                      <a:pt x="38" y="61"/>
                      <a:pt x="37" y="65"/>
                    </a:cubicBezTo>
                    <a:cubicBezTo>
                      <a:pt x="35" y="59"/>
                      <a:pt x="34" y="54"/>
                      <a:pt x="32" y="49"/>
                    </a:cubicBezTo>
                    <a:cubicBezTo>
                      <a:pt x="14" y="0"/>
                      <a:pt x="14" y="0"/>
                      <a:pt x="14" y="0"/>
                    </a:cubicBezTo>
                    <a:cubicBezTo>
                      <a:pt x="0" y="0"/>
                      <a:pt x="0" y="0"/>
                      <a:pt x="0" y="0"/>
                    </a:cubicBezTo>
                    <a:cubicBezTo>
                      <a:pt x="31" y="81"/>
                      <a:pt x="31" y="81"/>
                      <a:pt x="31" y="81"/>
                    </a:cubicBezTo>
                    <a:cubicBezTo>
                      <a:pt x="44" y="81"/>
                      <a:pt x="44" y="81"/>
                      <a:pt x="44" y="81"/>
                    </a:cubicBezTo>
                    <a:cubicBezTo>
                      <a:pt x="74" y="0"/>
                      <a:pt x="74" y="0"/>
                      <a:pt x="74" y="0"/>
                    </a:cubicBezTo>
                    <a:cubicBezTo>
                      <a:pt x="60" y="0"/>
                      <a:pt x="60" y="0"/>
                      <a:pt x="60" y="0"/>
                    </a:cubicBezTo>
                    <a:lnTo>
                      <a:pt x="42"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09" name="PA-ïsḷíḋè"/>
              <p:cNvSpPr/>
              <p:nvPr>
                <p:custDataLst>
                  <p:tags r:id="rId34"/>
                </p:custDataLst>
              </p:nvPr>
            </p:nvSpPr>
            <p:spPr bwMode="auto">
              <a:xfrm>
                <a:off x="4861719" y="3816351"/>
                <a:ext cx="138113" cy="157163"/>
              </a:xfrm>
              <a:custGeom>
                <a:avLst/>
                <a:gdLst>
                  <a:gd name="T0" fmla="*/ 38 w 75"/>
                  <a:gd name="T1" fmla="*/ 0 h 85"/>
                  <a:gd name="T2" fmla="*/ 10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7" y="4"/>
                      <a:pt x="10" y="12"/>
                    </a:cubicBezTo>
                    <a:cubicBezTo>
                      <a:pt x="3"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1" y="19"/>
                      <a:pt x="64"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0" name="PA-ïṧľíḍè"/>
              <p:cNvSpPr/>
              <p:nvPr>
                <p:custDataLst>
                  <p:tags r:id="rId35"/>
                </p:custDataLst>
              </p:nvPr>
            </p:nvSpPr>
            <p:spPr bwMode="auto">
              <a:xfrm>
                <a:off x="5029994" y="3816351"/>
                <a:ext cx="82550" cy="152400"/>
              </a:xfrm>
              <a:custGeom>
                <a:avLst/>
                <a:gdLst>
                  <a:gd name="T0" fmla="*/ 22 w 45"/>
                  <a:gd name="T1" fmla="*/ 3 h 83"/>
                  <a:gd name="T2" fmla="*/ 13 w 45"/>
                  <a:gd name="T3" fmla="*/ 14 h 83"/>
                  <a:gd name="T4" fmla="*/ 13 w 45"/>
                  <a:gd name="T5" fmla="*/ 2 h 83"/>
                  <a:gd name="T6" fmla="*/ 0 w 45"/>
                  <a:gd name="T7" fmla="*/ 2 h 83"/>
                  <a:gd name="T8" fmla="*/ 0 w 45"/>
                  <a:gd name="T9" fmla="*/ 83 h 83"/>
                  <a:gd name="T10" fmla="*/ 14 w 45"/>
                  <a:gd name="T11" fmla="*/ 83 h 83"/>
                  <a:gd name="T12" fmla="*/ 14 w 45"/>
                  <a:gd name="T13" fmla="*/ 41 h 83"/>
                  <a:gd name="T14" fmla="*/ 17 w 45"/>
                  <a:gd name="T15" fmla="*/ 25 h 83"/>
                  <a:gd name="T16" fmla="*/ 22 w 45"/>
                  <a:gd name="T17" fmla="*/ 17 h 83"/>
                  <a:gd name="T18" fmla="*/ 30 w 45"/>
                  <a:gd name="T19" fmla="*/ 14 h 83"/>
                  <a:gd name="T20" fmla="*/ 40 w 45"/>
                  <a:gd name="T21" fmla="*/ 17 h 83"/>
                  <a:gd name="T22" fmla="*/ 45 w 45"/>
                  <a:gd name="T23" fmla="*/ 5 h 83"/>
                  <a:gd name="T24" fmla="*/ 30 w 45"/>
                  <a:gd name="T25" fmla="*/ 0 h 83"/>
                  <a:gd name="T26" fmla="*/ 22 w 45"/>
                  <a:gd name="T2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3">
                    <a:moveTo>
                      <a:pt x="22" y="3"/>
                    </a:moveTo>
                    <a:cubicBezTo>
                      <a:pt x="19" y="5"/>
                      <a:pt x="16" y="9"/>
                      <a:pt x="13" y="14"/>
                    </a:cubicBezTo>
                    <a:cubicBezTo>
                      <a:pt x="13" y="2"/>
                      <a:pt x="13" y="2"/>
                      <a:pt x="13" y="2"/>
                    </a:cubicBezTo>
                    <a:cubicBezTo>
                      <a:pt x="0" y="2"/>
                      <a:pt x="0" y="2"/>
                      <a:pt x="0" y="2"/>
                    </a:cubicBezTo>
                    <a:cubicBezTo>
                      <a:pt x="0" y="83"/>
                      <a:pt x="0" y="83"/>
                      <a:pt x="0" y="83"/>
                    </a:cubicBezTo>
                    <a:cubicBezTo>
                      <a:pt x="14" y="83"/>
                      <a:pt x="14" y="83"/>
                      <a:pt x="14" y="83"/>
                    </a:cubicBezTo>
                    <a:cubicBezTo>
                      <a:pt x="14" y="41"/>
                      <a:pt x="14" y="41"/>
                      <a:pt x="14" y="41"/>
                    </a:cubicBezTo>
                    <a:cubicBezTo>
                      <a:pt x="14" y="35"/>
                      <a:pt x="15" y="30"/>
                      <a:pt x="17" y="25"/>
                    </a:cubicBezTo>
                    <a:cubicBezTo>
                      <a:pt x="18" y="21"/>
                      <a:pt x="19" y="19"/>
                      <a:pt x="22" y="17"/>
                    </a:cubicBezTo>
                    <a:cubicBezTo>
                      <a:pt x="24" y="15"/>
                      <a:pt x="27" y="14"/>
                      <a:pt x="30" y="14"/>
                    </a:cubicBezTo>
                    <a:cubicBezTo>
                      <a:pt x="33" y="14"/>
                      <a:pt x="37" y="15"/>
                      <a:pt x="40" y="17"/>
                    </a:cubicBezTo>
                    <a:cubicBezTo>
                      <a:pt x="45" y="5"/>
                      <a:pt x="45" y="5"/>
                      <a:pt x="45" y="5"/>
                    </a:cubicBezTo>
                    <a:cubicBezTo>
                      <a:pt x="40" y="2"/>
                      <a:pt x="35" y="0"/>
                      <a:pt x="30" y="0"/>
                    </a:cubicBezTo>
                    <a:cubicBezTo>
                      <a:pt x="27" y="0"/>
                      <a:pt x="24" y="1"/>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1" name="PA-íṩlïďê"/>
              <p:cNvSpPr/>
              <p:nvPr>
                <p:custDataLst>
                  <p:tags r:id="rId36"/>
                </p:custDataLst>
              </p:nvPr>
            </p:nvSpPr>
            <p:spPr bwMode="auto">
              <a:xfrm>
                <a:off x="5115719" y="3816351"/>
                <a:ext cx="125413" cy="157163"/>
              </a:xfrm>
              <a:custGeom>
                <a:avLst/>
                <a:gdLst>
                  <a:gd name="T0" fmla="*/ 55 w 68"/>
                  <a:gd name="T1" fmla="*/ 40 h 85"/>
                  <a:gd name="T2" fmla="*/ 35 w 68"/>
                  <a:gd name="T3" fmla="*/ 34 h 85"/>
                  <a:gd name="T4" fmla="*/ 23 w 68"/>
                  <a:gd name="T5" fmla="*/ 31 h 85"/>
                  <a:gd name="T6" fmla="*/ 18 w 68"/>
                  <a:gd name="T7" fmla="*/ 27 h 85"/>
                  <a:gd name="T8" fmla="*/ 16 w 68"/>
                  <a:gd name="T9" fmla="*/ 22 h 85"/>
                  <a:gd name="T10" fmla="*/ 20 w 68"/>
                  <a:gd name="T11" fmla="*/ 15 h 85"/>
                  <a:gd name="T12" fmla="*/ 34 w 68"/>
                  <a:gd name="T13" fmla="*/ 12 h 85"/>
                  <a:gd name="T14" fmla="*/ 46 w 68"/>
                  <a:gd name="T15" fmla="*/ 15 h 85"/>
                  <a:gd name="T16" fmla="*/ 51 w 68"/>
                  <a:gd name="T17" fmla="*/ 25 h 85"/>
                  <a:gd name="T18" fmla="*/ 65 w 68"/>
                  <a:gd name="T19" fmla="*/ 23 h 85"/>
                  <a:gd name="T20" fmla="*/ 60 w 68"/>
                  <a:gd name="T21" fmla="*/ 10 h 85"/>
                  <a:gd name="T22" fmla="*/ 49 w 68"/>
                  <a:gd name="T23" fmla="*/ 3 h 85"/>
                  <a:gd name="T24" fmla="*/ 33 w 68"/>
                  <a:gd name="T25" fmla="*/ 0 h 85"/>
                  <a:gd name="T26" fmla="*/ 21 w 68"/>
                  <a:gd name="T27" fmla="*/ 2 h 85"/>
                  <a:gd name="T28" fmla="*/ 12 w 68"/>
                  <a:gd name="T29" fmla="*/ 6 h 85"/>
                  <a:gd name="T30" fmla="*/ 5 w 68"/>
                  <a:gd name="T31" fmla="*/ 14 h 85"/>
                  <a:gd name="T32" fmla="*/ 3 w 68"/>
                  <a:gd name="T33" fmla="*/ 24 h 85"/>
                  <a:gd name="T34" fmla="*/ 6 w 68"/>
                  <a:gd name="T35" fmla="*/ 35 h 85"/>
                  <a:gd name="T36" fmla="*/ 15 w 68"/>
                  <a:gd name="T37" fmla="*/ 42 h 85"/>
                  <a:gd name="T38" fmla="*/ 36 w 68"/>
                  <a:gd name="T39" fmla="*/ 49 h 85"/>
                  <a:gd name="T40" fmla="*/ 50 w 68"/>
                  <a:gd name="T41" fmla="*/ 54 h 85"/>
                  <a:gd name="T42" fmla="*/ 54 w 68"/>
                  <a:gd name="T43" fmla="*/ 61 h 85"/>
                  <a:gd name="T44" fmla="*/ 49 w 68"/>
                  <a:gd name="T45" fmla="*/ 70 h 85"/>
                  <a:gd name="T46" fmla="*/ 35 w 68"/>
                  <a:gd name="T47" fmla="*/ 74 h 85"/>
                  <a:gd name="T48" fmla="*/ 20 w 68"/>
                  <a:gd name="T49" fmla="*/ 69 h 85"/>
                  <a:gd name="T50" fmla="*/ 14 w 68"/>
                  <a:gd name="T51" fmla="*/ 57 h 85"/>
                  <a:gd name="T52" fmla="*/ 0 w 68"/>
                  <a:gd name="T53" fmla="*/ 59 h 85"/>
                  <a:gd name="T54" fmla="*/ 11 w 68"/>
                  <a:gd name="T55" fmla="*/ 79 h 85"/>
                  <a:gd name="T56" fmla="*/ 35 w 68"/>
                  <a:gd name="T57" fmla="*/ 85 h 85"/>
                  <a:gd name="T58" fmla="*/ 52 w 68"/>
                  <a:gd name="T59" fmla="*/ 82 h 85"/>
                  <a:gd name="T60" fmla="*/ 64 w 68"/>
                  <a:gd name="T61" fmla="*/ 72 h 85"/>
                  <a:gd name="T62" fmla="*/ 68 w 68"/>
                  <a:gd name="T63" fmla="*/ 59 h 85"/>
                  <a:gd name="T64" fmla="*/ 65 w 68"/>
                  <a:gd name="T65" fmla="*/ 48 h 85"/>
                  <a:gd name="T66" fmla="*/ 55 w 68"/>
                  <a:gd name="T67" fmla="*/ 4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85">
                    <a:moveTo>
                      <a:pt x="55" y="40"/>
                    </a:moveTo>
                    <a:cubicBezTo>
                      <a:pt x="52" y="39"/>
                      <a:pt x="45" y="37"/>
                      <a:pt x="35" y="34"/>
                    </a:cubicBezTo>
                    <a:cubicBezTo>
                      <a:pt x="28" y="32"/>
                      <a:pt x="24" y="31"/>
                      <a:pt x="23" y="31"/>
                    </a:cubicBezTo>
                    <a:cubicBezTo>
                      <a:pt x="20" y="30"/>
                      <a:pt x="19" y="28"/>
                      <a:pt x="18" y="27"/>
                    </a:cubicBezTo>
                    <a:cubicBezTo>
                      <a:pt x="16" y="25"/>
                      <a:pt x="16" y="24"/>
                      <a:pt x="16" y="22"/>
                    </a:cubicBezTo>
                    <a:cubicBezTo>
                      <a:pt x="16" y="19"/>
                      <a:pt x="17" y="17"/>
                      <a:pt x="20" y="15"/>
                    </a:cubicBezTo>
                    <a:cubicBezTo>
                      <a:pt x="23" y="13"/>
                      <a:pt x="27" y="12"/>
                      <a:pt x="34" y="12"/>
                    </a:cubicBezTo>
                    <a:cubicBezTo>
                      <a:pt x="39" y="12"/>
                      <a:pt x="43" y="13"/>
                      <a:pt x="46" y="15"/>
                    </a:cubicBezTo>
                    <a:cubicBezTo>
                      <a:pt x="49" y="17"/>
                      <a:pt x="51" y="21"/>
                      <a:pt x="51" y="25"/>
                    </a:cubicBezTo>
                    <a:cubicBezTo>
                      <a:pt x="65" y="23"/>
                      <a:pt x="65" y="23"/>
                      <a:pt x="65" y="23"/>
                    </a:cubicBezTo>
                    <a:cubicBezTo>
                      <a:pt x="64" y="18"/>
                      <a:pt x="62" y="14"/>
                      <a:pt x="60" y="10"/>
                    </a:cubicBezTo>
                    <a:cubicBezTo>
                      <a:pt x="58" y="7"/>
                      <a:pt x="54" y="5"/>
                      <a:pt x="49" y="3"/>
                    </a:cubicBezTo>
                    <a:cubicBezTo>
                      <a:pt x="44" y="1"/>
                      <a:pt x="39" y="0"/>
                      <a:pt x="33" y="0"/>
                    </a:cubicBezTo>
                    <a:cubicBezTo>
                      <a:pt x="28" y="0"/>
                      <a:pt x="24" y="1"/>
                      <a:pt x="21" y="2"/>
                    </a:cubicBezTo>
                    <a:cubicBezTo>
                      <a:pt x="17" y="3"/>
                      <a:pt x="14" y="4"/>
                      <a:pt x="12" y="6"/>
                    </a:cubicBezTo>
                    <a:cubicBezTo>
                      <a:pt x="9" y="8"/>
                      <a:pt x="7" y="10"/>
                      <a:pt x="5" y="14"/>
                    </a:cubicBezTo>
                    <a:cubicBezTo>
                      <a:pt x="3" y="17"/>
                      <a:pt x="3" y="20"/>
                      <a:pt x="3" y="24"/>
                    </a:cubicBezTo>
                    <a:cubicBezTo>
                      <a:pt x="3" y="28"/>
                      <a:pt x="4" y="31"/>
                      <a:pt x="6" y="35"/>
                    </a:cubicBezTo>
                    <a:cubicBezTo>
                      <a:pt x="8" y="38"/>
                      <a:pt x="11" y="40"/>
                      <a:pt x="15" y="42"/>
                    </a:cubicBezTo>
                    <a:cubicBezTo>
                      <a:pt x="18" y="44"/>
                      <a:pt x="25" y="46"/>
                      <a:pt x="36" y="49"/>
                    </a:cubicBezTo>
                    <a:cubicBezTo>
                      <a:pt x="43" y="51"/>
                      <a:pt x="48" y="52"/>
                      <a:pt x="50" y="54"/>
                    </a:cubicBezTo>
                    <a:cubicBezTo>
                      <a:pt x="52" y="55"/>
                      <a:pt x="54" y="58"/>
                      <a:pt x="54" y="61"/>
                    </a:cubicBezTo>
                    <a:cubicBezTo>
                      <a:pt x="54" y="64"/>
                      <a:pt x="52" y="67"/>
                      <a:pt x="49" y="70"/>
                    </a:cubicBezTo>
                    <a:cubicBezTo>
                      <a:pt x="46" y="73"/>
                      <a:pt x="41" y="74"/>
                      <a:pt x="35" y="74"/>
                    </a:cubicBezTo>
                    <a:cubicBezTo>
                      <a:pt x="29" y="74"/>
                      <a:pt x="24" y="72"/>
                      <a:pt x="20" y="69"/>
                    </a:cubicBezTo>
                    <a:cubicBezTo>
                      <a:pt x="17" y="67"/>
                      <a:pt x="15" y="62"/>
                      <a:pt x="14" y="57"/>
                    </a:cubicBezTo>
                    <a:cubicBezTo>
                      <a:pt x="0" y="59"/>
                      <a:pt x="0" y="59"/>
                      <a:pt x="0" y="59"/>
                    </a:cubicBezTo>
                    <a:cubicBezTo>
                      <a:pt x="2" y="68"/>
                      <a:pt x="5" y="74"/>
                      <a:pt x="11" y="79"/>
                    </a:cubicBezTo>
                    <a:cubicBezTo>
                      <a:pt x="16" y="83"/>
                      <a:pt x="24" y="85"/>
                      <a:pt x="35" y="85"/>
                    </a:cubicBezTo>
                    <a:cubicBezTo>
                      <a:pt x="41" y="85"/>
                      <a:pt x="47" y="84"/>
                      <a:pt x="52" y="82"/>
                    </a:cubicBezTo>
                    <a:cubicBezTo>
                      <a:pt x="57" y="80"/>
                      <a:pt x="61" y="76"/>
                      <a:pt x="64" y="72"/>
                    </a:cubicBezTo>
                    <a:cubicBezTo>
                      <a:pt x="66" y="68"/>
                      <a:pt x="68" y="64"/>
                      <a:pt x="68" y="59"/>
                    </a:cubicBezTo>
                    <a:cubicBezTo>
                      <a:pt x="68" y="55"/>
                      <a:pt x="67" y="51"/>
                      <a:pt x="65" y="48"/>
                    </a:cubicBezTo>
                    <a:cubicBezTo>
                      <a:pt x="62" y="45"/>
                      <a:pt x="59" y="42"/>
                      <a:pt x="5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2" name="PA-íṧḷíḍê"/>
              <p:cNvSpPr/>
              <p:nvPr>
                <p:custDataLst>
                  <p:tags r:id="rId37"/>
                </p:custDataLst>
              </p:nvPr>
            </p:nvSpPr>
            <p:spPr bwMode="auto">
              <a:xfrm>
                <a:off x="52712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3" name="PA-îšḷïḍé"/>
              <p:cNvSpPr/>
              <p:nvPr>
                <p:custDataLst>
                  <p:tags r:id="rId38"/>
                </p:custDataLst>
              </p:nvPr>
            </p:nvSpPr>
            <p:spPr bwMode="auto">
              <a:xfrm>
                <a:off x="52712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4" name="PA-išḻïḋé"/>
              <p:cNvSpPr/>
              <p:nvPr>
                <p:custDataLst>
                  <p:tags r:id="rId39"/>
                </p:custDataLst>
              </p:nvPr>
            </p:nvSpPr>
            <p:spPr bwMode="auto">
              <a:xfrm>
                <a:off x="5320506" y="3767138"/>
                <a:ext cx="74613" cy="203200"/>
              </a:xfrm>
              <a:custGeom>
                <a:avLst/>
                <a:gdLst>
                  <a:gd name="T0" fmla="*/ 32 w 40"/>
                  <a:gd name="T1" fmla="*/ 98 h 110"/>
                  <a:gd name="T2" fmla="*/ 27 w 40"/>
                  <a:gd name="T3" fmla="*/ 97 h 110"/>
                  <a:gd name="T4" fmla="*/ 25 w 40"/>
                  <a:gd name="T5" fmla="*/ 94 h 110"/>
                  <a:gd name="T6" fmla="*/ 24 w 40"/>
                  <a:gd name="T7" fmla="*/ 86 h 110"/>
                  <a:gd name="T8" fmla="*/ 24 w 40"/>
                  <a:gd name="T9" fmla="*/ 39 h 110"/>
                  <a:gd name="T10" fmla="*/ 38 w 40"/>
                  <a:gd name="T11" fmla="*/ 39 h 110"/>
                  <a:gd name="T12" fmla="*/ 38 w 40"/>
                  <a:gd name="T13" fmla="*/ 28 h 110"/>
                  <a:gd name="T14" fmla="*/ 24 w 40"/>
                  <a:gd name="T15" fmla="*/ 28 h 110"/>
                  <a:gd name="T16" fmla="*/ 24 w 40"/>
                  <a:gd name="T17" fmla="*/ 0 h 110"/>
                  <a:gd name="T18" fmla="*/ 11 w 40"/>
                  <a:gd name="T19" fmla="*/ 8 h 110"/>
                  <a:gd name="T20" fmla="*/ 11 w 40"/>
                  <a:gd name="T21" fmla="*/ 28 h 110"/>
                  <a:gd name="T22" fmla="*/ 0 w 40"/>
                  <a:gd name="T23" fmla="*/ 28 h 110"/>
                  <a:gd name="T24" fmla="*/ 0 w 40"/>
                  <a:gd name="T25" fmla="*/ 39 h 110"/>
                  <a:gd name="T26" fmla="*/ 11 w 40"/>
                  <a:gd name="T27" fmla="*/ 39 h 110"/>
                  <a:gd name="T28" fmla="*/ 11 w 40"/>
                  <a:gd name="T29" fmla="*/ 86 h 110"/>
                  <a:gd name="T30" fmla="*/ 12 w 40"/>
                  <a:gd name="T31" fmla="*/ 102 h 110"/>
                  <a:gd name="T32" fmla="*/ 18 w 40"/>
                  <a:gd name="T33" fmla="*/ 108 h 110"/>
                  <a:gd name="T34" fmla="*/ 30 w 40"/>
                  <a:gd name="T35" fmla="*/ 110 h 110"/>
                  <a:gd name="T36" fmla="*/ 40 w 40"/>
                  <a:gd name="T37" fmla="*/ 109 h 110"/>
                  <a:gd name="T38" fmla="*/ 38 w 40"/>
                  <a:gd name="T39" fmla="*/ 97 h 110"/>
                  <a:gd name="T40" fmla="*/ 32 w 40"/>
                  <a:gd name="T41" fmla="*/ 9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10">
                    <a:moveTo>
                      <a:pt x="32" y="98"/>
                    </a:moveTo>
                    <a:cubicBezTo>
                      <a:pt x="30" y="98"/>
                      <a:pt x="28" y="97"/>
                      <a:pt x="27" y="97"/>
                    </a:cubicBezTo>
                    <a:cubicBezTo>
                      <a:pt x="26" y="96"/>
                      <a:pt x="25" y="95"/>
                      <a:pt x="25" y="94"/>
                    </a:cubicBezTo>
                    <a:cubicBezTo>
                      <a:pt x="24" y="93"/>
                      <a:pt x="24" y="90"/>
                      <a:pt x="24" y="86"/>
                    </a:cubicBezTo>
                    <a:cubicBezTo>
                      <a:pt x="24" y="39"/>
                      <a:pt x="24" y="39"/>
                      <a:pt x="24" y="39"/>
                    </a:cubicBezTo>
                    <a:cubicBezTo>
                      <a:pt x="38" y="39"/>
                      <a:pt x="38" y="39"/>
                      <a:pt x="38" y="39"/>
                    </a:cubicBezTo>
                    <a:cubicBezTo>
                      <a:pt x="38" y="28"/>
                      <a:pt x="38" y="28"/>
                      <a:pt x="38" y="28"/>
                    </a:cubicBezTo>
                    <a:cubicBezTo>
                      <a:pt x="24" y="28"/>
                      <a:pt x="24" y="28"/>
                      <a:pt x="24" y="28"/>
                    </a:cubicBezTo>
                    <a:cubicBezTo>
                      <a:pt x="24" y="0"/>
                      <a:pt x="24" y="0"/>
                      <a:pt x="24" y="0"/>
                    </a:cubicBezTo>
                    <a:cubicBezTo>
                      <a:pt x="11" y="8"/>
                      <a:pt x="11" y="8"/>
                      <a:pt x="11" y="8"/>
                    </a:cubicBezTo>
                    <a:cubicBezTo>
                      <a:pt x="11" y="28"/>
                      <a:pt x="11" y="28"/>
                      <a:pt x="11" y="28"/>
                    </a:cubicBezTo>
                    <a:cubicBezTo>
                      <a:pt x="0" y="28"/>
                      <a:pt x="0" y="28"/>
                      <a:pt x="0" y="28"/>
                    </a:cubicBezTo>
                    <a:cubicBezTo>
                      <a:pt x="0" y="39"/>
                      <a:pt x="0" y="39"/>
                      <a:pt x="0" y="39"/>
                    </a:cubicBezTo>
                    <a:cubicBezTo>
                      <a:pt x="11" y="39"/>
                      <a:pt x="11" y="39"/>
                      <a:pt x="11" y="39"/>
                    </a:cubicBezTo>
                    <a:cubicBezTo>
                      <a:pt x="11" y="86"/>
                      <a:pt x="11" y="86"/>
                      <a:pt x="11" y="86"/>
                    </a:cubicBezTo>
                    <a:cubicBezTo>
                      <a:pt x="11" y="94"/>
                      <a:pt x="11" y="99"/>
                      <a:pt x="12" y="102"/>
                    </a:cubicBezTo>
                    <a:cubicBezTo>
                      <a:pt x="13" y="104"/>
                      <a:pt x="15" y="106"/>
                      <a:pt x="18" y="108"/>
                    </a:cubicBezTo>
                    <a:cubicBezTo>
                      <a:pt x="21" y="110"/>
                      <a:pt x="25" y="110"/>
                      <a:pt x="30" y="110"/>
                    </a:cubicBezTo>
                    <a:cubicBezTo>
                      <a:pt x="33" y="110"/>
                      <a:pt x="36" y="110"/>
                      <a:pt x="40" y="109"/>
                    </a:cubicBezTo>
                    <a:cubicBezTo>
                      <a:pt x="38" y="97"/>
                      <a:pt x="38" y="97"/>
                      <a:pt x="38" y="97"/>
                    </a:cubicBezTo>
                    <a:cubicBezTo>
                      <a:pt x="36" y="97"/>
                      <a:pt x="34" y="98"/>
                      <a:pt x="32"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5" name="PA-îṡľïḑé"/>
              <p:cNvSpPr/>
              <p:nvPr>
                <p:custDataLst>
                  <p:tags r:id="rId40"/>
                </p:custDataLst>
              </p:nvPr>
            </p:nvSpPr>
            <p:spPr bwMode="auto">
              <a:xfrm>
                <a:off x="5401469" y="3819526"/>
                <a:ext cx="136525" cy="211138"/>
              </a:xfrm>
              <a:custGeom>
                <a:avLst/>
                <a:gdLst>
                  <a:gd name="T0" fmla="*/ 43 w 74"/>
                  <a:gd name="T1" fmla="*/ 47 h 114"/>
                  <a:gd name="T2" fmla="*/ 37 w 74"/>
                  <a:gd name="T3" fmla="*/ 66 h 114"/>
                  <a:gd name="T4" fmla="*/ 32 w 74"/>
                  <a:gd name="T5" fmla="*/ 47 h 114"/>
                  <a:gd name="T6" fmla="*/ 15 w 74"/>
                  <a:gd name="T7" fmla="*/ 0 h 114"/>
                  <a:gd name="T8" fmla="*/ 0 w 74"/>
                  <a:gd name="T9" fmla="*/ 0 h 114"/>
                  <a:gd name="T10" fmla="*/ 31 w 74"/>
                  <a:gd name="T11" fmla="*/ 81 h 114"/>
                  <a:gd name="T12" fmla="*/ 29 w 74"/>
                  <a:gd name="T13" fmla="*/ 85 h 114"/>
                  <a:gd name="T14" fmla="*/ 25 w 74"/>
                  <a:gd name="T15" fmla="*/ 95 h 114"/>
                  <a:gd name="T16" fmla="*/ 21 w 74"/>
                  <a:gd name="T17" fmla="*/ 99 h 114"/>
                  <a:gd name="T18" fmla="*/ 13 w 74"/>
                  <a:gd name="T19" fmla="*/ 101 h 114"/>
                  <a:gd name="T20" fmla="*/ 5 w 74"/>
                  <a:gd name="T21" fmla="*/ 100 h 114"/>
                  <a:gd name="T22" fmla="*/ 7 w 74"/>
                  <a:gd name="T23" fmla="*/ 113 h 114"/>
                  <a:gd name="T24" fmla="*/ 16 w 74"/>
                  <a:gd name="T25" fmla="*/ 114 h 114"/>
                  <a:gd name="T26" fmla="*/ 27 w 74"/>
                  <a:gd name="T27" fmla="*/ 111 h 114"/>
                  <a:gd name="T28" fmla="*/ 36 w 74"/>
                  <a:gd name="T29" fmla="*/ 101 h 114"/>
                  <a:gd name="T30" fmla="*/ 43 w 74"/>
                  <a:gd name="T31" fmla="*/ 83 h 114"/>
                  <a:gd name="T32" fmla="*/ 74 w 74"/>
                  <a:gd name="T33" fmla="*/ 0 h 114"/>
                  <a:gd name="T34" fmla="*/ 60 w 74"/>
                  <a:gd name="T35" fmla="*/ 0 h 114"/>
                  <a:gd name="T36" fmla="*/ 43 w 74"/>
                  <a:gd name="T37" fmla="*/ 4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14">
                    <a:moveTo>
                      <a:pt x="43" y="47"/>
                    </a:moveTo>
                    <a:cubicBezTo>
                      <a:pt x="41" y="53"/>
                      <a:pt x="39" y="60"/>
                      <a:pt x="37" y="66"/>
                    </a:cubicBezTo>
                    <a:cubicBezTo>
                      <a:pt x="36" y="59"/>
                      <a:pt x="34" y="53"/>
                      <a:pt x="32" y="47"/>
                    </a:cubicBezTo>
                    <a:cubicBezTo>
                      <a:pt x="15" y="0"/>
                      <a:pt x="15" y="0"/>
                      <a:pt x="15" y="0"/>
                    </a:cubicBezTo>
                    <a:cubicBezTo>
                      <a:pt x="0" y="0"/>
                      <a:pt x="0" y="0"/>
                      <a:pt x="0" y="0"/>
                    </a:cubicBezTo>
                    <a:cubicBezTo>
                      <a:pt x="31" y="81"/>
                      <a:pt x="31" y="81"/>
                      <a:pt x="31" y="81"/>
                    </a:cubicBezTo>
                    <a:cubicBezTo>
                      <a:pt x="30" y="83"/>
                      <a:pt x="30" y="84"/>
                      <a:pt x="29" y="85"/>
                    </a:cubicBezTo>
                    <a:cubicBezTo>
                      <a:pt x="27" y="90"/>
                      <a:pt x="26" y="94"/>
                      <a:pt x="25" y="95"/>
                    </a:cubicBezTo>
                    <a:cubicBezTo>
                      <a:pt x="24" y="97"/>
                      <a:pt x="22" y="98"/>
                      <a:pt x="21" y="99"/>
                    </a:cubicBezTo>
                    <a:cubicBezTo>
                      <a:pt x="19" y="100"/>
                      <a:pt x="16" y="101"/>
                      <a:pt x="13" y="101"/>
                    </a:cubicBezTo>
                    <a:cubicBezTo>
                      <a:pt x="11" y="101"/>
                      <a:pt x="8" y="101"/>
                      <a:pt x="5" y="100"/>
                    </a:cubicBezTo>
                    <a:cubicBezTo>
                      <a:pt x="7" y="113"/>
                      <a:pt x="7" y="113"/>
                      <a:pt x="7" y="113"/>
                    </a:cubicBezTo>
                    <a:cubicBezTo>
                      <a:pt x="10" y="114"/>
                      <a:pt x="13" y="114"/>
                      <a:pt x="16" y="114"/>
                    </a:cubicBezTo>
                    <a:cubicBezTo>
                      <a:pt x="20" y="114"/>
                      <a:pt x="24" y="113"/>
                      <a:pt x="27" y="111"/>
                    </a:cubicBezTo>
                    <a:cubicBezTo>
                      <a:pt x="30" y="109"/>
                      <a:pt x="33" y="106"/>
                      <a:pt x="36" y="101"/>
                    </a:cubicBezTo>
                    <a:cubicBezTo>
                      <a:pt x="37" y="98"/>
                      <a:pt x="40" y="92"/>
                      <a:pt x="43" y="83"/>
                    </a:cubicBezTo>
                    <a:cubicBezTo>
                      <a:pt x="74" y="0"/>
                      <a:pt x="74" y="0"/>
                      <a:pt x="74" y="0"/>
                    </a:cubicBezTo>
                    <a:cubicBezTo>
                      <a:pt x="60" y="0"/>
                      <a:pt x="60" y="0"/>
                      <a:pt x="60" y="0"/>
                    </a:cubicBezTo>
                    <a:lnTo>
                      <a:pt x="43"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6" name="PA-îś1ïďé"/>
              <p:cNvSpPr/>
              <p:nvPr>
                <p:custDataLst>
                  <p:tags r:id="rId41"/>
                </p:custDataLst>
              </p:nvPr>
            </p:nvSpPr>
            <p:spPr bwMode="auto">
              <a:xfrm>
                <a:off x="5630069" y="3816351"/>
                <a:ext cx="142875"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7" name="PA-iSļíďê"/>
              <p:cNvSpPr/>
              <p:nvPr>
                <p:custDataLst>
                  <p:tags r:id="rId42"/>
                </p:custDataLst>
              </p:nvPr>
            </p:nvSpPr>
            <p:spPr bwMode="auto">
              <a:xfrm>
                <a:off x="5785644" y="3759201"/>
                <a:ext cx="85725" cy="209550"/>
              </a:xfrm>
              <a:custGeom>
                <a:avLst/>
                <a:gdLst>
                  <a:gd name="T0" fmla="*/ 20 w 47"/>
                  <a:gd name="T1" fmla="*/ 4 h 114"/>
                  <a:gd name="T2" fmla="*/ 13 w 47"/>
                  <a:gd name="T3" fmla="*/ 12 h 114"/>
                  <a:gd name="T4" fmla="*/ 12 w 47"/>
                  <a:gd name="T5" fmla="*/ 24 h 114"/>
                  <a:gd name="T6" fmla="*/ 12 w 47"/>
                  <a:gd name="T7" fmla="*/ 33 h 114"/>
                  <a:gd name="T8" fmla="*/ 0 w 47"/>
                  <a:gd name="T9" fmla="*/ 33 h 114"/>
                  <a:gd name="T10" fmla="*/ 0 w 47"/>
                  <a:gd name="T11" fmla="*/ 44 h 114"/>
                  <a:gd name="T12" fmla="*/ 12 w 47"/>
                  <a:gd name="T13" fmla="*/ 44 h 114"/>
                  <a:gd name="T14" fmla="*/ 12 w 47"/>
                  <a:gd name="T15" fmla="*/ 114 h 114"/>
                  <a:gd name="T16" fmla="*/ 26 w 47"/>
                  <a:gd name="T17" fmla="*/ 114 h 114"/>
                  <a:gd name="T18" fmla="*/ 26 w 47"/>
                  <a:gd name="T19" fmla="*/ 44 h 114"/>
                  <a:gd name="T20" fmla="*/ 41 w 47"/>
                  <a:gd name="T21" fmla="*/ 44 h 114"/>
                  <a:gd name="T22" fmla="*/ 41 w 47"/>
                  <a:gd name="T23" fmla="*/ 33 h 114"/>
                  <a:gd name="T24" fmla="*/ 26 w 47"/>
                  <a:gd name="T25" fmla="*/ 33 h 114"/>
                  <a:gd name="T26" fmla="*/ 26 w 47"/>
                  <a:gd name="T27" fmla="*/ 26 h 114"/>
                  <a:gd name="T28" fmla="*/ 28 w 47"/>
                  <a:gd name="T29" fmla="*/ 16 h 114"/>
                  <a:gd name="T30" fmla="*/ 37 w 47"/>
                  <a:gd name="T31" fmla="*/ 13 h 114"/>
                  <a:gd name="T32" fmla="*/ 45 w 47"/>
                  <a:gd name="T33" fmla="*/ 14 h 114"/>
                  <a:gd name="T34" fmla="*/ 47 w 47"/>
                  <a:gd name="T35" fmla="*/ 2 h 114"/>
                  <a:gd name="T36" fmla="*/ 34 w 47"/>
                  <a:gd name="T37" fmla="*/ 0 h 114"/>
                  <a:gd name="T38" fmla="*/ 20 w 47"/>
                  <a:gd name="T39"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114">
                    <a:moveTo>
                      <a:pt x="20" y="4"/>
                    </a:moveTo>
                    <a:cubicBezTo>
                      <a:pt x="17" y="6"/>
                      <a:pt x="15" y="9"/>
                      <a:pt x="13" y="12"/>
                    </a:cubicBezTo>
                    <a:cubicBezTo>
                      <a:pt x="12" y="15"/>
                      <a:pt x="12" y="19"/>
                      <a:pt x="12" y="24"/>
                    </a:cubicBezTo>
                    <a:cubicBezTo>
                      <a:pt x="12" y="33"/>
                      <a:pt x="12" y="33"/>
                      <a:pt x="12" y="33"/>
                    </a:cubicBezTo>
                    <a:cubicBezTo>
                      <a:pt x="0" y="33"/>
                      <a:pt x="0" y="33"/>
                      <a:pt x="0" y="33"/>
                    </a:cubicBezTo>
                    <a:cubicBezTo>
                      <a:pt x="0" y="44"/>
                      <a:pt x="0" y="44"/>
                      <a:pt x="0" y="44"/>
                    </a:cubicBezTo>
                    <a:cubicBezTo>
                      <a:pt x="12" y="44"/>
                      <a:pt x="12" y="44"/>
                      <a:pt x="12" y="44"/>
                    </a:cubicBezTo>
                    <a:cubicBezTo>
                      <a:pt x="12" y="114"/>
                      <a:pt x="12" y="114"/>
                      <a:pt x="12" y="114"/>
                    </a:cubicBezTo>
                    <a:cubicBezTo>
                      <a:pt x="26" y="114"/>
                      <a:pt x="26" y="114"/>
                      <a:pt x="26" y="114"/>
                    </a:cubicBezTo>
                    <a:cubicBezTo>
                      <a:pt x="26" y="44"/>
                      <a:pt x="26" y="44"/>
                      <a:pt x="26" y="44"/>
                    </a:cubicBezTo>
                    <a:cubicBezTo>
                      <a:pt x="41" y="44"/>
                      <a:pt x="41" y="44"/>
                      <a:pt x="41" y="44"/>
                    </a:cubicBezTo>
                    <a:cubicBezTo>
                      <a:pt x="41" y="33"/>
                      <a:pt x="41" y="33"/>
                      <a:pt x="41" y="33"/>
                    </a:cubicBezTo>
                    <a:cubicBezTo>
                      <a:pt x="26" y="33"/>
                      <a:pt x="26" y="33"/>
                      <a:pt x="26" y="33"/>
                    </a:cubicBezTo>
                    <a:cubicBezTo>
                      <a:pt x="26" y="26"/>
                      <a:pt x="26" y="26"/>
                      <a:pt x="26" y="26"/>
                    </a:cubicBezTo>
                    <a:cubicBezTo>
                      <a:pt x="26" y="21"/>
                      <a:pt x="27" y="17"/>
                      <a:pt x="28" y="16"/>
                    </a:cubicBezTo>
                    <a:cubicBezTo>
                      <a:pt x="30" y="14"/>
                      <a:pt x="33" y="13"/>
                      <a:pt x="37" y="13"/>
                    </a:cubicBezTo>
                    <a:cubicBezTo>
                      <a:pt x="40" y="13"/>
                      <a:pt x="42" y="13"/>
                      <a:pt x="45" y="14"/>
                    </a:cubicBezTo>
                    <a:cubicBezTo>
                      <a:pt x="47" y="2"/>
                      <a:pt x="47" y="2"/>
                      <a:pt x="47" y="2"/>
                    </a:cubicBezTo>
                    <a:cubicBezTo>
                      <a:pt x="43" y="1"/>
                      <a:pt x="38" y="0"/>
                      <a:pt x="34" y="0"/>
                    </a:cubicBezTo>
                    <a:cubicBezTo>
                      <a:pt x="28" y="0"/>
                      <a:pt x="24" y="1"/>
                      <a:pt x="2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8" name="PA-iŝḷïďè"/>
              <p:cNvSpPr/>
              <p:nvPr>
                <p:custDataLst>
                  <p:tags r:id="rId43"/>
                </p:custDataLst>
              </p:nvPr>
            </p:nvSpPr>
            <p:spPr bwMode="auto">
              <a:xfrm>
                <a:off x="5955506" y="3759201"/>
                <a:ext cx="165100" cy="214313"/>
              </a:xfrm>
              <a:custGeom>
                <a:avLst/>
                <a:gdLst>
                  <a:gd name="T0" fmla="*/ 71 w 90"/>
                  <a:gd name="T1" fmla="*/ 55 h 116"/>
                  <a:gd name="T2" fmla="*/ 46 w 90"/>
                  <a:gd name="T3" fmla="*/ 48 h 116"/>
                  <a:gd name="T4" fmla="*/ 23 w 90"/>
                  <a:gd name="T5" fmla="*/ 40 h 116"/>
                  <a:gd name="T6" fmla="*/ 19 w 90"/>
                  <a:gd name="T7" fmla="*/ 30 h 116"/>
                  <a:gd name="T8" fmla="*/ 25 w 90"/>
                  <a:gd name="T9" fmla="*/ 18 h 116"/>
                  <a:gd name="T10" fmla="*/ 45 w 90"/>
                  <a:gd name="T11" fmla="*/ 13 h 116"/>
                  <a:gd name="T12" fmla="*/ 64 w 90"/>
                  <a:gd name="T13" fmla="*/ 19 h 116"/>
                  <a:gd name="T14" fmla="*/ 72 w 90"/>
                  <a:gd name="T15" fmla="*/ 35 h 116"/>
                  <a:gd name="T16" fmla="*/ 86 w 90"/>
                  <a:gd name="T17" fmla="*/ 34 h 116"/>
                  <a:gd name="T18" fmla="*/ 81 w 90"/>
                  <a:gd name="T19" fmla="*/ 16 h 116"/>
                  <a:gd name="T20" fmla="*/ 66 w 90"/>
                  <a:gd name="T21" fmla="*/ 4 h 116"/>
                  <a:gd name="T22" fmla="*/ 44 w 90"/>
                  <a:gd name="T23" fmla="*/ 0 h 116"/>
                  <a:gd name="T24" fmla="*/ 24 w 90"/>
                  <a:gd name="T25" fmla="*/ 4 h 116"/>
                  <a:gd name="T26" fmla="*/ 10 w 90"/>
                  <a:gd name="T27" fmla="*/ 15 h 116"/>
                  <a:gd name="T28" fmla="*/ 5 w 90"/>
                  <a:gd name="T29" fmla="*/ 31 h 116"/>
                  <a:gd name="T30" fmla="*/ 9 w 90"/>
                  <a:gd name="T31" fmla="*/ 45 h 116"/>
                  <a:gd name="T32" fmla="*/ 21 w 90"/>
                  <a:gd name="T33" fmla="*/ 56 h 116"/>
                  <a:gd name="T34" fmla="*/ 42 w 90"/>
                  <a:gd name="T35" fmla="*/ 63 h 116"/>
                  <a:gd name="T36" fmla="*/ 62 w 90"/>
                  <a:gd name="T37" fmla="*/ 68 h 116"/>
                  <a:gd name="T38" fmla="*/ 72 w 90"/>
                  <a:gd name="T39" fmla="*/ 75 h 116"/>
                  <a:gd name="T40" fmla="*/ 75 w 90"/>
                  <a:gd name="T41" fmla="*/ 84 h 116"/>
                  <a:gd name="T42" fmla="*/ 72 w 90"/>
                  <a:gd name="T43" fmla="*/ 93 h 116"/>
                  <a:gd name="T44" fmla="*/ 63 w 90"/>
                  <a:gd name="T45" fmla="*/ 100 h 116"/>
                  <a:gd name="T46" fmla="*/ 48 w 90"/>
                  <a:gd name="T47" fmla="*/ 103 h 116"/>
                  <a:gd name="T48" fmla="*/ 30 w 90"/>
                  <a:gd name="T49" fmla="*/ 100 h 116"/>
                  <a:gd name="T50" fmla="*/ 19 w 90"/>
                  <a:gd name="T51" fmla="*/ 91 h 116"/>
                  <a:gd name="T52" fmla="*/ 14 w 90"/>
                  <a:gd name="T53" fmla="*/ 77 h 116"/>
                  <a:gd name="T54" fmla="*/ 0 w 90"/>
                  <a:gd name="T55" fmla="*/ 78 h 116"/>
                  <a:gd name="T56" fmla="*/ 7 w 90"/>
                  <a:gd name="T57" fmla="*/ 98 h 116"/>
                  <a:gd name="T58" fmla="*/ 23 w 90"/>
                  <a:gd name="T59" fmla="*/ 112 h 116"/>
                  <a:gd name="T60" fmla="*/ 48 w 90"/>
                  <a:gd name="T61" fmla="*/ 116 h 116"/>
                  <a:gd name="T62" fmla="*/ 70 w 90"/>
                  <a:gd name="T63" fmla="*/ 112 h 116"/>
                  <a:gd name="T64" fmla="*/ 85 w 90"/>
                  <a:gd name="T65" fmla="*/ 100 h 116"/>
                  <a:gd name="T66" fmla="*/ 90 w 90"/>
                  <a:gd name="T67" fmla="*/ 83 h 116"/>
                  <a:gd name="T68" fmla="*/ 85 w 90"/>
                  <a:gd name="T69" fmla="*/ 67 h 116"/>
                  <a:gd name="T70" fmla="*/ 71 w 90"/>
                  <a:gd name="T71" fmla="*/ 5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116">
                    <a:moveTo>
                      <a:pt x="71" y="55"/>
                    </a:moveTo>
                    <a:cubicBezTo>
                      <a:pt x="66" y="53"/>
                      <a:pt x="58" y="51"/>
                      <a:pt x="46" y="48"/>
                    </a:cubicBezTo>
                    <a:cubicBezTo>
                      <a:pt x="34" y="45"/>
                      <a:pt x="26" y="43"/>
                      <a:pt x="23" y="40"/>
                    </a:cubicBezTo>
                    <a:cubicBezTo>
                      <a:pt x="21" y="38"/>
                      <a:pt x="19" y="34"/>
                      <a:pt x="19" y="30"/>
                    </a:cubicBezTo>
                    <a:cubicBezTo>
                      <a:pt x="19" y="26"/>
                      <a:pt x="21" y="22"/>
                      <a:pt x="25" y="18"/>
                    </a:cubicBezTo>
                    <a:cubicBezTo>
                      <a:pt x="29" y="15"/>
                      <a:pt x="36" y="13"/>
                      <a:pt x="45" y="13"/>
                    </a:cubicBezTo>
                    <a:cubicBezTo>
                      <a:pt x="53" y="13"/>
                      <a:pt x="60" y="15"/>
                      <a:pt x="64" y="19"/>
                    </a:cubicBezTo>
                    <a:cubicBezTo>
                      <a:pt x="69" y="22"/>
                      <a:pt x="71" y="28"/>
                      <a:pt x="72" y="35"/>
                    </a:cubicBezTo>
                    <a:cubicBezTo>
                      <a:pt x="86" y="34"/>
                      <a:pt x="86" y="34"/>
                      <a:pt x="86" y="34"/>
                    </a:cubicBezTo>
                    <a:cubicBezTo>
                      <a:pt x="86" y="27"/>
                      <a:pt x="84" y="21"/>
                      <a:pt x="81" y="16"/>
                    </a:cubicBezTo>
                    <a:cubicBezTo>
                      <a:pt x="77" y="11"/>
                      <a:pt x="73" y="7"/>
                      <a:pt x="66" y="4"/>
                    </a:cubicBezTo>
                    <a:cubicBezTo>
                      <a:pt x="60" y="2"/>
                      <a:pt x="53" y="0"/>
                      <a:pt x="44" y="0"/>
                    </a:cubicBezTo>
                    <a:cubicBezTo>
                      <a:pt x="37" y="0"/>
                      <a:pt x="30" y="1"/>
                      <a:pt x="24" y="4"/>
                    </a:cubicBezTo>
                    <a:cubicBezTo>
                      <a:pt x="17" y="7"/>
                      <a:pt x="13" y="10"/>
                      <a:pt x="10" y="15"/>
                    </a:cubicBezTo>
                    <a:cubicBezTo>
                      <a:pt x="6" y="20"/>
                      <a:pt x="5" y="25"/>
                      <a:pt x="5" y="31"/>
                    </a:cubicBezTo>
                    <a:cubicBezTo>
                      <a:pt x="5" y="36"/>
                      <a:pt x="6" y="41"/>
                      <a:pt x="9" y="45"/>
                    </a:cubicBezTo>
                    <a:cubicBezTo>
                      <a:pt x="11" y="49"/>
                      <a:pt x="15" y="53"/>
                      <a:pt x="21" y="56"/>
                    </a:cubicBezTo>
                    <a:cubicBezTo>
                      <a:pt x="25" y="58"/>
                      <a:pt x="32" y="60"/>
                      <a:pt x="42" y="63"/>
                    </a:cubicBezTo>
                    <a:cubicBezTo>
                      <a:pt x="53" y="65"/>
                      <a:pt x="59" y="67"/>
                      <a:pt x="62" y="68"/>
                    </a:cubicBezTo>
                    <a:cubicBezTo>
                      <a:pt x="67" y="70"/>
                      <a:pt x="70" y="72"/>
                      <a:pt x="72" y="75"/>
                    </a:cubicBezTo>
                    <a:cubicBezTo>
                      <a:pt x="74" y="77"/>
                      <a:pt x="75" y="80"/>
                      <a:pt x="75" y="84"/>
                    </a:cubicBezTo>
                    <a:cubicBezTo>
                      <a:pt x="75" y="87"/>
                      <a:pt x="74" y="91"/>
                      <a:pt x="72" y="93"/>
                    </a:cubicBezTo>
                    <a:cubicBezTo>
                      <a:pt x="70" y="96"/>
                      <a:pt x="67" y="99"/>
                      <a:pt x="63" y="100"/>
                    </a:cubicBezTo>
                    <a:cubicBezTo>
                      <a:pt x="58" y="102"/>
                      <a:pt x="53" y="103"/>
                      <a:pt x="48" y="103"/>
                    </a:cubicBezTo>
                    <a:cubicBezTo>
                      <a:pt x="41" y="103"/>
                      <a:pt x="35" y="102"/>
                      <a:pt x="30" y="100"/>
                    </a:cubicBezTo>
                    <a:cubicBezTo>
                      <a:pt x="25" y="97"/>
                      <a:pt x="22" y="94"/>
                      <a:pt x="19" y="91"/>
                    </a:cubicBezTo>
                    <a:cubicBezTo>
                      <a:pt x="17" y="87"/>
                      <a:pt x="15" y="83"/>
                      <a:pt x="14" y="77"/>
                    </a:cubicBezTo>
                    <a:cubicBezTo>
                      <a:pt x="0" y="78"/>
                      <a:pt x="0" y="78"/>
                      <a:pt x="0" y="78"/>
                    </a:cubicBezTo>
                    <a:cubicBezTo>
                      <a:pt x="1" y="86"/>
                      <a:pt x="3" y="93"/>
                      <a:pt x="7" y="98"/>
                    </a:cubicBezTo>
                    <a:cubicBezTo>
                      <a:pt x="11" y="104"/>
                      <a:pt x="16" y="109"/>
                      <a:pt x="23" y="112"/>
                    </a:cubicBezTo>
                    <a:cubicBezTo>
                      <a:pt x="30" y="115"/>
                      <a:pt x="38" y="116"/>
                      <a:pt x="48" y="116"/>
                    </a:cubicBezTo>
                    <a:cubicBezTo>
                      <a:pt x="56" y="116"/>
                      <a:pt x="64" y="115"/>
                      <a:pt x="70" y="112"/>
                    </a:cubicBezTo>
                    <a:cubicBezTo>
                      <a:pt x="76" y="109"/>
                      <a:pt x="81" y="105"/>
                      <a:pt x="85" y="100"/>
                    </a:cubicBezTo>
                    <a:cubicBezTo>
                      <a:pt x="88" y="94"/>
                      <a:pt x="90" y="89"/>
                      <a:pt x="90" y="83"/>
                    </a:cubicBezTo>
                    <a:cubicBezTo>
                      <a:pt x="90" y="77"/>
                      <a:pt x="88" y="71"/>
                      <a:pt x="85" y="67"/>
                    </a:cubicBezTo>
                    <a:cubicBezTo>
                      <a:pt x="82" y="62"/>
                      <a:pt x="77" y="58"/>
                      <a:pt x="7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19" name="PA-ïşľïḋé"/>
              <p:cNvSpPr/>
              <p:nvPr>
                <p:custDataLst>
                  <p:tags r:id="rId44"/>
                </p:custDataLst>
              </p:nvPr>
            </p:nvSpPr>
            <p:spPr bwMode="auto">
              <a:xfrm>
                <a:off x="6146006" y="3816351"/>
                <a:ext cx="131763" cy="157163"/>
              </a:xfrm>
              <a:custGeom>
                <a:avLst/>
                <a:gdLst>
                  <a:gd name="T0" fmla="*/ 50 w 71"/>
                  <a:gd name="T1" fmla="*/ 69 h 85"/>
                  <a:gd name="T2" fmla="*/ 37 w 71"/>
                  <a:gd name="T3" fmla="*/ 74 h 85"/>
                  <a:gd name="T4" fmla="*/ 21 w 71"/>
                  <a:gd name="T5" fmla="*/ 66 h 85"/>
                  <a:gd name="T6" fmla="*/ 14 w 71"/>
                  <a:gd name="T7" fmla="*/ 43 h 85"/>
                  <a:gd name="T8" fmla="*/ 21 w 71"/>
                  <a:gd name="T9" fmla="*/ 19 h 85"/>
                  <a:gd name="T10" fmla="*/ 38 w 71"/>
                  <a:gd name="T11" fmla="*/ 12 h 85"/>
                  <a:gd name="T12" fmla="*/ 49 w 71"/>
                  <a:gd name="T13" fmla="*/ 16 h 85"/>
                  <a:gd name="T14" fmla="*/ 56 w 71"/>
                  <a:gd name="T15" fmla="*/ 28 h 85"/>
                  <a:gd name="T16" fmla="*/ 70 w 71"/>
                  <a:gd name="T17" fmla="*/ 26 h 85"/>
                  <a:gd name="T18" fmla="*/ 59 w 71"/>
                  <a:gd name="T19" fmla="*/ 7 h 85"/>
                  <a:gd name="T20" fmla="*/ 37 w 71"/>
                  <a:gd name="T21" fmla="*/ 0 h 85"/>
                  <a:gd name="T22" fmla="*/ 18 w 71"/>
                  <a:gd name="T23" fmla="*/ 5 h 85"/>
                  <a:gd name="T24" fmla="*/ 4 w 71"/>
                  <a:gd name="T25" fmla="*/ 20 h 85"/>
                  <a:gd name="T26" fmla="*/ 0 w 71"/>
                  <a:gd name="T27" fmla="*/ 43 h 85"/>
                  <a:gd name="T28" fmla="*/ 10 w 71"/>
                  <a:gd name="T29" fmla="*/ 74 h 85"/>
                  <a:gd name="T30" fmla="*/ 37 w 71"/>
                  <a:gd name="T31" fmla="*/ 85 h 85"/>
                  <a:gd name="T32" fmla="*/ 60 w 71"/>
                  <a:gd name="T33" fmla="*/ 77 h 85"/>
                  <a:gd name="T34" fmla="*/ 71 w 71"/>
                  <a:gd name="T35" fmla="*/ 55 h 85"/>
                  <a:gd name="T36" fmla="*/ 57 w 71"/>
                  <a:gd name="T37" fmla="*/ 54 h 85"/>
                  <a:gd name="T38" fmla="*/ 50 w 71"/>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85">
                    <a:moveTo>
                      <a:pt x="50" y="69"/>
                    </a:moveTo>
                    <a:cubicBezTo>
                      <a:pt x="47" y="72"/>
                      <a:pt x="42" y="74"/>
                      <a:pt x="37" y="74"/>
                    </a:cubicBezTo>
                    <a:cubicBezTo>
                      <a:pt x="30" y="74"/>
                      <a:pt x="25" y="71"/>
                      <a:pt x="21" y="66"/>
                    </a:cubicBezTo>
                    <a:cubicBezTo>
                      <a:pt x="16" y="61"/>
                      <a:pt x="14" y="54"/>
                      <a:pt x="14" y="43"/>
                    </a:cubicBezTo>
                    <a:cubicBezTo>
                      <a:pt x="14" y="32"/>
                      <a:pt x="16" y="24"/>
                      <a:pt x="21" y="19"/>
                    </a:cubicBezTo>
                    <a:cubicBezTo>
                      <a:pt x="25" y="14"/>
                      <a:pt x="31" y="12"/>
                      <a:pt x="38" y="12"/>
                    </a:cubicBezTo>
                    <a:cubicBezTo>
                      <a:pt x="42" y="12"/>
                      <a:pt x="46" y="13"/>
                      <a:pt x="49" y="16"/>
                    </a:cubicBezTo>
                    <a:cubicBezTo>
                      <a:pt x="53" y="18"/>
                      <a:pt x="55" y="23"/>
                      <a:pt x="56" y="28"/>
                    </a:cubicBezTo>
                    <a:cubicBezTo>
                      <a:pt x="70" y="26"/>
                      <a:pt x="70" y="26"/>
                      <a:pt x="70" y="26"/>
                    </a:cubicBezTo>
                    <a:cubicBezTo>
                      <a:pt x="68" y="18"/>
                      <a:pt x="64" y="11"/>
                      <a:pt x="59" y="7"/>
                    </a:cubicBezTo>
                    <a:cubicBezTo>
                      <a:pt x="53" y="2"/>
                      <a:pt x="46" y="0"/>
                      <a:pt x="37" y="0"/>
                    </a:cubicBezTo>
                    <a:cubicBezTo>
                      <a:pt x="30" y="0"/>
                      <a:pt x="24" y="2"/>
                      <a:pt x="18" y="5"/>
                    </a:cubicBezTo>
                    <a:cubicBezTo>
                      <a:pt x="12" y="8"/>
                      <a:pt x="7" y="13"/>
                      <a:pt x="4" y="20"/>
                    </a:cubicBezTo>
                    <a:cubicBezTo>
                      <a:pt x="2" y="27"/>
                      <a:pt x="0" y="34"/>
                      <a:pt x="0" y="43"/>
                    </a:cubicBezTo>
                    <a:cubicBezTo>
                      <a:pt x="0" y="57"/>
                      <a:pt x="3" y="67"/>
                      <a:pt x="10" y="74"/>
                    </a:cubicBezTo>
                    <a:cubicBezTo>
                      <a:pt x="17" y="82"/>
                      <a:pt x="26" y="85"/>
                      <a:pt x="37" y="85"/>
                    </a:cubicBezTo>
                    <a:cubicBezTo>
                      <a:pt x="46" y="85"/>
                      <a:pt x="53" y="83"/>
                      <a:pt x="60" y="77"/>
                    </a:cubicBezTo>
                    <a:cubicBezTo>
                      <a:pt x="66" y="72"/>
                      <a:pt x="69" y="65"/>
                      <a:pt x="71"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0" name="PA-îṥlîḋé"/>
              <p:cNvSpPr/>
              <p:nvPr>
                <p:custDataLst>
                  <p:tags r:id="rId45"/>
                </p:custDataLst>
              </p:nvPr>
            </p:nvSpPr>
            <p:spPr bwMode="auto">
              <a:xfrm>
                <a:off x="6299994"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1" name="PA-íŝ1iḓe"/>
              <p:cNvSpPr/>
              <p:nvPr>
                <p:custDataLst>
                  <p:tags r:id="rId46"/>
                </p:custDataLst>
              </p:nvPr>
            </p:nvSpPr>
            <p:spPr bwMode="auto">
              <a:xfrm>
                <a:off x="6299994"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2" name="PA-îṧḻiďè"/>
              <p:cNvSpPr/>
              <p:nvPr>
                <p:custDataLst>
                  <p:tags r:id="rId47"/>
                </p:custDataLst>
              </p:nvPr>
            </p:nvSpPr>
            <p:spPr bwMode="auto">
              <a:xfrm>
                <a:off x="6355556" y="3816351"/>
                <a:ext cx="138113" cy="157163"/>
              </a:xfrm>
              <a:custGeom>
                <a:avLst/>
                <a:gdLst>
                  <a:gd name="T0" fmla="*/ 38 w 75"/>
                  <a:gd name="T1" fmla="*/ 0 h 85"/>
                  <a:gd name="T2" fmla="*/ 10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5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8" y="4"/>
                      <a:pt x="10" y="12"/>
                    </a:cubicBezTo>
                    <a:cubicBezTo>
                      <a:pt x="3"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1" y="19"/>
                      <a:pt x="65"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3" name="PA-iŝḻïḓé"/>
              <p:cNvSpPr/>
              <p:nvPr>
                <p:custDataLst>
                  <p:tags r:id="rId48"/>
                </p:custDataLst>
              </p:nvPr>
            </p:nvSpPr>
            <p:spPr bwMode="auto">
              <a:xfrm>
                <a:off x="6523831" y="3816351"/>
                <a:ext cx="122238" cy="152400"/>
              </a:xfrm>
              <a:custGeom>
                <a:avLst/>
                <a:gdLst>
                  <a:gd name="T0" fmla="*/ 61 w 66"/>
                  <a:gd name="T1" fmla="*/ 10 h 83"/>
                  <a:gd name="T2" fmla="*/ 51 w 66"/>
                  <a:gd name="T3" fmla="*/ 3 h 83"/>
                  <a:gd name="T4" fmla="*/ 38 w 66"/>
                  <a:gd name="T5" fmla="*/ 0 h 83"/>
                  <a:gd name="T6" fmla="*/ 12 w 66"/>
                  <a:gd name="T7" fmla="*/ 14 h 83"/>
                  <a:gd name="T8" fmla="*/ 12 w 66"/>
                  <a:gd name="T9" fmla="*/ 2 h 83"/>
                  <a:gd name="T10" fmla="*/ 0 w 66"/>
                  <a:gd name="T11" fmla="*/ 2 h 83"/>
                  <a:gd name="T12" fmla="*/ 0 w 66"/>
                  <a:gd name="T13" fmla="*/ 83 h 83"/>
                  <a:gd name="T14" fmla="*/ 13 w 66"/>
                  <a:gd name="T15" fmla="*/ 83 h 83"/>
                  <a:gd name="T16" fmla="*/ 13 w 66"/>
                  <a:gd name="T17" fmla="*/ 39 h 83"/>
                  <a:gd name="T18" fmla="*/ 20 w 66"/>
                  <a:gd name="T19" fmla="*/ 18 h 83"/>
                  <a:gd name="T20" fmla="*/ 35 w 66"/>
                  <a:gd name="T21" fmla="*/ 12 h 83"/>
                  <a:gd name="T22" fmla="*/ 45 w 66"/>
                  <a:gd name="T23" fmla="*/ 15 h 83"/>
                  <a:gd name="T24" fmla="*/ 50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1" y="3"/>
                    </a:cubicBezTo>
                    <a:cubicBezTo>
                      <a:pt x="47"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3" y="83"/>
                      <a:pt x="13" y="83"/>
                      <a:pt x="13" y="83"/>
                    </a:cubicBezTo>
                    <a:cubicBezTo>
                      <a:pt x="13" y="39"/>
                      <a:pt x="13" y="39"/>
                      <a:pt x="13" y="39"/>
                    </a:cubicBezTo>
                    <a:cubicBezTo>
                      <a:pt x="13" y="29"/>
                      <a:pt x="16" y="21"/>
                      <a:pt x="20" y="18"/>
                    </a:cubicBezTo>
                    <a:cubicBezTo>
                      <a:pt x="24" y="14"/>
                      <a:pt x="29" y="12"/>
                      <a:pt x="35" y="12"/>
                    </a:cubicBezTo>
                    <a:cubicBezTo>
                      <a:pt x="39" y="12"/>
                      <a:pt x="42" y="13"/>
                      <a:pt x="45" y="15"/>
                    </a:cubicBezTo>
                    <a:cubicBezTo>
                      <a:pt x="47" y="16"/>
                      <a:pt x="49" y="19"/>
                      <a:pt x="50" y="21"/>
                    </a:cubicBezTo>
                    <a:cubicBezTo>
                      <a:pt x="51" y="24"/>
                      <a:pt x="52" y="28"/>
                      <a:pt x="52" y="34"/>
                    </a:cubicBezTo>
                    <a:cubicBezTo>
                      <a:pt x="52" y="83"/>
                      <a:pt x="52" y="83"/>
                      <a:pt x="52" y="83"/>
                    </a:cubicBezTo>
                    <a:cubicBezTo>
                      <a:pt x="66" y="83"/>
                      <a:pt x="66" y="83"/>
                      <a:pt x="66" y="83"/>
                    </a:cubicBezTo>
                    <a:cubicBezTo>
                      <a:pt x="66" y="33"/>
                      <a:pt x="66" y="33"/>
                      <a:pt x="66" y="33"/>
                    </a:cubicBezTo>
                    <a:cubicBezTo>
                      <a:pt x="66" y="27"/>
                      <a:pt x="65" y="23"/>
                      <a:pt x="65" y="20"/>
                    </a:cubicBezTo>
                    <a:cubicBezTo>
                      <a:pt x="64"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4" name="PA-ïŝľïďé"/>
              <p:cNvSpPr/>
              <p:nvPr>
                <p:custDataLst>
                  <p:tags r:id="rId49"/>
                </p:custDataLst>
              </p:nvPr>
            </p:nvSpPr>
            <p:spPr bwMode="auto">
              <a:xfrm>
                <a:off x="6677819" y="3816351"/>
                <a:ext cx="128588" cy="157163"/>
              </a:xfrm>
              <a:custGeom>
                <a:avLst/>
                <a:gdLst>
                  <a:gd name="T0" fmla="*/ 50 w 70"/>
                  <a:gd name="T1" fmla="*/ 69 h 85"/>
                  <a:gd name="T2" fmla="*/ 36 w 70"/>
                  <a:gd name="T3" fmla="*/ 74 h 85"/>
                  <a:gd name="T4" fmla="*/ 20 w 70"/>
                  <a:gd name="T5" fmla="*/ 66 h 85"/>
                  <a:gd name="T6" fmla="*/ 14 w 70"/>
                  <a:gd name="T7" fmla="*/ 43 h 85"/>
                  <a:gd name="T8" fmla="*/ 20 w 70"/>
                  <a:gd name="T9" fmla="*/ 19 h 85"/>
                  <a:gd name="T10" fmla="*/ 37 w 70"/>
                  <a:gd name="T11" fmla="*/ 12 h 85"/>
                  <a:gd name="T12" fmla="*/ 49 w 70"/>
                  <a:gd name="T13" fmla="*/ 16 h 85"/>
                  <a:gd name="T14" fmla="*/ 56 w 70"/>
                  <a:gd name="T15" fmla="*/ 28 h 85"/>
                  <a:gd name="T16" fmla="*/ 69 w 70"/>
                  <a:gd name="T17" fmla="*/ 26 h 85"/>
                  <a:gd name="T18" fmla="*/ 58 w 70"/>
                  <a:gd name="T19" fmla="*/ 7 h 85"/>
                  <a:gd name="T20" fmla="*/ 37 w 70"/>
                  <a:gd name="T21" fmla="*/ 0 h 85"/>
                  <a:gd name="T22" fmla="*/ 17 w 70"/>
                  <a:gd name="T23" fmla="*/ 5 h 85"/>
                  <a:gd name="T24" fmla="*/ 4 w 70"/>
                  <a:gd name="T25" fmla="*/ 20 h 85"/>
                  <a:gd name="T26" fmla="*/ 0 w 70"/>
                  <a:gd name="T27" fmla="*/ 43 h 85"/>
                  <a:gd name="T28" fmla="*/ 10 w 70"/>
                  <a:gd name="T29" fmla="*/ 74 h 85"/>
                  <a:gd name="T30" fmla="*/ 37 w 70"/>
                  <a:gd name="T31" fmla="*/ 85 h 85"/>
                  <a:gd name="T32" fmla="*/ 59 w 70"/>
                  <a:gd name="T33" fmla="*/ 77 h 85"/>
                  <a:gd name="T34" fmla="*/ 70 w 70"/>
                  <a:gd name="T35" fmla="*/ 55 h 85"/>
                  <a:gd name="T36" fmla="*/ 57 w 70"/>
                  <a:gd name="T37" fmla="*/ 54 h 85"/>
                  <a:gd name="T38" fmla="*/ 50 w 70"/>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85">
                    <a:moveTo>
                      <a:pt x="50" y="69"/>
                    </a:moveTo>
                    <a:cubicBezTo>
                      <a:pt x="46" y="72"/>
                      <a:pt x="42" y="74"/>
                      <a:pt x="36" y="74"/>
                    </a:cubicBezTo>
                    <a:cubicBezTo>
                      <a:pt x="30" y="74"/>
                      <a:pt x="24" y="71"/>
                      <a:pt x="20" y="66"/>
                    </a:cubicBezTo>
                    <a:cubicBezTo>
                      <a:pt x="16" y="61"/>
                      <a:pt x="14" y="54"/>
                      <a:pt x="14" y="43"/>
                    </a:cubicBezTo>
                    <a:cubicBezTo>
                      <a:pt x="14" y="32"/>
                      <a:pt x="16" y="24"/>
                      <a:pt x="20" y="19"/>
                    </a:cubicBezTo>
                    <a:cubicBezTo>
                      <a:pt x="25" y="14"/>
                      <a:pt x="30" y="12"/>
                      <a:pt x="37" y="12"/>
                    </a:cubicBezTo>
                    <a:cubicBezTo>
                      <a:pt x="42" y="12"/>
                      <a:pt x="46" y="13"/>
                      <a:pt x="49" y="16"/>
                    </a:cubicBezTo>
                    <a:cubicBezTo>
                      <a:pt x="52" y="18"/>
                      <a:pt x="54" y="23"/>
                      <a:pt x="56" y="28"/>
                    </a:cubicBezTo>
                    <a:cubicBezTo>
                      <a:pt x="69" y="26"/>
                      <a:pt x="69" y="26"/>
                      <a:pt x="69" y="26"/>
                    </a:cubicBezTo>
                    <a:cubicBezTo>
                      <a:pt x="68" y="18"/>
                      <a:pt x="64" y="11"/>
                      <a:pt x="58" y="7"/>
                    </a:cubicBezTo>
                    <a:cubicBezTo>
                      <a:pt x="53" y="2"/>
                      <a:pt x="46" y="0"/>
                      <a:pt x="37" y="0"/>
                    </a:cubicBezTo>
                    <a:cubicBezTo>
                      <a:pt x="30" y="0"/>
                      <a:pt x="23" y="2"/>
                      <a:pt x="17" y="5"/>
                    </a:cubicBezTo>
                    <a:cubicBezTo>
                      <a:pt x="11" y="8"/>
                      <a:pt x="7" y="13"/>
                      <a:pt x="4" y="20"/>
                    </a:cubicBezTo>
                    <a:cubicBezTo>
                      <a:pt x="1" y="27"/>
                      <a:pt x="0" y="34"/>
                      <a:pt x="0" y="43"/>
                    </a:cubicBezTo>
                    <a:cubicBezTo>
                      <a:pt x="0" y="57"/>
                      <a:pt x="3" y="67"/>
                      <a:pt x="10" y="74"/>
                    </a:cubicBezTo>
                    <a:cubicBezTo>
                      <a:pt x="17" y="82"/>
                      <a:pt x="26" y="85"/>
                      <a:pt x="37" y="85"/>
                    </a:cubicBezTo>
                    <a:cubicBezTo>
                      <a:pt x="45" y="85"/>
                      <a:pt x="53" y="83"/>
                      <a:pt x="59" y="77"/>
                    </a:cubicBezTo>
                    <a:cubicBezTo>
                      <a:pt x="65" y="72"/>
                      <a:pt x="69" y="65"/>
                      <a:pt x="70"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5" name="PA-iṧ1íḋè"/>
              <p:cNvSpPr/>
              <p:nvPr>
                <p:custDataLst>
                  <p:tags r:id="rId50"/>
                </p:custDataLst>
              </p:nvPr>
            </p:nvSpPr>
            <p:spPr bwMode="auto">
              <a:xfrm>
                <a:off x="6820694" y="3816351"/>
                <a:ext cx="138113" cy="157163"/>
              </a:xfrm>
              <a:custGeom>
                <a:avLst/>
                <a:gdLst>
                  <a:gd name="T0" fmla="*/ 38 w 75"/>
                  <a:gd name="T1" fmla="*/ 0 h 85"/>
                  <a:gd name="T2" fmla="*/ 10 w 75"/>
                  <a:gd name="T3" fmla="*/ 12 h 85"/>
                  <a:gd name="T4" fmla="*/ 0 w 75"/>
                  <a:gd name="T5" fmla="*/ 43 h 85"/>
                  <a:gd name="T6" fmla="*/ 10 w 75"/>
                  <a:gd name="T7" fmla="*/ 74 h 85"/>
                  <a:gd name="T8" fmla="*/ 38 w 75"/>
                  <a:gd name="T9" fmla="*/ 85 h 85"/>
                  <a:gd name="T10" fmla="*/ 62 w 75"/>
                  <a:gd name="T11" fmla="*/ 78 h 85"/>
                  <a:gd name="T12" fmla="*/ 74 w 75"/>
                  <a:gd name="T13" fmla="*/ 59 h 85"/>
                  <a:gd name="T14" fmla="*/ 60 w 75"/>
                  <a:gd name="T15" fmla="*/ 57 h 85"/>
                  <a:gd name="T16" fmla="*/ 51 w 75"/>
                  <a:gd name="T17" fmla="*/ 70 h 85"/>
                  <a:gd name="T18" fmla="*/ 38 w 75"/>
                  <a:gd name="T19" fmla="*/ 74 h 85"/>
                  <a:gd name="T20" fmla="*/ 21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6" y="0"/>
                      <a:pt x="17" y="4"/>
                      <a:pt x="10" y="12"/>
                    </a:cubicBezTo>
                    <a:cubicBezTo>
                      <a:pt x="3" y="19"/>
                      <a:pt x="0" y="30"/>
                      <a:pt x="0" y="43"/>
                    </a:cubicBezTo>
                    <a:cubicBezTo>
                      <a:pt x="0" y="57"/>
                      <a:pt x="3" y="67"/>
                      <a:pt x="10" y="74"/>
                    </a:cubicBezTo>
                    <a:cubicBezTo>
                      <a:pt x="17" y="81"/>
                      <a:pt x="26" y="85"/>
                      <a:pt x="38" y="85"/>
                    </a:cubicBezTo>
                    <a:cubicBezTo>
                      <a:pt x="48" y="85"/>
                      <a:pt x="56" y="83"/>
                      <a:pt x="62" y="78"/>
                    </a:cubicBezTo>
                    <a:cubicBezTo>
                      <a:pt x="68" y="74"/>
                      <a:pt x="72" y="67"/>
                      <a:pt x="74" y="59"/>
                    </a:cubicBezTo>
                    <a:cubicBezTo>
                      <a:pt x="60" y="57"/>
                      <a:pt x="60" y="57"/>
                      <a:pt x="60" y="57"/>
                    </a:cubicBezTo>
                    <a:cubicBezTo>
                      <a:pt x="58" y="63"/>
                      <a:pt x="55" y="67"/>
                      <a:pt x="51" y="70"/>
                    </a:cubicBezTo>
                    <a:cubicBezTo>
                      <a:pt x="48" y="73"/>
                      <a:pt x="43" y="74"/>
                      <a:pt x="38" y="74"/>
                    </a:cubicBezTo>
                    <a:cubicBezTo>
                      <a:pt x="32" y="74"/>
                      <a:pt x="26" y="71"/>
                      <a:pt x="21" y="67"/>
                    </a:cubicBezTo>
                    <a:cubicBezTo>
                      <a:pt x="17" y="62"/>
                      <a:pt x="14" y="55"/>
                      <a:pt x="14" y="46"/>
                    </a:cubicBezTo>
                    <a:cubicBezTo>
                      <a:pt x="75" y="46"/>
                      <a:pt x="75" y="46"/>
                      <a:pt x="75" y="46"/>
                    </a:cubicBezTo>
                    <a:cubicBezTo>
                      <a:pt x="75" y="45"/>
                      <a:pt x="75" y="43"/>
                      <a:pt x="75" y="43"/>
                    </a:cubicBezTo>
                    <a:cubicBezTo>
                      <a:pt x="75" y="29"/>
                      <a:pt x="71" y="19"/>
                      <a:pt x="64" y="11"/>
                    </a:cubicBezTo>
                    <a:cubicBezTo>
                      <a:pt x="57" y="4"/>
                      <a:pt x="48" y="0"/>
                      <a:pt x="38" y="0"/>
                    </a:cubicBezTo>
                    <a:close/>
                    <a:moveTo>
                      <a:pt x="15" y="35"/>
                    </a:moveTo>
                    <a:cubicBezTo>
                      <a:pt x="15" y="28"/>
                      <a:pt x="17" y="22"/>
                      <a:pt x="22" y="18"/>
                    </a:cubicBezTo>
                    <a:cubicBezTo>
                      <a:pt x="26" y="14"/>
                      <a:pt x="31" y="12"/>
                      <a:pt x="38" y="12"/>
                    </a:cubicBezTo>
                    <a:cubicBezTo>
                      <a:pt x="45" y="12"/>
                      <a:pt x="50" y="14"/>
                      <a:pt x="55" y="20"/>
                    </a:cubicBezTo>
                    <a:cubicBezTo>
                      <a:pt x="58" y="23"/>
                      <a:pt x="59"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6" name="PA-íśḷïďe"/>
              <p:cNvSpPr/>
              <p:nvPr>
                <p:custDataLst>
                  <p:tags r:id="rId51"/>
                </p:custDataLst>
              </p:nvPr>
            </p:nvSpPr>
            <p:spPr bwMode="auto">
              <a:xfrm>
                <a:off x="7060406" y="3816351"/>
                <a:ext cx="138113" cy="157163"/>
              </a:xfrm>
              <a:custGeom>
                <a:avLst/>
                <a:gdLst>
                  <a:gd name="T0" fmla="*/ 71 w 75"/>
                  <a:gd name="T1" fmla="*/ 49 h 85"/>
                  <a:gd name="T2" fmla="*/ 71 w 75"/>
                  <a:gd name="T3" fmla="*/ 31 h 85"/>
                  <a:gd name="T4" fmla="*/ 70 w 75"/>
                  <a:gd name="T5" fmla="*/ 18 h 85"/>
                  <a:gd name="T6" fmla="*/ 66 w 75"/>
                  <a:gd name="T7" fmla="*/ 9 h 85"/>
                  <a:gd name="T8" fmla="*/ 56 w 75"/>
                  <a:gd name="T9" fmla="*/ 3 h 85"/>
                  <a:gd name="T10" fmla="*/ 39 w 75"/>
                  <a:gd name="T11" fmla="*/ 0 h 85"/>
                  <a:gd name="T12" fmla="*/ 21 w 75"/>
                  <a:gd name="T13" fmla="*/ 3 h 85"/>
                  <a:gd name="T14" fmla="*/ 9 w 75"/>
                  <a:gd name="T15" fmla="*/ 11 h 85"/>
                  <a:gd name="T16" fmla="*/ 3 w 75"/>
                  <a:gd name="T17" fmla="*/ 25 h 85"/>
                  <a:gd name="T18" fmla="*/ 16 w 75"/>
                  <a:gd name="T19" fmla="*/ 27 h 85"/>
                  <a:gd name="T20" fmla="*/ 23 w 75"/>
                  <a:gd name="T21" fmla="*/ 15 h 85"/>
                  <a:gd name="T22" fmla="*/ 37 w 75"/>
                  <a:gd name="T23" fmla="*/ 12 h 85"/>
                  <a:gd name="T24" fmla="*/ 53 w 75"/>
                  <a:gd name="T25" fmla="*/ 16 h 85"/>
                  <a:gd name="T26" fmla="*/ 57 w 75"/>
                  <a:gd name="T27" fmla="*/ 28 h 85"/>
                  <a:gd name="T28" fmla="*/ 57 w 75"/>
                  <a:gd name="T29" fmla="*/ 32 h 85"/>
                  <a:gd name="T30" fmla="*/ 32 w 75"/>
                  <a:gd name="T31" fmla="*/ 36 h 85"/>
                  <a:gd name="T32" fmla="*/ 20 w 75"/>
                  <a:gd name="T33" fmla="*/ 39 h 85"/>
                  <a:gd name="T34" fmla="*/ 10 w 75"/>
                  <a:gd name="T35" fmla="*/ 43 h 85"/>
                  <a:gd name="T36" fmla="*/ 3 w 75"/>
                  <a:gd name="T37" fmla="*/ 51 h 85"/>
                  <a:gd name="T38" fmla="*/ 0 w 75"/>
                  <a:gd name="T39" fmla="*/ 62 h 85"/>
                  <a:gd name="T40" fmla="*/ 7 w 75"/>
                  <a:gd name="T41" fmla="*/ 79 h 85"/>
                  <a:gd name="T42" fmla="*/ 28 w 75"/>
                  <a:gd name="T43" fmla="*/ 85 h 85"/>
                  <a:gd name="T44" fmla="*/ 43 w 75"/>
                  <a:gd name="T45" fmla="*/ 82 h 85"/>
                  <a:gd name="T46" fmla="*/ 58 w 75"/>
                  <a:gd name="T47" fmla="*/ 73 h 85"/>
                  <a:gd name="T48" fmla="*/ 61 w 75"/>
                  <a:gd name="T49" fmla="*/ 83 h 85"/>
                  <a:gd name="T50" fmla="*/ 75 w 75"/>
                  <a:gd name="T51" fmla="*/ 83 h 85"/>
                  <a:gd name="T52" fmla="*/ 72 w 75"/>
                  <a:gd name="T53" fmla="*/ 74 h 85"/>
                  <a:gd name="T54" fmla="*/ 71 w 75"/>
                  <a:gd name="T55" fmla="*/ 49 h 85"/>
                  <a:gd name="T56" fmla="*/ 57 w 75"/>
                  <a:gd name="T57" fmla="*/ 48 h 85"/>
                  <a:gd name="T58" fmla="*/ 55 w 75"/>
                  <a:gd name="T59" fmla="*/ 61 h 85"/>
                  <a:gd name="T60" fmla="*/ 46 w 75"/>
                  <a:gd name="T61" fmla="*/ 71 h 85"/>
                  <a:gd name="T62" fmla="*/ 31 w 75"/>
                  <a:gd name="T63" fmla="*/ 74 h 85"/>
                  <a:gd name="T64" fmla="*/ 19 w 75"/>
                  <a:gd name="T65" fmla="*/ 71 h 85"/>
                  <a:gd name="T66" fmla="*/ 15 w 75"/>
                  <a:gd name="T67" fmla="*/ 62 h 85"/>
                  <a:gd name="T68" fmla="*/ 17 w 75"/>
                  <a:gd name="T69" fmla="*/ 55 h 85"/>
                  <a:gd name="T70" fmla="*/ 22 w 75"/>
                  <a:gd name="T71" fmla="*/ 50 h 85"/>
                  <a:gd name="T72" fmla="*/ 34 w 75"/>
                  <a:gd name="T73" fmla="*/ 48 h 85"/>
                  <a:gd name="T74" fmla="*/ 57 w 75"/>
                  <a:gd name="T75" fmla="*/ 43 h 85"/>
                  <a:gd name="T76" fmla="*/ 57 w 75"/>
                  <a:gd name="T77"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 h="85">
                    <a:moveTo>
                      <a:pt x="71" y="49"/>
                    </a:moveTo>
                    <a:cubicBezTo>
                      <a:pt x="71" y="31"/>
                      <a:pt x="71" y="31"/>
                      <a:pt x="71" y="31"/>
                    </a:cubicBezTo>
                    <a:cubicBezTo>
                      <a:pt x="71" y="25"/>
                      <a:pt x="71" y="21"/>
                      <a:pt x="70" y="18"/>
                    </a:cubicBezTo>
                    <a:cubicBezTo>
                      <a:pt x="69" y="14"/>
                      <a:pt x="68" y="11"/>
                      <a:pt x="66" y="9"/>
                    </a:cubicBezTo>
                    <a:cubicBezTo>
                      <a:pt x="64" y="6"/>
                      <a:pt x="61" y="4"/>
                      <a:pt x="56" y="3"/>
                    </a:cubicBezTo>
                    <a:cubicBezTo>
                      <a:pt x="52" y="1"/>
                      <a:pt x="46" y="0"/>
                      <a:pt x="39" y="0"/>
                    </a:cubicBezTo>
                    <a:cubicBezTo>
                      <a:pt x="32" y="0"/>
                      <a:pt x="26" y="1"/>
                      <a:pt x="21" y="3"/>
                    </a:cubicBezTo>
                    <a:cubicBezTo>
                      <a:pt x="16" y="5"/>
                      <a:pt x="12" y="8"/>
                      <a:pt x="9" y="11"/>
                    </a:cubicBezTo>
                    <a:cubicBezTo>
                      <a:pt x="6" y="15"/>
                      <a:pt x="4" y="19"/>
                      <a:pt x="3" y="25"/>
                    </a:cubicBezTo>
                    <a:cubicBezTo>
                      <a:pt x="16" y="27"/>
                      <a:pt x="16" y="27"/>
                      <a:pt x="16" y="27"/>
                    </a:cubicBezTo>
                    <a:cubicBezTo>
                      <a:pt x="18" y="21"/>
                      <a:pt x="20" y="17"/>
                      <a:pt x="23" y="15"/>
                    </a:cubicBezTo>
                    <a:cubicBezTo>
                      <a:pt x="26" y="13"/>
                      <a:pt x="31" y="12"/>
                      <a:pt x="37" y="12"/>
                    </a:cubicBezTo>
                    <a:cubicBezTo>
                      <a:pt x="44" y="12"/>
                      <a:pt x="50" y="13"/>
                      <a:pt x="53" y="16"/>
                    </a:cubicBezTo>
                    <a:cubicBezTo>
                      <a:pt x="56" y="19"/>
                      <a:pt x="57" y="23"/>
                      <a:pt x="57" y="28"/>
                    </a:cubicBezTo>
                    <a:cubicBezTo>
                      <a:pt x="57" y="29"/>
                      <a:pt x="57" y="30"/>
                      <a:pt x="57" y="32"/>
                    </a:cubicBezTo>
                    <a:cubicBezTo>
                      <a:pt x="52" y="34"/>
                      <a:pt x="43" y="35"/>
                      <a:pt x="32" y="36"/>
                    </a:cubicBezTo>
                    <a:cubicBezTo>
                      <a:pt x="27" y="37"/>
                      <a:pt x="23" y="38"/>
                      <a:pt x="20" y="39"/>
                    </a:cubicBezTo>
                    <a:cubicBezTo>
                      <a:pt x="16" y="40"/>
                      <a:pt x="13" y="41"/>
                      <a:pt x="10" y="43"/>
                    </a:cubicBezTo>
                    <a:cubicBezTo>
                      <a:pt x="7" y="45"/>
                      <a:pt x="5" y="48"/>
                      <a:pt x="3" y="51"/>
                    </a:cubicBezTo>
                    <a:cubicBezTo>
                      <a:pt x="1" y="54"/>
                      <a:pt x="0" y="58"/>
                      <a:pt x="0" y="62"/>
                    </a:cubicBezTo>
                    <a:cubicBezTo>
                      <a:pt x="0" y="69"/>
                      <a:pt x="3" y="74"/>
                      <a:pt x="7" y="79"/>
                    </a:cubicBezTo>
                    <a:cubicBezTo>
                      <a:pt x="12" y="83"/>
                      <a:pt x="19" y="85"/>
                      <a:pt x="28" y="85"/>
                    </a:cubicBezTo>
                    <a:cubicBezTo>
                      <a:pt x="33" y="85"/>
                      <a:pt x="39" y="84"/>
                      <a:pt x="43" y="82"/>
                    </a:cubicBezTo>
                    <a:cubicBezTo>
                      <a:pt x="48" y="81"/>
                      <a:pt x="53" y="78"/>
                      <a:pt x="58" y="73"/>
                    </a:cubicBezTo>
                    <a:cubicBezTo>
                      <a:pt x="58" y="77"/>
                      <a:pt x="59" y="80"/>
                      <a:pt x="61" y="83"/>
                    </a:cubicBezTo>
                    <a:cubicBezTo>
                      <a:pt x="75" y="83"/>
                      <a:pt x="75" y="83"/>
                      <a:pt x="75" y="83"/>
                    </a:cubicBezTo>
                    <a:cubicBezTo>
                      <a:pt x="73" y="80"/>
                      <a:pt x="72" y="77"/>
                      <a:pt x="72" y="74"/>
                    </a:cubicBezTo>
                    <a:cubicBezTo>
                      <a:pt x="71" y="70"/>
                      <a:pt x="71" y="62"/>
                      <a:pt x="71" y="49"/>
                    </a:cubicBezTo>
                    <a:close/>
                    <a:moveTo>
                      <a:pt x="57" y="48"/>
                    </a:moveTo>
                    <a:cubicBezTo>
                      <a:pt x="57" y="54"/>
                      <a:pt x="56" y="58"/>
                      <a:pt x="55" y="61"/>
                    </a:cubicBezTo>
                    <a:cubicBezTo>
                      <a:pt x="53" y="65"/>
                      <a:pt x="50" y="69"/>
                      <a:pt x="46" y="71"/>
                    </a:cubicBezTo>
                    <a:cubicBezTo>
                      <a:pt x="41" y="73"/>
                      <a:pt x="37" y="74"/>
                      <a:pt x="31" y="74"/>
                    </a:cubicBezTo>
                    <a:cubicBezTo>
                      <a:pt x="26" y="74"/>
                      <a:pt x="22" y="73"/>
                      <a:pt x="19" y="71"/>
                    </a:cubicBezTo>
                    <a:cubicBezTo>
                      <a:pt x="16" y="68"/>
                      <a:pt x="15" y="65"/>
                      <a:pt x="15" y="62"/>
                    </a:cubicBezTo>
                    <a:cubicBezTo>
                      <a:pt x="15" y="59"/>
                      <a:pt x="16" y="57"/>
                      <a:pt x="17" y="55"/>
                    </a:cubicBezTo>
                    <a:cubicBezTo>
                      <a:pt x="18" y="53"/>
                      <a:pt x="20" y="52"/>
                      <a:pt x="22" y="50"/>
                    </a:cubicBezTo>
                    <a:cubicBezTo>
                      <a:pt x="25" y="49"/>
                      <a:pt x="29" y="49"/>
                      <a:pt x="34" y="48"/>
                    </a:cubicBezTo>
                    <a:cubicBezTo>
                      <a:pt x="44" y="46"/>
                      <a:pt x="52" y="45"/>
                      <a:pt x="57" y="43"/>
                    </a:cubicBezTo>
                    <a:lnTo>
                      <a:pt x="57"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7" name="PA-ïS1îḋe"/>
              <p:cNvSpPr/>
              <p:nvPr>
                <p:custDataLst>
                  <p:tags r:id="rId52"/>
                </p:custDataLst>
              </p:nvPr>
            </p:nvSpPr>
            <p:spPr bwMode="auto">
              <a:xfrm>
                <a:off x="7230269" y="3816351"/>
                <a:ext cx="122238" cy="152400"/>
              </a:xfrm>
              <a:custGeom>
                <a:avLst/>
                <a:gdLst>
                  <a:gd name="T0" fmla="*/ 61 w 66"/>
                  <a:gd name="T1" fmla="*/ 10 h 83"/>
                  <a:gd name="T2" fmla="*/ 52 w 66"/>
                  <a:gd name="T3" fmla="*/ 3 h 83"/>
                  <a:gd name="T4" fmla="*/ 38 w 66"/>
                  <a:gd name="T5" fmla="*/ 0 h 83"/>
                  <a:gd name="T6" fmla="*/ 13 w 66"/>
                  <a:gd name="T7" fmla="*/ 14 h 83"/>
                  <a:gd name="T8" fmla="*/ 13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6 w 66"/>
                  <a:gd name="T21" fmla="*/ 12 h 83"/>
                  <a:gd name="T22" fmla="*/ 45 w 66"/>
                  <a:gd name="T23" fmla="*/ 15 h 83"/>
                  <a:gd name="T24" fmla="*/ 51 w 66"/>
                  <a:gd name="T25" fmla="*/ 21 h 83"/>
                  <a:gd name="T26" fmla="*/ 52 w 66"/>
                  <a:gd name="T27" fmla="*/ 34 h 83"/>
                  <a:gd name="T28" fmla="*/ 52 w 66"/>
                  <a:gd name="T29" fmla="*/ 83 h 83"/>
                  <a:gd name="T30" fmla="*/ 66 w 66"/>
                  <a:gd name="T31" fmla="*/ 83 h 83"/>
                  <a:gd name="T32" fmla="*/ 66 w 66"/>
                  <a:gd name="T33" fmla="*/ 33 h 83"/>
                  <a:gd name="T34" fmla="*/ 65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8" y="0"/>
                    </a:cubicBezTo>
                    <a:cubicBezTo>
                      <a:pt x="27" y="0"/>
                      <a:pt x="19" y="5"/>
                      <a:pt x="13" y="14"/>
                    </a:cubicBezTo>
                    <a:cubicBezTo>
                      <a:pt x="13" y="2"/>
                      <a:pt x="13" y="2"/>
                      <a:pt x="13"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6"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8" name="PA-îŝḻiḓè"/>
              <p:cNvSpPr/>
              <p:nvPr>
                <p:custDataLst>
                  <p:tags r:id="rId53"/>
                </p:custDataLst>
              </p:nvPr>
            </p:nvSpPr>
            <p:spPr bwMode="auto">
              <a:xfrm>
                <a:off x="7381081" y="3762376"/>
                <a:ext cx="131763" cy="211138"/>
              </a:xfrm>
              <a:custGeom>
                <a:avLst/>
                <a:gdLst>
                  <a:gd name="T0" fmla="*/ 57 w 71"/>
                  <a:gd name="T1" fmla="*/ 40 h 114"/>
                  <a:gd name="T2" fmla="*/ 48 w 71"/>
                  <a:gd name="T3" fmla="*/ 32 h 114"/>
                  <a:gd name="T4" fmla="*/ 35 w 71"/>
                  <a:gd name="T5" fmla="*/ 29 h 114"/>
                  <a:gd name="T6" fmla="*/ 17 w 71"/>
                  <a:gd name="T7" fmla="*/ 35 h 114"/>
                  <a:gd name="T8" fmla="*/ 4 w 71"/>
                  <a:gd name="T9" fmla="*/ 50 h 114"/>
                  <a:gd name="T10" fmla="*/ 0 w 71"/>
                  <a:gd name="T11" fmla="*/ 72 h 114"/>
                  <a:gd name="T12" fmla="*/ 5 w 71"/>
                  <a:gd name="T13" fmla="*/ 94 h 114"/>
                  <a:gd name="T14" fmla="*/ 17 w 71"/>
                  <a:gd name="T15" fmla="*/ 109 h 114"/>
                  <a:gd name="T16" fmla="*/ 35 w 71"/>
                  <a:gd name="T17" fmla="*/ 114 h 114"/>
                  <a:gd name="T18" fmla="*/ 58 w 71"/>
                  <a:gd name="T19" fmla="*/ 102 h 114"/>
                  <a:gd name="T20" fmla="*/ 58 w 71"/>
                  <a:gd name="T21" fmla="*/ 112 h 114"/>
                  <a:gd name="T22" fmla="*/ 71 w 71"/>
                  <a:gd name="T23" fmla="*/ 112 h 114"/>
                  <a:gd name="T24" fmla="*/ 71 w 71"/>
                  <a:gd name="T25" fmla="*/ 0 h 114"/>
                  <a:gd name="T26" fmla="*/ 57 w 71"/>
                  <a:gd name="T27" fmla="*/ 0 h 114"/>
                  <a:gd name="T28" fmla="*/ 57 w 71"/>
                  <a:gd name="T29" fmla="*/ 40 h 114"/>
                  <a:gd name="T30" fmla="*/ 52 w 71"/>
                  <a:gd name="T31" fmla="*/ 95 h 114"/>
                  <a:gd name="T32" fmla="*/ 37 w 71"/>
                  <a:gd name="T33" fmla="*/ 103 h 114"/>
                  <a:gd name="T34" fmla="*/ 21 w 71"/>
                  <a:gd name="T35" fmla="*/ 95 h 114"/>
                  <a:gd name="T36" fmla="*/ 15 w 71"/>
                  <a:gd name="T37" fmla="*/ 72 h 114"/>
                  <a:gd name="T38" fmla="*/ 21 w 71"/>
                  <a:gd name="T39" fmla="*/ 48 h 114"/>
                  <a:gd name="T40" fmla="*/ 36 w 71"/>
                  <a:gd name="T41" fmla="*/ 41 h 114"/>
                  <a:gd name="T42" fmla="*/ 52 w 71"/>
                  <a:gd name="T43" fmla="*/ 48 h 114"/>
                  <a:gd name="T44" fmla="*/ 58 w 71"/>
                  <a:gd name="T45" fmla="*/ 73 h 114"/>
                  <a:gd name="T46" fmla="*/ 52 w 71"/>
                  <a:gd name="T47" fmla="*/ 9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114">
                    <a:moveTo>
                      <a:pt x="57" y="40"/>
                    </a:moveTo>
                    <a:cubicBezTo>
                      <a:pt x="55" y="37"/>
                      <a:pt x="52" y="34"/>
                      <a:pt x="48" y="32"/>
                    </a:cubicBezTo>
                    <a:cubicBezTo>
                      <a:pt x="44" y="30"/>
                      <a:pt x="40" y="29"/>
                      <a:pt x="35" y="29"/>
                    </a:cubicBezTo>
                    <a:cubicBezTo>
                      <a:pt x="28" y="29"/>
                      <a:pt x="22" y="31"/>
                      <a:pt x="17" y="35"/>
                    </a:cubicBezTo>
                    <a:cubicBezTo>
                      <a:pt x="11" y="38"/>
                      <a:pt x="7" y="43"/>
                      <a:pt x="4" y="50"/>
                    </a:cubicBezTo>
                    <a:cubicBezTo>
                      <a:pt x="2" y="56"/>
                      <a:pt x="0" y="64"/>
                      <a:pt x="0" y="72"/>
                    </a:cubicBezTo>
                    <a:cubicBezTo>
                      <a:pt x="0" y="80"/>
                      <a:pt x="2" y="87"/>
                      <a:pt x="5" y="94"/>
                    </a:cubicBezTo>
                    <a:cubicBezTo>
                      <a:pt x="8" y="100"/>
                      <a:pt x="12" y="105"/>
                      <a:pt x="17" y="109"/>
                    </a:cubicBezTo>
                    <a:cubicBezTo>
                      <a:pt x="23" y="112"/>
                      <a:pt x="29" y="114"/>
                      <a:pt x="35" y="114"/>
                    </a:cubicBezTo>
                    <a:cubicBezTo>
                      <a:pt x="45" y="114"/>
                      <a:pt x="53" y="110"/>
                      <a:pt x="58" y="102"/>
                    </a:cubicBezTo>
                    <a:cubicBezTo>
                      <a:pt x="58" y="112"/>
                      <a:pt x="58" y="112"/>
                      <a:pt x="58" y="112"/>
                    </a:cubicBezTo>
                    <a:cubicBezTo>
                      <a:pt x="71" y="112"/>
                      <a:pt x="71" y="112"/>
                      <a:pt x="71" y="112"/>
                    </a:cubicBezTo>
                    <a:cubicBezTo>
                      <a:pt x="71" y="0"/>
                      <a:pt x="71" y="0"/>
                      <a:pt x="71" y="0"/>
                    </a:cubicBezTo>
                    <a:cubicBezTo>
                      <a:pt x="57" y="0"/>
                      <a:pt x="57" y="0"/>
                      <a:pt x="57" y="0"/>
                    </a:cubicBezTo>
                    <a:lnTo>
                      <a:pt x="57" y="40"/>
                    </a:lnTo>
                    <a:close/>
                    <a:moveTo>
                      <a:pt x="52" y="95"/>
                    </a:moveTo>
                    <a:cubicBezTo>
                      <a:pt x="48" y="100"/>
                      <a:pt x="43" y="103"/>
                      <a:pt x="37" y="103"/>
                    </a:cubicBezTo>
                    <a:cubicBezTo>
                      <a:pt x="31" y="103"/>
                      <a:pt x="25" y="100"/>
                      <a:pt x="21" y="95"/>
                    </a:cubicBezTo>
                    <a:cubicBezTo>
                      <a:pt x="17" y="90"/>
                      <a:pt x="15" y="82"/>
                      <a:pt x="15" y="72"/>
                    </a:cubicBezTo>
                    <a:cubicBezTo>
                      <a:pt x="15" y="61"/>
                      <a:pt x="17" y="53"/>
                      <a:pt x="21" y="48"/>
                    </a:cubicBezTo>
                    <a:cubicBezTo>
                      <a:pt x="25" y="43"/>
                      <a:pt x="30" y="41"/>
                      <a:pt x="36" y="41"/>
                    </a:cubicBezTo>
                    <a:cubicBezTo>
                      <a:pt x="42" y="41"/>
                      <a:pt x="48" y="43"/>
                      <a:pt x="52" y="48"/>
                    </a:cubicBezTo>
                    <a:cubicBezTo>
                      <a:pt x="56" y="54"/>
                      <a:pt x="58" y="62"/>
                      <a:pt x="58" y="73"/>
                    </a:cubicBezTo>
                    <a:cubicBezTo>
                      <a:pt x="58" y="83"/>
                      <a:pt x="56" y="91"/>
                      <a:pt x="52"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29" name="PA-îŝḷîďé"/>
              <p:cNvSpPr/>
              <p:nvPr>
                <p:custDataLst>
                  <p:tags r:id="rId54"/>
                </p:custDataLst>
              </p:nvPr>
            </p:nvSpPr>
            <p:spPr bwMode="auto">
              <a:xfrm>
                <a:off x="7616031" y="3762376"/>
                <a:ext cx="163513" cy="206375"/>
              </a:xfrm>
              <a:custGeom>
                <a:avLst/>
                <a:gdLst>
                  <a:gd name="T0" fmla="*/ 103 w 103"/>
                  <a:gd name="T1" fmla="*/ 0 h 130"/>
                  <a:gd name="T2" fmla="*/ 0 w 103"/>
                  <a:gd name="T3" fmla="*/ 0 h 130"/>
                  <a:gd name="T4" fmla="*/ 0 w 103"/>
                  <a:gd name="T5" fmla="*/ 15 h 130"/>
                  <a:gd name="T6" fmla="*/ 43 w 103"/>
                  <a:gd name="T7" fmla="*/ 15 h 130"/>
                  <a:gd name="T8" fmla="*/ 43 w 103"/>
                  <a:gd name="T9" fmla="*/ 130 h 130"/>
                  <a:gd name="T10" fmla="*/ 59 w 103"/>
                  <a:gd name="T11" fmla="*/ 130 h 130"/>
                  <a:gd name="T12" fmla="*/ 59 w 103"/>
                  <a:gd name="T13" fmla="*/ 15 h 130"/>
                  <a:gd name="T14" fmla="*/ 103 w 103"/>
                  <a:gd name="T15" fmla="*/ 15 h 130"/>
                  <a:gd name="T16" fmla="*/ 103 w 103"/>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30">
                    <a:moveTo>
                      <a:pt x="103" y="0"/>
                    </a:moveTo>
                    <a:lnTo>
                      <a:pt x="0" y="0"/>
                    </a:lnTo>
                    <a:lnTo>
                      <a:pt x="0" y="15"/>
                    </a:lnTo>
                    <a:lnTo>
                      <a:pt x="43" y="15"/>
                    </a:lnTo>
                    <a:lnTo>
                      <a:pt x="43" y="130"/>
                    </a:lnTo>
                    <a:lnTo>
                      <a:pt x="59" y="130"/>
                    </a:lnTo>
                    <a:lnTo>
                      <a:pt x="59" y="15"/>
                    </a:lnTo>
                    <a:lnTo>
                      <a:pt x="103" y="15"/>
                    </a:lnTo>
                    <a:lnTo>
                      <a:pt x="10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0" name="PA-iṣḷíďê"/>
              <p:cNvSpPr/>
              <p:nvPr>
                <p:custDataLst>
                  <p:tags r:id="rId55"/>
                </p:custDataLst>
              </p:nvPr>
            </p:nvSpPr>
            <p:spPr bwMode="auto">
              <a:xfrm>
                <a:off x="7763669" y="3816351"/>
                <a:ext cx="138113" cy="157163"/>
              </a:xfrm>
              <a:custGeom>
                <a:avLst/>
                <a:gdLst>
                  <a:gd name="T0" fmla="*/ 38 w 75"/>
                  <a:gd name="T1" fmla="*/ 0 h 85"/>
                  <a:gd name="T2" fmla="*/ 11 w 75"/>
                  <a:gd name="T3" fmla="*/ 12 h 85"/>
                  <a:gd name="T4" fmla="*/ 0 w 75"/>
                  <a:gd name="T5" fmla="*/ 43 h 85"/>
                  <a:gd name="T6" fmla="*/ 10 w 75"/>
                  <a:gd name="T7" fmla="*/ 74 h 85"/>
                  <a:gd name="T8" fmla="*/ 39 w 75"/>
                  <a:gd name="T9" fmla="*/ 85 h 85"/>
                  <a:gd name="T10" fmla="*/ 62 w 75"/>
                  <a:gd name="T11" fmla="*/ 78 h 85"/>
                  <a:gd name="T12" fmla="*/ 74 w 75"/>
                  <a:gd name="T13" fmla="*/ 59 h 85"/>
                  <a:gd name="T14" fmla="*/ 60 w 75"/>
                  <a:gd name="T15" fmla="*/ 57 h 85"/>
                  <a:gd name="T16" fmla="*/ 52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5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7" y="0"/>
                      <a:pt x="18" y="4"/>
                      <a:pt x="11" y="12"/>
                    </a:cubicBezTo>
                    <a:cubicBezTo>
                      <a:pt x="4" y="19"/>
                      <a:pt x="0" y="30"/>
                      <a:pt x="0" y="43"/>
                    </a:cubicBezTo>
                    <a:cubicBezTo>
                      <a:pt x="0" y="57"/>
                      <a:pt x="3" y="67"/>
                      <a:pt x="10" y="74"/>
                    </a:cubicBezTo>
                    <a:cubicBezTo>
                      <a:pt x="17" y="81"/>
                      <a:pt x="27" y="85"/>
                      <a:pt x="39" y="85"/>
                    </a:cubicBezTo>
                    <a:cubicBezTo>
                      <a:pt x="48" y="85"/>
                      <a:pt x="56" y="83"/>
                      <a:pt x="62" y="78"/>
                    </a:cubicBezTo>
                    <a:cubicBezTo>
                      <a:pt x="68" y="74"/>
                      <a:pt x="72" y="67"/>
                      <a:pt x="74" y="59"/>
                    </a:cubicBezTo>
                    <a:cubicBezTo>
                      <a:pt x="60" y="57"/>
                      <a:pt x="60" y="57"/>
                      <a:pt x="60" y="57"/>
                    </a:cubicBezTo>
                    <a:cubicBezTo>
                      <a:pt x="58" y="63"/>
                      <a:pt x="55" y="67"/>
                      <a:pt x="52" y="70"/>
                    </a:cubicBezTo>
                    <a:cubicBezTo>
                      <a:pt x="48" y="73"/>
                      <a:pt x="44" y="74"/>
                      <a:pt x="39" y="74"/>
                    </a:cubicBezTo>
                    <a:cubicBezTo>
                      <a:pt x="32" y="74"/>
                      <a:pt x="26" y="71"/>
                      <a:pt x="22" y="67"/>
                    </a:cubicBezTo>
                    <a:cubicBezTo>
                      <a:pt x="17" y="62"/>
                      <a:pt x="15" y="55"/>
                      <a:pt x="14" y="46"/>
                    </a:cubicBezTo>
                    <a:cubicBezTo>
                      <a:pt x="75" y="46"/>
                      <a:pt x="75" y="46"/>
                      <a:pt x="75" y="46"/>
                    </a:cubicBezTo>
                    <a:cubicBezTo>
                      <a:pt x="75" y="45"/>
                      <a:pt x="75" y="43"/>
                      <a:pt x="75" y="43"/>
                    </a:cubicBezTo>
                    <a:cubicBezTo>
                      <a:pt x="75" y="29"/>
                      <a:pt x="72" y="19"/>
                      <a:pt x="65" y="11"/>
                    </a:cubicBezTo>
                    <a:cubicBezTo>
                      <a:pt x="58"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1" name="PA-iśļíḑé"/>
              <p:cNvSpPr/>
              <p:nvPr>
                <p:custDataLst>
                  <p:tags r:id="rId56"/>
                </p:custDataLst>
              </p:nvPr>
            </p:nvSpPr>
            <p:spPr bwMode="auto">
              <a:xfrm>
                <a:off x="7925594" y="3816351"/>
                <a:ext cx="128588" cy="157163"/>
              </a:xfrm>
              <a:custGeom>
                <a:avLst/>
                <a:gdLst>
                  <a:gd name="T0" fmla="*/ 50 w 70"/>
                  <a:gd name="T1" fmla="*/ 69 h 85"/>
                  <a:gd name="T2" fmla="*/ 36 w 70"/>
                  <a:gd name="T3" fmla="*/ 74 h 85"/>
                  <a:gd name="T4" fmla="*/ 20 w 70"/>
                  <a:gd name="T5" fmla="*/ 66 h 85"/>
                  <a:gd name="T6" fmla="*/ 14 w 70"/>
                  <a:gd name="T7" fmla="*/ 43 h 85"/>
                  <a:gd name="T8" fmla="*/ 20 w 70"/>
                  <a:gd name="T9" fmla="*/ 19 h 85"/>
                  <a:gd name="T10" fmla="*/ 37 w 70"/>
                  <a:gd name="T11" fmla="*/ 12 h 85"/>
                  <a:gd name="T12" fmla="*/ 49 w 70"/>
                  <a:gd name="T13" fmla="*/ 16 h 85"/>
                  <a:gd name="T14" fmla="*/ 56 w 70"/>
                  <a:gd name="T15" fmla="*/ 28 h 85"/>
                  <a:gd name="T16" fmla="*/ 69 w 70"/>
                  <a:gd name="T17" fmla="*/ 26 h 85"/>
                  <a:gd name="T18" fmla="*/ 58 w 70"/>
                  <a:gd name="T19" fmla="*/ 7 h 85"/>
                  <a:gd name="T20" fmla="*/ 37 w 70"/>
                  <a:gd name="T21" fmla="*/ 0 h 85"/>
                  <a:gd name="T22" fmla="*/ 17 w 70"/>
                  <a:gd name="T23" fmla="*/ 5 h 85"/>
                  <a:gd name="T24" fmla="*/ 4 w 70"/>
                  <a:gd name="T25" fmla="*/ 20 h 85"/>
                  <a:gd name="T26" fmla="*/ 0 w 70"/>
                  <a:gd name="T27" fmla="*/ 43 h 85"/>
                  <a:gd name="T28" fmla="*/ 10 w 70"/>
                  <a:gd name="T29" fmla="*/ 74 h 85"/>
                  <a:gd name="T30" fmla="*/ 37 w 70"/>
                  <a:gd name="T31" fmla="*/ 85 h 85"/>
                  <a:gd name="T32" fmla="*/ 59 w 70"/>
                  <a:gd name="T33" fmla="*/ 77 h 85"/>
                  <a:gd name="T34" fmla="*/ 70 w 70"/>
                  <a:gd name="T35" fmla="*/ 55 h 85"/>
                  <a:gd name="T36" fmla="*/ 57 w 70"/>
                  <a:gd name="T37" fmla="*/ 54 h 85"/>
                  <a:gd name="T38" fmla="*/ 50 w 70"/>
                  <a:gd name="T39"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85">
                    <a:moveTo>
                      <a:pt x="50" y="69"/>
                    </a:moveTo>
                    <a:cubicBezTo>
                      <a:pt x="46" y="72"/>
                      <a:pt x="42" y="74"/>
                      <a:pt x="36" y="74"/>
                    </a:cubicBezTo>
                    <a:cubicBezTo>
                      <a:pt x="30" y="74"/>
                      <a:pt x="24" y="71"/>
                      <a:pt x="20" y="66"/>
                    </a:cubicBezTo>
                    <a:cubicBezTo>
                      <a:pt x="16" y="61"/>
                      <a:pt x="14" y="54"/>
                      <a:pt x="14" y="43"/>
                    </a:cubicBezTo>
                    <a:cubicBezTo>
                      <a:pt x="14" y="32"/>
                      <a:pt x="16" y="24"/>
                      <a:pt x="20" y="19"/>
                    </a:cubicBezTo>
                    <a:cubicBezTo>
                      <a:pt x="25" y="14"/>
                      <a:pt x="30" y="12"/>
                      <a:pt x="37" y="12"/>
                    </a:cubicBezTo>
                    <a:cubicBezTo>
                      <a:pt x="42" y="12"/>
                      <a:pt x="46" y="13"/>
                      <a:pt x="49" y="16"/>
                    </a:cubicBezTo>
                    <a:cubicBezTo>
                      <a:pt x="52" y="18"/>
                      <a:pt x="54" y="23"/>
                      <a:pt x="56" y="28"/>
                    </a:cubicBezTo>
                    <a:cubicBezTo>
                      <a:pt x="69" y="26"/>
                      <a:pt x="69" y="26"/>
                      <a:pt x="69" y="26"/>
                    </a:cubicBezTo>
                    <a:cubicBezTo>
                      <a:pt x="67" y="18"/>
                      <a:pt x="64" y="11"/>
                      <a:pt x="58" y="7"/>
                    </a:cubicBezTo>
                    <a:cubicBezTo>
                      <a:pt x="53" y="2"/>
                      <a:pt x="45" y="0"/>
                      <a:pt x="37" y="0"/>
                    </a:cubicBezTo>
                    <a:cubicBezTo>
                      <a:pt x="30" y="0"/>
                      <a:pt x="23" y="2"/>
                      <a:pt x="17" y="5"/>
                    </a:cubicBezTo>
                    <a:cubicBezTo>
                      <a:pt x="11" y="8"/>
                      <a:pt x="7" y="13"/>
                      <a:pt x="4" y="20"/>
                    </a:cubicBezTo>
                    <a:cubicBezTo>
                      <a:pt x="1" y="27"/>
                      <a:pt x="0" y="34"/>
                      <a:pt x="0" y="43"/>
                    </a:cubicBezTo>
                    <a:cubicBezTo>
                      <a:pt x="0" y="57"/>
                      <a:pt x="3" y="67"/>
                      <a:pt x="10" y="74"/>
                    </a:cubicBezTo>
                    <a:cubicBezTo>
                      <a:pt x="16" y="82"/>
                      <a:pt x="25" y="85"/>
                      <a:pt x="37" y="85"/>
                    </a:cubicBezTo>
                    <a:cubicBezTo>
                      <a:pt x="45" y="85"/>
                      <a:pt x="53" y="83"/>
                      <a:pt x="59" y="77"/>
                    </a:cubicBezTo>
                    <a:cubicBezTo>
                      <a:pt x="65" y="72"/>
                      <a:pt x="69" y="65"/>
                      <a:pt x="70" y="55"/>
                    </a:cubicBezTo>
                    <a:cubicBezTo>
                      <a:pt x="57" y="54"/>
                      <a:pt x="57" y="54"/>
                      <a:pt x="57" y="54"/>
                    </a:cubicBezTo>
                    <a:cubicBezTo>
                      <a:pt x="56" y="60"/>
                      <a:pt x="54" y="66"/>
                      <a:pt x="50"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2" name="PA-îSḷïdé"/>
              <p:cNvSpPr/>
              <p:nvPr>
                <p:custDataLst>
                  <p:tags r:id="rId57"/>
                </p:custDataLst>
              </p:nvPr>
            </p:nvSpPr>
            <p:spPr bwMode="auto">
              <a:xfrm>
                <a:off x="8076406" y="3762376"/>
                <a:ext cx="122238" cy="206375"/>
              </a:xfrm>
              <a:custGeom>
                <a:avLst/>
                <a:gdLst>
                  <a:gd name="T0" fmla="*/ 54 w 66"/>
                  <a:gd name="T1" fmla="*/ 33 h 112"/>
                  <a:gd name="T2" fmla="*/ 38 w 66"/>
                  <a:gd name="T3" fmla="*/ 29 h 112"/>
                  <a:gd name="T4" fmla="*/ 14 w 66"/>
                  <a:gd name="T5" fmla="*/ 40 h 112"/>
                  <a:gd name="T6" fmla="*/ 14 w 66"/>
                  <a:gd name="T7" fmla="*/ 0 h 112"/>
                  <a:gd name="T8" fmla="*/ 0 w 66"/>
                  <a:gd name="T9" fmla="*/ 0 h 112"/>
                  <a:gd name="T10" fmla="*/ 0 w 66"/>
                  <a:gd name="T11" fmla="*/ 112 h 112"/>
                  <a:gd name="T12" fmla="*/ 14 w 66"/>
                  <a:gd name="T13" fmla="*/ 112 h 112"/>
                  <a:gd name="T14" fmla="*/ 14 w 66"/>
                  <a:gd name="T15" fmla="*/ 68 h 112"/>
                  <a:gd name="T16" fmla="*/ 16 w 66"/>
                  <a:gd name="T17" fmla="*/ 53 h 112"/>
                  <a:gd name="T18" fmla="*/ 24 w 66"/>
                  <a:gd name="T19" fmla="*/ 44 h 112"/>
                  <a:gd name="T20" fmla="*/ 35 w 66"/>
                  <a:gd name="T21" fmla="*/ 41 h 112"/>
                  <a:gd name="T22" fmla="*/ 48 w 66"/>
                  <a:gd name="T23" fmla="*/ 46 h 112"/>
                  <a:gd name="T24" fmla="*/ 53 w 66"/>
                  <a:gd name="T25" fmla="*/ 61 h 112"/>
                  <a:gd name="T26" fmla="*/ 53 w 66"/>
                  <a:gd name="T27" fmla="*/ 112 h 112"/>
                  <a:gd name="T28" fmla="*/ 66 w 66"/>
                  <a:gd name="T29" fmla="*/ 112 h 112"/>
                  <a:gd name="T30" fmla="*/ 66 w 66"/>
                  <a:gd name="T31" fmla="*/ 61 h 112"/>
                  <a:gd name="T32" fmla="*/ 63 w 66"/>
                  <a:gd name="T33" fmla="*/ 43 h 112"/>
                  <a:gd name="T34" fmla="*/ 54 w 66"/>
                  <a:gd name="T35"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112">
                    <a:moveTo>
                      <a:pt x="54" y="33"/>
                    </a:moveTo>
                    <a:cubicBezTo>
                      <a:pt x="50" y="30"/>
                      <a:pt x="44" y="29"/>
                      <a:pt x="38" y="29"/>
                    </a:cubicBezTo>
                    <a:cubicBezTo>
                      <a:pt x="28" y="29"/>
                      <a:pt x="20" y="33"/>
                      <a:pt x="14" y="40"/>
                    </a:cubicBezTo>
                    <a:cubicBezTo>
                      <a:pt x="14" y="0"/>
                      <a:pt x="14" y="0"/>
                      <a:pt x="14" y="0"/>
                    </a:cubicBezTo>
                    <a:cubicBezTo>
                      <a:pt x="0" y="0"/>
                      <a:pt x="0" y="0"/>
                      <a:pt x="0" y="0"/>
                    </a:cubicBezTo>
                    <a:cubicBezTo>
                      <a:pt x="0" y="112"/>
                      <a:pt x="0" y="112"/>
                      <a:pt x="0" y="112"/>
                    </a:cubicBezTo>
                    <a:cubicBezTo>
                      <a:pt x="14" y="112"/>
                      <a:pt x="14" y="112"/>
                      <a:pt x="14" y="112"/>
                    </a:cubicBezTo>
                    <a:cubicBezTo>
                      <a:pt x="14" y="68"/>
                      <a:pt x="14" y="68"/>
                      <a:pt x="14" y="68"/>
                    </a:cubicBezTo>
                    <a:cubicBezTo>
                      <a:pt x="14" y="61"/>
                      <a:pt x="15" y="56"/>
                      <a:pt x="16" y="53"/>
                    </a:cubicBezTo>
                    <a:cubicBezTo>
                      <a:pt x="18" y="49"/>
                      <a:pt x="20" y="46"/>
                      <a:pt x="24" y="44"/>
                    </a:cubicBezTo>
                    <a:cubicBezTo>
                      <a:pt x="28" y="42"/>
                      <a:pt x="31" y="41"/>
                      <a:pt x="35" y="41"/>
                    </a:cubicBezTo>
                    <a:cubicBezTo>
                      <a:pt x="41" y="41"/>
                      <a:pt x="45" y="43"/>
                      <a:pt x="48" y="46"/>
                    </a:cubicBezTo>
                    <a:cubicBezTo>
                      <a:pt x="51" y="49"/>
                      <a:pt x="53" y="54"/>
                      <a:pt x="53" y="61"/>
                    </a:cubicBezTo>
                    <a:cubicBezTo>
                      <a:pt x="53" y="112"/>
                      <a:pt x="53" y="112"/>
                      <a:pt x="53" y="112"/>
                    </a:cubicBezTo>
                    <a:cubicBezTo>
                      <a:pt x="66" y="112"/>
                      <a:pt x="66" y="112"/>
                      <a:pt x="66" y="112"/>
                    </a:cubicBezTo>
                    <a:cubicBezTo>
                      <a:pt x="66" y="61"/>
                      <a:pt x="66" y="61"/>
                      <a:pt x="66" y="61"/>
                    </a:cubicBezTo>
                    <a:cubicBezTo>
                      <a:pt x="66" y="53"/>
                      <a:pt x="65" y="47"/>
                      <a:pt x="63" y="43"/>
                    </a:cubicBezTo>
                    <a:cubicBezTo>
                      <a:pt x="62" y="38"/>
                      <a:pt x="58" y="35"/>
                      <a:pt x="5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3" name="PA-î$ľíḋè"/>
              <p:cNvSpPr/>
              <p:nvPr>
                <p:custDataLst>
                  <p:tags r:id="rId58"/>
                </p:custDataLst>
              </p:nvPr>
            </p:nvSpPr>
            <p:spPr bwMode="auto">
              <a:xfrm>
                <a:off x="8236744" y="3816351"/>
                <a:ext cx="122238" cy="152400"/>
              </a:xfrm>
              <a:custGeom>
                <a:avLst/>
                <a:gdLst>
                  <a:gd name="T0" fmla="*/ 61 w 66"/>
                  <a:gd name="T1" fmla="*/ 10 h 83"/>
                  <a:gd name="T2" fmla="*/ 52 w 66"/>
                  <a:gd name="T3" fmla="*/ 3 h 83"/>
                  <a:gd name="T4" fmla="*/ 39 w 66"/>
                  <a:gd name="T5" fmla="*/ 0 h 83"/>
                  <a:gd name="T6" fmla="*/ 13 w 66"/>
                  <a:gd name="T7" fmla="*/ 14 h 83"/>
                  <a:gd name="T8" fmla="*/ 13 w 66"/>
                  <a:gd name="T9" fmla="*/ 2 h 83"/>
                  <a:gd name="T10" fmla="*/ 0 w 66"/>
                  <a:gd name="T11" fmla="*/ 2 h 83"/>
                  <a:gd name="T12" fmla="*/ 0 w 66"/>
                  <a:gd name="T13" fmla="*/ 83 h 83"/>
                  <a:gd name="T14" fmla="*/ 14 w 66"/>
                  <a:gd name="T15" fmla="*/ 83 h 83"/>
                  <a:gd name="T16" fmla="*/ 14 w 66"/>
                  <a:gd name="T17" fmla="*/ 39 h 83"/>
                  <a:gd name="T18" fmla="*/ 20 w 66"/>
                  <a:gd name="T19" fmla="*/ 18 h 83"/>
                  <a:gd name="T20" fmla="*/ 36 w 66"/>
                  <a:gd name="T21" fmla="*/ 12 h 83"/>
                  <a:gd name="T22" fmla="*/ 45 w 66"/>
                  <a:gd name="T23" fmla="*/ 15 h 83"/>
                  <a:gd name="T24" fmla="*/ 51 w 66"/>
                  <a:gd name="T25" fmla="*/ 21 h 83"/>
                  <a:gd name="T26" fmla="*/ 53 w 66"/>
                  <a:gd name="T27" fmla="*/ 34 h 83"/>
                  <a:gd name="T28" fmla="*/ 53 w 66"/>
                  <a:gd name="T29" fmla="*/ 83 h 83"/>
                  <a:gd name="T30" fmla="*/ 66 w 66"/>
                  <a:gd name="T31" fmla="*/ 83 h 83"/>
                  <a:gd name="T32" fmla="*/ 66 w 66"/>
                  <a:gd name="T33" fmla="*/ 33 h 83"/>
                  <a:gd name="T34" fmla="*/ 66 w 66"/>
                  <a:gd name="T35" fmla="*/ 20 h 83"/>
                  <a:gd name="T36" fmla="*/ 61 w 66"/>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1" y="10"/>
                    </a:moveTo>
                    <a:cubicBezTo>
                      <a:pt x="59" y="7"/>
                      <a:pt x="56" y="5"/>
                      <a:pt x="52" y="3"/>
                    </a:cubicBezTo>
                    <a:cubicBezTo>
                      <a:pt x="48" y="1"/>
                      <a:pt x="43" y="0"/>
                      <a:pt x="39" y="0"/>
                    </a:cubicBezTo>
                    <a:cubicBezTo>
                      <a:pt x="27" y="0"/>
                      <a:pt x="19" y="5"/>
                      <a:pt x="13" y="14"/>
                    </a:cubicBezTo>
                    <a:cubicBezTo>
                      <a:pt x="13" y="2"/>
                      <a:pt x="13" y="2"/>
                      <a:pt x="13"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5" y="14"/>
                      <a:pt x="30" y="12"/>
                      <a:pt x="36" y="12"/>
                    </a:cubicBezTo>
                    <a:cubicBezTo>
                      <a:pt x="39" y="12"/>
                      <a:pt x="43" y="13"/>
                      <a:pt x="45" y="15"/>
                    </a:cubicBezTo>
                    <a:cubicBezTo>
                      <a:pt x="48" y="16"/>
                      <a:pt x="50" y="19"/>
                      <a:pt x="51" y="21"/>
                    </a:cubicBezTo>
                    <a:cubicBezTo>
                      <a:pt x="52" y="24"/>
                      <a:pt x="53" y="28"/>
                      <a:pt x="53" y="34"/>
                    </a:cubicBezTo>
                    <a:cubicBezTo>
                      <a:pt x="53" y="83"/>
                      <a:pt x="53" y="83"/>
                      <a:pt x="53" y="83"/>
                    </a:cubicBezTo>
                    <a:cubicBezTo>
                      <a:pt x="66" y="83"/>
                      <a:pt x="66" y="83"/>
                      <a:pt x="66" y="83"/>
                    </a:cubicBezTo>
                    <a:cubicBezTo>
                      <a:pt x="66" y="33"/>
                      <a:pt x="66" y="33"/>
                      <a:pt x="66" y="33"/>
                    </a:cubicBezTo>
                    <a:cubicBezTo>
                      <a:pt x="66" y="27"/>
                      <a:pt x="66" y="23"/>
                      <a:pt x="66" y="20"/>
                    </a:cubicBezTo>
                    <a:cubicBezTo>
                      <a:pt x="65" y="16"/>
                      <a:pt x="63" y="13"/>
                      <a:pt x="6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4" name="PA-îs1îḓé"/>
              <p:cNvSpPr/>
              <p:nvPr>
                <p:custDataLst>
                  <p:tags r:id="rId59"/>
                </p:custDataLst>
              </p:nvPr>
            </p:nvSpPr>
            <p:spPr bwMode="auto">
              <a:xfrm>
                <a:off x="8387556" y="3816351"/>
                <a:ext cx="142875"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5" name="PA-îṧľiḓè"/>
              <p:cNvSpPr/>
              <p:nvPr>
                <p:custDataLst>
                  <p:tags r:id="rId60"/>
                </p:custDataLst>
              </p:nvPr>
            </p:nvSpPr>
            <p:spPr bwMode="auto">
              <a:xfrm>
                <a:off x="8557419" y="3762376"/>
                <a:ext cx="25400" cy="206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6" name="PA-îś1iḑê"/>
              <p:cNvSpPr/>
              <p:nvPr>
                <p:custDataLst>
                  <p:tags r:id="rId61"/>
                </p:custDataLst>
              </p:nvPr>
            </p:nvSpPr>
            <p:spPr bwMode="auto">
              <a:xfrm>
                <a:off x="8612981" y="3816351"/>
                <a:ext cx="141288" cy="157163"/>
              </a:xfrm>
              <a:custGeom>
                <a:avLst/>
                <a:gdLst>
                  <a:gd name="T0" fmla="*/ 38 w 77"/>
                  <a:gd name="T1" fmla="*/ 0 h 85"/>
                  <a:gd name="T2" fmla="*/ 13 w 77"/>
                  <a:gd name="T3" fmla="*/ 9 h 85"/>
                  <a:gd name="T4" fmla="*/ 0 w 77"/>
                  <a:gd name="T5" fmla="*/ 43 h 85"/>
                  <a:gd name="T6" fmla="*/ 11 w 77"/>
                  <a:gd name="T7" fmla="*/ 74 h 85"/>
                  <a:gd name="T8" fmla="*/ 38 w 77"/>
                  <a:gd name="T9" fmla="*/ 85 h 85"/>
                  <a:gd name="T10" fmla="*/ 58 w 77"/>
                  <a:gd name="T11" fmla="*/ 80 h 85"/>
                  <a:gd name="T12" fmla="*/ 72 w 77"/>
                  <a:gd name="T13" fmla="*/ 66 h 85"/>
                  <a:gd name="T14" fmla="*/ 77 w 77"/>
                  <a:gd name="T15" fmla="*/ 42 h 85"/>
                  <a:gd name="T16" fmla="*/ 66 w 77"/>
                  <a:gd name="T17" fmla="*/ 11 h 85"/>
                  <a:gd name="T18" fmla="*/ 38 w 77"/>
                  <a:gd name="T19" fmla="*/ 0 h 85"/>
                  <a:gd name="T20" fmla="*/ 56 w 77"/>
                  <a:gd name="T21" fmla="*/ 66 h 85"/>
                  <a:gd name="T22" fmla="*/ 38 w 77"/>
                  <a:gd name="T23" fmla="*/ 74 h 85"/>
                  <a:gd name="T24" fmla="*/ 21 w 77"/>
                  <a:gd name="T25" fmla="*/ 66 h 85"/>
                  <a:gd name="T26" fmla="*/ 15 w 77"/>
                  <a:gd name="T27" fmla="*/ 43 h 85"/>
                  <a:gd name="T28" fmla="*/ 21 w 77"/>
                  <a:gd name="T29" fmla="*/ 19 h 85"/>
                  <a:gd name="T30" fmla="*/ 38 w 77"/>
                  <a:gd name="T31" fmla="*/ 12 h 85"/>
                  <a:gd name="T32" fmla="*/ 56 w 77"/>
                  <a:gd name="T33" fmla="*/ 19 h 85"/>
                  <a:gd name="T34" fmla="*/ 62 w 77"/>
                  <a:gd name="T35" fmla="*/ 42 h 85"/>
                  <a:gd name="T36" fmla="*/ 56 w 77"/>
                  <a:gd name="T3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5">
                    <a:moveTo>
                      <a:pt x="38" y="0"/>
                    </a:moveTo>
                    <a:cubicBezTo>
                      <a:pt x="28" y="0"/>
                      <a:pt x="20" y="3"/>
                      <a:pt x="13" y="9"/>
                    </a:cubicBezTo>
                    <a:cubicBezTo>
                      <a:pt x="5" y="16"/>
                      <a:pt x="0" y="28"/>
                      <a:pt x="0" y="43"/>
                    </a:cubicBezTo>
                    <a:cubicBezTo>
                      <a:pt x="0" y="56"/>
                      <a:pt x="4" y="67"/>
                      <a:pt x="11" y="74"/>
                    </a:cubicBezTo>
                    <a:cubicBezTo>
                      <a:pt x="18" y="82"/>
                      <a:pt x="27" y="85"/>
                      <a:pt x="38" y="85"/>
                    </a:cubicBezTo>
                    <a:cubicBezTo>
                      <a:pt x="46" y="85"/>
                      <a:pt x="52" y="84"/>
                      <a:pt x="58" y="80"/>
                    </a:cubicBezTo>
                    <a:cubicBezTo>
                      <a:pt x="64" y="77"/>
                      <a:pt x="69" y="72"/>
                      <a:pt x="72" y="66"/>
                    </a:cubicBezTo>
                    <a:cubicBezTo>
                      <a:pt x="75" y="60"/>
                      <a:pt x="77" y="52"/>
                      <a:pt x="77" y="42"/>
                    </a:cubicBezTo>
                    <a:cubicBezTo>
                      <a:pt x="77" y="29"/>
                      <a:pt x="73" y="19"/>
                      <a:pt x="66" y="11"/>
                    </a:cubicBezTo>
                    <a:cubicBezTo>
                      <a:pt x="59" y="4"/>
                      <a:pt x="50" y="0"/>
                      <a:pt x="38" y="0"/>
                    </a:cubicBezTo>
                    <a:close/>
                    <a:moveTo>
                      <a:pt x="56" y="66"/>
                    </a:moveTo>
                    <a:cubicBezTo>
                      <a:pt x="51" y="71"/>
                      <a:pt x="45" y="74"/>
                      <a:pt x="38" y="74"/>
                    </a:cubicBezTo>
                    <a:cubicBezTo>
                      <a:pt x="32" y="74"/>
                      <a:pt x="26" y="71"/>
                      <a:pt x="21" y="66"/>
                    </a:cubicBezTo>
                    <a:cubicBezTo>
                      <a:pt x="17" y="61"/>
                      <a:pt x="15" y="53"/>
                      <a:pt x="15" y="43"/>
                    </a:cubicBezTo>
                    <a:cubicBezTo>
                      <a:pt x="15" y="32"/>
                      <a:pt x="17" y="24"/>
                      <a:pt x="21" y="19"/>
                    </a:cubicBezTo>
                    <a:cubicBezTo>
                      <a:pt x="26" y="14"/>
                      <a:pt x="32" y="12"/>
                      <a:pt x="38" y="12"/>
                    </a:cubicBezTo>
                    <a:cubicBezTo>
                      <a:pt x="45" y="12"/>
                      <a:pt x="51" y="14"/>
                      <a:pt x="56" y="19"/>
                    </a:cubicBezTo>
                    <a:cubicBezTo>
                      <a:pt x="60" y="25"/>
                      <a:pt x="62" y="32"/>
                      <a:pt x="62" y="42"/>
                    </a:cubicBezTo>
                    <a:cubicBezTo>
                      <a:pt x="62" y="53"/>
                      <a:pt x="60" y="61"/>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7" name="PA-îś1íḑé"/>
              <p:cNvSpPr/>
              <p:nvPr>
                <p:custDataLst>
                  <p:tags r:id="rId62"/>
                </p:custDataLst>
              </p:nvPr>
            </p:nvSpPr>
            <p:spPr bwMode="auto">
              <a:xfrm>
                <a:off x="8773319" y="3816351"/>
                <a:ext cx="131763" cy="214313"/>
              </a:xfrm>
              <a:custGeom>
                <a:avLst/>
                <a:gdLst>
                  <a:gd name="T0" fmla="*/ 59 w 72"/>
                  <a:gd name="T1" fmla="*/ 12 h 116"/>
                  <a:gd name="T2" fmla="*/ 36 w 72"/>
                  <a:gd name="T3" fmla="*/ 0 h 116"/>
                  <a:gd name="T4" fmla="*/ 17 w 72"/>
                  <a:gd name="T5" fmla="*/ 6 h 116"/>
                  <a:gd name="T6" fmla="*/ 5 w 72"/>
                  <a:gd name="T7" fmla="*/ 21 h 116"/>
                  <a:gd name="T8" fmla="*/ 0 w 72"/>
                  <a:gd name="T9" fmla="*/ 42 h 116"/>
                  <a:gd name="T10" fmla="*/ 10 w 72"/>
                  <a:gd name="T11" fmla="*/ 71 h 116"/>
                  <a:gd name="T12" fmla="*/ 36 w 72"/>
                  <a:gd name="T13" fmla="*/ 83 h 116"/>
                  <a:gd name="T14" fmla="*/ 58 w 72"/>
                  <a:gd name="T15" fmla="*/ 73 h 116"/>
                  <a:gd name="T16" fmla="*/ 57 w 72"/>
                  <a:gd name="T17" fmla="*/ 90 h 116"/>
                  <a:gd name="T18" fmla="*/ 50 w 72"/>
                  <a:gd name="T19" fmla="*/ 101 h 116"/>
                  <a:gd name="T20" fmla="*/ 35 w 72"/>
                  <a:gd name="T21" fmla="*/ 105 h 116"/>
                  <a:gd name="T22" fmla="*/ 21 w 72"/>
                  <a:gd name="T23" fmla="*/ 101 h 116"/>
                  <a:gd name="T24" fmla="*/ 17 w 72"/>
                  <a:gd name="T25" fmla="*/ 92 h 116"/>
                  <a:gd name="T26" fmla="*/ 3 w 72"/>
                  <a:gd name="T27" fmla="*/ 90 h 116"/>
                  <a:gd name="T28" fmla="*/ 12 w 72"/>
                  <a:gd name="T29" fmla="*/ 110 h 116"/>
                  <a:gd name="T30" fmla="*/ 35 w 72"/>
                  <a:gd name="T31" fmla="*/ 116 h 116"/>
                  <a:gd name="T32" fmla="*/ 56 w 72"/>
                  <a:gd name="T33" fmla="*/ 112 h 116"/>
                  <a:gd name="T34" fmla="*/ 68 w 72"/>
                  <a:gd name="T35" fmla="*/ 99 h 116"/>
                  <a:gd name="T36" fmla="*/ 72 w 72"/>
                  <a:gd name="T37" fmla="*/ 72 h 116"/>
                  <a:gd name="T38" fmla="*/ 72 w 72"/>
                  <a:gd name="T39" fmla="*/ 2 h 116"/>
                  <a:gd name="T40" fmla="*/ 59 w 72"/>
                  <a:gd name="T41" fmla="*/ 2 h 116"/>
                  <a:gd name="T42" fmla="*/ 59 w 72"/>
                  <a:gd name="T43" fmla="*/ 12 h 116"/>
                  <a:gd name="T44" fmla="*/ 53 w 72"/>
                  <a:gd name="T45" fmla="*/ 65 h 116"/>
                  <a:gd name="T46" fmla="*/ 37 w 72"/>
                  <a:gd name="T47" fmla="*/ 72 h 116"/>
                  <a:gd name="T48" fmla="*/ 21 w 72"/>
                  <a:gd name="T49" fmla="*/ 65 h 116"/>
                  <a:gd name="T50" fmla="*/ 15 w 72"/>
                  <a:gd name="T51" fmla="*/ 41 h 116"/>
                  <a:gd name="T52" fmla="*/ 21 w 72"/>
                  <a:gd name="T53" fmla="*/ 19 h 116"/>
                  <a:gd name="T54" fmla="*/ 37 w 72"/>
                  <a:gd name="T55" fmla="*/ 12 h 116"/>
                  <a:gd name="T56" fmla="*/ 53 w 72"/>
                  <a:gd name="T57" fmla="*/ 19 h 116"/>
                  <a:gd name="T58" fmla="*/ 59 w 72"/>
                  <a:gd name="T59" fmla="*/ 42 h 116"/>
                  <a:gd name="T60" fmla="*/ 53 w 72"/>
                  <a:gd name="T61" fmla="*/ 6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6">
                    <a:moveTo>
                      <a:pt x="59" y="12"/>
                    </a:moveTo>
                    <a:cubicBezTo>
                      <a:pt x="53" y="4"/>
                      <a:pt x="45" y="0"/>
                      <a:pt x="36" y="0"/>
                    </a:cubicBezTo>
                    <a:cubicBezTo>
                      <a:pt x="28" y="0"/>
                      <a:pt x="22" y="2"/>
                      <a:pt x="17" y="6"/>
                    </a:cubicBezTo>
                    <a:cubicBezTo>
                      <a:pt x="11" y="9"/>
                      <a:pt x="7" y="14"/>
                      <a:pt x="5" y="21"/>
                    </a:cubicBezTo>
                    <a:cubicBezTo>
                      <a:pt x="2" y="27"/>
                      <a:pt x="0" y="34"/>
                      <a:pt x="0" y="42"/>
                    </a:cubicBezTo>
                    <a:cubicBezTo>
                      <a:pt x="0" y="53"/>
                      <a:pt x="3" y="63"/>
                      <a:pt x="10" y="71"/>
                    </a:cubicBezTo>
                    <a:cubicBezTo>
                      <a:pt x="16" y="79"/>
                      <a:pt x="24" y="83"/>
                      <a:pt x="36" y="83"/>
                    </a:cubicBezTo>
                    <a:cubicBezTo>
                      <a:pt x="45" y="83"/>
                      <a:pt x="52" y="80"/>
                      <a:pt x="58" y="73"/>
                    </a:cubicBezTo>
                    <a:cubicBezTo>
                      <a:pt x="58" y="82"/>
                      <a:pt x="58" y="88"/>
                      <a:pt x="57" y="90"/>
                    </a:cubicBezTo>
                    <a:cubicBezTo>
                      <a:pt x="56" y="95"/>
                      <a:pt x="53" y="99"/>
                      <a:pt x="50" y="101"/>
                    </a:cubicBezTo>
                    <a:cubicBezTo>
                      <a:pt x="47" y="104"/>
                      <a:pt x="42" y="105"/>
                      <a:pt x="35" y="105"/>
                    </a:cubicBezTo>
                    <a:cubicBezTo>
                      <a:pt x="29" y="105"/>
                      <a:pt x="25" y="104"/>
                      <a:pt x="21" y="101"/>
                    </a:cubicBezTo>
                    <a:cubicBezTo>
                      <a:pt x="19" y="99"/>
                      <a:pt x="17" y="96"/>
                      <a:pt x="17" y="92"/>
                    </a:cubicBezTo>
                    <a:cubicBezTo>
                      <a:pt x="3" y="90"/>
                      <a:pt x="3" y="90"/>
                      <a:pt x="3" y="90"/>
                    </a:cubicBezTo>
                    <a:cubicBezTo>
                      <a:pt x="3" y="99"/>
                      <a:pt x="6" y="105"/>
                      <a:pt x="12" y="110"/>
                    </a:cubicBezTo>
                    <a:cubicBezTo>
                      <a:pt x="18" y="114"/>
                      <a:pt x="26" y="116"/>
                      <a:pt x="35" y="116"/>
                    </a:cubicBezTo>
                    <a:cubicBezTo>
                      <a:pt x="43" y="116"/>
                      <a:pt x="50" y="115"/>
                      <a:pt x="56" y="112"/>
                    </a:cubicBezTo>
                    <a:cubicBezTo>
                      <a:pt x="62" y="109"/>
                      <a:pt x="66" y="104"/>
                      <a:pt x="68" y="99"/>
                    </a:cubicBezTo>
                    <a:cubicBezTo>
                      <a:pt x="71" y="94"/>
                      <a:pt x="72" y="85"/>
                      <a:pt x="72" y="72"/>
                    </a:cubicBezTo>
                    <a:cubicBezTo>
                      <a:pt x="72" y="2"/>
                      <a:pt x="72" y="2"/>
                      <a:pt x="72" y="2"/>
                    </a:cubicBezTo>
                    <a:cubicBezTo>
                      <a:pt x="59" y="2"/>
                      <a:pt x="59" y="2"/>
                      <a:pt x="59" y="2"/>
                    </a:cubicBezTo>
                    <a:lnTo>
                      <a:pt x="59" y="12"/>
                    </a:lnTo>
                    <a:close/>
                    <a:moveTo>
                      <a:pt x="53" y="65"/>
                    </a:moveTo>
                    <a:cubicBezTo>
                      <a:pt x="48" y="69"/>
                      <a:pt x="43" y="72"/>
                      <a:pt x="37" y="72"/>
                    </a:cubicBezTo>
                    <a:cubicBezTo>
                      <a:pt x="30" y="72"/>
                      <a:pt x="25" y="69"/>
                      <a:pt x="21" y="65"/>
                    </a:cubicBezTo>
                    <a:cubicBezTo>
                      <a:pt x="17" y="60"/>
                      <a:pt x="15" y="52"/>
                      <a:pt x="15" y="41"/>
                    </a:cubicBezTo>
                    <a:cubicBezTo>
                      <a:pt x="15" y="31"/>
                      <a:pt x="17" y="24"/>
                      <a:pt x="21" y="19"/>
                    </a:cubicBezTo>
                    <a:cubicBezTo>
                      <a:pt x="25" y="14"/>
                      <a:pt x="30" y="12"/>
                      <a:pt x="37" y="12"/>
                    </a:cubicBezTo>
                    <a:cubicBezTo>
                      <a:pt x="43" y="12"/>
                      <a:pt x="48" y="14"/>
                      <a:pt x="53" y="19"/>
                    </a:cubicBezTo>
                    <a:cubicBezTo>
                      <a:pt x="57" y="24"/>
                      <a:pt x="59" y="32"/>
                      <a:pt x="59" y="42"/>
                    </a:cubicBezTo>
                    <a:cubicBezTo>
                      <a:pt x="59" y="52"/>
                      <a:pt x="57" y="60"/>
                      <a:pt x="53"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8" name="PA-îšļidé"/>
              <p:cNvSpPr/>
              <p:nvPr>
                <p:custDataLst>
                  <p:tags r:id="rId63"/>
                </p:custDataLst>
              </p:nvPr>
            </p:nvSpPr>
            <p:spPr bwMode="auto">
              <a:xfrm>
                <a:off x="8930481" y="3819526"/>
                <a:ext cx="138113" cy="211138"/>
              </a:xfrm>
              <a:custGeom>
                <a:avLst/>
                <a:gdLst>
                  <a:gd name="T0" fmla="*/ 43 w 75"/>
                  <a:gd name="T1" fmla="*/ 47 h 114"/>
                  <a:gd name="T2" fmla="*/ 38 w 75"/>
                  <a:gd name="T3" fmla="*/ 66 h 114"/>
                  <a:gd name="T4" fmla="*/ 32 w 75"/>
                  <a:gd name="T5" fmla="*/ 47 h 114"/>
                  <a:gd name="T6" fmla="*/ 15 w 75"/>
                  <a:gd name="T7" fmla="*/ 0 h 114"/>
                  <a:gd name="T8" fmla="*/ 0 w 75"/>
                  <a:gd name="T9" fmla="*/ 0 h 114"/>
                  <a:gd name="T10" fmla="*/ 31 w 75"/>
                  <a:gd name="T11" fmla="*/ 81 h 114"/>
                  <a:gd name="T12" fmla="*/ 30 w 75"/>
                  <a:gd name="T13" fmla="*/ 85 h 114"/>
                  <a:gd name="T14" fmla="*/ 25 w 75"/>
                  <a:gd name="T15" fmla="*/ 95 h 114"/>
                  <a:gd name="T16" fmla="*/ 21 w 75"/>
                  <a:gd name="T17" fmla="*/ 99 h 114"/>
                  <a:gd name="T18" fmla="*/ 14 w 75"/>
                  <a:gd name="T19" fmla="*/ 101 h 114"/>
                  <a:gd name="T20" fmla="*/ 6 w 75"/>
                  <a:gd name="T21" fmla="*/ 100 h 114"/>
                  <a:gd name="T22" fmla="*/ 7 w 75"/>
                  <a:gd name="T23" fmla="*/ 113 h 114"/>
                  <a:gd name="T24" fmla="*/ 16 w 75"/>
                  <a:gd name="T25" fmla="*/ 114 h 114"/>
                  <a:gd name="T26" fmla="*/ 27 w 75"/>
                  <a:gd name="T27" fmla="*/ 111 h 114"/>
                  <a:gd name="T28" fmla="*/ 36 w 75"/>
                  <a:gd name="T29" fmla="*/ 101 h 114"/>
                  <a:gd name="T30" fmla="*/ 44 w 75"/>
                  <a:gd name="T31" fmla="*/ 83 h 114"/>
                  <a:gd name="T32" fmla="*/ 75 w 75"/>
                  <a:gd name="T33" fmla="*/ 0 h 114"/>
                  <a:gd name="T34" fmla="*/ 61 w 75"/>
                  <a:gd name="T35" fmla="*/ 0 h 114"/>
                  <a:gd name="T36" fmla="*/ 43 w 75"/>
                  <a:gd name="T37" fmla="*/ 4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14">
                    <a:moveTo>
                      <a:pt x="43" y="47"/>
                    </a:moveTo>
                    <a:cubicBezTo>
                      <a:pt x="41" y="53"/>
                      <a:pt x="39" y="60"/>
                      <a:pt x="38" y="66"/>
                    </a:cubicBezTo>
                    <a:cubicBezTo>
                      <a:pt x="36" y="59"/>
                      <a:pt x="34" y="53"/>
                      <a:pt x="32" y="47"/>
                    </a:cubicBezTo>
                    <a:cubicBezTo>
                      <a:pt x="15" y="0"/>
                      <a:pt x="15" y="0"/>
                      <a:pt x="15" y="0"/>
                    </a:cubicBezTo>
                    <a:cubicBezTo>
                      <a:pt x="0" y="0"/>
                      <a:pt x="0" y="0"/>
                      <a:pt x="0" y="0"/>
                    </a:cubicBezTo>
                    <a:cubicBezTo>
                      <a:pt x="31" y="81"/>
                      <a:pt x="31" y="81"/>
                      <a:pt x="31" y="81"/>
                    </a:cubicBezTo>
                    <a:cubicBezTo>
                      <a:pt x="30" y="83"/>
                      <a:pt x="30" y="84"/>
                      <a:pt x="30" y="85"/>
                    </a:cubicBezTo>
                    <a:cubicBezTo>
                      <a:pt x="28" y="90"/>
                      <a:pt x="26" y="94"/>
                      <a:pt x="25" y="95"/>
                    </a:cubicBezTo>
                    <a:cubicBezTo>
                      <a:pt x="24" y="97"/>
                      <a:pt x="23" y="98"/>
                      <a:pt x="21" y="99"/>
                    </a:cubicBezTo>
                    <a:cubicBezTo>
                      <a:pt x="19" y="100"/>
                      <a:pt x="17" y="101"/>
                      <a:pt x="14" y="101"/>
                    </a:cubicBezTo>
                    <a:cubicBezTo>
                      <a:pt x="11" y="101"/>
                      <a:pt x="9" y="101"/>
                      <a:pt x="6" y="100"/>
                    </a:cubicBezTo>
                    <a:cubicBezTo>
                      <a:pt x="7" y="113"/>
                      <a:pt x="7" y="113"/>
                      <a:pt x="7" y="113"/>
                    </a:cubicBezTo>
                    <a:cubicBezTo>
                      <a:pt x="11" y="114"/>
                      <a:pt x="13" y="114"/>
                      <a:pt x="16" y="114"/>
                    </a:cubicBezTo>
                    <a:cubicBezTo>
                      <a:pt x="21" y="114"/>
                      <a:pt x="24" y="113"/>
                      <a:pt x="27" y="111"/>
                    </a:cubicBezTo>
                    <a:cubicBezTo>
                      <a:pt x="31" y="109"/>
                      <a:pt x="33" y="106"/>
                      <a:pt x="36" y="101"/>
                    </a:cubicBezTo>
                    <a:cubicBezTo>
                      <a:pt x="38" y="98"/>
                      <a:pt x="40" y="92"/>
                      <a:pt x="44" y="83"/>
                    </a:cubicBezTo>
                    <a:cubicBezTo>
                      <a:pt x="75" y="0"/>
                      <a:pt x="75" y="0"/>
                      <a:pt x="75" y="0"/>
                    </a:cubicBezTo>
                    <a:cubicBezTo>
                      <a:pt x="61" y="0"/>
                      <a:pt x="61" y="0"/>
                      <a:pt x="61" y="0"/>
                    </a:cubicBezTo>
                    <a:lnTo>
                      <a:pt x="43"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39" name="PA-iṧľíḓê"/>
              <p:cNvSpPr/>
              <p:nvPr>
                <p:custDataLst>
                  <p:tags r:id="rId64"/>
                </p:custDataLst>
              </p:nvPr>
            </p:nvSpPr>
            <p:spPr bwMode="auto">
              <a:xfrm>
                <a:off x="9171781" y="3762376"/>
                <a:ext cx="155575" cy="206375"/>
              </a:xfrm>
              <a:custGeom>
                <a:avLst/>
                <a:gdLst>
                  <a:gd name="T0" fmla="*/ 64 w 85"/>
                  <a:gd name="T1" fmla="*/ 53 h 112"/>
                  <a:gd name="T2" fmla="*/ 75 w 85"/>
                  <a:gd name="T3" fmla="*/ 42 h 112"/>
                  <a:gd name="T4" fmla="*/ 79 w 85"/>
                  <a:gd name="T5" fmla="*/ 29 h 112"/>
                  <a:gd name="T6" fmla="*/ 75 w 85"/>
                  <a:gd name="T7" fmla="*/ 14 h 112"/>
                  <a:gd name="T8" fmla="*/ 63 w 85"/>
                  <a:gd name="T9" fmla="*/ 4 h 112"/>
                  <a:gd name="T10" fmla="*/ 42 w 85"/>
                  <a:gd name="T11" fmla="*/ 0 h 112"/>
                  <a:gd name="T12" fmla="*/ 0 w 85"/>
                  <a:gd name="T13" fmla="*/ 0 h 112"/>
                  <a:gd name="T14" fmla="*/ 0 w 85"/>
                  <a:gd name="T15" fmla="*/ 112 h 112"/>
                  <a:gd name="T16" fmla="*/ 43 w 85"/>
                  <a:gd name="T17" fmla="*/ 112 h 112"/>
                  <a:gd name="T18" fmla="*/ 61 w 85"/>
                  <a:gd name="T19" fmla="*/ 110 h 112"/>
                  <a:gd name="T20" fmla="*/ 73 w 85"/>
                  <a:gd name="T21" fmla="*/ 105 h 112"/>
                  <a:gd name="T22" fmla="*/ 81 w 85"/>
                  <a:gd name="T23" fmla="*/ 94 h 112"/>
                  <a:gd name="T24" fmla="*/ 85 w 85"/>
                  <a:gd name="T25" fmla="*/ 80 h 112"/>
                  <a:gd name="T26" fmla="*/ 79 w 85"/>
                  <a:gd name="T27" fmla="*/ 63 h 112"/>
                  <a:gd name="T28" fmla="*/ 64 w 85"/>
                  <a:gd name="T29" fmla="*/ 53 h 112"/>
                  <a:gd name="T30" fmla="*/ 15 w 85"/>
                  <a:gd name="T31" fmla="*/ 13 h 112"/>
                  <a:gd name="T32" fmla="*/ 37 w 85"/>
                  <a:gd name="T33" fmla="*/ 13 h 112"/>
                  <a:gd name="T34" fmla="*/ 54 w 85"/>
                  <a:gd name="T35" fmla="*/ 15 h 112"/>
                  <a:gd name="T36" fmla="*/ 62 w 85"/>
                  <a:gd name="T37" fmla="*/ 21 h 112"/>
                  <a:gd name="T38" fmla="*/ 65 w 85"/>
                  <a:gd name="T39" fmla="*/ 31 h 112"/>
                  <a:gd name="T40" fmla="*/ 62 w 85"/>
                  <a:gd name="T41" fmla="*/ 40 h 112"/>
                  <a:gd name="T42" fmla="*/ 53 w 85"/>
                  <a:gd name="T43" fmla="*/ 46 h 112"/>
                  <a:gd name="T44" fmla="*/ 39 w 85"/>
                  <a:gd name="T45" fmla="*/ 47 h 112"/>
                  <a:gd name="T46" fmla="*/ 15 w 85"/>
                  <a:gd name="T47" fmla="*/ 47 h 112"/>
                  <a:gd name="T48" fmla="*/ 15 w 85"/>
                  <a:gd name="T49" fmla="*/ 13 h 112"/>
                  <a:gd name="T50" fmla="*/ 67 w 85"/>
                  <a:gd name="T51" fmla="*/ 89 h 112"/>
                  <a:gd name="T52" fmla="*/ 61 w 85"/>
                  <a:gd name="T53" fmla="*/ 95 h 112"/>
                  <a:gd name="T54" fmla="*/ 53 w 85"/>
                  <a:gd name="T55" fmla="*/ 99 h 112"/>
                  <a:gd name="T56" fmla="*/ 43 w 85"/>
                  <a:gd name="T57" fmla="*/ 99 h 112"/>
                  <a:gd name="T58" fmla="*/ 15 w 85"/>
                  <a:gd name="T59" fmla="*/ 99 h 112"/>
                  <a:gd name="T60" fmla="*/ 15 w 85"/>
                  <a:gd name="T61" fmla="*/ 61 h 112"/>
                  <a:gd name="T62" fmla="*/ 41 w 85"/>
                  <a:gd name="T63" fmla="*/ 61 h 112"/>
                  <a:gd name="T64" fmla="*/ 57 w 85"/>
                  <a:gd name="T65" fmla="*/ 62 h 112"/>
                  <a:gd name="T66" fmla="*/ 66 w 85"/>
                  <a:gd name="T67" fmla="*/ 69 h 112"/>
                  <a:gd name="T68" fmla="*/ 69 w 85"/>
                  <a:gd name="T69" fmla="*/ 80 h 112"/>
                  <a:gd name="T70" fmla="*/ 67 w 85"/>
                  <a:gd name="T71" fmla="*/ 8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112">
                    <a:moveTo>
                      <a:pt x="64" y="53"/>
                    </a:moveTo>
                    <a:cubicBezTo>
                      <a:pt x="69" y="50"/>
                      <a:pt x="73" y="47"/>
                      <a:pt x="75" y="42"/>
                    </a:cubicBezTo>
                    <a:cubicBezTo>
                      <a:pt x="78" y="38"/>
                      <a:pt x="79" y="34"/>
                      <a:pt x="79" y="29"/>
                    </a:cubicBezTo>
                    <a:cubicBezTo>
                      <a:pt x="79" y="24"/>
                      <a:pt x="78" y="19"/>
                      <a:pt x="75" y="14"/>
                    </a:cubicBezTo>
                    <a:cubicBezTo>
                      <a:pt x="72" y="9"/>
                      <a:pt x="68" y="6"/>
                      <a:pt x="63" y="4"/>
                    </a:cubicBezTo>
                    <a:cubicBezTo>
                      <a:pt x="57" y="1"/>
                      <a:pt x="51" y="0"/>
                      <a:pt x="42" y="0"/>
                    </a:cubicBezTo>
                    <a:cubicBezTo>
                      <a:pt x="0" y="0"/>
                      <a:pt x="0" y="0"/>
                      <a:pt x="0" y="0"/>
                    </a:cubicBezTo>
                    <a:cubicBezTo>
                      <a:pt x="0" y="112"/>
                      <a:pt x="0" y="112"/>
                      <a:pt x="0" y="112"/>
                    </a:cubicBezTo>
                    <a:cubicBezTo>
                      <a:pt x="43" y="112"/>
                      <a:pt x="43" y="112"/>
                      <a:pt x="43" y="112"/>
                    </a:cubicBezTo>
                    <a:cubicBezTo>
                      <a:pt x="50" y="112"/>
                      <a:pt x="56" y="112"/>
                      <a:pt x="61" y="110"/>
                    </a:cubicBezTo>
                    <a:cubicBezTo>
                      <a:pt x="66" y="109"/>
                      <a:pt x="70" y="107"/>
                      <a:pt x="73" y="105"/>
                    </a:cubicBezTo>
                    <a:cubicBezTo>
                      <a:pt x="76" y="102"/>
                      <a:pt x="79" y="99"/>
                      <a:pt x="81" y="94"/>
                    </a:cubicBezTo>
                    <a:cubicBezTo>
                      <a:pt x="84" y="90"/>
                      <a:pt x="85" y="85"/>
                      <a:pt x="85" y="80"/>
                    </a:cubicBezTo>
                    <a:cubicBezTo>
                      <a:pt x="85" y="73"/>
                      <a:pt x="83" y="68"/>
                      <a:pt x="79" y="63"/>
                    </a:cubicBezTo>
                    <a:cubicBezTo>
                      <a:pt x="76" y="58"/>
                      <a:pt x="70" y="55"/>
                      <a:pt x="64" y="53"/>
                    </a:cubicBezTo>
                    <a:close/>
                    <a:moveTo>
                      <a:pt x="15" y="13"/>
                    </a:moveTo>
                    <a:cubicBezTo>
                      <a:pt x="37" y="13"/>
                      <a:pt x="37" y="13"/>
                      <a:pt x="37" y="13"/>
                    </a:cubicBezTo>
                    <a:cubicBezTo>
                      <a:pt x="45" y="13"/>
                      <a:pt x="51" y="14"/>
                      <a:pt x="54" y="15"/>
                    </a:cubicBezTo>
                    <a:cubicBezTo>
                      <a:pt x="58" y="16"/>
                      <a:pt x="60" y="18"/>
                      <a:pt x="62" y="21"/>
                    </a:cubicBezTo>
                    <a:cubicBezTo>
                      <a:pt x="64" y="24"/>
                      <a:pt x="65" y="27"/>
                      <a:pt x="65" y="31"/>
                    </a:cubicBezTo>
                    <a:cubicBezTo>
                      <a:pt x="65" y="35"/>
                      <a:pt x="64" y="38"/>
                      <a:pt x="62" y="40"/>
                    </a:cubicBezTo>
                    <a:cubicBezTo>
                      <a:pt x="60" y="43"/>
                      <a:pt x="57" y="45"/>
                      <a:pt x="53" y="46"/>
                    </a:cubicBezTo>
                    <a:cubicBezTo>
                      <a:pt x="50" y="47"/>
                      <a:pt x="46" y="47"/>
                      <a:pt x="39" y="47"/>
                    </a:cubicBezTo>
                    <a:cubicBezTo>
                      <a:pt x="15" y="47"/>
                      <a:pt x="15" y="47"/>
                      <a:pt x="15" y="47"/>
                    </a:cubicBezTo>
                    <a:lnTo>
                      <a:pt x="15" y="13"/>
                    </a:lnTo>
                    <a:close/>
                    <a:moveTo>
                      <a:pt x="67" y="89"/>
                    </a:moveTo>
                    <a:cubicBezTo>
                      <a:pt x="66" y="92"/>
                      <a:pt x="64" y="94"/>
                      <a:pt x="61" y="95"/>
                    </a:cubicBezTo>
                    <a:cubicBezTo>
                      <a:pt x="59" y="97"/>
                      <a:pt x="56" y="98"/>
                      <a:pt x="53" y="99"/>
                    </a:cubicBezTo>
                    <a:cubicBezTo>
                      <a:pt x="51" y="99"/>
                      <a:pt x="48" y="99"/>
                      <a:pt x="43" y="99"/>
                    </a:cubicBezTo>
                    <a:cubicBezTo>
                      <a:pt x="15" y="99"/>
                      <a:pt x="15" y="99"/>
                      <a:pt x="15" y="99"/>
                    </a:cubicBezTo>
                    <a:cubicBezTo>
                      <a:pt x="15" y="61"/>
                      <a:pt x="15" y="61"/>
                      <a:pt x="15" y="61"/>
                    </a:cubicBezTo>
                    <a:cubicBezTo>
                      <a:pt x="41" y="61"/>
                      <a:pt x="41" y="61"/>
                      <a:pt x="41" y="61"/>
                    </a:cubicBezTo>
                    <a:cubicBezTo>
                      <a:pt x="48" y="61"/>
                      <a:pt x="53" y="61"/>
                      <a:pt x="57" y="62"/>
                    </a:cubicBezTo>
                    <a:cubicBezTo>
                      <a:pt x="61" y="64"/>
                      <a:pt x="64" y="66"/>
                      <a:pt x="66" y="69"/>
                    </a:cubicBezTo>
                    <a:cubicBezTo>
                      <a:pt x="68" y="72"/>
                      <a:pt x="69" y="76"/>
                      <a:pt x="69" y="80"/>
                    </a:cubicBezTo>
                    <a:cubicBezTo>
                      <a:pt x="69" y="83"/>
                      <a:pt x="69" y="87"/>
                      <a:pt x="67"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0" name="PA-ïṩľiḓê"/>
              <p:cNvSpPr/>
              <p:nvPr>
                <p:custDataLst>
                  <p:tags r:id="rId65"/>
                </p:custDataLst>
              </p:nvPr>
            </p:nvSpPr>
            <p:spPr bwMode="auto">
              <a:xfrm>
                <a:off x="9354344" y="3816351"/>
                <a:ext cx="138113" cy="157163"/>
              </a:xfrm>
              <a:custGeom>
                <a:avLst/>
                <a:gdLst>
                  <a:gd name="T0" fmla="*/ 38 w 75"/>
                  <a:gd name="T1" fmla="*/ 0 h 85"/>
                  <a:gd name="T2" fmla="*/ 10 w 75"/>
                  <a:gd name="T3" fmla="*/ 12 h 85"/>
                  <a:gd name="T4" fmla="*/ 0 w 75"/>
                  <a:gd name="T5" fmla="*/ 43 h 85"/>
                  <a:gd name="T6" fmla="*/ 10 w 75"/>
                  <a:gd name="T7" fmla="*/ 74 h 85"/>
                  <a:gd name="T8" fmla="*/ 38 w 75"/>
                  <a:gd name="T9" fmla="*/ 85 h 85"/>
                  <a:gd name="T10" fmla="*/ 62 w 75"/>
                  <a:gd name="T11" fmla="*/ 78 h 85"/>
                  <a:gd name="T12" fmla="*/ 74 w 75"/>
                  <a:gd name="T13" fmla="*/ 59 h 85"/>
                  <a:gd name="T14" fmla="*/ 60 w 75"/>
                  <a:gd name="T15" fmla="*/ 57 h 85"/>
                  <a:gd name="T16" fmla="*/ 51 w 75"/>
                  <a:gd name="T17" fmla="*/ 70 h 85"/>
                  <a:gd name="T18" fmla="*/ 39 w 75"/>
                  <a:gd name="T19" fmla="*/ 74 h 85"/>
                  <a:gd name="T20" fmla="*/ 22 w 75"/>
                  <a:gd name="T21" fmla="*/ 67 h 85"/>
                  <a:gd name="T22" fmla="*/ 14 w 75"/>
                  <a:gd name="T23" fmla="*/ 46 h 85"/>
                  <a:gd name="T24" fmla="*/ 75 w 75"/>
                  <a:gd name="T25" fmla="*/ 46 h 85"/>
                  <a:gd name="T26" fmla="*/ 75 w 75"/>
                  <a:gd name="T27" fmla="*/ 43 h 85"/>
                  <a:gd name="T28" fmla="*/ 64 w 75"/>
                  <a:gd name="T29" fmla="*/ 11 h 85"/>
                  <a:gd name="T30" fmla="*/ 38 w 75"/>
                  <a:gd name="T31" fmla="*/ 0 h 85"/>
                  <a:gd name="T32" fmla="*/ 15 w 75"/>
                  <a:gd name="T33" fmla="*/ 35 h 85"/>
                  <a:gd name="T34" fmla="*/ 22 w 75"/>
                  <a:gd name="T35" fmla="*/ 18 h 85"/>
                  <a:gd name="T36" fmla="*/ 38 w 75"/>
                  <a:gd name="T37" fmla="*/ 12 h 85"/>
                  <a:gd name="T38" fmla="*/ 55 w 75"/>
                  <a:gd name="T39" fmla="*/ 20 h 85"/>
                  <a:gd name="T40" fmla="*/ 60 w 75"/>
                  <a:gd name="T41" fmla="*/ 35 h 85"/>
                  <a:gd name="T42" fmla="*/ 15 w 75"/>
                  <a:gd name="T4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5">
                    <a:moveTo>
                      <a:pt x="38" y="0"/>
                    </a:moveTo>
                    <a:cubicBezTo>
                      <a:pt x="26" y="0"/>
                      <a:pt x="17" y="4"/>
                      <a:pt x="10" y="12"/>
                    </a:cubicBezTo>
                    <a:cubicBezTo>
                      <a:pt x="3" y="19"/>
                      <a:pt x="0" y="30"/>
                      <a:pt x="0" y="43"/>
                    </a:cubicBezTo>
                    <a:cubicBezTo>
                      <a:pt x="0" y="57"/>
                      <a:pt x="3" y="67"/>
                      <a:pt x="10" y="74"/>
                    </a:cubicBezTo>
                    <a:cubicBezTo>
                      <a:pt x="17" y="81"/>
                      <a:pt x="27" y="85"/>
                      <a:pt x="38" y="85"/>
                    </a:cubicBezTo>
                    <a:cubicBezTo>
                      <a:pt x="48" y="85"/>
                      <a:pt x="56" y="83"/>
                      <a:pt x="62" y="78"/>
                    </a:cubicBezTo>
                    <a:cubicBezTo>
                      <a:pt x="68" y="74"/>
                      <a:pt x="72" y="67"/>
                      <a:pt x="74" y="59"/>
                    </a:cubicBezTo>
                    <a:cubicBezTo>
                      <a:pt x="60" y="57"/>
                      <a:pt x="60" y="57"/>
                      <a:pt x="60" y="57"/>
                    </a:cubicBezTo>
                    <a:cubicBezTo>
                      <a:pt x="58" y="63"/>
                      <a:pt x="55" y="67"/>
                      <a:pt x="51" y="70"/>
                    </a:cubicBezTo>
                    <a:cubicBezTo>
                      <a:pt x="48" y="73"/>
                      <a:pt x="44" y="74"/>
                      <a:pt x="39" y="74"/>
                    </a:cubicBezTo>
                    <a:cubicBezTo>
                      <a:pt x="32" y="74"/>
                      <a:pt x="26" y="71"/>
                      <a:pt x="22" y="67"/>
                    </a:cubicBezTo>
                    <a:cubicBezTo>
                      <a:pt x="17" y="62"/>
                      <a:pt x="14" y="55"/>
                      <a:pt x="14" y="46"/>
                    </a:cubicBezTo>
                    <a:cubicBezTo>
                      <a:pt x="75" y="46"/>
                      <a:pt x="75" y="46"/>
                      <a:pt x="75" y="46"/>
                    </a:cubicBezTo>
                    <a:cubicBezTo>
                      <a:pt x="75" y="45"/>
                      <a:pt x="75" y="43"/>
                      <a:pt x="75" y="43"/>
                    </a:cubicBezTo>
                    <a:cubicBezTo>
                      <a:pt x="75" y="29"/>
                      <a:pt x="71" y="19"/>
                      <a:pt x="64" y="11"/>
                    </a:cubicBezTo>
                    <a:cubicBezTo>
                      <a:pt x="57" y="4"/>
                      <a:pt x="49" y="0"/>
                      <a:pt x="38" y="0"/>
                    </a:cubicBezTo>
                    <a:close/>
                    <a:moveTo>
                      <a:pt x="15" y="35"/>
                    </a:moveTo>
                    <a:cubicBezTo>
                      <a:pt x="15" y="28"/>
                      <a:pt x="18" y="22"/>
                      <a:pt x="22" y="18"/>
                    </a:cubicBezTo>
                    <a:cubicBezTo>
                      <a:pt x="26" y="14"/>
                      <a:pt x="32" y="12"/>
                      <a:pt x="38" y="12"/>
                    </a:cubicBezTo>
                    <a:cubicBezTo>
                      <a:pt x="45" y="12"/>
                      <a:pt x="51" y="14"/>
                      <a:pt x="55" y="20"/>
                    </a:cubicBezTo>
                    <a:cubicBezTo>
                      <a:pt x="58" y="23"/>
                      <a:pt x="60" y="28"/>
                      <a:pt x="60" y="35"/>
                    </a:cubicBezTo>
                    <a:lnTo>
                      <a:pt x="1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1" name="PA-iṡlíḋê"/>
              <p:cNvSpPr/>
              <p:nvPr>
                <p:custDataLst>
                  <p:tags r:id="rId66"/>
                </p:custDataLst>
              </p:nvPr>
            </p:nvSpPr>
            <p:spPr bwMode="auto">
              <a:xfrm>
                <a:off x="9522619"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2" name="PA-îṩļîḓê"/>
              <p:cNvSpPr/>
              <p:nvPr>
                <p:custDataLst>
                  <p:tags r:id="rId67"/>
                </p:custDataLst>
              </p:nvPr>
            </p:nvSpPr>
            <p:spPr bwMode="auto">
              <a:xfrm>
                <a:off x="9522619"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3" name="PA-iṡļíďê"/>
              <p:cNvSpPr/>
              <p:nvPr>
                <p:custDataLst>
                  <p:tags r:id="rId68"/>
                </p:custDataLst>
              </p:nvPr>
            </p:nvSpPr>
            <p:spPr bwMode="auto">
              <a:xfrm>
                <a:off x="9586119"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4" name="PA-iṥḷïdê"/>
              <p:cNvSpPr/>
              <p:nvPr>
                <p:custDataLst>
                  <p:tags r:id="rId69"/>
                </p:custDataLst>
              </p:nvPr>
            </p:nvSpPr>
            <p:spPr bwMode="auto">
              <a:xfrm>
                <a:off x="9554369" y="3819526"/>
                <a:ext cx="57150" cy="211138"/>
              </a:xfrm>
              <a:custGeom>
                <a:avLst/>
                <a:gdLst>
                  <a:gd name="T0" fmla="*/ 17 w 31"/>
                  <a:gd name="T1" fmla="*/ 85 h 114"/>
                  <a:gd name="T2" fmla="*/ 15 w 31"/>
                  <a:gd name="T3" fmla="*/ 99 h 114"/>
                  <a:gd name="T4" fmla="*/ 9 w 31"/>
                  <a:gd name="T5" fmla="*/ 102 h 114"/>
                  <a:gd name="T6" fmla="*/ 2 w 31"/>
                  <a:gd name="T7" fmla="*/ 101 h 114"/>
                  <a:gd name="T8" fmla="*/ 0 w 31"/>
                  <a:gd name="T9" fmla="*/ 113 h 114"/>
                  <a:gd name="T10" fmla="*/ 11 w 31"/>
                  <a:gd name="T11" fmla="*/ 114 h 114"/>
                  <a:gd name="T12" fmla="*/ 27 w 31"/>
                  <a:gd name="T13" fmla="*/ 107 h 114"/>
                  <a:gd name="T14" fmla="*/ 31 w 31"/>
                  <a:gd name="T15" fmla="*/ 86 h 114"/>
                  <a:gd name="T16" fmla="*/ 31 w 31"/>
                  <a:gd name="T17" fmla="*/ 0 h 114"/>
                  <a:gd name="T18" fmla="*/ 17 w 31"/>
                  <a:gd name="T19" fmla="*/ 0 h 114"/>
                  <a:gd name="T20" fmla="*/ 17 w 31"/>
                  <a:gd name="T21"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14">
                    <a:moveTo>
                      <a:pt x="17" y="85"/>
                    </a:moveTo>
                    <a:cubicBezTo>
                      <a:pt x="17" y="93"/>
                      <a:pt x="17" y="98"/>
                      <a:pt x="15" y="99"/>
                    </a:cubicBezTo>
                    <a:cubicBezTo>
                      <a:pt x="14" y="101"/>
                      <a:pt x="12" y="102"/>
                      <a:pt x="9" y="102"/>
                    </a:cubicBezTo>
                    <a:cubicBezTo>
                      <a:pt x="7" y="102"/>
                      <a:pt x="5" y="102"/>
                      <a:pt x="2" y="101"/>
                    </a:cubicBezTo>
                    <a:cubicBezTo>
                      <a:pt x="0" y="113"/>
                      <a:pt x="0" y="113"/>
                      <a:pt x="0" y="113"/>
                    </a:cubicBezTo>
                    <a:cubicBezTo>
                      <a:pt x="3" y="114"/>
                      <a:pt x="7" y="114"/>
                      <a:pt x="11" y="114"/>
                    </a:cubicBezTo>
                    <a:cubicBezTo>
                      <a:pt x="18" y="114"/>
                      <a:pt x="24" y="112"/>
                      <a:pt x="27" y="107"/>
                    </a:cubicBezTo>
                    <a:cubicBezTo>
                      <a:pt x="30" y="103"/>
                      <a:pt x="31" y="96"/>
                      <a:pt x="31" y="86"/>
                    </a:cubicBezTo>
                    <a:cubicBezTo>
                      <a:pt x="31" y="0"/>
                      <a:pt x="31" y="0"/>
                      <a:pt x="31" y="0"/>
                    </a:cubicBezTo>
                    <a:cubicBezTo>
                      <a:pt x="17" y="0"/>
                      <a:pt x="17" y="0"/>
                      <a:pt x="17" y="0"/>
                    </a:cubicBezTo>
                    <a:lnTo>
                      <a:pt x="17"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5" name="PA-ïsļíḋe"/>
              <p:cNvSpPr/>
              <p:nvPr>
                <p:custDataLst>
                  <p:tags r:id="rId70"/>
                </p:custDataLst>
              </p:nvPr>
            </p:nvSpPr>
            <p:spPr bwMode="auto">
              <a:xfrm>
                <a:off x="9651206" y="3762376"/>
                <a:ext cx="2540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6" name="PA-íṥļíde"/>
              <p:cNvSpPr/>
              <p:nvPr>
                <p:custDataLst>
                  <p:tags r:id="rId71"/>
                </p:custDataLst>
              </p:nvPr>
            </p:nvSpPr>
            <p:spPr bwMode="auto">
              <a:xfrm>
                <a:off x="9651206" y="3819526"/>
                <a:ext cx="25400"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7" name="PA-íṡļîḑé"/>
              <p:cNvSpPr/>
              <p:nvPr>
                <p:custDataLst>
                  <p:tags r:id="rId72"/>
                </p:custDataLst>
              </p:nvPr>
            </p:nvSpPr>
            <p:spPr bwMode="auto">
              <a:xfrm>
                <a:off x="9714706" y="3816351"/>
                <a:ext cx="122238" cy="152400"/>
              </a:xfrm>
              <a:custGeom>
                <a:avLst/>
                <a:gdLst>
                  <a:gd name="T0" fmla="*/ 65 w 66"/>
                  <a:gd name="T1" fmla="*/ 20 h 83"/>
                  <a:gd name="T2" fmla="*/ 61 w 66"/>
                  <a:gd name="T3" fmla="*/ 10 h 83"/>
                  <a:gd name="T4" fmla="*/ 52 w 66"/>
                  <a:gd name="T5" fmla="*/ 3 h 83"/>
                  <a:gd name="T6" fmla="*/ 38 w 66"/>
                  <a:gd name="T7" fmla="*/ 0 h 83"/>
                  <a:gd name="T8" fmla="*/ 12 w 66"/>
                  <a:gd name="T9" fmla="*/ 14 h 83"/>
                  <a:gd name="T10" fmla="*/ 12 w 66"/>
                  <a:gd name="T11" fmla="*/ 2 h 83"/>
                  <a:gd name="T12" fmla="*/ 0 w 66"/>
                  <a:gd name="T13" fmla="*/ 2 h 83"/>
                  <a:gd name="T14" fmla="*/ 0 w 66"/>
                  <a:gd name="T15" fmla="*/ 83 h 83"/>
                  <a:gd name="T16" fmla="*/ 14 w 66"/>
                  <a:gd name="T17" fmla="*/ 83 h 83"/>
                  <a:gd name="T18" fmla="*/ 14 w 66"/>
                  <a:gd name="T19" fmla="*/ 39 h 83"/>
                  <a:gd name="T20" fmla="*/ 20 w 66"/>
                  <a:gd name="T21" fmla="*/ 18 h 83"/>
                  <a:gd name="T22" fmla="*/ 35 w 66"/>
                  <a:gd name="T23" fmla="*/ 12 h 83"/>
                  <a:gd name="T24" fmla="*/ 45 w 66"/>
                  <a:gd name="T25" fmla="*/ 15 h 83"/>
                  <a:gd name="T26" fmla="*/ 51 w 66"/>
                  <a:gd name="T27" fmla="*/ 21 h 83"/>
                  <a:gd name="T28" fmla="*/ 52 w 66"/>
                  <a:gd name="T29" fmla="*/ 34 h 83"/>
                  <a:gd name="T30" fmla="*/ 52 w 66"/>
                  <a:gd name="T31" fmla="*/ 83 h 83"/>
                  <a:gd name="T32" fmla="*/ 66 w 66"/>
                  <a:gd name="T33" fmla="*/ 83 h 83"/>
                  <a:gd name="T34" fmla="*/ 66 w 66"/>
                  <a:gd name="T35" fmla="*/ 33 h 83"/>
                  <a:gd name="T36" fmla="*/ 65 w 66"/>
                  <a:gd name="T37" fmla="*/ 2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3">
                    <a:moveTo>
                      <a:pt x="65" y="20"/>
                    </a:moveTo>
                    <a:cubicBezTo>
                      <a:pt x="64" y="16"/>
                      <a:pt x="63" y="13"/>
                      <a:pt x="61" y="10"/>
                    </a:cubicBezTo>
                    <a:cubicBezTo>
                      <a:pt x="59" y="7"/>
                      <a:pt x="56" y="5"/>
                      <a:pt x="52" y="3"/>
                    </a:cubicBezTo>
                    <a:cubicBezTo>
                      <a:pt x="48" y="1"/>
                      <a:pt x="43" y="0"/>
                      <a:pt x="38" y="0"/>
                    </a:cubicBezTo>
                    <a:cubicBezTo>
                      <a:pt x="27" y="0"/>
                      <a:pt x="18" y="5"/>
                      <a:pt x="12" y="14"/>
                    </a:cubicBezTo>
                    <a:cubicBezTo>
                      <a:pt x="12" y="2"/>
                      <a:pt x="12" y="2"/>
                      <a:pt x="12" y="2"/>
                    </a:cubicBezTo>
                    <a:cubicBezTo>
                      <a:pt x="0" y="2"/>
                      <a:pt x="0" y="2"/>
                      <a:pt x="0" y="2"/>
                    </a:cubicBezTo>
                    <a:cubicBezTo>
                      <a:pt x="0" y="83"/>
                      <a:pt x="0" y="83"/>
                      <a:pt x="0" y="83"/>
                    </a:cubicBezTo>
                    <a:cubicBezTo>
                      <a:pt x="14" y="83"/>
                      <a:pt x="14" y="83"/>
                      <a:pt x="14" y="83"/>
                    </a:cubicBezTo>
                    <a:cubicBezTo>
                      <a:pt x="14" y="39"/>
                      <a:pt x="14" y="39"/>
                      <a:pt x="14" y="39"/>
                    </a:cubicBezTo>
                    <a:cubicBezTo>
                      <a:pt x="14" y="29"/>
                      <a:pt x="16" y="21"/>
                      <a:pt x="20" y="18"/>
                    </a:cubicBezTo>
                    <a:cubicBezTo>
                      <a:pt x="24" y="14"/>
                      <a:pt x="29" y="12"/>
                      <a:pt x="35" y="12"/>
                    </a:cubicBezTo>
                    <a:cubicBezTo>
                      <a:pt x="39" y="12"/>
                      <a:pt x="42" y="13"/>
                      <a:pt x="45" y="15"/>
                    </a:cubicBezTo>
                    <a:cubicBezTo>
                      <a:pt x="48" y="16"/>
                      <a:pt x="50" y="19"/>
                      <a:pt x="51" y="21"/>
                    </a:cubicBezTo>
                    <a:cubicBezTo>
                      <a:pt x="52" y="24"/>
                      <a:pt x="52" y="28"/>
                      <a:pt x="52" y="34"/>
                    </a:cubicBezTo>
                    <a:cubicBezTo>
                      <a:pt x="52" y="83"/>
                      <a:pt x="52" y="83"/>
                      <a:pt x="52" y="83"/>
                    </a:cubicBezTo>
                    <a:cubicBezTo>
                      <a:pt x="66" y="83"/>
                      <a:pt x="66" y="83"/>
                      <a:pt x="66" y="83"/>
                    </a:cubicBezTo>
                    <a:cubicBezTo>
                      <a:pt x="66" y="33"/>
                      <a:pt x="66" y="33"/>
                      <a:pt x="66" y="33"/>
                    </a:cubicBezTo>
                    <a:cubicBezTo>
                      <a:pt x="66" y="27"/>
                      <a:pt x="66" y="23"/>
                      <a:pt x="6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sp>
            <p:nvSpPr>
              <p:cNvPr id="248" name="PA-iṣ1íḋè"/>
              <p:cNvSpPr/>
              <p:nvPr>
                <p:custDataLst>
                  <p:tags r:id="rId73"/>
                </p:custDataLst>
              </p:nvPr>
            </p:nvSpPr>
            <p:spPr bwMode="auto">
              <a:xfrm>
                <a:off x="9865519" y="3816351"/>
                <a:ext cx="133350" cy="214313"/>
              </a:xfrm>
              <a:custGeom>
                <a:avLst/>
                <a:gdLst>
                  <a:gd name="T0" fmla="*/ 59 w 72"/>
                  <a:gd name="T1" fmla="*/ 2 h 116"/>
                  <a:gd name="T2" fmla="*/ 59 w 72"/>
                  <a:gd name="T3" fmla="*/ 12 h 116"/>
                  <a:gd name="T4" fmla="*/ 35 w 72"/>
                  <a:gd name="T5" fmla="*/ 0 h 116"/>
                  <a:gd name="T6" fmla="*/ 16 w 72"/>
                  <a:gd name="T7" fmla="*/ 6 h 116"/>
                  <a:gd name="T8" fmla="*/ 4 w 72"/>
                  <a:gd name="T9" fmla="*/ 21 h 116"/>
                  <a:gd name="T10" fmla="*/ 0 w 72"/>
                  <a:gd name="T11" fmla="*/ 42 h 116"/>
                  <a:gd name="T12" fmla="*/ 9 w 72"/>
                  <a:gd name="T13" fmla="*/ 71 h 116"/>
                  <a:gd name="T14" fmla="*/ 35 w 72"/>
                  <a:gd name="T15" fmla="*/ 83 h 116"/>
                  <a:gd name="T16" fmla="*/ 58 w 72"/>
                  <a:gd name="T17" fmla="*/ 73 h 116"/>
                  <a:gd name="T18" fmla="*/ 57 w 72"/>
                  <a:gd name="T19" fmla="*/ 90 h 116"/>
                  <a:gd name="T20" fmla="*/ 49 w 72"/>
                  <a:gd name="T21" fmla="*/ 101 h 116"/>
                  <a:gd name="T22" fmla="*/ 35 w 72"/>
                  <a:gd name="T23" fmla="*/ 105 h 116"/>
                  <a:gd name="T24" fmla="*/ 21 w 72"/>
                  <a:gd name="T25" fmla="*/ 101 h 116"/>
                  <a:gd name="T26" fmla="*/ 16 w 72"/>
                  <a:gd name="T27" fmla="*/ 92 h 116"/>
                  <a:gd name="T28" fmla="*/ 3 w 72"/>
                  <a:gd name="T29" fmla="*/ 90 h 116"/>
                  <a:gd name="T30" fmla="*/ 11 w 72"/>
                  <a:gd name="T31" fmla="*/ 110 h 116"/>
                  <a:gd name="T32" fmla="*/ 35 w 72"/>
                  <a:gd name="T33" fmla="*/ 116 h 116"/>
                  <a:gd name="T34" fmla="*/ 55 w 72"/>
                  <a:gd name="T35" fmla="*/ 112 h 116"/>
                  <a:gd name="T36" fmla="*/ 68 w 72"/>
                  <a:gd name="T37" fmla="*/ 99 h 116"/>
                  <a:gd name="T38" fmla="*/ 72 w 72"/>
                  <a:gd name="T39" fmla="*/ 72 h 116"/>
                  <a:gd name="T40" fmla="*/ 72 w 72"/>
                  <a:gd name="T41" fmla="*/ 2 h 116"/>
                  <a:gd name="T42" fmla="*/ 59 w 72"/>
                  <a:gd name="T43" fmla="*/ 2 h 116"/>
                  <a:gd name="T44" fmla="*/ 52 w 72"/>
                  <a:gd name="T45" fmla="*/ 65 h 116"/>
                  <a:gd name="T46" fmla="*/ 36 w 72"/>
                  <a:gd name="T47" fmla="*/ 72 h 116"/>
                  <a:gd name="T48" fmla="*/ 20 w 72"/>
                  <a:gd name="T49" fmla="*/ 65 h 116"/>
                  <a:gd name="T50" fmla="*/ 14 w 72"/>
                  <a:gd name="T51" fmla="*/ 41 h 116"/>
                  <a:gd name="T52" fmla="*/ 20 w 72"/>
                  <a:gd name="T53" fmla="*/ 19 h 116"/>
                  <a:gd name="T54" fmla="*/ 36 w 72"/>
                  <a:gd name="T55" fmla="*/ 12 h 116"/>
                  <a:gd name="T56" fmla="*/ 52 w 72"/>
                  <a:gd name="T57" fmla="*/ 19 h 116"/>
                  <a:gd name="T58" fmla="*/ 59 w 72"/>
                  <a:gd name="T59" fmla="*/ 42 h 116"/>
                  <a:gd name="T60" fmla="*/ 52 w 72"/>
                  <a:gd name="T61" fmla="*/ 6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6">
                    <a:moveTo>
                      <a:pt x="59" y="2"/>
                    </a:moveTo>
                    <a:cubicBezTo>
                      <a:pt x="59" y="12"/>
                      <a:pt x="59" y="12"/>
                      <a:pt x="59" y="12"/>
                    </a:cubicBezTo>
                    <a:cubicBezTo>
                      <a:pt x="53" y="4"/>
                      <a:pt x="45" y="0"/>
                      <a:pt x="35" y="0"/>
                    </a:cubicBezTo>
                    <a:cubicBezTo>
                      <a:pt x="28" y="0"/>
                      <a:pt x="22" y="2"/>
                      <a:pt x="16" y="6"/>
                    </a:cubicBezTo>
                    <a:cubicBezTo>
                      <a:pt x="11" y="9"/>
                      <a:pt x="7" y="14"/>
                      <a:pt x="4" y="21"/>
                    </a:cubicBezTo>
                    <a:cubicBezTo>
                      <a:pt x="1" y="27"/>
                      <a:pt x="0" y="34"/>
                      <a:pt x="0" y="42"/>
                    </a:cubicBezTo>
                    <a:cubicBezTo>
                      <a:pt x="0" y="53"/>
                      <a:pt x="3" y="63"/>
                      <a:pt x="9" y="71"/>
                    </a:cubicBezTo>
                    <a:cubicBezTo>
                      <a:pt x="15" y="79"/>
                      <a:pt x="24" y="83"/>
                      <a:pt x="35" y="83"/>
                    </a:cubicBezTo>
                    <a:cubicBezTo>
                      <a:pt x="44" y="83"/>
                      <a:pt x="51" y="80"/>
                      <a:pt x="58" y="73"/>
                    </a:cubicBezTo>
                    <a:cubicBezTo>
                      <a:pt x="58" y="82"/>
                      <a:pt x="57" y="88"/>
                      <a:pt x="57" y="90"/>
                    </a:cubicBezTo>
                    <a:cubicBezTo>
                      <a:pt x="55" y="95"/>
                      <a:pt x="53" y="99"/>
                      <a:pt x="49" y="101"/>
                    </a:cubicBezTo>
                    <a:cubicBezTo>
                      <a:pt x="46" y="104"/>
                      <a:pt x="41" y="105"/>
                      <a:pt x="35" y="105"/>
                    </a:cubicBezTo>
                    <a:cubicBezTo>
                      <a:pt x="29" y="105"/>
                      <a:pt x="24" y="104"/>
                      <a:pt x="21" y="101"/>
                    </a:cubicBezTo>
                    <a:cubicBezTo>
                      <a:pt x="18" y="99"/>
                      <a:pt x="17" y="96"/>
                      <a:pt x="16" y="92"/>
                    </a:cubicBezTo>
                    <a:cubicBezTo>
                      <a:pt x="3" y="90"/>
                      <a:pt x="3" y="90"/>
                      <a:pt x="3" y="90"/>
                    </a:cubicBezTo>
                    <a:cubicBezTo>
                      <a:pt x="2" y="99"/>
                      <a:pt x="5" y="105"/>
                      <a:pt x="11" y="110"/>
                    </a:cubicBezTo>
                    <a:cubicBezTo>
                      <a:pt x="17" y="114"/>
                      <a:pt x="25" y="116"/>
                      <a:pt x="35" y="116"/>
                    </a:cubicBezTo>
                    <a:cubicBezTo>
                      <a:pt x="43" y="116"/>
                      <a:pt x="50" y="115"/>
                      <a:pt x="55" y="112"/>
                    </a:cubicBezTo>
                    <a:cubicBezTo>
                      <a:pt x="61" y="109"/>
                      <a:pt x="65" y="104"/>
                      <a:pt x="68" y="99"/>
                    </a:cubicBezTo>
                    <a:cubicBezTo>
                      <a:pt x="70" y="94"/>
                      <a:pt x="72" y="85"/>
                      <a:pt x="72" y="72"/>
                    </a:cubicBezTo>
                    <a:cubicBezTo>
                      <a:pt x="72" y="2"/>
                      <a:pt x="72" y="2"/>
                      <a:pt x="72" y="2"/>
                    </a:cubicBezTo>
                    <a:lnTo>
                      <a:pt x="59" y="2"/>
                    </a:lnTo>
                    <a:close/>
                    <a:moveTo>
                      <a:pt x="52" y="65"/>
                    </a:moveTo>
                    <a:cubicBezTo>
                      <a:pt x="48" y="69"/>
                      <a:pt x="43" y="72"/>
                      <a:pt x="36" y="72"/>
                    </a:cubicBezTo>
                    <a:cubicBezTo>
                      <a:pt x="30" y="72"/>
                      <a:pt x="25" y="69"/>
                      <a:pt x="20" y="65"/>
                    </a:cubicBezTo>
                    <a:cubicBezTo>
                      <a:pt x="16" y="60"/>
                      <a:pt x="14" y="52"/>
                      <a:pt x="14" y="41"/>
                    </a:cubicBezTo>
                    <a:cubicBezTo>
                      <a:pt x="14" y="31"/>
                      <a:pt x="16" y="24"/>
                      <a:pt x="20" y="19"/>
                    </a:cubicBezTo>
                    <a:cubicBezTo>
                      <a:pt x="25" y="14"/>
                      <a:pt x="30" y="12"/>
                      <a:pt x="36" y="12"/>
                    </a:cubicBezTo>
                    <a:cubicBezTo>
                      <a:pt x="42" y="12"/>
                      <a:pt x="48" y="14"/>
                      <a:pt x="52" y="19"/>
                    </a:cubicBezTo>
                    <a:cubicBezTo>
                      <a:pt x="56" y="24"/>
                      <a:pt x="59" y="32"/>
                      <a:pt x="59" y="42"/>
                    </a:cubicBezTo>
                    <a:cubicBezTo>
                      <a:pt x="59" y="52"/>
                      <a:pt x="57" y="60"/>
                      <a:pt x="52"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p>
            </p:txBody>
          </p:sp>
        </p:grpSp>
      </p:grpSp>
      <p:sp>
        <p:nvSpPr>
          <p:cNvPr id="477" name="PA-文本框 476"/>
          <p:cNvSpPr txBox="1"/>
          <p:nvPr>
            <p:custDataLst>
              <p:tags r:id="rId4"/>
            </p:custDataLst>
          </p:nvPr>
        </p:nvSpPr>
        <p:spPr>
          <a:xfrm>
            <a:off x="10040797" y="6381136"/>
            <a:ext cx="2696792" cy="373626"/>
          </a:xfrm>
          <a:prstGeom prst="rect">
            <a:avLst/>
          </a:prstGeom>
          <a:noFill/>
        </p:spPr>
        <p:txBody>
          <a:bodyPr wrap="square" rtlCol="0">
            <a:spAutoFit/>
          </a:bodyPr>
          <a:lstStyle/>
          <a:p>
            <a:pPr algn="ctr"/>
            <a:r>
              <a:rPr lang="zh-CN" altLang="en-US" spc="600" dirty="0">
                <a:gradFill>
                  <a:gsLst>
                    <a:gs pos="0">
                      <a:srgbClr val="9A5A33">
                        <a:lumMod val="50000"/>
                        <a:lumOff val="50000"/>
                      </a:srgbClr>
                    </a:gs>
                    <a:gs pos="100000">
                      <a:srgbClr val="DFB88D"/>
                    </a:gs>
                  </a:gsLst>
                  <a:lin ang="5400000" scaled="1"/>
                </a:gra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求实鼎新</a:t>
            </a:r>
          </a:p>
        </p:txBody>
      </p:sp>
      <p:sp>
        <p:nvSpPr>
          <p:cNvPr id="481" name="PA-文本框 480"/>
          <p:cNvSpPr txBox="1"/>
          <p:nvPr>
            <p:custDataLst>
              <p:tags r:id="rId5"/>
            </p:custDataLst>
          </p:nvPr>
        </p:nvSpPr>
        <p:spPr>
          <a:xfrm>
            <a:off x="2151204" y="5324966"/>
            <a:ext cx="2089417" cy="369332"/>
          </a:xfrm>
          <a:prstGeom prst="rect">
            <a:avLst/>
          </a:prstGeom>
          <a:noFill/>
        </p:spPr>
        <p:txBody>
          <a:bodyPr wrap="square">
            <a:spAutoFit/>
          </a:bodyPr>
          <a:lstStyle/>
          <a:p>
            <a:pPr algn="ctr"/>
            <a:r>
              <a:rPr lang="zh-CN" altLang="zh-CN" sz="1800" kern="100" spc="600" dirty="0">
                <a:gradFill>
                  <a:gsLst>
                    <a:gs pos="0">
                      <a:srgbClr val="DFB88D">
                        <a:alpha val="80000"/>
                      </a:srgbClr>
                    </a:gs>
                    <a:gs pos="100000">
                      <a:srgbClr val="9A5A33">
                        <a:lumMod val="54000"/>
                        <a:lumOff val="46000"/>
                        <a:alpha val="40000"/>
                      </a:srgbClr>
                    </a:gs>
                  </a:gsLst>
                  <a:lin ang="0" scaled="1"/>
                </a:gradFill>
                <a:effectLst/>
                <a:latin typeface="思源宋体 CN Heavy" panose="02020900000000000000" pitchFamily="18" charset="-122"/>
                <a:ea typeface="思源宋体 CN Heavy" panose="02020900000000000000" pitchFamily="18" charset="-122"/>
                <a:cs typeface="Times New Roman" panose="02020603050405020304" pitchFamily="18" charset="0"/>
              </a:rPr>
              <a:t>文化表现</a:t>
            </a:r>
            <a:endParaRPr lang="zh-CN" altLang="en-US" spc="600" dirty="0">
              <a:gradFill>
                <a:gsLst>
                  <a:gs pos="0">
                    <a:srgbClr val="DFB88D">
                      <a:alpha val="80000"/>
                    </a:srgbClr>
                  </a:gs>
                  <a:gs pos="100000">
                    <a:srgbClr val="9A5A33">
                      <a:lumMod val="54000"/>
                      <a:lumOff val="46000"/>
                      <a:alpha val="40000"/>
                    </a:srgbClr>
                  </a:gs>
                </a:gsLst>
                <a:lin ang="0" scaled="1"/>
              </a:gradFill>
              <a:latin typeface="思源宋体 CN Heavy" panose="02020900000000000000" pitchFamily="18" charset="-122"/>
              <a:ea typeface="思源宋体 CN Heavy" panose="02020900000000000000" pitchFamily="18" charset="-122"/>
            </a:endParaRPr>
          </a:p>
        </p:txBody>
      </p:sp>
      <p:sp>
        <p:nvSpPr>
          <p:cNvPr id="482" name="PA-文本框 481"/>
          <p:cNvSpPr txBox="1"/>
          <p:nvPr>
            <p:custDataLst>
              <p:tags r:id="rId6"/>
            </p:custDataLst>
          </p:nvPr>
        </p:nvSpPr>
        <p:spPr>
          <a:xfrm>
            <a:off x="5051292" y="5324966"/>
            <a:ext cx="2089417" cy="369332"/>
          </a:xfrm>
          <a:prstGeom prst="rect">
            <a:avLst/>
          </a:prstGeom>
          <a:noFill/>
        </p:spPr>
        <p:txBody>
          <a:bodyPr wrap="square">
            <a:spAutoFit/>
          </a:bodyPr>
          <a:lstStyle/>
          <a:p>
            <a:pPr algn="ctr"/>
            <a:r>
              <a:rPr lang="zh-CN" altLang="zh-CN" sz="1800" kern="100" spc="600" dirty="0">
                <a:gradFill>
                  <a:gsLst>
                    <a:gs pos="0">
                      <a:srgbClr val="DFB88D">
                        <a:alpha val="80000"/>
                      </a:srgbClr>
                    </a:gs>
                    <a:gs pos="100000">
                      <a:srgbClr val="9A5A33">
                        <a:lumMod val="54000"/>
                        <a:lumOff val="46000"/>
                        <a:alpha val="40000"/>
                      </a:srgbClr>
                    </a:gs>
                  </a:gsLst>
                  <a:lin ang="0" scaled="1"/>
                </a:gradFill>
                <a:effectLst/>
                <a:latin typeface="思源宋体 CN Heavy" panose="02020900000000000000" pitchFamily="18" charset="-122"/>
                <a:ea typeface="思源宋体 CN Heavy" panose="02020900000000000000" pitchFamily="18" charset="-122"/>
                <a:cs typeface="Times New Roman" panose="02020603050405020304" pitchFamily="18" charset="0"/>
              </a:rPr>
              <a:t>产生原因</a:t>
            </a:r>
            <a:endParaRPr lang="zh-CN" altLang="en-US" spc="600" dirty="0">
              <a:gradFill>
                <a:gsLst>
                  <a:gs pos="0">
                    <a:srgbClr val="DFB88D">
                      <a:alpha val="80000"/>
                    </a:srgbClr>
                  </a:gs>
                  <a:gs pos="100000">
                    <a:srgbClr val="9A5A33">
                      <a:lumMod val="54000"/>
                      <a:lumOff val="46000"/>
                      <a:alpha val="40000"/>
                    </a:srgbClr>
                  </a:gs>
                </a:gsLst>
                <a:lin ang="0" scaled="1"/>
              </a:gradFill>
              <a:latin typeface="思源宋体 CN Heavy" panose="02020900000000000000" pitchFamily="18" charset="-122"/>
              <a:ea typeface="思源宋体 CN Heavy" panose="02020900000000000000" pitchFamily="18" charset="-122"/>
            </a:endParaRPr>
          </a:p>
        </p:txBody>
      </p:sp>
      <p:sp>
        <p:nvSpPr>
          <p:cNvPr id="483" name="PA-文本框 482"/>
          <p:cNvSpPr txBox="1"/>
          <p:nvPr>
            <p:custDataLst>
              <p:tags r:id="rId7"/>
            </p:custDataLst>
          </p:nvPr>
        </p:nvSpPr>
        <p:spPr>
          <a:xfrm>
            <a:off x="7951380" y="5324966"/>
            <a:ext cx="2089417" cy="369332"/>
          </a:xfrm>
          <a:prstGeom prst="rect">
            <a:avLst/>
          </a:prstGeom>
          <a:noFill/>
        </p:spPr>
        <p:txBody>
          <a:bodyPr wrap="square">
            <a:spAutoFit/>
          </a:bodyPr>
          <a:lstStyle/>
          <a:p>
            <a:pPr algn="ctr"/>
            <a:r>
              <a:rPr lang="zh-CN" altLang="zh-CN" sz="1800" kern="100" spc="600" dirty="0">
                <a:gradFill>
                  <a:gsLst>
                    <a:gs pos="0">
                      <a:srgbClr val="DFB88D">
                        <a:alpha val="80000"/>
                      </a:srgbClr>
                    </a:gs>
                    <a:gs pos="100000">
                      <a:srgbClr val="9A5A33">
                        <a:lumMod val="54000"/>
                        <a:lumOff val="46000"/>
                        <a:alpha val="40000"/>
                      </a:srgbClr>
                    </a:gs>
                  </a:gsLst>
                  <a:lin ang="0" scaled="1"/>
                </a:gradFill>
                <a:effectLst/>
                <a:latin typeface="思源宋体 CN Heavy" panose="02020900000000000000" pitchFamily="18" charset="-122"/>
                <a:ea typeface="思源宋体 CN Heavy" panose="02020900000000000000" pitchFamily="18" charset="-122"/>
                <a:cs typeface="Times New Roman" panose="02020603050405020304" pitchFamily="18" charset="0"/>
              </a:rPr>
              <a:t>看法表述</a:t>
            </a:r>
            <a:endParaRPr lang="zh-CN" altLang="en-US" spc="600" dirty="0">
              <a:gradFill>
                <a:gsLst>
                  <a:gs pos="0">
                    <a:srgbClr val="DFB88D">
                      <a:alpha val="80000"/>
                    </a:srgbClr>
                  </a:gs>
                  <a:gs pos="100000">
                    <a:srgbClr val="9A5A33">
                      <a:lumMod val="54000"/>
                      <a:lumOff val="46000"/>
                      <a:alpha val="40000"/>
                    </a:srgbClr>
                  </a:gs>
                </a:gsLst>
                <a:lin ang="0" scaled="1"/>
              </a:gradFill>
              <a:latin typeface="思源宋体 CN Heavy" panose="02020900000000000000" pitchFamily="18" charset="-122"/>
              <a:ea typeface="思源宋体 CN Heavy" panose="02020900000000000000" pitchFamily="18" charset="-122"/>
            </a:endParaRPr>
          </a:p>
        </p:txBody>
      </p:sp>
      <p:grpSp>
        <p:nvGrpSpPr>
          <p:cNvPr id="489" name="PA-组合 488"/>
          <p:cNvGrpSpPr/>
          <p:nvPr>
            <p:custDataLst>
              <p:tags r:id="rId8"/>
            </p:custDataLst>
          </p:nvPr>
        </p:nvGrpSpPr>
        <p:grpSpPr>
          <a:xfrm>
            <a:off x="8783990" y="1674412"/>
            <a:ext cx="257388" cy="417636"/>
            <a:chOff x="8783990" y="1674412"/>
            <a:chExt cx="257388" cy="417636"/>
          </a:xfrm>
        </p:grpSpPr>
        <p:sp>
          <p:nvSpPr>
            <p:cNvPr id="487" name="PA-任意多边形 486"/>
            <p:cNvSpPr/>
            <p:nvPr>
              <p:custDataLst>
                <p:tags r:id="rId18"/>
              </p:custDataLst>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488" name="PA-文本框 487"/>
            <p:cNvSpPr txBox="1"/>
            <p:nvPr>
              <p:custDataLst>
                <p:tags r:id="rId19"/>
              </p:custDataLst>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sp>
        <p:nvSpPr>
          <p:cNvPr id="492" name="PA-文本框 491"/>
          <p:cNvSpPr txBox="1"/>
          <p:nvPr>
            <p:custDataLst>
              <p:tags r:id="rId9"/>
            </p:custDataLst>
          </p:nvPr>
        </p:nvSpPr>
        <p:spPr>
          <a:xfrm>
            <a:off x="1625104" y="638546"/>
            <a:ext cx="8941792" cy="369332"/>
          </a:xfrm>
          <a:prstGeom prst="rect">
            <a:avLst/>
          </a:prstGeom>
          <a:noFill/>
        </p:spPr>
        <p:txBody>
          <a:bodyPr wrap="square">
            <a:spAutoFit/>
          </a:bodyPr>
          <a:lstStyle/>
          <a:p>
            <a:pPr algn="ctr"/>
            <a:r>
              <a:rPr lang="zh-CN" altLang="en-US" kern="100" spc="4000" dirty="0">
                <a:gradFill flip="none" rotWithShape="1">
                  <a:gsLst>
                    <a:gs pos="0">
                      <a:srgbClr val="DFB88D">
                        <a:alpha val="34000"/>
                      </a:srgbClr>
                    </a:gs>
                    <a:gs pos="100000">
                      <a:srgbClr val="9A5A33">
                        <a:lumMod val="54000"/>
                        <a:lumOff val="46000"/>
                        <a:alpha val="24000"/>
                      </a:srgbClr>
                    </a:gs>
                  </a:gsLst>
                  <a:lin ang="5400000" scaled="1"/>
                  <a:tileRect/>
                </a:gradFill>
                <a:latin typeface="思源宋体 CN Heavy" panose="02020900000000000000" pitchFamily="18" charset="-122"/>
                <a:ea typeface="思源宋体 CN Heavy" panose="02020900000000000000" pitchFamily="18" charset="-122"/>
                <a:cs typeface="Times New Roman" panose="02020603050405020304" pitchFamily="18" charset="0"/>
              </a:rPr>
              <a:t>点一滴墨 倾一世魂</a:t>
            </a:r>
          </a:p>
        </p:txBody>
      </p:sp>
      <p:sp>
        <p:nvSpPr>
          <p:cNvPr id="493" name="PA-文本框 492"/>
          <p:cNvSpPr txBox="1"/>
          <p:nvPr>
            <p:custDataLst>
              <p:tags r:id="rId10"/>
            </p:custDataLst>
          </p:nvPr>
        </p:nvSpPr>
        <p:spPr>
          <a:xfrm>
            <a:off x="128821" y="1843951"/>
            <a:ext cx="370386" cy="3170099"/>
          </a:xfrm>
          <a:prstGeom prst="rect">
            <a:avLst/>
          </a:prstGeom>
          <a:noFill/>
        </p:spPr>
        <p:txBody>
          <a:bodyPr wrap="square" rtlCol="0">
            <a:spAutoFit/>
          </a:bodyPr>
          <a:lstStyle/>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U</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S</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T</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b</a:t>
            </a:r>
            <a:endParaRPr lang="zh-CN" altLang="en-US" sz="2000" dirty="0">
              <a:solidFill>
                <a:schemeClr val="bg1">
                  <a:alpha val="20000"/>
                </a:schemeClr>
              </a:solidFill>
              <a:latin typeface="Impact" panose="020B0806030902050204" pitchFamily="34" charset="0"/>
              <a:ea typeface="思源宋体 CN Heavy" panose="02020900000000000000" pitchFamily="18" charset="-122"/>
            </a:endParaRPr>
          </a:p>
        </p:txBody>
      </p:sp>
      <p:sp>
        <p:nvSpPr>
          <p:cNvPr id="494" name="PA-文本框 493"/>
          <p:cNvSpPr txBox="1"/>
          <p:nvPr>
            <p:custDataLst>
              <p:tags r:id="rId11"/>
            </p:custDataLst>
          </p:nvPr>
        </p:nvSpPr>
        <p:spPr>
          <a:xfrm>
            <a:off x="11723082" y="1843951"/>
            <a:ext cx="370386" cy="3170099"/>
          </a:xfrm>
          <a:prstGeom prst="rect">
            <a:avLst/>
          </a:prstGeom>
          <a:noFill/>
        </p:spPr>
        <p:txBody>
          <a:bodyPr wrap="square" rtlCol="0">
            <a:spAutoFit/>
          </a:bodyPr>
          <a:lstStyle/>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U</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S</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T</a:t>
            </a: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endParaRPr lang="en-US" altLang="zh-CN" sz="2000" dirty="0">
              <a:solidFill>
                <a:schemeClr val="bg1">
                  <a:alpha val="20000"/>
                </a:schemeClr>
              </a:solidFill>
              <a:latin typeface="Impact" panose="020B0806030902050204" pitchFamily="34" charset="0"/>
              <a:ea typeface="思源宋体 CN Heavy" panose="02020900000000000000" pitchFamily="18" charset="-122"/>
            </a:endParaRPr>
          </a:p>
          <a:p>
            <a:pPr algn="ctr"/>
            <a:r>
              <a:rPr lang="en-US" altLang="zh-CN" sz="2000" dirty="0">
                <a:solidFill>
                  <a:schemeClr val="bg1">
                    <a:alpha val="20000"/>
                  </a:schemeClr>
                </a:solidFill>
                <a:latin typeface="Impact" panose="020B0806030902050204" pitchFamily="34" charset="0"/>
                <a:ea typeface="思源宋体 CN Heavy" panose="02020900000000000000" pitchFamily="18" charset="-122"/>
              </a:rPr>
              <a:t>b</a:t>
            </a:r>
            <a:endParaRPr lang="zh-CN" altLang="en-US" sz="2000" dirty="0">
              <a:solidFill>
                <a:schemeClr val="bg1">
                  <a:alpha val="20000"/>
                </a:schemeClr>
              </a:solidFill>
              <a:latin typeface="Impact" panose="020B0806030902050204" pitchFamily="34" charset="0"/>
              <a:ea typeface="思源宋体 CN Heavy" panose="02020900000000000000" pitchFamily="18" charset="-122"/>
            </a:endParaRPr>
          </a:p>
        </p:txBody>
      </p:sp>
      <p:pic>
        <p:nvPicPr>
          <p:cNvPr id="500" name="PA-图片 499"/>
          <p:cNvPicPr>
            <a:picLocks noChangeAspect="1"/>
          </p:cNvPicPr>
          <p:nvPr>
            <p:custDataLst>
              <p:tags r:id="rId12"/>
            </p:custDataLst>
          </p:nvPr>
        </p:nvPicPr>
        <p:blipFill>
          <a:blip r:embed="rId134" cstate="screen">
            <a:extLst>
              <a:ext uri="{28A0092B-C50C-407E-A947-70E740481C1C}">
                <a14:useLocalDpi xmlns:a14="http://schemas.microsoft.com/office/drawing/2010/main"/>
              </a:ext>
            </a:extLst>
          </a:blip>
          <a:stretch>
            <a:fillRect/>
          </a:stretch>
        </p:blipFill>
        <p:spPr>
          <a:xfrm>
            <a:off x="1823153" y="3029480"/>
            <a:ext cx="1317992" cy="1053176"/>
          </a:xfrm>
          <a:prstGeom prst="rect">
            <a:avLst/>
          </a:prstGeom>
        </p:spPr>
      </p:pic>
      <p:pic>
        <p:nvPicPr>
          <p:cNvPr id="501" name="PA-图片 500"/>
          <p:cNvPicPr>
            <a:picLocks noChangeAspect="1"/>
          </p:cNvPicPr>
          <p:nvPr>
            <p:custDataLst>
              <p:tags r:id="rId13"/>
            </p:custDataLst>
          </p:nvPr>
        </p:nvPicPr>
        <p:blipFill>
          <a:blip r:embed="rId135" cstate="screen">
            <a:extLst>
              <a:ext uri="{28A0092B-C50C-407E-A947-70E740481C1C}">
                <a14:useLocalDpi xmlns:a14="http://schemas.microsoft.com/office/drawing/2010/main"/>
              </a:ext>
            </a:extLst>
          </a:blip>
          <a:stretch>
            <a:fillRect/>
          </a:stretch>
        </p:blipFill>
        <p:spPr>
          <a:xfrm>
            <a:off x="9008097" y="3787667"/>
            <a:ext cx="1027542" cy="822337"/>
          </a:xfrm>
          <a:prstGeom prst="rect">
            <a:avLst/>
          </a:prstGeom>
        </p:spPr>
      </p:pic>
      <p:grpSp>
        <p:nvGrpSpPr>
          <p:cNvPr id="2" name="组合 1"/>
          <p:cNvGrpSpPr/>
          <p:nvPr/>
        </p:nvGrpSpPr>
        <p:grpSpPr>
          <a:xfrm>
            <a:off x="3822696" y="3801373"/>
            <a:ext cx="4736630" cy="374517"/>
            <a:chOff x="3822696" y="3801373"/>
            <a:chExt cx="4736630" cy="374517"/>
          </a:xfrm>
        </p:grpSpPr>
        <p:sp>
          <p:nvSpPr>
            <p:cNvPr id="193" name="PA-文本框 192"/>
            <p:cNvSpPr txBox="1"/>
            <p:nvPr>
              <p:custDataLst>
                <p:tags r:id="rId14"/>
              </p:custDataLst>
            </p:nvPr>
          </p:nvSpPr>
          <p:spPr>
            <a:xfrm>
              <a:off x="3822696" y="3801373"/>
              <a:ext cx="4513007" cy="369332"/>
            </a:xfrm>
            <a:prstGeom prst="rect">
              <a:avLst/>
            </a:prstGeom>
            <a:noFill/>
          </p:spPr>
          <p:txBody>
            <a:bodyPr wrap="square" rtlCol="0">
              <a:spAutoFit/>
            </a:bodyPr>
            <a:lstStyle/>
            <a:p>
              <a:pPr algn="ctr"/>
              <a:r>
                <a:rPr lang="zh-CN" altLang="en-US" dirty="0">
                  <a:gradFill flip="none" rotWithShape="1">
                    <a:gsLst>
                      <a:gs pos="0">
                        <a:srgbClr val="DFB88D">
                          <a:lumMod val="56000"/>
                          <a:lumOff val="44000"/>
                        </a:srgbClr>
                      </a:gs>
                      <a:gs pos="100000">
                        <a:srgbClr val="9A5A33">
                          <a:lumMod val="86000"/>
                          <a:lumOff val="14000"/>
                        </a:srgbClr>
                      </a:gs>
                    </a:gsLst>
                    <a:lin ang="0" scaled="1"/>
                    <a:tileRect/>
                  </a:gra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中国特色社会主义理论与实践研究</a:t>
              </a:r>
            </a:p>
          </p:txBody>
        </p:sp>
        <p:cxnSp>
          <p:nvCxnSpPr>
            <p:cNvPr id="472" name="PA-直接连接符 471"/>
            <p:cNvCxnSpPr/>
            <p:nvPr>
              <p:custDataLst>
                <p:tags r:id="rId15"/>
              </p:custDataLst>
            </p:nvPr>
          </p:nvCxnSpPr>
          <p:spPr>
            <a:xfrm flipH="1">
              <a:off x="4182089" y="3909733"/>
              <a:ext cx="70284" cy="152612"/>
            </a:xfrm>
            <a:prstGeom prst="line">
              <a:avLst/>
            </a:prstGeom>
            <a:ln w="15875" cap="rnd">
              <a:gradFill flip="none" rotWithShape="1">
                <a:gsLst>
                  <a:gs pos="0">
                    <a:srgbClr val="DFB88D"/>
                  </a:gs>
                  <a:gs pos="100000">
                    <a:srgbClr val="9A5A33"/>
                  </a:gs>
                </a:gsLst>
                <a:lin ang="0" scaled="1"/>
                <a:tileRect/>
              </a:gradFill>
              <a:round/>
            </a:ln>
          </p:spPr>
          <p:style>
            <a:lnRef idx="1">
              <a:schemeClr val="accent1"/>
            </a:lnRef>
            <a:fillRef idx="0">
              <a:schemeClr val="accent1"/>
            </a:fillRef>
            <a:effectRef idx="0">
              <a:schemeClr val="accent1"/>
            </a:effectRef>
            <a:fontRef idx="minor">
              <a:schemeClr val="tx1"/>
            </a:fontRef>
          </p:style>
        </p:cxnSp>
        <p:cxnSp>
          <p:nvCxnSpPr>
            <p:cNvPr id="476" name="PA-直接连接符 475"/>
            <p:cNvCxnSpPr/>
            <p:nvPr>
              <p:custDataLst>
                <p:tags r:id="rId16"/>
              </p:custDataLst>
            </p:nvPr>
          </p:nvCxnSpPr>
          <p:spPr>
            <a:xfrm flipH="1">
              <a:off x="7906027" y="3909733"/>
              <a:ext cx="70284" cy="152612"/>
            </a:xfrm>
            <a:prstGeom prst="line">
              <a:avLst/>
            </a:prstGeom>
            <a:ln w="15875" cap="rnd">
              <a:gradFill flip="none" rotWithShape="1">
                <a:gsLst>
                  <a:gs pos="0">
                    <a:srgbClr val="DFB88D"/>
                  </a:gs>
                  <a:gs pos="100000">
                    <a:srgbClr val="9A5A33"/>
                  </a:gs>
                </a:gsLst>
                <a:lin ang="0" scaled="1"/>
                <a:tileRect/>
              </a:gradFill>
              <a:round/>
            </a:ln>
          </p:spPr>
          <p:style>
            <a:lnRef idx="1">
              <a:schemeClr val="accent1"/>
            </a:lnRef>
            <a:fillRef idx="0">
              <a:schemeClr val="accent1"/>
            </a:fillRef>
            <a:effectRef idx="0">
              <a:schemeClr val="accent1"/>
            </a:effectRef>
            <a:fontRef idx="minor">
              <a:schemeClr val="tx1"/>
            </a:fontRef>
          </p:style>
        </p:cxnSp>
        <p:pic>
          <p:nvPicPr>
            <p:cNvPr id="503" name="PA-图片 502"/>
            <p:cNvPicPr>
              <a:picLocks noChangeAspect="1"/>
            </p:cNvPicPr>
            <p:nvPr>
              <p:custDataLst>
                <p:tags r:id="rId17"/>
              </p:custDataLst>
            </p:nvPr>
          </p:nvPicPr>
          <p:blipFill>
            <a:blip r:embed="rId136" cstate="screen">
              <a:extLst>
                <a:ext uri="{28A0092B-C50C-407E-A947-70E740481C1C}">
                  <a14:useLocalDpi xmlns:a14="http://schemas.microsoft.com/office/drawing/2010/main"/>
                </a:ext>
              </a:extLst>
            </a:blip>
            <a:stretch>
              <a:fillRect/>
            </a:stretch>
          </p:blipFill>
          <p:spPr>
            <a:xfrm>
              <a:off x="3927552" y="3963493"/>
              <a:ext cx="4631774" cy="212397"/>
            </a:xfrm>
            <a:prstGeom prst="rect">
              <a:avLst/>
            </a:prstGeom>
          </p:spPr>
        </p:pic>
      </p:grpSp>
      <p:sp>
        <p:nvSpPr>
          <p:cNvPr id="3" name="文本框 2">
            <a:extLst>
              <a:ext uri="{FF2B5EF4-FFF2-40B4-BE49-F238E27FC236}">
                <a16:creationId xmlns:a16="http://schemas.microsoft.com/office/drawing/2014/main" xmlns="" id="{C14146A4-8CE1-465E-82E9-D3BD795CFCB2}"/>
              </a:ext>
            </a:extLst>
          </p:cNvPr>
          <p:cNvSpPr txBox="1"/>
          <p:nvPr/>
        </p:nvSpPr>
        <p:spPr>
          <a:xfrm>
            <a:off x="3175471" y="2092048"/>
            <a:ext cx="5841058" cy="1323439"/>
          </a:xfrm>
          <a:prstGeom prst="rect">
            <a:avLst/>
          </a:prstGeom>
          <a:noFill/>
        </p:spPr>
        <p:txBody>
          <a:bodyPr wrap="square" rtlCol="0">
            <a:spAutoFit/>
          </a:bodyPr>
          <a:lstStyle/>
          <a:p>
            <a:pPr algn="ctr"/>
            <a:r>
              <a:rPr lang="zh-CN" altLang="en-US" sz="8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听君一席话</a:t>
            </a:r>
          </a:p>
        </p:txBody>
      </p:sp>
    </p:spTree>
    <p:custDataLst>
      <p:tags r:id="rId1"/>
    </p:custDataLst>
    <p:extLst>
      <p:ext uri="{BB962C8B-B14F-4D97-AF65-F5344CB8AC3E}">
        <p14:creationId xmlns:p14="http://schemas.microsoft.com/office/powerpoint/2010/main" val="390226219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492"/>
                                        </p:tgtEl>
                                        <p:attrNameLst>
                                          <p:attrName>style.visibility</p:attrName>
                                        </p:attrNameLst>
                                      </p:cBhvr>
                                      <p:to>
                                        <p:strVal val="visible"/>
                                      </p:to>
                                    </p:set>
                                    <p:animEffect transition="in" filter="fade">
                                      <p:cBhvr>
                                        <p:cTn id="7" dur="500"/>
                                        <p:tgtEl>
                                          <p:spTgt spid="492"/>
                                        </p:tgtEl>
                                      </p:cBhvr>
                                    </p:animEffect>
                                  </p:childTnLst>
                                </p:cTn>
                              </p:par>
                              <p:par>
                                <p:cTn id="8" presetID="10" presetClass="entr" presetSubtype="0" fill="hold"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94"/>
                                        </p:tgtEl>
                                        <p:attrNameLst>
                                          <p:attrName>style.visibility</p:attrName>
                                        </p:attrNameLst>
                                      </p:cBhvr>
                                      <p:to>
                                        <p:strVal val="visible"/>
                                      </p:to>
                                    </p:set>
                                    <p:animEffect transition="in" filter="fade">
                                      <p:cBhvr>
                                        <p:cTn id="13" dur="500"/>
                                        <p:tgtEl>
                                          <p:spTgt spid="194"/>
                                        </p:tgtEl>
                                      </p:cBhvr>
                                    </p:animEffect>
                                  </p:childTnLst>
                                </p:cTn>
                              </p:par>
                              <p:par>
                                <p:cTn id="14" presetID="42" presetClass="entr" presetSubtype="0" fill="hold" grpId="0" nodeType="withEffect">
                                  <p:stCondLst>
                                    <p:cond delay="1000"/>
                                  </p:stCondLst>
                                  <p:childTnLst>
                                    <p:set>
                                      <p:cBhvr>
                                        <p:cTn id="15" dur="1" fill="hold">
                                          <p:stCondLst>
                                            <p:cond delay="0"/>
                                          </p:stCondLst>
                                        </p:cTn>
                                        <p:tgtEl>
                                          <p:spTgt spid="481"/>
                                        </p:tgtEl>
                                        <p:attrNameLst>
                                          <p:attrName>style.visibility</p:attrName>
                                        </p:attrNameLst>
                                      </p:cBhvr>
                                      <p:to>
                                        <p:strVal val="visible"/>
                                      </p:to>
                                    </p:set>
                                    <p:animEffect transition="in" filter="fade">
                                      <p:cBhvr>
                                        <p:cTn id="16" dur="500"/>
                                        <p:tgtEl>
                                          <p:spTgt spid="481"/>
                                        </p:tgtEl>
                                      </p:cBhvr>
                                    </p:animEffect>
                                    <p:anim calcmode="lin" valueType="num">
                                      <p:cBhvr>
                                        <p:cTn id="17" dur="500" fill="hold"/>
                                        <p:tgtEl>
                                          <p:spTgt spid="481"/>
                                        </p:tgtEl>
                                        <p:attrNameLst>
                                          <p:attrName>ppt_x</p:attrName>
                                        </p:attrNameLst>
                                      </p:cBhvr>
                                      <p:tavLst>
                                        <p:tav tm="0">
                                          <p:val>
                                            <p:strVal val="#ppt_x"/>
                                          </p:val>
                                        </p:tav>
                                        <p:tav tm="100000">
                                          <p:val>
                                            <p:strVal val="#ppt_x"/>
                                          </p:val>
                                        </p:tav>
                                      </p:tavLst>
                                    </p:anim>
                                    <p:anim calcmode="lin" valueType="num">
                                      <p:cBhvr>
                                        <p:cTn id="18" dur="500" fill="hold"/>
                                        <p:tgtEl>
                                          <p:spTgt spid="481"/>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1000"/>
                                  </p:stCondLst>
                                  <p:childTnLst>
                                    <p:set>
                                      <p:cBhvr>
                                        <p:cTn id="20" dur="1" fill="hold">
                                          <p:stCondLst>
                                            <p:cond delay="0"/>
                                          </p:stCondLst>
                                        </p:cTn>
                                        <p:tgtEl>
                                          <p:spTgt spid="482"/>
                                        </p:tgtEl>
                                        <p:attrNameLst>
                                          <p:attrName>style.visibility</p:attrName>
                                        </p:attrNameLst>
                                      </p:cBhvr>
                                      <p:to>
                                        <p:strVal val="visible"/>
                                      </p:to>
                                    </p:set>
                                    <p:animEffect transition="in" filter="fade">
                                      <p:cBhvr>
                                        <p:cTn id="21" dur="500"/>
                                        <p:tgtEl>
                                          <p:spTgt spid="482"/>
                                        </p:tgtEl>
                                      </p:cBhvr>
                                    </p:animEffect>
                                    <p:anim calcmode="lin" valueType="num">
                                      <p:cBhvr>
                                        <p:cTn id="22" dur="500" fill="hold"/>
                                        <p:tgtEl>
                                          <p:spTgt spid="482"/>
                                        </p:tgtEl>
                                        <p:attrNameLst>
                                          <p:attrName>ppt_x</p:attrName>
                                        </p:attrNameLst>
                                      </p:cBhvr>
                                      <p:tavLst>
                                        <p:tav tm="0">
                                          <p:val>
                                            <p:strVal val="#ppt_x"/>
                                          </p:val>
                                        </p:tav>
                                        <p:tav tm="100000">
                                          <p:val>
                                            <p:strVal val="#ppt_x"/>
                                          </p:val>
                                        </p:tav>
                                      </p:tavLst>
                                    </p:anim>
                                    <p:anim calcmode="lin" valueType="num">
                                      <p:cBhvr>
                                        <p:cTn id="23" dur="500" fill="hold"/>
                                        <p:tgtEl>
                                          <p:spTgt spid="482"/>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1000"/>
                                  </p:stCondLst>
                                  <p:childTnLst>
                                    <p:set>
                                      <p:cBhvr>
                                        <p:cTn id="25" dur="1" fill="hold">
                                          <p:stCondLst>
                                            <p:cond delay="0"/>
                                          </p:stCondLst>
                                        </p:cTn>
                                        <p:tgtEl>
                                          <p:spTgt spid="483"/>
                                        </p:tgtEl>
                                        <p:attrNameLst>
                                          <p:attrName>style.visibility</p:attrName>
                                        </p:attrNameLst>
                                      </p:cBhvr>
                                      <p:to>
                                        <p:strVal val="visible"/>
                                      </p:to>
                                    </p:set>
                                    <p:animEffect transition="in" filter="fade">
                                      <p:cBhvr>
                                        <p:cTn id="26" dur="500"/>
                                        <p:tgtEl>
                                          <p:spTgt spid="483"/>
                                        </p:tgtEl>
                                      </p:cBhvr>
                                    </p:animEffect>
                                    <p:anim calcmode="lin" valueType="num">
                                      <p:cBhvr>
                                        <p:cTn id="27" dur="500" fill="hold"/>
                                        <p:tgtEl>
                                          <p:spTgt spid="483"/>
                                        </p:tgtEl>
                                        <p:attrNameLst>
                                          <p:attrName>ppt_x</p:attrName>
                                        </p:attrNameLst>
                                      </p:cBhvr>
                                      <p:tavLst>
                                        <p:tav tm="0">
                                          <p:val>
                                            <p:strVal val="#ppt_x"/>
                                          </p:val>
                                        </p:tav>
                                        <p:tav tm="100000">
                                          <p:val>
                                            <p:strVal val="#ppt_x"/>
                                          </p:val>
                                        </p:tav>
                                      </p:tavLst>
                                    </p:anim>
                                    <p:anim calcmode="lin" valueType="num">
                                      <p:cBhvr>
                                        <p:cTn id="28" dur="500" fill="hold"/>
                                        <p:tgtEl>
                                          <p:spTgt spid="483"/>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1500"/>
                                  </p:stCondLst>
                                  <p:childTnLst>
                                    <p:set>
                                      <p:cBhvr>
                                        <p:cTn id="30" dur="1" fill="hold">
                                          <p:stCondLst>
                                            <p:cond delay="0"/>
                                          </p:stCondLst>
                                        </p:cTn>
                                        <p:tgtEl>
                                          <p:spTgt spid="500"/>
                                        </p:tgtEl>
                                        <p:attrNameLst>
                                          <p:attrName>style.visibility</p:attrName>
                                        </p:attrNameLst>
                                      </p:cBhvr>
                                      <p:to>
                                        <p:strVal val="visible"/>
                                      </p:to>
                                    </p:set>
                                    <p:animEffect transition="in" filter="fade">
                                      <p:cBhvr>
                                        <p:cTn id="31" dur="500"/>
                                        <p:tgtEl>
                                          <p:spTgt spid="500"/>
                                        </p:tgtEl>
                                      </p:cBhvr>
                                    </p:animEffect>
                                    <p:anim calcmode="lin" valueType="num">
                                      <p:cBhvr>
                                        <p:cTn id="32" dur="500" fill="hold"/>
                                        <p:tgtEl>
                                          <p:spTgt spid="500"/>
                                        </p:tgtEl>
                                        <p:attrNameLst>
                                          <p:attrName>ppt_x</p:attrName>
                                        </p:attrNameLst>
                                      </p:cBhvr>
                                      <p:tavLst>
                                        <p:tav tm="0">
                                          <p:val>
                                            <p:strVal val="#ppt_x"/>
                                          </p:val>
                                        </p:tav>
                                        <p:tav tm="100000">
                                          <p:val>
                                            <p:strVal val="#ppt_x"/>
                                          </p:val>
                                        </p:tav>
                                      </p:tavLst>
                                    </p:anim>
                                    <p:anim calcmode="lin" valueType="num">
                                      <p:cBhvr>
                                        <p:cTn id="33" dur="500" fill="hold"/>
                                        <p:tgtEl>
                                          <p:spTgt spid="500"/>
                                        </p:tgtEl>
                                        <p:attrNameLst>
                                          <p:attrName>ppt_y</p:attrName>
                                        </p:attrNameLst>
                                      </p:cBhvr>
                                      <p:tavLst>
                                        <p:tav tm="0">
                                          <p:val>
                                            <p:strVal val="#ppt_y+.1"/>
                                          </p:val>
                                        </p:tav>
                                        <p:tav tm="100000">
                                          <p:val>
                                            <p:strVal val="#ppt_y"/>
                                          </p:val>
                                        </p:tav>
                                      </p:tavLst>
                                    </p:anim>
                                  </p:childTnLst>
                                </p:cTn>
                              </p:par>
                              <p:par>
                                <p:cTn id="34" presetID="47" presetClass="entr" presetSubtype="0" fill="hold" nodeType="withEffect">
                                  <p:stCondLst>
                                    <p:cond delay="1500"/>
                                  </p:stCondLst>
                                  <p:childTnLst>
                                    <p:set>
                                      <p:cBhvr>
                                        <p:cTn id="35" dur="1" fill="hold">
                                          <p:stCondLst>
                                            <p:cond delay="0"/>
                                          </p:stCondLst>
                                        </p:cTn>
                                        <p:tgtEl>
                                          <p:spTgt spid="501"/>
                                        </p:tgtEl>
                                        <p:attrNameLst>
                                          <p:attrName>style.visibility</p:attrName>
                                        </p:attrNameLst>
                                      </p:cBhvr>
                                      <p:to>
                                        <p:strVal val="visible"/>
                                      </p:to>
                                    </p:set>
                                    <p:animEffect transition="in" filter="fade">
                                      <p:cBhvr>
                                        <p:cTn id="36" dur="500"/>
                                        <p:tgtEl>
                                          <p:spTgt spid="501"/>
                                        </p:tgtEl>
                                      </p:cBhvr>
                                    </p:animEffect>
                                    <p:anim calcmode="lin" valueType="num">
                                      <p:cBhvr>
                                        <p:cTn id="37" dur="500" fill="hold"/>
                                        <p:tgtEl>
                                          <p:spTgt spid="501"/>
                                        </p:tgtEl>
                                        <p:attrNameLst>
                                          <p:attrName>ppt_x</p:attrName>
                                        </p:attrNameLst>
                                      </p:cBhvr>
                                      <p:tavLst>
                                        <p:tav tm="0">
                                          <p:val>
                                            <p:strVal val="#ppt_x"/>
                                          </p:val>
                                        </p:tav>
                                        <p:tav tm="100000">
                                          <p:val>
                                            <p:strVal val="#ppt_x"/>
                                          </p:val>
                                        </p:tav>
                                      </p:tavLst>
                                    </p:anim>
                                    <p:anim calcmode="lin" valueType="num">
                                      <p:cBhvr>
                                        <p:cTn id="38" dur="500" fill="hold"/>
                                        <p:tgtEl>
                                          <p:spTgt spid="501"/>
                                        </p:tgtEl>
                                        <p:attrNameLst>
                                          <p:attrName>ppt_y</p:attrName>
                                        </p:attrNameLst>
                                      </p:cBhvr>
                                      <p:tavLst>
                                        <p:tav tm="0">
                                          <p:val>
                                            <p:strVal val="#ppt_y-.1"/>
                                          </p:val>
                                        </p:tav>
                                        <p:tav tm="100000">
                                          <p:val>
                                            <p:strVal val="#ppt_y"/>
                                          </p:val>
                                        </p:tav>
                                      </p:tavLst>
                                    </p:anim>
                                  </p:childTnLst>
                                </p:cTn>
                              </p:par>
                              <p:par>
                                <p:cTn id="39" presetID="23" presetClass="entr" presetSubtype="288" fill="hold" grpId="0" nodeType="withEffect">
                                  <p:stCondLst>
                                    <p:cond delay="500"/>
                                  </p:stCondLst>
                                  <p:childTnLst>
                                    <p:set>
                                      <p:cBhvr>
                                        <p:cTn id="40" dur="1" fill="hold">
                                          <p:stCondLst>
                                            <p:cond delay="0"/>
                                          </p:stCondLst>
                                        </p:cTn>
                                        <p:tgtEl>
                                          <p:spTgt spid="3"/>
                                        </p:tgtEl>
                                        <p:attrNameLst>
                                          <p:attrName>style.visibility</p:attrName>
                                        </p:attrNameLst>
                                      </p:cBhvr>
                                      <p:to>
                                        <p:strVal val="visible"/>
                                      </p:to>
                                    </p:set>
                                    <p:anim calcmode="lin" valueType="num">
                                      <p:cBhvr>
                                        <p:cTn id="41" dur="500" fill="hold"/>
                                        <p:tgtEl>
                                          <p:spTgt spid="3"/>
                                        </p:tgtEl>
                                        <p:attrNameLst>
                                          <p:attrName>ppt_w</p:attrName>
                                        </p:attrNameLst>
                                      </p:cBhvr>
                                      <p:tavLst>
                                        <p:tav tm="0">
                                          <p:val>
                                            <p:strVal val="4/3*#ppt_w"/>
                                          </p:val>
                                        </p:tav>
                                        <p:tav tm="100000">
                                          <p:val>
                                            <p:strVal val="#ppt_w"/>
                                          </p:val>
                                        </p:tav>
                                      </p:tavLst>
                                    </p:anim>
                                    <p:anim calcmode="lin" valueType="num">
                                      <p:cBhvr>
                                        <p:cTn id="42" dur="500" fill="hold"/>
                                        <p:tgtEl>
                                          <p:spTgt spid="3"/>
                                        </p:tgtEl>
                                        <p:attrNameLst>
                                          <p:attrName>ppt_h</p:attrName>
                                        </p:attrNameLst>
                                      </p:cBhvr>
                                      <p:tavLst>
                                        <p:tav tm="0">
                                          <p:val>
                                            <p:strVal val="4/3*#ppt_h"/>
                                          </p:val>
                                        </p:tav>
                                        <p:tav tm="100000">
                                          <p:val>
                                            <p:strVal val="#ppt_h"/>
                                          </p:val>
                                        </p:tav>
                                      </p:tavLst>
                                    </p:anim>
                                  </p:childTnLst>
                                </p:cTn>
                              </p:par>
                              <p:par>
                                <p:cTn id="43" presetID="10" presetClass="entr" presetSubtype="0" fill="hold" grpId="1" nodeType="withEffect">
                                  <p:stCondLst>
                                    <p:cond delay="500"/>
                                  </p:stCondLst>
                                  <p:childTnLst>
                                    <p:set>
                                      <p:cBhvr>
                                        <p:cTn id="44" dur="1" fill="hold">
                                          <p:stCondLst>
                                            <p:cond delay="0"/>
                                          </p:stCondLst>
                                        </p:cTn>
                                        <p:tgtEl>
                                          <p:spTgt spid="3"/>
                                        </p:tgtEl>
                                        <p:attrNameLst>
                                          <p:attrName>style.visibility</p:attrName>
                                        </p:attrNameLst>
                                      </p:cBhvr>
                                      <p:to>
                                        <p:strVal val="visible"/>
                                      </p:to>
                                    </p:set>
                                    <p:animEffect transition="in" filter="fade">
                                      <p:cBhvr>
                                        <p:cTn id="4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481" grpId="0"/>
      <p:bldP spid="482" grpId="0"/>
      <p:bldP spid="483" grpId="0"/>
      <p:bldP spid="492" grpId="0"/>
      <p:bldP spid="3" grpId="0"/>
      <p:bldP spid="3"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descr="图片包含 文本&#10;&#10;描述已自动生成">
            <a:extLst>
              <a:ext uri="{FF2B5EF4-FFF2-40B4-BE49-F238E27FC236}">
                <a16:creationId xmlns:a16="http://schemas.microsoft.com/office/drawing/2014/main" xmlns="" id="{81B444E9-76A5-41E9-A12D-6A615F3009A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716" y="5787"/>
            <a:ext cx="12176567" cy="6846425"/>
          </a:xfrm>
          <a:prstGeom prst="rect">
            <a:avLst/>
          </a:prstGeom>
        </p:spPr>
      </p:pic>
    </p:spTree>
    <p:extLst>
      <p:ext uri="{BB962C8B-B14F-4D97-AF65-F5344CB8AC3E}">
        <p14:creationId xmlns:p14="http://schemas.microsoft.com/office/powerpoint/2010/main" val="227562134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99503" y="4205177"/>
            <a:ext cx="3831498" cy="933332"/>
          </a:xfrm>
          <a:prstGeom prst="rect">
            <a:avLst/>
          </a:prstGeom>
        </p:spPr>
        <p:txBody>
          <a:bodyPr wrap="none">
            <a:spAutoFit/>
          </a:bodyPr>
          <a:lstStyle/>
          <a:p>
            <a:r>
              <a:rPr lang="zh-CN" altLang="en-US" sz="1400" b="1" spc="133" dirty="0">
                <a:solidFill>
                  <a:schemeClr val="accent2"/>
                </a:solidFill>
                <a:latin typeface="微软雅黑" panose="020B0503020204020204" pitchFamily="34" charset="-122"/>
                <a:ea typeface="微软雅黑" panose="020B0503020204020204" pitchFamily="34" charset="-122"/>
              </a:rPr>
              <a:t>王奕</a:t>
            </a:r>
            <a:r>
              <a:rPr lang="zh-CN" altLang="en-US" sz="1400" b="1" spc="133" dirty="0" smtClean="0">
                <a:solidFill>
                  <a:schemeClr val="accent2"/>
                </a:solidFill>
                <a:latin typeface="微软雅黑" panose="020B0503020204020204" pitchFamily="34" charset="-122"/>
                <a:ea typeface="微软雅黑" panose="020B0503020204020204" pitchFamily="34" charset="-122"/>
              </a:rPr>
              <a:t>博   </a:t>
            </a:r>
            <a:r>
              <a:rPr lang="zh-CN" altLang="en-US" sz="1355" dirty="0" smtClean="0">
                <a:solidFill>
                  <a:srgbClr val="FF0000"/>
                </a:solidFill>
                <a:latin typeface="汉仪雅酷黑 45W" panose="020B0404020202020204" pitchFamily="34" charset="-122"/>
                <a:ea typeface="汉仪雅酷黑 45W" panose="020B0404020202020204" pitchFamily="34" charset="-122"/>
              </a:rPr>
              <a:t>作</a:t>
            </a:r>
            <a:r>
              <a:rPr lang="zh-CN" altLang="en-US" sz="1355" dirty="0">
                <a:solidFill>
                  <a:srgbClr val="FF0000"/>
                </a:solidFill>
                <a:latin typeface="汉仪雅酷黑 45W" panose="020B0404020202020204" pitchFamily="34" charset="-122"/>
                <a:ea typeface="汉仪雅酷黑 45W" panose="020B0404020202020204" pitchFamily="34" charset="-122"/>
              </a:rPr>
              <a:t>品</a:t>
            </a:r>
            <a:endParaRPr lang="en-US" altLang="zh-CN" sz="1355" dirty="0">
              <a:solidFill>
                <a:srgbClr val="FF0000"/>
              </a:solidFill>
              <a:latin typeface="汉仪雅酷黑 45W" panose="020B0404020202020204" pitchFamily="34" charset="-122"/>
              <a:ea typeface="汉仪雅酷黑 45W" panose="020B0404020202020204" pitchFamily="34" charset="-122"/>
            </a:endParaRPr>
          </a:p>
          <a:p>
            <a:endParaRPr lang="en-US" altLang="zh-CN" sz="1355" dirty="0">
              <a:solidFill>
                <a:srgbClr val="FF0000"/>
              </a:solidFill>
              <a:ea typeface="汉仪雅酷黑 45W" panose="020B0404020202020204" pitchFamily="34" charset="-122"/>
            </a:endParaRPr>
          </a:p>
          <a:p>
            <a:r>
              <a:rPr lang="en-US" altLang="zh-CN" sz="1355" dirty="0">
                <a:solidFill>
                  <a:srgbClr val="FF0000"/>
                </a:solidFill>
                <a:ea typeface="汉仪雅酷黑 45W" panose="020B0404020202020204" pitchFamily="34" charset="-122"/>
              </a:rPr>
              <a:t>51PPT</a:t>
            </a:r>
            <a:r>
              <a:rPr lang="zh-CN" altLang="en-US" sz="1355" dirty="0">
                <a:solidFill>
                  <a:srgbClr val="FF0000"/>
                </a:solidFill>
                <a:ea typeface="汉仪雅酷黑 45W" panose="020B0404020202020204" pitchFamily="34" charset="-122"/>
              </a:rPr>
              <a:t>模板网   </a:t>
            </a:r>
            <a:r>
              <a:rPr lang="en-US" altLang="zh-CN" sz="1355" dirty="0">
                <a:solidFill>
                  <a:srgbClr val="FF0000"/>
                </a:solidFill>
                <a:ea typeface="汉仪雅酷黑 45W" panose="020B0404020202020204" pitchFamily="34" charset="-122"/>
                <a:hlinkClick r:id="rId2"/>
              </a:rPr>
              <a:t>www.51pptmoban.com</a:t>
            </a:r>
            <a:r>
              <a:rPr lang="en-US" altLang="zh-CN" sz="1355" dirty="0">
                <a:solidFill>
                  <a:srgbClr val="FF0000"/>
                </a:solidFill>
                <a:ea typeface="汉仪雅酷黑 45W" panose="020B0404020202020204" pitchFamily="34" charset="-122"/>
              </a:rPr>
              <a:t>  </a:t>
            </a:r>
            <a:r>
              <a:rPr lang="zh-CN" altLang="en-US" sz="1355" dirty="0">
                <a:solidFill>
                  <a:srgbClr val="FF0000"/>
                </a:solidFill>
                <a:ea typeface="汉仪雅酷黑 45W" panose="020B0404020202020204" pitchFamily="34" charset="-122"/>
              </a:rPr>
              <a:t>授权发布</a:t>
            </a:r>
            <a:endParaRPr lang="en-US" altLang="zh-CN" sz="1355" dirty="0">
              <a:solidFill>
                <a:srgbClr val="FF0000"/>
              </a:solidFill>
              <a:ea typeface="汉仪雅酷黑 45W" panose="020B0404020202020204" pitchFamily="34" charset="-122"/>
            </a:endParaRPr>
          </a:p>
          <a:p>
            <a:endParaRPr lang="zh-CN" altLang="en-US" sz="1355" dirty="0">
              <a:solidFill>
                <a:srgbClr val="FF0000"/>
              </a:solidFill>
            </a:endParaRPr>
          </a:p>
        </p:txBody>
      </p:sp>
      <p:pic>
        <p:nvPicPr>
          <p:cNvPr id="3" name="图片 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13685" y="3705675"/>
            <a:ext cx="1572527" cy="360120"/>
          </a:xfrm>
          <a:prstGeom prst="rect">
            <a:avLst/>
          </a:prstGeom>
        </p:spPr>
      </p:pic>
    </p:spTree>
    <p:extLst>
      <p:ext uri="{BB962C8B-B14F-4D97-AF65-F5344CB8AC3E}">
        <p14:creationId xmlns:p14="http://schemas.microsoft.com/office/powerpoint/2010/main" val="15323495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文本框 3"/>
          <p:cNvSpPr txBox="1"/>
          <p:nvPr>
            <p:custDataLst>
              <p:tags r:id="rId1"/>
            </p:custDataLst>
          </p:nvPr>
        </p:nvSpPr>
        <p:spPr>
          <a:xfrm>
            <a:off x="1516284" y="2497976"/>
            <a:ext cx="3889094" cy="1862048"/>
          </a:xfrm>
          <a:prstGeom prst="rect">
            <a:avLst/>
          </a:prstGeom>
          <a:noFill/>
        </p:spPr>
        <p:txBody>
          <a:bodyPr wrap="square" rtlCol="0">
            <a:spAutoFit/>
          </a:bodyPr>
          <a:lstStyle/>
          <a:p>
            <a:r>
              <a:rPr lang="zh-CN" altLang="en-US" sz="11500" dirty="0">
                <a:gradFill>
                  <a:gsLst>
                    <a:gs pos="0">
                      <a:srgbClr val="9A5A33">
                        <a:lumMod val="82000"/>
                        <a:lumOff val="18000"/>
                      </a:srgbClr>
                    </a:gs>
                    <a:gs pos="100000">
                      <a:srgbClr val="DFB88D"/>
                    </a:gs>
                  </a:gsLst>
                  <a:lin ang="5400000" scaled="1"/>
                </a:gradFill>
                <a:latin typeface="字魂138号-霸燃手书" panose="00000500000000000000" pitchFamily="2" charset="-122"/>
                <a:ea typeface="字魂138号-霸燃手书" panose="00000500000000000000" pitchFamily="2" charset="-122"/>
              </a:rPr>
              <a:t>目录</a:t>
            </a:r>
          </a:p>
        </p:txBody>
      </p:sp>
      <p:sp>
        <p:nvSpPr>
          <p:cNvPr id="121" name="PA-平行四边形 120"/>
          <p:cNvSpPr/>
          <p:nvPr>
            <p:custDataLst>
              <p:tags r:id="rId2"/>
            </p:custDataLst>
          </p:nvPr>
        </p:nvSpPr>
        <p:spPr>
          <a:xfrm>
            <a:off x="6024871" y="-162046"/>
            <a:ext cx="168052" cy="3062565"/>
          </a:xfrm>
          <a:prstGeom prst="parallelogram">
            <a:avLst>
              <a:gd name="adj" fmla="val 0"/>
            </a:avLst>
          </a:prstGeom>
          <a:gradFill>
            <a:gsLst>
              <a:gs pos="0">
                <a:srgbClr val="9A5A33">
                  <a:lumMod val="82000"/>
                  <a:lumOff val="18000"/>
                  <a:alpha val="66000"/>
                </a:srgbClr>
              </a:gs>
              <a:gs pos="100000">
                <a:srgbClr val="DFB88D">
                  <a:alpha val="78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PA-平行四边形 121"/>
          <p:cNvSpPr/>
          <p:nvPr>
            <p:custDataLst>
              <p:tags r:id="rId3"/>
            </p:custDataLst>
          </p:nvPr>
        </p:nvSpPr>
        <p:spPr>
          <a:xfrm>
            <a:off x="6024871" y="4288246"/>
            <a:ext cx="168052" cy="3062565"/>
          </a:xfrm>
          <a:prstGeom prst="parallelogram">
            <a:avLst>
              <a:gd name="adj" fmla="val 0"/>
            </a:avLst>
          </a:prstGeom>
          <a:gradFill>
            <a:gsLst>
              <a:gs pos="0">
                <a:srgbClr val="9A5A33">
                  <a:lumMod val="82000"/>
                  <a:lumOff val="18000"/>
                  <a:alpha val="66000"/>
                </a:srgbClr>
              </a:gs>
              <a:gs pos="100000">
                <a:srgbClr val="DFB88D">
                  <a:alpha val="78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PA-文本框 122"/>
          <p:cNvSpPr txBox="1"/>
          <p:nvPr>
            <p:custDataLst>
              <p:tags r:id="rId4"/>
            </p:custDataLst>
          </p:nvPr>
        </p:nvSpPr>
        <p:spPr>
          <a:xfrm>
            <a:off x="-15401" y="1074141"/>
            <a:ext cx="5642854" cy="1862048"/>
          </a:xfrm>
          <a:prstGeom prst="rect">
            <a:avLst/>
          </a:prstGeom>
          <a:noFill/>
        </p:spPr>
        <p:txBody>
          <a:bodyPr wrap="square" rtlCol="0">
            <a:spAutoFit/>
          </a:bodyPr>
          <a:lstStyle/>
          <a:p>
            <a:pPr algn="ctr"/>
            <a:r>
              <a:rPr lang="en-US" altLang="zh-CN" sz="11500" dirty="0">
                <a:solidFill>
                  <a:schemeClr val="bg1">
                    <a:alpha val="8000"/>
                  </a:schemeClr>
                </a:solidFill>
                <a:latin typeface="字魂138号-霸燃手书" panose="00000500000000000000" pitchFamily="2" charset="-122"/>
                <a:ea typeface="字魂138号-霸燃手书" panose="00000500000000000000" pitchFamily="2" charset="-122"/>
              </a:rPr>
              <a:t>context</a:t>
            </a:r>
            <a:endParaRPr lang="zh-CN" altLang="en-US" sz="11500" dirty="0">
              <a:solidFill>
                <a:schemeClr val="bg1">
                  <a:alpha val="8000"/>
                </a:schemeClr>
              </a:solidFill>
              <a:latin typeface="字魂138号-霸燃手书" panose="00000500000000000000" pitchFamily="2" charset="-122"/>
              <a:ea typeface="字魂138号-霸燃手书" panose="00000500000000000000" pitchFamily="2" charset="-122"/>
            </a:endParaRPr>
          </a:p>
        </p:txBody>
      </p:sp>
      <p:grpSp>
        <p:nvGrpSpPr>
          <p:cNvPr id="124" name="PA-组合 123"/>
          <p:cNvGrpSpPr/>
          <p:nvPr>
            <p:custDataLst>
              <p:tags r:id="rId5"/>
            </p:custDataLst>
          </p:nvPr>
        </p:nvGrpSpPr>
        <p:grpSpPr>
          <a:xfrm>
            <a:off x="4281438" y="2764958"/>
            <a:ext cx="257388" cy="417636"/>
            <a:chOff x="8783990" y="1674412"/>
            <a:chExt cx="257388" cy="417636"/>
          </a:xfrm>
        </p:grpSpPr>
        <p:sp>
          <p:nvSpPr>
            <p:cNvPr id="125" name="PA-任意多边形 124"/>
            <p:cNvSpPr/>
            <p:nvPr>
              <p:custDataLst>
                <p:tags r:id="rId20"/>
              </p:custDataLst>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126" name="PA-文本框 125"/>
            <p:cNvSpPr txBox="1"/>
            <p:nvPr>
              <p:custDataLst>
                <p:tags r:id="rId21"/>
              </p:custDataLst>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sp>
        <p:nvSpPr>
          <p:cNvPr id="136" name="PA-任意多边形 108-30892"/>
          <p:cNvSpPr>
            <a:spLocks noEditPoints="1"/>
          </p:cNvSpPr>
          <p:nvPr>
            <p:custDataLst>
              <p:tags r:id="rId6"/>
            </p:custDataLst>
          </p:nvPr>
        </p:nvSpPr>
        <p:spPr bwMode="auto">
          <a:xfrm rot="11871185">
            <a:off x="7755381" y="1625137"/>
            <a:ext cx="325068" cy="352156"/>
          </a:xfrm>
          <a:custGeom>
            <a:avLst/>
            <a:gdLst>
              <a:gd name="T0" fmla="*/ 6563 w 9821"/>
              <a:gd name="T1" fmla="*/ 6778 h 10653"/>
              <a:gd name="T2" fmla="*/ 6734 w 9821"/>
              <a:gd name="T3" fmla="*/ 2666 h 10653"/>
              <a:gd name="T4" fmla="*/ 4561 w 9821"/>
              <a:gd name="T5" fmla="*/ 8660 h 10653"/>
              <a:gd name="T6" fmla="*/ 8500 w 9821"/>
              <a:gd name="T7" fmla="*/ 5992 h 10653"/>
              <a:gd name="T8" fmla="*/ 2310 w 9821"/>
              <a:gd name="T9" fmla="*/ 10401 h 10653"/>
              <a:gd name="T10" fmla="*/ 7174 w 9821"/>
              <a:gd name="T11" fmla="*/ 4706 h 10653"/>
              <a:gd name="T12" fmla="*/ 6988 w 9821"/>
              <a:gd name="T13" fmla="*/ 4172 h 10653"/>
              <a:gd name="T14" fmla="*/ 5760 w 9821"/>
              <a:gd name="T15" fmla="*/ 6425 h 10653"/>
              <a:gd name="T16" fmla="*/ 6865 w 9821"/>
              <a:gd name="T17" fmla="*/ 4387 h 10653"/>
              <a:gd name="T18" fmla="*/ 6767 w 9821"/>
              <a:gd name="T19" fmla="*/ 4604 h 10653"/>
              <a:gd name="T20" fmla="*/ 6124 w 9821"/>
              <a:gd name="T21" fmla="*/ 3008 h 10653"/>
              <a:gd name="T22" fmla="*/ 6012 w 9821"/>
              <a:gd name="T23" fmla="*/ 3059 h 10653"/>
              <a:gd name="T24" fmla="*/ 6268 w 9821"/>
              <a:gd name="T25" fmla="*/ 5063 h 10653"/>
              <a:gd name="T26" fmla="*/ 5949 w 9821"/>
              <a:gd name="T27" fmla="*/ 3515 h 10653"/>
              <a:gd name="T28" fmla="*/ 5722 w 9821"/>
              <a:gd name="T29" fmla="*/ 3628 h 10653"/>
              <a:gd name="T30" fmla="*/ 5606 w 9821"/>
              <a:gd name="T31" fmla="*/ 3725 h 10653"/>
              <a:gd name="T32" fmla="*/ 5611 w 9821"/>
              <a:gd name="T33" fmla="*/ 3696 h 10653"/>
              <a:gd name="T34" fmla="*/ 5599 w 9821"/>
              <a:gd name="T35" fmla="*/ 3705 h 10653"/>
              <a:gd name="T36" fmla="*/ 5580 w 9821"/>
              <a:gd name="T37" fmla="*/ 3715 h 10653"/>
              <a:gd name="T38" fmla="*/ 5520 w 9821"/>
              <a:gd name="T39" fmla="*/ 3759 h 10653"/>
              <a:gd name="T40" fmla="*/ 5249 w 9821"/>
              <a:gd name="T41" fmla="*/ 3909 h 10653"/>
              <a:gd name="T42" fmla="*/ 4816 w 9821"/>
              <a:gd name="T43" fmla="*/ 4154 h 10653"/>
              <a:gd name="T44" fmla="*/ 3640 w 9821"/>
              <a:gd name="T45" fmla="*/ 3024 h 10653"/>
              <a:gd name="T46" fmla="*/ 5010 w 9821"/>
              <a:gd name="T47" fmla="*/ 4390 h 10653"/>
              <a:gd name="T48" fmla="*/ 5563 w 9821"/>
              <a:gd name="T49" fmla="*/ 3729 h 10653"/>
              <a:gd name="T50" fmla="*/ 5566 w 9821"/>
              <a:gd name="T51" fmla="*/ 3818 h 10653"/>
              <a:gd name="T52" fmla="*/ 5638 w 9821"/>
              <a:gd name="T53" fmla="*/ 3670 h 10653"/>
              <a:gd name="T54" fmla="*/ 5401 w 9821"/>
              <a:gd name="T55" fmla="*/ 4289 h 10653"/>
              <a:gd name="T56" fmla="*/ 5036 w 9821"/>
              <a:gd name="T57" fmla="*/ 4041 h 10653"/>
              <a:gd name="T58" fmla="*/ 5463 w 9821"/>
              <a:gd name="T59" fmla="*/ 4261 h 10653"/>
              <a:gd name="T60" fmla="*/ 5279 w 9821"/>
              <a:gd name="T61" fmla="*/ 4364 h 10653"/>
              <a:gd name="T62" fmla="*/ 5491 w 9821"/>
              <a:gd name="T63" fmla="*/ 4114 h 10653"/>
              <a:gd name="T64" fmla="*/ 5503 w 9821"/>
              <a:gd name="T65" fmla="*/ 4084 h 10653"/>
              <a:gd name="T66" fmla="*/ 5515 w 9821"/>
              <a:gd name="T67" fmla="*/ 3759 h 10653"/>
              <a:gd name="T68" fmla="*/ 5546 w 9821"/>
              <a:gd name="T69" fmla="*/ 3741 h 10653"/>
              <a:gd name="T70" fmla="*/ 5621 w 9821"/>
              <a:gd name="T71" fmla="*/ 3694 h 10653"/>
              <a:gd name="T72" fmla="*/ 5624 w 9821"/>
              <a:gd name="T73" fmla="*/ 3684 h 10653"/>
              <a:gd name="T74" fmla="*/ 5607 w 9821"/>
              <a:gd name="T75" fmla="*/ 3721 h 10653"/>
              <a:gd name="T76" fmla="*/ 5610 w 9821"/>
              <a:gd name="T77" fmla="*/ 3717 h 10653"/>
              <a:gd name="T78" fmla="*/ 5568 w 9821"/>
              <a:gd name="T79" fmla="*/ 3727 h 10653"/>
              <a:gd name="T80" fmla="*/ 5572 w 9821"/>
              <a:gd name="T81" fmla="*/ 3808 h 10653"/>
              <a:gd name="T82" fmla="*/ 5554 w 9821"/>
              <a:gd name="T83" fmla="*/ 3860 h 10653"/>
              <a:gd name="T84" fmla="*/ 5553 w 9821"/>
              <a:gd name="T85" fmla="*/ 3859 h 10653"/>
              <a:gd name="T86" fmla="*/ 5501 w 9821"/>
              <a:gd name="T87" fmla="*/ 4057 h 10653"/>
              <a:gd name="T88" fmla="*/ 5565 w 9821"/>
              <a:gd name="T89" fmla="*/ 3824 h 10653"/>
              <a:gd name="T90" fmla="*/ 5601 w 9821"/>
              <a:gd name="T91" fmla="*/ 3703 h 10653"/>
              <a:gd name="T92" fmla="*/ 5604 w 9821"/>
              <a:gd name="T93" fmla="*/ 3701 h 10653"/>
              <a:gd name="T94" fmla="*/ 5611 w 9821"/>
              <a:gd name="T95" fmla="*/ 3698 h 10653"/>
              <a:gd name="T96" fmla="*/ 5598 w 9821"/>
              <a:gd name="T97" fmla="*/ 3727 h 10653"/>
              <a:gd name="T98" fmla="*/ 5636 w 9821"/>
              <a:gd name="T99" fmla="*/ 3672 h 10653"/>
              <a:gd name="T100" fmla="*/ 5488 w 9821"/>
              <a:gd name="T101" fmla="*/ 3775 h 10653"/>
              <a:gd name="T102" fmla="*/ 5500 w 9821"/>
              <a:gd name="T103" fmla="*/ 3771 h 10653"/>
              <a:gd name="T104" fmla="*/ 5558 w 9821"/>
              <a:gd name="T105" fmla="*/ 3829 h 10653"/>
              <a:gd name="T106" fmla="*/ 5527 w 9821"/>
              <a:gd name="T107" fmla="*/ 3948 h 10653"/>
              <a:gd name="T108" fmla="*/ 5114 w 9821"/>
              <a:gd name="T109" fmla="*/ 4195 h 10653"/>
              <a:gd name="T110" fmla="*/ 5433 w 9821"/>
              <a:gd name="T111" fmla="*/ 4460 h 10653"/>
              <a:gd name="T112" fmla="*/ 5540 w 9821"/>
              <a:gd name="T113" fmla="*/ 4387 h 10653"/>
              <a:gd name="T114" fmla="*/ 5622 w 9821"/>
              <a:gd name="T115" fmla="*/ 3695 h 10653"/>
              <a:gd name="T116" fmla="*/ 5587 w 9821"/>
              <a:gd name="T117" fmla="*/ 3713 h 10653"/>
              <a:gd name="T118" fmla="*/ 5547 w 9821"/>
              <a:gd name="T119" fmla="*/ 3740 h 10653"/>
              <a:gd name="T120" fmla="*/ 5462 w 9821"/>
              <a:gd name="T121" fmla="*/ 3820 h 10653"/>
              <a:gd name="T122" fmla="*/ 7323 w 9821"/>
              <a:gd name="T123" fmla="*/ 4426 h 10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21" h="10653">
                <a:moveTo>
                  <a:pt x="9820" y="3826"/>
                </a:moveTo>
                <a:cubicBezTo>
                  <a:pt x="9818" y="3653"/>
                  <a:pt x="9809" y="3475"/>
                  <a:pt x="9789" y="3293"/>
                </a:cubicBezTo>
                <a:cubicBezTo>
                  <a:pt x="9790" y="3316"/>
                  <a:pt x="9792" y="3339"/>
                  <a:pt x="9793" y="3362"/>
                </a:cubicBezTo>
                <a:cubicBezTo>
                  <a:pt x="9764" y="3188"/>
                  <a:pt x="9726" y="3015"/>
                  <a:pt x="9677" y="2846"/>
                </a:cubicBezTo>
                <a:cubicBezTo>
                  <a:pt x="9624" y="2665"/>
                  <a:pt x="9559" y="2489"/>
                  <a:pt x="9480" y="2318"/>
                </a:cubicBezTo>
                <a:cubicBezTo>
                  <a:pt x="9313" y="1953"/>
                  <a:pt x="9083" y="1621"/>
                  <a:pt x="8802" y="1334"/>
                </a:cubicBezTo>
                <a:cubicBezTo>
                  <a:pt x="8662" y="1193"/>
                  <a:pt x="8512" y="1063"/>
                  <a:pt x="8351" y="946"/>
                </a:cubicBezTo>
                <a:cubicBezTo>
                  <a:pt x="8199" y="835"/>
                  <a:pt x="8039" y="735"/>
                  <a:pt x="7873" y="646"/>
                </a:cubicBezTo>
                <a:cubicBezTo>
                  <a:pt x="7717" y="562"/>
                  <a:pt x="7557" y="488"/>
                  <a:pt x="7393" y="422"/>
                </a:cubicBezTo>
                <a:cubicBezTo>
                  <a:pt x="7235" y="358"/>
                  <a:pt x="7079" y="306"/>
                  <a:pt x="6926" y="259"/>
                </a:cubicBezTo>
                <a:cubicBezTo>
                  <a:pt x="6688" y="188"/>
                  <a:pt x="6445" y="129"/>
                  <a:pt x="6200" y="82"/>
                </a:cubicBezTo>
                <a:cubicBezTo>
                  <a:pt x="5992" y="52"/>
                  <a:pt x="5798" y="32"/>
                  <a:pt x="5616" y="18"/>
                </a:cubicBezTo>
                <a:lnTo>
                  <a:pt x="5548" y="14"/>
                </a:lnTo>
                <a:lnTo>
                  <a:pt x="5515" y="12"/>
                </a:lnTo>
                <a:lnTo>
                  <a:pt x="5480" y="10"/>
                </a:lnTo>
                <a:cubicBezTo>
                  <a:pt x="5432" y="7"/>
                  <a:pt x="5385" y="5"/>
                  <a:pt x="5338" y="4"/>
                </a:cubicBezTo>
                <a:cubicBezTo>
                  <a:pt x="5244" y="1"/>
                  <a:pt x="5152" y="0"/>
                  <a:pt x="5062" y="0"/>
                </a:cubicBezTo>
                <a:cubicBezTo>
                  <a:pt x="4735" y="3"/>
                  <a:pt x="4409" y="32"/>
                  <a:pt x="4086" y="87"/>
                </a:cubicBezTo>
                <a:cubicBezTo>
                  <a:pt x="3776" y="139"/>
                  <a:pt x="3471" y="218"/>
                  <a:pt x="3174" y="323"/>
                </a:cubicBezTo>
                <a:cubicBezTo>
                  <a:pt x="3068" y="361"/>
                  <a:pt x="2986" y="394"/>
                  <a:pt x="2931" y="417"/>
                </a:cubicBezTo>
                <a:cubicBezTo>
                  <a:pt x="2876" y="440"/>
                  <a:pt x="2848" y="452"/>
                  <a:pt x="2848" y="452"/>
                </a:cubicBezTo>
                <a:cubicBezTo>
                  <a:pt x="2785" y="480"/>
                  <a:pt x="2723" y="510"/>
                  <a:pt x="2661" y="541"/>
                </a:cubicBezTo>
                <a:cubicBezTo>
                  <a:pt x="2630" y="557"/>
                  <a:pt x="2598" y="573"/>
                  <a:pt x="2568" y="589"/>
                </a:cubicBezTo>
                <a:lnTo>
                  <a:pt x="2544" y="602"/>
                </a:lnTo>
                <a:lnTo>
                  <a:pt x="2519" y="616"/>
                </a:lnTo>
                <a:lnTo>
                  <a:pt x="2464" y="646"/>
                </a:lnTo>
                <a:cubicBezTo>
                  <a:pt x="2320" y="729"/>
                  <a:pt x="2180" y="820"/>
                  <a:pt x="2046" y="918"/>
                </a:cubicBezTo>
                <a:cubicBezTo>
                  <a:pt x="1784" y="1110"/>
                  <a:pt x="1546" y="1333"/>
                  <a:pt x="1338" y="1582"/>
                </a:cubicBezTo>
                <a:cubicBezTo>
                  <a:pt x="950" y="2045"/>
                  <a:pt x="678" y="2594"/>
                  <a:pt x="546" y="3184"/>
                </a:cubicBezTo>
                <a:cubicBezTo>
                  <a:pt x="487" y="3452"/>
                  <a:pt x="456" y="3727"/>
                  <a:pt x="453" y="4002"/>
                </a:cubicBezTo>
                <a:cubicBezTo>
                  <a:pt x="450" y="4257"/>
                  <a:pt x="471" y="4513"/>
                  <a:pt x="515" y="4764"/>
                </a:cubicBezTo>
                <a:cubicBezTo>
                  <a:pt x="557" y="4996"/>
                  <a:pt x="621" y="5222"/>
                  <a:pt x="707" y="5441"/>
                </a:cubicBezTo>
                <a:cubicBezTo>
                  <a:pt x="786" y="5640"/>
                  <a:pt x="885" y="5831"/>
                  <a:pt x="1001" y="6011"/>
                </a:cubicBezTo>
                <a:cubicBezTo>
                  <a:pt x="1201" y="6319"/>
                  <a:pt x="1454" y="6588"/>
                  <a:pt x="1749" y="6806"/>
                </a:cubicBezTo>
                <a:cubicBezTo>
                  <a:pt x="1970" y="6970"/>
                  <a:pt x="2212" y="7105"/>
                  <a:pt x="2468" y="7207"/>
                </a:cubicBezTo>
                <a:cubicBezTo>
                  <a:pt x="2631" y="7273"/>
                  <a:pt x="2798" y="7326"/>
                  <a:pt x="2969" y="7366"/>
                </a:cubicBezTo>
                <a:cubicBezTo>
                  <a:pt x="3086" y="7393"/>
                  <a:pt x="3149" y="7404"/>
                  <a:pt x="3149" y="7404"/>
                </a:cubicBezTo>
                <a:cubicBezTo>
                  <a:pt x="3406" y="7466"/>
                  <a:pt x="3667" y="7506"/>
                  <a:pt x="3931" y="7523"/>
                </a:cubicBezTo>
                <a:cubicBezTo>
                  <a:pt x="4060" y="7531"/>
                  <a:pt x="4189" y="7535"/>
                  <a:pt x="4315" y="7535"/>
                </a:cubicBezTo>
                <a:cubicBezTo>
                  <a:pt x="4441" y="7534"/>
                  <a:pt x="4567" y="7529"/>
                  <a:pt x="4690" y="7519"/>
                </a:cubicBezTo>
                <a:cubicBezTo>
                  <a:pt x="5182" y="7478"/>
                  <a:pt x="5639" y="7355"/>
                  <a:pt x="6033" y="7167"/>
                </a:cubicBezTo>
                <a:cubicBezTo>
                  <a:pt x="5748" y="7295"/>
                  <a:pt x="5448" y="7385"/>
                  <a:pt x="5139" y="7434"/>
                </a:cubicBezTo>
                <a:cubicBezTo>
                  <a:pt x="4921" y="7470"/>
                  <a:pt x="4700" y="7488"/>
                  <a:pt x="4479" y="7487"/>
                </a:cubicBezTo>
                <a:cubicBezTo>
                  <a:pt x="4262" y="7486"/>
                  <a:pt x="4045" y="7471"/>
                  <a:pt x="3830" y="7440"/>
                </a:cubicBezTo>
                <a:cubicBezTo>
                  <a:pt x="4047" y="7463"/>
                  <a:pt x="4265" y="7472"/>
                  <a:pt x="4483" y="7467"/>
                </a:cubicBezTo>
                <a:cubicBezTo>
                  <a:pt x="4701" y="7462"/>
                  <a:pt x="4919" y="7438"/>
                  <a:pt x="5133" y="7398"/>
                </a:cubicBezTo>
                <a:cubicBezTo>
                  <a:pt x="5561" y="7317"/>
                  <a:pt x="5974" y="7163"/>
                  <a:pt x="6338" y="6934"/>
                </a:cubicBezTo>
                <a:cubicBezTo>
                  <a:pt x="6385" y="6905"/>
                  <a:pt x="6431" y="6874"/>
                  <a:pt x="6476" y="6842"/>
                </a:cubicBezTo>
                <a:lnTo>
                  <a:pt x="6510" y="6818"/>
                </a:lnTo>
                <a:lnTo>
                  <a:pt x="6544" y="6792"/>
                </a:lnTo>
                <a:lnTo>
                  <a:pt x="6563" y="6778"/>
                </a:lnTo>
                <a:lnTo>
                  <a:pt x="6582" y="6764"/>
                </a:lnTo>
                <a:cubicBezTo>
                  <a:pt x="6595" y="6754"/>
                  <a:pt x="6608" y="6744"/>
                  <a:pt x="6621" y="6734"/>
                </a:cubicBezTo>
                <a:cubicBezTo>
                  <a:pt x="6725" y="6650"/>
                  <a:pt x="6824" y="6560"/>
                  <a:pt x="6916" y="6463"/>
                </a:cubicBezTo>
                <a:cubicBezTo>
                  <a:pt x="7012" y="6363"/>
                  <a:pt x="7100" y="6256"/>
                  <a:pt x="7180" y="6142"/>
                </a:cubicBezTo>
                <a:cubicBezTo>
                  <a:pt x="7262" y="6027"/>
                  <a:pt x="7334" y="5907"/>
                  <a:pt x="7397" y="5781"/>
                </a:cubicBezTo>
                <a:cubicBezTo>
                  <a:pt x="7350" y="5871"/>
                  <a:pt x="7297" y="5958"/>
                  <a:pt x="7240" y="6042"/>
                </a:cubicBezTo>
                <a:cubicBezTo>
                  <a:pt x="7161" y="6157"/>
                  <a:pt x="7075" y="6265"/>
                  <a:pt x="6980" y="6367"/>
                </a:cubicBezTo>
                <a:cubicBezTo>
                  <a:pt x="6888" y="6466"/>
                  <a:pt x="6790" y="6558"/>
                  <a:pt x="6686" y="6642"/>
                </a:cubicBezTo>
                <a:cubicBezTo>
                  <a:pt x="6635" y="6683"/>
                  <a:pt x="6583" y="6722"/>
                  <a:pt x="6531" y="6759"/>
                </a:cubicBezTo>
                <a:lnTo>
                  <a:pt x="6513" y="6772"/>
                </a:lnTo>
                <a:lnTo>
                  <a:pt x="6495" y="6784"/>
                </a:lnTo>
                <a:lnTo>
                  <a:pt x="6461" y="6807"/>
                </a:lnTo>
                <a:cubicBezTo>
                  <a:pt x="6439" y="6822"/>
                  <a:pt x="6416" y="6836"/>
                  <a:pt x="6392" y="6851"/>
                </a:cubicBezTo>
                <a:cubicBezTo>
                  <a:pt x="6299" y="6909"/>
                  <a:pt x="6203" y="6961"/>
                  <a:pt x="6104" y="7009"/>
                </a:cubicBezTo>
                <a:cubicBezTo>
                  <a:pt x="5710" y="7199"/>
                  <a:pt x="5277" y="7303"/>
                  <a:pt x="4847" y="7333"/>
                </a:cubicBezTo>
                <a:cubicBezTo>
                  <a:pt x="4739" y="7341"/>
                  <a:pt x="4632" y="7344"/>
                  <a:pt x="4525" y="7342"/>
                </a:cubicBezTo>
                <a:cubicBezTo>
                  <a:pt x="4418" y="7341"/>
                  <a:pt x="4312" y="7335"/>
                  <a:pt x="4207" y="7326"/>
                </a:cubicBezTo>
                <a:cubicBezTo>
                  <a:pt x="4003" y="7309"/>
                  <a:pt x="3801" y="7276"/>
                  <a:pt x="3602" y="7228"/>
                </a:cubicBezTo>
                <a:cubicBezTo>
                  <a:pt x="3809" y="7254"/>
                  <a:pt x="4017" y="7265"/>
                  <a:pt x="4225" y="7263"/>
                </a:cubicBezTo>
                <a:cubicBezTo>
                  <a:pt x="4431" y="7263"/>
                  <a:pt x="4636" y="7247"/>
                  <a:pt x="4838" y="7217"/>
                </a:cubicBezTo>
                <a:cubicBezTo>
                  <a:pt x="5241" y="7156"/>
                  <a:pt x="5628" y="7033"/>
                  <a:pt x="5976" y="6843"/>
                </a:cubicBezTo>
                <a:cubicBezTo>
                  <a:pt x="6062" y="6796"/>
                  <a:pt x="6147" y="6744"/>
                  <a:pt x="6228" y="6689"/>
                </a:cubicBezTo>
                <a:cubicBezTo>
                  <a:pt x="6269" y="6661"/>
                  <a:pt x="6309" y="6632"/>
                  <a:pt x="6348" y="6603"/>
                </a:cubicBezTo>
                <a:lnTo>
                  <a:pt x="6377" y="6580"/>
                </a:lnTo>
                <a:lnTo>
                  <a:pt x="6409" y="6554"/>
                </a:lnTo>
                <a:cubicBezTo>
                  <a:pt x="6431" y="6537"/>
                  <a:pt x="6453" y="6519"/>
                  <a:pt x="6475" y="6500"/>
                </a:cubicBezTo>
                <a:cubicBezTo>
                  <a:pt x="6564" y="6425"/>
                  <a:pt x="6648" y="6343"/>
                  <a:pt x="6727" y="6257"/>
                </a:cubicBezTo>
                <a:cubicBezTo>
                  <a:pt x="6808" y="6168"/>
                  <a:pt x="6883" y="6073"/>
                  <a:pt x="6951" y="5974"/>
                </a:cubicBezTo>
                <a:cubicBezTo>
                  <a:pt x="7087" y="5774"/>
                  <a:pt x="7194" y="5556"/>
                  <a:pt x="7268" y="5326"/>
                </a:cubicBezTo>
                <a:cubicBezTo>
                  <a:pt x="7337" y="5112"/>
                  <a:pt x="7377" y="4889"/>
                  <a:pt x="7390" y="4664"/>
                </a:cubicBezTo>
                <a:cubicBezTo>
                  <a:pt x="7393" y="4605"/>
                  <a:pt x="7394" y="4546"/>
                  <a:pt x="7394" y="4488"/>
                </a:cubicBezTo>
                <a:lnTo>
                  <a:pt x="7394" y="4440"/>
                </a:lnTo>
                <a:lnTo>
                  <a:pt x="7394" y="4427"/>
                </a:lnTo>
                <a:lnTo>
                  <a:pt x="7394" y="4418"/>
                </a:lnTo>
                <a:lnTo>
                  <a:pt x="7394" y="4406"/>
                </a:lnTo>
                <a:lnTo>
                  <a:pt x="7394" y="4400"/>
                </a:lnTo>
                <a:lnTo>
                  <a:pt x="7394" y="4400"/>
                </a:lnTo>
                <a:cubicBezTo>
                  <a:pt x="7394" y="4396"/>
                  <a:pt x="7394" y="4408"/>
                  <a:pt x="7394" y="4391"/>
                </a:cubicBezTo>
                <a:lnTo>
                  <a:pt x="7394" y="4382"/>
                </a:lnTo>
                <a:lnTo>
                  <a:pt x="7393" y="4361"/>
                </a:lnTo>
                <a:lnTo>
                  <a:pt x="7390" y="4317"/>
                </a:lnTo>
                <a:cubicBezTo>
                  <a:pt x="7382" y="4203"/>
                  <a:pt x="7368" y="4090"/>
                  <a:pt x="7347" y="3978"/>
                </a:cubicBezTo>
                <a:cubicBezTo>
                  <a:pt x="7286" y="3650"/>
                  <a:pt x="7170" y="3334"/>
                  <a:pt x="7004" y="3044"/>
                </a:cubicBezTo>
                <a:lnTo>
                  <a:pt x="6981" y="3008"/>
                </a:lnTo>
                <a:lnTo>
                  <a:pt x="6958" y="2969"/>
                </a:lnTo>
                <a:lnTo>
                  <a:pt x="6952" y="2959"/>
                </a:lnTo>
                <a:lnTo>
                  <a:pt x="6949" y="2954"/>
                </a:lnTo>
                <a:lnTo>
                  <a:pt x="6945" y="2949"/>
                </a:lnTo>
                <a:lnTo>
                  <a:pt x="6933" y="2929"/>
                </a:lnTo>
                <a:cubicBezTo>
                  <a:pt x="6917" y="2903"/>
                  <a:pt x="6900" y="2875"/>
                  <a:pt x="6880" y="2847"/>
                </a:cubicBezTo>
                <a:cubicBezTo>
                  <a:pt x="6836" y="2783"/>
                  <a:pt x="6787" y="2723"/>
                  <a:pt x="6734" y="2666"/>
                </a:cubicBezTo>
                <a:cubicBezTo>
                  <a:pt x="6675" y="2604"/>
                  <a:pt x="6611" y="2547"/>
                  <a:pt x="6543" y="2496"/>
                </a:cubicBezTo>
                <a:cubicBezTo>
                  <a:pt x="6652" y="2522"/>
                  <a:pt x="6760" y="2557"/>
                  <a:pt x="6864" y="2598"/>
                </a:cubicBezTo>
                <a:cubicBezTo>
                  <a:pt x="6981" y="2644"/>
                  <a:pt x="7092" y="2703"/>
                  <a:pt x="7195" y="2774"/>
                </a:cubicBezTo>
                <a:cubicBezTo>
                  <a:pt x="7246" y="2810"/>
                  <a:pt x="7295" y="2849"/>
                  <a:pt x="7340" y="2892"/>
                </a:cubicBezTo>
                <a:cubicBezTo>
                  <a:pt x="7384" y="2933"/>
                  <a:pt x="7424" y="2977"/>
                  <a:pt x="7461" y="3023"/>
                </a:cubicBezTo>
                <a:cubicBezTo>
                  <a:pt x="7498" y="3070"/>
                  <a:pt x="7531" y="3118"/>
                  <a:pt x="7561" y="3169"/>
                </a:cubicBezTo>
                <a:cubicBezTo>
                  <a:pt x="7591" y="3221"/>
                  <a:pt x="7618" y="3275"/>
                  <a:pt x="7641" y="3330"/>
                </a:cubicBezTo>
                <a:cubicBezTo>
                  <a:pt x="7642" y="3199"/>
                  <a:pt x="7634" y="3068"/>
                  <a:pt x="7615" y="2939"/>
                </a:cubicBezTo>
                <a:cubicBezTo>
                  <a:pt x="7679" y="3092"/>
                  <a:pt x="7721" y="3253"/>
                  <a:pt x="7739" y="3419"/>
                </a:cubicBezTo>
                <a:cubicBezTo>
                  <a:pt x="7752" y="3531"/>
                  <a:pt x="7758" y="3643"/>
                  <a:pt x="7755" y="3756"/>
                </a:cubicBezTo>
                <a:cubicBezTo>
                  <a:pt x="7776" y="3894"/>
                  <a:pt x="7785" y="4034"/>
                  <a:pt x="7784" y="4173"/>
                </a:cubicBezTo>
                <a:cubicBezTo>
                  <a:pt x="7784" y="4244"/>
                  <a:pt x="7782" y="4317"/>
                  <a:pt x="7778" y="4388"/>
                </a:cubicBezTo>
                <a:cubicBezTo>
                  <a:pt x="7773" y="4459"/>
                  <a:pt x="7767" y="4529"/>
                  <a:pt x="7758" y="4599"/>
                </a:cubicBezTo>
                <a:cubicBezTo>
                  <a:pt x="7771" y="4566"/>
                  <a:pt x="7783" y="4533"/>
                  <a:pt x="7794" y="4499"/>
                </a:cubicBezTo>
                <a:cubicBezTo>
                  <a:pt x="7809" y="4456"/>
                  <a:pt x="7824" y="4413"/>
                  <a:pt x="7838" y="4369"/>
                </a:cubicBezTo>
                <a:cubicBezTo>
                  <a:pt x="7852" y="4325"/>
                  <a:pt x="7866" y="4282"/>
                  <a:pt x="7879" y="4238"/>
                </a:cubicBezTo>
                <a:cubicBezTo>
                  <a:pt x="7906" y="4151"/>
                  <a:pt x="7930" y="4064"/>
                  <a:pt x="7952" y="3979"/>
                </a:cubicBezTo>
                <a:cubicBezTo>
                  <a:pt x="7997" y="3808"/>
                  <a:pt x="8032" y="3640"/>
                  <a:pt x="8062" y="3480"/>
                </a:cubicBezTo>
                <a:cubicBezTo>
                  <a:pt x="8070" y="3676"/>
                  <a:pt x="8061" y="3873"/>
                  <a:pt x="8036" y="4068"/>
                </a:cubicBezTo>
                <a:cubicBezTo>
                  <a:pt x="8023" y="4166"/>
                  <a:pt x="8008" y="4265"/>
                  <a:pt x="7989" y="4364"/>
                </a:cubicBezTo>
                <a:cubicBezTo>
                  <a:pt x="7970" y="4464"/>
                  <a:pt x="7948" y="4561"/>
                  <a:pt x="7924" y="4657"/>
                </a:cubicBezTo>
                <a:cubicBezTo>
                  <a:pt x="7822" y="5042"/>
                  <a:pt x="7673" y="5414"/>
                  <a:pt x="7481" y="5764"/>
                </a:cubicBezTo>
                <a:cubicBezTo>
                  <a:pt x="7372" y="5962"/>
                  <a:pt x="7251" y="6154"/>
                  <a:pt x="7118" y="6337"/>
                </a:cubicBezTo>
                <a:cubicBezTo>
                  <a:pt x="6985" y="6548"/>
                  <a:pt x="6835" y="6750"/>
                  <a:pt x="6672" y="6939"/>
                </a:cubicBezTo>
                <a:lnTo>
                  <a:pt x="6753" y="6878"/>
                </a:lnTo>
                <a:cubicBezTo>
                  <a:pt x="6896" y="6769"/>
                  <a:pt x="7035" y="6660"/>
                  <a:pt x="7169" y="6557"/>
                </a:cubicBezTo>
                <a:cubicBezTo>
                  <a:pt x="6941" y="6771"/>
                  <a:pt x="6701" y="6984"/>
                  <a:pt x="6448" y="7181"/>
                </a:cubicBezTo>
                <a:cubicBezTo>
                  <a:pt x="6343" y="7287"/>
                  <a:pt x="6236" y="7386"/>
                  <a:pt x="6130" y="7477"/>
                </a:cubicBezTo>
                <a:cubicBezTo>
                  <a:pt x="6043" y="7552"/>
                  <a:pt x="5956" y="7621"/>
                  <a:pt x="5869" y="7686"/>
                </a:cubicBezTo>
                <a:cubicBezTo>
                  <a:pt x="6024" y="7600"/>
                  <a:pt x="6176" y="7508"/>
                  <a:pt x="6325" y="7413"/>
                </a:cubicBezTo>
                <a:cubicBezTo>
                  <a:pt x="6481" y="7314"/>
                  <a:pt x="6633" y="7209"/>
                  <a:pt x="6781" y="7104"/>
                </a:cubicBezTo>
                <a:cubicBezTo>
                  <a:pt x="6930" y="6999"/>
                  <a:pt x="7074" y="6893"/>
                  <a:pt x="7213" y="6794"/>
                </a:cubicBezTo>
                <a:cubicBezTo>
                  <a:pt x="6932" y="7040"/>
                  <a:pt x="6634" y="7285"/>
                  <a:pt x="6320" y="7503"/>
                </a:cubicBezTo>
                <a:cubicBezTo>
                  <a:pt x="6009" y="7722"/>
                  <a:pt x="5681" y="7914"/>
                  <a:pt x="5338" y="8077"/>
                </a:cubicBezTo>
                <a:cubicBezTo>
                  <a:pt x="5047" y="8215"/>
                  <a:pt x="4744" y="8326"/>
                  <a:pt x="4432" y="8408"/>
                </a:cubicBezTo>
                <a:cubicBezTo>
                  <a:pt x="4146" y="8484"/>
                  <a:pt x="3852" y="8524"/>
                  <a:pt x="3556" y="8528"/>
                </a:cubicBezTo>
                <a:lnTo>
                  <a:pt x="3513" y="8530"/>
                </a:lnTo>
                <a:cubicBezTo>
                  <a:pt x="3553" y="8532"/>
                  <a:pt x="3593" y="8534"/>
                  <a:pt x="3634" y="8534"/>
                </a:cubicBezTo>
                <a:cubicBezTo>
                  <a:pt x="3713" y="8536"/>
                  <a:pt x="3793" y="8535"/>
                  <a:pt x="3874" y="8530"/>
                </a:cubicBezTo>
                <a:cubicBezTo>
                  <a:pt x="4199" y="8514"/>
                  <a:pt x="4542" y="8454"/>
                  <a:pt x="4884" y="8364"/>
                </a:cubicBezTo>
                <a:cubicBezTo>
                  <a:pt x="5054" y="8320"/>
                  <a:pt x="5225" y="8268"/>
                  <a:pt x="5393" y="8214"/>
                </a:cubicBezTo>
                <a:cubicBezTo>
                  <a:pt x="5561" y="8159"/>
                  <a:pt x="5726" y="8102"/>
                  <a:pt x="5887" y="8048"/>
                </a:cubicBezTo>
                <a:cubicBezTo>
                  <a:pt x="5552" y="8199"/>
                  <a:pt x="5206" y="8341"/>
                  <a:pt x="4857" y="8446"/>
                </a:cubicBezTo>
                <a:cubicBezTo>
                  <a:pt x="4509" y="8552"/>
                  <a:pt x="4159" y="8622"/>
                  <a:pt x="3827" y="8644"/>
                </a:cubicBezTo>
                <a:cubicBezTo>
                  <a:pt x="3659" y="8656"/>
                  <a:pt x="3489" y="8654"/>
                  <a:pt x="3321" y="8638"/>
                </a:cubicBezTo>
                <a:lnTo>
                  <a:pt x="3351" y="8641"/>
                </a:lnTo>
                <a:cubicBezTo>
                  <a:pt x="3427" y="8651"/>
                  <a:pt x="3505" y="8657"/>
                  <a:pt x="3585" y="8661"/>
                </a:cubicBezTo>
                <a:cubicBezTo>
                  <a:pt x="3905" y="8675"/>
                  <a:pt x="4248" y="8645"/>
                  <a:pt x="4593" y="8581"/>
                </a:cubicBezTo>
                <a:cubicBezTo>
                  <a:pt x="4765" y="8549"/>
                  <a:pt x="4939" y="8510"/>
                  <a:pt x="5110" y="8467"/>
                </a:cubicBezTo>
                <a:cubicBezTo>
                  <a:pt x="5282" y="8423"/>
                  <a:pt x="5451" y="8376"/>
                  <a:pt x="5615" y="8333"/>
                </a:cubicBezTo>
                <a:cubicBezTo>
                  <a:pt x="5271" y="8462"/>
                  <a:pt x="4915" y="8581"/>
                  <a:pt x="4561" y="8660"/>
                </a:cubicBezTo>
                <a:cubicBezTo>
                  <a:pt x="4207" y="8739"/>
                  <a:pt x="3856" y="8780"/>
                  <a:pt x="3529" y="8769"/>
                </a:cubicBezTo>
                <a:cubicBezTo>
                  <a:pt x="3397" y="8765"/>
                  <a:pt x="3266" y="8753"/>
                  <a:pt x="3135" y="8731"/>
                </a:cubicBezTo>
                <a:cubicBezTo>
                  <a:pt x="3073" y="8720"/>
                  <a:pt x="3011" y="8708"/>
                  <a:pt x="2951" y="8693"/>
                </a:cubicBezTo>
                <a:cubicBezTo>
                  <a:pt x="2922" y="8686"/>
                  <a:pt x="2890" y="8678"/>
                  <a:pt x="2861" y="8670"/>
                </a:cubicBezTo>
                <a:cubicBezTo>
                  <a:pt x="2831" y="8662"/>
                  <a:pt x="2802" y="8653"/>
                  <a:pt x="2774" y="8644"/>
                </a:cubicBezTo>
                <a:cubicBezTo>
                  <a:pt x="2678" y="8614"/>
                  <a:pt x="2587" y="8571"/>
                  <a:pt x="2503" y="8516"/>
                </a:cubicBezTo>
                <a:cubicBezTo>
                  <a:pt x="2473" y="8495"/>
                  <a:pt x="2445" y="8472"/>
                  <a:pt x="2420" y="8445"/>
                </a:cubicBezTo>
                <a:cubicBezTo>
                  <a:pt x="2400" y="8425"/>
                  <a:pt x="2383" y="8401"/>
                  <a:pt x="2370" y="8376"/>
                </a:cubicBezTo>
                <a:cubicBezTo>
                  <a:pt x="2371" y="8393"/>
                  <a:pt x="2374" y="8409"/>
                  <a:pt x="2378" y="8424"/>
                </a:cubicBezTo>
                <a:cubicBezTo>
                  <a:pt x="2394" y="8483"/>
                  <a:pt x="2422" y="8537"/>
                  <a:pt x="2460" y="8583"/>
                </a:cubicBezTo>
                <a:cubicBezTo>
                  <a:pt x="2501" y="8633"/>
                  <a:pt x="2548" y="8678"/>
                  <a:pt x="2601" y="8715"/>
                </a:cubicBezTo>
                <a:cubicBezTo>
                  <a:pt x="2644" y="8746"/>
                  <a:pt x="2689" y="8774"/>
                  <a:pt x="2736" y="8799"/>
                </a:cubicBezTo>
                <a:cubicBezTo>
                  <a:pt x="2772" y="8818"/>
                  <a:pt x="2794" y="8828"/>
                  <a:pt x="2793" y="8828"/>
                </a:cubicBezTo>
                <a:cubicBezTo>
                  <a:pt x="2715" y="8794"/>
                  <a:pt x="2639" y="8752"/>
                  <a:pt x="2569" y="8703"/>
                </a:cubicBezTo>
                <a:cubicBezTo>
                  <a:pt x="2512" y="8663"/>
                  <a:pt x="2461" y="8616"/>
                  <a:pt x="2419" y="8561"/>
                </a:cubicBezTo>
                <a:cubicBezTo>
                  <a:pt x="2384" y="8537"/>
                  <a:pt x="2352" y="8507"/>
                  <a:pt x="2326" y="8474"/>
                </a:cubicBezTo>
                <a:cubicBezTo>
                  <a:pt x="2304" y="8446"/>
                  <a:pt x="2286" y="8416"/>
                  <a:pt x="2272" y="8385"/>
                </a:cubicBezTo>
                <a:cubicBezTo>
                  <a:pt x="2258" y="8354"/>
                  <a:pt x="2245" y="8321"/>
                  <a:pt x="2231" y="8283"/>
                </a:cubicBezTo>
                <a:cubicBezTo>
                  <a:pt x="2217" y="8246"/>
                  <a:pt x="2202" y="8202"/>
                  <a:pt x="2185" y="8150"/>
                </a:cubicBezTo>
                <a:cubicBezTo>
                  <a:pt x="2183" y="8221"/>
                  <a:pt x="2182" y="8286"/>
                  <a:pt x="2182" y="8347"/>
                </a:cubicBezTo>
                <a:cubicBezTo>
                  <a:pt x="2182" y="8407"/>
                  <a:pt x="2187" y="8467"/>
                  <a:pt x="2197" y="8526"/>
                </a:cubicBezTo>
                <a:cubicBezTo>
                  <a:pt x="2174" y="8507"/>
                  <a:pt x="2154" y="8484"/>
                  <a:pt x="2140" y="8457"/>
                </a:cubicBezTo>
                <a:cubicBezTo>
                  <a:pt x="2118" y="8416"/>
                  <a:pt x="2099" y="8373"/>
                  <a:pt x="2085" y="8328"/>
                </a:cubicBezTo>
                <a:cubicBezTo>
                  <a:pt x="2064" y="8264"/>
                  <a:pt x="2046" y="8199"/>
                  <a:pt x="2032" y="8133"/>
                </a:cubicBezTo>
                <a:cubicBezTo>
                  <a:pt x="2016" y="8058"/>
                  <a:pt x="2000" y="7972"/>
                  <a:pt x="1987" y="7881"/>
                </a:cubicBezTo>
                <a:cubicBezTo>
                  <a:pt x="1960" y="7700"/>
                  <a:pt x="1942" y="7499"/>
                  <a:pt x="1931" y="7345"/>
                </a:cubicBezTo>
                <a:cubicBezTo>
                  <a:pt x="1926" y="7268"/>
                  <a:pt x="1922" y="7203"/>
                  <a:pt x="1919" y="7157"/>
                </a:cubicBezTo>
                <a:lnTo>
                  <a:pt x="1916" y="7085"/>
                </a:lnTo>
                <a:cubicBezTo>
                  <a:pt x="1892" y="7142"/>
                  <a:pt x="1874" y="7230"/>
                  <a:pt x="1861" y="7341"/>
                </a:cubicBezTo>
                <a:cubicBezTo>
                  <a:pt x="1848" y="7471"/>
                  <a:pt x="1842" y="7601"/>
                  <a:pt x="1844" y="7731"/>
                </a:cubicBezTo>
                <a:cubicBezTo>
                  <a:pt x="1845" y="7882"/>
                  <a:pt x="1854" y="8033"/>
                  <a:pt x="1873" y="8182"/>
                </a:cubicBezTo>
                <a:cubicBezTo>
                  <a:pt x="1882" y="8257"/>
                  <a:pt x="1894" y="8331"/>
                  <a:pt x="1909" y="8401"/>
                </a:cubicBezTo>
                <a:cubicBezTo>
                  <a:pt x="1923" y="8470"/>
                  <a:pt x="1941" y="8538"/>
                  <a:pt x="1964" y="8604"/>
                </a:cubicBezTo>
                <a:cubicBezTo>
                  <a:pt x="1986" y="8671"/>
                  <a:pt x="2015" y="8734"/>
                  <a:pt x="2051" y="8794"/>
                </a:cubicBezTo>
                <a:cubicBezTo>
                  <a:pt x="2093" y="8862"/>
                  <a:pt x="2144" y="8923"/>
                  <a:pt x="2202" y="8977"/>
                </a:cubicBezTo>
                <a:cubicBezTo>
                  <a:pt x="2276" y="9042"/>
                  <a:pt x="2358" y="9098"/>
                  <a:pt x="2446" y="9143"/>
                </a:cubicBezTo>
                <a:cubicBezTo>
                  <a:pt x="2553" y="9198"/>
                  <a:pt x="2665" y="9243"/>
                  <a:pt x="2781" y="9276"/>
                </a:cubicBezTo>
                <a:cubicBezTo>
                  <a:pt x="2813" y="9285"/>
                  <a:pt x="2845" y="9294"/>
                  <a:pt x="2877" y="9302"/>
                </a:cubicBezTo>
                <a:lnTo>
                  <a:pt x="2927" y="9314"/>
                </a:lnTo>
                <a:cubicBezTo>
                  <a:pt x="2943" y="9318"/>
                  <a:pt x="2959" y="9322"/>
                  <a:pt x="2976" y="9325"/>
                </a:cubicBezTo>
                <a:cubicBezTo>
                  <a:pt x="3042" y="9340"/>
                  <a:pt x="3109" y="9352"/>
                  <a:pt x="3178" y="9362"/>
                </a:cubicBezTo>
                <a:cubicBezTo>
                  <a:pt x="3319" y="9383"/>
                  <a:pt x="3462" y="9394"/>
                  <a:pt x="3604" y="9395"/>
                </a:cubicBezTo>
                <a:cubicBezTo>
                  <a:pt x="3911" y="9397"/>
                  <a:pt x="4216" y="9363"/>
                  <a:pt x="4514" y="9295"/>
                </a:cubicBezTo>
                <a:cubicBezTo>
                  <a:pt x="4825" y="9224"/>
                  <a:pt x="5128" y="9123"/>
                  <a:pt x="5420" y="8994"/>
                </a:cubicBezTo>
                <a:cubicBezTo>
                  <a:pt x="5710" y="8867"/>
                  <a:pt x="5989" y="8716"/>
                  <a:pt x="6255" y="8543"/>
                </a:cubicBezTo>
                <a:cubicBezTo>
                  <a:pt x="6508" y="8379"/>
                  <a:pt x="6748" y="8196"/>
                  <a:pt x="6975" y="7998"/>
                </a:cubicBezTo>
                <a:cubicBezTo>
                  <a:pt x="7180" y="7818"/>
                  <a:pt x="7374" y="7625"/>
                  <a:pt x="7555" y="7421"/>
                </a:cubicBezTo>
                <a:cubicBezTo>
                  <a:pt x="7709" y="7246"/>
                  <a:pt x="7854" y="7063"/>
                  <a:pt x="7988" y="6873"/>
                </a:cubicBezTo>
                <a:cubicBezTo>
                  <a:pt x="8108" y="6702"/>
                  <a:pt x="8205" y="6546"/>
                  <a:pt x="8280" y="6415"/>
                </a:cubicBezTo>
                <a:cubicBezTo>
                  <a:pt x="8356" y="6283"/>
                  <a:pt x="8410" y="6177"/>
                  <a:pt x="8446" y="6104"/>
                </a:cubicBezTo>
                <a:cubicBezTo>
                  <a:pt x="8482" y="6031"/>
                  <a:pt x="8500" y="5992"/>
                  <a:pt x="8500" y="5992"/>
                </a:cubicBezTo>
                <a:cubicBezTo>
                  <a:pt x="8500" y="6079"/>
                  <a:pt x="8478" y="6204"/>
                  <a:pt x="8430" y="6360"/>
                </a:cubicBezTo>
                <a:cubicBezTo>
                  <a:pt x="8369" y="6548"/>
                  <a:pt x="8294" y="6731"/>
                  <a:pt x="8203" y="6906"/>
                </a:cubicBezTo>
                <a:cubicBezTo>
                  <a:pt x="8085" y="7136"/>
                  <a:pt x="7949" y="7357"/>
                  <a:pt x="7797" y="7567"/>
                </a:cubicBezTo>
                <a:cubicBezTo>
                  <a:pt x="7616" y="7816"/>
                  <a:pt x="7416" y="8052"/>
                  <a:pt x="7199" y="8270"/>
                </a:cubicBezTo>
                <a:cubicBezTo>
                  <a:pt x="6956" y="8516"/>
                  <a:pt x="6693" y="8741"/>
                  <a:pt x="6413" y="8943"/>
                </a:cubicBezTo>
                <a:cubicBezTo>
                  <a:pt x="6113" y="9160"/>
                  <a:pt x="5793" y="9349"/>
                  <a:pt x="5459" y="9507"/>
                </a:cubicBezTo>
                <a:cubicBezTo>
                  <a:pt x="5114" y="9671"/>
                  <a:pt x="4752" y="9796"/>
                  <a:pt x="4380" y="9882"/>
                </a:cubicBezTo>
                <a:cubicBezTo>
                  <a:pt x="4012" y="9966"/>
                  <a:pt x="3635" y="10002"/>
                  <a:pt x="3257" y="9987"/>
                </a:cubicBezTo>
                <a:cubicBezTo>
                  <a:pt x="3165" y="9983"/>
                  <a:pt x="3074" y="9976"/>
                  <a:pt x="2983" y="9965"/>
                </a:cubicBezTo>
                <a:cubicBezTo>
                  <a:pt x="2893" y="9955"/>
                  <a:pt x="2803" y="9941"/>
                  <a:pt x="2716" y="9924"/>
                </a:cubicBezTo>
                <a:cubicBezTo>
                  <a:pt x="2546" y="9891"/>
                  <a:pt x="2380" y="9843"/>
                  <a:pt x="2220" y="9780"/>
                </a:cubicBezTo>
                <a:cubicBezTo>
                  <a:pt x="2073" y="9721"/>
                  <a:pt x="1933" y="9645"/>
                  <a:pt x="1805" y="9553"/>
                </a:cubicBezTo>
                <a:cubicBezTo>
                  <a:pt x="1688" y="9468"/>
                  <a:pt x="1582" y="9369"/>
                  <a:pt x="1491" y="9256"/>
                </a:cubicBezTo>
                <a:cubicBezTo>
                  <a:pt x="1315" y="9040"/>
                  <a:pt x="1199" y="8790"/>
                  <a:pt x="1113" y="8533"/>
                </a:cubicBezTo>
                <a:cubicBezTo>
                  <a:pt x="1026" y="8276"/>
                  <a:pt x="971" y="8012"/>
                  <a:pt x="926" y="7761"/>
                </a:cubicBezTo>
                <a:cubicBezTo>
                  <a:pt x="882" y="7510"/>
                  <a:pt x="850" y="7270"/>
                  <a:pt x="823" y="7053"/>
                </a:cubicBezTo>
                <a:lnTo>
                  <a:pt x="752" y="6482"/>
                </a:lnTo>
                <a:cubicBezTo>
                  <a:pt x="732" y="6321"/>
                  <a:pt x="715" y="6193"/>
                  <a:pt x="703" y="6105"/>
                </a:cubicBezTo>
                <a:lnTo>
                  <a:pt x="684" y="5970"/>
                </a:lnTo>
                <a:cubicBezTo>
                  <a:pt x="666" y="6018"/>
                  <a:pt x="657" y="6112"/>
                  <a:pt x="654" y="6244"/>
                </a:cubicBezTo>
                <a:cubicBezTo>
                  <a:pt x="651" y="6376"/>
                  <a:pt x="653" y="6546"/>
                  <a:pt x="660" y="6746"/>
                </a:cubicBezTo>
                <a:cubicBezTo>
                  <a:pt x="664" y="6874"/>
                  <a:pt x="670" y="7015"/>
                  <a:pt x="680" y="7165"/>
                </a:cubicBezTo>
                <a:cubicBezTo>
                  <a:pt x="689" y="7315"/>
                  <a:pt x="701" y="7476"/>
                  <a:pt x="718" y="7644"/>
                </a:cubicBezTo>
                <a:cubicBezTo>
                  <a:pt x="761" y="7860"/>
                  <a:pt x="807" y="8071"/>
                  <a:pt x="862" y="8273"/>
                </a:cubicBezTo>
                <a:cubicBezTo>
                  <a:pt x="915" y="8472"/>
                  <a:pt x="982" y="8667"/>
                  <a:pt x="1064" y="8856"/>
                </a:cubicBezTo>
                <a:cubicBezTo>
                  <a:pt x="1143" y="9038"/>
                  <a:pt x="1244" y="9209"/>
                  <a:pt x="1365" y="9366"/>
                </a:cubicBezTo>
                <a:cubicBezTo>
                  <a:pt x="1489" y="9525"/>
                  <a:pt x="1637" y="9663"/>
                  <a:pt x="1803" y="9777"/>
                </a:cubicBezTo>
                <a:cubicBezTo>
                  <a:pt x="1890" y="9836"/>
                  <a:pt x="1980" y="9890"/>
                  <a:pt x="2074" y="9937"/>
                </a:cubicBezTo>
                <a:cubicBezTo>
                  <a:pt x="2170" y="9985"/>
                  <a:pt x="2269" y="10028"/>
                  <a:pt x="2370" y="10065"/>
                </a:cubicBezTo>
                <a:cubicBezTo>
                  <a:pt x="2576" y="10140"/>
                  <a:pt x="2788" y="10198"/>
                  <a:pt x="3004" y="10238"/>
                </a:cubicBezTo>
                <a:cubicBezTo>
                  <a:pt x="3222" y="10280"/>
                  <a:pt x="3442" y="10308"/>
                  <a:pt x="3663" y="10321"/>
                </a:cubicBezTo>
                <a:cubicBezTo>
                  <a:pt x="3734" y="10326"/>
                  <a:pt x="3805" y="10329"/>
                  <a:pt x="3877" y="10331"/>
                </a:cubicBezTo>
                <a:cubicBezTo>
                  <a:pt x="3916" y="10329"/>
                  <a:pt x="3955" y="10326"/>
                  <a:pt x="3994" y="10322"/>
                </a:cubicBezTo>
                <a:cubicBezTo>
                  <a:pt x="4409" y="10281"/>
                  <a:pt x="4818" y="10191"/>
                  <a:pt x="5213" y="10055"/>
                </a:cubicBezTo>
                <a:cubicBezTo>
                  <a:pt x="5598" y="9922"/>
                  <a:pt x="5970" y="9754"/>
                  <a:pt x="6324" y="9551"/>
                </a:cubicBezTo>
                <a:cubicBezTo>
                  <a:pt x="6657" y="9360"/>
                  <a:pt x="6974" y="9143"/>
                  <a:pt x="7272" y="8901"/>
                </a:cubicBezTo>
                <a:cubicBezTo>
                  <a:pt x="7541" y="8682"/>
                  <a:pt x="7795" y="8445"/>
                  <a:pt x="8031" y="8191"/>
                </a:cubicBezTo>
                <a:cubicBezTo>
                  <a:pt x="8234" y="7973"/>
                  <a:pt x="8423" y="7744"/>
                  <a:pt x="8597" y="7503"/>
                </a:cubicBezTo>
                <a:cubicBezTo>
                  <a:pt x="8754" y="7287"/>
                  <a:pt x="8879" y="7087"/>
                  <a:pt x="8977" y="6919"/>
                </a:cubicBezTo>
                <a:cubicBezTo>
                  <a:pt x="9075" y="6751"/>
                  <a:pt x="9145" y="6614"/>
                  <a:pt x="9192" y="6519"/>
                </a:cubicBezTo>
                <a:cubicBezTo>
                  <a:pt x="9239" y="6425"/>
                  <a:pt x="9262" y="6373"/>
                  <a:pt x="9262" y="6373"/>
                </a:cubicBezTo>
                <a:cubicBezTo>
                  <a:pt x="9248" y="6439"/>
                  <a:pt x="9210" y="6554"/>
                  <a:pt x="9143" y="6707"/>
                </a:cubicBezTo>
                <a:cubicBezTo>
                  <a:pt x="9057" y="6901"/>
                  <a:pt x="8960" y="7089"/>
                  <a:pt x="8851" y="7270"/>
                </a:cubicBezTo>
                <a:cubicBezTo>
                  <a:pt x="8704" y="7517"/>
                  <a:pt x="8541" y="7754"/>
                  <a:pt x="8362" y="7979"/>
                </a:cubicBezTo>
                <a:cubicBezTo>
                  <a:pt x="8147" y="8252"/>
                  <a:pt x="7912" y="8508"/>
                  <a:pt x="7659" y="8747"/>
                </a:cubicBezTo>
                <a:cubicBezTo>
                  <a:pt x="7372" y="9018"/>
                  <a:pt x="7063" y="9264"/>
                  <a:pt x="6737" y="9485"/>
                </a:cubicBezTo>
                <a:cubicBezTo>
                  <a:pt x="6382" y="9725"/>
                  <a:pt x="6005" y="9931"/>
                  <a:pt x="5612" y="10100"/>
                </a:cubicBezTo>
                <a:cubicBezTo>
                  <a:pt x="5199" y="10278"/>
                  <a:pt x="4767" y="10408"/>
                  <a:pt x="4324" y="10487"/>
                </a:cubicBezTo>
                <a:cubicBezTo>
                  <a:pt x="4100" y="10526"/>
                  <a:pt x="3874" y="10550"/>
                  <a:pt x="3646" y="10558"/>
                </a:cubicBezTo>
                <a:cubicBezTo>
                  <a:pt x="3420" y="10567"/>
                  <a:pt x="3193" y="10558"/>
                  <a:pt x="2967" y="10532"/>
                </a:cubicBezTo>
                <a:cubicBezTo>
                  <a:pt x="2745" y="10507"/>
                  <a:pt x="2525" y="10463"/>
                  <a:pt x="2310" y="10401"/>
                </a:cubicBezTo>
                <a:cubicBezTo>
                  <a:pt x="2097" y="10339"/>
                  <a:pt x="1892" y="10253"/>
                  <a:pt x="1699" y="10143"/>
                </a:cubicBezTo>
                <a:cubicBezTo>
                  <a:pt x="1515" y="10037"/>
                  <a:pt x="1346" y="9905"/>
                  <a:pt x="1197" y="9752"/>
                </a:cubicBezTo>
                <a:cubicBezTo>
                  <a:pt x="1060" y="9608"/>
                  <a:pt x="941" y="9448"/>
                  <a:pt x="843" y="9274"/>
                </a:cubicBezTo>
                <a:cubicBezTo>
                  <a:pt x="753" y="9111"/>
                  <a:pt x="676" y="8941"/>
                  <a:pt x="616" y="8765"/>
                </a:cubicBezTo>
                <a:cubicBezTo>
                  <a:pt x="559" y="8599"/>
                  <a:pt x="511" y="8430"/>
                  <a:pt x="472" y="8259"/>
                </a:cubicBezTo>
                <a:cubicBezTo>
                  <a:pt x="434" y="8093"/>
                  <a:pt x="403" y="7930"/>
                  <a:pt x="376" y="7772"/>
                </a:cubicBezTo>
                <a:cubicBezTo>
                  <a:pt x="349" y="7614"/>
                  <a:pt x="328" y="7460"/>
                  <a:pt x="307" y="7311"/>
                </a:cubicBezTo>
                <a:cubicBezTo>
                  <a:pt x="267" y="7014"/>
                  <a:pt x="235" y="6739"/>
                  <a:pt x="202" y="6494"/>
                </a:cubicBezTo>
                <a:cubicBezTo>
                  <a:pt x="170" y="6248"/>
                  <a:pt x="140" y="6031"/>
                  <a:pt x="111" y="5851"/>
                </a:cubicBezTo>
                <a:cubicBezTo>
                  <a:pt x="82" y="5671"/>
                  <a:pt x="56" y="5529"/>
                  <a:pt x="37" y="5432"/>
                </a:cubicBezTo>
                <a:cubicBezTo>
                  <a:pt x="18" y="5335"/>
                  <a:pt x="7" y="5283"/>
                  <a:pt x="7" y="5283"/>
                </a:cubicBezTo>
                <a:cubicBezTo>
                  <a:pt x="0" y="5372"/>
                  <a:pt x="14" y="5540"/>
                  <a:pt x="37" y="5772"/>
                </a:cubicBezTo>
                <a:lnTo>
                  <a:pt x="127" y="6651"/>
                </a:lnTo>
                <a:cubicBezTo>
                  <a:pt x="145" y="6826"/>
                  <a:pt x="165" y="7013"/>
                  <a:pt x="189" y="7213"/>
                </a:cubicBezTo>
                <a:cubicBezTo>
                  <a:pt x="213" y="7412"/>
                  <a:pt x="241" y="7623"/>
                  <a:pt x="277" y="7844"/>
                </a:cubicBezTo>
                <a:cubicBezTo>
                  <a:pt x="315" y="8077"/>
                  <a:pt x="366" y="8308"/>
                  <a:pt x="428" y="8535"/>
                </a:cubicBezTo>
                <a:cubicBezTo>
                  <a:pt x="497" y="8789"/>
                  <a:pt x="594" y="9034"/>
                  <a:pt x="716" y="9266"/>
                </a:cubicBezTo>
                <a:cubicBezTo>
                  <a:pt x="784" y="9393"/>
                  <a:pt x="863" y="9513"/>
                  <a:pt x="951" y="9627"/>
                </a:cubicBezTo>
                <a:cubicBezTo>
                  <a:pt x="1045" y="9747"/>
                  <a:pt x="1151" y="9858"/>
                  <a:pt x="1267" y="9958"/>
                </a:cubicBezTo>
                <a:cubicBezTo>
                  <a:pt x="1390" y="10063"/>
                  <a:pt x="1522" y="10155"/>
                  <a:pt x="1663" y="10234"/>
                </a:cubicBezTo>
                <a:cubicBezTo>
                  <a:pt x="1808" y="10314"/>
                  <a:pt x="1961" y="10382"/>
                  <a:pt x="2118" y="10436"/>
                </a:cubicBezTo>
                <a:cubicBezTo>
                  <a:pt x="2278" y="10490"/>
                  <a:pt x="2442" y="10533"/>
                  <a:pt x="2608" y="10564"/>
                </a:cubicBezTo>
                <a:cubicBezTo>
                  <a:pt x="2776" y="10595"/>
                  <a:pt x="2945" y="10617"/>
                  <a:pt x="3116" y="10629"/>
                </a:cubicBezTo>
                <a:cubicBezTo>
                  <a:pt x="3469" y="10653"/>
                  <a:pt x="3823" y="10637"/>
                  <a:pt x="4173" y="10582"/>
                </a:cubicBezTo>
                <a:cubicBezTo>
                  <a:pt x="4532" y="10526"/>
                  <a:pt x="4886" y="10436"/>
                  <a:pt x="5228" y="10312"/>
                </a:cubicBezTo>
                <a:cubicBezTo>
                  <a:pt x="5577" y="10186"/>
                  <a:pt x="5914" y="10031"/>
                  <a:pt x="6236" y="9849"/>
                </a:cubicBezTo>
                <a:cubicBezTo>
                  <a:pt x="6892" y="9476"/>
                  <a:pt x="7488" y="9006"/>
                  <a:pt x="8004" y="8455"/>
                </a:cubicBezTo>
                <a:cubicBezTo>
                  <a:pt x="8418" y="8014"/>
                  <a:pt x="8777" y="7523"/>
                  <a:pt x="9073" y="6994"/>
                </a:cubicBezTo>
                <a:cubicBezTo>
                  <a:pt x="9107" y="6923"/>
                  <a:pt x="9141" y="6852"/>
                  <a:pt x="9173" y="6779"/>
                </a:cubicBezTo>
                <a:cubicBezTo>
                  <a:pt x="9231" y="6651"/>
                  <a:pt x="9286" y="6521"/>
                  <a:pt x="9337" y="6389"/>
                </a:cubicBezTo>
                <a:cubicBezTo>
                  <a:pt x="9547" y="5851"/>
                  <a:pt x="9690" y="5289"/>
                  <a:pt x="9765" y="4717"/>
                </a:cubicBezTo>
                <a:cubicBezTo>
                  <a:pt x="9774" y="4644"/>
                  <a:pt x="9782" y="4571"/>
                  <a:pt x="9789" y="4497"/>
                </a:cubicBezTo>
                <a:cubicBezTo>
                  <a:pt x="9793" y="4460"/>
                  <a:pt x="9796" y="4423"/>
                  <a:pt x="9799" y="4386"/>
                </a:cubicBezTo>
                <a:cubicBezTo>
                  <a:pt x="9801" y="4350"/>
                  <a:pt x="9804" y="4314"/>
                  <a:pt x="9806" y="4277"/>
                </a:cubicBezTo>
                <a:cubicBezTo>
                  <a:pt x="9816" y="4130"/>
                  <a:pt x="9821" y="3980"/>
                  <a:pt x="9820" y="3826"/>
                </a:cubicBezTo>
                <a:close/>
                <a:moveTo>
                  <a:pt x="6273" y="2466"/>
                </a:moveTo>
                <a:cubicBezTo>
                  <a:pt x="6334" y="2498"/>
                  <a:pt x="6393" y="2535"/>
                  <a:pt x="6449" y="2576"/>
                </a:cubicBezTo>
                <a:cubicBezTo>
                  <a:pt x="6508" y="2619"/>
                  <a:pt x="6563" y="2668"/>
                  <a:pt x="6614" y="2720"/>
                </a:cubicBezTo>
                <a:cubicBezTo>
                  <a:pt x="6662" y="2769"/>
                  <a:pt x="6706" y="2820"/>
                  <a:pt x="6745" y="2875"/>
                </a:cubicBezTo>
                <a:cubicBezTo>
                  <a:pt x="6764" y="2901"/>
                  <a:pt x="6780" y="2925"/>
                  <a:pt x="6795" y="2949"/>
                </a:cubicBezTo>
                <a:cubicBezTo>
                  <a:pt x="6803" y="2960"/>
                  <a:pt x="6810" y="2972"/>
                  <a:pt x="6817" y="2983"/>
                </a:cubicBezTo>
                <a:lnTo>
                  <a:pt x="6827" y="2999"/>
                </a:lnTo>
                <a:lnTo>
                  <a:pt x="6835" y="3013"/>
                </a:lnTo>
                <a:lnTo>
                  <a:pt x="6851" y="3042"/>
                </a:lnTo>
                <a:lnTo>
                  <a:pt x="6868" y="3074"/>
                </a:lnTo>
                <a:cubicBezTo>
                  <a:pt x="6880" y="3095"/>
                  <a:pt x="6891" y="3117"/>
                  <a:pt x="6902" y="3138"/>
                </a:cubicBezTo>
                <a:cubicBezTo>
                  <a:pt x="6924" y="3181"/>
                  <a:pt x="6945" y="3225"/>
                  <a:pt x="6964" y="3269"/>
                </a:cubicBezTo>
                <a:cubicBezTo>
                  <a:pt x="7004" y="3358"/>
                  <a:pt x="7038" y="3448"/>
                  <a:pt x="7067" y="3540"/>
                </a:cubicBezTo>
                <a:cubicBezTo>
                  <a:pt x="7127" y="3726"/>
                  <a:pt x="7166" y="3917"/>
                  <a:pt x="7185" y="4111"/>
                </a:cubicBezTo>
                <a:cubicBezTo>
                  <a:pt x="7194" y="4209"/>
                  <a:pt x="7198" y="4308"/>
                  <a:pt x="7196" y="4407"/>
                </a:cubicBezTo>
                <a:cubicBezTo>
                  <a:pt x="7195" y="4507"/>
                  <a:pt x="7187" y="4607"/>
                  <a:pt x="7174" y="4706"/>
                </a:cubicBezTo>
                <a:cubicBezTo>
                  <a:pt x="7146" y="4919"/>
                  <a:pt x="7088" y="5126"/>
                  <a:pt x="7003" y="5323"/>
                </a:cubicBezTo>
                <a:cubicBezTo>
                  <a:pt x="6959" y="5425"/>
                  <a:pt x="6907" y="5523"/>
                  <a:pt x="6847" y="5617"/>
                </a:cubicBezTo>
                <a:cubicBezTo>
                  <a:pt x="6788" y="5710"/>
                  <a:pt x="6722" y="5799"/>
                  <a:pt x="6650" y="5882"/>
                </a:cubicBezTo>
                <a:cubicBezTo>
                  <a:pt x="6793" y="5712"/>
                  <a:pt x="6909" y="5521"/>
                  <a:pt x="6994" y="5316"/>
                </a:cubicBezTo>
                <a:cubicBezTo>
                  <a:pt x="7075" y="5120"/>
                  <a:pt x="7129" y="4913"/>
                  <a:pt x="7154" y="4701"/>
                </a:cubicBezTo>
                <a:cubicBezTo>
                  <a:pt x="7166" y="4603"/>
                  <a:pt x="7172" y="4505"/>
                  <a:pt x="7172" y="4406"/>
                </a:cubicBezTo>
                <a:cubicBezTo>
                  <a:pt x="7172" y="4308"/>
                  <a:pt x="7167" y="4211"/>
                  <a:pt x="7156" y="4114"/>
                </a:cubicBezTo>
                <a:cubicBezTo>
                  <a:pt x="7135" y="3924"/>
                  <a:pt x="7094" y="3737"/>
                  <a:pt x="7034" y="3555"/>
                </a:cubicBezTo>
                <a:cubicBezTo>
                  <a:pt x="6974" y="3376"/>
                  <a:pt x="6896" y="3203"/>
                  <a:pt x="6800" y="3040"/>
                </a:cubicBezTo>
                <a:lnTo>
                  <a:pt x="6789" y="3020"/>
                </a:lnTo>
                <a:cubicBezTo>
                  <a:pt x="6782" y="3009"/>
                  <a:pt x="6776" y="2998"/>
                  <a:pt x="6769" y="2988"/>
                </a:cubicBezTo>
                <a:cubicBezTo>
                  <a:pt x="6755" y="2965"/>
                  <a:pt x="6739" y="2942"/>
                  <a:pt x="6722" y="2918"/>
                </a:cubicBezTo>
                <a:cubicBezTo>
                  <a:pt x="6685" y="2866"/>
                  <a:pt x="6644" y="2816"/>
                  <a:pt x="6600" y="2770"/>
                </a:cubicBezTo>
                <a:cubicBezTo>
                  <a:pt x="6505" y="2669"/>
                  <a:pt x="6395" y="2585"/>
                  <a:pt x="6273" y="2519"/>
                </a:cubicBezTo>
                <a:cubicBezTo>
                  <a:pt x="6222" y="2491"/>
                  <a:pt x="6169" y="2466"/>
                  <a:pt x="6114" y="2445"/>
                </a:cubicBezTo>
                <a:cubicBezTo>
                  <a:pt x="6082" y="2432"/>
                  <a:pt x="6052" y="2422"/>
                  <a:pt x="6023" y="2413"/>
                </a:cubicBezTo>
                <a:cubicBezTo>
                  <a:pt x="6085" y="2418"/>
                  <a:pt x="6145" y="2425"/>
                  <a:pt x="6205" y="2433"/>
                </a:cubicBezTo>
                <a:cubicBezTo>
                  <a:pt x="6227" y="2442"/>
                  <a:pt x="6250" y="2453"/>
                  <a:pt x="6273" y="2466"/>
                </a:cubicBezTo>
                <a:close/>
                <a:moveTo>
                  <a:pt x="4716" y="6812"/>
                </a:moveTo>
                <a:cubicBezTo>
                  <a:pt x="4534" y="6829"/>
                  <a:pt x="4351" y="6834"/>
                  <a:pt x="4169" y="6825"/>
                </a:cubicBezTo>
                <a:cubicBezTo>
                  <a:pt x="3988" y="6818"/>
                  <a:pt x="3808" y="6799"/>
                  <a:pt x="3629" y="6767"/>
                </a:cubicBezTo>
                <a:cubicBezTo>
                  <a:pt x="3454" y="6736"/>
                  <a:pt x="3282" y="6691"/>
                  <a:pt x="3114" y="6631"/>
                </a:cubicBezTo>
                <a:cubicBezTo>
                  <a:pt x="2951" y="6573"/>
                  <a:pt x="2794" y="6499"/>
                  <a:pt x="2645" y="6410"/>
                </a:cubicBezTo>
                <a:cubicBezTo>
                  <a:pt x="2796" y="6496"/>
                  <a:pt x="2955" y="6567"/>
                  <a:pt x="3121" y="6622"/>
                </a:cubicBezTo>
                <a:cubicBezTo>
                  <a:pt x="3288" y="6678"/>
                  <a:pt x="3460" y="6720"/>
                  <a:pt x="3635" y="6748"/>
                </a:cubicBezTo>
                <a:cubicBezTo>
                  <a:pt x="3811" y="6776"/>
                  <a:pt x="3990" y="6792"/>
                  <a:pt x="4169" y="6797"/>
                </a:cubicBezTo>
                <a:cubicBezTo>
                  <a:pt x="4348" y="6803"/>
                  <a:pt x="4527" y="6796"/>
                  <a:pt x="4706" y="6777"/>
                </a:cubicBezTo>
                <a:cubicBezTo>
                  <a:pt x="4918" y="6754"/>
                  <a:pt x="5127" y="6711"/>
                  <a:pt x="5331" y="6647"/>
                </a:cubicBezTo>
                <a:cubicBezTo>
                  <a:pt x="5211" y="6678"/>
                  <a:pt x="5090" y="6701"/>
                  <a:pt x="4968" y="6716"/>
                </a:cubicBezTo>
                <a:cubicBezTo>
                  <a:pt x="5145" y="6690"/>
                  <a:pt x="5319" y="6649"/>
                  <a:pt x="5487" y="6591"/>
                </a:cubicBezTo>
                <a:cubicBezTo>
                  <a:pt x="5508" y="6584"/>
                  <a:pt x="5529" y="6577"/>
                  <a:pt x="5549" y="6569"/>
                </a:cubicBezTo>
                <a:cubicBezTo>
                  <a:pt x="5610" y="6545"/>
                  <a:pt x="5669" y="6518"/>
                  <a:pt x="5727" y="6489"/>
                </a:cubicBezTo>
                <a:cubicBezTo>
                  <a:pt x="5806" y="6451"/>
                  <a:pt x="5883" y="6408"/>
                  <a:pt x="5958" y="6361"/>
                </a:cubicBezTo>
                <a:cubicBezTo>
                  <a:pt x="5995" y="6338"/>
                  <a:pt x="6032" y="6314"/>
                  <a:pt x="6068" y="6288"/>
                </a:cubicBezTo>
                <a:cubicBezTo>
                  <a:pt x="6086" y="6276"/>
                  <a:pt x="6104" y="6263"/>
                  <a:pt x="6121" y="6249"/>
                </a:cubicBezTo>
                <a:lnTo>
                  <a:pt x="6149" y="6229"/>
                </a:lnTo>
                <a:lnTo>
                  <a:pt x="6178" y="6206"/>
                </a:lnTo>
                <a:cubicBezTo>
                  <a:pt x="6338" y="6079"/>
                  <a:pt x="6480" y="5931"/>
                  <a:pt x="6600" y="5766"/>
                </a:cubicBezTo>
                <a:cubicBezTo>
                  <a:pt x="6699" y="5628"/>
                  <a:pt x="6782" y="5479"/>
                  <a:pt x="6845" y="5322"/>
                </a:cubicBezTo>
                <a:cubicBezTo>
                  <a:pt x="6907" y="5169"/>
                  <a:pt x="6951" y="5010"/>
                  <a:pt x="6976" y="4848"/>
                </a:cubicBezTo>
                <a:cubicBezTo>
                  <a:pt x="6988" y="4771"/>
                  <a:pt x="6996" y="4694"/>
                  <a:pt x="7001" y="4616"/>
                </a:cubicBezTo>
                <a:cubicBezTo>
                  <a:pt x="7003" y="4578"/>
                  <a:pt x="7004" y="4540"/>
                  <a:pt x="7005" y="4503"/>
                </a:cubicBezTo>
                <a:lnTo>
                  <a:pt x="7005" y="4430"/>
                </a:lnTo>
                <a:cubicBezTo>
                  <a:pt x="7005" y="4425"/>
                  <a:pt x="7005" y="4418"/>
                  <a:pt x="7005" y="4416"/>
                </a:cubicBezTo>
                <a:lnTo>
                  <a:pt x="7004" y="4398"/>
                </a:lnTo>
                <a:lnTo>
                  <a:pt x="7004" y="4386"/>
                </a:lnTo>
                <a:lnTo>
                  <a:pt x="7004" y="4379"/>
                </a:lnTo>
                <a:lnTo>
                  <a:pt x="7004" y="4365"/>
                </a:lnTo>
                <a:lnTo>
                  <a:pt x="7002" y="4337"/>
                </a:lnTo>
                <a:cubicBezTo>
                  <a:pt x="7001" y="4319"/>
                  <a:pt x="7000" y="4300"/>
                  <a:pt x="6999" y="4282"/>
                </a:cubicBezTo>
                <a:cubicBezTo>
                  <a:pt x="6996" y="4245"/>
                  <a:pt x="6992" y="4208"/>
                  <a:pt x="6988" y="4172"/>
                </a:cubicBezTo>
                <a:cubicBezTo>
                  <a:pt x="6979" y="4099"/>
                  <a:pt x="6966" y="4027"/>
                  <a:pt x="6951" y="3956"/>
                </a:cubicBezTo>
                <a:cubicBezTo>
                  <a:pt x="6921" y="3815"/>
                  <a:pt x="6880" y="3677"/>
                  <a:pt x="6827" y="3543"/>
                </a:cubicBezTo>
                <a:cubicBezTo>
                  <a:pt x="6800" y="3477"/>
                  <a:pt x="6771" y="3411"/>
                  <a:pt x="6740" y="3347"/>
                </a:cubicBezTo>
                <a:cubicBezTo>
                  <a:pt x="6724" y="3315"/>
                  <a:pt x="6707" y="3284"/>
                  <a:pt x="6690" y="3252"/>
                </a:cubicBezTo>
                <a:cubicBezTo>
                  <a:pt x="6681" y="3237"/>
                  <a:pt x="6673" y="3221"/>
                  <a:pt x="6664" y="3206"/>
                </a:cubicBezTo>
                <a:lnTo>
                  <a:pt x="6650" y="3182"/>
                </a:lnTo>
                <a:lnTo>
                  <a:pt x="6636" y="3158"/>
                </a:lnTo>
                <a:lnTo>
                  <a:pt x="6628" y="3145"/>
                </a:lnTo>
                <a:lnTo>
                  <a:pt x="6623" y="3137"/>
                </a:lnTo>
                <a:lnTo>
                  <a:pt x="6621" y="3133"/>
                </a:lnTo>
                <a:lnTo>
                  <a:pt x="6613" y="3120"/>
                </a:lnTo>
                <a:lnTo>
                  <a:pt x="6599" y="3098"/>
                </a:lnTo>
                <a:cubicBezTo>
                  <a:pt x="6579" y="3067"/>
                  <a:pt x="6557" y="3034"/>
                  <a:pt x="6530" y="3001"/>
                </a:cubicBezTo>
                <a:cubicBezTo>
                  <a:pt x="6473" y="2927"/>
                  <a:pt x="6406" y="2861"/>
                  <a:pt x="6332" y="2803"/>
                </a:cubicBezTo>
                <a:cubicBezTo>
                  <a:pt x="6261" y="2748"/>
                  <a:pt x="6183" y="2702"/>
                  <a:pt x="6100" y="2665"/>
                </a:cubicBezTo>
                <a:cubicBezTo>
                  <a:pt x="6036" y="2637"/>
                  <a:pt x="5970" y="2614"/>
                  <a:pt x="5903" y="2597"/>
                </a:cubicBezTo>
                <a:cubicBezTo>
                  <a:pt x="5852" y="2584"/>
                  <a:pt x="5800" y="2574"/>
                  <a:pt x="5748" y="2567"/>
                </a:cubicBezTo>
                <a:cubicBezTo>
                  <a:pt x="5702" y="2561"/>
                  <a:pt x="5661" y="2557"/>
                  <a:pt x="5623" y="2555"/>
                </a:cubicBezTo>
                <a:cubicBezTo>
                  <a:pt x="5547" y="2550"/>
                  <a:pt x="5482" y="2549"/>
                  <a:pt x="5420" y="2550"/>
                </a:cubicBezTo>
                <a:cubicBezTo>
                  <a:pt x="5471" y="2550"/>
                  <a:pt x="5524" y="2550"/>
                  <a:pt x="5583" y="2553"/>
                </a:cubicBezTo>
                <a:cubicBezTo>
                  <a:pt x="5652" y="2556"/>
                  <a:pt x="5720" y="2563"/>
                  <a:pt x="5788" y="2575"/>
                </a:cubicBezTo>
                <a:cubicBezTo>
                  <a:pt x="5828" y="2581"/>
                  <a:pt x="5872" y="2591"/>
                  <a:pt x="5921" y="2604"/>
                </a:cubicBezTo>
                <a:cubicBezTo>
                  <a:pt x="5976" y="2619"/>
                  <a:pt x="6030" y="2637"/>
                  <a:pt x="6083" y="2660"/>
                </a:cubicBezTo>
                <a:cubicBezTo>
                  <a:pt x="6149" y="2688"/>
                  <a:pt x="6212" y="2723"/>
                  <a:pt x="6271" y="2763"/>
                </a:cubicBezTo>
                <a:cubicBezTo>
                  <a:pt x="6336" y="2807"/>
                  <a:pt x="6397" y="2859"/>
                  <a:pt x="6451" y="2916"/>
                </a:cubicBezTo>
                <a:cubicBezTo>
                  <a:pt x="6488" y="2955"/>
                  <a:pt x="6523" y="2997"/>
                  <a:pt x="6554" y="3041"/>
                </a:cubicBezTo>
                <a:cubicBezTo>
                  <a:pt x="6569" y="3061"/>
                  <a:pt x="6582" y="3081"/>
                  <a:pt x="6594" y="3100"/>
                </a:cubicBezTo>
                <a:cubicBezTo>
                  <a:pt x="6606" y="3119"/>
                  <a:pt x="6620" y="3142"/>
                  <a:pt x="6621" y="3143"/>
                </a:cubicBezTo>
                <a:lnTo>
                  <a:pt x="6624" y="3148"/>
                </a:lnTo>
                <a:lnTo>
                  <a:pt x="6629" y="3156"/>
                </a:lnTo>
                <a:lnTo>
                  <a:pt x="6638" y="3172"/>
                </a:lnTo>
                <a:lnTo>
                  <a:pt x="6654" y="3201"/>
                </a:lnTo>
                <a:cubicBezTo>
                  <a:pt x="6665" y="3220"/>
                  <a:pt x="6676" y="3239"/>
                  <a:pt x="6686" y="3259"/>
                </a:cubicBezTo>
                <a:cubicBezTo>
                  <a:pt x="6812" y="3493"/>
                  <a:pt x="6901" y="3746"/>
                  <a:pt x="6949" y="4008"/>
                </a:cubicBezTo>
                <a:cubicBezTo>
                  <a:pt x="6966" y="4097"/>
                  <a:pt x="6977" y="4187"/>
                  <a:pt x="6984" y="4277"/>
                </a:cubicBezTo>
                <a:cubicBezTo>
                  <a:pt x="6985" y="4299"/>
                  <a:pt x="6987" y="4322"/>
                  <a:pt x="6988" y="4345"/>
                </a:cubicBezTo>
                <a:lnTo>
                  <a:pt x="6989" y="4379"/>
                </a:lnTo>
                <a:lnTo>
                  <a:pt x="6989" y="4388"/>
                </a:lnTo>
                <a:lnTo>
                  <a:pt x="6989" y="4400"/>
                </a:lnTo>
                <a:lnTo>
                  <a:pt x="6989" y="4411"/>
                </a:lnTo>
                <a:cubicBezTo>
                  <a:pt x="6989" y="4416"/>
                  <a:pt x="6989" y="4433"/>
                  <a:pt x="6989" y="4445"/>
                </a:cubicBezTo>
                <a:lnTo>
                  <a:pt x="6989" y="4481"/>
                </a:lnTo>
                <a:cubicBezTo>
                  <a:pt x="6989" y="4504"/>
                  <a:pt x="6988" y="4527"/>
                  <a:pt x="6987" y="4550"/>
                </a:cubicBezTo>
                <a:cubicBezTo>
                  <a:pt x="6980" y="4745"/>
                  <a:pt x="6948" y="4937"/>
                  <a:pt x="6891" y="5123"/>
                </a:cubicBezTo>
                <a:cubicBezTo>
                  <a:pt x="6830" y="5321"/>
                  <a:pt x="6740" y="5509"/>
                  <a:pt x="6624" y="5681"/>
                </a:cubicBezTo>
                <a:cubicBezTo>
                  <a:pt x="6509" y="5850"/>
                  <a:pt x="6370" y="6002"/>
                  <a:pt x="6212" y="6132"/>
                </a:cubicBezTo>
                <a:cubicBezTo>
                  <a:pt x="6193" y="6148"/>
                  <a:pt x="6174" y="6163"/>
                  <a:pt x="6154" y="6178"/>
                </a:cubicBezTo>
                <a:lnTo>
                  <a:pt x="6125" y="6200"/>
                </a:lnTo>
                <a:lnTo>
                  <a:pt x="6097" y="6221"/>
                </a:lnTo>
                <a:cubicBezTo>
                  <a:pt x="6062" y="6246"/>
                  <a:pt x="6026" y="6271"/>
                  <a:pt x="5989" y="6295"/>
                </a:cubicBezTo>
                <a:cubicBezTo>
                  <a:pt x="5915" y="6342"/>
                  <a:pt x="5838" y="6385"/>
                  <a:pt x="5760" y="6425"/>
                </a:cubicBezTo>
                <a:cubicBezTo>
                  <a:pt x="5602" y="6503"/>
                  <a:pt x="5438" y="6566"/>
                  <a:pt x="5268" y="6613"/>
                </a:cubicBezTo>
                <a:cubicBezTo>
                  <a:pt x="5098" y="6660"/>
                  <a:pt x="4924" y="6692"/>
                  <a:pt x="4748" y="6710"/>
                </a:cubicBezTo>
                <a:cubicBezTo>
                  <a:pt x="4572" y="6727"/>
                  <a:pt x="4395" y="6732"/>
                  <a:pt x="4219" y="6723"/>
                </a:cubicBezTo>
                <a:cubicBezTo>
                  <a:pt x="4044" y="6716"/>
                  <a:pt x="3871" y="6698"/>
                  <a:pt x="3699" y="6667"/>
                </a:cubicBezTo>
                <a:cubicBezTo>
                  <a:pt x="3531" y="6637"/>
                  <a:pt x="3365" y="6593"/>
                  <a:pt x="3205" y="6536"/>
                </a:cubicBezTo>
                <a:cubicBezTo>
                  <a:pt x="3367" y="6590"/>
                  <a:pt x="3534" y="6630"/>
                  <a:pt x="3703" y="6657"/>
                </a:cubicBezTo>
                <a:cubicBezTo>
                  <a:pt x="3874" y="6684"/>
                  <a:pt x="4047" y="6699"/>
                  <a:pt x="4220" y="6703"/>
                </a:cubicBezTo>
                <a:cubicBezTo>
                  <a:pt x="4394" y="6708"/>
                  <a:pt x="4569" y="6701"/>
                  <a:pt x="4742" y="6682"/>
                </a:cubicBezTo>
                <a:cubicBezTo>
                  <a:pt x="4914" y="6662"/>
                  <a:pt x="5085" y="6628"/>
                  <a:pt x="5252" y="6580"/>
                </a:cubicBezTo>
                <a:cubicBezTo>
                  <a:pt x="5418" y="6532"/>
                  <a:pt x="5578" y="6469"/>
                  <a:pt x="5732" y="6391"/>
                </a:cubicBezTo>
                <a:cubicBezTo>
                  <a:pt x="5809" y="6353"/>
                  <a:pt x="5883" y="6310"/>
                  <a:pt x="5955" y="6263"/>
                </a:cubicBezTo>
                <a:cubicBezTo>
                  <a:pt x="5991" y="6240"/>
                  <a:pt x="6026" y="6216"/>
                  <a:pt x="6060" y="6190"/>
                </a:cubicBezTo>
                <a:lnTo>
                  <a:pt x="6086" y="6171"/>
                </a:lnTo>
                <a:lnTo>
                  <a:pt x="6114" y="6150"/>
                </a:lnTo>
                <a:cubicBezTo>
                  <a:pt x="6133" y="6135"/>
                  <a:pt x="6152" y="6120"/>
                  <a:pt x="6170" y="6105"/>
                </a:cubicBezTo>
                <a:cubicBezTo>
                  <a:pt x="6323" y="5978"/>
                  <a:pt x="6458" y="5831"/>
                  <a:pt x="6570" y="5668"/>
                </a:cubicBezTo>
                <a:cubicBezTo>
                  <a:pt x="6683" y="5502"/>
                  <a:pt x="6771" y="5320"/>
                  <a:pt x="6831" y="5129"/>
                </a:cubicBezTo>
                <a:cubicBezTo>
                  <a:pt x="6872" y="4996"/>
                  <a:pt x="6900" y="4860"/>
                  <a:pt x="6915" y="4722"/>
                </a:cubicBezTo>
                <a:cubicBezTo>
                  <a:pt x="6922" y="4655"/>
                  <a:pt x="6926" y="4589"/>
                  <a:pt x="6927" y="4524"/>
                </a:cubicBezTo>
                <a:cubicBezTo>
                  <a:pt x="6927" y="4508"/>
                  <a:pt x="6927" y="4492"/>
                  <a:pt x="6927" y="4476"/>
                </a:cubicBezTo>
                <a:lnTo>
                  <a:pt x="6927" y="4451"/>
                </a:lnTo>
                <a:lnTo>
                  <a:pt x="6927" y="4424"/>
                </a:lnTo>
                <a:lnTo>
                  <a:pt x="6927" y="4414"/>
                </a:lnTo>
                <a:lnTo>
                  <a:pt x="6927" y="4406"/>
                </a:lnTo>
                <a:lnTo>
                  <a:pt x="6927" y="4398"/>
                </a:lnTo>
                <a:lnTo>
                  <a:pt x="6927" y="4381"/>
                </a:lnTo>
                <a:cubicBezTo>
                  <a:pt x="6927" y="4364"/>
                  <a:pt x="6926" y="4348"/>
                  <a:pt x="6925" y="4333"/>
                </a:cubicBezTo>
                <a:cubicBezTo>
                  <a:pt x="6910" y="4081"/>
                  <a:pt x="6857" y="3832"/>
                  <a:pt x="6766" y="3597"/>
                </a:cubicBezTo>
                <a:cubicBezTo>
                  <a:pt x="6793" y="3671"/>
                  <a:pt x="6816" y="3747"/>
                  <a:pt x="6836" y="3825"/>
                </a:cubicBezTo>
                <a:cubicBezTo>
                  <a:pt x="6878" y="3996"/>
                  <a:pt x="6902" y="4170"/>
                  <a:pt x="6907" y="4346"/>
                </a:cubicBezTo>
                <a:cubicBezTo>
                  <a:pt x="6908" y="4393"/>
                  <a:pt x="6908" y="4430"/>
                  <a:pt x="6907" y="4479"/>
                </a:cubicBezTo>
                <a:cubicBezTo>
                  <a:pt x="6906" y="4523"/>
                  <a:pt x="6903" y="4568"/>
                  <a:pt x="6899" y="4614"/>
                </a:cubicBezTo>
                <a:cubicBezTo>
                  <a:pt x="6891" y="4706"/>
                  <a:pt x="6877" y="4798"/>
                  <a:pt x="6857" y="4889"/>
                </a:cubicBezTo>
                <a:cubicBezTo>
                  <a:pt x="6816" y="5080"/>
                  <a:pt x="6746" y="5264"/>
                  <a:pt x="6651" y="5435"/>
                </a:cubicBezTo>
                <a:cubicBezTo>
                  <a:pt x="6555" y="5607"/>
                  <a:pt x="6433" y="5764"/>
                  <a:pt x="6290" y="5899"/>
                </a:cubicBezTo>
                <a:cubicBezTo>
                  <a:pt x="6220" y="5964"/>
                  <a:pt x="6146" y="6025"/>
                  <a:pt x="6069" y="6079"/>
                </a:cubicBezTo>
                <a:cubicBezTo>
                  <a:pt x="6050" y="6093"/>
                  <a:pt x="6031" y="6106"/>
                  <a:pt x="6014" y="6117"/>
                </a:cubicBezTo>
                <a:cubicBezTo>
                  <a:pt x="5997" y="6128"/>
                  <a:pt x="5979" y="6140"/>
                  <a:pt x="5961" y="6151"/>
                </a:cubicBezTo>
                <a:cubicBezTo>
                  <a:pt x="5926" y="6173"/>
                  <a:pt x="5890" y="6194"/>
                  <a:pt x="5853" y="6214"/>
                </a:cubicBezTo>
                <a:cubicBezTo>
                  <a:pt x="5707" y="6292"/>
                  <a:pt x="5553" y="6354"/>
                  <a:pt x="5393" y="6399"/>
                </a:cubicBezTo>
                <a:cubicBezTo>
                  <a:pt x="5552" y="6350"/>
                  <a:pt x="5705" y="6284"/>
                  <a:pt x="5849" y="6202"/>
                </a:cubicBezTo>
                <a:cubicBezTo>
                  <a:pt x="5885" y="6181"/>
                  <a:pt x="5921" y="6160"/>
                  <a:pt x="5956" y="6138"/>
                </a:cubicBezTo>
                <a:cubicBezTo>
                  <a:pt x="5991" y="6115"/>
                  <a:pt x="6023" y="6093"/>
                  <a:pt x="6061" y="6065"/>
                </a:cubicBezTo>
                <a:cubicBezTo>
                  <a:pt x="6136" y="6009"/>
                  <a:pt x="6208" y="5948"/>
                  <a:pt x="6275" y="5883"/>
                </a:cubicBezTo>
                <a:cubicBezTo>
                  <a:pt x="6413" y="5747"/>
                  <a:pt x="6531" y="5592"/>
                  <a:pt x="6624" y="5421"/>
                </a:cubicBezTo>
                <a:cubicBezTo>
                  <a:pt x="6715" y="5253"/>
                  <a:pt x="6781" y="5072"/>
                  <a:pt x="6820" y="4884"/>
                </a:cubicBezTo>
                <a:cubicBezTo>
                  <a:pt x="6838" y="4795"/>
                  <a:pt x="6851" y="4705"/>
                  <a:pt x="6858" y="4615"/>
                </a:cubicBezTo>
                <a:cubicBezTo>
                  <a:pt x="6862" y="4571"/>
                  <a:pt x="6864" y="4527"/>
                  <a:pt x="6865" y="4483"/>
                </a:cubicBezTo>
                <a:lnTo>
                  <a:pt x="6865" y="4450"/>
                </a:lnTo>
                <a:lnTo>
                  <a:pt x="6865" y="4416"/>
                </a:lnTo>
                <a:lnTo>
                  <a:pt x="6865" y="4387"/>
                </a:lnTo>
                <a:lnTo>
                  <a:pt x="6864" y="4355"/>
                </a:lnTo>
                <a:cubicBezTo>
                  <a:pt x="6858" y="4183"/>
                  <a:pt x="6833" y="4013"/>
                  <a:pt x="6790" y="3847"/>
                </a:cubicBezTo>
                <a:cubicBezTo>
                  <a:pt x="6748" y="3683"/>
                  <a:pt x="6689" y="3525"/>
                  <a:pt x="6614" y="3373"/>
                </a:cubicBezTo>
                <a:cubicBezTo>
                  <a:pt x="6596" y="3335"/>
                  <a:pt x="6576" y="3298"/>
                  <a:pt x="6555" y="3261"/>
                </a:cubicBezTo>
                <a:lnTo>
                  <a:pt x="6539" y="3234"/>
                </a:lnTo>
                <a:lnTo>
                  <a:pt x="6522" y="3204"/>
                </a:lnTo>
                <a:lnTo>
                  <a:pt x="6516" y="3195"/>
                </a:lnTo>
                <a:cubicBezTo>
                  <a:pt x="6511" y="3186"/>
                  <a:pt x="6506" y="3179"/>
                  <a:pt x="6501" y="3170"/>
                </a:cubicBezTo>
                <a:cubicBezTo>
                  <a:pt x="6490" y="3153"/>
                  <a:pt x="6479" y="3135"/>
                  <a:pt x="6466" y="3117"/>
                </a:cubicBezTo>
                <a:cubicBezTo>
                  <a:pt x="6439" y="3077"/>
                  <a:pt x="6408" y="3040"/>
                  <a:pt x="6376" y="3005"/>
                </a:cubicBezTo>
                <a:cubicBezTo>
                  <a:pt x="6304" y="2928"/>
                  <a:pt x="6221" y="2862"/>
                  <a:pt x="6129" y="2811"/>
                </a:cubicBezTo>
                <a:cubicBezTo>
                  <a:pt x="6089" y="2789"/>
                  <a:pt x="6048" y="2769"/>
                  <a:pt x="6005" y="2752"/>
                </a:cubicBezTo>
                <a:cubicBezTo>
                  <a:pt x="5940" y="2727"/>
                  <a:pt x="5873" y="2707"/>
                  <a:pt x="5804" y="2694"/>
                </a:cubicBezTo>
                <a:cubicBezTo>
                  <a:pt x="5753" y="2683"/>
                  <a:pt x="5701" y="2676"/>
                  <a:pt x="5649" y="2671"/>
                </a:cubicBezTo>
                <a:cubicBezTo>
                  <a:pt x="5569" y="2664"/>
                  <a:pt x="5489" y="2661"/>
                  <a:pt x="5409" y="2662"/>
                </a:cubicBezTo>
                <a:cubicBezTo>
                  <a:pt x="5373" y="2662"/>
                  <a:pt x="5339" y="2663"/>
                  <a:pt x="5305" y="2664"/>
                </a:cubicBezTo>
                <a:lnTo>
                  <a:pt x="5249" y="2667"/>
                </a:lnTo>
                <a:cubicBezTo>
                  <a:pt x="5229" y="2667"/>
                  <a:pt x="5210" y="2669"/>
                  <a:pt x="5190" y="2670"/>
                </a:cubicBezTo>
                <a:cubicBezTo>
                  <a:pt x="5111" y="2675"/>
                  <a:pt x="5033" y="2685"/>
                  <a:pt x="4955" y="2697"/>
                </a:cubicBezTo>
                <a:cubicBezTo>
                  <a:pt x="4799" y="2722"/>
                  <a:pt x="4647" y="2763"/>
                  <a:pt x="4500" y="2821"/>
                </a:cubicBezTo>
                <a:cubicBezTo>
                  <a:pt x="4355" y="2880"/>
                  <a:pt x="4218" y="2958"/>
                  <a:pt x="4094" y="3054"/>
                </a:cubicBezTo>
                <a:cubicBezTo>
                  <a:pt x="4203" y="2971"/>
                  <a:pt x="4321" y="2903"/>
                  <a:pt x="4447" y="2849"/>
                </a:cubicBezTo>
                <a:cubicBezTo>
                  <a:pt x="4596" y="2786"/>
                  <a:pt x="4752" y="2741"/>
                  <a:pt x="4911" y="2715"/>
                </a:cubicBezTo>
                <a:cubicBezTo>
                  <a:pt x="4991" y="2701"/>
                  <a:pt x="5071" y="2692"/>
                  <a:pt x="5151" y="2686"/>
                </a:cubicBezTo>
                <a:cubicBezTo>
                  <a:pt x="5191" y="2683"/>
                  <a:pt x="5231" y="2681"/>
                  <a:pt x="5271" y="2680"/>
                </a:cubicBezTo>
                <a:lnTo>
                  <a:pt x="5325" y="2679"/>
                </a:lnTo>
                <a:lnTo>
                  <a:pt x="5379" y="2679"/>
                </a:lnTo>
                <a:cubicBezTo>
                  <a:pt x="5451" y="2679"/>
                  <a:pt x="5527" y="2681"/>
                  <a:pt x="5617" y="2690"/>
                </a:cubicBezTo>
                <a:cubicBezTo>
                  <a:pt x="5662" y="2694"/>
                  <a:pt x="5711" y="2700"/>
                  <a:pt x="5767" y="2710"/>
                </a:cubicBezTo>
                <a:cubicBezTo>
                  <a:pt x="5832" y="2723"/>
                  <a:pt x="5897" y="2740"/>
                  <a:pt x="5960" y="2763"/>
                </a:cubicBezTo>
                <a:cubicBezTo>
                  <a:pt x="6000" y="2778"/>
                  <a:pt x="6040" y="2795"/>
                  <a:pt x="6078" y="2814"/>
                </a:cubicBezTo>
                <a:cubicBezTo>
                  <a:pt x="6122" y="2837"/>
                  <a:pt x="6164" y="2863"/>
                  <a:pt x="6204" y="2892"/>
                </a:cubicBezTo>
                <a:cubicBezTo>
                  <a:pt x="6247" y="2923"/>
                  <a:pt x="6286" y="2957"/>
                  <a:pt x="6323" y="2994"/>
                </a:cubicBezTo>
                <a:cubicBezTo>
                  <a:pt x="6358" y="3029"/>
                  <a:pt x="6390" y="3066"/>
                  <a:pt x="6419" y="3106"/>
                </a:cubicBezTo>
                <a:cubicBezTo>
                  <a:pt x="6444" y="3139"/>
                  <a:pt x="6467" y="3174"/>
                  <a:pt x="6487" y="3210"/>
                </a:cubicBezTo>
                <a:lnTo>
                  <a:pt x="6501" y="3235"/>
                </a:lnTo>
                <a:lnTo>
                  <a:pt x="6517" y="3263"/>
                </a:lnTo>
                <a:cubicBezTo>
                  <a:pt x="6538" y="3300"/>
                  <a:pt x="6557" y="3337"/>
                  <a:pt x="6575" y="3375"/>
                </a:cubicBezTo>
                <a:cubicBezTo>
                  <a:pt x="6647" y="3526"/>
                  <a:pt x="6703" y="3685"/>
                  <a:pt x="6741" y="3848"/>
                </a:cubicBezTo>
                <a:cubicBezTo>
                  <a:pt x="6780" y="4013"/>
                  <a:pt x="6801" y="4182"/>
                  <a:pt x="6802" y="4352"/>
                </a:cubicBezTo>
                <a:lnTo>
                  <a:pt x="6802" y="4413"/>
                </a:lnTo>
                <a:lnTo>
                  <a:pt x="6802" y="4446"/>
                </a:lnTo>
                <a:lnTo>
                  <a:pt x="6802" y="4463"/>
                </a:lnTo>
                <a:lnTo>
                  <a:pt x="6802" y="4479"/>
                </a:lnTo>
                <a:cubicBezTo>
                  <a:pt x="6800" y="4522"/>
                  <a:pt x="6796" y="4564"/>
                  <a:pt x="6792" y="4607"/>
                </a:cubicBezTo>
                <a:cubicBezTo>
                  <a:pt x="6782" y="4695"/>
                  <a:pt x="6767" y="4783"/>
                  <a:pt x="6747" y="4869"/>
                </a:cubicBezTo>
                <a:cubicBezTo>
                  <a:pt x="6704" y="5048"/>
                  <a:pt x="6634" y="5220"/>
                  <a:pt x="6541" y="5379"/>
                </a:cubicBezTo>
                <a:cubicBezTo>
                  <a:pt x="6447" y="5537"/>
                  <a:pt x="6330" y="5679"/>
                  <a:pt x="6192" y="5801"/>
                </a:cubicBezTo>
                <a:cubicBezTo>
                  <a:pt x="6327" y="5676"/>
                  <a:pt x="6442" y="5531"/>
                  <a:pt x="6532" y="5371"/>
                </a:cubicBezTo>
                <a:cubicBezTo>
                  <a:pt x="6622" y="5212"/>
                  <a:pt x="6688" y="5041"/>
                  <a:pt x="6727" y="4863"/>
                </a:cubicBezTo>
                <a:cubicBezTo>
                  <a:pt x="6746" y="4777"/>
                  <a:pt x="6759" y="4691"/>
                  <a:pt x="6767" y="4604"/>
                </a:cubicBezTo>
                <a:cubicBezTo>
                  <a:pt x="6771" y="4562"/>
                  <a:pt x="6773" y="4519"/>
                  <a:pt x="6775" y="4478"/>
                </a:cubicBezTo>
                <a:lnTo>
                  <a:pt x="6775" y="4446"/>
                </a:lnTo>
                <a:lnTo>
                  <a:pt x="6775" y="4428"/>
                </a:lnTo>
                <a:lnTo>
                  <a:pt x="6775" y="4384"/>
                </a:lnTo>
                <a:lnTo>
                  <a:pt x="6775" y="4352"/>
                </a:lnTo>
                <a:cubicBezTo>
                  <a:pt x="6771" y="4186"/>
                  <a:pt x="6748" y="4020"/>
                  <a:pt x="6708" y="3859"/>
                </a:cubicBezTo>
                <a:cubicBezTo>
                  <a:pt x="6678" y="3739"/>
                  <a:pt x="6638" y="3622"/>
                  <a:pt x="6590" y="3508"/>
                </a:cubicBezTo>
                <a:cubicBezTo>
                  <a:pt x="6566" y="3452"/>
                  <a:pt x="6539" y="3396"/>
                  <a:pt x="6510" y="3341"/>
                </a:cubicBezTo>
                <a:cubicBezTo>
                  <a:pt x="6496" y="3314"/>
                  <a:pt x="6481" y="3287"/>
                  <a:pt x="6465" y="3260"/>
                </a:cubicBezTo>
                <a:lnTo>
                  <a:pt x="6453" y="3239"/>
                </a:lnTo>
                <a:lnTo>
                  <a:pt x="6438" y="3214"/>
                </a:lnTo>
                <a:cubicBezTo>
                  <a:pt x="6424" y="3191"/>
                  <a:pt x="6407" y="3165"/>
                  <a:pt x="6388" y="3139"/>
                </a:cubicBezTo>
                <a:cubicBezTo>
                  <a:pt x="6405" y="3163"/>
                  <a:pt x="6420" y="3186"/>
                  <a:pt x="6434" y="3207"/>
                </a:cubicBezTo>
                <a:lnTo>
                  <a:pt x="6443" y="3223"/>
                </a:lnTo>
                <a:lnTo>
                  <a:pt x="6450" y="3235"/>
                </a:lnTo>
                <a:lnTo>
                  <a:pt x="6459" y="3251"/>
                </a:lnTo>
                <a:lnTo>
                  <a:pt x="6480" y="3288"/>
                </a:lnTo>
                <a:cubicBezTo>
                  <a:pt x="6487" y="3301"/>
                  <a:pt x="6493" y="3313"/>
                  <a:pt x="6500" y="3325"/>
                </a:cubicBezTo>
                <a:cubicBezTo>
                  <a:pt x="6526" y="3375"/>
                  <a:pt x="6550" y="3425"/>
                  <a:pt x="6572" y="3476"/>
                </a:cubicBezTo>
                <a:cubicBezTo>
                  <a:pt x="6616" y="3578"/>
                  <a:pt x="6653" y="3682"/>
                  <a:pt x="6682" y="3790"/>
                </a:cubicBezTo>
                <a:cubicBezTo>
                  <a:pt x="6711" y="3897"/>
                  <a:pt x="6732" y="4007"/>
                  <a:pt x="6746" y="4118"/>
                </a:cubicBezTo>
                <a:cubicBezTo>
                  <a:pt x="6753" y="4174"/>
                  <a:pt x="6757" y="4230"/>
                  <a:pt x="6760" y="4286"/>
                </a:cubicBezTo>
                <a:cubicBezTo>
                  <a:pt x="6761" y="4315"/>
                  <a:pt x="6761" y="4343"/>
                  <a:pt x="6762" y="4371"/>
                </a:cubicBezTo>
                <a:lnTo>
                  <a:pt x="6762" y="4411"/>
                </a:lnTo>
                <a:lnTo>
                  <a:pt x="6761" y="4456"/>
                </a:lnTo>
                <a:cubicBezTo>
                  <a:pt x="6756" y="4630"/>
                  <a:pt x="6728" y="4803"/>
                  <a:pt x="6679" y="4970"/>
                </a:cubicBezTo>
                <a:cubicBezTo>
                  <a:pt x="6627" y="5146"/>
                  <a:pt x="6548" y="5313"/>
                  <a:pt x="6446" y="5465"/>
                </a:cubicBezTo>
                <a:cubicBezTo>
                  <a:pt x="6344" y="5614"/>
                  <a:pt x="6221" y="5748"/>
                  <a:pt x="6080" y="5860"/>
                </a:cubicBezTo>
                <a:cubicBezTo>
                  <a:pt x="6015" y="5912"/>
                  <a:pt x="5946" y="5959"/>
                  <a:pt x="5874" y="6002"/>
                </a:cubicBezTo>
                <a:cubicBezTo>
                  <a:pt x="5807" y="6042"/>
                  <a:pt x="5737" y="6077"/>
                  <a:pt x="5666" y="6108"/>
                </a:cubicBezTo>
                <a:cubicBezTo>
                  <a:pt x="5736" y="6073"/>
                  <a:pt x="5804" y="6035"/>
                  <a:pt x="5870" y="5992"/>
                </a:cubicBezTo>
                <a:cubicBezTo>
                  <a:pt x="5886" y="5981"/>
                  <a:pt x="5902" y="5970"/>
                  <a:pt x="5918" y="5960"/>
                </a:cubicBezTo>
                <a:cubicBezTo>
                  <a:pt x="5934" y="5950"/>
                  <a:pt x="5951" y="5936"/>
                  <a:pt x="5968" y="5923"/>
                </a:cubicBezTo>
                <a:cubicBezTo>
                  <a:pt x="6003" y="5898"/>
                  <a:pt x="6036" y="5871"/>
                  <a:pt x="6069" y="5843"/>
                </a:cubicBezTo>
                <a:cubicBezTo>
                  <a:pt x="6341" y="5612"/>
                  <a:pt x="6536" y="5304"/>
                  <a:pt x="6629" y="4959"/>
                </a:cubicBezTo>
                <a:cubicBezTo>
                  <a:pt x="6672" y="4798"/>
                  <a:pt x="6695" y="4631"/>
                  <a:pt x="6696" y="4464"/>
                </a:cubicBezTo>
                <a:cubicBezTo>
                  <a:pt x="6696" y="4445"/>
                  <a:pt x="6696" y="4416"/>
                  <a:pt x="6696" y="4404"/>
                </a:cubicBezTo>
                <a:lnTo>
                  <a:pt x="6696" y="4372"/>
                </a:lnTo>
                <a:lnTo>
                  <a:pt x="6695" y="4342"/>
                </a:lnTo>
                <a:cubicBezTo>
                  <a:pt x="6693" y="4302"/>
                  <a:pt x="6690" y="4261"/>
                  <a:pt x="6686" y="4222"/>
                </a:cubicBezTo>
                <a:cubicBezTo>
                  <a:pt x="6678" y="4142"/>
                  <a:pt x="6666" y="4063"/>
                  <a:pt x="6650" y="3985"/>
                </a:cubicBezTo>
                <a:cubicBezTo>
                  <a:pt x="6601" y="3754"/>
                  <a:pt x="6516" y="3531"/>
                  <a:pt x="6398" y="3326"/>
                </a:cubicBezTo>
                <a:lnTo>
                  <a:pt x="6382" y="3300"/>
                </a:lnTo>
                <a:lnTo>
                  <a:pt x="6374" y="3287"/>
                </a:lnTo>
                <a:lnTo>
                  <a:pt x="6368" y="3277"/>
                </a:lnTo>
                <a:lnTo>
                  <a:pt x="6361" y="3266"/>
                </a:lnTo>
                <a:lnTo>
                  <a:pt x="6354" y="3255"/>
                </a:lnTo>
                <a:cubicBezTo>
                  <a:pt x="6350" y="3248"/>
                  <a:pt x="6345" y="3241"/>
                  <a:pt x="6340" y="3233"/>
                </a:cubicBezTo>
                <a:cubicBezTo>
                  <a:pt x="6330" y="3218"/>
                  <a:pt x="6319" y="3203"/>
                  <a:pt x="6308" y="3187"/>
                </a:cubicBezTo>
                <a:cubicBezTo>
                  <a:pt x="6283" y="3154"/>
                  <a:pt x="6255" y="3122"/>
                  <a:pt x="6225" y="3093"/>
                </a:cubicBezTo>
                <a:cubicBezTo>
                  <a:pt x="6194" y="3062"/>
                  <a:pt x="6160" y="3033"/>
                  <a:pt x="6124" y="3008"/>
                </a:cubicBezTo>
                <a:cubicBezTo>
                  <a:pt x="6090" y="2983"/>
                  <a:pt x="6053" y="2962"/>
                  <a:pt x="6016" y="2943"/>
                </a:cubicBezTo>
                <a:cubicBezTo>
                  <a:pt x="5983" y="2926"/>
                  <a:pt x="5949" y="2911"/>
                  <a:pt x="5914" y="2899"/>
                </a:cubicBezTo>
                <a:cubicBezTo>
                  <a:pt x="5859" y="2879"/>
                  <a:pt x="5801" y="2865"/>
                  <a:pt x="5743" y="2855"/>
                </a:cubicBezTo>
                <a:cubicBezTo>
                  <a:pt x="5693" y="2846"/>
                  <a:pt x="5648" y="2841"/>
                  <a:pt x="5607" y="2838"/>
                </a:cubicBezTo>
                <a:cubicBezTo>
                  <a:pt x="5565" y="2834"/>
                  <a:pt x="5527" y="2833"/>
                  <a:pt x="5489" y="2832"/>
                </a:cubicBezTo>
                <a:cubicBezTo>
                  <a:pt x="5446" y="2831"/>
                  <a:pt x="5406" y="2832"/>
                  <a:pt x="5366" y="2832"/>
                </a:cubicBezTo>
                <a:cubicBezTo>
                  <a:pt x="5412" y="2832"/>
                  <a:pt x="5459" y="2832"/>
                  <a:pt x="5510" y="2835"/>
                </a:cubicBezTo>
                <a:cubicBezTo>
                  <a:pt x="5548" y="2836"/>
                  <a:pt x="5588" y="2839"/>
                  <a:pt x="5632" y="2844"/>
                </a:cubicBezTo>
                <a:cubicBezTo>
                  <a:pt x="5680" y="2849"/>
                  <a:pt x="5728" y="2856"/>
                  <a:pt x="5776" y="2867"/>
                </a:cubicBezTo>
                <a:cubicBezTo>
                  <a:pt x="5837" y="2880"/>
                  <a:pt x="5898" y="2899"/>
                  <a:pt x="5956" y="2923"/>
                </a:cubicBezTo>
                <a:cubicBezTo>
                  <a:pt x="5992" y="2939"/>
                  <a:pt x="6028" y="2957"/>
                  <a:pt x="6062" y="2977"/>
                </a:cubicBezTo>
                <a:cubicBezTo>
                  <a:pt x="6136" y="3023"/>
                  <a:pt x="6203" y="3080"/>
                  <a:pt x="6260" y="3147"/>
                </a:cubicBezTo>
                <a:cubicBezTo>
                  <a:pt x="6285" y="3176"/>
                  <a:pt x="6309" y="3208"/>
                  <a:pt x="6330" y="3240"/>
                </a:cubicBezTo>
                <a:cubicBezTo>
                  <a:pt x="6340" y="3255"/>
                  <a:pt x="6348" y="3270"/>
                  <a:pt x="6356" y="3284"/>
                </a:cubicBezTo>
                <a:lnTo>
                  <a:pt x="6362" y="3294"/>
                </a:lnTo>
                <a:lnTo>
                  <a:pt x="6370" y="3308"/>
                </a:lnTo>
                <a:lnTo>
                  <a:pt x="6385" y="3334"/>
                </a:lnTo>
                <a:lnTo>
                  <a:pt x="6399" y="3360"/>
                </a:lnTo>
                <a:cubicBezTo>
                  <a:pt x="6511" y="3570"/>
                  <a:pt x="6588" y="3797"/>
                  <a:pt x="6628" y="4032"/>
                </a:cubicBezTo>
                <a:cubicBezTo>
                  <a:pt x="6641" y="4110"/>
                  <a:pt x="6650" y="4190"/>
                  <a:pt x="6654" y="4270"/>
                </a:cubicBezTo>
                <a:cubicBezTo>
                  <a:pt x="6657" y="4310"/>
                  <a:pt x="6658" y="4350"/>
                  <a:pt x="6658" y="4390"/>
                </a:cubicBezTo>
                <a:lnTo>
                  <a:pt x="6658" y="4416"/>
                </a:lnTo>
                <a:lnTo>
                  <a:pt x="6658" y="4449"/>
                </a:lnTo>
                <a:cubicBezTo>
                  <a:pt x="6657" y="4469"/>
                  <a:pt x="6656" y="4489"/>
                  <a:pt x="6655" y="4509"/>
                </a:cubicBezTo>
                <a:cubicBezTo>
                  <a:pt x="6646" y="4676"/>
                  <a:pt x="6614" y="4841"/>
                  <a:pt x="6562" y="5000"/>
                </a:cubicBezTo>
                <a:cubicBezTo>
                  <a:pt x="6452" y="5328"/>
                  <a:pt x="6244" y="5614"/>
                  <a:pt x="5966" y="5819"/>
                </a:cubicBezTo>
                <a:cubicBezTo>
                  <a:pt x="5950" y="5832"/>
                  <a:pt x="5932" y="5843"/>
                  <a:pt x="5916" y="5855"/>
                </a:cubicBezTo>
                <a:cubicBezTo>
                  <a:pt x="5899" y="5867"/>
                  <a:pt x="5882" y="5878"/>
                  <a:pt x="5866" y="5888"/>
                </a:cubicBezTo>
                <a:cubicBezTo>
                  <a:pt x="5834" y="5908"/>
                  <a:pt x="5801" y="5927"/>
                  <a:pt x="5769" y="5945"/>
                </a:cubicBezTo>
                <a:cubicBezTo>
                  <a:pt x="5703" y="5981"/>
                  <a:pt x="5636" y="6013"/>
                  <a:pt x="5566" y="6041"/>
                </a:cubicBezTo>
                <a:cubicBezTo>
                  <a:pt x="5634" y="6010"/>
                  <a:pt x="5701" y="5974"/>
                  <a:pt x="5765" y="5935"/>
                </a:cubicBezTo>
                <a:cubicBezTo>
                  <a:pt x="5797" y="5916"/>
                  <a:pt x="5828" y="5895"/>
                  <a:pt x="5859" y="5874"/>
                </a:cubicBezTo>
                <a:cubicBezTo>
                  <a:pt x="5875" y="5863"/>
                  <a:pt x="5891" y="5851"/>
                  <a:pt x="5907" y="5839"/>
                </a:cubicBezTo>
                <a:cubicBezTo>
                  <a:pt x="5923" y="5827"/>
                  <a:pt x="5939" y="5814"/>
                  <a:pt x="5955" y="5801"/>
                </a:cubicBezTo>
                <a:cubicBezTo>
                  <a:pt x="6085" y="5697"/>
                  <a:pt x="6200" y="5575"/>
                  <a:pt x="6294" y="5437"/>
                </a:cubicBezTo>
                <a:cubicBezTo>
                  <a:pt x="6389" y="5299"/>
                  <a:pt x="6462" y="5147"/>
                  <a:pt x="6511" y="4986"/>
                </a:cubicBezTo>
                <a:cubicBezTo>
                  <a:pt x="6558" y="4832"/>
                  <a:pt x="6584" y="4673"/>
                  <a:pt x="6589" y="4513"/>
                </a:cubicBezTo>
                <a:cubicBezTo>
                  <a:pt x="6589" y="4497"/>
                  <a:pt x="6590" y="4480"/>
                  <a:pt x="6590" y="4464"/>
                </a:cubicBezTo>
                <a:lnTo>
                  <a:pt x="6590" y="4413"/>
                </a:lnTo>
                <a:lnTo>
                  <a:pt x="6590" y="4394"/>
                </a:lnTo>
                <a:lnTo>
                  <a:pt x="6590" y="4378"/>
                </a:lnTo>
                <a:lnTo>
                  <a:pt x="6590" y="4366"/>
                </a:lnTo>
                <a:cubicBezTo>
                  <a:pt x="6590" y="4350"/>
                  <a:pt x="6589" y="4334"/>
                  <a:pt x="6588" y="4317"/>
                </a:cubicBezTo>
                <a:cubicBezTo>
                  <a:pt x="6584" y="4252"/>
                  <a:pt x="6577" y="4187"/>
                  <a:pt x="6568" y="4123"/>
                </a:cubicBezTo>
                <a:cubicBezTo>
                  <a:pt x="6529" y="3870"/>
                  <a:pt x="6445" y="3626"/>
                  <a:pt x="6320" y="3402"/>
                </a:cubicBezTo>
                <a:cubicBezTo>
                  <a:pt x="6312" y="3388"/>
                  <a:pt x="6304" y="3375"/>
                  <a:pt x="6296" y="3361"/>
                </a:cubicBezTo>
                <a:lnTo>
                  <a:pt x="6283" y="3339"/>
                </a:lnTo>
                <a:lnTo>
                  <a:pt x="6278" y="3331"/>
                </a:lnTo>
                <a:lnTo>
                  <a:pt x="6270" y="3317"/>
                </a:lnTo>
                <a:cubicBezTo>
                  <a:pt x="6240" y="3268"/>
                  <a:pt x="6204" y="3221"/>
                  <a:pt x="6164" y="3180"/>
                </a:cubicBezTo>
                <a:cubicBezTo>
                  <a:pt x="6119" y="3133"/>
                  <a:pt x="6068" y="3092"/>
                  <a:pt x="6012" y="3059"/>
                </a:cubicBezTo>
                <a:cubicBezTo>
                  <a:pt x="5963" y="3030"/>
                  <a:pt x="5912" y="3007"/>
                  <a:pt x="5858" y="2990"/>
                </a:cubicBezTo>
                <a:cubicBezTo>
                  <a:pt x="5914" y="3010"/>
                  <a:pt x="5968" y="3035"/>
                  <a:pt x="6018" y="3067"/>
                </a:cubicBezTo>
                <a:cubicBezTo>
                  <a:pt x="6075" y="3104"/>
                  <a:pt x="6127" y="3148"/>
                  <a:pt x="6172" y="3199"/>
                </a:cubicBezTo>
                <a:cubicBezTo>
                  <a:pt x="6191" y="3222"/>
                  <a:pt x="6210" y="3245"/>
                  <a:pt x="6227" y="3270"/>
                </a:cubicBezTo>
                <a:cubicBezTo>
                  <a:pt x="6235" y="3282"/>
                  <a:pt x="6243" y="3293"/>
                  <a:pt x="6249" y="3304"/>
                </a:cubicBezTo>
                <a:lnTo>
                  <a:pt x="6259" y="3320"/>
                </a:lnTo>
                <a:lnTo>
                  <a:pt x="6267" y="3335"/>
                </a:lnTo>
                <a:lnTo>
                  <a:pt x="6278" y="3354"/>
                </a:lnTo>
                <a:lnTo>
                  <a:pt x="6289" y="3376"/>
                </a:lnTo>
                <a:cubicBezTo>
                  <a:pt x="6296" y="3390"/>
                  <a:pt x="6304" y="3404"/>
                  <a:pt x="6311" y="3418"/>
                </a:cubicBezTo>
                <a:cubicBezTo>
                  <a:pt x="6339" y="3475"/>
                  <a:pt x="6364" y="3533"/>
                  <a:pt x="6387" y="3592"/>
                </a:cubicBezTo>
                <a:cubicBezTo>
                  <a:pt x="6400" y="3621"/>
                  <a:pt x="6412" y="3650"/>
                  <a:pt x="6423" y="3679"/>
                </a:cubicBezTo>
                <a:cubicBezTo>
                  <a:pt x="6477" y="3820"/>
                  <a:pt x="6516" y="3966"/>
                  <a:pt x="6539" y="4116"/>
                </a:cubicBezTo>
                <a:cubicBezTo>
                  <a:pt x="6551" y="4191"/>
                  <a:pt x="6558" y="4267"/>
                  <a:pt x="6562" y="4343"/>
                </a:cubicBezTo>
                <a:cubicBezTo>
                  <a:pt x="6562" y="4363"/>
                  <a:pt x="6563" y="4382"/>
                  <a:pt x="6563" y="4402"/>
                </a:cubicBezTo>
                <a:lnTo>
                  <a:pt x="6563" y="4428"/>
                </a:lnTo>
                <a:lnTo>
                  <a:pt x="6563" y="4458"/>
                </a:lnTo>
                <a:cubicBezTo>
                  <a:pt x="6563" y="4497"/>
                  <a:pt x="6561" y="4536"/>
                  <a:pt x="6558" y="4574"/>
                </a:cubicBezTo>
                <a:cubicBezTo>
                  <a:pt x="6547" y="4735"/>
                  <a:pt x="6514" y="4893"/>
                  <a:pt x="6460" y="5045"/>
                </a:cubicBezTo>
                <a:cubicBezTo>
                  <a:pt x="6403" y="5202"/>
                  <a:pt x="6323" y="5350"/>
                  <a:pt x="6222" y="5482"/>
                </a:cubicBezTo>
                <a:cubicBezTo>
                  <a:pt x="6123" y="5613"/>
                  <a:pt x="6005" y="5728"/>
                  <a:pt x="5872" y="5825"/>
                </a:cubicBezTo>
                <a:lnTo>
                  <a:pt x="5848" y="5842"/>
                </a:lnTo>
                <a:lnTo>
                  <a:pt x="5825" y="5858"/>
                </a:lnTo>
                <a:cubicBezTo>
                  <a:pt x="5809" y="5869"/>
                  <a:pt x="5794" y="5879"/>
                  <a:pt x="5778" y="5889"/>
                </a:cubicBezTo>
                <a:cubicBezTo>
                  <a:pt x="5747" y="5910"/>
                  <a:pt x="5715" y="5929"/>
                  <a:pt x="5682" y="5947"/>
                </a:cubicBezTo>
                <a:cubicBezTo>
                  <a:pt x="5617" y="5984"/>
                  <a:pt x="5550" y="6018"/>
                  <a:pt x="5481" y="6047"/>
                </a:cubicBezTo>
                <a:cubicBezTo>
                  <a:pt x="5344" y="6105"/>
                  <a:pt x="5201" y="6150"/>
                  <a:pt x="5055" y="6180"/>
                </a:cubicBezTo>
                <a:cubicBezTo>
                  <a:pt x="4909" y="6210"/>
                  <a:pt x="4762" y="6228"/>
                  <a:pt x="4614" y="6233"/>
                </a:cubicBezTo>
                <a:cubicBezTo>
                  <a:pt x="4468" y="6238"/>
                  <a:pt x="4322" y="6232"/>
                  <a:pt x="4178" y="6216"/>
                </a:cubicBezTo>
                <a:cubicBezTo>
                  <a:pt x="4323" y="6225"/>
                  <a:pt x="4470" y="6224"/>
                  <a:pt x="4615" y="6213"/>
                </a:cubicBezTo>
                <a:cubicBezTo>
                  <a:pt x="4761" y="6202"/>
                  <a:pt x="4905" y="6179"/>
                  <a:pt x="5046" y="6145"/>
                </a:cubicBezTo>
                <a:cubicBezTo>
                  <a:pt x="5329" y="6075"/>
                  <a:pt x="5597" y="5956"/>
                  <a:pt x="5827" y="5780"/>
                </a:cubicBezTo>
                <a:cubicBezTo>
                  <a:pt x="5969" y="5672"/>
                  <a:pt x="6092" y="5541"/>
                  <a:pt x="6193" y="5393"/>
                </a:cubicBezTo>
                <a:cubicBezTo>
                  <a:pt x="6293" y="5244"/>
                  <a:pt x="6367" y="5079"/>
                  <a:pt x="6411" y="4906"/>
                </a:cubicBezTo>
                <a:cubicBezTo>
                  <a:pt x="6367" y="5062"/>
                  <a:pt x="6299" y="5211"/>
                  <a:pt x="6210" y="5347"/>
                </a:cubicBezTo>
                <a:cubicBezTo>
                  <a:pt x="6120" y="5482"/>
                  <a:pt x="6010" y="5602"/>
                  <a:pt x="5884" y="5703"/>
                </a:cubicBezTo>
                <a:cubicBezTo>
                  <a:pt x="5869" y="5715"/>
                  <a:pt x="5854" y="5727"/>
                  <a:pt x="5838" y="5739"/>
                </a:cubicBezTo>
                <a:cubicBezTo>
                  <a:pt x="5822" y="5750"/>
                  <a:pt x="5807" y="5761"/>
                  <a:pt x="5792" y="5772"/>
                </a:cubicBezTo>
                <a:cubicBezTo>
                  <a:pt x="5763" y="5793"/>
                  <a:pt x="5733" y="5812"/>
                  <a:pt x="5702" y="5831"/>
                </a:cubicBezTo>
                <a:cubicBezTo>
                  <a:pt x="5641" y="5869"/>
                  <a:pt x="5577" y="5903"/>
                  <a:pt x="5512" y="5934"/>
                </a:cubicBezTo>
                <a:cubicBezTo>
                  <a:pt x="5382" y="5994"/>
                  <a:pt x="5245" y="6041"/>
                  <a:pt x="5105" y="6074"/>
                </a:cubicBezTo>
                <a:cubicBezTo>
                  <a:pt x="4966" y="6107"/>
                  <a:pt x="4825" y="6128"/>
                  <a:pt x="4682" y="6136"/>
                </a:cubicBezTo>
                <a:cubicBezTo>
                  <a:pt x="4542" y="6144"/>
                  <a:pt x="4401" y="6142"/>
                  <a:pt x="4261" y="6128"/>
                </a:cubicBezTo>
                <a:cubicBezTo>
                  <a:pt x="4402" y="6135"/>
                  <a:pt x="4543" y="6131"/>
                  <a:pt x="4683" y="6116"/>
                </a:cubicBezTo>
                <a:cubicBezTo>
                  <a:pt x="4822" y="6102"/>
                  <a:pt x="4961" y="6076"/>
                  <a:pt x="5096" y="6039"/>
                </a:cubicBezTo>
                <a:cubicBezTo>
                  <a:pt x="5230" y="6002"/>
                  <a:pt x="5361" y="5952"/>
                  <a:pt x="5486" y="5889"/>
                </a:cubicBezTo>
                <a:cubicBezTo>
                  <a:pt x="5548" y="5858"/>
                  <a:pt x="5608" y="5824"/>
                  <a:pt x="5666" y="5786"/>
                </a:cubicBezTo>
                <a:cubicBezTo>
                  <a:pt x="5695" y="5767"/>
                  <a:pt x="5724" y="5747"/>
                  <a:pt x="5752" y="5726"/>
                </a:cubicBezTo>
                <a:cubicBezTo>
                  <a:pt x="5780" y="5705"/>
                  <a:pt x="5809" y="5682"/>
                  <a:pt x="5837" y="5659"/>
                </a:cubicBezTo>
                <a:cubicBezTo>
                  <a:pt x="5931" y="5579"/>
                  <a:pt x="6016" y="5488"/>
                  <a:pt x="6089" y="5388"/>
                </a:cubicBezTo>
                <a:cubicBezTo>
                  <a:pt x="6162" y="5288"/>
                  <a:pt x="6223" y="5179"/>
                  <a:pt x="6268" y="5063"/>
                </a:cubicBezTo>
                <a:cubicBezTo>
                  <a:pt x="6313" y="4950"/>
                  <a:pt x="6344" y="4832"/>
                  <a:pt x="6361" y="4711"/>
                </a:cubicBezTo>
                <a:cubicBezTo>
                  <a:pt x="6377" y="4595"/>
                  <a:pt x="6382" y="4478"/>
                  <a:pt x="6375" y="4361"/>
                </a:cubicBezTo>
                <a:cubicBezTo>
                  <a:pt x="6375" y="4374"/>
                  <a:pt x="6375" y="4386"/>
                  <a:pt x="6375" y="4400"/>
                </a:cubicBezTo>
                <a:lnTo>
                  <a:pt x="6375" y="4417"/>
                </a:lnTo>
                <a:lnTo>
                  <a:pt x="6375" y="4437"/>
                </a:lnTo>
                <a:cubicBezTo>
                  <a:pt x="6375" y="4463"/>
                  <a:pt x="6374" y="4489"/>
                  <a:pt x="6372" y="4515"/>
                </a:cubicBezTo>
                <a:cubicBezTo>
                  <a:pt x="6368" y="4566"/>
                  <a:pt x="6363" y="4618"/>
                  <a:pt x="6354" y="4670"/>
                </a:cubicBezTo>
                <a:cubicBezTo>
                  <a:pt x="6332" y="4814"/>
                  <a:pt x="6288" y="4953"/>
                  <a:pt x="6225" y="5085"/>
                </a:cubicBezTo>
                <a:cubicBezTo>
                  <a:pt x="6162" y="5217"/>
                  <a:pt x="6078" y="5338"/>
                  <a:pt x="5976" y="5444"/>
                </a:cubicBezTo>
                <a:cubicBezTo>
                  <a:pt x="5927" y="5496"/>
                  <a:pt x="5873" y="5544"/>
                  <a:pt x="5816" y="5588"/>
                </a:cubicBezTo>
                <a:cubicBezTo>
                  <a:pt x="5788" y="5610"/>
                  <a:pt x="5759" y="5631"/>
                  <a:pt x="5730" y="5650"/>
                </a:cubicBezTo>
                <a:cubicBezTo>
                  <a:pt x="5701" y="5669"/>
                  <a:pt x="5673" y="5687"/>
                  <a:pt x="5644" y="5704"/>
                </a:cubicBezTo>
                <a:cubicBezTo>
                  <a:pt x="5528" y="5770"/>
                  <a:pt x="5404" y="5822"/>
                  <a:pt x="5276" y="5859"/>
                </a:cubicBezTo>
                <a:cubicBezTo>
                  <a:pt x="5402" y="5815"/>
                  <a:pt x="5523" y="5757"/>
                  <a:pt x="5636" y="5685"/>
                </a:cubicBezTo>
                <a:cubicBezTo>
                  <a:pt x="5664" y="5667"/>
                  <a:pt x="5691" y="5649"/>
                  <a:pt x="5719" y="5629"/>
                </a:cubicBezTo>
                <a:cubicBezTo>
                  <a:pt x="5747" y="5608"/>
                  <a:pt x="5774" y="5587"/>
                  <a:pt x="5801" y="5565"/>
                </a:cubicBezTo>
                <a:cubicBezTo>
                  <a:pt x="5854" y="5520"/>
                  <a:pt x="5904" y="5471"/>
                  <a:pt x="5951" y="5418"/>
                </a:cubicBezTo>
                <a:cubicBezTo>
                  <a:pt x="6044" y="5313"/>
                  <a:pt x="6121" y="5194"/>
                  <a:pt x="6179" y="5065"/>
                </a:cubicBezTo>
                <a:cubicBezTo>
                  <a:pt x="6235" y="4938"/>
                  <a:pt x="6272" y="4804"/>
                  <a:pt x="6291" y="4666"/>
                </a:cubicBezTo>
                <a:cubicBezTo>
                  <a:pt x="6304" y="4567"/>
                  <a:pt x="6308" y="4468"/>
                  <a:pt x="6304" y="4368"/>
                </a:cubicBezTo>
                <a:cubicBezTo>
                  <a:pt x="6299" y="4269"/>
                  <a:pt x="6287" y="4171"/>
                  <a:pt x="6267" y="4075"/>
                </a:cubicBezTo>
                <a:cubicBezTo>
                  <a:pt x="6227" y="3884"/>
                  <a:pt x="6157" y="3700"/>
                  <a:pt x="6061" y="3531"/>
                </a:cubicBezTo>
                <a:cubicBezTo>
                  <a:pt x="6138" y="3679"/>
                  <a:pt x="6194" y="3836"/>
                  <a:pt x="6228" y="4000"/>
                </a:cubicBezTo>
                <a:cubicBezTo>
                  <a:pt x="6242" y="4065"/>
                  <a:pt x="6252" y="4130"/>
                  <a:pt x="6258" y="4196"/>
                </a:cubicBezTo>
                <a:cubicBezTo>
                  <a:pt x="6262" y="4229"/>
                  <a:pt x="6264" y="4262"/>
                  <a:pt x="6265" y="4296"/>
                </a:cubicBezTo>
                <a:cubicBezTo>
                  <a:pt x="6266" y="4312"/>
                  <a:pt x="6266" y="4329"/>
                  <a:pt x="6267" y="4346"/>
                </a:cubicBezTo>
                <a:lnTo>
                  <a:pt x="6267" y="4370"/>
                </a:lnTo>
                <a:lnTo>
                  <a:pt x="6267" y="4396"/>
                </a:lnTo>
                <a:lnTo>
                  <a:pt x="6267" y="4419"/>
                </a:lnTo>
                <a:lnTo>
                  <a:pt x="6266" y="4445"/>
                </a:lnTo>
                <a:cubicBezTo>
                  <a:pt x="6265" y="4461"/>
                  <a:pt x="6264" y="4478"/>
                  <a:pt x="6262" y="4494"/>
                </a:cubicBezTo>
                <a:cubicBezTo>
                  <a:pt x="6260" y="4528"/>
                  <a:pt x="6256" y="4561"/>
                  <a:pt x="6251" y="4594"/>
                </a:cubicBezTo>
                <a:cubicBezTo>
                  <a:pt x="6242" y="4660"/>
                  <a:pt x="6228" y="4726"/>
                  <a:pt x="6210" y="4790"/>
                </a:cubicBezTo>
                <a:cubicBezTo>
                  <a:pt x="6174" y="4920"/>
                  <a:pt x="6117" y="5043"/>
                  <a:pt x="6043" y="5155"/>
                </a:cubicBezTo>
                <a:cubicBezTo>
                  <a:pt x="5969" y="5264"/>
                  <a:pt x="5879" y="5361"/>
                  <a:pt x="5775" y="5442"/>
                </a:cubicBezTo>
                <a:cubicBezTo>
                  <a:pt x="5874" y="5355"/>
                  <a:pt x="5959" y="5254"/>
                  <a:pt x="6027" y="5142"/>
                </a:cubicBezTo>
                <a:cubicBezTo>
                  <a:pt x="6095" y="5029"/>
                  <a:pt x="6145" y="4907"/>
                  <a:pt x="6175" y="4779"/>
                </a:cubicBezTo>
                <a:cubicBezTo>
                  <a:pt x="6205" y="4654"/>
                  <a:pt x="6218" y="4526"/>
                  <a:pt x="6216" y="4397"/>
                </a:cubicBezTo>
                <a:cubicBezTo>
                  <a:pt x="6214" y="4269"/>
                  <a:pt x="6198" y="4143"/>
                  <a:pt x="6168" y="4019"/>
                </a:cubicBezTo>
                <a:cubicBezTo>
                  <a:pt x="6135" y="3882"/>
                  <a:pt x="6085" y="3750"/>
                  <a:pt x="6021" y="3625"/>
                </a:cubicBezTo>
                <a:cubicBezTo>
                  <a:pt x="6005" y="3593"/>
                  <a:pt x="5988" y="3563"/>
                  <a:pt x="5970" y="3533"/>
                </a:cubicBezTo>
                <a:lnTo>
                  <a:pt x="5956" y="3510"/>
                </a:lnTo>
                <a:cubicBezTo>
                  <a:pt x="5951" y="3502"/>
                  <a:pt x="5946" y="3494"/>
                  <a:pt x="5940" y="3485"/>
                </a:cubicBezTo>
                <a:cubicBezTo>
                  <a:pt x="5929" y="3468"/>
                  <a:pt x="5916" y="3452"/>
                  <a:pt x="5901" y="3437"/>
                </a:cubicBezTo>
                <a:cubicBezTo>
                  <a:pt x="5872" y="3407"/>
                  <a:pt x="5838" y="3381"/>
                  <a:pt x="5800" y="3363"/>
                </a:cubicBezTo>
                <a:cubicBezTo>
                  <a:pt x="5765" y="3346"/>
                  <a:pt x="5728" y="3333"/>
                  <a:pt x="5689" y="3325"/>
                </a:cubicBezTo>
                <a:cubicBezTo>
                  <a:pt x="5718" y="3332"/>
                  <a:pt x="5745" y="3341"/>
                  <a:pt x="5772" y="3353"/>
                </a:cubicBezTo>
                <a:cubicBezTo>
                  <a:pt x="5801" y="3365"/>
                  <a:pt x="5828" y="3381"/>
                  <a:pt x="5852" y="3401"/>
                </a:cubicBezTo>
                <a:cubicBezTo>
                  <a:pt x="5877" y="3420"/>
                  <a:pt x="5899" y="3443"/>
                  <a:pt x="5918" y="3468"/>
                </a:cubicBezTo>
                <a:cubicBezTo>
                  <a:pt x="5927" y="3480"/>
                  <a:pt x="5935" y="3493"/>
                  <a:pt x="5943" y="3506"/>
                </a:cubicBezTo>
                <a:lnTo>
                  <a:pt x="5949" y="3515"/>
                </a:lnTo>
                <a:lnTo>
                  <a:pt x="5953" y="3524"/>
                </a:lnTo>
                <a:lnTo>
                  <a:pt x="5963" y="3541"/>
                </a:lnTo>
                <a:cubicBezTo>
                  <a:pt x="6014" y="3634"/>
                  <a:pt x="6056" y="3730"/>
                  <a:pt x="6089" y="3830"/>
                </a:cubicBezTo>
                <a:cubicBezTo>
                  <a:pt x="6126" y="3946"/>
                  <a:pt x="6152" y="4065"/>
                  <a:pt x="6164" y="4185"/>
                </a:cubicBezTo>
                <a:cubicBezTo>
                  <a:pt x="6169" y="4220"/>
                  <a:pt x="6173" y="4255"/>
                  <a:pt x="6176" y="4290"/>
                </a:cubicBezTo>
                <a:cubicBezTo>
                  <a:pt x="6188" y="4416"/>
                  <a:pt x="6184" y="4543"/>
                  <a:pt x="6165" y="4669"/>
                </a:cubicBezTo>
                <a:cubicBezTo>
                  <a:pt x="6146" y="4796"/>
                  <a:pt x="6108" y="4920"/>
                  <a:pt x="6053" y="5036"/>
                </a:cubicBezTo>
                <a:cubicBezTo>
                  <a:pt x="5997" y="5154"/>
                  <a:pt x="5924" y="5262"/>
                  <a:pt x="5835" y="5356"/>
                </a:cubicBezTo>
                <a:cubicBezTo>
                  <a:pt x="5747" y="5450"/>
                  <a:pt x="5646" y="5531"/>
                  <a:pt x="5536" y="5598"/>
                </a:cubicBezTo>
                <a:cubicBezTo>
                  <a:pt x="5318" y="5729"/>
                  <a:pt x="5072" y="5807"/>
                  <a:pt x="4822" y="5842"/>
                </a:cubicBezTo>
                <a:cubicBezTo>
                  <a:pt x="4698" y="5860"/>
                  <a:pt x="4572" y="5867"/>
                  <a:pt x="4447" y="5865"/>
                </a:cubicBezTo>
                <a:cubicBezTo>
                  <a:pt x="4324" y="5862"/>
                  <a:pt x="4201" y="5851"/>
                  <a:pt x="4080" y="5833"/>
                </a:cubicBezTo>
                <a:cubicBezTo>
                  <a:pt x="4203" y="5844"/>
                  <a:pt x="4326" y="5848"/>
                  <a:pt x="4449" y="5845"/>
                </a:cubicBezTo>
                <a:cubicBezTo>
                  <a:pt x="4572" y="5841"/>
                  <a:pt x="4695" y="5828"/>
                  <a:pt x="4816" y="5806"/>
                </a:cubicBezTo>
                <a:cubicBezTo>
                  <a:pt x="5057" y="5762"/>
                  <a:pt x="5291" y="5678"/>
                  <a:pt x="5495" y="5547"/>
                </a:cubicBezTo>
                <a:cubicBezTo>
                  <a:pt x="5643" y="5453"/>
                  <a:pt x="5771" y="5331"/>
                  <a:pt x="5871" y="5186"/>
                </a:cubicBezTo>
                <a:cubicBezTo>
                  <a:pt x="5798" y="5287"/>
                  <a:pt x="5711" y="5376"/>
                  <a:pt x="5613" y="5451"/>
                </a:cubicBezTo>
                <a:cubicBezTo>
                  <a:pt x="5514" y="5526"/>
                  <a:pt x="5407" y="5588"/>
                  <a:pt x="5293" y="5636"/>
                </a:cubicBezTo>
                <a:cubicBezTo>
                  <a:pt x="5067" y="5731"/>
                  <a:pt x="4827" y="5784"/>
                  <a:pt x="4583" y="5794"/>
                </a:cubicBezTo>
                <a:cubicBezTo>
                  <a:pt x="4462" y="5800"/>
                  <a:pt x="4341" y="5798"/>
                  <a:pt x="4221" y="5787"/>
                </a:cubicBezTo>
                <a:cubicBezTo>
                  <a:pt x="4104" y="5778"/>
                  <a:pt x="3987" y="5760"/>
                  <a:pt x="3872" y="5735"/>
                </a:cubicBezTo>
                <a:cubicBezTo>
                  <a:pt x="3989" y="5753"/>
                  <a:pt x="4107" y="5764"/>
                  <a:pt x="4226" y="5767"/>
                </a:cubicBezTo>
                <a:cubicBezTo>
                  <a:pt x="4344" y="5772"/>
                  <a:pt x="4462" y="5769"/>
                  <a:pt x="4580" y="5759"/>
                </a:cubicBezTo>
                <a:cubicBezTo>
                  <a:pt x="4815" y="5740"/>
                  <a:pt x="5044" y="5680"/>
                  <a:pt x="5258" y="5583"/>
                </a:cubicBezTo>
                <a:cubicBezTo>
                  <a:pt x="5363" y="5534"/>
                  <a:pt x="5463" y="5473"/>
                  <a:pt x="5554" y="5401"/>
                </a:cubicBezTo>
                <a:cubicBezTo>
                  <a:pt x="5643" y="5331"/>
                  <a:pt x="5721" y="5248"/>
                  <a:pt x="5787" y="5156"/>
                </a:cubicBezTo>
                <a:cubicBezTo>
                  <a:pt x="5851" y="5065"/>
                  <a:pt x="5901" y="4965"/>
                  <a:pt x="5935" y="4859"/>
                </a:cubicBezTo>
                <a:cubicBezTo>
                  <a:pt x="5968" y="4753"/>
                  <a:pt x="5987" y="4644"/>
                  <a:pt x="5991" y="4533"/>
                </a:cubicBezTo>
                <a:cubicBezTo>
                  <a:pt x="6003" y="4220"/>
                  <a:pt x="5919" y="3910"/>
                  <a:pt x="5750" y="3646"/>
                </a:cubicBezTo>
                <a:lnTo>
                  <a:pt x="5742" y="3633"/>
                </a:lnTo>
                <a:cubicBezTo>
                  <a:pt x="5740" y="3630"/>
                  <a:pt x="5738" y="3627"/>
                  <a:pt x="5736" y="3625"/>
                </a:cubicBezTo>
                <a:cubicBezTo>
                  <a:pt x="5732" y="3620"/>
                  <a:pt x="5729" y="3615"/>
                  <a:pt x="5725" y="3611"/>
                </a:cubicBezTo>
                <a:cubicBezTo>
                  <a:pt x="5719" y="3604"/>
                  <a:pt x="5712" y="3599"/>
                  <a:pt x="5705" y="3594"/>
                </a:cubicBezTo>
                <a:cubicBezTo>
                  <a:pt x="5697" y="3589"/>
                  <a:pt x="5690" y="3585"/>
                  <a:pt x="5682" y="3582"/>
                </a:cubicBezTo>
                <a:cubicBezTo>
                  <a:pt x="5671" y="3578"/>
                  <a:pt x="5661" y="3575"/>
                  <a:pt x="5650" y="3572"/>
                </a:cubicBezTo>
                <a:cubicBezTo>
                  <a:pt x="5620" y="3565"/>
                  <a:pt x="5589" y="3561"/>
                  <a:pt x="5558" y="3559"/>
                </a:cubicBezTo>
                <a:cubicBezTo>
                  <a:pt x="5523" y="3556"/>
                  <a:pt x="5485" y="3556"/>
                  <a:pt x="5446" y="3556"/>
                </a:cubicBezTo>
                <a:cubicBezTo>
                  <a:pt x="5406" y="3556"/>
                  <a:pt x="5367" y="3557"/>
                  <a:pt x="5327" y="3559"/>
                </a:cubicBezTo>
                <a:cubicBezTo>
                  <a:pt x="5287" y="3561"/>
                  <a:pt x="5249" y="3564"/>
                  <a:pt x="5210" y="3568"/>
                </a:cubicBezTo>
                <a:cubicBezTo>
                  <a:pt x="5135" y="3575"/>
                  <a:pt x="5060" y="3589"/>
                  <a:pt x="4986" y="3607"/>
                </a:cubicBezTo>
                <a:cubicBezTo>
                  <a:pt x="5039" y="3594"/>
                  <a:pt x="5093" y="3584"/>
                  <a:pt x="5146" y="3577"/>
                </a:cubicBezTo>
                <a:cubicBezTo>
                  <a:pt x="5173" y="3574"/>
                  <a:pt x="5200" y="3571"/>
                  <a:pt x="5228" y="3568"/>
                </a:cubicBezTo>
                <a:cubicBezTo>
                  <a:pt x="5241" y="3567"/>
                  <a:pt x="5255" y="3566"/>
                  <a:pt x="5269" y="3566"/>
                </a:cubicBezTo>
                <a:lnTo>
                  <a:pt x="5290" y="3564"/>
                </a:lnTo>
                <a:lnTo>
                  <a:pt x="5312" y="3563"/>
                </a:lnTo>
                <a:cubicBezTo>
                  <a:pt x="5369" y="3561"/>
                  <a:pt x="5426" y="3560"/>
                  <a:pt x="5480" y="3562"/>
                </a:cubicBezTo>
                <a:cubicBezTo>
                  <a:pt x="5529" y="3562"/>
                  <a:pt x="5577" y="3567"/>
                  <a:pt x="5625" y="3575"/>
                </a:cubicBezTo>
                <a:cubicBezTo>
                  <a:pt x="5641" y="3579"/>
                  <a:pt x="5657" y="3583"/>
                  <a:pt x="5673" y="3589"/>
                </a:cubicBezTo>
                <a:cubicBezTo>
                  <a:pt x="5683" y="3593"/>
                  <a:pt x="5693" y="3599"/>
                  <a:pt x="5702" y="3605"/>
                </a:cubicBezTo>
                <a:cubicBezTo>
                  <a:pt x="5706" y="3609"/>
                  <a:pt x="5711" y="3614"/>
                  <a:pt x="5715" y="3618"/>
                </a:cubicBezTo>
                <a:cubicBezTo>
                  <a:pt x="5717" y="3621"/>
                  <a:pt x="5719" y="3624"/>
                  <a:pt x="5722" y="3628"/>
                </a:cubicBezTo>
                <a:lnTo>
                  <a:pt x="5726" y="3633"/>
                </a:lnTo>
                <a:lnTo>
                  <a:pt x="5727" y="3636"/>
                </a:lnTo>
                <a:lnTo>
                  <a:pt x="5727" y="3636"/>
                </a:lnTo>
                <a:lnTo>
                  <a:pt x="5727" y="3636"/>
                </a:lnTo>
                <a:lnTo>
                  <a:pt x="5727" y="3636"/>
                </a:lnTo>
                <a:lnTo>
                  <a:pt x="5727" y="3636"/>
                </a:lnTo>
                <a:lnTo>
                  <a:pt x="5727" y="3636"/>
                </a:lnTo>
                <a:lnTo>
                  <a:pt x="5729" y="3638"/>
                </a:lnTo>
                <a:lnTo>
                  <a:pt x="5740" y="3656"/>
                </a:lnTo>
                <a:lnTo>
                  <a:pt x="5750" y="3673"/>
                </a:lnTo>
                <a:cubicBezTo>
                  <a:pt x="5757" y="3685"/>
                  <a:pt x="5764" y="3697"/>
                  <a:pt x="5770" y="3709"/>
                </a:cubicBezTo>
                <a:cubicBezTo>
                  <a:pt x="5823" y="3805"/>
                  <a:pt x="5866" y="3906"/>
                  <a:pt x="5897" y="4012"/>
                </a:cubicBezTo>
                <a:cubicBezTo>
                  <a:pt x="5929" y="4117"/>
                  <a:pt x="5948" y="4226"/>
                  <a:pt x="5956" y="4336"/>
                </a:cubicBezTo>
                <a:cubicBezTo>
                  <a:pt x="5957" y="4350"/>
                  <a:pt x="5957" y="4364"/>
                  <a:pt x="5958" y="4377"/>
                </a:cubicBezTo>
                <a:lnTo>
                  <a:pt x="5958" y="4398"/>
                </a:lnTo>
                <a:lnTo>
                  <a:pt x="5958" y="4419"/>
                </a:lnTo>
                <a:cubicBezTo>
                  <a:pt x="5958" y="4432"/>
                  <a:pt x="5958" y="4446"/>
                  <a:pt x="5958" y="4460"/>
                </a:cubicBezTo>
                <a:cubicBezTo>
                  <a:pt x="5958" y="4474"/>
                  <a:pt x="5958" y="4488"/>
                  <a:pt x="5957" y="4501"/>
                </a:cubicBezTo>
                <a:cubicBezTo>
                  <a:pt x="5954" y="4556"/>
                  <a:pt x="5948" y="4610"/>
                  <a:pt x="5938" y="4664"/>
                </a:cubicBezTo>
                <a:cubicBezTo>
                  <a:pt x="5920" y="4771"/>
                  <a:pt x="5885" y="4875"/>
                  <a:pt x="5836" y="4971"/>
                </a:cubicBezTo>
                <a:cubicBezTo>
                  <a:pt x="5787" y="5068"/>
                  <a:pt x="5722" y="5156"/>
                  <a:pt x="5645" y="5233"/>
                </a:cubicBezTo>
                <a:cubicBezTo>
                  <a:pt x="5607" y="5272"/>
                  <a:pt x="5565" y="5308"/>
                  <a:pt x="5521" y="5341"/>
                </a:cubicBezTo>
                <a:cubicBezTo>
                  <a:pt x="5499" y="5357"/>
                  <a:pt x="5476" y="5374"/>
                  <a:pt x="5452" y="5389"/>
                </a:cubicBezTo>
                <a:cubicBezTo>
                  <a:pt x="5428" y="5404"/>
                  <a:pt x="5404" y="5419"/>
                  <a:pt x="5379" y="5433"/>
                </a:cubicBezTo>
                <a:cubicBezTo>
                  <a:pt x="5181" y="5545"/>
                  <a:pt x="4958" y="5609"/>
                  <a:pt x="4735" y="5635"/>
                </a:cubicBezTo>
                <a:cubicBezTo>
                  <a:pt x="4515" y="5659"/>
                  <a:pt x="4294" y="5653"/>
                  <a:pt x="4076" y="5615"/>
                </a:cubicBezTo>
                <a:cubicBezTo>
                  <a:pt x="4295" y="5639"/>
                  <a:pt x="4516" y="5635"/>
                  <a:pt x="4734" y="5601"/>
                </a:cubicBezTo>
                <a:cubicBezTo>
                  <a:pt x="4950" y="5565"/>
                  <a:pt x="5160" y="5495"/>
                  <a:pt x="5345" y="5383"/>
                </a:cubicBezTo>
                <a:cubicBezTo>
                  <a:pt x="5373" y="5366"/>
                  <a:pt x="5400" y="5347"/>
                  <a:pt x="5426" y="5328"/>
                </a:cubicBezTo>
                <a:cubicBezTo>
                  <a:pt x="5439" y="5319"/>
                  <a:pt x="5453" y="5309"/>
                  <a:pt x="5465" y="5299"/>
                </a:cubicBezTo>
                <a:cubicBezTo>
                  <a:pt x="5478" y="5289"/>
                  <a:pt x="5490" y="5280"/>
                  <a:pt x="5502" y="5270"/>
                </a:cubicBezTo>
                <a:cubicBezTo>
                  <a:pt x="5489" y="5279"/>
                  <a:pt x="5476" y="5288"/>
                  <a:pt x="5463" y="5298"/>
                </a:cubicBezTo>
                <a:cubicBezTo>
                  <a:pt x="5449" y="5307"/>
                  <a:pt x="5435" y="5316"/>
                  <a:pt x="5421" y="5325"/>
                </a:cubicBezTo>
                <a:cubicBezTo>
                  <a:pt x="5393" y="5343"/>
                  <a:pt x="5364" y="5360"/>
                  <a:pt x="5334" y="5376"/>
                </a:cubicBezTo>
                <a:cubicBezTo>
                  <a:pt x="5275" y="5407"/>
                  <a:pt x="5214" y="5433"/>
                  <a:pt x="5151" y="5456"/>
                </a:cubicBezTo>
                <a:cubicBezTo>
                  <a:pt x="4949" y="5527"/>
                  <a:pt x="4735" y="5559"/>
                  <a:pt x="4520" y="5552"/>
                </a:cubicBezTo>
                <a:cubicBezTo>
                  <a:pt x="4732" y="5546"/>
                  <a:pt x="4941" y="5502"/>
                  <a:pt x="5137" y="5423"/>
                </a:cubicBezTo>
                <a:cubicBezTo>
                  <a:pt x="5235" y="5383"/>
                  <a:pt x="5327" y="5332"/>
                  <a:pt x="5412" y="5271"/>
                </a:cubicBezTo>
                <a:cubicBezTo>
                  <a:pt x="5434" y="5255"/>
                  <a:pt x="5453" y="5240"/>
                  <a:pt x="5472" y="5224"/>
                </a:cubicBezTo>
                <a:cubicBezTo>
                  <a:pt x="5491" y="5208"/>
                  <a:pt x="5509" y="5192"/>
                  <a:pt x="5526" y="5176"/>
                </a:cubicBezTo>
                <a:cubicBezTo>
                  <a:pt x="5561" y="5143"/>
                  <a:pt x="5593" y="5107"/>
                  <a:pt x="5622" y="5070"/>
                </a:cubicBezTo>
                <a:cubicBezTo>
                  <a:pt x="5679" y="4995"/>
                  <a:pt x="5724" y="4913"/>
                  <a:pt x="5756" y="4825"/>
                </a:cubicBezTo>
                <a:cubicBezTo>
                  <a:pt x="5788" y="4735"/>
                  <a:pt x="5807" y="4642"/>
                  <a:pt x="5813" y="4547"/>
                </a:cubicBezTo>
                <a:cubicBezTo>
                  <a:pt x="5817" y="4498"/>
                  <a:pt x="5817" y="4449"/>
                  <a:pt x="5815" y="4400"/>
                </a:cubicBezTo>
                <a:cubicBezTo>
                  <a:pt x="5813" y="4351"/>
                  <a:pt x="5808" y="4303"/>
                  <a:pt x="5800" y="4254"/>
                </a:cubicBezTo>
                <a:cubicBezTo>
                  <a:pt x="5771" y="4071"/>
                  <a:pt x="5705" y="3896"/>
                  <a:pt x="5607" y="3739"/>
                </a:cubicBezTo>
                <a:lnTo>
                  <a:pt x="5603" y="3732"/>
                </a:lnTo>
                <a:lnTo>
                  <a:pt x="5603" y="3732"/>
                </a:lnTo>
                <a:lnTo>
                  <a:pt x="5603" y="3731"/>
                </a:lnTo>
                <a:lnTo>
                  <a:pt x="5606" y="3725"/>
                </a:lnTo>
                <a:lnTo>
                  <a:pt x="5606" y="3725"/>
                </a:lnTo>
                <a:lnTo>
                  <a:pt x="5606" y="3723"/>
                </a:lnTo>
                <a:lnTo>
                  <a:pt x="5608" y="3719"/>
                </a:lnTo>
                <a:lnTo>
                  <a:pt x="5611" y="3715"/>
                </a:lnTo>
                <a:lnTo>
                  <a:pt x="5612" y="3713"/>
                </a:lnTo>
                <a:lnTo>
                  <a:pt x="5614" y="3709"/>
                </a:lnTo>
                <a:lnTo>
                  <a:pt x="5615" y="3707"/>
                </a:lnTo>
                <a:lnTo>
                  <a:pt x="5616" y="3705"/>
                </a:lnTo>
                <a:lnTo>
                  <a:pt x="5616" y="3706"/>
                </a:lnTo>
                <a:lnTo>
                  <a:pt x="5616" y="3706"/>
                </a:lnTo>
                <a:lnTo>
                  <a:pt x="5617" y="3704"/>
                </a:lnTo>
                <a:lnTo>
                  <a:pt x="5617" y="3704"/>
                </a:lnTo>
                <a:lnTo>
                  <a:pt x="5617" y="3703"/>
                </a:lnTo>
                <a:lnTo>
                  <a:pt x="5617" y="3703"/>
                </a:lnTo>
                <a:lnTo>
                  <a:pt x="5617" y="3703"/>
                </a:lnTo>
                <a:lnTo>
                  <a:pt x="5617" y="3703"/>
                </a:lnTo>
                <a:lnTo>
                  <a:pt x="5617" y="3702"/>
                </a:lnTo>
                <a:lnTo>
                  <a:pt x="5617" y="3703"/>
                </a:lnTo>
                <a:lnTo>
                  <a:pt x="5623" y="3692"/>
                </a:lnTo>
                <a:lnTo>
                  <a:pt x="5623" y="3692"/>
                </a:lnTo>
                <a:lnTo>
                  <a:pt x="5625" y="3690"/>
                </a:lnTo>
                <a:lnTo>
                  <a:pt x="5626" y="3688"/>
                </a:lnTo>
                <a:lnTo>
                  <a:pt x="5627" y="3686"/>
                </a:lnTo>
                <a:lnTo>
                  <a:pt x="5629" y="3683"/>
                </a:lnTo>
                <a:lnTo>
                  <a:pt x="5629" y="3683"/>
                </a:lnTo>
                <a:lnTo>
                  <a:pt x="5629" y="3682"/>
                </a:lnTo>
                <a:lnTo>
                  <a:pt x="5631" y="3680"/>
                </a:lnTo>
                <a:lnTo>
                  <a:pt x="5631" y="3680"/>
                </a:lnTo>
                <a:lnTo>
                  <a:pt x="5632" y="3678"/>
                </a:lnTo>
                <a:lnTo>
                  <a:pt x="5632" y="3678"/>
                </a:lnTo>
                <a:lnTo>
                  <a:pt x="5632" y="3678"/>
                </a:lnTo>
                <a:lnTo>
                  <a:pt x="5633" y="3677"/>
                </a:lnTo>
                <a:lnTo>
                  <a:pt x="5633" y="3676"/>
                </a:lnTo>
                <a:lnTo>
                  <a:pt x="5635" y="3674"/>
                </a:lnTo>
                <a:lnTo>
                  <a:pt x="5635" y="3674"/>
                </a:lnTo>
                <a:lnTo>
                  <a:pt x="5635" y="3674"/>
                </a:lnTo>
                <a:lnTo>
                  <a:pt x="5633" y="3675"/>
                </a:lnTo>
                <a:lnTo>
                  <a:pt x="5634" y="3674"/>
                </a:lnTo>
                <a:lnTo>
                  <a:pt x="5634" y="3674"/>
                </a:lnTo>
                <a:lnTo>
                  <a:pt x="5634" y="3674"/>
                </a:lnTo>
                <a:lnTo>
                  <a:pt x="5633" y="3675"/>
                </a:lnTo>
                <a:lnTo>
                  <a:pt x="5633" y="3675"/>
                </a:lnTo>
                <a:lnTo>
                  <a:pt x="5632" y="3676"/>
                </a:lnTo>
                <a:lnTo>
                  <a:pt x="5630" y="3678"/>
                </a:lnTo>
                <a:cubicBezTo>
                  <a:pt x="5626" y="3682"/>
                  <a:pt x="5621" y="3687"/>
                  <a:pt x="5613" y="3694"/>
                </a:cubicBezTo>
                <a:lnTo>
                  <a:pt x="5610"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08" y="3698"/>
                </a:lnTo>
                <a:lnTo>
                  <a:pt x="5607" y="3699"/>
                </a:lnTo>
                <a:lnTo>
                  <a:pt x="5607" y="3699"/>
                </a:lnTo>
                <a:lnTo>
                  <a:pt x="5607" y="3699"/>
                </a:lnTo>
                <a:lnTo>
                  <a:pt x="5607" y="3699"/>
                </a:lnTo>
                <a:lnTo>
                  <a:pt x="5607" y="3699"/>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7" y="3699"/>
                </a:lnTo>
                <a:lnTo>
                  <a:pt x="5606" y="3701"/>
                </a:lnTo>
                <a:lnTo>
                  <a:pt x="5607" y="3699"/>
                </a:lnTo>
                <a:lnTo>
                  <a:pt x="5602" y="3703"/>
                </a:lnTo>
                <a:lnTo>
                  <a:pt x="5605" y="3701"/>
                </a:lnTo>
                <a:lnTo>
                  <a:pt x="5605" y="3701"/>
                </a:lnTo>
                <a:lnTo>
                  <a:pt x="5605" y="3701"/>
                </a:lnTo>
                <a:lnTo>
                  <a:pt x="5605" y="3701"/>
                </a:lnTo>
                <a:lnTo>
                  <a:pt x="5605" y="3701"/>
                </a:lnTo>
                <a:lnTo>
                  <a:pt x="5603" y="3703"/>
                </a:lnTo>
                <a:lnTo>
                  <a:pt x="5603" y="3703"/>
                </a:lnTo>
                <a:lnTo>
                  <a:pt x="5599" y="3706"/>
                </a:lnTo>
                <a:lnTo>
                  <a:pt x="5599" y="3706"/>
                </a:lnTo>
                <a:lnTo>
                  <a:pt x="5601" y="3704"/>
                </a:lnTo>
                <a:lnTo>
                  <a:pt x="5599" y="3705"/>
                </a:lnTo>
                <a:lnTo>
                  <a:pt x="5599" y="3705"/>
                </a:lnTo>
                <a:lnTo>
                  <a:pt x="5599" y="3705"/>
                </a:lnTo>
                <a:lnTo>
                  <a:pt x="5599" y="3705"/>
                </a:lnTo>
                <a:lnTo>
                  <a:pt x="5599" y="3705"/>
                </a:lnTo>
                <a:lnTo>
                  <a:pt x="5599" y="3705"/>
                </a:lnTo>
                <a:lnTo>
                  <a:pt x="5599" y="3705"/>
                </a:lnTo>
                <a:lnTo>
                  <a:pt x="5599" y="3705"/>
                </a:lnTo>
                <a:lnTo>
                  <a:pt x="5599" y="3705"/>
                </a:lnTo>
                <a:lnTo>
                  <a:pt x="5598" y="3705"/>
                </a:lnTo>
                <a:lnTo>
                  <a:pt x="5598" y="3705"/>
                </a:lnTo>
                <a:lnTo>
                  <a:pt x="5593" y="3710"/>
                </a:lnTo>
                <a:lnTo>
                  <a:pt x="5595" y="3708"/>
                </a:lnTo>
                <a:lnTo>
                  <a:pt x="5595" y="3708"/>
                </a:lnTo>
                <a:lnTo>
                  <a:pt x="5597" y="3706"/>
                </a:lnTo>
                <a:lnTo>
                  <a:pt x="5597" y="3706"/>
                </a:lnTo>
                <a:lnTo>
                  <a:pt x="5597" y="3706"/>
                </a:lnTo>
                <a:lnTo>
                  <a:pt x="5597" y="3706"/>
                </a:lnTo>
                <a:lnTo>
                  <a:pt x="5597" y="3706"/>
                </a:lnTo>
                <a:lnTo>
                  <a:pt x="5597" y="3706"/>
                </a:lnTo>
                <a:lnTo>
                  <a:pt x="5595" y="3707"/>
                </a:lnTo>
                <a:lnTo>
                  <a:pt x="5595" y="3707"/>
                </a:lnTo>
                <a:lnTo>
                  <a:pt x="5595" y="3707"/>
                </a:lnTo>
                <a:lnTo>
                  <a:pt x="5594" y="3708"/>
                </a:lnTo>
                <a:lnTo>
                  <a:pt x="5594" y="3708"/>
                </a:lnTo>
                <a:lnTo>
                  <a:pt x="5594" y="3708"/>
                </a:lnTo>
                <a:lnTo>
                  <a:pt x="5594" y="3708"/>
                </a:lnTo>
                <a:lnTo>
                  <a:pt x="5594" y="3708"/>
                </a:lnTo>
                <a:lnTo>
                  <a:pt x="5594" y="3708"/>
                </a:lnTo>
                <a:lnTo>
                  <a:pt x="5594" y="3708"/>
                </a:lnTo>
                <a:lnTo>
                  <a:pt x="5593" y="3708"/>
                </a:lnTo>
                <a:lnTo>
                  <a:pt x="5593" y="3708"/>
                </a:lnTo>
                <a:lnTo>
                  <a:pt x="5593" y="3708"/>
                </a:lnTo>
                <a:lnTo>
                  <a:pt x="5593" y="3708"/>
                </a:lnTo>
                <a:lnTo>
                  <a:pt x="5593" y="3708"/>
                </a:lnTo>
                <a:lnTo>
                  <a:pt x="5593" y="3708"/>
                </a:lnTo>
                <a:lnTo>
                  <a:pt x="5592" y="3710"/>
                </a:lnTo>
                <a:lnTo>
                  <a:pt x="5592" y="3710"/>
                </a:lnTo>
                <a:lnTo>
                  <a:pt x="5594" y="3708"/>
                </a:lnTo>
                <a:lnTo>
                  <a:pt x="5594" y="3708"/>
                </a:lnTo>
                <a:lnTo>
                  <a:pt x="5595" y="3707"/>
                </a:lnTo>
                <a:lnTo>
                  <a:pt x="5594" y="3707"/>
                </a:lnTo>
                <a:lnTo>
                  <a:pt x="5594" y="3707"/>
                </a:lnTo>
                <a:lnTo>
                  <a:pt x="5593" y="3707"/>
                </a:lnTo>
                <a:lnTo>
                  <a:pt x="5592" y="3707"/>
                </a:lnTo>
                <a:lnTo>
                  <a:pt x="5592" y="3707"/>
                </a:lnTo>
                <a:lnTo>
                  <a:pt x="5590" y="3709"/>
                </a:lnTo>
                <a:lnTo>
                  <a:pt x="5582" y="3714"/>
                </a:lnTo>
                <a:lnTo>
                  <a:pt x="5580" y="3716"/>
                </a:lnTo>
                <a:lnTo>
                  <a:pt x="5581" y="3715"/>
                </a:lnTo>
                <a:lnTo>
                  <a:pt x="5581" y="3715"/>
                </a:lnTo>
                <a:lnTo>
                  <a:pt x="5581" y="3715"/>
                </a:lnTo>
                <a:lnTo>
                  <a:pt x="5580" y="3715"/>
                </a:lnTo>
                <a:lnTo>
                  <a:pt x="5580" y="3715"/>
                </a:lnTo>
                <a:lnTo>
                  <a:pt x="5580" y="3715"/>
                </a:lnTo>
                <a:lnTo>
                  <a:pt x="5578" y="3716"/>
                </a:lnTo>
                <a:lnTo>
                  <a:pt x="5578" y="3716"/>
                </a:lnTo>
                <a:lnTo>
                  <a:pt x="5578" y="3716"/>
                </a:lnTo>
                <a:lnTo>
                  <a:pt x="5578" y="3716"/>
                </a:lnTo>
                <a:lnTo>
                  <a:pt x="5569" y="3723"/>
                </a:lnTo>
                <a:lnTo>
                  <a:pt x="5569" y="3723"/>
                </a:lnTo>
                <a:lnTo>
                  <a:pt x="5569" y="3723"/>
                </a:lnTo>
                <a:lnTo>
                  <a:pt x="5570" y="3722"/>
                </a:lnTo>
                <a:lnTo>
                  <a:pt x="5570" y="3722"/>
                </a:lnTo>
                <a:lnTo>
                  <a:pt x="5569" y="3723"/>
                </a:lnTo>
                <a:lnTo>
                  <a:pt x="5569" y="3723"/>
                </a:lnTo>
                <a:lnTo>
                  <a:pt x="5569" y="3723"/>
                </a:lnTo>
                <a:lnTo>
                  <a:pt x="5567" y="3724"/>
                </a:lnTo>
                <a:lnTo>
                  <a:pt x="5566" y="3724"/>
                </a:lnTo>
                <a:lnTo>
                  <a:pt x="5565" y="3724"/>
                </a:lnTo>
                <a:lnTo>
                  <a:pt x="5565" y="3724"/>
                </a:lnTo>
                <a:lnTo>
                  <a:pt x="5565" y="3724"/>
                </a:lnTo>
                <a:lnTo>
                  <a:pt x="5565" y="3724"/>
                </a:lnTo>
                <a:lnTo>
                  <a:pt x="5565" y="3724"/>
                </a:lnTo>
                <a:lnTo>
                  <a:pt x="5565" y="3724"/>
                </a:lnTo>
                <a:cubicBezTo>
                  <a:pt x="5541" y="3722"/>
                  <a:pt x="5509" y="3720"/>
                  <a:pt x="5474" y="3719"/>
                </a:cubicBezTo>
                <a:cubicBezTo>
                  <a:pt x="5432" y="3719"/>
                  <a:pt x="5385" y="3719"/>
                  <a:pt x="5337" y="3722"/>
                </a:cubicBezTo>
                <a:cubicBezTo>
                  <a:pt x="5287" y="3724"/>
                  <a:pt x="5246" y="3727"/>
                  <a:pt x="5203" y="3732"/>
                </a:cubicBezTo>
                <a:cubicBezTo>
                  <a:pt x="5160" y="3737"/>
                  <a:pt x="5118" y="3744"/>
                  <a:pt x="5076" y="3753"/>
                </a:cubicBezTo>
                <a:cubicBezTo>
                  <a:pt x="4992" y="3770"/>
                  <a:pt x="4911" y="3796"/>
                  <a:pt x="4833" y="3831"/>
                </a:cubicBezTo>
                <a:cubicBezTo>
                  <a:pt x="4755" y="3866"/>
                  <a:pt x="4683" y="3912"/>
                  <a:pt x="4619" y="3968"/>
                </a:cubicBezTo>
                <a:cubicBezTo>
                  <a:pt x="4555" y="4024"/>
                  <a:pt x="4502" y="4090"/>
                  <a:pt x="4461" y="4165"/>
                </a:cubicBezTo>
                <a:cubicBezTo>
                  <a:pt x="4421" y="4240"/>
                  <a:pt x="4393" y="4321"/>
                  <a:pt x="4379" y="4405"/>
                </a:cubicBezTo>
                <a:lnTo>
                  <a:pt x="4381" y="4409"/>
                </a:lnTo>
                <a:lnTo>
                  <a:pt x="4384" y="4396"/>
                </a:lnTo>
                <a:cubicBezTo>
                  <a:pt x="4402" y="4302"/>
                  <a:pt x="4437" y="4212"/>
                  <a:pt x="4489" y="4131"/>
                </a:cubicBezTo>
                <a:cubicBezTo>
                  <a:pt x="4541" y="4050"/>
                  <a:pt x="4609" y="3981"/>
                  <a:pt x="4689" y="3926"/>
                </a:cubicBezTo>
                <a:cubicBezTo>
                  <a:pt x="4769" y="3874"/>
                  <a:pt x="4856" y="3834"/>
                  <a:pt x="4948" y="3808"/>
                </a:cubicBezTo>
                <a:cubicBezTo>
                  <a:pt x="5041" y="3780"/>
                  <a:pt x="5136" y="3762"/>
                  <a:pt x="5233" y="3755"/>
                </a:cubicBezTo>
                <a:lnTo>
                  <a:pt x="5270" y="3753"/>
                </a:lnTo>
                <a:lnTo>
                  <a:pt x="5288" y="3752"/>
                </a:lnTo>
                <a:lnTo>
                  <a:pt x="5308" y="3752"/>
                </a:lnTo>
                <a:cubicBezTo>
                  <a:pt x="5336" y="3751"/>
                  <a:pt x="5363" y="3750"/>
                  <a:pt x="5390" y="3750"/>
                </a:cubicBezTo>
                <a:cubicBezTo>
                  <a:pt x="5439" y="3750"/>
                  <a:pt x="5487" y="3751"/>
                  <a:pt x="5525" y="3755"/>
                </a:cubicBezTo>
                <a:lnTo>
                  <a:pt x="5521" y="3757"/>
                </a:lnTo>
                <a:lnTo>
                  <a:pt x="5521" y="3757"/>
                </a:lnTo>
                <a:lnTo>
                  <a:pt x="5517" y="3759"/>
                </a:lnTo>
                <a:lnTo>
                  <a:pt x="5517" y="3759"/>
                </a:lnTo>
                <a:lnTo>
                  <a:pt x="5519" y="3759"/>
                </a:lnTo>
                <a:lnTo>
                  <a:pt x="5519" y="3759"/>
                </a:lnTo>
                <a:lnTo>
                  <a:pt x="5520" y="3759"/>
                </a:lnTo>
                <a:lnTo>
                  <a:pt x="5520" y="3759"/>
                </a:lnTo>
                <a:lnTo>
                  <a:pt x="5520" y="3759"/>
                </a:lnTo>
                <a:lnTo>
                  <a:pt x="5518" y="3759"/>
                </a:lnTo>
                <a:lnTo>
                  <a:pt x="5518" y="3759"/>
                </a:lnTo>
                <a:lnTo>
                  <a:pt x="5520" y="3759"/>
                </a:lnTo>
                <a:lnTo>
                  <a:pt x="5520" y="3759"/>
                </a:lnTo>
                <a:lnTo>
                  <a:pt x="5518" y="3760"/>
                </a:lnTo>
                <a:lnTo>
                  <a:pt x="5516" y="3761"/>
                </a:lnTo>
                <a:lnTo>
                  <a:pt x="5519" y="3760"/>
                </a:lnTo>
                <a:lnTo>
                  <a:pt x="5519" y="3760"/>
                </a:lnTo>
                <a:lnTo>
                  <a:pt x="5519" y="3760"/>
                </a:lnTo>
                <a:lnTo>
                  <a:pt x="5519" y="3760"/>
                </a:lnTo>
                <a:lnTo>
                  <a:pt x="5515" y="3762"/>
                </a:lnTo>
                <a:lnTo>
                  <a:pt x="5509" y="3765"/>
                </a:lnTo>
                <a:lnTo>
                  <a:pt x="5506" y="3767"/>
                </a:lnTo>
                <a:lnTo>
                  <a:pt x="5504" y="3768"/>
                </a:lnTo>
                <a:lnTo>
                  <a:pt x="5506" y="3767"/>
                </a:lnTo>
                <a:lnTo>
                  <a:pt x="5504" y="3767"/>
                </a:lnTo>
                <a:lnTo>
                  <a:pt x="5504" y="3767"/>
                </a:lnTo>
                <a:lnTo>
                  <a:pt x="5504" y="3767"/>
                </a:lnTo>
                <a:lnTo>
                  <a:pt x="5502" y="3768"/>
                </a:lnTo>
                <a:lnTo>
                  <a:pt x="5502" y="3768"/>
                </a:lnTo>
                <a:lnTo>
                  <a:pt x="5504" y="3767"/>
                </a:lnTo>
                <a:lnTo>
                  <a:pt x="5504" y="3767"/>
                </a:lnTo>
                <a:lnTo>
                  <a:pt x="5502" y="3769"/>
                </a:lnTo>
                <a:lnTo>
                  <a:pt x="5502" y="3769"/>
                </a:lnTo>
                <a:lnTo>
                  <a:pt x="5504" y="3767"/>
                </a:lnTo>
                <a:lnTo>
                  <a:pt x="5502" y="3769"/>
                </a:lnTo>
                <a:lnTo>
                  <a:pt x="5504" y="3767"/>
                </a:lnTo>
                <a:lnTo>
                  <a:pt x="5501" y="3769"/>
                </a:lnTo>
                <a:lnTo>
                  <a:pt x="5499" y="3770"/>
                </a:lnTo>
                <a:lnTo>
                  <a:pt x="5496" y="3772"/>
                </a:lnTo>
                <a:lnTo>
                  <a:pt x="5488" y="3776"/>
                </a:lnTo>
                <a:cubicBezTo>
                  <a:pt x="5455" y="3791"/>
                  <a:pt x="5480" y="3780"/>
                  <a:pt x="5472" y="3784"/>
                </a:cubicBezTo>
                <a:lnTo>
                  <a:pt x="5472" y="3784"/>
                </a:lnTo>
                <a:lnTo>
                  <a:pt x="5487" y="3776"/>
                </a:lnTo>
                <a:lnTo>
                  <a:pt x="5483" y="3778"/>
                </a:lnTo>
                <a:lnTo>
                  <a:pt x="5473" y="3784"/>
                </a:lnTo>
                <a:lnTo>
                  <a:pt x="5473" y="3784"/>
                </a:lnTo>
                <a:lnTo>
                  <a:pt x="5482" y="3779"/>
                </a:lnTo>
                <a:lnTo>
                  <a:pt x="5475" y="3783"/>
                </a:lnTo>
                <a:lnTo>
                  <a:pt x="5473" y="3784"/>
                </a:lnTo>
                <a:lnTo>
                  <a:pt x="5473" y="3784"/>
                </a:lnTo>
                <a:lnTo>
                  <a:pt x="5471" y="3785"/>
                </a:lnTo>
                <a:lnTo>
                  <a:pt x="5449" y="3797"/>
                </a:lnTo>
                <a:lnTo>
                  <a:pt x="5449" y="3797"/>
                </a:lnTo>
                <a:lnTo>
                  <a:pt x="5360" y="3847"/>
                </a:lnTo>
                <a:lnTo>
                  <a:pt x="5360" y="3847"/>
                </a:lnTo>
                <a:lnTo>
                  <a:pt x="5332" y="3863"/>
                </a:lnTo>
                <a:lnTo>
                  <a:pt x="5332" y="3863"/>
                </a:lnTo>
                <a:lnTo>
                  <a:pt x="5329" y="3865"/>
                </a:lnTo>
                <a:lnTo>
                  <a:pt x="5329" y="3865"/>
                </a:lnTo>
                <a:lnTo>
                  <a:pt x="5300" y="3881"/>
                </a:lnTo>
                <a:lnTo>
                  <a:pt x="5300" y="3881"/>
                </a:lnTo>
                <a:lnTo>
                  <a:pt x="5249" y="3909"/>
                </a:lnTo>
                <a:lnTo>
                  <a:pt x="5249" y="3909"/>
                </a:lnTo>
                <a:cubicBezTo>
                  <a:pt x="5135" y="3973"/>
                  <a:pt x="5051" y="4020"/>
                  <a:pt x="5183" y="3946"/>
                </a:cubicBezTo>
                <a:lnTo>
                  <a:pt x="5183" y="3946"/>
                </a:lnTo>
                <a:lnTo>
                  <a:pt x="5096" y="3995"/>
                </a:lnTo>
                <a:lnTo>
                  <a:pt x="5096" y="3995"/>
                </a:lnTo>
                <a:lnTo>
                  <a:pt x="5183" y="3946"/>
                </a:lnTo>
                <a:lnTo>
                  <a:pt x="5183" y="3946"/>
                </a:lnTo>
                <a:lnTo>
                  <a:pt x="5249" y="3909"/>
                </a:lnTo>
                <a:lnTo>
                  <a:pt x="5249" y="3909"/>
                </a:lnTo>
                <a:lnTo>
                  <a:pt x="5300" y="3881"/>
                </a:lnTo>
                <a:lnTo>
                  <a:pt x="5300" y="3881"/>
                </a:lnTo>
                <a:lnTo>
                  <a:pt x="5329" y="3865"/>
                </a:lnTo>
                <a:lnTo>
                  <a:pt x="5329" y="3865"/>
                </a:lnTo>
                <a:lnTo>
                  <a:pt x="5331" y="3863"/>
                </a:lnTo>
                <a:lnTo>
                  <a:pt x="5331" y="3863"/>
                </a:lnTo>
                <a:lnTo>
                  <a:pt x="5360" y="3847"/>
                </a:lnTo>
                <a:lnTo>
                  <a:pt x="5360" y="3847"/>
                </a:lnTo>
                <a:lnTo>
                  <a:pt x="5448" y="3797"/>
                </a:lnTo>
                <a:lnTo>
                  <a:pt x="5448" y="3797"/>
                </a:lnTo>
                <a:lnTo>
                  <a:pt x="5460" y="3790"/>
                </a:lnTo>
                <a:lnTo>
                  <a:pt x="5460" y="3790"/>
                </a:lnTo>
                <a:lnTo>
                  <a:pt x="5448" y="3798"/>
                </a:lnTo>
                <a:lnTo>
                  <a:pt x="5448" y="3798"/>
                </a:lnTo>
                <a:lnTo>
                  <a:pt x="5359" y="3848"/>
                </a:lnTo>
                <a:lnTo>
                  <a:pt x="5359" y="3848"/>
                </a:lnTo>
                <a:lnTo>
                  <a:pt x="5435" y="3805"/>
                </a:lnTo>
                <a:lnTo>
                  <a:pt x="5425" y="3811"/>
                </a:lnTo>
                <a:lnTo>
                  <a:pt x="5359" y="3848"/>
                </a:lnTo>
                <a:lnTo>
                  <a:pt x="5359" y="3848"/>
                </a:lnTo>
                <a:lnTo>
                  <a:pt x="5331" y="3864"/>
                </a:lnTo>
                <a:lnTo>
                  <a:pt x="5331" y="3864"/>
                </a:lnTo>
                <a:lnTo>
                  <a:pt x="5329" y="3865"/>
                </a:lnTo>
                <a:lnTo>
                  <a:pt x="5329" y="3865"/>
                </a:lnTo>
                <a:lnTo>
                  <a:pt x="5300" y="3881"/>
                </a:lnTo>
                <a:lnTo>
                  <a:pt x="5300" y="3881"/>
                </a:lnTo>
                <a:lnTo>
                  <a:pt x="5248" y="3910"/>
                </a:lnTo>
                <a:lnTo>
                  <a:pt x="5248" y="3910"/>
                </a:lnTo>
                <a:lnTo>
                  <a:pt x="5183" y="3947"/>
                </a:lnTo>
                <a:lnTo>
                  <a:pt x="5183" y="3947"/>
                </a:lnTo>
                <a:lnTo>
                  <a:pt x="5113" y="3986"/>
                </a:lnTo>
                <a:lnTo>
                  <a:pt x="5113" y="3986"/>
                </a:lnTo>
                <a:lnTo>
                  <a:pt x="5096" y="3996"/>
                </a:lnTo>
                <a:lnTo>
                  <a:pt x="5096" y="3996"/>
                </a:lnTo>
                <a:lnTo>
                  <a:pt x="5032" y="4032"/>
                </a:lnTo>
                <a:lnTo>
                  <a:pt x="5032" y="4032"/>
                </a:lnTo>
                <a:lnTo>
                  <a:pt x="4990" y="4055"/>
                </a:lnTo>
                <a:cubicBezTo>
                  <a:pt x="4965" y="4064"/>
                  <a:pt x="4939" y="4074"/>
                  <a:pt x="4915" y="4086"/>
                </a:cubicBezTo>
                <a:cubicBezTo>
                  <a:pt x="4854" y="4113"/>
                  <a:pt x="4798" y="4149"/>
                  <a:pt x="4747" y="4192"/>
                </a:cubicBezTo>
                <a:cubicBezTo>
                  <a:pt x="4653" y="4246"/>
                  <a:pt x="4626" y="4261"/>
                  <a:pt x="4747" y="4192"/>
                </a:cubicBezTo>
                <a:cubicBezTo>
                  <a:pt x="4733" y="4205"/>
                  <a:pt x="4719" y="4218"/>
                  <a:pt x="4706" y="4231"/>
                </a:cubicBezTo>
                <a:cubicBezTo>
                  <a:pt x="4721" y="4216"/>
                  <a:pt x="4736" y="4203"/>
                  <a:pt x="4752" y="4190"/>
                </a:cubicBezTo>
                <a:lnTo>
                  <a:pt x="4816" y="4154"/>
                </a:lnTo>
                <a:lnTo>
                  <a:pt x="4816" y="4154"/>
                </a:lnTo>
                <a:lnTo>
                  <a:pt x="4874" y="4121"/>
                </a:lnTo>
                <a:lnTo>
                  <a:pt x="4875" y="4123"/>
                </a:lnTo>
                <a:lnTo>
                  <a:pt x="4880" y="4130"/>
                </a:lnTo>
                <a:lnTo>
                  <a:pt x="4888" y="4148"/>
                </a:lnTo>
                <a:cubicBezTo>
                  <a:pt x="4899" y="4171"/>
                  <a:pt x="4909" y="4196"/>
                  <a:pt x="4916" y="4221"/>
                </a:cubicBezTo>
                <a:cubicBezTo>
                  <a:pt x="4908" y="4225"/>
                  <a:pt x="4900" y="4229"/>
                  <a:pt x="4892" y="4234"/>
                </a:cubicBezTo>
                <a:cubicBezTo>
                  <a:pt x="4809" y="4282"/>
                  <a:pt x="4739" y="4350"/>
                  <a:pt x="4689" y="4433"/>
                </a:cubicBezTo>
                <a:cubicBezTo>
                  <a:pt x="4642" y="4516"/>
                  <a:pt x="4614" y="4609"/>
                  <a:pt x="4609" y="4705"/>
                </a:cubicBezTo>
                <a:lnTo>
                  <a:pt x="4622" y="4719"/>
                </a:lnTo>
                <a:cubicBezTo>
                  <a:pt x="4626" y="4659"/>
                  <a:pt x="4639" y="4601"/>
                  <a:pt x="4660" y="4545"/>
                </a:cubicBezTo>
                <a:cubicBezTo>
                  <a:pt x="4681" y="4489"/>
                  <a:pt x="4712" y="4437"/>
                  <a:pt x="4751" y="4392"/>
                </a:cubicBezTo>
                <a:cubicBezTo>
                  <a:pt x="4798" y="4339"/>
                  <a:pt x="4854" y="4295"/>
                  <a:pt x="4917" y="4263"/>
                </a:cubicBezTo>
                <a:lnTo>
                  <a:pt x="4926" y="4258"/>
                </a:lnTo>
                <a:cubicBezTo>
                  <a:pt x="4932" y="4291"/>
                  <a:pt x="4935" y="4324"/>
                  <a:pt x="4934" y="4357"/>
                </a:cubicBezTo>
                <a:cubicBezTo>
                  <a:pt x="4937" y="4363"/>
                  <a:pt x="4939" y="4369"/>
                  <a:pt x="4941" y="4375"/>
                </a:cubicBezTo>
                <a:lnTo>
                  <a:pt x="4945" y="4384"/>
                </a:lnTo>
                <a:lnTo>
                  <a:pt x="4946" y="4388"/>
                </a:lnTo>
                <a:lnTo>
                  <a:pt x="4946" y="4389"/>
                </a:lnTo>
                <a:lnTo>
                  <a:pt x="4946" y="4389"/>
                </a:lnTo>
                <a:cubicBezTo>
                  <a:pt x="4946" y="4386"/>
                  <a:pt x="4946" y="4397"/>
                  <a:pt x="4946" y="4382"/>
                </a:cubicBezTo>
                <a:lnTo>
                  <a:pt x="4946" y="4382"/>
                </a:lnTo>
                <a:lnTo>
                  <a:pt x="4946" y="4386"/>
                </a:lnTo>
                <a:lnTo>
                  <a:pt x="4946" y="4394"/>
                </a:lnTo>
                <a:lnTo>
                  <a:pt x="4946" y="4402"/>
                </a:lnTo>
                <a:cubicBezTo>
                  <a:pt x="4946" y="4402"/>
                  <a:pt x="4946" y="4403"/>
                  <a:pt x="4946" y="4404"/>
                </a:cubicBezTo>
                <a:lnTo>
                  <a:pt x="4946" y="4404"/>
                </a:lnTo>
                <a:cubicBezTo>
                  <a:pt x="4946" y="4404"/>
                  <a:pt x="4947" y="4404"/>
                  <a:pt x="4947" y="4404"/>
                </a:cubicBezTo>
                <a:lnTo>
                  <a:pt x="4950" y="4413"/>
                </a:lnTo>
                <a:lnTo>
                  <a:pt x="4955" y="4430"/>
                </a:lnTo>
                <a:cubicBezTo>
                  <a:pt x="4958" y="4442"/>
                  <a:pt x="4961" y="4452"/>
                  <a:pt x="4963" y="4460"/>
                </a:cubicBezTo>
                <a:cubicBezTo>
                  <a:pt x="4949" y="4469"/>
                  <a:pt x="4935" y="4479"/>
                  <a:pt x="4922" y="4490"/>
                </a:cubicBezTo>
                <a:cubicBezTo>
                  <a:pt x="4846" y="4549"/>
                  <a:pt x="4792" y="4631"/>
                  <a:pt x="4768" y="4724"/>
                </a:cubicBezTo>
                <a:cubicBezTo>
                  <a:pt x="4766" y="4731"/>
                  <a:pt x="4764" y="4738"/>
                  <a:pt x="4763" y="4746"/>
                </a:cubicBezTo>
                <a:cubicBezTo>
                  <a:pt x="4731" y="4762"/>
                  <a:pt x="4699" y="4776"/>
                  <a:pt x="4666" y="4788"/>
                </a:cubicBezTo>
                <a:cubicBezTo>
                  <a:pt x="4586" y="4818"/>
                  <a:pt x="4504" y="4839"/>
                  <a:pt x="4420" y="4851"/>
                </a:cubicBezTo>
                <a:cubicBezTo>
                  <a:pt x="4303" y="4869"/>
                  <a:pt x="4184" y="4874"/>
                  <a:pt x="4066" y="4867"/>
                </a:cubicBezTo>
                <a:cubicBezTo>
                  <a:pt x="3943" y="4860"/>
                  <a:pt x="3822" y="4832"/>
                  <a:pt x="3708" y="4785"/>
                </a:cubicBezTo>
                <a:cubicBezTo>
                  <a:pt x="3651" y="4760"/>
                  <a:pt x="3596" y="4730"/>
                  <a:pt x="3546" y="4693"/>
                </a:cubicBezTo>
                <a:cubicBezTo>
                  <a:pt x="3496" y="4656"/>
                  <a:pt x="3451" y="4613"/>
                  <a:pt x="3412" y="4565"/>
                </a:cubicBezTo>
                <a:cubicBezTo>
                  <a:pt x="3334" y="4468"/>
                  <a:pt x="3278" y="4355"/>
                  <a:pt x="3247" y="4235"/>
                </a:cubicBezTo>
                <a:cubicBezTo>
                  <a:pt x="3231" y="4174"/>
                  <a:pt x="3220" y="4113"/>
                  <a:pt x="3213" y="4051"/>
                </a:cubicBezTo>
                <a:cubicBezTo>
                  <a:pt x="3205" y="3989"/>
                  <a:pt x="3202" y="3926"/>
                  <a:pt x="3204" y="3863"/>
                </a:cubicBezTo>
                <a:cubicBezTo>
                  <a:pt x="3207" y="3736"/>
                  <a:pt x="3231" y="3611"/>
                  <a:pt x="3274" y="3492"/>
                </a:cubicBezTo>
                <a:cubicBezTo>
                  <a:pt x="3317" y="3372"/>
                  <a:pt x="3380" y="3260"/>
                  <a:pt x="3458" y="3160"/>
                </a:cubicBezTo>
                <a:cubicBezTo>
                  <a:pt x="3537" y="3061"/>
                  <a:pt x="3629" y="2972"/>
                  <a:pt x="3731" y="2896"/>
                </a:cubicBezTo>
                <a:cubicBezTo>
                  <a:pt x="3757" y="2877"/>
                  <a:pt x="3783" y="2858"/>
                  <a:pt x="3809" y="2841"/>
                </a:cubicBezTo>
                <a:lnTo>
                  <a:pt x="3829" y="2828"/>
                </a:lnTo>
                <a:lnTo>
                  <a:pt x="3853" y="2813"/>
                </a:lnTo>
                <a:lnTo>
                  <a:pt x="3867" y="2804"/>
                </a:lnTo>
                <a:cubicBezTo>
                  <a:pt x="3785" y="2870"/>
                  <a:pt x="3709" y="2944"/>
                  <a:pt x="3640" y="3024"/>
                </a:cubicBezTo>
                <a:cubicBezTo>
                  <a:pt x="3642" y="3041"/>
                  <a:pt x="3644" y="3059"/>
                  <a:pt x="3646" y="3076"/>
                </a:cubicBezTo>
                <a:cubicBezTo>
                  <a:pt x="3742" y="2962"/>
                  <a:pt x="3851" y="2860"/>
                  <a:pt x="3972" y="2774"/>
                </a:cubicBezTo>
                <a:cubicBezTo>
                  <a:pt x="4040" y="2726"/>
                  <a:pt x="4112" y="2682"/>
                  <a:pt x="4185" y="2643"/>
                </a:cubicBezTo>
                <a:cubicBezTo>
                  <a:pt x="4305" y="2593"/>
                  <a:pt x="4428" y="2551"/>
                  <a:pt x="4553" y="2517"/>
                </a:cubicBezTo>
                <a:cubicBezTo>
                  <a:pt x="4709" y="2475"/>
                  <a:pt x="4868" y="2443"/>
                  <a:pt x="5028" y="2423"/>
                </a:cubicBezTo>
                <a:cubicBezTo>
                  <a:pt x="5189" y="2403"/>
                  <a:pt x="5351" y="2392"/>
                  <a:pt x="5513" y="2391"/>
                </a:cubicBezTo>
                <a:cubicBezTo>
                  <a:pt x="5584" y="2391"/>
                  <a:pt x="5655" y="2392"/>
                  <a:pt x="5724" y="2394"/>
                </a:cubicBezTo>
                <a:cubicBezTo>
                  <a:pt x="5759" y="2398"/>
                  <a:pt x="5796" y="2404"/>
                  <a:pt x="5837" y="2412"/>
                </a:cubicBezTo>
                <a:cubicBezTo>
                  <a:pt x="5920" y="2428"/>
                  <a:pt x="6002" y="2450"/>
                  <a:pt x="6081" y="2480"/>
                </a:cubicBezTo>
                <a:cubicBezTo>
                  <a:pt x="6133" y="2500"/>
                  <a:pt x="6184" y="2522"/>
                  <a:pt x="6233" y="2548"/>
                </a:cubicBezTo>
                <a:cubicBezTo>
                  <a:pt x="6291" y="2579"/>
                  <a:pt x="6346" y="2613"/>
                  <a:pt x="6398" y="2652"/>
                </a:cubicBezTo>
                <a:cubicBezTo>
                  <a:pt x="6453" y="2693"/>
                  <a:pt x="6505" y="2738"/>
                  <a:pt x="6553" y="2787"/>
                </a:cubicBezTo>
                <a:cubicBezTo>
                  <a:pt x="6597" y="2832"/>
                  <a:pt x="6638" y="2881"/>
                  <a:pt x="6675" y="2932"/>
                </a:cubicBezTo>
                <a:cubicBezTo>
                  <a:pt x="6692" y="2956"/>
                  <a:pt x="6707" y="2978"/>
                  <a:pt x="6721" y="3001"/>
                </a:cubicBezTo>
                <a:cubicBezTo>
                  <a:pt x="6729" y="3012"/>
                  <a:pt x="6735" y="3022"/>
                  <a:pt x="6741" y="3033"/>
                </a:cubicBezTo>
                <a:lnTo>
                  <a:pt x="6757" y="3059"/>
                </a:lnTo>
                <a:lnTo>
                  <a:pt x="6764" y="3070"/>
                </a:lnTo>
                <a:lnTo>
                  <a:pt x="6774" y="3088"/>
                </a:lnTo>
                <a:lnTo>
                  <a:pt x="6792" y="3120"/>
                </a:lnTo>
                <a:cubicBezTo>
                  <a:pt x="6814" y="3161"/>
                  <a:pt x="6836" y="3203"/>
                  <a:pt x="6856" y="3245"/>
                </a:cubicBezTo>
                <a:cubicBezTo>
                  <a:pt x="6937" y="3415"/>
                  <a:pt x="7001" y="3592"/>
                  <a:pt x="7045" y="3775"/>
                </a:cubicBezTo>
                <a:cubicBezTo>
                  <a:pt x="7090" y="3960"/>
                  <a:pt x="7115" y="4150"/>
                  <a:pt x="7119" y="4340"/>
                </a:cubicBezTo>
                <a:lnTo>
                  <a:pt x="7119" y="4376"/>
                </a:lnTo>
                <a:lnTo>
                  <a:pt x="7119" y="4411"/>
                </a:lnTo>
                <a:lnTo>
                  <a:pt x="7119" y="4446"/>
                </a:lnTo>
                <a:lnTo>
                  <a:pt x="7119" y="4466"/>
                </a:lnTo>
                <a:lnTo>
                  <a:pt x="7119" y="4484"/>
                </a:lnTo>
                <a:cubicBezTo>
                  <a:pt x="7118" y="4532"/>
                  <a:pt x="7114" y="4581"/>
                  <a:pt x="7110" y="4630"/>
                </a:cubicBezTo>
                <a:cubicBezTo>
                  <a:pt x="7100" y="4731"/>
                  <a:pt x="7084" y="4831"/>
                  <a:pt x="7062" y="4930"/>
                </a:cubicBezTo>
                <a:cubicBezTo>
                  <a:pt x="7015" y="5140"/>
                  <a:pt x="6938" y="5341"/>
                  <a:pt x="6833" y="5528"/>
                </a:cubicBezTo>
                <a:cubicBezTo>
                  <a:pt x="6809" y="5571"/>
                  <a:pt x="6783" y="5612"/>
                  <a:pt x="6756" y="5653"/>
                </a:cubicBezTo>
                <a:cubicBezTo>
                  <a:pt x="6675" y="5779"/>
                  <a:pt x="6581" y="5897"/>
                  <a:pt x="6476" y="6005"/>
                </a:cubicBezTo>
                <a:cubicBezTo>
                  <a:pt x="6421" y="6063"/>
                  <a:pt x="6363" y="6119"/>
                  <a:pt x="6301" y="6172"/>
                </a:cubicBezTo>
                <a:cubicBezTo>
                  <a:pt x="6271" y="6198"/>
                  <a:pt x="6241" y="6223"/>
                  <a:pt x="6210" y="6248"/>
                </a:cubicBezTo>
                <a:lnTo>
                  <a:pt x="6186" y="6265"/>
                </a:lnTo>
                <a:lnTo>
                  <a:pt x="6164" y="6282"/>
                </a:lnTo>
                <a:cubicBezTo>
                  <a:pt x="6150" y="6293"/>
                  <a:pt x="6136" y="6303"/>
                  <a:pt x="6122" y="6313"/>
                </a:cubicBezTo>
                <a:cubicBezTo>
                  <a:pt x="6008" y="6394"/>
                  <a:pt x="5888" y="6465"/>
                  <a:pt x="5763" y="6525"/>
                </a:cubicBezTo>
                <a:cubicBezTo>
                  <a:pt x="5437" y="6684"/>
                  <a:pt x="5079" y="6777"/>
                  <a:pt x="4716" y="6812"/>
                </a:cubicBezTo>
                <a:close/>
                <a:moveTo>
                  <a:pt x="4984" y="4406"/>
                </a:moveTo>
                <a:lnTo>
                  <a:pt x="4984" y="4406"/>
                </a:lnTo>
                <a:cubicBezTo>
                  <a:pt x="4984" y="4406"/>
                  <a:pt x="4984" y="4404"/>
                  <a:pt x="4984" y="4402"/>
                </a:cubicBezTo>
                <a:lnTo>
                  <a:pt x="4984" y="4382"/>
                </a:lnTo>
                <a:cubicBezTo>
                  <a:pt x="4984" y="4374"/>
                  <a:pt x="4984" y="4365"/>
                  <a:pt x="4982" y="4356"/>
                </a:cubicBezTo>
                <a:cubicBezTo>
                  <a:pt x="4981" y="4337"/>
                  <a:pt x="4978" y="4319"/>
                  <a:pt x="4975" y="4300"/>
                </a:cubicBezTo>
                <a:cubicBezTo>
                  <a:pt x="4971" y="4281"/>
                  <a:pt x="4966" y="4262"/>
                  <a:pt x="4959" y="4243"/>
                </a:cubicBezTo>
                <a:cubicBezTo>
                  <a:pt x="4974" y="4237"/>
                  <a:pt x="4988" y="4231"/>
                  <a:pt x="5003" y="4226"/>
                </a:cubicBezTo>
                <a:cubicBezTo>
                  <a:pt x="5009" y="4255"/>
                  <a:pt x="5013" y="4284"/>
                  <a:pt x="5014" y="4313"/>
                </a:cubicBezTo>
                <a:cubicBezTo>
                  <a:pt x="5015" y="4332"/>
                  <a:pt x="5014" y="4351"/>
                  <a:pt x="5013" y="4370"/>
                </a:cubicBezTo>
                <a:cubicBezTo>
                  <a:pt x="5013" y="4375"/>
                  <a:pt x="5012" y="4379"/>
                  <a:pt x="5011" y="4384"/>
                </a:cubicBezTo>
                <a:lnTo>
                  <a:pt x="5010" y="4390"/>
                </a:lnTo>
                <a:lnTo>
                  <a:pt x="5010" y="4390"/>
                </a:lnTo>
                <a:lnTo>
                  <a:pt x="5010" y="4390"/>
                </a:lnTo>
                <a:cubicBezTo>
                  <a:pt x="5010" y="4376"/>
                  <a:pt x="5010" y="4386"/>
                  <a:pt x="5010" y="4383"/>
                </a:cubicBezTo>
                <a:lnTo>
                  <a:pt x="5010" y="4383"/>
                </a:lnTo>
                <a:lnTo>
                  <a:pt x="5010" y="4386"/>
                </a:lnTo>
                <a:lnTo>
                  <a:pt x="5010" y="4391"/>
                </a:lnTo>
                <a:lnTo>
                  <a:pt x="5010" y="4402"/>
                </a:lnTo>
                <a:lnTo>
                  <a:pt x="5010" y="4405"/>
                </a:lnTo>
                <a:lnTo>
                  <a:pt x="5009" y="4405"/>
                </a:lnTo>
                <a:cubicBezTo>
                  <a:pt x="5009" y="4405"/>
                  <a:pt x="5009" y="4405"/>
                  <a:pt x="5009" y="4405"/>
                </a:cubicBezTo>
                <a:lnTo>
                  <a:pt x="5009" y="4407"/>
                </a:lnTo>
                <a:lnTo>
                  <a:pt x="5009" y="4410"/>
                </a:lnTo>
                <a:cubicBezTo>
                  <a:pt x="5009" y="4415"/>
                  <a:pt x="5008" y="4419"/>
                  <a:pt x="5006" y="4423"/>
                </a:cubicBezTo>
                <a:cubicBezTo>
                  <a:pt x="5005" y="4427"/>
                  <a:pt x="5003" y="4435"/>
                  <a:pt x="5001" y="4440"/>
                </a:cubicBezTo>
                <a:cubicBezTo>
                  <a:pt x="4995" y="4444"/>
                  <a:pt x="4988" y="4447"/>
                  <a:pt x="4981" y="4451"/>
                </a:cubicBezTo>
                <a:cubicBezTo>
                  <a:pt x="4984" y="4437"/>
                  <a:pt x="4985" y="4422"/>
                  <a:pt x="4986" y="4408"/>
                </a:cubicBezTo>
                <a:lnTo>
                  <a:pt x="4986" y="4404"/>
                </a:lnTo>
                <a:lnTo>
                  <a:pt x="4984" y="4406"/>
                </a:lnTo>
                <a:close/>
                <a:moveTo>
                  <a:pt x="4938" y="4188"/>
                </a:moveTo>
                <a:cubicBezTo>
                  <a:pt x="4930" y="4170"/>
                  <a:pt x="4921" y="4153"/>
                  <a:pt x="4912" y="4136"/>
                </a:cubicBezTo>
                <a:lnTo>
                  <a:pt x="4904" y="4124"/>
                </a:lnTo>
                <a:lnTo>
                  <a:pt x="4903" y="4122"/>
                </a:lnTo>
                <a:lnTo>
                  <a:pt x="4903" y="4121"/>
                </a:lnTo>
                <a:lnTo>
                  <a:pt x="4903" y="4121"/>
                </a:lnTo>
                <a:lnTo>
                  <a:pt x="4898" y="4114"/>
                </a:lnTo>
                <a:lnTo>
                  <a:pt x="4897" y="4111"/>
                </a:lnTo>
                <a:lnTo>
                  <a:pt x="4897" y="4110"/>
                </a:lnTo>
                <a:lnTo>
                  <a:pt x="4897" y="4110"/>
                </a:lnTo>
                <a:lnTo>
                  <a:pt x="4948" y="4080"/>
                </a:lnTo>
                <a:lnTo>
                  <a:pt x="4948" y="4080"/>
                </a:lnTo>
                <a:lnTo>
                  <a:pt x="4948" y="4081"/>
                </a:lnTo>
                <a:lnTo>
                  <a:pt x="4951" y="4086"/>
                </a:lnTo>
                <a:lnTo>
                  <a:pt x="4954" y="4091"/>
                </a:lnTo>
                <a:lnTo>
                  <a:pt x="4954" y="4091"/>
                </a:lnTo>
                <a:cubicBezTo>
                  <a:pt x="4955" y="4093"/>
                  <a:pt x="4955" y="4095"/>
                  <a:pt x="4956" y="4097"/>
                </a:cubicBezTo>
                <a:cubicBezTo>
                  <a:pt x="4959" y="4102"/>
                  <a:pt x="4961" y="4107"/>
                  <a:pt x="4964" y="4113"/>
                </a:cubicBezTo>
                <a:cubicBezTo>
                  <a:pt x="4973" y="4134"/>
                  <a:pt x="4982" y="4156"/>
                  <a:pt x="4989" y="4178"/>
                </a:cubicBezTo>
                <a:lnTo>
                  <a:pt x="4991" y="4186"/>
                </a:lnTo>
                <a:cubicBezTo>
                  <a:pt x="4976" y="4192"/>
                  <a:pt x="4960" y="4199"/>
                  <a:pt x="4945" y="4207"/>
                </a:cubicBezTo>
                <a:cubicBezTo>
                  <a:pt x="4944" y="4200"/>
                  <a:pt x="4941" y="4194"/>
                  <a:pt x="4939" y="4188"/>
                </a:cubicBezTo>
                <a:lnTo>
                  <a:pt x="4938" y="4188"/>
                </a:lnTo>
                <a:close/>
                <a:moveTo>
                  <a:pt x="5562" y="3730"/>
                </a:moveTo>
                <a:lnTo>
                  <a:pt x="5562" y="3730"/>
                </a:lnTo>
                <a:lnTo>
                  <a:pt x="5559" y="3732"/>
                </a:lnTo>
                <a:lnTo>
                  <a:pt x="5559" y="3732"/>
                </a:lnTo>
                <a:lnTo>
                  <a:pt x="5559" y="3732"/>
                </a:lnTo>
                <a:lnTo>
                  <a:pt x="5559" y="3732"/>
                </a:lnTo>
                <a:lnTo>
                  <a:pt x="5559" y="3732"/>
                </a:lnTo>
                <a:lnTo>
                  <a:pt x="5558" y="3732"/>
                </a:lnTo>
                <a:lnTo>
                  <a:pt x="5563" y="3729"/>
                </a:lnTo>
                <a:lnTo>
                  <a:pt x="5563" y="3729"/>
                </a:lnTo>
                <a:lnTo>
                  <a:pt x="5562" y="3730"/>
                </a:lnTo>
                <a:close/>
                <a:moveTo>
                  <a:pt x="5754" y="4389"/>
                </a:moveTo>
                <a:lnTo>
                  <a:pt x="5754" y="4422"/>
                </a:lnTo>
                <a:cubicBezTo>
                  <a:pt x="5754" y="4426"/>
                  <a:pt x="5754" y="4433"/>
                  <a:pt x="5754" y="4439"/>
                </a:cubicBezTo>
                <a:lnTo>
                  <a:pt x="5754" y="4457"/>
                </a:lnTo>
                <a:cubicBezTo>
                  <a:pt x="5754" y="4468"/>
                  <a:pt x="5753" y="4480"/>
                  <a:pt x="5752" y="4492"/>
                </a:cubicBezTo>
                <a:cubicBezTo>
                  <a:pt x="5751" y="4515"/>
                  <a:pt x="5748" y="4539"/>
                  <a:pt x="5745" y="4561"/>
                </a:cubicBezTo>
                <a:cubicBezTo>
                  <a:pt x="5734" y="4650"/>
                  <a:pt x="5709" y="4736"/>
                  <a:pt x="5673" y="4817"/>
                </a:cubicBezTo>
                <a:cubicBezTo>
                  <a:pt x="5637" y="4896"/>
                  <a:pt x="5588" y="4968"/>
                  <a:pt x="5529" y="5030"/>
                </a:cubicBezTo>
                <a:cubicBezTo>
                  <a:pt x="5499" y="5062"/>
                  <a:pt x="5466" y="5092"/>
                  <a:pt x="5432" y="5119"/>
                </a:cubicBezTo>
                <a:cubicBezTo>
                  <a:pt x="5414" y="5133"/>
                  <a:pt x="5396" y="5146"/>
                  <a:pt x="5377" y="5159"/>
                </a:cubicBezTo>
                <a:cubicBezTo>
                  <a:pt x="5368" y="5165"/>
                  <a:pt x="5358" y="5172"/>
                  <a:pt x="5347" y="5179"/>
                </a:cubicBezTo>
                <a:cubicBezTo>
                  <a:pt x="5337" y="5186"/>
                  <a:pt x="5326" y="5192"/>
                  <a:pt x="5315" y="5198"/>
                </a:cubicBezTo>
                <a:cubicBezTo>
                  <a:pt x="5145" y="5295"/>
                  <a:pt x="4955" y="5353"/>
                  <a:pt x="4760" y="5368"/>
                </a:cubicBezTo>
                <a:cubicBezTo>
                  <a:pt x="4950" y="5340"/>
                  <a:pt x="5133" y="5271"/>
                  <a:pt x="5295" y="5167"/>
                </a:cubicBezTo>
                <a:cubicBezTo>
                  <a:pt x="5305" y="5161"/>
                  <a:pt x="5315" y="5154"/>
                  <a:pt x="5325" y="5147"/>
                </a:cubicBezTo>
                <a:lnTo>
                  <a:pt x="5339" y="5137"/>
                </a:lnTo>
                <a:lnTo>
                  <a:pt x="5353" y="5127"/>
                </a:lnTo>
                <a:cubicBezTo>
                  <a:pt x="5370" y="5113"/>
                  <a:pt x="5386" y="5100"/>
                  <a:pt x="5402" y="5086"/>
                </a:cubicBezTo>
                <a:cubicBezTo>
                  <a:pt x="5433" y="5059"/>
                  <a:pt x="5462" y="5029"/>
                  <a:pt x="5489" y="4997"/>
                </a:cubicBezTo>
                <a:cubicBezTo>
                  <a:pt x="5540" y="4937"/>
                  <a:pt x="5581" y="4868"/>
                  <a:pt x="5611" y="4795"/>
                </a:cubicBezTo>
                <a:cubicBezTo>
                  <a:pt x="5641" y="4719"/>
                  <a:pt x="5660" y="4640"/>
                  <a:pt x="5667" y="4559"/>
                </a:cubicBezTo>
                <a:cubicBezTo>
                  <a:pt x="5676" y="4472"/>
                  <a:pt x="5674" y="4384"/>
                  <a:pt x="5662" y="4298"/>
                </a:cubicBezTo>
                <a:cubicBezTo>
                  <a:pt x="5644" y="4160"/>
                  <a:pt x="5603" y="4027"/>
                  <a:pt x="5540" y="3904"/>
                </a:cubicBezTo>
                <a:lnTo>
                  <a:pt x="5540" y="3903"/>
                </a:lnTo>
                <a:cubicBezTo>
                  <a:pt x="5542" y="3896"/>
                  <a:pt x="5544" y="3889"/>
                  <a:pt x="5546" y="3882"/>
                </a:cubicBezTo>
                <a:lnTo>
                  <a:pt x="5546" y="3881"/>
                </a:lnTo>
                <a:lnTo>
                  <a:pt x="5546" y="3881"/>
                </a:lnTo>
                <a:lnTo>
                  <a:pt x="5546" y="3880"/>
                </a:lnTo>
                <a:lnTo>
                  <a:pt x="5546" y="3878"/>
                </a:lnTo>
                <a:lnTo>
                  <a:pt x="5546" y="3876"/>
                </a:lnTo>
                <a:lnTo>
                  <a:pt x="5545" y="3880"/>
                </a:lnTo>
                <a:lnTo>
                  <a:pt x="5545" y="3882"/>
                </a:lnTo>
                <a:lnTo>
                  <a:pt x="5547" y="3873"/>
                </a:lnTo>
                <a:lnTo>
                  <a:pt x="5549" y="3869"/>
                </a:lnTo>
                <a:lnTo>
                  <a:pt x="5550" y="3865"/>
                </a:lnTo>
                <a:lnTo>
                  <a:pt x="5551" y="3861"/>
                </a:lnTo>
                <a:lnTo>
                  <a:pt x="5551" y="3862"/>
                </a:lnTo>
                <a:lnTo>
                  <a:pt x="5551" y="3862"/>
                </a:lnTo>
                <a:lnTo>
                  <a:pt x="5551" y="3861"/>
                </a:lnTo>
                <a:lnTo>
                  <a:pt x="5551" y="3861"/>
                </a:lnTo>
                <a:lnTo>
                  <a:pt x="5554" y="3853"/>
                </a:lnTo>
                <a:lnTo>
                  <a:pt x="5557" y="3844"/>
                </a:lnTo>
                <a:lnTo>
                  <a:pt x="5558" y="3841"/>
                </a:lnTo>
                <a:lnTo>
                  <a:pt x="5561" y="3833"/>
                </a:lnTo>
                <a:lnTo>
                  <a:pt x="5561" y="3836"/>
                </a:lnTo>
                <a:lnTo>
                  <a:pt x="5561" y="3835"/>
                </a:lnTo>
                <a:lnTo>
                  <a:pt x="5561" y="3833"/>
                </a:lnTo>
                <a:lnTo>
                  <a:pt x="5561" y="3833"/>
                </a:lnTo>
                <a:lnTo>
                  <a:pt x="5564" y="3824"/>
                </a:lnTo>
                <a:lnTo>
                  <a:pt x="5566" y="3818"/>
                </a:lnTo>
                <a:lnTo>
                  <a:pt x="5568" y="3813"/>
                </a:lnTo>
                <a:lnTo>
                  <a:pt x="5567" y="3816"/>
                </a:lnTo>
                <a:lnTo>
                  <a:pt x="5567" y="3814"/>
                </a:lnTo>
                <a:lnTo>
                  <a:pt x="5567" y="3814"/>
                </a:lnTo>
                <a:lnTo>
                  <a:pt x="5567" y="3813"/>
                </a:lnTo>
                <a:lnTo>
                  <a:pt x="5567" y="3813"/>
                </a:lnTo>
                <a:lnTo>
                  <a:pt x="5567" y="3812"/>
                </a:lnTo>
                <a:lnTo>
                  <a:pt x="5567" y="3812"/>
                </a:lnTo>
                <a:lnTo>
                  <a:pt x="5567" y="3810"/>
                </a:lnTo>
                <a:lnTo>
                  <a:pt x="5567" y="3810"/>
                </a:lnTo>
                <a:lnTo>
                  <a:pt x="5570" y="3801"/>
                </a:lnTo>
                <a:lnTo>
                  <a:pt x="5572" y="3796"/>
                </a:lnTo>
                <a:lnTo>
                  <a:pt x="5572" y="3796"/>
                </a:lnTo>
                <a:lnTo>
                  <a:pt x="5575" y="3789"/>
                </a:lnTo>
                <a:lnTo>
                  <a:pt x="5577" y="3783"/>
                </a:lnTo>
                <a:lnTo>
                  <a:pt x="5578" y="3780"/>
                </a:lnTo>
                <a:lnTo>
                  <a:pt x="5579" y="3778"/>
                </a:lnTo>
                <a:lnTo>
                  <a:pt x="5580" y="3775"/>
                </a:lnTo>
                <a:lnTo>
                  <a:pt x="5580" y="3776"/>
                </a:lnTo>
                <a:lnTo>
                  <a:pt x="5580" y="3775"/>
                </a:lnTo>
                <a:lnTo>
                  <a:pt x="5580" y="3775"/>
                </a:lnTo>
                <a:lnTo>
                  <a:pt x="5580" y="3775"/>
                </a:lnTo>
                <a:lnTo>
                  <a:pt x="5580" y="3776"/>
                </a:lnTo>
                <a:lnTo>
                  <a:pt x="5580" y="3775"/>
                </a:lnTo>
                <a:cubicBezTo>
                  <a:pt x="5585" y="3783"/>
                  <a:pt x="5590" y="3791"/>
                  <a:pt x="5594" y="3800"/>
                </a:cubicBezTo>
                <a:cubicBezTo>
                  <a:pt x="5605" y="3821"/>
                  <a:pt x="5616" y="3843"/>
                  <a:pt x="5626" y="3864"/>
                </a:cubicBezTo>
                <a:cubicBezTo>
                  <a:pt x="5648" y="3907"/>
                  <a:pt x="5667" y="3951"/>
                  <a:pt x="5684" y="3996"/>
                </a:cubicBezTo>
                <a:cubicBezTo>
                  <a:pt x="5715" y="4088"/>
                  <a:pt x="5736" y="4182"/>
                  <a:pt x="5746" y="4278"/>
                </a:cubicBezTo>
                <a:cubicBezTo>
                  <a:pt x="5749" y="4302"/>
                  <a:pt x="5751" y="4326"/>
                  <a:pt x="5752" y="4349"/>
                </a:cubicBezTo>
                <a:cubicBezTo>
                  <a:pt x="5752" y="4361"/>
                  <a:pt x="5753" y="4373"/>
                  <a:pt x="5753" y="4385"/>
                </a:cubicBezTo>
                <a:lnTo>
                  <a:pt x="5753" y="4390"/>
                </a:lnTo>
                <a:lnTo>
                  <a:pt x="5753" y="4390"/>
                </a:lnTo>
                <a:lnTo>
                  <a:pt x="5754" y="4389"/>
                </a:lnTo>
                <a:close/>
                <a:moveTo>
                  <a:pt x="5091" y="4144"/>
                </a:moveTo>
                <a:cubicBezTo>
                  <a:pt x="5081" y="4119"/>
                  <a:pt x="5069" y="4096"/>
                  <a:pt x="5055" y="4072"/>
                </a:cubicBezTo>
                <a:lnTo>
                  <a:pt x="5045" y="4056"/>
                </a:lnTo>
                <a:lnTo>
                  <a:pt x="5041" y="4049"/>
                </a:lnTo>
                <a:cubicBezTo>
                  <a:pt x="5065" y="4043"/>
                  <a:pt x="5089" y="4037"/>
                  <a:pt x="5114" y="4033"/>
                </a:cubicBezTo>
                <a:cubicBezTo>
                  <a:pt x="5128" y="4061"/>
                  <a:pt x="5140" y="4090"/>
                  <a:pt x="5151" y="4119"/>
                </a:cubicBezTo>
                <a:cubicBezTo>
                  <a:pt x="5153" y="4126"/>
                  <a:pt x="5155" y="4133"/>
                  <a:pt x="5157" y="4139"/>
                </a:cubicBezTo>
                <a:cubicBezTo>
                  <a:pt x="5136" y="4143"/>
                  <a:pt x="5115" y="4148"/>
                  <a:pt x="5095" y="4153"/>
                </a:cubicBezTo>
                <a:lnTo>
                  <a:pt x="5091" y="4144"/>
                </a:lnTo>
                <a:close/>
                <a:moveTo>
                  <a:pt x="5500" y="3769"/>
                </a:moveTo>
                <a:lnTo>
                  <a:pt x="5500" y="3769"/>
                </a:lnTo>
                <a:lnTo>
                  <a:pt x="5500" y="3769"/>
                </a:lnTo>
                <a:lnTo>
                  <a:pt x="5500" y="3769"/>
                </a:lnTo>
                <a:lnTo>
                  <a:pt x="5500" y="3769"/>
                </a:lnTo>
                <a:lnTo>
                  <a:pt x="5501" y="3769"/>
                </a:lnTo>
                <a:lnTo>
                  <a:pt x="5501" y="3769"/>
                </a:lnTo>
                <a:lnTo>
                  <a:pt x="5500" y="3769"/>
                </a:lnTo>
                <a:close/>
                <a:moveTo>
                  <a:pt x="5638" y="3670"/>
                </a:moveTo>
                <a:lnTo>
                  <a:pt x="5638" y="3670"/>
                </a:lnTo>
                <a:close/>
                <a:moveTo>
                  <a:pt x="5480" y="4390"/>
                </a:moveTo>
                <a:lnTo>
                  <a:pt x="5480" y="4390"/>
                </a:lnTo>
                <a:cubicBezTo>
                  <a:pt x="5480" y="4392"/>
                  <a:pt x="5480" y="4392"/>
                  <a:pt x="5480" y="4390"/>
                </a:cubicBezTo>
                <a:close/>
                <a:moveTo>
                  <a:pt x="5480" y="4387"/>
                </a:moveTo>
                <a:lnTo>
                  <a:pt x="5480" y="4387"/>
                </a:lnTo>
                <a:close/>
                <a:moveTo>
                  <a:pt x="5435" y="4437"/>
                </a:moveTo>
                <a:lnTo>
                  <a:pt x="5435" y="4437"/>
                </a:lnTo>
                <a:lnTo>
                  <a:pt x="5438" y="4420"/>
                </a:lnTo>
                <a:lnTo>
                  <a:pt x="5433" y="4455"/>
                </a:lnTo>
                <a:lnTo>
                  <a:pt x="5435" y="4439"/>
                </a:lnTo>
                <a:lnTo>
                  <a:pt x="5435" y="4439"/>
                </a:lnTo>
                <a:lnTo>
                  <a:pt x="5435" y="4437"/>
                </a:lnTo>
                <a:close/>
                <a:moveTo>
                  <a:pt x="5435" y="4435"/>
                </a:moveTo>
                <a:lnTo>
                  <a:pt x="5435" y="4435"/>
                </a:lnTo>
                <a:lnTo>
                  <a:pt x="5436" y="4426"/>
                </a:lnTo>
                <a:lnTo>
                  <a:pt x="5436" y="4423"/>
                </a:lnTo>
                <a:lnTo>
                  <a:pt x="5435" y="4435"/>
                </a:lnTo>
                <a:close/>
                <a:moveTo>
                  <a:pt x="5455" y="4302"/>
                </a:moveTo>
                <a:lnTo>
                  <a:pt x="5455" y="4302"/>
                </a:lnTo>
                <a:lnTo>
                  <a:pt x="5455" y="4299"/>
                </a:lnTo>
                <a:lnTo>
                  <a:pt x="5453" y="4313"/>
                </a:lnTo>
                <a:lnTo>
                  <a:pt x="5453" y="4315"/>
                </a:lnTo>
                <a:lnTo>
                  <a:pt x="5453" y="4313"/>
                </a:lnTo>
                <a:lnTo>
                  <a:pt x="5453" y="4318"/>
                </a:lnTo>
                <a:lnTo>
                  <a:pt x="5453" y="4318"/>
                </a:lnTo>
                <a:lnTo>
                  <a:pt x="5453" y="4315"/>
                </a:lnTo>
                <a:lnTo>
                  <a:pt x="5452" y="4320"/>
                </a:lnTo>
                <a:lnTo>
                  <a:pt x="5452" y="4323"/>
                </a:lnTo>
                <a:lnTo>
                  <a:pt x="5452" y="4323"/>
                </a:lnTo>
                <a:lnTo>
                  <a:pt x="5452" y="4325"/>
                </a:lnTo>
                <a:lnTo>
                  <a:pt x="5452" y="4329"/>
                </a:lnTo>
                <a:lnTo>
                  <a:pt x="5452" y="4329"/>
                </a:lnTo>
                <a:lnTo>
                  <a:pt x="5451" y="4334"/>
                </a:lnTo>
                <a:lnTo>
                  <a:pt x="5451" y="4330"/>
                </a:lnTo>
                <a:lnTo>
                  <a:pt x="5449" y="4342"/>
                </a:lnTo>
                <a:lnTo>
                  <a:pt x="5449" y="4348"/>
                </a:lnTo>
                <a:lnTo>
                  <a:pt x="5449" y="4349"/>
                </a:lnTo>
                <a:lnTo>
                  <a:pt x="5450" y="4344"/>
                </a:lnTo>
                <a:lnTo>
                  <a:pt x="5450" y="4347"/>
                </a:lnTo>
                <a:lnTo>
                  <a:pt x="5449" y="4353"/>
                </a:lnTo>
                <a:lnTo>
                  <a:pt x="5449" y="4349"/>
                </a:lnTo>
                <a:lnTo>
                  <a:pt x="5449" y="4351"/>
                </a:lnTo>
                <a:lnTo>
                  <a:pt x="5449" y="4353"/>
                </a:lnTo>
                <a:lnTo>
                  <a:pt x="5449" y="4356"/>
                </a:lnTo>
                <a:lnTo>
                  <a:pt x="5449" y="4358"/>
                </a:lnTo>
                <a:lnTo>
                  <a:pt x="5449" y="4358"/>
                </a:lnTo>
                <a:cubicBezTo>
                  <a:pt x="5442" y="4359"/>
                  <a:pt x="5434" y="4359"/>
                  <a:pt x="5426" y="4359"/>
                </a:cubicBezTo>
                <a:lnTo>
                  <a:pt x="5410" y="4359"/>
                </a:lnTo>
                <a:cubicBezTo>
                  <a:pt x="5410" y="4353"/>
                  <a:pt x="5409" y="4347"/>
                  <a:pt x="5409" y="4341"/>
                </a:cubicBezTo>
                <a:cubicBezTo>
                  <a:pt x="5407" y="4324"/>
                  <a:pt x="5404" y="4307"/>
                  <a:pt x="5401" y="4289"/>
                </a:cubicBezTo>
                <a:cubicBezTo>
                  <a:pt x="5400" y="4283"/>
                  <a:pt x="5399" y="4277"/>
                  <a:pt x="5398" y="4271"/>
                </a:cubicBezTo>
                <a:lnTo>
                  <a:pt x="5396" y="4271"/>
                </a:lnTo>
                <a:cubicBezTo>
                  <a:pt x="5419" y="4271"/>
                  <a:pt x="5439" y="4273"/>
                  <a:pt x="5450" y="4274"/>
                </a:cubicBezTo>
                <a:lnTo>
                  <a:pt x="5459" y="4274"/>
                </a:lnTo>
                <a:lnTo>
                  <a:pt x="5459" y="4270"/>
                </a:lnTo>
                <a:lnTo>
                  <a:pt x="5459" y="4271"/>
                </a:lnTo>
                <a:lnTo>
                  <a:pt x="5459" y="4274"/>
                </a:lnTo>
                <a:lnTo>
                  <a:pt x="5459" y="4273"/>
                </a:lnTo>
                <a:lnTo>
                  <a:pt x="5459" y="4275"/>
                </a:lnTo>
                <a:lnTo>
                  <a:pt x="5459" y="4274"/>
                </a:lnTo>
                <a:lnTo>
                  <a:pt x="5459" y="4276"/>
                </a:lnTo>
                <a:lnTo>
                  <a:pt x="5459" y="4279"/>
                </a:lnTo>
                <a:lnTo>
                  <a:pt x="5459" y="4282"/>
                </a:lnTo>
                <a:lnTo>
                  <a:pt x="5457" y="4292"/>
                </a:lnTo>
                <a:lnTo>
                  <a:pt x="5457" y="4290"/>
                </a:lnTo>
                <a:lnTo>
                  <a:pt x="5456" y="4296"/>
                </a:lnTo>
                <a:lnTo>
                  <a:pt x="5455" y="4302"/>
                </a:lnTo>
                <a:close/>
                <a:moveTo>
                  <a:pt x="5185" y="4441"/>
                </a:moveTo>
                <a:cubicBezTo>
                  <a:pt x="5185" y="4444"/>
                  <a:pt x="5184" y="4447"/>
                  <a:pt x="5184" y="4450"/>
                </a:cubicBezTo>
                <a:cubicBezTo>
                  <a:pt x="5179" y="4480"/>
                  <a:pt x="5170" y="4510"/>
                  <a:pt x="5157" y="4538"/>
                </a:cubicBezTo>
                <a:cubicBezTo>
                  <a:pt x="5148" y="4540"/>
                  <a:pt x="5140" y="4542"/>
                  <a:pt x="5132" y="4545"/>
                </a:cubicBezTo>
                <a:cubicBezTo>
                  <a:pt x="5140" y="4543"/>
                  <a:pt x="5148" y="4541"/>
                  <a:pt x="5156" y="4539"/>
                </a:cubicBezTo>
                <a:cubicBezTo>
                  <a:pt x="5152" y="4546"/>
                  <a:pt x="5149" y="4552"/>
                  <a:pt x="5144" y="4559"/>
                </a:cubicBezTo>
                <a:cubicBezTo>
                  <a:pt x="5130" y="4581"/>
                  <a:pt x="5110" y="4600"/>
                  <a:pt x="5086" y="4613"/>
                </a:cubicBezTo>
                <a:cubicBezTo>
                  <a:pt x="5104" y="4595"/>
                  <a:pt x="5117" y="4574"/>
                  <a:pt x="5126" y="4551"/>
                </a:cubicBezTo>
                <a:cubicBezTo>
                  <a:pt x="5138" y="4518"/>
                  <a:pt x="5146" y="4483"/>
                  <a:pt x="5147" y="4447"/>
                </a:cubicBezTo>
                <a:cubicBezTo>
                  <a:pt x="5160" y="4445"/>
                  <a:pt x="5173" y="4443"/>
                  <a:pt x="5185" y="4441"/>
                </a:cubicBezTo>
                <a:close/>
                <a:moveTo>
                  <a:pt x="5169" y="4090"/>
                </a:moveTo>
                <a:cubicBezTo>
                  <a:pt x="5159" y="4069"/>
                  <a:pt x="5148" y="4048"/>
                  <a:pt x="5137" y="4028"/>
                </a:cubicBezTo>
                <a:lnTo>
                  <a:pt x="5137" y="4028"/>
                </a:lnTo>
                <a:cubicBezTo>
                  <a:pt x="5160" y="4024"/>
                  <a:pt x="5183" y="4021"/>
                  <a:pt x="5207" y="4019"/>
                </a:cubicBezTo>
                <a:lnTo>
                  <a:pt x="5218" y="4018"/>
                </a:lnTo>
                <a:lnTo>
                  <a:pt x="5219" y="4020"/>
                </a:lnTo>
                <a:cubicBezTo>
                  <a:pt x="5235" y="4053"/>
                  <a:pt x="5249" y="4088"/>
                  <a:pt x="5260" y="4124"/>
                </a:cubicBezTo>
                <a:lnTo>
                  <a:pt x="5232" y="4127"/>
                </a:lnTo>
                <a:cubicBezTo>
                  <a:pt x="5218" y="4129"/>
                  <a:pt x="5203" y="4131"/>
                  <a:pt x="5188" y="4133"/>
                </a:cubicBezTo>
                <a:cubicBezTo>
                  <a:pt x="5183" y="4119"/>
                  <a:pt x="5177" y="4105"/>
                  <a:pt x="5170" y="4091"/>
                </a:cubicBezTo>
                <a:lnTo>
                  <a:pt x="5169" y="4090"/>
                </a:lnTo>
                <a:close/>
                <a:moveTo>
                  <a:pt x="5035" y="4041"/>
                </a:moveTo>
                <a:lnTo>
                  <a:pt x="5035" y="4040"/>
                </a:lnTo>
                <a:lnTo>
                  <a:pt x="5032" y="4035"/>
                </a:lnTo>
                <a:lnTo>
                  <a:pt x="5031" y="4033"/>
                </a:lnTo>
                <a:lnTo>
                  <a:pt x="5095" y="3997"/>
                </a:lnTo>
                <a:lnTo>
                  <a:pt x="5096" y="3999"/>
                </a:lnTo>
                <a:lnTo>
                  <a:pt x="5099" y="4005"/>
                </a:lnTo>
                <a:lnTo>
                  <a:pt x="5101" y="4008"/>
                </a:lnTo>
                <a:lnTo>
                  <a:pt x="5101" y="4008"/>
                </a:lnTo>
                <a:lnTo>
                  <a:pt x="5101" y="4009"/>
                </a:lnTo>
                <a:lnTo>
                  <a:pt x="5107" y="4020"/>
                </a:lnTo>
                <a:lnTo>
                  <a:pt x="5107" y="4021"/>
                </a:lnTo>
                <a:cubicBezTo>
                  <a:pt x="5084" y="4028"/>
                  <a:pt x="5060" y="4034"/>
                  <a:pt x="5036" y="4041"/>
                </a:cubicBezTo>
                <a:lnTo>
                  <a:pt x="5035" y="4041"/>
                </a:lnTo>
                <a:close/>
                <a:moveTo>
                  <a:pt x="5127" y="4013"/>
                </a:moveTo>
                <a:lnTo>
                  <a:pt x="5123" y="4006"/>
                </a:lnTo>
                <a:lnTo>
                  <a:pt x="5121" y="4002"/>
                </a:lnTo>
                <a:lnTo>
                  <a:pt x="5119" y="4001"/>
                </a:lnTo>
                <a:lnTo>
                  <a:pt x="5119" y="4001"/>
                </a:lnTo>
                <a:lnTo>
                  <a:pt x="5118" y="3999"/>
                </a:lnTo>
                <a:lnTo>
                  <a:pt x="5114" y="3992"/>
                </a:lnTo>
                <a:lnTo>
                  <a:pt x="5112" y="3988"/>
                </a:lnTo>
                <a:lnTo>
                  <a:pt x="5182" y="3949"/>
                </a:lnTo>
                <a:lnTo>
                  <a:pt x="5183" y="3951"/>
                </a:lnTo>
                <a:lnTo>
                  <a:pt x="5186" y="3956"/>
                </a:lnTo>
                <a:lnTo>
                  <a:pt x="5191" y="3965"/>
                </a:lnTo>
                <a:lnTo>
                  <a:pt x="5197" y="3976"/>
                </a:lnTo>
                <a:cubicBezTo>
                  <a:pt x="5202" y="3985"/>
                  <a:pt x="5207" y="3995"/>
                  <a:pt x="5212" y="4004"/>
                </a:cubicBezTo>
                <a:cubicBezTo>
                  <a:pt x="5194" y="4007"/>
                  <a:pt x="5176" y="4009"/>
                  <a:pt x="5159" y="4012"/>
                </a:cubicBezTo>
                <a:lnTo>
                  <a:pt x="5130" y="4018"/>
                </a:lnTo>
                <a:lnTo>
                  <a:pt x="5127" y="4013"/>
                </a:lnTo>
                <a:close/>
                <a:moveTo>
                  <a:pt x="5418" y="4049"/>
                </a:moveTo>
                <a:cubicBezTo>
                  <a:pt x="5426" y="4072"/>
                  <a:pt x="5434" y="4094"/>
                  <a:pt x="5439" y="4116"/>
                </a:cubicBezTo>
                <a:lnTo>
                  <a:pt x="5403" y="4116"/>
                </a:lnTo>
                <a:cubicBezTo>
                  <a:pt x="5387" y="4116"/>
                  <a:pt x="5370" y="4117"/>
                  <a:pt x="5352" y="4118"/>
                </a:cubicBezTo>
                <a:cubicBezTo>
                  <a:pt x="5348" y="4107"/>
                  <a:pt x="5344" y="4096"/>
                  <a:pt x="5339" y="4086"/>
                </a:cubicBezTo>
                <a:cubicBezTo>
                  <a:pt x="5329" y="4061"/>
                  <a:pt x="5318" y="4036"/>
                  <a:pt x="5305" y="4012"/>
                </a:cubicBezTo>
                <a:lnTo>
                  <a:pt x="5339" y="4012"/>
                </a:lnTo>
                <a:cubicBezTo>
                  <a:pt x="5361" y="4012"/>
                  <a:pt x="5383" y="4012"/>
                  <a:pt x="5403" y="4012"/>
                </a:cubicBezTo>
                <a:cubicBezTo>
                  <a:pt x="5409" y="4024"/>
                  <a:pt x="5414" y="4037"/>
                  <a:pt x="5419" y="4050"/>
                </a:cubicBezTo>
                <a:lnTo>
                  <a:pt x="5418" y="4049"/>
                </a:lnTo>
                <a:close/>
                <a:moveTo>
                  <a:pt x="5488" y="4112"/>
                </a:moveTo>
                <a:lnTo>
                  <a:pt x="5487" y="4117"/>
                </a:lnTo>
                <a:lnTo>
                  <a:pt x="5487" y="4117"/>
                </a:lnTo>
                <a:lnTo>
                  <a:pt x="5487" y="4117"/>
                </a:lnTo>
                <a:lnTo>
                  <a:pt x="5488" y="4113"/>
                </a:lnTo>
                <a:lnTo>
                  <a:pt x="5488" y="4112"/>
                </a:lnTo>
                <a:close/>
                <a:moveTo>
                  <a:pt x="5460" y="4268"/>
                </a:moveTo>
                <a:lnTo>
                  <a:pt x="5460" y="4268"/>
                </a:lnTo>
                <a:lnTo>
                  <a:pt x="5460" y="4268"/>
                </a:lnTo>
                <a:lnTo>
                  <a:pt x="5458" y="4268"/>
                </a:lnTo>
                <a:lnTo>
                  <a:pt x="5415" y="4268"/>
                </a:lnTo>
                <a:lnTo>
                  <a:pt x="5395" y="4268"/>
                </a:lnTo>
                <a:cubicBezTo>
                  <a:pt x="5388" y="4236"/>
                  <a:pt x="5381" y="4205"/>
                  <a:pt x="5371" y="4174"/>
                </a:cubicBezTo>
                <a:cubicBezTo>
                  <a:pt x="5406" y="4174"/>
                  <a:pt x="5435" y="4175"/>
                  <a:pt x="5456" y="4177"/>
                </a:cubicBezTo>
                <a:cubicBezTo>
                  <a:pt x="5460" y="4195"/>
                  <a:pt x="5464" y="4213"/>
                  <a:pt x="5467" y="4231"/>
                </a:cubicBezTo>
                <a:lnTo>
                  <a:pt x="5465" y="4242"/>
                </a:lnTo>
                <a:lnTo>
                  <a:pt x="5465" y="4246"/>
                </a:lnTo>
                <a:lnTo>
                  <a:pt x="5465" y="4247"/>
                </a:lnTo>
                <a:lnTo>
                  <a:pt x="5465" y="4247"/>
                </a:lnTo>
                <a:lnTo>
                  <a:pt x="5465" y="4249"/>
                </a:lnTo>
                <a:lnTo>
                  <a:pt x="5464" y="4256"/>
                </a:lnTo>
                <a:lnTo>
                  <a:pt x="5463" y="4261"/>
                </a:lnTo>
                <a:lnTo>
                  <a:pt x="5463" y="4261"/>
                </a:lnTo>
                <a:lnTo>
                  <a:pt x="5463" y="4264"/>
                </a:lnTo>
                <a:lnTo>
                  <a:pt x="5463" y="4266"/>
                </a:lnTo>
                <a:lnTo>
                  <a:pt x="5460" y="4268"/>
                </a:lnTo>
                <a:close/>
                <a:moveTo>
                  <a:pt x="5233" y="4547"/>
                </a:moveTo>
                <a:cubicBezTo>
                  <a:pt x="5235" y="4540"/>
                  <a:pt x="5236" y="4534"/>
                  <a:pt x="5237" y="4527"/>
                </a:cubicBezTo>
                <a:lnTo>
                  <a:pt x="5243" y="4527"/>
                </a:lnTo>
                <a:cubicBezTo>
                  <a:pt x="5252" y="4527"/>
                  <a:pt x="5262" y="4526"/>
                  <a:pt x="5272" y="4525"/>
                </a:cubicBezTo>
                <a:lnTo>
                  <a:pt x="5278" y="4525"/>
                </a:lnTo>
                <a:cubicBezTo>
                  <a:pt x="5275" y="4537"/>
                  <a:pt x="5272" y="4547"/>
                  <a:pt x="5268" y="4557"/>
                </a:cubicBezTo>
                <a:cubicBezTo>
                  <a:pt x="5261" y="4578"/>
                  <a:pt x="5251" y="4599"/>
                  <a:pt x="5240" y="4618"/>
                </a:cubicBezTo>
                <a:lnTo>
                  <a:pt x="5227" y="4620"/>
                </a:lnTo>
                <a:cubicBezTo>
                  <a:pt x="5220" y="4621"/>
                  <a:pt x="5213" y="4623"/>
                  <a:pt x="5206" y="4625"/>
                </a:cubicBezTo>
                <a:cubicBezTo>
                  <a:pt x="5218" y="4600"/>
                  <a:pt x="5227" y="4574"/>
                  <a:pt x="5233" y="4547"/>
                </a:cubicBezTo>
                <a:close/>
                <a:moveTo>
                  <a:pt x="5294" y="4441"/>
                </a:moveTo>
                <a:cubicBezTo>
                  <a:pt x="5292" y="4456"/>
                  <a:pt x="5290" y="4470"/>
                  <a:pt x="5288" y="4484"/>
                </a:cubicBezTo>
                <a:cubicBezTo>
                  <a:pt x="5285" y="4497"/>
                  <a:pt x="5283" y="4506"/>
                  <a:pt x="5280" y="4516"/>
                </a:cubicBezTo>
                <a:lnTo>
                  <a:pt x="5274" y="4516"/>
                </a:lnTo>
                <a:cubicBezTo>
                  <a:pt x="5261" y="4517"/>
                  <a:pt x="5250" y="4518"/>
                  <a:pt x="5238" y="4520"/>
                </a:cubicBezTo>
                <a:cubicBezTo>
                  <a:pt x="5243" y="4492"/>
                  <a:pt x="5246" y="4463"/>
                  <a:pt x="5246" y="4434"/>
                </a:cubicBezTo>
                <a:cubicBezTo>
                  <a:pt x="5260" y="4433"/>
                  <a:pt x="5275" y="4433"/>
                  <a:pt x="5291" y="4433"/>
                </a:cubicBezTo>
                <a:lnTo>
                  <a:pt x="5294" y="4433"/>
                </a:lnTo>
                <a:cubicBezTo>
                  <a:pt x="5294" y="4436"/>
                  <a:pt x="5294" y="4439"/>
                  <a:pt x="5294" y="4441"/>
                </a:cubicBezTo>
                <a:close/>
                <a:moveTo>
                  <a:pt x="5464" y="4249"/>
                </a:moveTo>
                <a:lnTo>
                  <a:pt x="5464" y="4251"/>
                </a:lnTo>
                <a:lnTo>
                  <a:pt x="5464" y="4249"/>
                </a:lnTo>
                <a:close/>
                <a:moveTo>
                  <a:pt x="5469" y="4217"/>
                </a:moveTo>
                <a:lnTo>
                  <a:pt x="5469" y="4220"/>
                </a:lnTo>
                <a:lnTo>
                  <a:pt x="5469" y="4220"/>
                </a:lnTo>
                <a:lnTo>
                  <a:pt x="5469" y="4218"/>
                </a:lnTo>
                <a:lnTo>
                  <a:pt x="5469" y="4217"/>
                </a:lnTo>
                <a:close/>
                <a:moveTo>
                  <a:pt x="5467" y="4232"/>
                </a:moveTo>
                <a:lnTo>
                  <a:pt x="5467" y="4232"/>
                </a:lnTo>
                <a:close/>
                <a:moveTo>
                  <a:pt x="5478" y="4169"/>
                </a:moveTo>
                <a:lnTo>
                  <a:pt x="5478" y="4168"/>
                </a:lnTo>
                <a:lnTo>
                  <a:pt x="5478" y="4169"/>
                </a:lnTo>
                <a:close/>
                <a:moveTo>
                  <a:pt x="5466" y="4234"/>
                </a:moveTo>
                <a:lnTo>
                  <a:pt x="5466" y="4234"/>
                </a:lnTo>
                <a:lnTo>
                  <a:pt x="5466" y="4234"/>
                </a:lnTo>
                <a:close/>
                <a:moveTo>
                  <a:pt x="5478" y="4167"/>
                </a:moveTo>
                <a:lnTo>
                  <a:pt x="5478" y="4164"/>
                </a:lnTo>
                <a:lnTo>
                  <a:pt x="5476" y="4172"/>
                </a:lnTo>
                <a:lnTo>
                  <a:pt x="5478" y="4167"/>
                </a:lnTo>
                <a:close/>
                <a:moveTo>
                  <a:pt x="5219" y="4180"/>
                </a:moveTo>
                <a:cubicBezTo>
                  <a:pt x="5237" y="4178"/>
                  <a:pt x="5255" y="4177"/>
                  <a:pt x="5273" y="4176"/>
                </a:cubicBezTo>
                <a:lnTo>
                  <a:pt x="5274" y="4176"/>
                </a:lnTo>
                <a:cubicBezTo>
                  <a:pt x="5277" y="4186"/>
                  <a:pt x="5279" y="4196"/>
                  <a:pt x="5281" y="4206"/>
                </a:cubicBezTo>
                <a:cubicBezTo>
                  <a:pt x="5288" y="4238"/>
                  <a:pt x="5292" y="4270"/>
                  <a:pt x="5295" y="4302"/>
                </a:cubicBezTo>
                <a:cubicBezTo>
                  <a:pt x="5296" y="4318"/>
                  <a:pt x="5297" y="4334"/>
                  <a:pt x="5297" y="4349"/>
                </a:cubicBezTo>
                <a:cubicBezTo>
                  <a:pt x="5297" y="4354"/>
                  <a:pt x="5297" y="4358"/>
                  <a:pt x="5297" y="4363"/>
                </a:cubicBezTo>
                <a:lnTo>
                  <a:pt x="5290" y="4363"/>
                </a:lnTo>
                <a:lnTo>
                  <a:pt x="5279" y="4364"/>
                </a:lnTo>
                <a:lnTo>
                  <a:pt x="5256" y="4366"/>
                </a:lnTo>
                <a:lnTo>
                  <a:pt x="5244" y="4368"/>
                </a:lnTo>
                <a:cubicBezTo>
                  <a:pt x="5240" y="4319"/>
                  <a:pt x="5232" y="4271"/>
                  <a:pt x="5219" y="4224"/>
                </a:cubicBezTo>
                <a:cubicBezTo>
                  <a:pt x="5215" y="4210"/>
                  <a:pt x="5210" y="4196"/>
                  <a:pt x="5206" y="4182"/>
                </a:cubicBezTo>
                <a:lnTo>
                  <a:pt x="5219" y="4180"/>
                </a:lnTo>
                <a:close/>
                <a:moveTo>
                  <a:pt x="5191" y="4648"/>
                </a:moveTo>
                <a:lnTo>
                  <a:pt x="5196" y="4640"/>
                </a:lnTo>
                <a:cubicBezTo>
                  <a:pt x="5207" y="4638"/>
                  <a:pt x="5217" y="4636"/>
                  <a:pt x="5227" y="4635"/>
                </a:cubicBezTo>
                <a:cubicBezTo>
                  <a:pt x="5221" y="4643"/>
                  <a:pt x="5215" y="4652"/>
                  <a:pt x="5208" y="4659"/>
                </a:cubicBezTo>
                <a:cubicBezTo>
                  <a:pt x="5181" y="4688"/>
                  <a:pt x="5150" y="4712"/>
                  <a:pt x="5115" y="4729"/>
                </a:cubicBezTo>
                <a:cubicBezTo>
                  <a:pt x="5145" y="4707"/>
                  <a:pt x="5171" y="4680"/>
                  <a:pt x="5192" y="4648"/>
                </a:cubicBezTo>
                <a:lnTo>
                  <a:pt x="5191" y="4648"/>
                </a:lnTo>
                <a:close/>
                <a:moveTo>
                  <a:pt x="5466" y="4232"/>
                </a:moveTo>
                <a:lnTo>
                  <a:pt x="5466" y="4232"/>
                </a:lnTo>
                <a:lnTo>
                  <a:pt x="5466" y="4232"/>
                </a:lnTo>
                <a:close/>
                <a:moveTo>
                  <a:pt x="5479" y="4162"/>
                </a:moveTo>
                <a:lnTo>
                  <a:pt x="5479" y="4162"/>
                </a:lnTo>
                <a:lnTo>
                  <a:pt x="5479" y="4166"/>
                </a:lnTo>
                <a:lnTo>
                  <a:pt x="5479" y="4162"/>
                </a:lnTo>
                <a:close/>
                <a:moveTo>
                  <a:pt x="5483" y="4140"/>
                </a:moveTo>
                <a:lnTo>
                  <a:pt x="5485" y="4133"/>
                </a:lnTo>
                <a:lnTo>
                  <a:pt x="5485" y="4131"/>
                </a:lnTo>
                <a:lnTo>
                  <a:pt x="5482" y="4144"/>
                </a:lnTo>
                <a:lnTo>
                  <a:pt x="5483" y="4140"/>
                </a:lnTo>
                <a:close/>
                <a:moveTo>
                  <a:pt x="5488" y="4117"/>
                </a:moveTo>
                <a:lnTo>
                  <a:pt x="5490" y="4106"/>
                </a:lnTo>
                <a:lnTo>
                  <a:pt x="5490" y="4106"/>
                </a:lnTo>
                <a:lnTo>
                  <a:pt x="5488" y="4118"/>
                </a:lnTo>
                <a:lnTo>
                  <a:pt x="5488" y="4117"/>
                </a:lnTo>
                <a:close/>
                <a:moveTo>
                  <a:pt x="5493" y="4090"/>
                </a:moveTo>
                <a:lnTo>
                  <a:pt x="5493" y="4089"/>
                </a:lnTo>
                <a:lnTo>
                  <a:pt x="5493" y="4089"/>
                </a:lnTo>
                <a:lnTo>
                  <a:pt x="5493" y="4088"/>
                </a:lnTo>
                <a:lnTo>
                  <a:pt x="5493" y="4088"/>
                </a:lnTo>
                <a:lnTo>
                  <a:pt x="5493" y="4089"/>
                </a:lnTo>
                <a:lnTo>
                  <a:pt x="5493" y="4091"/>
                </a:lnTo>
                <a:lnTo>
                  <a:pt x="5493" y="4094"/>
                </a:lnTo>
                <a:lnTo>
                  <a:pt x="5493" y="4094"/>
                </a:lnTo>
                <a:lnTo>
                  <a:pt x="5492" y="4099"/>
                </a:lnTo>
                <a:lnTo>
                  <a:pt x="5492" y="4101"/>
                </a:lnTo>
                <a:lnTo>
                  <a:pt x="5491" y="4108"/>
                </a:lnTo>
                <a:lnTo>
                  <a:pt x="5491" y="4111"/>
                </a:lnTo>
                <a:lnTo>
                  <a:pt x="5491" y="4109"/>
                </a:lnTo>
                <a:lnTo>
                  <a:pt x="5491" y="4111"/>
                </a:lnTo>
                <a:lnTo>
                  <a:pt x="5491" y="4111"/>
                </a:lnTo>
                <a:lnTo>
                  <a:pt x="5491" y="4112"/>
                </a:lnTo>
                <a:lnTo>
                  <a:pt x="5491" y="4111"/>
                </a:lnTo>
                <a:lnTo>
                  <a:pt x="5491" y="4111"/>
                </a:lnTo>
                <a:lnTo>
                  <a:pt x="5491" y="4112"/>
                </a:lnTo>
                <a:lnTo>
                  <a:pt x="5491" y="4114"/>
                </a:lnTo>
                <a:lnTo>
                  <a:pt x="5491" y="4114"/>
                </a:lnTo>
                <a:cubicBezTo>
                  <a:pt x="5479" y="4079"/>
                  <a:pt x="5467" y="4045"/>
                  <a:pt x="5452" y="4012"/>
                </a:cubicBezTo>
                <a:lnTo>
                  <a:pt x="5451" y="4010"/>
                </a:lnTo>
                <a:lnTo>
                  <a:pt x="5474" y="4011"/>
                </a:lnTo>
                <a:cubicBezTo>
                  <a:pt x="5490" y="4012"/>
                  <a:pt x="5503" y="4013"/>
                  <a:pt x="5510" y="4014"/>
                </a:cubicBezTo>
                <a:lnTo>
                  <a:pt x="5513" y="4014"/>
                </a:lnTo>
                <a:lnTo>
                  <a:pt x="5512" y="4017"/>
                </a:lnTo>
                <a:lnTo>
                  <a:pt x="5512" y="4016"/>
                </a:lnTo>
                <a:lnTo>
                  <a:pt x="5512" y="4017"/>
                </a:lnTo>
                <a:lnTo>
                  <a:pt x="5512" y="4019"/>
                </a:lnTo>
                <a:lnTo>
                  <a:pt x="5511" y="4024"/>
                </a:lnTo>
                <a:lnTo>
                  <a:pt x="5511" y="4021"/>
                </a:lnTo>
                <a:lnTo>
                  <a:pt x="5510" y="4025"/>
                </a:lnTo>
                <a:lnTo>
                  <a:pt x="5508" y="4035"/>
                </a:lnTo>
                <a:lnTo>
                  <a:pt x="5507" y="4041"/>
                </a:lnTo>
                <a:lnTo>
                  <a:pt x="5506" y="4046"/>
                </a:lnTo>
                <a:lnTo>
                  <a:pt x="5507" y="4041"/>
                </a:lnTo>
                <a:lnTo>
                  <a:pt x="5507" y="4041"/>
                </a:lnTo>
                <a:lnTo>
                  <a:pt x="5505" y="4046"/>
                </a:lnTo>
                <a:lnTo>
                  <a:pt x="5505" y="4045"/>
                </a:lnTo>
                <a:lnTo>
                  <a:pt x="5505" y="4048"/>
                </a:lnTo>
                <a:lnTo>
                  <a:pt x="5505" y="4050"/>
                </a:lnTo>
                <a:lnTo>
                  <a:pt x="5505" y="4050"/>
                </a:lnTo>
                <a:lnTo>
                  <a:pt x="5505" y="4050"/>
                </a:lnTo>
                <a:lnTo>
                  <a:pt x="5505" y="4050"/>
                </a:lnTo>
                <a:lnTo>
                  <a:pt x="5505" y="4050"/>
                </a:lnTo>
                <a:lnTo>
                  <a:pt x="5505" y="4050"/>
                </a:lnTo>
                <a:lnTo>
                  <a:pt x="5504" y="4055"/>
                </a:lnTo>
                <a:lnTo>
                  <a:pt x="5503" y="4061"/>
                </a:lnTo>
                <a:lnTo>
                  <a:pt x="5503" y="4063"/>
                </a:lnTo>
                <a:lnTo>
                  <a:pt x="5503" y="4062"/>
                </a:lnTo>
                <a:lnTo>
                  <a:pt x="5503" y="4062"/>
                </a:lnTo>
                <a:lnTo>
                  <a:pt x="5503" y="4060"/>
                </a:lnTo>
                <a:lnTo>
                  <a:pt x="5503" y="4063"/>
                </a:lnTo>
                <a:lnTo>
                  <a:pt x="5503" y="4064"/>
                </a:lnTo>
                <a:lnTo>
                  <a:pt x="5503" y="4062"/>
                </a:lnTo>
                <a:lnTo>
                  <a:pt x="5503" y="4063"/>
                </a:lnTo>
                <a:lnTo>
                  <a:pt x="5503" y="4063"/>
                </a:lnTo>
                <a:lnTo>
                  <a:pt x="5503" y="4066"/>
                </a:lnTo>
                <a:lnTo>
                  <a:pt x="5503" y="4069"/>
                </a:lnTo>
                <a:lnTo>
                  <a:pt x="5503" y="4069"/>
                </a:lnTo>
                <a:lnTo>
                  <a:pt x="5503" y="4072"/>
                </a:lnTo>
                <a:lnTo>
                  <a:pt x="5503" y="4072"/>
                </a:lnTo>
                <a:lnTo>
                  <a:pt x="5503" y="4074"/>
                </a:lnTo>
                <a:lnTo>
                  <a:pt x="5503" y="4074"/>
                </a:lnTo>
                <a:lnTo>
                  <a:pt x="5503" y="4074"/>
                </a:lnTo>
                <a:lnTo>
                  <a:pt x="5503" y="4074"/>
                </a:lnTo>
                <a:lnTo>
                  <a:pt x="5503" y="4076"/>
                </a:lnTo>
                <a:lnTo>
                  <a:pt x="5503" y="4079"/>
                </a:lnTo>
                <a:lnTo>
                  <a:pt x="5503" y="4082"/>
                </a:lnTo>
                <a:lnTo>
                  <a:pt x="5503" y="4084"/>
                </a:lnTo>
                <a:lnTo>
                  <a:pt x="5503" y="4084"/>
                </a:lnTo>
                <a:lnTo>
                  <a:pt x="5503" y="4085"/>
                </a:lnTo>
                <a:lnTo>
                  <a:pt x="5503" y="4084"/>
                </a:lnTo>
                <a:lnTo>
                  <a:pt x="5503" y="4083"/>
                </a:lnTo>
                <a:lnTo>
                  <a:pt x="5503" y="4083"/>
                </a:lnTo>
                <a:lnTo>
                  <a:pt x="5503" y="4084"/>
                </a:lnTo>
                <a:lnTo>
                  <a:pt x="5503" y="4086"/>
                </a:lnTo>
                <a:lnTo>
                  <a:pt x="5493" y="4090"/>
                </a:lnTo>
                <a:close/>
                <a:moveTo>
                  <a:pt x="5556" y="3848"/>
                </a:moveTo>
                <a:lnTo>
                  <a:pt x="5556" y="3848"/>
                </a:lnTo>
                <a:lnTo>
                  <a:pt x="5556" y="3848"/>
                </a:lnTo>
                <a:close/>
                <a:moveTo>
                  <a:pt x="5566" y="3821"/>
                </a:moveTo>
                <a:lnTo>
                  <a:pt x="5567" y="3818"/>
                </a:lnTo>
                <a:lnTo>
                  <a:pt x="5567" y="3818"/>
                </a:lnTo>
                <a:lnTo>
                  <a:pt x="5567" y="3818"/>
                </a:lnTo>
                <a:lnTo>
                  <a:pt x="5567" y="3820"/>
                </a:lnTo>
                <a:lnTo>
                  <a:pt x="5566" y="3823"/>
                </a:lnTo>
                <a:lnTo>
                  <a:pt x="5566" y="3823"/>
                </a:lnTo>
                <a:lnTo>
                  <a:pt x="5566" y="3823"/>
                </a:lnTo>
                <a:lnTo>
                  <a:pt x="5566" y="3823"/>
                </a:lnTo>
                <a:lnTo>
                  <a:pt x="5566" y="3823"/>
                </a:lnTo>
                <a:lnTo>
                  <a:pt x="5566" y="3823"/>
                </a:lnTo>
                <a:lnTo>
                  <a:pt x="5566" y="3823"/>
                </a:lnTo>
                <a:lnTo>
                  <a:pt x="5566" y="3821"/>
                </a:lnTo>
                <a:close/>
                <a:moveTo>
                  <a:pt x="5570" y="3807"/>
                </a:moveTo>
                <a:lnTo>
                  <a:pt x="5570" y="3807"/>
                </a:lnTo>
                <a:lnTo>
                  <a:pt x="5570" y="3807"/>
                </a:lnTo>
                <a:lnTo>
                  <a:pt x="5570" y="3809"/>
                </a:lnTo>
                <a:lnTo>
                  <a:pt x="5570" y="3809"/>
                </a:lnTo>
                <a:lnTo>
                  <a:pt x="5571" y="3806"/>
                </a:lnTo>
                <a:lnTo>
                  <a:pt x="5571" y="3807"/>
                </a:lnTo>
                <a:lnTo>
                  <a:pt x="5571" y="3806"/>
                </a:lnTo>
                <a:lnTo>
                  <a:pt x="5571" y="3807"/>
                </a:lnTo>
                <a:lnTo>
                  <a:pt x="5570" y="3809"/>
                </a:lnTo>
                <a:lnTo>
                  <a:pt x="5570" y="3807"/>
                </a:lnTo>
                <a:lnTo>
                  <a:pt x="5570" y="3808"/>
                </a:lnTo>
                <a:lnTo>
                  <a:pt x="5570" y="3810"/>
                </a:lnTo>
                <a:lnTo>
                  <a:pt x="5570" y="3810"/>
                </a:lnTo>
                <a:lnTo>
                  <a:pt x="5570" y="3808"/>
                </a:lnTo>
                <a:lnTo>
                  <a:pt x="5570" y="3808"/>
                </a:lnTo>
                <a:lnTo>
                  <a:pt x="5570" y="3806"/>
                </a:lnTo>
                <a:lnTo>
                  <a:pt x="5570" y="3806"/>
                </a:lnTo>
                <a:lnTo>
                  <a:pt x="5570" y="3806"/>
                </a:lnTo>
                <a:lnTo>
                  <a:pt x="5570" y="3807"/>
                </a:lnTo>
                <a:close/>
                <a:moveTo>
                  <a:pt x="5515" y="3759"/>
                </a:moveTo>
                <a:lnTo>
                  <a:pt x="5515" y="3759"/>
                </a:lnTo>
                <a:lnTo>
                  <a:pt x="5515" y="3759"/>
                </a:lnTo>
                <a:lnTo>
                  <a:pt x="5515" y="3759"/>
                </a:lnTo>
                <a:close/>
                <a:moveTo>
                  <a:pt x="5515" y="3759"/>
                </a:moveTo>
                <a:lnTo>
                  <a:pt x="5515" y="3759"/>
                </a:lnTo>
                <a:close/>
                <a:moveTo>
                  <a:pt x="5515" y="3759"/>
                </a:moveTo>
                <a:lnTo>
                  <a:pt x="5515" y="3759"/>
                </a:lnTo>
                <a:lnTo>
                  <a:pt x="5515" y="3759"/>
                </a:lnTo>
                <a:close/>
                <a:moveTo>
                  <a:pt x="5519" y="3757"/>
                </a:moveTo>
                <a:lnTo>
                  <a:pt x="5520" y="3757"/>
                </a:lnTo>
                <a:lnTo>
                  <a:pt x="5519" y="3758"/>
                </a:lnTo>
                <a:lnTo>
                  <a:pt x="5519" y="3757"/>
                </a:lnTo>
                <a:close/>
                <a:moveTo>
                  <a:pt x="5528" y="3752"/>
                </a:moveTo>
                <a:lnTo>
                  <a:pt x="5528" y="3752"/>
                </a:lnTo>
                <a:close/>
                <a:moveTo>
                  <a:pt x="5526" y="3753"/>
                </a:moveTo>
                <a:lnTo>
                  <a:pt x="5527" y="3753"/>
                </a:lnTo>
                <a:lnTo>
                  <a:pt x="5527" y="3753"/>
                </a:lnTo>
                <a:lnTo>
                  <a:pt x="5527" y="3753"/>
                </a:lnTo>
                <a:lnTo>
                  <a:pt x="5528" y="3753"/>
                </a:lnTo>
                <a:lnTo>
                  <a:pt x="5528" y="3753"/>
                </a:lnTo>
                <a:lnTo>
                  <a:pt x="5527" y="3753"/>
                </a:lnTo>
                <a:lnTo>
                  <a:pt x="5527" y="3753"/>
                </a:lnTo>
                <a:lnTo>
                  <a:pt x="5526" y="3753"/>
                </a:lnTo>
                <a:lnTo>
                  <a:pt x="5526" y="3753"/>
                </a:lnTo>
                <a:lnTo>
                  <a:pt x="5526" y="3753"/>
                </a:lnTo>
                <a:lnTo>
                  <a:pt x="5526" y="3753"/>
                </a:lnTo>
                <a:lnTo>
                  <a:pt x="5526" y="3753"/>
                </a:lnTo>
                <a:close/>
                <a:moveTo>
                  <a:pt x="5530" y="3750"/>
                </a:moveTo>
                <a:lnTo>
                  <a:pt x="5530" y="3750"/>
                </a:lnTo>
                <a:lnTo>
                  <a:pt x="5529" y="3750"/>
                </a:lnTo>
                <a:lnTo>
                  <a:pt x="5530" y="3750"/>
                </a:lnTo>
                <a:close/>
                <a:moveTo>
                  <a:pt x="5532" y="3749"/>
                </a:moveTo>
                <a:lnTo>
                  <a:pt x="5532" y="3749"/>
                </a:lnTo>
                <a:lnTo>
                  <a:pt x="5532" y="3749"/>
                </a:lnTo>
                <a:lnTo>
                  <a:pt x="5533" y="3749"/>
                </a:lnTo>
                <a:lnTo>
                  <a:pt x="5532" y="3749"/>
                </a:lnTo>
                <a:lnTo>
                  <a:pt x="5532" y="3749"/>
                </a:lnTo>
                <a:close/>
                <a:moveTo>
                  <a:pt x="5541" y="3744"/>
                </a:moveTo>
                <a:lnTo>
                  <a:pt x="5541" y="3744"/>
                </a:lnTo>
                <a:close/>
                <a:moveTo>
                  <a:pt x="5536" y="3747"/>
                </a:moveTo>
                <a:lnTo>
                  <a:pt x="5537" y="3746"/>
                </a:lnTo>
                <a:lnTo>
                  <a:pt x="5537" y="3746"/>
                </a:lnTo>
                <a:lnTo>
                  <a:pt x="5535" y="3747"/>
                </a:lnTo>
                <a:lnTo>
                  <a:pt x="5536" y="3747"/>
                </a:lnTo>
                <a:close/>
                <a:moveTo>
                  <a:pt x="5540" y="3744"/>
                </a:moveTo>
                <a:lnTo>
                  <a:pt x="5540" y="3744"/>
                </a:lnTo>
                <a:close/>
                <a:moveTo>
                  <a:pt x="5541" y="3744"/>
                </a:moveTo>
                <a:lnTo>
                  <a:pt x="5541" y="3744"/>
                </a:lnTo>
                <a:lnTo>
                  <a:pt x="5541" y="3744"/>
                </a:lnTo>
                <a:lnTo>
                  <a:pt x="5541" y="3744"/>
                </a:lnTo>
                <a:lnTo>
                  <a:pt x="5541" y="3744"/>
                </a:lnTo>
                <a:lnTo>
                  <a:pt x="5541" y="3744"/>
                </a:lnTo>
                <a:lnTo>
                  <a:pt x="5540" y="3744"/>
                </a:lnTo>
                <a:lnTo>
                  <a:pt x="5541" y="3744"/>
                </a:lnTo>
                <a:close/>
                <a:moveTo>
                  <a:pt x="5545" y="3741"/>
                </a:moveTo>
                <a:lnTo>
                  <a:pt x="5545" y="3741"/>
                </a:lnTo>
                <a:lnTo>
                  <a:pt x="5546" y="3741"/>
                </a:lnTo>
                <a:lnTo>
                  <a:pt x="5546" y="3741"/>
                </a:lnTo>
                <a:lnTo>
                  <a:pt x="5546" y="3741"/>
                </a:lnTo>
                <a:lnTo>
                  <a:pt x="5543" y="3743"/>
                </a:lnTo>
                <a:lnTo>
                  <a:pt x="5545" y="3741"/>
                </a:lnTo>
                <a:close/>
                <a:moveTo>
                  <a:pt x="5582" y="3717"/>
                </a:moveTo>
                <a:lnTo>
                  <a:pt x="5582" y="3717"/>
                </a:lnTo>
                <a:lnTo>
                  <a:pt x="5582" y="3717"/>
                </a:lnTo>
                <a:lnTo>
                  <a:pt x="5582" y="3717"/>
                </a:lnTo>
                <a:lnTo>
                  <a:pt x="5582" y="3717"/>
                </a:lnTo>
                <a:lnTo>
                  <a:pt x="5582" y="3717"/>
                </a:lnTo>
                <a:lnTo>
                  <a:pt x="5582" y="3717"/>
                </a:lnTo>
                <a:lnTo>
                  <a:pt x="5582" y="3717"/>
                </a:lnTo>
                <a:lnTo>
                  <a:pt x="5582" y="3717"/>
                </a:lnTo>
                <a:lnTo>
                  <a:pt x="5582" y="3717"/>
                </a:lnTo>
                <a:lnTo>
                  <a:pt x="5582" y="3717"/>
                </a:lnTo>
                <a:lnTo>
                  <a:pt x="5580" y="3718"/>
                </a:lnTo>
                <a:lnTo>
                  <a:pt x="5580" y="3718"/>
                </a:lnTo>
                <a:lnTo>
                  <a:pt x="5582" y="3717"/>
                </a:lnTo>
                <a:close/>
                <a:moveTo>
                  <a:pt x="5586" y="3714"/>
                </a:moveTo>
                <a:lnTo>
                  <a:pt x="5586" y="3714"/>
                </a:lnTo>
                <a:close/>
                <a:moveTo>
                  <a:pt x="5617" y="3690"/>
                </a:moveTo>
                <a:lnTo>
                  <a:pt x="5617" y="3690"/>
                </a:lnTo>
                <a:close/>
                <a:moveTo>
                  <a:pt x="5617" y="3690"/>
                </a:moveTo>
                <a:lnTo>
                  <a:pt x="5617" y="3690"/>
                </a:lnTo>
                <a:close/>
                <a:moveTo>
                  <a:pt x="5614" y="3692"/>
                </a:moveTo>
                <a:lnTo>
                  <a:pt x="5614" y="3692"/>
                </a:lnTo>
                <a:close/>
                <a:moveTo>
                  <a:pt x="5618" y="3689"/>
                </a:moveTo>
                <a:lnTo>
                  <a:pt x="5618" y="3689"/>
                </a:lnTo>
                <a:lnTo>
                  <a:pt x="5618" y="3689"/>
                </a:lnTo>
                <a:lnTo>
                  <a:pt x="5618" y="3689"/>
                </a:lnTo>
                <a:lnTo>
                  <a:pt x="5618" y="3689"/>
                </a:lnTo>
                <a:close/>
                <a:moveTo>
                  <a:pt x="5621" y="3695"/>
                </a:moveTo>
                <a:lnTo>
                  <a:pt x="5621" y="3695"/>
                </a:lnTo>
                <a:lnTo>
                  <a:pt x="5621" y="3695"/>
                </a:lnTo>
                <a:lnTo>
                  <a:pt x="5621" y="3695"/>
                </a:lnTo>
                <a:lnTo>
                  <a:pt x="5621" y="3695"/>
                </a:lnTo>
                <a:lnTo>
                  <a:pt x="5621" y="3695"/>
                </a:lnTo>
                <a:lnTo>
                  <a:pt x="5620" y="3697"/>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1" y="3694"/>
                </a:lnTo>
                <a:lnTo>
                  <a:pt x="5621" y="3694"/>
                </a:lnTo>
                <a:lnTo>
                  <a:pt x="5621" y="3694"/>
                </a:lnTo>
                <a:lnTo>
                  <a:pt x="5621" y="3694"/>
                </a:lnTo>
                <a:lnTo>
                  <a:pt x="5621" y="3694"/>
                </a:lnTo>
                <a:lnTo>
                  <a:pt x="5621" y="3694"/>
                </a:lnTo>
                <a:lnTo>
                  <a:pt x="5621" y="3695"/>
                </a:lnTo>
                <a:close/>
                <a:moveTo>
                  <a:pt x="5619" y="3698"/>
                </a:moveTo>
                <a:lnTo>
                  <a:pt x="5619" y="3698"/>
                </a:lnTo>
                <a:lnTo>
                  <a:pt x="5618" y="3699"/>
                </a:lnTo>
                <a:lnTo>
                  <a:pt x="5618" y="3699"/>
                </a:lnTo>
                <a:lnTo>
                  <a:pt x="5618" y="3699"/>
                </a:lnTo>
                <a:lnTo>
                  <a:pt x="5618" y="3699"/>
                </a:lnTo>
                <a:lnTo>
                  <a:pt x="5618" y="3699"/>
                </a:lnTo>
                <a:lnTo>
                  <a:pt x="5618" y="3699"/>
                </a:lnTo>
                <a:lnTo>
                  <a:pt x="5618" y="3699"/>
                </a:lnTo>
                <a:lnTo>
                  <a:pt x="5618" y="3699"/>
                </a:lnTo>
                <a:lnTo>
                  <a:pt x="5618" y="3699"/>
                </a:lnTo>
                <a:lnTo>
                  <a:pt x="5618" y="3698"/>
                </a:lnTo>
                <a:lnTo>
                  <a:pt x="5619" y="3698"/>
                </a:lnTo>
                <a:close/>
                <a:moveTo>
                  <a:pt x="5632" y="3676"/>
                </a:moveTo>
                <a:lnTo>
                  <a:pt x="5632" y="3676"/>
                </a:lnTo>
                <a:close/>
                <a:moveTo>
                  <a:pt x="5632" y="3676"/>
                </a:moveTo>
                <a:lnTo>
                  <a:pt x="5632" y="3676"/>
                </a:lnTo>
                <a:lnTo>
                  <a:pt x="5632" y="3676"/>
                </a:lnTo>
                <a:close/>
                <a:moveTo>
                  <a:pt x="5632" y="3676"/>
                </a:moveTo>
                <a:lnTo>
                  <a:pt x="5632" y="3676"/>
                </a:lnTo>
                <a:close/>
                <a:moveTo>
                  <a:pt x="5633" y="3676"/>
                </a:moveTo>
                <a:lnTo>
                  <a:pt x="5633" y="3676"/>
                </a:lnTo>
                <a:close/>
                <a:moveTo>
                  <a:pt x="5633" y="3676"/>
                </a:moveTo>
                <a:lnTo>
                  <a:pt x="5633" y="3676"/>
                </a:lnTo>
                <a:lnTo>
                  <a:pt x="5633" y="3676"/>
                </a:lnTo>
                <a:lnTo>
                  <a:pt x="5633" y="3676"/>
                </a:lnTo>
                <a:close/>
                <a:moveTo>
                  <a:pt x="5632" y="3677"/>
                </a:moveTo>
                <a:lnTo>
                  <a:pt x="5632" y="3677"/>
                </a:lnTo>
                <a:close/>
                <a:moveTo>
                  <a:pt x="5629" y="3679"/>
                </a:moveTo>
                <a:lnTo>
                  <a:pt x="5629" y="3679"/>
                </a:lnTo>
                <a:lnTo>
                  <a:pt x="5629" y="3679"/>
                </a:lnTo>
                <a:lnTo>
                  <a:pt x="5629" y="3679"/>
                </a:lnTo>
                <a:lnTo>
                  <a:pt x="5629" y="3679"/>
                </a:lnTo>
                <a:lnTo>
                  <a:pt x="5629" y="3679"/>
                </a:lnTo>
                <a:close/>
                <a:moveTo>
                  <a:pt x="5619" y="3688"/>
                </a:moveTo>
                <a:lnTo>
                  <a:pt x="5619" y="3688"/>
                </a:lnTo>
                <a:close/>
                <a:moveTo>
                  <a:pt x="5625" y="3683"/>
                </a:moveTo>
                <a:lnTo>
                  <a:pt x="5625" y="3683"/>
                </a:lnTo>
                <a:close/>
                <a:moveTo>
                  <a:pt x="5625" y="3683"/>
                </a:moveTo>
                <a:lnTo>
                  <a:pt x="5625" y="3683"/>
                </a:lnTo>
                <a:close/>
                <a:moveTo>
                  <a:pt x="5628" y="3681"/>
                </a:moveTo>
                <a:lnTo>
                  <a:pt x="5628" y="3681"/>
                </a:lnTo>
                <a:close/>
                <a:moveTo>
                  <a:pt x="5624" y="3684"/>
                </a:moveTo>
                <a:lnTo>
                  <a:pt x="5624" y="3684"/>
                </a:lnTo>
                <a:lnTo>
                  <a:pt x="5624" y="3684"/>
                </a:lnTo>
                <a:close/>
                <a:moveTo>
                  <a:pt x="5624" y="3684"/>
                </a:moveTo>
                <a:lnTo>
                  <a:pt x="5624" y="3684"/>
                </a:lnTo>
                <a:close/>
                <a:moveTo>
                  <a:pt x="5618" y="3690"/>
                </a:moveTo>
                <a:lnTo>
                  <a:pt x="5618" y="3690"/>
                </a:lnTo>
                <a:lnTo>
                  <a:pt x="5618" y="3690"/>
                </a:lnTo>
                <a:lnTo>
                  <a:pt x="5618" y="3690"/>
                </a:lnTo>
                <a:close/>
                <a:moveTo>
                  <a:pt x="5618" y="3690"/>
                </a:moveTo>
                <a:lnTo>
                  <a:pt x="5618" y="3690"/>
                </a:lnTo>
                <a:lnTo>
                  <a:pt x="5618" y="3690"/>
                </a:lnTo>
                <a:close/>
                <a:moveTo>
                  <a:pt x="5618" y="3690"/>
                </a:moveTo>
                <a:lnTo>
                  <a:pt x="5618" y="3690"/>
                </a:lnTo>
                <a:close/>
                <a:moveTo>
                  <a:pt x="5625" y="3684"/>
                </a:moveTo>
                <a:lnTo>
                  <a:pt x="5625" y="3684"/>
                </a:lnTo>
                <a:lnTo>
                  <a:pt x="5625" y="3684"/>
                </a:lnTo>
                <a:lnTo>
                  <a:pt x="5625" y="3684"/>
                </a:lnTo>
                <a:close/>
                <a:moveTo>
                  <a:pt x="5627" y="3682"/>
                </a:moveTo>
                <a:lnTo>
                  <a:pt x="5627" y="3682"/>
                </a:lnTo>
                <a:close/>
                <a:moveTo>
                  <a:pt x="5627" y="3682"/>
                </a:moveTo>
                <a:lnTo>
                  <a:pt x="5627" y="3682"/>
                </a:lnTo>
                <a:lnTo>
                  <a:pt x="5627" y="3682"/>
                </a:lnTo>
                <a:lnTo>
                  <a:pt x="5627" y="3682"/>
                </a:lnTo>
                <a:lnTo>
                  <a:pt x="5627" y="3682"/>
                </a:lnTo>
                <a:lnTo>
                  <a:pt x="5627" y="3682"/>
                </a:lnTo>
                <a:lnTo>
                  <a:pt x="5627" y="3682"/>
                </a:lnTo>
                <a:lnTo>
                  <a:pt x="5627" y="3682"/>
                </a:lnTo>
                <a:lnTo>
                  <a:pt x="5627" y="3682"/>
                </a:lnTo>
                <a:lnTo>
                  <a:pt x="5627" y="3682"/>
                </a:lnTo>
                <a:lnTo>
                  <a:pt x="5626" y="3683"/>
                </a:lnTo>
                <a:lnTo>
                  <a:pt x="5626" y="3683"/>
                </a:lnTo>
                <a:lnTo>
                  <a:pt x="5626" y="3683"/>
                </a:lnTo>
                <a:lnTo>
                  <a:pt x="5627" y="3682"/>
                </a:lnTo>
                <a:close/>
                <a:moveTo>
                  <a:pt x="5631" y="3679"/>
                </a:moveTo>
                <a:lnTo>
                  <a:pt x="5631" y="3679"/>
                </a:lnTo>
                <a:lnTo>
                  <a:pt x="5631" y="3679"/>
                </a:lnTo>
                <a:lnTo>
                  <a:pt x="5630" y="3679"/>
                </a:lnTo>
                <a:lnTo>
                  <a:pt x="5631" y="3679"/>
                </a:lnTo>
                <a:close/>
                <a:moveTo>
                  <a:pt x="5631" y="3679"/>
                </a:moveTo>
                <a:lnTo>
                  <a:pt x="5631" y="3679"/>
                </a:lnTo>
                <a:close/>
                <a:moveTo>
                  <a:pt x="5632" y="3677"/>
                </a:moveTo>
                <a:lnTo>
                  <a:pt x="5632" y="3677"/>
                </a:lnTo>
                <a:close/>
                <a:moveTo>
                  <a:pt x="5634" y="3676"/>
                </a:moveTo>
                <a:lnTo>
                  <a:pt x="5634" y="3676"/>
                </a:lnTo>
                <a:close/>
                <a:moveTo>
                  <a:pt x="5632" y="3678"/>
                </a:moveTo>
                <a:lnTo>
                  <a:pt x="5632" y="3678"/>
                </a:lnTo>
                <a:lnTo>
                  <a:pt x="5632" y="3678"/>
                </a:lnTo>
                <a:close/>
                <a:moveTo>
                  <a:pt x="5616" y="3703"/>
                </a:moveTo>
                <a:lnTo>
                  <a:pt x="5616" y="3703"/>
                </a:lnTo>
                <a:lnTo>
                  <a:pt x="5616" y="3703"/>
                </a:lnTo>
                <a:close/>
                <a:moveTo>
                  <a:pt x="5615" y="3705"/>
                </a:moveTo>
                <a:lnTo>
                  <a:pt x="5615" y="3705"/>
                </a:lnTo>
                <a:lnTo>
                  <a:pt x="5615" y="3704"/>
                </a:lnTo>
                <a:lnTo>
                  <a:pt x="5615" y="3705"/>
                </a:lnTo>
                <a:close/>
                <a:moveTo>
                  <a:pt x="5607" y="3721"/>
                </a:moveTo>
                <a:lnTo>
                  <a:pt x="5607" y="3721"/>
                </a:lnTo>
                <a:lnTo>
                  <a:pt x="5607" y="3721"/>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1"/>
                </a:lnTo>
                <a:close/>
                <a:moveTo>
                  <a:pt x="5604" y="3728"/>
                </a:moveTo>
                <a:lnTo>
                  <a:pt x="5604" y="3728"/>
                </a:lnTo>
                <a:lnTo>
                  <a:pt x="5604" y="3729"/>
                </a:lnTo>
                <a:lnTo>
                  <a:pt x="5604" y="3729"/>
                </a:lnTo>
                <a:lnTo>
                  <a:pt x="5604" y="3728"/>
                </a:lnTo>
                <a:close/>
                <a:moveTo>
                  <a:pt x="5590" y="3758"/>
                </a:moveTo>
                <a:lnTo>
                  <a:pt x="5590" y="3758"/>
                </a:lnTo>
                <a:close/>
                <a:moveTo>
                  <a:pt x="5590" y="3757"/>
                </a:moveTo>
                <a:lnTo>
                  <a:pt x="5590" y="3758"/>
                </a:lnTo>
                <a:lnTo>
                  <a:pt x="5590" y="3758"/>
                </a:lnTo>
                <a:lnTo>
                  <a:pt x="5590" y="3757"/>
                </a:lnTo>
                <a:close/>
                <a:moveTo>
                  <a:pt x="5577" y="3792"/>
                </a:moveTo>
                <a:lnTo>
                  <a:pt x="5577" y="3793"/>
                </a:lnTo>
                <a:lnTo>
                  <a:pt x="5577" y="3791"/>
                </a:lnTo>
                <a:lnTo>
                  <a:pt x="5577" y="3792"/>
                </a:lnTo>
                <a:close/>
                <a:moveTo>
                  <a:pt x="5577" y="3793"/>
                </a:moveTo>
                <a:lnTo>
                  <a:pt x="5577" y="3793"/>
                </a:lnTo>
                <a:lnTo>
                  <a:pt x="5577" y="3792"/>
                </a:lnTo>
                <a:lnTo>
                  <a:pt x="5577" y="3793"/>
                </a:lnTo>
                <a:close/>
                <a:moveTo>
                  <a:pt x="5575" y="3798"/>
                </a:moveTo>
                <a:lnTo>
                  <a:pt x="5575" y="3798"/>
                </a:lnTo>
                <a:lnTo>
                  <a:pt x="5575" y="3796"/>
                </a:lnTo>
                <a:lnTo>
                  <a:pt x="5575" y="3798"/>
                </a:lnTo>
                <a:close/>
                <a:moveTo>
                  <a:pt x="5574" y="3801"/>
                </a:moveTo>
                <a:lnTo>
                  <a:pt x="5574" y="3801"/>
                </a:lnTo>
                <a:close/>
                <a:moveTo>
                  <a:pt x="5577" y="3792"/>
                </a:moveTo>
                <a:lnTo>
                  <a:pt x="5577" y="3792"/>
                </a:lnTo>
                <a:lnTo>
                  <a:pt x="5577" y="3793"/>
                </a:lnTo>
                <a:lnTo>
                  <a:pt x="5577" y="3792"/>
                </a:lnTo>
                <a:close/>
                <a:moveTo>
                  <a:pt x="5610" y="3717"/>
                </a:moveTo>
                <a:lnTo>
                  <a:pt x="5610" y="3716"/>
                </a:lnTo>
                <a:lnTo>
                  <a:pt x="5610" y="3717"/>
                </a:lnTo>
                <a:close/>
                <a:moveTo>
                  <a:pt x="5564" y="3730"/>
                </a:moveTo>
                <a:lnTo>
                  <a:pt x="5564" y="3730"/>
                </a:lnTo>
                <a:lnTo>
                  <a:pt x="5564" y="3730"/>
                </a:lnTo>
                <a:close/>
                <a:moveTo>
                  <a:pt x="5562" y="3731"/>
                </a:moveTo>
                <a:lnTo>
                  <a:pt x="5562" y="3731"/>
                </a:lnTo>
                <a:lnTo>
                  <a:pt x="5562" y="3731"/>
                </a:lnTo>
                <a:lnTo>
                  <a:pt x="5562" y="3731"/>
                </a:lnTo>
                <a:close/>
                <a:moveTo>
                  <a:pt x="5567" y="3728"/>
                </a:moveTo>
                <a:lnTo>
                  <a:pt x="5567" y="3728"/>
                </a:lnTo>
                <a:lnTo>
                  <a:pt x="5567" y="3728"/>
                </a:lnTo>
                <a:close/>
                <a:moveTo>
                  <a:pt x="5567" y="3728"/>
                </a:moveTo>
                <a:lnTo>
                  <a:pt x="5567" y="3728"/>
                </a:lnTo>
                <a:lnTo>
                  <a:pt x="5567" y="3728"/>
                </a:lnTo>
                <a:lnTo>
                  <a:pt x="5567" y="3728"/>
                </a:lnTo>
                <a:lnTo>
                  <a:pt x="5568" y="3728"/>
                </a:lnTo>
                <a:lnTo>
                  <a:pt x="5568" y="3728"/>
                </a:lnTo>
                <a:lnTo>
                  <a:pt x="5568" y="3728"/>
                </a:lnTo>
                <a:lnTo>
                  <a:pt x="5568" y="3728"/>
                </a:lnTo>
                <a:lnTo>
                  <a:pt x="5568" y="3728"/>
                </a:lnTo>
                <a:lnTo>
                  <a:pt x="5568" y="3728"/>
                </a:lnTo>
                <a:lnTo>
                  <a:pt x="5568" y="3728"/>
                </a:lnTo>
                <a:lnTo>
                  <a:pt x="5569" y="3728"/>
                </a:lnTo>
                <a:lnTo>
                  <a:pt x="5569" y="3728"/>
                </a:lnTo>
                <a:lnTo>
                  <a:pt x="5567" y="3729"/>
                </a:lnTo>
                <a:lnTo>
                  <a:pt x="5567" y="3729"/>
                </a:lnTo>
                <a:lnTo>
                  <a:pt x="5565" y="3730"/>
                </a:lnTo>
                <a:lnTo>
                  <a:pt x="5565" y="3730"/>
                </a:lnTo>
                <a:lnTo>
                  <a:pt x="5567" y="3728"/>
                </a:lnTo>
                <a:close/>
                <a:moveTo>
                  <a:pt x="5572" y="3724"/>
                </a:moveTo>
                <a:lnTo>
                  <a:pt x="5572" y="3724"/>
                </a:lnTo>
                <a:lnTo>
                  <a:pt x="5572" y="3724"/>
                </a:lnTo>
                <a:close/>
                <a:moveTo>
                  <a:pt x="5572" y="3724"/>
                </a:moveTo>
                <a:lnTo>
                  <a:pt x="5572" y="3724"/>
                </a:lnTo>
                <a:lnTo>
                  <a:pt x="5572" y="3724"/>
                </a:lnTo>
                <a:close/>
                <a:moveTo>
                  <a:pt x="5574" y="3723"/>
                </a:moveTo>
                <a:lnTo>
                  <a:pt x="5577" y="3721"/>
                </a:lnTo>
                <a:lnTo>
                  <a:pt x="5577" y="3721"/>
                </a:lnTo>
                <a:lnTo>
                  <a:pt x="5573" y="3724"/>
                </a:lnTo>
                <a:lnTo>
                  <a:pt x="5574" y="3723"/>
                </a:lnTo>
                <a:close/>
                <a:moveTo>
                  <a:pt x="5577" y="3721"/>
                </a:moveTo>
                <a:lnTo>
                  <a:pt x="5577" y="3721"/>
                </a:lnTo>
                <a:lnTo>
                  <a:pt x="5577" y="3721"/>
                </a:lnTo>
                <a:lnTo>
                  <a:pt x="5577" y="3721"/>
                </a:lnTo>
                <a:lnTo>
                  <a:pt x="5577" y="3721"/>
                </a:lnTo>
                <a:lnTo>
                  <a:pt x="5576" y="3722"/>
                </a:lnTo>
                <a:lnTo>
                  <a:pt x="5576" y="3722"/>
                </a:lnTo>
                <a:lnTo>
                  <a:pt x="5576" y="3722"/>
                </a:lnTo>
                <a:lnTo>
                  <a:pt x="5577" y="3721"/>
                </a:lnTo>
                <a:close/>
                <a:moveTo>
                  <a:pt x="5579" y="3719"/>
                </a:moveTo>
                <a:lnTo>
                  <a:pt x="5579" y="3719"/>
                </a:lnTo>
                <a:close/>
                <a:moveTo>
                  <a:pt x="5568" y="3727"/>
                </a:moveTo>
                <a:lnTo>
                  <a:pt x="5568" y="3727"/>
                </a:lnTo>
                <a:lnTo>
                  <a:pt x="5568" y="3727"/>
                </a:lnTo>
                <a:lnTo>
                  <a:pt x="5568" y="3727"/>
                </a:lnTo>
                <a:close/>
                <a:moveTo>
                  <a:pt x="5567" y="3728"/>
                </a:moveTo>
                <a:lnTo>
                  <a:pt x="5567" y="3728"/>
                </a:lnTo>
                <a:close/>
                <a:moveTo>
                  <a:pt x="5550" y="3739"/>
                </a:moveTo>
                <a:lnTo>
                  <a:pt x="5550" y="3739"/>
                </a:lnTo>
                <a:lnTo>
                  <a:pt x="5549" y="3739"/>
                </a:lnTo>
                <a:lnTo>
                  <a:pt x="5550" y="3739"/>
                </a:lnTo>
                <a:close/>
                <a:moveTo>
                  <a:pt x="5554" y="3737"/>
                </a:move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3" y="3737"/>
                </a:lnTo>
                <a:lnTo>
                  <a:pt x="5553" y="3737"/>
                </a:lnTo>
                <a:lnTo>
                  <a:pt x="5551" y="3738"/>
                </a:lnTo>
                <a:lnTo>
                  <a:pt x="5554" y="3737"/>
                </a:lnTo>
                <a:close/>
                <a:moveTo>
                  <a:pt x="5559" y="3733"/>
                </a:moveTo>
                <a:lnTo>
                  <a:pt x="5559" y="3733"/>
                </a:lnTo>
                <a:close/>
                <a:moveTo>
                  <a:pt x="5563" y="3731"/>
                </a:moveTo>
                <a:lnTo>
                  <a:pt x="5564" y="3731"/>
                </a:lnTo>
                <a:lnTo>
                  <a:pt x="5564" y="3731"/>
                </a:lnTo>
                <a:lnTo>
                  <a:pt x="5562" y="3732"/>
                </a:lnTo>
                <a:lnTo>
                  <a:pt x="5563" y="3731"/>
                </a:lnTo>
                <a:close/>
                <a:moveTo>
                  <a:pt x="5581" y="3780"/>
                </a:moveTo>
                <a:lnTo>
                  <a:pt x="5581" y="3779"/>
                </a:lnTo>
                <a:lnTo>
                  <a:pt x="5581" y="3780"/>
                </a:lnTo>
                <a:close/>
                <a:moveTo>
                  <a:pt x="5576" y="3792"/>
                </a:moveTo>
                <a:lnTo>
                  <a:pt x="5576" y="3794"/>
                </a:lnTo>
                <a:lnTo>
                  <a:pt x="5578" y="3790"/>
                </a:lnTo>
                <a:lnTo>
                  <a:pt x="5576" y="3792"/>
                </a:lnTo>
                <a:close/>
                <a:moveTo>
                  <a:pt x="5575" y="3795"/>
                </a:moveTo>
                <a:lnTo>
                  <a:pt x="5575" y="3795"/>
                </a:lnTo>
                <a:lnTo>
                  <a:pt x="5575" y="3795"/>
                </a:lnTo>
                <a:close/>
                <a:moveTo>
                  <a:pt x="5572" y="3803"/>
                </a:moveTo>
                <a:lnTo>
                  <a:pt x="5572" y="3804"/>
                </a:lnTo>
                <a:lnTo>
                  <a:pt x="5572" y="3805"/>
                </a:lnTo>
                <a:lnTo>
                  <a:pt x="5572" y="3805"/>
                </a:lnTo>
                <a:lnTo>
                  <a:pt x="5572" y="3807"/>
                </a:lnTo>
                <a:lnTo>
                  <a:pt x="5572" y="3808"/>
                </a:lnTo>
                <a:lnTo>
                  <a:pt x="5573" y="3805"/>
                </a:lnTo>
                <a:lnTo>
                  <a:pt x="5572" y="3808"/>
                </a:lnTo>
                <a:lnTo>
                  <a:pt x="5574" y="3802"/>
                </a:lnTo>
                <a:lnTo>
                  <a:pt x="5572" y="3803"/>
                </a:lnTo>
                <a:close/>
                <a:moveTo>
                  <a:pt x="5565" y="3822"/>
                </a:moveTo>
                <a:lnTo>
                  <a:pt x="5565" y="3822"/>
                </a:lnTo>
                <a:lnTo>
                  <a:pt x="5565" y="3822"/>
                </a:lnTo>
                <a:close/>
                <a:moveTo>
                  <a:pt x="5565" y="3824"/>
                </a:moveTo>
                <a:lnTo>
                  <a:pt x="5565" y="3824"/>
                </a:lnTo>
                <a:lnTo>
                  <a:pt x="5565" y="3825"/>
                </a:lnTo>
                <a:lnTo>
                  <a:pt x="5565" y="3825"/>
                </a:lnTo>
                <a:lnTo>
                  <a:pt x="5565" y="3824"/>
                </a:lnTo>
                <a:close/>
                <a:moveTo>
                  <a:pt x="5565" y="3826"/>
                </a:moveTo>
                <a:lnTo>
                  <a:pt x="5565" y="3826"/>
                </a:lnTo>
                <a:close/>
                <a:moveTo>
                  <a:pt x="5564" y="3829"/>
                </a:moveTo>
                <a:lnTo>
                  <a:pt x="5564" y="3829"/>
                </a:lnTo>
                <a:lnTo>
                  <a:pt x="5564" y="3829"/>
                </a:lnTo>
                <a:lnTo>
                  <a:pt x="5564" y="3829"/>
                </a:lnTo>
                <a:lnTo>
                  <a:pt x="5564" y="3830"/>
                </a:lnTo>
                <a:lnTo>
                  <a:pt x="5564" y="3830"/>
                </a:lnTo>
                <a:lnTo>
                  <a:pt x="5564" y="3829"/>
                </a:lnTo>
                <a:lnTo>
                  <a:pt x="5564" y="3829"/>
                </a:lnTo>
                <a:lnTo>
                  <a:pt x="5564" y="3830"/>
                </a:lnTo>
                <a:lnTo>
                  <a:pt x="5564" y="3830"/>
                </a:lnTo>
                <a:lnTo>
                  <a:pt x="5564" y="3830"/>
                </a:lnTo>
                <a:lnTo>
                  <a:pt x="5564" y="3831"/>
                </a:lnTo>
                <a:lnTo>
                  <a:pt x="5564" y="3831"/>
                </a:lnTo>
                <a:lnTo>
                  <a:pt x="5564" y="3829"/>
                </a:lnTo>
                <a:lnTo>
                  <a:pt x="5564" y="3827"/>
                </a:lnTo>
                <a:lnTo>
                  <a:pt x="5564" y="3827"/>
                </a:lnTo>
                <a:lnTo>
                  <a:pt x="5564" y="3829"/>
                </a:lnTo>
                <a:lnTo>
                  <a:pt x="5564" y="3829"/>
                </a:lnTo>
                <a:lnTo>
                  <a:pt x="5564" y="3828"/>
                </a:lnTo>
                <a:lnTo>
                  <a:pt x="5564" y="3828"/>
                </a:lnTo>
                <a:lnTo>
                  <a:pt x="5564" y="3828"/>
                </a:lnTo>
                <a:lnTo>
                  <a:pt x="5564" y="3828"/>
                </a:lnTo>
                <a:lnTo>
                  <a:pt x="5564" y="3828"/>
                </a:lnTo>
                <a:lnTo>
                  <a:pt x="5564" y="3829"/>
                </a:lnTo>
                <a:close/>
                <a:moveTo>
                  <a:pt x="5554" y="3859"/>
                </a:moveTo>
                <a:lnTo>
                  <a:pt x="5554" y="3861"/>
                </a:lnTo>
                <a:lnTo>
                  <a:pt x="5554" y="3861"/>
                </a:lnTo>
                <a:lnTo>
                  <a:pt x="5554" y="3859"/>
                </a:lnTo>
                <a:lnTo>
                  <a:pt x="5554" y="3859"/>
                </a:lnTo>
                <a:lnTo>
                  <a:pt x="5554" y="3861"/>
                </a:lnTo>
                <a:lnTo>
                  <a:pt x="5554" y="3861"/>
                </a:lnTo>
                <a:lnTo>
                  <a:pt x="5554" y="3860"/>
                </a:lnTo>
                <a:lnTo>
                  <a:pt x="5554" y="3858"/>
                </a:lnTo>
                <a:lnTo>
                  <a:pt x="5554" y="3857"/>
                </a:lnTo>
                <a:lnTo>
                  <a:pt x="5554" y="3857"/>
                </a:lnTo>
                <a:lnTo>
                  <a:pt x="5554" y="3858"/>
                </a:lnTo>
                <a:lnTo>
                  <a:pt x="5554" y="3858"/>
                </a:lnTo>
                <a:lnTo>
                  <a:pt x="5554" y="3858"/>
                </a:lnTo>
                <a:lnTo>
                  <a:pt x="5554" y="3860"/>
                </a:lnTo>
                <a:lnTo>
                  <a:pt x="5554" y="3860"/>
                </a:lnTo>
                <a:lnTo>
                  <a:pt x="5554" y="3859"/>
                </a:lnTo>
                <a:close/>
                <a:moveTo>
                  <a:pt x="5520" y="3977"/>
                </a:moveTo>
                <a:lnTo>
                  <a:pt x="5520" y="3978"/>
                </a:lnTo>
                <a:lnTo>
                  <a:pt x="5520" y="3978"/>
                </a:lnTo>
                <a:lnTo>
                  <a:pt x="5520" y="3976"/>
                </a:lnTo>
                <a:lnTo>
                  <a:pt x="5520" y="3976"/>
                </a:lnTo>
                <a:lnTo>
                  <a:pt x="5520" y="3976"/>
                </a:lnTo>
                <a:lnTo>
                  <a:pt x="5520" y="3977"/>
                </a:lnTo>
                <a:close/>
                <a:moveTo>
                  <a:pt x="5523" y="3964"/>
                </a:moveTo>
                <a:lnTo>
                  <a:pt x="5523" y="3963"/>
                </a:lnTo>
                <a:lnTo>
                  <a:pt x="5523" y="3964"/>
                </a:lnTo>
                <a:lnTo>
                  <a:pt x="5523" y="3966"/>
                </a:lnTo>
                <a:lnTo>
                  <a:pt x="5523" y="3966"/>
                </a:lnTo>
                <a:lnTo>
                  <a:pt x="5523" y="3966"/>
                </a:lnTo>
                <a:lnTo>
                  <a:pt x="5523" y="3964"/>
                </a:lnTo>
                <a:close/>
                <a:moveTo>
                  <a:pt x="5530" y="3939"/>
                </a:moveTo>
                <a:lnTo>
                  <a:pt x="5530" y="3937"/>
                </a:lnTo>
                <a:lnTo>
                  <a:pt x="5530" y="3939"/>
                </a:lnTo>
                <a:close/>
                <a:moveTo>
                  <a:pt x="5528" y="3947"/>
                </a:moveTo>
                <a:lnTo>
                  <a:pt x="5528" y="3949"/>
                </a:lnTo>
                <a:lnTo>
                  <a:pt x="5528" y="3949"/>
                </a:lnTo>
                <a:lnTo>
                  <a:pt x="5528" y="3948"/>
                </a:lnTo>
                <a:lnTo>
                  <a:pt x="5528" y="3947"/>
                </a:lnTo>
                <a:close/>
                <a:moveTo>
                  <a:pt x="5526" y="3953"/>
                </a:moveTo>
                <a:lnTo>
                  <a:pt x="5526" y="3953"/>
                </a:lnTo>
                <a:lnTo>
                  <a:pt x="5526" y="3953"/>
                </a:lnTo>
                <a:close/>
                <a:moveTo>
                  <a:pt x="5521" y="3974"/>
                </a:moveTo>
                <a:lnTo>
                  <a:pt x="5521" y="3974"/>
                </a:lnTo>
                <a:lnTo>
                  <a:pt x="5521" y="3973"/>
                </a:lnTo>
                <a:lnTo>
                  <a:pt x="5521" y="3974"/>
                </a:lnTo>
                <a:close/>
                <a:moveTo>
                  <a:pt x="5523" y="3968"/>
                </a:moveTo>
                <a:lnTo>
                  <a:pt x="5523" y="3966"/>
                </a:lnTo>
                <a:lnTo>
                  <a:pt x="5521" y="3972"/>
                </a:lnTo>
                <a:lnTo>
                  <a:pt x="5521" y="3971"/>
                </a:lnTo>
                <a:lnTo>
                  <a:pt x="5523" y="3968"/>
                </a:lnTo>
                <a:close/>
                <a:moveTo>
                  <a:pt x="5556" y="3851"/>
                </a:moveTo>
                <a:lnTo>
                  <a:pt x="5556" y="3851"/>
                </a:lnTo>
                <a:lnTo>
                  <a:pt x="5556" y="3851"/>
                </a:lnTo>
                <a:close/>
                <a:moveTo>
                  <a:pt x="5555" y="3856"/>
                </a:moveTo>
                <a:lnTo>
                  <a:pt x="5555" y="3857"/>
                </a:lnTo>
                <a:lnTo>
                  <a:pt x="5555" y="3857"/>
                </a:lnTo>
                <a:lnTo>
                  <a:pt x="5555" y="3857"/>
                </a:lnTo>
                <a:lnTo>
                  <a:pt x="5555" y="3857"/>
                </a:lnTo>
                <a:lnTo>
                  <a:pt x="5555" y="3857"/>
                </a:lnTo>
                <a:lnTo>
                  <a:pt x="5555" y="3857"/>
                </a:lnTo>
                <a:lnTo>
                  <a:pt x="5555" y="3856"/>
                </a:lnTo>
                <a:close/>
                <a:moveTo>
                  <a:pt x="5553" y="3860"/>
                </a:moveTo>
                <a:lnTo>
                  <a:pt x="5553" y="3860"/>
                </a:lnTo>
                <a:lnTo>
                  <a:pt x="5553" y="3860"/>
                </a:lnTo>
                <a:lnTo>
                  <a:pt x="5553" y="3859"/>
                </a:lnTo>
                <a:lnTo>
                  <a:pt x="5553" y="3860"/>
                </a:lnTo>
                <a:close/>
                <a:moveTo>
                  <a:pt x="5552" y="3865"/>
                </a:moveTo>
                <a:lnTo>
                  <a:pt x="5552" y="3866"/>
                </a:lnTo>
                <a:lnTo>
                  <a:pt x="5552" y="3864"/>
                </a:lnTo>
                <a:lnTo>
                  <a:pt x="5552" y="3865"/>
                </a:lnTo>
                <a:close/>
                <a:moveTo>
                  <a:pt x="5544" y="3890"/>
                </a:moveTo>
                <a:lnTo>
                  <a:pt x="5541" y="3899"/>
                </a:lnTo>
                <a:lnTo>
                  <a:pt x="5540" y="3904"/>
                </a:lnTo>
                <a:cubicBezTo>
                  <a:pt x="5537" y="3898"/>
                  <a:pt x="5534" y="3892"/>
                  <a:pt x="5531" y="3886"/>
                </a:cubicBezTo>
                <a:lnTo>
                  <a:pt x="5542" y="3887"/>
                </a:lnTo>
                <a:lnTo>
                  <a:pt x="5545" y="3887"/>
                </a:lnTo>
                <a:lnTo>
                  <a:pt x="5544" y="3890"/>
                </a:lnTo>
                <a:close/>
                <a:moveTo>
                  <a:pt x="5537" y="3913"/>
                </a:moveTo>
                <a:lnTo>
                  <a:pt x="5537" y="3914"/>
                </a:lnTo>
                <a:lnTo>
                  <a:pt x="5537" y="3912"/>
                </a:lnTo>
                <a:lnTo>
                  <a:pt x="5537" y="3913"/>
                </a:lnTo>
                <a:close/>
                <a:moveTo>
                  <a:pt x="5532" y="3933"/>
                </a:moveTo>
                <a:lnTo>
                  <a:pt x="5532" y="3933"/>
                </a:lnTo>
                <a:lnTo>
                  <a:pt x="5532" y="3933"/>
                </a:lnTo>
                <a:lnTo>
                  <a:pt x="5532" y="3935"/>
                </a:lnTo>
                <a:lnTo>
                  <a:pt x="5532" y="3936"/>
                </a:lnTo>
                <a:lnTo>
                  <a:pt x="5532" y="3936"/>
                </a:lnTo>
                <a:lnTo>
                  <a:pt x="5532" y="3936"/>
                </a:lnTo>
                <a:lnTo>
                  <a:pt x="5532" y="3936"/>
                </a:lnTo>
                <a:lnTo>
                  <a:pt x="5531" y="3938"/>
                </a:lnTo>
                <a:lnTo>
                  <a:pt x="5534" y="3929"/>
                </a:lnTo>
                <a:lnTo>
                  <a:pt x="5532" y="3933"/>
                </a:lnTo>
                <a:close/>
                <a:moveTo>
                  <a:pt x="5527" y="3950"/>
                </a:moveTo>
                <a:lnTo>
                  <a:pt x="5527" y="3951"/>
                </a:lnTo>
                <a:lnTo>
                  <a:pt x="5527" y="3950"/>
                </a:lnTo>
                <a:lnTo>
                  <a:pt x="5527" y="3948"/>
                </a:lnTo>
                <a:lnTo>
                  <a:pt x="5527" y="3950"/>
                </a:lnTo>
                <a:close/>
                <a:moveTo>
                  <a:pt x="5526" y="3955"/>
                </a:moveTo>
                <a:lnTo>
                  <a:pt x="5526" y="3956"/>
                </a:lnTo>
                <a:lnTo>
                  <a:pt x="5526" y="3956"/>
                </a:lnTo>
                <a:lnTo>
                  <a:pt x="5526" y="3957"/>
                </a:lnTo>
                <a:lnTo>
                  <a:pt x="5526" y="3955"/>
                </a:lnTo>
                <a:close/>
                <a:moveTo>
                  <a:pt x="5525" y="3958"/>
                </a:moveTo>
                <a:lnTo>
                  <a:pt x="5525" y="3956"/>
                </a:lnTo>
                <a:lnTo>
                  <a:pt x="5525" y="3958"/>
                </a:lnTo>
                <a:close/>
                <a:moveTo>
                  <a:pt x="5521" y="3975"/>
                </a:moveTo>
                <a:lnTo>
                  <a:pt x="5521" y="3975"/>
                </a:lnTo>
                <a:lnTo>
                  <a:pt x="5521" y="3973"/>
                </a:lnTo>
                <a:lnTo>
                  <a:pt x="5521" y="3975"/>
                </a:lnTo>
                <a:close/>
                <a:moveTo>
                  <a:pt x="5499" y="4064"/>
                </a:moveTo>
                <a:lnTo>
                  <a:pt x="5499" y="4064"/>
                </a:lnTo>
                <a:lnTo>
                  <a:pt x="5499" y="4062"/>
                </a:lnTo>
                <a:lnTo>
                  <a:pt x="5499" y="4065"/>
                </a:lnTo>
                <a:lnTo>
                  <a:pt x="5499" y="4064"/>
                </a:lnTo>
                <a:lnTo>
                  <a:pt x="5499" y="4064"/>
                </a:lnTo>
                <a:close/>
                <a:moveTo>
                  <a:pt x="5501" y="4057"/>
                </a:moveTo>
                <a:lnTo>
                  <a:pt x="5501" y="4057"/>
                </a:lnTo>
                <a:close/>
                <a:moveTo>
                  <a:pt x="5506" y="4033"/>
                </a:moveTo>
                <a:lnTo>
                  <a:pt x="5506" y="4033"/>
                </a:lnTo>
                <a:lnTo>
                  <a:pt x="5506" y="4033"/>
                </a:lnTo>
                <a:close/>
                <a:moveTo>
                  <a:pt x="5510" y="4018"/>
                </a:moveTo>
                <a:lnTo>
                  <a:pt x="5510" y="4019"/>
                </a:lnTo>
                <a:lnTo>
                  <a:pt x="5510" y="4019"/>
                </a:lnTo>
                <a:lnTo>
                  <a:pt x="5510" y="4018"/>
                </a:lnTo>
                <a:close/>
                <a:moveTo>
                  <a:pt x="5516" y="3992"/>
                </a:moveTo>
                <a:lnTo>
                  <a:pt x="5516" y="3992"/>
                </a:lnTo>
                <a:lnTo>
                  <a:pt x="5516" y="3990"/>
                </a:lnTo>
                <a:lnTo>
                  <a:pt x="5516" y="3992"/>
                </a:lnTo>
                <a:close/>
                <a:moveTo>
                  <a:pt x="5515" y="3997"/>
                </a:moveTo>
                <a:lnTo>
                  <a:pt x="5515" y="3999"/>
                </a:lnTo>
                <a:lnTo>
                  <a:pt x="5515" y="3999"/>
                </a:lnTo>
                <a:lnTo>
                  <a:pt x="5515" y="4000"/>
                </a:lnTo>
                <a:lnTo>
                  <a:pt x="5515" y="3999"/>
                </a:lnTo>
                <a:lnTo>
                  <a:pt x="5515" y="3997"/>
                </a:lnTo>
                <a:close/>
                <a:moveTo>
                  <a:pt x="5513" y="4004"/>
                </a:moveTo>
                <a:lnTo>
                  <a:pt x="5512" y="4007"/>
                </a:lnTo>
                <a:lnTo>
                  <a:pt x="5512" y="4006"/>
                </a:lnTo>
                <a:lnTo>
                  <a:pt x="5512" y="4004"/>
                </a:lnTo>
                <a:lnTo>
                  <a:pt x="5513" y="4004"/>
                </a:lnTo>
                <a:close/>
                <a:moveTo>
                  <a:pt x="5506" y="4033"/>
                </a:moveTo>
                <a:lnTo>
                  <a:pt x="5506" y="4033"/>
                </a:lnTo>
                <a:close/>
                <a:moveTo>
                  <a:pt x="5496" y="4081"/>
                </a:moveTo>
                <a:lnTo>
                  <a:pt x="5496" y="4079"/>
                </a:lnTo>
                <a:lnTo>
                  <a:pt x="5496" y="4079"/>
                </a:lnTo>
                <a:lnTo>
                  <a:pt x="5496" y="4076"/>
                </a:lnTo>
                <a:lnTo>
                  <a:pt x="5494" y="4082"/>
                </a:lnTo>
                <a:lnTo>
                  <a:pt x="5496" y="4081"/>
                </a:lnTo>
                <a:close/>
                <a:moveTo>
                  <a:pt x="5502" y="4052"/>
                </a:moveTo>
                <a:lnTo>
                  <a:pt x="5503" y="4048"/>
                </a:lnTo>
                <a:lnTo>
                  <a:pt x="5502" y="4054"/>
                </a:lnTo>
                <a:lnTo>
                  <a:pt x="5502" y="4052"/>
                </a:lnTo>
                <a:close/>
                <a:moveTo>
                  <a:pt x="5504" y="4042"/>
                </a:moveTo>
                <a:lnTo>
                  <a:pt x="5504" y="4042"/>
                </a:lnTo>
                <a:lnTo>
                  <a:pt x="5504" y="4042"/>
                </a:lnTo>
                <a:lnTo>
                  <a:pt x="5504" y="4039"/>
                </a:lnTo>
                <a:lnTo>
                  <a:pt x="5504" y="4041"/>
                </a:lnTo>
                <a:lnTo>
                  <a:pt x="5504" y="4042"/>
                </a:lnTo>
                <a:lnTo>
                  <a:pt x="5504" y="4042"/>
                </a:lnTo>
                <a:close/>
                <a:moveTo>
                  <a:pt x="5556" y="3852"/>
                </a:moveTo>
                <a:lnTo>
                  <a:pt x="5556" y="3852"/>
                </a:lnTo>
                <a:lnTo>
                  <a:pt x="5556" y="3852"/>
                </a:lnTo>
                <a:close/>
                <a:moveTo>
                  <a:pt x="5565" y="3825"/>
                </a:moveTo>
                <a:lnTo>
                  <a:pt x="5565" y="3824"/>
                </a:lnTo>
                <a:lnTo>
                  <a:pt x="5565" y="3824"/>
                </a:lnTo>
                <a:lnTo>
                  <a:pt x="5565" y="3824"/>
                </a:lnTo>
                <a:lnTo>
                  <a:pt x="5565" y="3824"/>
                </a:lnTo>
                <a:lnTo>
                  <a:pt x="5565" y="3824"/>
                </a:lnTo>
                <a:lnTo>
                  <a:pt x="5565" y="3824"/>
                </a:lnTo>
                <a:lnTo>
                  <a:pt x="5565" y="3825"/>
                </a:lnTo>
                <a:lnTo>
                  <a:pt x="5565" y="3825"/>
                </a:lnTo>
                <a:lnTo>
                  <a:pt x="5565" y="3824"/>
                </a:lnTo>
                <a:lnTo>
                  <a:pt x="5565" y="3824"/>
                </a:lnTo>
                <a:lnTo>
                  <a:pt x="5565" y="3824"/>
                </a:lnTo>
                <a:lnTo>
                  <a:pt x="5565" y="3824"/>
                </a:lnTo>
                <a:lnTo>
                  <a:pt x="5565" y="3822"/>
                </a:lnTo>
                <a:lnTo>
                  <a:pt x="5565" y="3824"/>
                </a:lnTo>
                <a:lnTo>
                  <a:pt x="5565" y="3824"/>
                </a:lnTo>
                <a:lnTo>
                  <a:pt x="5564" y="3826"/>
                </a:lnTo>
                <a:lnTo>
                  <a:pt x="5564" y="3824"/>
                </a:lnTo>
                <a:lnTo>
                  <a:pt x="5565" y="3825"/>
                </a:lnTo>
                <a:close/>
                <a:moveTo>
                  <a:pt x="5570" y="3811"/>
                </a:moveTo>
                <a:lnTo>
                  <a:pt x="5570" y="3811"/>
                </a:lnTo>
                <a:lnTo>
                  <a:pt x="5570" y="3811"/>
                </a:lnTo>
                <a:lnTo>
                  <a:pt x="5570" y="3812"/>
                </a:lnTo>
                <a:lnTo>
                  <a:pt x="5570" y="3812"/>
                </a:lnTo>
                <a:lnTo>
                  <a:pt x="5570" y="3812"/>
                </a:lnTo>
                <a:lnTo>
                  <a:pt x="5570" y="3811"/>
                </a:lnTo>
                <a:lnTo>
                  <a:pt x="5570" y="3811"/>
                </a:lnTo>
                <a:lnTo>
                  <a:pt x="5570" y="3811"/>
                </a:lnTo>
                <a:lnTo>
                  <a:pt x="5570" y="3811"/>
                </a:lnTo>
                <a:lnTo>
                  <a:pt x="5570" y="3810"/>
                </a:lnTo>
                <a:lnTo>
                  <a:pt x="5570" y="3811"/>
                </a:lnTo>
                <a:close/>
                <a:moveTo>
                  <a:pt x="5584" y="3775"/>
                </a:moveTo>
                <a:lnTo>
                  <a:pt x="5584" y="3775"/>
                </a:lnTo>
                <a:lnTo>
                  <a:pt x="5584" y="3776"/>
                </a:lnTo>
                <a:lnTo>
                  <a:pt x="5584" y="3775"/>
                </a:lnTo>
                <a:close/>
                <a:moveTo>
                  <a:pt x="5617" y="3705"/>
                </a:moveTo>
                <a:lnTo>
                  <a:pt x="5617" y="3703"/>
                </a:lnTo>
                <a:lnTo>
                  <a:pt x="5617" y="3702"/>
                </a:lnTo>
                <a:lnTo>
                  <a:pt x="5617" y="3702"/>
                </a:lnTo>
                <a:lnTo>
                  <a:pt x="5617" y="3702"/>
                </a:lnTo>
                <a:lnTo>
                  <a:pt x="5617" y="3703"/>
                </a:lnTo>
                <a:lnTo>
                  <a:pt x="5617" y="3704"/>
                </a:lnTo>
                <a:lnTo>
                  <a:pt x="5616" y="3706"/>
                </a:lnTo>
                <a:lnTo>
                  <a:pt x="5617" y="3705"/>
                </a:lnTo>
                <a:close/>
                <a:moveTo>
                  <a:pt x="5636" y="3674"/>
                </a:moveTo>
                <a:lnTo>
                  <a:pt x="5636" y="3674"/>
                </a:lnTo>
                <a:close/>
                <a:moveTo>
                  <a:pt x="5636" y="3674"/>
                </a:moveTo>
                <a:lnTo>
                  <a:pt x="5636" y="3674"/>
                </a:lnTo>
                <a:lnTo>
                  <a:pt x="5636" y="3674"/>
                </a:lnTo>
                <a:lnTo>
                  <a:pt x="5636" y="3674"/>
                </a:lnTo>
                <a:close/>
                <a:moveTo>
                  <a:pt x="5611" y="3695"/>
                </a:moveTo>
                <a:lnTo>
                  <a:pt x="5611" y="3695"/>
                </a:lnTo>
                <a:close/>
                <a:moveTo>
                  <a:pt x="5612" y="3694"/>
                </a:moveTo>
                <a:lnTo>
                  <a:pt x="5612" y="3694"/>
                </a:lnTo>
                <a:close/>
                <a:moveTo>
                  <a:pt x="5605" y="3700"/>
                </a:moveTo>
                <a:lnTo>
                  <a:pt x="5605" y="3700"/>
                </a:lnTo>
                <a:close/>
                <a:moveTo>
                  <a:pt x="5601" y="3703"/>
                </a:moveTo>
                <a:lnTo>
                  <a:pt x="5601" y="3703"/>
                </a:lnTo>
                <a:close/>
                <a:moveTo>
                  <a:pt x="5600" y="3703"/>
                </a:moveTo>
                <a:lnTo>
                  <a:pt x="5599" y="3703"/>
                </a:lnTo>
                <a:lnTo>
                  <a:pt x="5599" y="3703"/>
                </a:lnTo>
                <a:lnTo>
                  <a:pt x="5600" y="3703"/>
                </a:lnTo>
                <a:close/>
                <a:moveTo>
                  <a:pt x="5594" y="3707"/>
                </a:moveTo>
                <a:lnTo>
                  <a:pt x="5594" y="3707"/>
                </a:lnTo>
                <a:lnTo>
                  <a:pt x="5594" y="3707"/>
                </a:lnTo>
                <a:close/>
                <a:moveTo>
                  <a:pt x="5593" y="3708"/>
                </a:moveTo>
                <a:lnTo>
                  <a:pt x="5593" y="3708"/>
                </a:lnTo>
                <a:lnTo>
                  <a:pt x="5593" y="3708"/>
                </a:lnTo>
                <a:lnTo>
                  <a:pt x="5593" y="3708"/>
                </a:lnTo>
                <a:lnTo>
                  <a:pt x="5593" y="3708"/>
                </a:lnTo>
                <a:lnTo>
                  <a:pt x="5594" y="3707"/>
                </a:lnTo>
                <a:lnTo>
                  <a:pt x="5595" y="3707"/>
                </a:lnTo>
                <a:lnTo>
                  <a:pt x="5595" y="3707"/>
                </a:lnTo>
                <a:lnTo>
                  <a:pt x="5595" y="3707"/>
                </a:lnTo>
                <a:lnTo>
                  <a:pt x="5595" y="3707"/>
                </a:lnTo>
                <a:lnTo>
                  <a:pt x="5595" y="3707"/>
                </a:lnTo>
                <a:lnTo>
                  <a:pt x="5595" y="3707"/>
                </a:lnTo>
                <a:lnTo>
                  <a:pt x="5595" y="3707"/>
                </a:lnTo>
                <a:lnTo>
                  <a:pt x="5595" y="3707"/>
                </a:lnTo>
                <a:lnTo>
                  <a:pt x="5595" y="3707"/>
                </a:lnTo>
                <a:lnTo>
                  <a:pt x="5596" y="3707"/>
                </a:lnTo>
                <a:lnTo>
                  <a:pt x="5597" y="3706"/>
                </a:lnTo>
                <a:lnTo>
                  <a:pt x="5598" y="3706"/>
                </a:lnTo>
                <a:lnTo>
                  <a:pt x="5599" y="3705"/>
                </a:lnTo>
                <a:lnTo>
                  <a:pt x="5601" y="3704"/>
                </a:lnTo>
                <a:lnTo>
                  <a:pt x="5601" y="3704"/>
                </a:lnTo>
                <a:lnTo>
                  <a:pt x="5601" y="3704"/>
                </a:lnTo>
                <a:lnTo>
                  <a:pt x="5601" y="3704"/>
                </a:lnTo>
                <a:lnTo>
                  <a:pt x="5601" y="3704"/>
                </a:lnTo>
                <a:lnTo>
                  <a:pt x="5601" y="3704"/>
                </a:lnTo>
                <a:lnTo>
                  <a:pt x="5601" y="3704"/>
                </a:lnTo>
                <a:lnTo>
                  <a:pt x="5602" y="3703"/>
                </a:lnTo>
                <a:lnTo>
                  <a:pt x="5602" y="3703"/>
                </a:lnTo>
                <a:lnTo>
                  <a:pt x="5603" y="3702"/>
                </a:lnTo>
                <a:lnTo>
                  <a:pt x="5603" y="3702"/>
                </a:lnTo>
                <a:lnTo>
                  <a:pt x="5603" y="3702"/>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6" y="3700"/>
                </a:lnTo>
                <a:lnTo>
                  <a:pt x="5607" y="3699"/>
                </a:lnTo>
                <a:lnTo>
                  <a:pt x="5607" y="3699"/>
                </a:lnTo>
                <a:lnTo>
                  <a:pt x="5608" y="3699"/>
                </a:lnTo>
                <a:lnTo>
                  <a:pt x="5608" y="3699"/>
                </a:lnTo>
                <a:lnTo>
                  <a:pt x="5608" y="3699"/>
                </a:lnTo>
                <a:lnTo>
                  <a:pt x="5608" y="3699"/>
                </a:lnTo>
                <a:lnTo>
                  <a:pt x="5609" y="3699"/>
                </a:lnTo>
                <a:lnTo>
                  <a:pt x="5609" y="3699"/>
                </a:lnTo>
                <a:lnTo>
                  <a:pt x="5609" y="3699"/>
                </a:lnTo>
                <a:lnTo>
                  <a:pt x="5609" y="3699"/>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0" y="3699"/>
                </a:lnTo>
                <a:lnTo>
                  <a:pt x="5610" y="3699"/>
                </a:lnTo>
                <a:lnTo>
                  <a:pt x="5610" y="3699"/>
                </a:lnTo>
                <a:lnTo>
                  <a:pt x="5611" y="3698"/>
                </a:lnTo>
                <a:lnTo>
                  <a:pt x="5611" y="3698"/>
                </a:lnTo>
                <a:lnTo>
                  <a:pt x="5611" y="3698"/>
                </a:lnTo>
                <a:lnTo>
                  <a:pt x="5611" y="3698"/>
                </a:lnTo>
                <a:lnTo>
                  <a:pt x="5611" y="3698"/>
                </a:lnTo>
                <a:lnTo>
                  <a:pt x="5614" y="3696"/>
                </a:lnTo>
                <a:lnTo>
                  <a:pt x="5614" y="3696"/>
                </a:lnTo>
                <a:lnTo>
                  <a:pt x="5615" y="3694"/>
                </a:lnTo>
                <a:lnTo>
                  <a:pt x="5616" y="3693"/>
                </a:lnTo>
                <a:lnTo>
                  <a:pt x="5616" y="3693"/>
                </a:lnTo>
                <a:lnTo>
                  <a:pt x="5616" y="3693"/>
                </a:lnTo>
                <a:lnTo>
                  <a:pt x="5616" y="3693"/>
                </a:lnTo>
                <a:lnTo>
                  <a:pt x="5616" y="3693"/>
                </a:lnTo>
                <a:lnTo>
                  <a:pt x="5617" y="3692"/>
                </a:lnTo>
                <a:lnTo>
                  <a:pt x="5617" y="3692"/>
                </a:lnTo>
                <a:lnTo>
                  <a:pt x="5617" y="3692"/>
                </a:lnTo>
                <a:lnTo>
                  <a:pt x="5617" y="3692"/>
                </a:lnTo>
                <a:lnTo>
                  <a:pt x="5617" y="3692"/>
                </a:lnTo>
                <a:lnTo>
                  <a:pt x="5617" y="3692"/>
                </a:lnTo>
                <a:lnTo>
                  <a:pt x="5617" y="3692"/>
                </a:lnTo>
                <a:lnTo>
                  <a:pt x="5617" y="3692"/>
                </a:lnTo>
                <a:lnTo>
                  <a:pt x="5617" y="3692"/>
                </a:lnTo>
                <a:lnTo>
                  <a:pt x="5617" y="3692"/>
                </a:lnTo>
                <a:lnTo>
                  <a:pt x="5615" y="3694"/>
                </a:lnTo>
                <a:lnTo>
                  <a:pt x="5615" y="3694"/>
                </a:lnTo>
                <a:lnTo>
                  <a:pt x="5615" y="3694"/>
                </a:lnTo>
                <a:lnTo>
                  <a:pt x="5615" y="3694"/>
                </a:lnTo>
                <a:lnTo>
                  <a:pt x="5615" y="3694"/>
                </a:lnTo>
                <a:lnTo>
                  <a:pt x="5615" y="3694"/>
                </a:lnTo>
                <a:lnTo>
                  <a:pt x="5615" y="3695"/>
                </a:lnTo>
                <a:lnTo>
                  <a:pt x="5614" y="3698"/>
                </a:lnTo>
                <a:lnTo>
                  <a:pt x="5615" y="3695"/>
                </a:lnTo>
                <a:lnTo>
                  <a:pt x="5612" y="3699"/>
                </a:lnTo>
                <a:lnTo>
                  <a:pt x="5612" y="3700"/>
                </a:lnTo>
                <a:lnTo>
                  <a:pt x="5611" y="3702"/>
                </a:lnTo>
                <a:cubicBezTo>
                  <a:pt x="5609" y="3705"/>
                  <a:pt x="5607" y="3709"/>
                  <a:pt x="5605" y="3713"/>
                </a:cubicBezTo>
                <a:lnTo>
                  <a:pt x="5605" y="3714"/>
                </a:lnTo>
                <a:lnTo>
                  <a:pt x="5602" y="3718"/>
                </a:lnTo>
                <a:lnTo>
                  <a:pt x="5601" y="3721"/>
                </a:lnTo>
                <a:lnTo>
                  <a:pt x="5601" y="3719"/>
                </a:lnTo>
                <a:lnTo>
                  <a:pt x="5601" y="3720"/>
                </a:lnTo>
                <a:lnTo>
                  <a:pt x="5601" y="3720"/>
                </a:lnTo>
                <a:lnTo>
                  <a:pt x="5601" y="3720"/>
                </a:lnTo>
                <a:lnTo>
                  <a:pt x="5601" y="3720"/>
                </a:lnTo>
                <a:lnTo>
                  <a:pt x="5601" y="3720"/>
                </a:lnTo>
                <a:lnTo>
                  <a:pt x="5601" y="3720"/>
                </a:lnTo>
                <a:lnTo>
                  <a:pt x="5601" y="3720"/>
                </a:lnTo>
                <a:lnTo>
                  <a:pt x="5601" y="3720"/>
                </a:lnTo>
                <a:lnTo>
                  <a:pt x="5601" y="3721"/>
                </a:lnTo>
                <a:lnTo>
                  <a:pt x="5601" y="3721"/>
                </a:lnTo>
                <a:lnTo>
                  <a:pt x="5602" y="3719"/>
                </a:lnTo>
                <a:lnTo>
                  <a:pt x="5602" y="3718"/>
                </a:lnTo>
                <a:lnTo>
                  <a:pt x="5600" y="3722"/>
                </a:lnTo>
                <a:lnTo>
                  <a:pt x="5598" y="3725"/>
                </a:lnTo>
                <a:lnTo>
                  <a:pt x="5598" y="3726"/>
                </a:lnTo>
                <a:lnTo>
                  <a:pt x="5598" y="3727"/>
                </a:lnTo>
                <a:lnTo>
                  <a:pt x="5598" y="3729"/>
                </a:lnTo>
                <a:lnTo>
                  <a:pt x="5596" y="3732"/>
                </a:lnTo>
                <a:lnTo>
                  <a:pt x="5595" y="3734"/>
                </a:lnTo>
                <a:lnTo>
                  <a:pt x="5594" y="3737"/>
                </a:lnTo>
                <a:lnTo>
                  <a:pt x="5592" y="3740"/>
                </a:lnTo>
                <a:lnTo>
                  <a:pt x="5591" y="3743"/>
                </a:lnTo>
                <a:lnTo>
                  <a:pt x="5591" y="3743"/>
                </a:lnTo>
                <a:lnTo>
                  <a:pt x="5592" y="3741"/>
                </a:lnTo>
                <a:lnTo>
                  <a:pt x="5592" y="3741"/>
                </a:lnTo>
                <a:lnTo>
                  <a:pt x="5592" y="3741"/>
                </a:lnTo>
                <a:lnTo>
                  <a:pt x="5592" y="3741"/>
                </a:lnTo>
                <a:lnTo>
                  <a:pt x="5592" y="3743"/>
                </a:lnTo>
                <a:lnTo>
                  <a:pt x="5592" y="3743"/>
                </a:lnTo>
                <a:lnTo>
                  <a:pt x="5592" y="3744"/>
                </a:lnTo>
                <a:lnTo>
                  <a:pt x="5592" y="3744"/>
                </a:lnTo>
                <a:lnTo>
                  <a:pt x="5592" y="3745"/>
                </a:lnTo>
                <a:lnTo>
                  <a:pt x="5591" y="3746"/>
                </a:lnTo>
                <a:lnTo>
                  <a:pt x="5591" y="3746"/>
                </a:lnTo>
                <a:lnTo>
                  <a:pt x="5591" y="3747"/>
                </a:lnTo>
                <a:lnTo>
                  <a:pt x="5591" y="3748"/>
                </a:lnTo>
                <a:lnTo>
                  <a:pt x="5591" y="3748"/>
                </a:lnTo>
                <a:lnTo>
                  <a:pt x="5587" y="3742"/>
                </a:lnTo>
                <a:lnTo>
                  <a:pt x="5581" y="3733"/>
                </a:lnTo>
                <a:cubicBezTo>
                  <a:pt x="5581" y="3733"/>
                  <a:pt x="5580" y="3732"/>
                  <a:pt x="5580" y="3731"/>
                </a:cubicBezTo>
                <a:cubicBezTo>
                  <a:pt x="5579" y="3730"/>
                  <a:pt x="5578" y="3730"/>
                  <a:pt x="5577" y="3729"/>
                </a:cubicBezTo>
                <a:lnTo>
                  <a:pt x="5588" y="3729"/>
                </a:lnTo>
                <a:lnTo>
                  <a:pt x="5586" y="3730"/>
                </a:lnTo>
                <a:lnTo>
                  <a:pt x="5586" y="3730"/>
                </a:lnTo>
                <a:lnTo>
                  <a:pt x="5586" y="3730"/>
                </a:lnTo>
                <a:lnTo>
                  <a:pt x="5587" y="3730"/>
                </a:lnTo>
                <a:lnTo>
                  <a:pt x="5587" y="3730"/>
                </a:lnTo>
                <a:lnTo>
                  <a:pt x="5587" y="3730"/>
                </a:lnTo>
                <a:lnTo>
                  <a:pt x="5587" y="3730"/>
                </a:lnTo>
                <a:lnTo>
                  <a:pt x="5587" y="3730"/>
                </a:lnTo>
                <a:lnTo>
                  <a:pt x="5587" y="3730"/>
                </a:lnTo>
                <a:lnTo>
                  <a:pt x="5587" y="3730"/>
                </a:lnTo>
                <a:lnTo>
                  <a:pt x="5587" y="3730"/>
                </a:lnTo>
                <a:lnTo>
                  <a:pt x="5587" y="3730"/>
                </a:lnTo>
                <a:lnTo>
                  <a:pt x="5587" y="3730"/>
                </a:lnTo>
                <a:lnTo>
                  <a:pt x="5588" y="3729"/>
                </a:lnTo>
                <a:lnTo>
                  <a:pt x="5588" y="3729"/>
                </a:lnTo>
                <a:lnTo>
                  <a:pt x="5588" y="3729"/>
                </a:lnTo>
                <a:lnTo>
                  <a:pt x="5588" y="3729"/>
                </a:lnTo>
                <a:lnTo>
                  <a:pt x="5588" y="3729"/>
                </a:lnTo>
                <a:lnTo>
                  <a:pt x="5590" y="3728"/>
                </a:lnTo>
                <a:lnTo>
                  <a:pt x="5590" y="3728"/>
                </a:lnTo>
                <a:lnTo>
                  <a:pt x="5590" y="3728"/>
                </a:lnTo>
                <a:lnTo>
                  <a:pt x="5590" y="3728"/>
                </a:lnTo>
                <a:lnTo>
                  <a:pt x="5593" y="3708"/>
                </a:lnTo>
                <a:close/>
                <a:moveTo>
                  <a:pt x="5636" y="3672"/>
                </a:moveTo>
                <a:lnTo>
                  <a:pt x="5636" y="3672"/>
                </a:lnTo>
                <a:close/>
                <a:moveTo>
                  <a:pt x="5590" y="3710"/>
                </a:moveTo>
                <a:lnTo>
                  <a:pt x="5590" y="3710"/>
                </a:lnTo>
                <a:lnTo>
                  <a:pt x="5590" y="3710"/>
                </a:lnTo>
                <a:lnTo>
                  <a:pt x="5590" y="3710"/>
                </a:lnTo>
                <a:close/>
                <a:moveTo>
                  <a:pt x="5581" y="3716"/>
                </a:moveTo>
                <a:lnTo>
                  <a:pt x="5581" y="3716"/>
                </a:lnTo>
                <a:lnTo>
                  <a:pt x="5581" y="3716"/>
                </a:lnTo>
                <a:lnTo>
                  <a:pt x="5581" y="3716"/>
                </a:lnTo>
                <a:close/>
                <a:moveTo>
                  <a:pt x="5581" y="3716"/>
                </a:moveTo>
                <a:lnTo>
                  <a:pt x="5581" y="3716"/>
                </a:lnTo>
                <a:close/>
                <a:moveTo>
                  <a:pt x="5572" y="3723"/>
                </a:moveTo>
                <a:lnTo>
                  <a:pt x="5572" y="3723"/>
                </a:lnTo>
                <a:lnTo>
                  <a:pt x="5572" y="3723"/>
                </a:lnTo>
                <a:lnTo>
                  <a:pt x="5573" y="3722"/>
                </a:lnTo>
                <a:lnTo>
                  <a:pt x="5572" y="3722"/>
                </a:lnTo>
                <a:lnTo>
                  <a:pt x="5572" y="3723"/>
                </a:lnTo>
                <a:close/>
                <a:moveTo>
                  <a:pt x="5563" y="3729"/>
                </a:moveTo>
                <a:lnTo>
                  <a:pt x="5563" y="3729"/>
                </a:lnTo>
                <a:lnTo>
                  <a:pt x="5561" y="3730"/>
                </a:lnTo>
                <a:lnTo>
                  <a:pt x="5561" y="3730"/>
                </a:lnTo>
                <a:lnTo>
                  <a:pt x="5563" y="3729"/>
                </a:lnTo>
                <a:lnTo>
                  <a:pt x="5564" y="3729"/>
                </a:lnTo>
                <a:lnTo>
                  <a:pt x="5563" y="3729"/>
                </a:lnTo>
                <a:close/>
                <a:moveTo>
                  <a:pt x="5545" y="3740"/>
                </a:moveTo>
                <a:lnTo>
                  <a:pt x="5545" y="3740"/>
                </a:lnTo>
                <a:lnTo>
                  <a:pt x="5545" y="3740"/>
                </a:lnTo>
                <a:close/>
                <a:moveTo>
                  <a:pt x="5536" y="3746"/>
                </a:moveTo>
                <a:lnTo>
                  <a:pt x="5535" y="3746"/>
                </a:lnTo>
                <a:lnTo>
                  <a:pt x="5535" y="3746"/>
                </a:lnTo>
                <a:lnTo>
                  <a:pt x="5535" y="3746"/>
                </a:lnTo>
                <a:lnTo>
                  <a:pt x="5535" y="3746"/>
                </a:lnTo>
                <a:lnTo>
                  <a:pt x="5535" y="3746"/>
                </a:lnTo>
                <a:lnTo>
                  <a:pt x="5535" y="3746"/>
                </a:lnTo>
                <a:lnTo>
                  <a:pt x="5533" y="3747"/>
                </a:lnTo>
                <a:lnTo>
                  <a:pt x="5533" y="3747"/>
                </a:lnTo>
                <a:lnTo>
                  <a:pt x="5533" y="3747"/>
                </a:lnTo>
                <a:lnTo>
                  <a:pt x="5533" y="3747"/>
                </a:lnTo>
                <a:lnTo>
                  <a:pt x="5533" y="3747"/>
                </a:lnTo>
                <a:lnTo>
                  <a:pt x="5535" y="3747"/>
                </a:lnTo>
                <a:lnTo>
                  <a:pt x="5536" y="3745"/>
                </a:lnTo>
                <a:lnTo>
                  <a:pt x="5536" y="3746"/>
                </a:lnTo>
                <a:close/>
                <a:moveTo>
                  <a:pt x="5523" y="3754"/>
                </a:moveTo>
                <a:lnTo>
                  <a:pt x="5523" y="3754"/>
                </a:lnTo>
                <a:lnTo>
                  <a:pt x="5523" y="3754"/>
                </a:lnTo>
                <a:close/>
                <a:moveTo>
                  <a:pt x="5500" y="3768"/>
                </a:moveTo>
                <a:lnTo>
                  <a:pt x="5500" y="3768"/>
                </a:lnTo>
                <a:lnTo>
                  <a:pt x="5500" y="3768"/>
                </a:lnTo>
                <a:close/>
                <a:moveTo>
                  <a:pt x="5492" y="3772"/>
                </a:moveTo>
                <a:lnTo>
                  <a:pt x="5492" y="3772"/>
                </a:lnTo>
                <a:close/>
                <a:moveTo>
                  <a:pt x="5488" y="3775"/>
                </a:moveTo>
                <a:lnTo>
                  <a:pt x="5488" y="3775"/>
                </a:lnTo>
                <a:close/>
                <a:moveTo>
                  <a:pt x="5488" y="3775"/>
                </a:moveTo>
                <a:lnTo>
                  <a:pt x="5488" y="3775"/>
                </a:lnTo>
                <a:close/>
                <a:moveTo>
                  <a:pt x="5491" y="3773"/>
                </a:moveTo>
                <a:lnTo>
                  <a:pt x="5491" y="3773"/>
                </a:lnTo>
                <a:close/>
                <a:moveTo>
                  <a:pt x="5480" y="3779"/>
                </a:moveTo>
                <a:lnTo>
                  <a:pt x="5487" y="3775"/>
                </a:lnTo>
                <a:lnTo>
                  <a:pt x="5487" y="3775"/>
                </a:lnTo>
                <a:lnTo>
                  <a:pt x="5487" y="3775"/>
                </a:lnTo>
                <a:lnTo>
                  <a:pt x="5487" y="3775"/>
                </a:lnTo>
                <a:lnTo>
                  <a:pt x="5487" y="3775"/>
                </a:lnTo>
                <a:lnTo>
                  <a:pt x="5488" y="3775"/>
                </a:lnTo>
                <a:lnTo>
                  <a:pt x="5487" y="3775"/>
                </a:lnTo>
                <a:lnTo>
                  <a:pt x="5487" y="3775"/>
                </a:lnTo>
                <a:lnTo>
                  <a:pt x="5487" y="3775"/>
                </a:lnTo>
                <a:lnTo>
                  <a:pt x="5487" y="3775"/>
                </a:lnTo>
                <a:lnTo>
                  <a:pt x="5488" y="3775"/>
                </a:lnTo>
                <a:lnTo>
                  <a:pt x="5488" y="3775"/>
                </a:lnTo>
                <a:lnTo>
                  <a:pt x="5488" y="3775"/>
                </a:lnTo>
                <a:lnTo>
                  <a:pt x="5488" y="3775"/>
                </a:lnTo>
                <a:lnTo>
                  <a:pt x="5488"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9" y="3775"/>
                </a:lnTo>
                <a:lnTo>
                  <a:pt x="5490" y="3775"/>
                </a:lnTo>
                <a:lnTo>
                  <a:pt x="5491" y="3775"/>
                </a:lnTo>
                <a:lnTo>
                  <a:pt x="5491" y="3775"/>
                </a:lnTo>
                <a:lnTo>
                  <a:pt x="5489" y="3776"/>
                </a:lnTo>
                <a:lnTo>
                  <a:pt x="5491" y="3775"/>
                </a:lnTo>
                <a:lnTo>
                  <a:pt x="5491" y="3775"/>
                </a:lnTo>
                <a:lnTo>
                  <a:pt x="5491" y="3775"/>
                </a:lnTo>
                <a:lnTo>
                  <a:pt x="5492" y="3775"/>
                </a:lnTo>
                <a:lnTo>
                  <a:pt x="5492" y="3775"/>
                </a:lnTo>
                <a:lnTo>
                  <a:pt x="5494" y="3774"/>
                </a:lnTo>
                <a:lnTo>
                  <a:pt x="5494" y="3774"/>
                </a:lnTo>
                <a:lnTo>
                  <a:pt x="5494" y="3774"/>
                </a:lnTo>
                <a:lnTo>
                  <a:pt x="5497" y="3773"/>
                </a:lnTo>
                <a:lnTo>
                  <a:pt x="5498" y="3773"/>
                </a:lnTo>
                <a:lnTo>
                  <a:pt x="5500" y="3771"/>
                </a:lnTo>
                <a:lnTo>
                  <a:pt x="5501" y="3771"/>
                </a:lnTo>
                <a:lnTo>
                  <a:pt x="5499" y="3772"/>
                </a:lnTo>
                <a:lnTo>
                  <a:pt x="5501" y="3771"/>
                </a:lnTo>
                <a:lnTo>
                  <a:pt x="5501" y="3771"/>
                </a:lnTo>
                <a:lnTo>
                  <a:pt x="5502" y="3771"/>
                </a:lnTo>
                <a:lnTo>
                  <a:pt x="5503" y="3771"/>
                </a:lnTo>
                <a:lnTo>
                  <a:pt x="5503" y="3771"/>
                </a:lnTo>
                <a:lnTo>
                  <a:pt x="5503" y="3771"/>
                </a:lnTo>
                <a:lnTo>
                  <a:pt x="5503" y="3771"/>
                </a:lnTo>
                <a:lnTo>
                  <a:pt x="5503" y="3771"/>
                </a:lnTo>
                <a:lnTo>
                  <a:pt x="5503" y="3771"/>
                </a:lnTo>
                <a:lnTo>
                  <a:pt x="5503" y="3771"/>
                </a:lnTo>
                <a:lnTo>
                  <a:pt x="5505" y="3770"/>
                </a:lnTo>
                <a:lnTo>
                  <a:pt x="5505" y="3770"/>
                </a:lnTo>
                <a:lnTo>
                  <a:pt x="5505" y="3770"/>
                </a:lnTo>
                <a:lnTo>
                  <a:pt x="5505" y="3770"/>
                </a:lnTo>
                <a:lnTo>
                  <a:pt x="5505" y="3770"/>
                </a:lnTo>
                <a:lnTo>
                  <a:pt x="5505" y="3770"/>
                </a:lnTo>
                <a:lnTo>
                  <a:pt x="5505" y="3770"/>
                </a:lnTo>
                <a:lnTo>
                  <a:pt x="5504" y="3770"/>
                </a:lnTo>
                <a:lnTo>
                  <a:pt x="5504" y="3770"/>
                </a:lnTo>
                <a:lnTo>
                  <a:pt x="5505" y="3770"/>
                </a:lnTo>
                <a:lnTo>
                  <a:pt x="5505" y="3770"/>
                </a:lnTo>
                <a:lnTo>
                  <a:pt x="5505" y="3770"/>
                </a:lnTo>
                <a:lnTo>
                  <a:pt x="5507" y="3769"/>
                </a:lnTo>
                <a:lnTo>
                  <a:pt x="5509" y="3768"/>
                </a:lnTo>
                <a:lnTo>
                  <a:pt x="5511" y="3768"/>
                </a:lnTo>
                <a:lnTo>
                  <a:pt x="5511" y="3768"/>
                </a:lnTo>
                <a:lnTo>
                  <a:pt x="5515" y="3766"/>
                </a:lnTo>
                <a:lnTo>
                  <a:pt x="5516" y="3765"/>
                </a:lnTo>
                <a:lnTo>
                  <a:pt x="5523" y="3765"/>
                </a:lnTo>
                <a:cubicBezTo>
                  <a:pt x="5542" y="3767"/>
                  <a:pt x="5558" y="3769"/>
                  <a:pt x="5568" y="3771"/>
                </a:cubicBezTo>
                <a:lnTo>
                  <a:pt x="5568" y="3771"/>
                </a:lnTo>
                <a:lnTo>
                  <a:pt x="5572" y="3777"/>
                </a:lnTo>
                <a:lnTo>
                  <a:pt x="5575" y="3783"/>
                </a:lnTo>
                <a:lnTo>
                  <a:pt x="5577" y="3779"/>
                </a:lnTo>
                <a:lnTo>
                  <a:pt x="5578" y="3776"/>
                </a:lnTo>
                <a:lnTo>
                  <a:pt x="5578" y="3776"/>
                </a:lnTo>
                <a:lnTo>
                  <a:pt x="5578" y="3776"/>
                </a:lnTo>
                <a:lnTo>
                  <a:pt x="5578" y="3776"/>
                </a:lnTo>
                <a:lnTo>
                  <a:pt x="5577" y="3779"/>
                </a:lnTo>
                <a:lnTo>
                  <a:pt x="5576" y="3781"/>
                </a:lnTo>
                <a:lnTo>
                  <a:pt x="5575" y="3783"/>
                </a:lnTo>
                <a:lnTo>
                  <a:pt x="5575" y="3783"/>
                </a:lnTo>
                <a:lnTo>
                  <a:pt x="5574" y="3786"/>
                </a:lnTo>
                <a:lnTo>
                  <a:pt x="5572" y="3792"/>
                </a:lnTo>
                <a:lnTo>
                  <a:pt x="5570" y="3797"/>
                </a:lnTo>
                <a:lnTo>
                  <a:pt x="5567" y="3803"/>
                </a:lnTo>
                <a:lnTo>
                  <a:pt x="5565" y="3809"/>
                </a:lnTo>
                <a:lnTo>
                  <a:pt x="5562" y="3818"/>
                </a:lnTo>
                <a:lnTo>
                  <a:pt x="5558" y="3829"/>
                </a:lnTo>
                <a:lnTo>
                  <a:pt x="5557" y="3832"/>
                </a:lnTo>
                <a:lnTo>
                  <a:pt x="5556" y="3834"/>
                </a:lnTo>
                <a:lnTo>
                  <a:pt x="5556" y="3837"/>
                </a:lnTo>
                <a:lnTo>
                  <a:pt x="5552" y="3849"/>
                </a:lnTo>
                <a:lnTo>
                  <a:pt x="5552" y="3849"/>
                </a:lnTo>
                <a:lnTo>
                  <a:pt x="5552" y="3849"/>
                </a:lnTo>
                <a:lnTo>
                  <a:pt x="5552" y="3849"/>
                </a:lnTo>
                <a:lnTo>
                  <a:pt x="5552" y="3849"/>
                </a:lnTo>
                <a:lnTo>
                  <a:pt x="5552" y="3850"/>
                </a:lnTo>
                <a:lnTo>
                  <a:pt x="5552" y="3850"/>
                </a:lnTo>
                <a:lnTo>
                  <a:pt x="5552" y="3850"/>
                </a:lnTo>
                <a:lnTo>
                  <a:pt x="5552" y="3850"/>
                </a:lnTo>
                <a:lnTo>
                  <a:pt x="5552" y="3852"/>
                </a:lnTo>
                <a:lnTo>
                  <a:pt x="5552" y="3852"/>
                </a:lnTo>
                <a:lnTo>
                  <a:pt x="5552" y="3852"/>
                </a:lnTo>
                <a:lnTo>
                  <a:pt x="5552" y="3852"/>
                </a:lnTo>
                <a:lnTo>
                  <a:pt x="5552" y="3853"/>
                </a:lnTo>
                <a:lnTo>
                  <a:pt x="5552" y="3853"/>
                </a:lnTo>
                <a:lnTo>
                  <a:pt x="5552" y="3855"/>
                </a:lnTo>
                <a:lnTo>
                  <a:pt x="5552" y="3855"/>
                </a:lnTo>
                <a:lnTo>
                  <a:pt x="5552" y="3855"/>
                </a:lnTo>
                <a:lnTo>
                  <a:pt x="5552" y="3855"/>
                </a:lnTo>
                <a:lnTo>
                  <a:pt x="5552" y="3855"/>
                </a:lnTo>
                <a:lnTo>
                  <a:pt x="5552" y="3855"/>
                </a:lnTo>
                <a:lnTo>
                  <a:pt x="5552" y="3853"/>
                </a:lnTo>
                <a:lnTo>
                  <a:pt x="5552" y="3853"/>
                </a:lnTo>
                <a:lnTo>
                  <a:pt x="5552" y="3853"/>
                </a:lnTo>
                <a:lnTo>
                  <a:pt x="5550" y="3857"/>
                </a:lnTo>
                <a:lnTo>
                  <a:pt x="5550" y="3859"/>
                </a:lnTo>
                <a:lnTo>
                  <a:pt x="5550" y="3859"/>
                </a:lnTo>
                <a:lnTo>
                  <a:pt x="5550" y="3859"/>
                </a:lnTo>
                <a:lnTo>
                  <a:pt x="5550" y="3859"/>
                </a:lnTo>
                <a:lnTo>
                  <a:pt x="5550" y="3859"/>
                </a:lnTo>
                <a:lnTo>
                  <a:pt x="5550" y="3859"/>
                </a:lnTo>
                <a:lnTo>
                  <a:pt x="5550" y="3859"/>
                </a:lnTo>
                <a:lnTo>
                  <a:pt x="5550" y="3861"/>
                </a:lnTo>
                <a:lnTo>
                  <a:pt x="5549" y="3865"/>
                </a:lnTo>
                <a:lnTo>
                  <a:pt x="5548" y="3869"/>
                </a:lnTo>
                <a:lnTo>
                  <a:pt x="5547" y="3873"/>
                </a:lnTo>
                <a:lnTo>
                  <a:pt x="5547" y="3873"/>
                </a:lnTo>
                <a:cubicBezTo>
                  <a:pt x="5547" y="3873"/>
                  <a:pt x="5547" y="3873"/>
                  <a:pt x="5546" y="3873"/>
                </a:cubicBezTo>
                <a:cubicBezTo>
                  <a:pt x="5541" y="3873"/>
                  <a:pt x="5536" y="3873"/>
                  <a:pt x="5531" y="3873"/>
                </a:cubicBezTo>
                <a:lnTo>
                  <a:pt x="5515" y="3872"/>
                </a:lnTo>
                <a:cubicBezTo>
                  <a:pt x="5503" y="3850"/>
                  <a:pt x="5491" y="3830"/>
                  <a:pt x="5478" y="3810"/>
                </a:cubicBezTo>
                <a:lnTo>
                  <a:pt x="5473" y="3803"/>
                </a:lnTo>
                <a:lnTo>
                  <a:pt x="5469" y="3797"/>
                </a:lnTo>
                <a:lnTo>
                  <a:pt x="5467" y="3793"/>
                </a:lnTo>
                <a:lnTo>
                  <a:pt x="5467" y="3792"/>
                </a:lnTo>
                <a:lnTo>
                  <a:pt x="5480" y="3779"/>
                </a:lnTo>
                <a:close/>
                <a:moveTo>
                  <a:pt x="5526" y="3952"/>
                </a:moveTo>
                <a:lnTo>
                  <a:pt x="5527" y="3948"/>
                </a:lnTo>
                <a:lnTo>
                  <a:pt x="5527" y="3949"/>
                </a:lnTo>
                <a:lnTo>
                  <a:pt x="5527" y="3952"/>
                </a:lnTo>
                <a:lnTo>
                  <a:pt x="5527" y="3952"/>
                </a:lnTo>
                <a:lnTo>
                  <a:pt x="5527" y="3952"/>
                </a:lnTo>
                <a:lnTo>
                  <a:pt x="5525" y="3959"/>
                </a:lnTo>
                <a:lnTo>
                  <a:pt x="5523" y="3969"/>
                </a:lnTo>
                <a:lnTo>
                  <a:pt x="5520" y="3981"/>
                </a:lnTo>
                <a:lnTo>
                  <a:pt x="5520" y="3981"/>
                </a:lnTo>
                <a:lnTo>
                  <a:pt x="5520" y="3982"/>
                </a:lnTo>
                <a:lnTo>
                  <a:pt x="5520" y="3981"/>
                </a:lnTo>
                <a:lnTo>
                  <a:pt x="5520" y="3981"/>
                </a:lnTo>
                <a:lnTo>
                  <a:pt x="5520" y="3982"/>
                </a:lnTo>
                <a:lnTo>
                  <a:pt x="5520" y="3982"/>
                </a:lnTo>
                <a:lnTo>
                  <a:pt x="5520" y="3984"/>
                </a:lnTo>
                <a:lnTo>
                  <a:pt x="5520" y="3984"/>
                </a:lnTo>
                <a:lnTo>
                  <a:pt x="5520" y="3982"/>
                </a:lnTo>
                <a:lnTo>
                  <a:pt x="5520" y="3982"/>
                </a:lnTo>
                <a:lnTo>
                  <a:pt x="5520" y="3981"/>
                </a:lnTo>
                <a:lnTo>
                  <a:pt x="5517" y="3991"/>
                </a:lnTo>
                <a:lnTo>
                  <a:pt x="5517" y="3991"/>
                </a:lnTo>
                <a:lnTo>
                  <a:pt x="5514" y="3991"/>
                </a:lnTo>
                <a:lnTo>
                  <a:pt x="5498" y="3991"/>
                </a:lnTo>
                <a:cubicBezTo>
                  <a:pt x="5484" y="3991"/>
                  <a:pt x="5466" y="3991"/>
                  <a:pt x="5443" y="3991"/>
                </a:cubicBezTo>
                <a:lnTo>
                  <a:pt x="5440" y="3991"/>
                </a:lnTo>
                <a:cubicBezTo>
                  <a:pt x="5427" y="3962"/>
                  <a:pt x="5412" y="3935"/>
                  <a:pt x="5397" y="3908"/>
                </a:cubicBezTo>
                <a:cubicBezTo>
                  <a:pt x="5392" y="3899"/>
                  <a:pt x="5387" y="3891"/>
                  <a:pt x="5382" y="3882"/>
                </a:cubicBezTo>
                <a:lnTo>
                  <a:pt x="5380" y="3880"/>
                </a:lnTo>
                <a:cubicBezTo>
                  <a:pt x="5404" y="3880"/>
                  <a:pt x="5427" y="3880"/>
                  <a:pt x="5448" y="3880"/>
                </a:cubicBezTo>
                <a:cubicBezTo>
                  <a:pt x="5465" y="3880"/>
                  <a:pt x="5481" y="3881"/>
                  <a:pt x="5495" y="3882"/>
                </a:cubicBezTo>
                <a:cubicBezTo>
                  <a:pt x="5506" y="3905"/>
                  <a:pt x="5516" y="3929"/>
                  <a:pt x="5526" y="3952"/>
                </a:cubicBezTo>
                <a:close/>
                <a:moveTo>
                  <a:pt x="5346" y="3891"/>
                </a:moveTo>
                <a:cubicBezTo>
                  <a:pt x="5355" y="3907"/>
                  <a:pt x="5364" y="3925"/>
                  <a:pt x="5373" y="3942"/>
                </a:cubicBezTo>
                <a:cubicBezTo>
                  <a:pt x="5381" y="3959"/>
                  <a:pt x="5389" y="3975"/>
                  <a:pt x="5396" y="3992"/>
                </a:cubicBezTo>
                <a:cubicBezTo>
                  <a:pt x="5365" y="3992"/>
                  <a:pt x="5332" y="3994"/>
                  <a:pt x="5298" y="3995"/>
                </a:cubicBezTo>
                <a:lnTo>
                  <a:pt x="5295" y="3990"/>
                </a:lnTo>
                <a:cubicBezTo>
                  <a:pt x="5287" y="3974"/>
                  <a:pt x="5278" y="3959"/>
                  <a:pt x="5269" y="3944"/>
                </a:cubicBezTo>
                <a:lnTo>
                  <a:pt x="5262" y="3933"/>
                </a:lnTo>
                <a:cubicBezTo>
                  <a:pt x="5260" y="3930"/>
                  <a:pt x="5257" y="3925"/>
                  <a:pt x="5256" y="3924"/>
                </a:cubicBezTo>
                <a:lnTo>
                  <a:pt x="5255" y="3922"/>
                </a:lnTo>
                <a:lnTo>
                  <a:pt x="5253" y="3920"/>
                </a:lnTo>
                <a:lnTo>
                  <a:pt x="5252" y="3918"/>
                </a:lnTo>
                <a:lnTo>
                  <a:pt x="5249" y="3913"/>
                </a:lnTo>
                <a:lnTo>
                  <a:pt x="5248" y="3911"/>
                </a:lnTo>
                <a:lnTo>
                  <a:pt x="5299" y="3882"/>
                </a:lnTo>
                <a:lnTo>
                  <a:pt x="5340" y="3881"/>
                </a:lnTo>
                <a:lnTo>
                  <a:pt x="5346" y="3891"/>
                </a:lnTo>
                <a:close/>
                <a:moveTo>
                  <a:pt x="5331" y="3865"/>
                </a:moveTo>
                <a:lnTo>
                  <a:pt x="5328" y="3865"/>
                </a:lnTo>
                <a:lnTo>
                  <a:pt x="5330" y="3864"/>
                </a:lnTo>
                <a:lnTo>
                  <a:pt x="5331" y="3865"/>
                </a:lnTo>
                <a:close/>
                <a:moveTo>
                  <a:pt x="5114" y="4195"/>
                </a:moveTo>
                <a:cubicBezTo>
                  <a:pt x="5133" y="4191"/>
                  <a:pt x="5152" y="4188"/>
                  <a:pt x="5171" y="4185"/>
                </a:cubicBezTo>
                <a:cubicBezTo>
                  <a:pt x="5179" y="4219"/>
                  <a:pt x="5185" y="4253"/>
                  <a:pt x="5189" y="4288"/>
                </a:cubicBezTo>
                <a:cubicBezTo>
                  <a:pt x="5192" y="4315"/>
                  <a:pt x="5193" y="4343"/>
                  <a:pt x="5192" y="4370"/>
                </a:cubicBezTo>
                <a:cubicBezTo>
                  <a:pt x="5192" y="4372"/>
                  <a:pt x="5192" y="4374"/>
                  <a:pt x="5192" y="4375"/>
                </a:cubicBezTo>
                <a:cubicBezTo>
                  <a:pt x="5177" y="4378"/>
                  <a:pt x="5163" y="4381"/>
                  <a:pt x="5149" y="4385"/>
                </a:cubicBezTo>
                <a:lnTo>
                  <a:pt x="5149" y="4385"/>
                </a:lnTo>
                <a:lnTo>
                  <a:pt x="5149" y="4385"/>
                </a:lnTo>
                <a:cubicBezTo>
                  <a:pt x="5149" y="4382"/>
                  <a:pt x="5149" y="4383"/>
                  <a:pt x="5149" y="4385"/>
                </a:cubicBezTo>
                <a:lnTo>
                  <a:pt x="5149" y="4385"/>
                </a:lnTo>
                <a:cubicBezTo>
                  <a:pt x="5149" y="4380"/>
                  <a:pt x="5149" y="4376"/>
                  <a:pt x="5149" y="4372"/>
                </a:cubicBezTo>
                <a:cubicBezTo>
                  <a:pt x="5147" y="4346"/>
                  <a:pt x="5144" y="4321"/>
                  <a:pt x="5139" y="4296"/>
                </a:cubicBezTo>
                <a:cubicBezTo>
                  <a:pt x="5133" y="4262"/>
                  <a:pt x="5124" y="4228"/>
                  <a:pt x="5113" y="4195"/>
                </a:cubicBezTo>
                <a:lnTo>
                  <a:pt x="5114" y="4195"/>
                </a:lnTo>
                <a:close/>
                <a:moveTo>
                  <a:pt x="5164" y="4923"/>
                </a:moveTo>
                <a:lnTo>
                  <a:pt x="5176" y="4915"/>
                </a:lnTo>
                <a:lnTo>
                  <a:pt x="5183" y="4911"/>
                </a:lnTo>
                <a:lnTo>
                  <a:pt x="5188" y="4907"/>
                </a:lnTo>
                <a:cubicBezTo>
                  <a:pt x="5195" y="4902"/>
                  <a:pt x="5200" y="4897"/>
                  <a:pt x="5207" y="4893"/>
                </a:cubicBezTo>
                <a:cubicBezTo>
                  <a:pt x="5219" y="4883"/>
                  <a:pt x="5230" y="4873"/>
                  <a:pt x="5241" y="4864"/>
                </a:cubicBezTo>
                <a:cubicBezTo>
                  <a:pt x="5262" y="4845"/>
                  <a:pt x="5281" y="4824"/>
                  <a:pt x="5299" y="4802"/>
                </a:cubicBezTo>
                <a:cubicBezTo>
                  <a:pt x="5332" y="4761"/>
                  <a:pt x="5358" y="4715"/>
                  <a:pt x="5375" y="4665"/>
                </a:cubicBezTo>
                <a:cubicBezTo>
                  <a:pt x="5379" y="4654"/>
                  <a:pt x="5383" y="4642"/>
                  <a:pt x="5386" y="4630"/>
                </a:cubicBezTo>
                <a:lnTo>
                  <a:pt x="5406" y="4631"/>
                </a:lnTo>
                <a:lnTo>
                  <a:pt x="5411" y="4631"/>
                </a:lnTo>
                <a:lnTo>
                  <a:pt x="5416" y="4590"/>
                </a:lnTo>
                <a:lnTo>
                  <a:pt x="5415" y="4598"/>
                </a:lnTo>
                <a:lnTo>
                  <a:pt x="5414" y="4605"/>
                </a:lnTo>
                <a:lnTo>
                  <a:pt x="5414" y="4605"/>
                </a:lnTo>
                <a:cubicBezTo>
                  <a:pt x="5413" y="4605"/>
                  <a:pt x="5413" y="4605"/>
                  <a:pt x="5412" y="4605"/>
                </a:cubicBezTo>
                <a:lnTo>
                  <a:pt x="5400" y="4605"/>
                </a:lnTo>
                <a:lnTo>
                  <a:pt x="5393" y="4605"/>
                </a:lnTo>
                <a:cubicBezTo>
                  <a:pt x="5399" y="4578"/>
                  <a:pt x="5404" y="4551"/>
                  <a:pt x="5406" y="4524"/>
                </a:cubicBezTo>
                <a:lnTo>
                  <a:pt x="5420" y="4525"/>
                </a:lnTo>
                <a:lnTo>
                  <a:pt x="5424" y="4525"/>
                </a:lnTo>
                <a:lnTo>
                  <a:pt x="5424" y="4525"/>
                </a:lnTo>
                <a:lnTo>
                  <a:pt x="5420" y="4554"/>
                </a:lnTo>
                <a:lnTo>
                  <a:pt x="5429" y="4487"/>
                </a:lnTo>
                <a:lnTo>
                  <a:pt x="5430" y="4479"/>
                </a:lnTo>
                <a:lnTo>
                  <a:pt x="5430" y="4483"/>
                </a:lnTo>
                <a:lnTo>
                  <a:pt x="5430" y="4478"/>
                </a:lnTo>
                <a:cubicBezTo>
                  <a:pt x="5429" y="4486"/>
                  <a:pt x="5427" y="4494"/>
                  <a:pt x="5427" y="4502"/>
                </a:cubicBezTo>
                <a:lnTo>
                  <a:pt x="5426" y="4509"/>
                </a:lnTo>
                <a:lnTo>
                  <a:pt x="5426" y="4509"/>
                </a:lnTo>
                <a:cubicBezTo>
                  <a:pt x="5421" y="4510"/>
                  <a:pt x="5416" y="4510"/>
                  <a:pt x="5412" y="4509"/>
                </a:cubicBezTo>
                <a:lnTo>
                  <a:pt x="5408" y="4509"/>
                </a:lnTo>
                <a:cubicBezTo>
                  <a:pt x="5408" y="4504"/>
                  <a:pt x="5409" y="4498"/>
                  <a:pt x="5410" y="4492"/>
                </a:cubicBezTo>
                <a:cubicBezTo>
                  <a:pt x="5411" y="4476"/>
                  <a:pt x="5412" y="4460"/>
                  <a:pt x="5412" y="4443"/>
                </a:cubicBezTo>
                <a:cubicBezTo>
                  <a:pt x="5412" y="4440"/>
                  <a:pt x="5412" y="4436"/>
                  <a:pt x="5412" y="4433"/>
                </a:cubicBezTo>
                <a:cubicBezTo>
                  <a:pt x="5425" y="4434"/>
                  <a:pt x="5434" y="4435"/>
                  <a:pt x="5436" y="4436"/>
                </a:cubicBezTo>
                <a:lnTo>
                  <a:pt x="5436" y="4436"/>
                </a:lnTo>
                <a:lnTo>
                  <a:pt x="5433" y="4460"/>
                </a:lnTo>
                <a:lnTo>
                  <a:pt x="5433" y="4464"/>
                </a:lnTo>
                <a:lnTo>
                  <a:pt x="5433" y="4466"/>
                </a:lnTo>
                <a:lnTo>
                  <a:pt x="5433" y="4468"/>
                </a:lnTo>
                <a:lnTo>
                  <a:pt x="5433" y="4468"/>
                </a:lnTo>
                <a:lnTo>
                  <a:pt x="5433" y="4470"/>
                </a:lnTo>
                <a:lnTo>
                  <a:pt x="5433" y="4473"/>
                </a:lnTo>
                <a:lnTo>
                  <a:pt x="5433" y="4472"/>
                </a:lnTo>
                <a:lnTo>
                  <a:pt x="5432" y="4480"/>
                </a:lnTo>
                <a:lnTo>
                  <a:pt x="5433" y="4469"/>
                </a:lnTo>
                <a:lnTo>
                  <a:pt x="5434" y="4461"/>
                </a:lnTo>
                <a:lnTo>
                  <a:pt x="5440" y="4416"/>
                </a:lnTo>
                <a:lnTo>
                  <a:pt x="5449" y="4358"/>
                </a:lnTo>
                <a:cubicBezTo>
                  <a:pt x="5450" y="4347"/>
                  <a:pt x="5452" y="4337"/>
                  <a:pt x="5453" y="4326"/>
                </a:cubicBezTo>
                <a:lnTo>
                  <a:pt x="5453" y="4322"/>
                </a:lnTo>
                <a:lnTo>
                  <a:pt x="5455" y="4311"/>
                </a:lnTo>
                <a:lnTo>
                  <a:pt x="5456" y="4305"/>
                </a:lnTo>
                <a:lnTo>
                  <a:pt x="5464" y="4256"/>
                </a:lnTo>
                <a:lnTo>
                  <a:pt x="5467" y="4238"/>
                </a:lnTo>
                <a:lnTo>
                  <a:pt x="5467" y="4237"/>
                </a:lnTo>
                <a:lnTo>
                  <a:pt x="5468" y="4231"/>
                </a:lnTo>
                <a:cubicBezTo>
                  <a:pt x="5471" y="4245"/>
                  <a:pt x="5473" y="4260"/>
                  <a:pt x="5475" y="4274"/>
                </a:cubicBezTo>
                <a:cubicBezTo>
                  <a:pt x="5479" y="4312"/>
                  <a:pt x="5481" y="4349"/>
                  <a:pt x="5482" y="4387"/>
                </a:cubicBezTo>
                <a:lnTo>
                  <a:pt x="5482" y="4404"/>
                </a:lnTo>
                <a:lnTo>
                  <a:pt x="5482" y="4416"/>
                </a:lnTo>
                <a:lnTo>
                  <a:pt x="5482" y="4430"/>
                </a:lnTo>
                <a:lnTo>
                  <a:pt x="5482" y="4444"/>
                </a:lnTo>
                <a:cubicBezTo>
                  <a:pt x="5480" y="4462"/>
                  <a:pt x="5479" y="4480"/>
                  <a:pt x="5477" y="4498"/>
                </a:cubicBezTo>
                <a:cubicBezTo>
                  <a:pt x="5469" y="4562"/>
                  <a:pt x="5452" y="4624"/>
                  <a:pt x="5426" y="4683"/>
                </a:cubicBezTo>
                <a:cubicBezTo>
                  <a:pt x="5403" y="4735"/>
                  <a:pt x="5370" y="4783"/>
                  <a:pt x="5330" y="4825"/>
                </a:cubicBezTo>
                <a:cubicBezTo>
                  <a:pt x="5309" y="4846"/>
                  <a:pt x="5287" y="4866"/>
                  <a:pt x="5263" y="4884"/>
                </a:cubicBezTo>
                <a:cubicBezTo>
                  <a:pt x="5251" y="4893"/>
                  <a:pt x="5238" y="4902"/>
                  <a:pt x="5224" y="4911"/>
                </a:cubicBezTo>
                <a:cubicBezTo>
                  <a:pt x="5217" y="4916"/>
                  <a:pt x="5211" y="4920"/>
                  <a:pt x="5203" y="4924"/>
                </a:cubicBezTo>
                <a:lnTo>
                  <a:pt x="5191" y="4932"/>
                </a:lnTo>
                <a:lnTo>
                  <a:pt x="5178" y="4939"/>
                </a:lnTo>
                <a:cubicBezTo>
                  <a:pt x="5108" y="4978"/>
                  <a:pt x="5033" y="5008"/>
                  <a:pt x="4956" y="5027"/>
                </a:cubicBezTo>
                <a:cubicBezTo>
                  <a:pt x="5029" y="5001"/>
                  <a:pt x="5099" y="4967"/>
                  <a:pt x="5164" y="4924"/>
                </a:cubicBezTo>
                <a:lnTo>
                  <a:pt x="5164" y="4923"/>
                </a:lnTo>
                <a:close/>
                <a:moveTo>
                  <a:pt x="5052" y="5146"/>
                </a:moveTo>
                <a:cubicBezTo>
                  <a:pt x="5093" y="5129"/>
                  <a:pt x="5132" y="5109"/>
                  <a:pt x="5170" y="5087"/>
                </a:cubicBezTo>
                <a:cubicBezTo>
                  <a:pt x="5189" y="5076"/>
                  <a:pt x="5208" y="5065"/>
                  <a:pt x="5226" y="5053"/>
                </a:cubicBezTo>
                <a:cubicBezTo>
                  <a:pt x="5235" y="5047"/>
                  <a:pt x="5244" y="5040"/>
                  <a:pt x="5253" y="5034"/>
                </a:cubicBezTo>
                <a:lnTo>
                  <a:pt x="5266" y="5024"/>
                </a:lnTo>
                <a:lnTo>
                  <a:pt x="5278" y="5016"/>
                </a:lnTo>
                <a:cubicBezTo>
                  <a:pt x="5334" y="4973"/>
                  <a:pt x="5383" y="4922"/>
                  <a:pt x="5423" y="4865"/>
                </a:cubicBezTo>
                <a:cubicBezTo>
                  <a:pt x="5461" y="4811"/>
                  <a:pt x="5489" y="4751"/>
                  <a:pt x="5508" y="4688"/>
                </a:cubicBezTo>
                <a:cubicBezTo>
                  <a:pt x="5528" y="4619"/>
                  <a:pt x="5539" y="4548"/>
                  <a:pt x="5540" y="4476"/>
                </a:cubicBezTo>
                <a:cubicBezTo>
                  <a:pt x="5540" y="4458"/>
                  <a:pt x="5540" y="4437"/>
                  <a:pt x="5540" y="4418"/>
                </a:cubicBezTo>
                <a:lnTo>
                  <a:pt x="5540" y="4413"/>
                </a:lnTo>
                <a:lnTo>
                  <a:pt x="5540" y="4406"/>
                </a:lnTo>
                <a:lnTo>
                  <a:pt x="5540" y="4394"/>
                </a:lnTo>
                <a:lnTo>
                  <a:pt x="5540" y="4387"/>
                </a:lnTo>
                <a:cubicBezTo>
                  <a:pt x="5540" y="4394"/>
                  <a:pt x="5540" y="4389"/>
                  <a:pt x="5540" y="4390"/>
                </a:cubicBezTo>
                <a:lnTo>
                  <a:pt x="5540" y="4390"/>
                </a:lnTo>
                <a:lnTo>
                  <a:pt x="5540" y="4388"/>
                </a:lnTo>
                <a:cubicBezTo>
                  <a:pt x="5540" y="4379"/>
                  <a:pt x="5539" y="4369"/>
                  <a:pt x="5538" y="4359"/>
                </a:cubicBezTo>
                <a:cubicBezTo>
                  <a:pt x="5535" y="4320"/>
                  <a:pt x="5529" y="4281"/>
                  <a:pt x="5521" y="4242"/>
                </a:cubicBezTo>
                <a:cubicBezTo>
                  <a:pt x="5512" y="4200"/>
                  <a:pt x="5501" y="4158"/>
                  <a:pt x="5488" y="4117"/>
                </a:cubicBezTo>
                <a:lnTo>
                  <a:pt x="5490" y="4105"/>
                </a:lnTo>
                <a:lnTo>
                  <a:pt x="5493" y="4093"/>
                </a:lnTo>
                <a:lnTo>
                  <a:pt x="5494" y="4089"/>
                </a:lnTo>
                <a:lnTo>
                  <a:pt x="5494" y="4089"/>
                </a:lnTo>
                <a:lnTo>
                  <a:pt x="5494" y="4093"/>
                </a:lnTo>
                <a:lnTo>
                  <a:pt x="5494" y="4092"/>
                </a:lnTo>
                <a:lnTo>
                  <a:pt x="5494" y="4089"/>
                </a:lnTo>
                <a:lnTo>
                  <a:pt x="5494" y="4089"/>
                </a:lnTo>
                <a:lnTo>
                  <a:pt x="5497" y="4073"/>
                </a:lnTo>
                <a:lnTo>
                  <a:pt x="5500" y="4057"/>
                </a:lnTo>
                <a:lnTo>
                  <a:pt x="5504" y="4043"/>
                </a:lnTo>
                <a:lnTo>
                  <a:pt x="5509" y="4021"/>
                </a:lnTo>
                <a:lnTo>
                  <a:pt x="5510" y="4015"/>
                </a:lnTo>
                <a:cubicBezTo>
                  <a:pt x="5515" y="3994"/>
                  <a:pt x="5520" y="3975"/>
                  <a:pt x="5525" y="3957"/>
                </a:cubicBezTo>
                <a:lnTo>
                  <a:pt x="5525" y="3956"/>
                </a:lnTo>
                <a:lnTo>
                  <a:pt x="5526" y="3952"/>
                </a:lnTo>
                <a:cubicBezTo>
                  <a:pt x="5528" y="3958"/>
                  <a:pt x="5530" y="3963"/>
                  <a:pt x="5532" y="3968"/>
                </a:cubicBezTo>
                <a:cubicBezTo>
                  <a:pt x="5565" y="4049"/>
                  <a:pt x="5590" y="4134"/>
                  <a:pt x="5604" y="4220"/>
                </a:cubicBezTo>
                <a:cubicBezTo>
                  <a:pt x="5611" y="4262"/>
                  <a:pt x="5616" y="4305"/>
                  <a:pt x="5618" y="4348"/>
                </a:cubicBezTo>
                <a:cubicBezTo>
                  <a:pt x="5618" y="4358"/>
                  <a:pt x="5619" y="4369"/>
                  <a:pt x="5619" y="4380"/>
                </a:cubicBezTo>
                <a:lnTo>
                  <a:pt x="5619" y="4391"/>
                </a:lnTo>
                <a:cubicBezTo>
                  <a:pt x="5619" y="4391"/>
                  <a:pt x="5619" y="4385"/>
                  <a:pt x="5619" y="4388"/>
                </a:cubicBezTo>
                <a:lnTo>
                  <a:pt x="5619" y="4414"/>
                </a:lnTo>
                <a:cubicBezTo>
                  <a:pt x="5619" y="4422"/>
                  <a:pt x="5619" y="4434"/>
                  <a:pt x="5619" y="4444"/>
                </a:cubicBezTo>
                <a:cubicBezTo>
                  <a:pt x="5619" y="4454"/>
                  <a:pt x="5618" y="4465"/>
                  <a:pt x="5618" y="4476"/>
                </a:cubicBezTo>
                <a:cubicBezTo>
                  <a:pt x="5613" y="4555"/>
                  <a:pt x="5597" y="4633"/>
                  <a:pt x="5571" y="4707"/>
                </a:cubicBezTo>
                <a:cubicBezTo>
                  <a:pt x="5546" y="4775"/>
                  <a:pt x="5510" y="4839"/>
                  <a:pt x="5465" y="4896"/>
                </a:cubicBezTo>
                <a:cubicBezTo>
                  <a:pt x="5417" y="4954"/>
                  <a:pt x="5361" y="5005"/>
                  <a:pt x="5298" y="5046"/>
                </a:cubicBezTo>
                <a:lnTo>
                  <a:pt x="5285" y="5054"/>
                </a:lnTo>
                <a:lnTo>
                  <a:pt x="5271" y="5063"/>
                </a:lnTo>
                <a:cubicBezTo>
                  <a:pt x="5262" y="5069"/>
                  <a:pt x="5252" y="5075"/>
                  <a:pt x="5242" y="5081"/>
                </a:cubicBezTo>
                <a:cubicBezTo>
                  <a:pt x="5223" y="5092"/>
                  <a:pt x="5203" y="5103"/>
                  <a:pt x="5183" y="5113"/>
                </a:cubicBezTo>
                <a:cubicBezTo>
                  <a:pt x="5142" y="5133"/>
                  <a:pt x="5101" y="5150"/>
                  <a:pt x="5058" y="5165"/>
                </a:cubicBezTo>
                <a:cubicBezTo>
                  <a:pt x="4975" y="5194"/>
                  <a:pt x="4888" y="5213"/>
                  <a:pt x="4800" y="5223"/>
                </a:cubicBezTo>
                <a:cubicBezTo>
                  <a:pt x="4886" y="5206"/>
                  <a:pt x="4970" y="5180"/>
                  <a:pt x="5052" y="5146"/>
                </a:cubicBezTo>
                <a:close/>
                <a:moveTo>
                  <a:pt x="5618" y="3703"/>
                </a:moveTo>
                <a:lnTo>
                  <a:pt x="5618" y="3703"/>
                </a:lnTo>
                <a:lnTo>
                  <a:pt x="5618" y="3703"/>
                </a:lnTo>
                <a:lnTo>
                  <a:pt x="5618" y="3703"/>
                </a:lnTo>
                <a:close/>
                <a:moveTo>
                  <a:pt x="5622" y="3695"/>
                </a:moveTo>
                <a:lnTo>
                  <a:pt x="5622" y="3695"/>
                </a:lnTo>
                <a:lnTo>
                  <a:pt x="5622" y="3695"/>
                </a:lnTo>
                <a:lnTo>
                  <a:pt x="5622" y="3695"/>
                </a:lnTo>
                <a:lnTo>
                  <a:pt x="5622" y="3695"/>
                </a:lnTo>
                <a:lnTo>
                  <a:pt x="5622" y="3695"/>
                </a:lnTo>
                <a:lnTo>
                  <a:pt x="5622" y="3695"/>
                </a:lnTo>
                <a:lnTo>
                  <a:pt x="5622" y="3694"/>
                </a:lnTo>
                <a:lnTo>
                  <a:pt x="5622" y="3694"/>
                </a:lnTo>
                <a:lnTo>
                  <a:pt x="5622" y="3694"/>
                </a:lnTo>
                <a:lnTo>
                  <a:pt x="5622" y="3694"/>
                </a:lnTo>
                <a:lnTo>
                  <a:pt x="5622" y="3693"/>
                </a:lnTo>
                <a:lnTo>
                  <a:pt x="5621" y="3695"/>
                </a:lnTo>
                <a:lnTo>
                  <a:pt x="5620" y="3696"/>
                </a:lnTo>
                <a:lnTo>
                  <a:pt x="5620" y="3698"/>
                </a:lnTo>
                <a:lnTo>
                  <a:pt x="5622" y="3695"/>
                </a:lnTo>
                <a:close/>
                <a:moveTo>
                  <a:pt x="5626" y="3688"/>
                </a:moveTo>
                <a:lnTo>
                  <a:pt x="5626" y="3688"/>
                </a:lnTo>
                <a:lnTo>
                  <a:pt x="5626" y="3688"/>
                </a:lnTo>
                <a:close/>
                <a:moveTo>
                  <a:pt x="5628" y="3686"/>
                </a:moveTo>
                <a:lnTo>
                  <a:pt x="5628" y="3686"/>
                </a:lnTo>
                <a:lnTo>
                  <a:pt x="5628" y="3686"/>
                </a:lnTo>
                <a:close/>
                <a:moveTo>
                  <a:pt x="5634" y="3676"/>
                </a:moveTo>
                <a:lnTo>
                  <a:pt x="5634" y="3676"/>
                </a:lnTo>
                <a:lnTo>
                  <a:pt x="5634" y="3676"/>
                </a:lnTo>
                <a:close/>
                <a:moveTo>
                  <a:pt x="5635" y="3675"/>
                </a:moveTo>
                <a:lnTo>
                  <a:pt x="5637" y="3673"/>
                </a:lnTo>
                <a:lnTo>
                  <a:pt x="5635" y="3675"/>
                </a:lnTo>
                <a:close/>
                <a:moveTo>
                  <a:pt x="5639" y="3670"/>
                </a:moveTo>
                <a:lnTo>
                  <a:pt x="5639" y="3670"/>
                </a:lnTo>
                <a:close/>
                <a:moveTo>
                  <a:pt x="5615" y="3692"/>
                </a:moveTo>
                <a:lnTo>
                  <a:pt x="5615" y="3692"/>
                </a:lnTo>
                <a:close/>
                <a:moveTo>
                  <a:pt x="5601" y="3703"/>
                </a:moveTo>
                <a:lnTo>
                  <a:pt x="5601" y="3703"/>
                </a:lnTo>
                <a:lnTo>
                  <a:pt x="5601" y="3703"/>
                </a:lnTo>
                <a:lnTo>
                  <a:pt x="5601" y="3703"/>
                </a:lnTo>
                <a:lnTo>
                  <a:pt x="5601" y="3703"/>
                </a:lnTo>
                <a:lnTo>
                  <a:pt x="5601" y="3703"/>
                </a:lnTo>
                <a:lnTo>
                  <a:pt x="5601" y="3703"/>
                </a:lnTo>
                <a:close/>
                <a:moveTo>
                  <a:pt x="5600" y="3704"/>
                </a:moveTo>
                <a:lnTo>
                  <a:pt x="5600" y="3704"/>
                </a:lnTo>
                <a:close/>
                <a:moveTo>
                  <a:pt x="5593" y="3709"/>
                </a:moveTo>
                <a:lnTo>
                  <a:pt x="5593" y="3709"/>
                </a:lnTo>
                <a:close/>
                <a:moveTo>
                  <a:pt x="5592" y="3709"/>
                </a:moveTo>
                <a:lnTo>
                  <a:pt x="5592" y="3709"/>
                </a:lnTo>
                <a:lnTo>
                  <a:pt x="5592" y="3709"/>
                </a:lnTo>
                <a:close/>
                <a:moveTo>
                  <a:pt x="5590" y="3710"/>
                </a:moveTo>
                <a:lnTo>
                  <a:pt x="5590" y="3710"/>
                </a:lnTo>
                <a:lnTo>
                  <a:pt x="5590" y="3710"/>
                </a:lnTo>
                <a:lnTo>
                  <a:pt x="5590" y="3710"/>
                </a:lnTo>
                <a:lnTo>
                  <a:pt x="5590" y="3710"/>
                </a:lnTo>
                <a:lnTo>
                  <a:pt x="5590" y="3710"/>
                </a:lnTo>
                <a:lnTo>
                  <a:pt x="5590" y="3710"/>
                </a:lnTo>
                <a:lnTo>
                  <a:pt x="5590" y="3710"/>
                </a:lnTo>
                <a:lnTo>
                  <a:pt x="5590" y="3710"/>
                </a:lnTo>
                <a:lnTo>
                  <a:pt x="5590" y="3710"/>
                </a:lnTo>
                <a:close/>
                <a:moveTo>
                  <a:pt x="5587" y="3713"/>
                </a:moveTo>
                <a:lnTo>
                  <a:pt x="5586" y="3714"/>
                </a:lnTo>
                <a:lnTo>
                  <a:pt x="5586" y="3714"/>
                </a:lnTo>
                <a:lnTo>
                  <a:pt x="5586" y="3714"/>
                </a:lnTo>
                <a:lnTo>
                  <a:pt x="5586" y="3714"/>
                </a:lnTo>
                <a:lnTo>
                  <a:pt x="5586" y="3714"/>
                </a:lnTo>
                <a:lnTo>
                  <a:pt x="5586" y="3714"/>
                </a:lnTo>
                <a:lnTo>
                  <a:pt x="5587" y="3714"/>
                </a:lnTo>
                <a:lnTo>
                  <a:pt x="5587" y="3714"/>
                </a:lnTo>
                <a:lnTo>
                  <a:pt x="5587" y="3714"/>
                </a:lnTo>
                <a:lnTo>
                  <a:pt x="5587" y="3714"/>
                </a:lnTo>
                <a:lnTo>
                  <a:pt x="5587" y="3714"/>
                </a:lnTo>
                <a:lnTo>
                  <a:pt x="5586" y="3714"/>
                </a:lnTo>
                <a:lnTo>
                  <a:pt x="5591" y="3710"/>
                </a:lnTo>
                <a:lnTo>
                  <a:pt x="5587" y="3713"/>
                </a:lnTo>
                <a:close/>
                <a:moveTo>
                  <a:pt x="5582" y="3716"/>
                </a:moveTo>
                <a:lnTo>
                  <a:pt x="5582" y="3716"/>
                </a:lnTo>
                <a:lnTo>
                  <a:pt x="5583" y="3716"/>
                </a:lnTo>
                <a:lnTo>
                  <a:pt x="5582" y="3716"/>
                </a:lnTo>
                <a:lnTo>
                  <a:pt x="5582" y="3716"/>
                </a:lnTo>
                <a:lnTo>
                  <a:pt x="5582" y="3716"/>
                </a:lnTo>
                <a:lnTo>
                  <a:pt x="5582" y="3716"/>
                </a:lnTo>
                <a:lnTo>
                  <a:pt x="5582" y="3716"/>
                </a:lnTo>
                <a:lnTo>
                  <a:pt x="5582" y="3716"/>
                </a:lnTo>
                <a:lnTo>
                  <a:pt x="5582" y="3716"/>
                </a:lnTo>
                <a:lnTo>
                  <a:pt x="5582" y="3716"/>
                </a:lnTo>
                <a:lnTo>
                  <a:pt x="5582" y="3716"/>
                </a:lnTo>
                <a:close/>
                <a:moveTo>
                  <a:pt x="5577" y="3719"/>
                </a:moveTo>
                <a:lnTo>
                  <a:pt x="5575" y="3721"/>
                </a:lnTo>
                <a:lnTo>
                  <a:pt x="5577" y="3720"/>
                </a:lnTo>
                <a:lnTo>
                  <a:pt x="5576" y="3720"/>
                </a:lnTo>
                <a:lnTo>
                  <a:pt x="5576" y="3720"/>
                </a:lnTo>
                <a:lnTo>
                  <a:pt x="5576" y="3720"/>
                </a:lnTo>
                <a:lnTo>
                  <a:pt x="5576" y="3720"/>
                </a:lnTo>
                <a:lnTo>
                  <a:pt x="5576" y="3720"/>
                </a:lnTo>
                <a:lnTo>
                  <a:pt x="5576" y="3720"/>
                </a:lnTo>
                <a:lnTo>
                  <a:pt x="5575" y="3720"/>
                </a:lnTo>
                <a:lnTo>
                  <a:pt x="5575" y="3720"/>
                </a:lnTo>
                <a:lnTo>
                  <a:pt x="5575" y="3720"/>
                </a:lnTo>
                <a:lnTo>
                  <a:pt x="5579" y="3717"/>
                </a:lnTo>
                <a:lnTo>
                  <a:pt x="5577" y="3719"/>
                </a:lnTo>
                <a:close/>
                <a:moveTo>
                  <a:pt x="5563" y="3729"/>
                </a:moveTo>
                <a:lnTo>
                  <a:pt x="5563" y="3729"/>
                </a:lnTo>
                <a:close/>
                <a:moveTo>
                  <a:pt x="5552" y="3736"/>
                </a:moveTo>
                <a:lnTo>
                  <a:pt x="5552" y="3736"/>
                </a:lnTo>
                <a:lnTo>
                  <a:pt x="5552" y="3736"/>
                </a:lnTo>
                <a:close/>
                <a:moveTo>
                  <a:pt x="5549" y="3738"/>
                </a:moveTo>
                <a:lnTo>
                  <a:pt x="5547" y="3740"/>
                </a:lnTo>
                <a:lnTo>
                  <a:pt x="5547" y="3740"/>
                </a:lnTo>
                <a:lnTo>
                  <a:pt x="5547" y="3740"/>
                </a:lnTo>
                <a:lnTo>
                  <a:pt x="5547" y="3740"/>
                </a:lnTo>
                <a:lnTo>
                  <a:pt x="5547" y="3740"/>
                </a:lnTo>
                <a:lnTo>
                  <a:pt x="5547" y="3740"/>
                </a:lnTo>
                <a:lnTo>
                  <a:pt x="5547" y="3740"/>
                </a:lnTo>
                <a:lnTo>
                  <a:pt x="5547" y="3740"/>
                </a:lnTo>
                <a:lnTo>
                  <a:pt x="5547" y="3740"/>
                </a:lnTo>
                <a:lnTo>
                  <a:pt x="5548" y="3740"/>
                </a:lnTo>
                <a:lnTo>
                  <a:pt x="5550" y="3739"/>
                </a:lnTo>
                <a:lnTo>
                  <a:pt x="5551" y="3739"/>
                </a:lnTo>
                <a:lnTo>
                  <a:pt x="5550" y="3739"/>
                </a:lnTo>
                <a:lnTo>
                  <a:pt x="5550" y="3739"/>
                </a:lnTo>
                <a:lnTo>
                  <a:pt x="5549" y="3739"/>
                </a:lnTo>
                <a:lnTo>
                  <a:pt x="5549" y="3739"/>
                </a:lnTo>
                <a:lnTo>
                  <a:pt x="5549" y="3739"/>
                </a:lnTo>
                <a:lnTo>
                  <a:pt x="5549" y="3739"/>
                </a:lnTo>
                <a:lnTo>
                  <a:pt x="5549" y="3739"/>
                </a:lnTo>
                <a:lnTo>
                  <a:pt x="5549" y="3739"/>
                </a:lnTo>
                <a:lnTo>
                  <a:pt x="5549" y="3739"/>
                </a:lnTo>
                <a:lnTo>
                  <a:pt x="5549" y="3739"/>
                </a:lnTo>
                <a:lnTo>
                  <a:pt x="5549" y="3739"/>
                </a:lnTo>
                <a:lnTo>
                  <a:pt x="5548" y="3739"/>
                </a:lnTo>
                <a:lnTo>
                  <a:pt x="5548" y="3739"/>
                </a:lnTo>
                <a:lnTo>
                  <a:pt x="5548" y="3739"/>
                </a:lnTo>
                <a:lnTo>
                  <a:pt x="5548" y="3739"/>
                </a:lnTo>
                <a:lnTo>
                  <a:pt x="5550" y="3738"/>
                </a:lnTo>
                <a:lnTo>
                  <a:pt x="5552" y="3736"/>
                </a:lnTo>
                <a:lnTo>
                  <a:pt x="5551" y="3736"/>
                </a:lnTo>
                <a:lnTo>
                  <a:pt x="5549" y="3738"/>
                </a:lnTo>
                <a:close/>
                <a:moveTo>
                  <a:pt x="5538" y="3746"/>
                </a:moveTo>
                <a:lnTo>
                  <a:pt x="5538" y="3746"/>
                </a:lnTo>
                <a:lnTo>
                  <a:pt x="5538" y="3746"/>
                </a:lnTo>
                <a:close/>
                <a:moveTo>
                  <a:pt x="5534" y="3748"/>
                </a:moveTo>
                <a:lnTo>
                  <a:pt x="5533" y="3749"/>
                </a:lnTo>
                <a:lnTo>
                  <a:pt x="5532" y="3749"/>
                </a:lnTo>
                <a:lnTo>
                  <a:pt x="5532" y="3749"/>
                </a:lnTo>
                <a:lnTo>
                  <a:pt x="5532" y="3749"/>
                </a:lnTo>
                <a:lnTo>
                  <a:pt x="5532" y="3749"/>
                </a:lnTo>
                <a:lnTo>
                  <a:pt x="5531" y="3750"/>
                </a:lnTo>
                <a:lnTo>
                  <a:pt x="5535" y="3747"/>
                </a:lnTo>
                <a:lnTo>
                  <a:pt x="5535" y="3747"/>
                </a:lnTo>
                <a:lnTo>
                  <a:pt x="5535" y="3747"/>
                </a:lnTo>
                <a:lnTo>
                  <a:pt x="5534" y="3748"/>
                </a:lnTo>
                <a:close/>
                <a:moveTo>
                  <a:pt x="5501" y="3768"/>
                </a:moveTo>
                <a:lnTo>
                  <a:pt x="5501" y="3768"/>
                </a:lnTo>
                <a:lnTo>
                  <a:pt x="5501" y="3768"/>
                </a:lnTo>
                <a:lnTo>
                  <a:pt x="5501" y="3768"/>
                </a:lnTo>
                <a:close/>
                <a:moveTo>
                  <a:pt x="5499" y="3768"/>
                </a:moveTo>
                <a:lnTo>
                  <a:pt x="5499" y="3768"/>
                </a:lnTo>
                <a:lnTo>
                  <a:pt x="5499" y="3768"/>
                </a:lnTo>
                <a:close/>
                <a:moveTo>
                  <a:pt x="5448" y="3797"/>
                </a:moveTo>
                <a:lnTo>
                  <a:pt x="5449" y="3799"/>
                </a:lnTo>
                <a:lnTo>
                  <a:pt x="5454" y="3808"/>
                </a:lnTo>
                <a:lnTo>
                  <a:pt x="5462" y="3820"/>
                </a:lnTo>
                <a:cubicBezTo>
                  <a:pt x="5467" y="3830"/>
                  <a:pt x="5472" y="3839"/>
                  <a:pt x="5478" y="3849"/>
                </a:cubicBezTo>
                <a:lnTo>
                  <a:pt x="5484" y="3861"/>
                </a:lnTo>
                <a:lnTo>
                  <a:pt x="5472" y="3861"/>
                </a:lnTo>
                <a:cubicBezTo>
                  <a:pt x="5445" y="3861"/>
                  <a:pt x="5415" y="3861"/>
                  <a:pt x="5383" y="3861"/>
                </a:cubicBezTo>
                <a:lnTo>
                  <a:pt x="5369" y="3861"/>
                </a:lnTo>
                <a:lnTo>
                  <a:pt x="5366" y="3857"/>
                </a:lnTo>
                <a:lnTo>
                  <a:pt x="5361" y="3849"/>
                </a:lnTo>
                <a:lnTo>
                  <a:pt x="5360" y="3846"/>
                </a:lnTo>
                <a:lnTo>
                  <a:pt x="5360" y="3846"/>
                </a:lnTo>
                <a:lnTo>
                  <a:pt x="5385" y="3832"/>
                </a:lnTo>
                <a:lnTo>
                  <a:pt x="5422" y="3811"/>
                </a:lnTo>
                <a:lnTo>
                  <a:pt x="5448" y="3797"/>
                </a:lnTo>
                <a:close/>
                <a:moveTo>
                  <a:pt x="4948" y="4080"/>
                </a:moveTo>
                <a:lnTo>
                  <a:pt x="4895" y="4110"/>
                </a:lnTo>
                <a:lnTo>
                  <a:pt x="4895" y="4110"/>
                </a:lnTo>
                <a:lnTo>
                  <a:pt x="4751" y="4191"/>
                </a:lnTo>
                <a:cubicBezTo>
                  <a:pt x="4811" y="4143"/>
                  <a:pt x="4879" y="4105"/>
                  <a:pt x="4951" y="4078"/>
                </a:cubicBezTo>
                <a:lnTo>
                  <a:pt x="4948" y="4080"/>
                </a:lnTo>
                <a:close/>
                <a:moveTo>
                  <a:pt x="4980" y="4508"/>
                </a:moveTo>
                <a:cubicBezTo>
                  <a:pt x="4981" y="4511"/>
                  <a:pt x="4983" y="4514"/>
                  <a:pt x="4984" y="4517"/>
                </a:cubicBezTo>
                <a:cubicBezTo>
                  <a:pt x="4988" y="4527"/>
                  <a:pt x="4989" y="4538"/>
                  <a:pt x="4988" y="4549"/>
                </a:cubicBezTo>
                <a:cubicBezTo>
                  <a:pt x="4984" y="4566"/>
                  <a:pt x="4977" y="4583"/>
                  <a:pt x="4967" y="4597"/>
                </a:cubicBezTo>
                <a:cubicBezTo>
                  <a:pt x="4966" y="4598"/>
                  <a:pt x="4965" y="4600"/>
                  <a:pt x="4964" y="4601"/>
                </a:cubicBezTo>
                <a:lnTo>
                  <a:pt x="4962" y="4603"/>
                </a:lnTo>
                <a:lnTo>
                  <a:pt x="4959" y="4606"/>
                </a:lnTo>
                <a:lnTo>
                  <a:pt x="4949" y="4616"/>
                </a:lnTo>
                <a:cubicBezTo>
                  <a:pt x="4942" y="4623"/>
                  <a:pt x="4934" y="4630"/>
                  <a:pt x="4927" y="4637"/>
                </a:cubicBezTo>
                <a:cubicBezTo>
                  <a:pt x="4912" y="4650"/>
                  <a:pt x="4896" y="4662"/>
                  <a:pt x="4880" y="4674"/>
                </a:cubicBezTo>
                <a:cubicBezTo>
                  <a:pt x="4852" y="4695"/>
                  <a:pt x="4823" y="4714"/>
                  <a:pt x="4793" y="4731"/>
                </a:cubicBezTo>
                <a:cubicBezTo>
                  <a:pt x="4798" y="4717"/>
                  <a:pt x="4803" y="4704"/>
                  <a:pt x="4809" y="4691"/>
                </a:cubicBezTo>
                <a:cubicBezTo>
                  <a:pt x="4832" y="4641"/>
                  <a:pt x="4865" y="4596"/>
                  <a:pt x="4907" y="4560"/>
                </a:cubicBezTo>
                <a:cubicBezTo>
                  <a:pt x="4929" y="4540"/>
                  <a:pt x="4954" y="4522"/>
                  <a:pt x="4980" y="4507"/>
                </a:cubicBezTo>
                <a:lnTo>
                  <a:pt x="4980" y="4508"/>
                </a:lnTo>
                <a:close/>
                <a:moveTo>
                  <a:pt x="5606" y="3698"/>
                </a:moveTo>
                <a:lnTo>
                  <a:pt x="5606" y="3698"/>
                </a:lnTo>
                <a:lnTo>
                  <a:pt x="5606" y="3698"/>
                </a:lnTo>
                <a:close/>
                <a:moveTo>
                  <a:pt x="6536" y="2510"/>
                </a:moveTo>
                <a:cubicBezTo>
                  <a:pt x="6599" y="2558"/>
                  <a:pt x="6657" y="2611"/>
                  <a:pt x="6711" y="2668"/>
                </a:cubicBezTo>
                <a:cubicBezTo>
                  <a:pt x="6760" y="2720"/>
                  <a:pt x="6805" y="2775"/>
                  <a:pt x="6846" y="2833"/>
                </a:cubicBezTo>
                <a:cubicBezTo>
                  <a:pt x="6865" y="2860"/>
                  <a:pt x="6882" y="2885"/>
                  <a:pt x="6897" y="2910"/>
                </a:cubicBezTo>
                <a:cubicBezTo>
                  <a:pt x="6905" y="2922"/>
                  <a:pt x="6912" y="2934"/>
                  <a:pt x="6919" y="2946"/>
                </a:cubicBezTo>
                <a:lnTo>
                  <a:pt x="6931" y="2966"/>
                </a:lnTo>
                <a:lnTo>
                  <a:pt x="6934" y="2971"/>
                </a:lnTo>
                <a:lnTo>
                  <a:pt x="6939" y="2981"/>
                </a:lnTo>
                <a:lnTo>
                  <a:pt x="6950" y="3000"/>
                </a:lnTo>
                <a:lnTo>
                  <a:pt x="6969" y="3033"/>
                </a:lnTo>
                <a:cubicBezTo>
                  <a:pt x="6981" y="3055"/>
                  <a:pt x="6993" y="3077"/>
                  <a:pt x="7004" y="3099"/>
                </a:cubicBezTo>
                <a:cubicBezTo>
                  <a:pt x="7190" y="3459"/>
                  <a:pt x="7298" y="3854"/>
                  <a:pt x="7320" y="4259"/>
                </a:cubicBezTo>
                <a:cubicBezTo>
                  <a:pt x="7321" y="4285"/>
                  <a:pt x="7322" y="4311"/>
                  <a:pt x="7323" y="4336"/>
                </a:cubicBezTo>
                <a:lnTo>
                  <a:pt x="7323" y="4375"/>
                </a:lnTo>
                <a:lnTo>
                  <a:pt x="7323" y="4426"/>
                </a:lnTo>
                <a:lnTo>
                  <a:pt x="7323" y="4449"/>
                </a:lnTo>
                <a:lnTo>
                  <a:pt x="7323" y="4471"/>
                </a:lnTo>
                <a:lnTo>
                  <a:pt x="7323" y="4491"/>
                </a:lnTo>
                <a:cubicBezTo>
                  <a:pt x="7322" y="4517"/>
                  <a:pt x="7321" y="4543"/>
                  <a:pt x="7320" y="4569"/>
                </a:cubicBezTo>
                <a:cubicBezTo>
                  <a:pt x="7313" y="4676"/>
                  <a:pt x="7301" y="4784"/>
                  <a:pt x="7281" y="4890"/>
                </a:cubicBezTo>
                <a:cubicBezTo>
                  <a:pt x="7261" y="5002"/>
                  <a:pt x="7232" y="5112"/>
                  <a:pt x="7197" y="5220"/>
                </a:cubicBezTo>
                <a:cubicBezTo>
                  <a:pt x="7160" y="5332"/>
                  <a:pt x="7115" y="5440"/>
                  <a:pt x="7062" y="5546"/>
                </a:cubicBezTo>
                <a:cubicBezTo>
                  <a:pt x="6955" y="5758"/>
                  <a:pt x="6817" y="5952"/>
                  <a:pt x="6653" y="6123"/>
                </a:cubicBezTo>
                <a:cubicBezTo>
                  <a:pt x="6574" y="6205"/>
                  <a:pt x="6489" y="6281"/>
                  <a:pt x="6399" y="6351"/>
                </a:cubicBezTo>
                <a:cubicBezTo>
                  <a:pt x="6377" y="6368"/>
                  <a:pt x="6355" y="6385"/>
                  <a:pt x="6333" y="6401"/>
                </a:cubicBezTo>
                <a:lnTo>
                  <a:pt x="6300" y="6425"/>
                </a:lnTo>
                <a:lnTo>
                  <a:pt x="6284" y="6436"/>
                </a:lnTo>
                <a:lnTo>
                  <a:pt x="6268" y="6447"/>
                </a:lnTo>
                <a:cubicBezTo>
                  <a:pt x="6228" y="6473"/>
                  <a:pt x="6188" y="6499"/>
                  <a:pt x="6147" y="6523"/>
                </a:cubicBezTo>
                <a:cubicBezTo>
                  <a:pt x="5983" y="6620"/>
                  <a:pt x="5810" y="6699"/>
                  <a:pt x="5630" y="6759"/>
                </a:cubicBezTo>
                <a:cubicBezTo>
                  <a:pt x="5809" y="6695"/>
                  <a:pt x="5981" y="6613"/>
                  <a:pt x="6143" y="6513"/>
                </a:cubicBezTo>
                <a:cubicBezTo>
                  <a:pt x="6183" y="6488"/>
                  <a:pt x="6223" y="6461"/>
                  <a:pt x="6262" y="6434"/>
                </a:cubicBezTo>
                <a:lnTo>
                  <a:pt x="6294" y="6412"/>
                </a:lnTo>
                <a:lnTo>
                  <a:pt x="6326" y="6388"/>
                </a:lnTo>
                <a:cubicBezTo>
                  <a:pt x="6348" y="6372"/>
                  <a:pt x="6369" y="6354"/>
                  <a:pt x="6391" y="6337"/>
                </a:cubicBezTo>
                <a:cubicBezTo>
                  <a:pt x="6479" y="6266"/>
                  <a:pt x="6561" y="6190"/>
                  <a:pt x="6638" y="6108"/>
                </a:cubicBezTo>
                <a:cubicBezTo>
                  <a:pt x="6718" y="6023"/>
                  <a:pt x="6791" y="5933"/>
                  <a:pt x="6857" y="5837"/>
                </a:cubicBezTo>
                <a:cubicBezTo>
                  <a:pt x="6990" y="5646"/>
                  <a:pt x="7094" y="5435"/>
                  <a:pt x="7165" y="5213"/>
                </a:cubicBezTo>
                <a:cubicBezTo>
                  <a:pt x="7199" y="5107"/>
                  <a:pt x="7225" y="4999"/>
                  <a:pt x="7245" y="4889"/>
                </a:cubicBezTo>
                <a:cubicBezTo>
                  <a:pt x="7263" y="4785"/>
                  <a:pt x="7275" y="4680"/>
                  <a:pt x="7280" y="4574"/>
                </a:cubicBezTo>
                <a:cubicBezTo>
                  <a:pt x="7281" y="4548"/>
                  <a:pt x="7282" y="4523"/>
                  <a:pt x="7283" y="4497"/>
                </a:cubicBezTo>
                <a:lnTo>
                  <a:pt x="7283" y="4458"/>
                </a:lnTo>
                <a:lnTo>
                  <a:pt x="7283" y="4384"/>
                </a:lnTo>
                <a:lnTo>
                  <a:pt x="7282" y="4345"/>
                </a:lnTo>
                <a:cubicBezTo>
                  <a:pt x="7281" y="4320"/>
                  <a:pt x="7280" y="4295"/>
                  <a:pt x="7278" y="4269"/>
                </a:cubicBezTo>
                <a:cubicBezTo>
                  <a:pt x="7266" y="4071"/>
                  <a:pt x="7233" y="3874"/>
                  <a:pt x="7179" y="3683"/>
                </a:cubicBezTo>
                <a:cubicBezTo>
                  <a:pt x="7126" y="3494"/>
                  <a:pt x="7054" y="3311"/>
                  <a:pt x="6964" y="3137"/>
                </a:cubicBezTo>
                <a:cubicBezTo>
                  <a:pt x="6953" y="3116"/>
                  <a:pt x="6941" y="3094"/>
                  <a:pt x="6929" y="3073"/>
                </a:cubicBezTo>
                <a:lnTo>
                  <a:pt x="6912" y="3041"/>
                </a:lnTo>
                <a:lnTo>
                  <a:pt x="6892" y="3006"/>
                </a:lnTo>
                <a:lnTo>
                  <a:pt x="6886" y="2997"/>
                </a:lnTo>
                <a:lnTo>
                  <a:pt x="6884" y="2992"/>
                </a:lnTo>
                <a:lnTo>
                  <a:pt x="6881" y="2987"/>
                </a:lnTo>
                <a:lnTo>
                  <a:pt x="6872" y="2971"/>
                </a:lnTo>
                <a:cubicBezTo>
                  <a:pt x="6858" y="2949"/>
                  <a:pt x="6844" y="2925"/>
                  <a:pt x="6827" y="2901"/>
                </a:cubicBezTo>
                <a:cubicBezTo>
                  <a:pt x="6791" y="2846"/>
                  <a:pt x="6751" y="2794"/>
                  <a:pt x="6708" y="2745"/>
                </a:cubicBezTo>
                <a:cubicBezTo>
                  <a:pt x="6610" y="2634"/>
                  <a:pt x="6495" y="2538"/>
                  <a:pt x="6367" y="2463"/>
                </a:cubicBezTo>
                <a:lnTo>
                  <a:pt x="6356" y="2456"/>
                </a:lnTo>
                <a:cubicBezTo>
                  <a:pt x="6392" y="2462"/>
                  <a:pt x="6426" y="2469"/>
                  <a:pt x="6461" y="2477"/>
                </a:cubicBezTo>
                <a:lnTo>
                  <a:pt x="6507" y="2487"/>
                </a:lnTo>
                <a:cubicBezTo>
                  <a:pt x="6517" y="2495"/>
                  <a:pt x="6527" y="2502"/>
                  <a:pt x="6537" y="2510"/>
                </a:cubicBezTo>
                <a:lnTo>
                  <a:pt x="6536" y="2510"/>
                </a:lnTo>
                <a:close/>
              </a:path>
            </a:pathLst>
          </a:custGeom>
          <a:gradFill>
            <a:gsLst>
              <a:gs pos="0">
                <a:srgbClr val="DFB88D">
                  <a:lumMod val="56000"/>
                  <a:lumOff val="44000"/>
                  <a:alpha val="52000"/>
                </a:srgbClr>
              </a:gs>
              <a:gs pos="100000">
                <a:srgbClr val="9A5A33">
                  <a:lumMod val="86000"/>
                  <a:lumOff val="14000"/>
                  <a:alpha val="6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137" name="PA-文本框 136"/>
          <p:cNvSpPr txBox="1"/>
          <p:nvPr>
            <p:custDataLst>
              <p:tags r:id="rId7"/>
            </p:custDataLst>
          </p:nvPr>
        </p:nvSpPr>
        <p:spPr>
          <a:xfrm>
            <a:off x="7742976" y="1242431"/>
            <a:ext cx="563337" cy="769441"/>
          </a:xfrm>
          <a:prstGeom prst="rect">
            <a:avLst/>
          </a:prstGeom>
          <a:noFill/>
        </p:spPr>
        <p:txBody>
          <a:bodyPr wrap="square" rtlCol="0">
            <a:spAutoFit/>
          </a:bodyPr>
          <a:lstStyle/>
          <a:p>
            <a:pPr algn="ctr"/>
            <a:r>
              <a:rPr lang="zh-CN" altLang="en-US" sz="44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壹</a:t>
            </a:r>
          </a:p>
        </p:txBody>
      </p:sp>
      <p:sp>
        <p:nvSpPr>
          <p:cNvPr id="147" name="PA-任意多边形 108-30892"/>
          <p:cNvSpPr>
            <a:spLocks noEditPoints="1"/>
          </p:cNvSpPr>
          <p:nvPr>
            <p:custDataLst>
              <p:tags r:id="rId8"/>
            </p:custDataLst>
          </p:nvPr>
        </p:nvSpPr>
        <p:spPr bwMode="auto">
          <a:xfrm rot="11871185">
            <a:off x="7755381" y="3410286"/>
            <a:ext cx="325068" cy="352156"/>
          </a:xfrm>
          <a:custGeom>
            <a:avLst/>
            <a:gdLst>
              <a:gd name="T0" fmla="*/ 6563 w 9821"/>
              <a:gd name="T1" fmla="*/ 6778 h 10653"/>
              <a:gd name="T2" fmla="*/ 6734 w 9821"/>
              <a:gd name="T3" fmla="*/ 2666 h 10653"/>
              <a:gd name="T4" fmla="*/ 4561 w 9821"/>
              <a:gd name="T5" fmla="*/ 8660 h 10653"/>
              <a:gd name="T6" fmla="*/ 8500 w 9821"/>
              <a:gd name="T7" fmla="*/ 5992 h 10653"/>
              <a:gd name="T8" fmla="*/ 2310 w 9821"/>
              <a:gd name="T9" fmla="*/ 10401 h 10653"/>
              <a:gd name="T10" fmla="*/ 7174 w 9821"/>
              <a:gd name="T11" fmla="*/ 4706 h 10653"/>
              <a:gd name="T12" fmla="*/ 6988 w 9821"/>
              <a:gd name="T13" fmla="*/ 4172 h 10653"/>
              <a:gd name="T14" fmla="*/ 5760 w 9821"/>
              <a:gd name="T15" fmla="*/ 6425 h 10653"/>
              <a:gd name="T16" fmla="*/ 6865 w 9821"/>
              <a:gd name="T17" fmla="*/ 4387 h 10653"/>
              <a:gd name="T18" fmla="*/ 6767 w 9821"/>
              <a:gd name="T19" fmla="*/ 4604 h 10653"/>
              <a:gd name="T20" fmla="*/ 6124 w 9821"/>
              <a:gd name="T21" fmla="*/ 3008 h 10653"/>
              <a:gd name="T22" fmla="*/ 6012 w 9821"/>
              <a:gd name="T23" fmla="*/ 3059 h 10653"/>
              <a:gd name="T24" fmla="*/ 6268 w 9821"/>
              <a:gd name="T25" fmla="*/ 5063 h 10653"/>
              <a:gd name="T26" fmla="*/ 5949 w 9821"/>
              <a:gd name="T27" fmla="*/ 3515 h 10653"/>
              <a:gd name="T28" fmla="*/ 5722 w 9821"/>
              <a:gd name="T29" fmla="*/ 3628 h 10653"/>
              <a:gd name="T30" fmla="*/ 5606 w 9821"/>
              <a:gd name="T31" fmla="*/ 3725 h 10653"/>
              <a:gd name="T32" fmla="*/ 5611 w 9821"/>
              <a:gd name="T33" fmla="*/ 3696 h 10653"/>
              <a:gd name="T34" fmla="*/ 5599 w 9821"/>
              <a:gd name="T35" fmla="*/ 3705 h 10653"/>
              <a:gd name="T36" fmla="*/ 5580 w 9821"/>
              <a:gd name="T37" fmla="*/ 3715 h 10653"/>
              <a:gd name="T38" fmla="*/ 5520 w 9821"/>
              <a:gd name="T39" fmla="*/ 3759 h 10653"/>
              <a:gd name="T40" fmla="*/ 5249 w 9821"/>
              <a:gd name="T41" fmla="*/ 3909 h 10653"/>
              <a:gd name="T42" fmla="*/ 4816 w 9821"/>
              <a:gd name="T43" fmla="*/ 4154 h 10653"/>
              <a:gd name="T44" fmla="*/ 3640 w 9821"/>
              <a:gd name="T45" fmla="*/ 3024 h 10653"/>
              <a:gd name="T46" fmla="*/ 5010 w 9821"/>
              <a:gd name="T47" fmla="*/ 4390 h 10653"/>
              <a:gd name="T48" fmla="*/ 5563 w 9821"/>
              <a:gd name="T49" fmla="*/ 3729 h 10653"/>
              <a:gd name="T50" fmla="*/ 5566 w 9821"/>
              <a:gd name="T51" fmla="*/ 3818 h 10653"/>
              <a:gd name="T52" fmla="*/ 5638 w 9821"/>
              <a:gd name="T53" fmla="*/ 3670 h 10653"/>
              <a:gd name="T54" fmla="*/ 5401 w 9821"/>
              <a:gd name="T55" fmla="*/ 4289 h 10653"/>
              <a:gd name="T56" fmla="*/ 5036 w 9821"/>
              <a:gd name="T57" fmla="*/ 4041 h 10653"/>
              <a:gd name="T58" fmla="*/ 5463 w 9821"/>
              <a:gd name="T59" fmla="*/ 4261 h 10653"/>
              <a:gd name="T60" fmla="*/ 5279 w 9821"/>
              <a:gd name="T61" fmla="*/ 4364 h 10653"/>
              <a:gd name="T62" fmla="*/ 5491 w 9821"/>
              <a:gd name="T63" fmla="*/ 4114 h 10653"/>
              <a:gd name="T64" fmla="*/ 5503 w 9821"/>
              <a:gd name="T65" fmla="*/ 4084 h 10653"/>
              <a:gd name="T66" fmla="*/ 5515 w 9821"/>
              <a:gd name="T67" fmla="*/ 3759 h 10653"/>
              <a:gd name="T68" fmla="*/ 5546 w 9821"/>
              <a:gd name="T69" fmla="*/ 3741 h 10653"/>
              <a:gd name="T70" fmla="*/ 5621 w 9821"/>
              <a:gd name="T71" fmla="*/ 3694 h 10653"/>
              <a:gd name="T72" fmla="*/ 5624 w 9821"/>
              <a:gd name="T73" fmla="*/ 3684 h 10653"/>
              <a:gd name="T74" fmla="*/ 5607 w 9821"/>
              <a:gd name="T75" fmla="*/ 3721 h 10653"/>
              <a:gd name="T76" fmla="*/ 5610 w 9821"/>
              <a:gd name="T77" fmla="*/ 3717 h 10653"/>
              <a:gd name="T78" fmla="*/ 5568 w 9821"/>
              <a:gd name="T79" fmla="*/ 3727 h 10653"/>
              <a:gd name="T80" fmla="*/ 5572 w 9821"/>
              <a:gd name="T81" fmla="*/ 3808 h 10653"/>
              <a:gd name="T82" fmla="*/ 5554 w 9821"/>
              <a:gd name="T83" fmla="*/ 3860 h 10653"/>
              <a:gd name="T84" fmla="*/ 5553 w 9821"/>
              <a:gd name="T85" fmla="*/ 3859 h 10653"/>
              <a:gd name="T86" fmla="*/ 5501 w 9821"/>
              <a:gd name="T87" fmla="*/ 4057 h 10653"/>
              <a:gd name="T88" fmla="*/ 5565 w 9821"/>
              <a:gd name="T89" fmla="*/ 3824 h 10653"/>
              <a:gd name="T90" fmla="*/ 5601 w 9821"/>
              <a:gd name="T91" fmla="*/ 3703 h 10653"/>
              <a:gd name="T92" fmla="*/ 5604 w 9821"/>
              <a:gd name="T93" fmla="*/ 3701 h 10653"/>
              <a:gd name="T94" fmla="*/ 5611 w 9821"/>
              <a:gd name="T95" fmla="*/ 3698 h 10653"/>
              <a:gd name="T96" fmla="*/ 5598 w 9821"/>
              <a:gd name="T97" fmla="*/ 3727 h 10653"/>
              <a:gd name="T98" fmla="*/ 5636 w 9821"/>
              <a:gd name="T99" fmla="*/ 3672 h 10653"/>
              <a:gd name="T100" fmla="*/ 5488 w 9821"/>
              <a:gd name="T101" fmla="*/ 3775 h 10653"/>
              <a:gd name="T102" fmla="*/ 5500 w 9821"/>
              <a:gd name="T103" fmla="*/ 3771 h 10653"/>
              <a:gd name="T104" fmla="*/ 5558 w 9821"/>
              <a:gd name="T105" fmla="*/ 3829 h 10653"/>
              <a:gd name="T106" fmla="*/ 5527 w 9821"/>
              <a:gd name="T107" fmla="*/ 3948 h 10653"/>
              <a:gd name="T108" fmla="*/ 5114 w 9821"/>
              <a:gd name="T109" fmla="*/ 4195 h 10653"/>
              <a:gd name="T110" fmla="*/ 5433 w 9821"/>
              <a:gd name="T111" fmla="*/ 4460 h 10653"/>
              <a:gd name="T112" fmla="*/ 5540 w 9821"/>
              <a:gd name="T113" fmla="*/ 4387 h 10653"/>
              <a:gd name="T114" fmla="*/ 5622 w 9821"/>
              <a:gd name="T115" fmla="*/ 3695 h 10653"/>
              <a:gd name="T116" fmla="*/ 5587 w 9821"/>
              <a:gd name="T117" fmla="*/ 3713 h 10653"/>
              <a:gd name="T118" fmla="*/ 5547 w 9821"/>
              <a:gd name="T119" fmla="*/ 3740 h 10653"/>
              <a:gd name="T120" fmla="*/ 5462 w 9821"/>
              <a:gd name="T121" fmla="*/ 3820 h 10653"/>
              <a:gd name="T122" fmla="*/ 7323 w 9821"/>
              <a:gd name="T123" fmla="*/ 4426 h 10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21" h="10653">
                <a:moveTo>
                  <a:pt x="9820" y="3826"/>
                </a:moveTo>
                <a:cubicBezTo>
                  <a:pt x="9818" y="3653"/>
                  <a:pt x="9809" y="3475"/>
                  <a:pt x="9789" y="3293"/>
                </a:cubicBezTo>
                <a:cubicBezTo>
                  <a:pt x="9790" y="3316"/>
                  <a:pt x="9792" y="3339"/>
                  <a:pt x="9793" y="3362"/>
                </a:cubicBezTo>
                <a:cubicBezTo>
                  <a:pt x="9764" y="3188"/>
                  <a:pt x="9726" y="3015"/>
                  <a:pt x="9677" y="2846"/>
                </a:cubicBezTo>
                <a:cubicBezTo>
                  <a:pt x="9624" y="2665"/>
                  <a:pt x="9559" y="2489"/>
                  <a:pt x="9480" y="2318"/>
                </a:cubicBezTo>
                <a:cubicBezTo>
                  <a:pt x="9313" y="1953"/>
                  <a:pt x="9083" y="1621"/>
                  <a:pt x="8802" y="1334"/>
                </a:cubicBezTo>
                <a:cubicBezTo>
                  <a:pt x="8662" y="1193"/>
                  <a:pt x="8512" y="1063"/>
                  <a:pt x="8351" y="946"/>
                </a:cubicBezTo>
                <a:cubicBezTo>
                  <a:pt x="8199" y="835"/>
                  <a:pt x="8039" y="735"/>
                  <a:pt x="7873" y="646"/>
                </a:cubicBezTo>
                <a:cubicBezTo>
                  <a:pt x="7717" y="562"/>
                  <a:pt x="7557" y="488"/>
                  <a:pt x="7393" y="422"/>
                </a:cubicBezTo>
                <a:cubicBezTo>
                  <a:pt x="7235" y="358"/>
                  <a:pt x="7079" y="306"/>
                  <a:pt x="6926" y="259"/>
                </a:cubicBezTo>
                <a:cubicBezTo>
                  <a:pt x="6688" y="188"/>
                  <a:pt x="6445" y="129"/>
                  <a:pt x="6200" y="82"/>
                </a:cubicBezTo>
                <a:cubicBezTo>
                  <a:pt x="5992" y="52"/>
                  <a:pt x="5798" y="32"/>
                  <a:pt x="5616" y="18"/>
                </a:cubicBezTo>
                <a:lnTo>
                  <a:pt x="5548" y="14"/>
                </a:lnTo>
                <a:lnTo>
                  <a:pt x="5515" y="12"/>
                </a:lnTo>
                <a:lnTo>
                  <a:pt x="5480" y="10"/>
                </a:lnTo>
                <a:cubicBezTo>
                  <a:pt x="5432" y="7"/>
                  <a:pt x="5385" y="5"/>
                  <a:pt x="5338" y="4"/>
                </a:cubicBezTo>
                <a:cubicBezTo>
                  <a:pt x="5244" y="1"/>
                  <a:pt x="5152" y="0"/>
                  <a:pt x="5062" y="0"/>
                </a:cubicBezTo>
                <a:cubicBezTo>
                  <a:pt x="4735" y="3"/>
                  <a:pt x="4409" y="32"/>
                  <a:pt x="4086" y="87"/>
                </a:cubicBezTo>
                <a:cubicBezTo>
                  <a:pt x="3776" y="139"/>
                  <a:pt x="3471" y="218"/>
                  <a:pt x="3174" y="323"/>
                </a:cubicBezTo>
                <a:cubicBezTo>
                  <a:pt x="3068" y="361"/>
                  <a:pt x="2986" y="394"/>
                  <a:pt x="2931" y="417"/>
                </a:cubicBezTo>
                <a:cubicBezTo>
                  <a:pt x="2876" y="440"/>
                  <a:pt x="2848" y="452"/>
                  <a:pt x="2848" y="452"/>
                </a:cubicBezTo>
                <a:cubicBezTo>
                  <a:pt x="2785" y="480"/>
                  <a:pt x="2723" y="510"/>
                  <a:pt x="2661" y="541"/>
                </a:cubicBezTo>
                <a:cubicBezTo>
                  <a:pt x="2630" y="557"/>
                  <a:pt x="2598" y="573"/>
                  <a:pt x="2568" y="589"/>
                </a:cubicBezTo>
                <a:lnTo>
                  <a:pt x="2544" y="602"/>
                </a:lnTo>
                <a:lnTo>
                  <a:pt x="2519" y="616"/>
                </a:lnTo>
                <a:lnTo>
                  <a:pt x="2464" y="646"/>
                </a:lnTo>
                <a:cubicBezTo>
                  <a:pt x="2320" y="729"/>
                  <a:pt x="2180" y="820"/>
                  <a:pt x="2046" y="918"/>
                </a:cubicBezTo>
                <a:cubicBezTo>
                  <a:pt x="1784" y="1110"/>
                  <a:pt x="1546" y="1333"/>
                  <a:pt x="1338" y="1582"/>
                </a:cubicBezTo>
                <a:cubicBezTo>
                  <a:pt x="950" y="2045"/>
                  <a:pt x="678" y="2594"/>
                  <a:pt x="546" y="3184"/>
                </a:cubicBezTo>
                <a:cubicBezTo>
                  <a:pt x="487" y="3452"/>
                  <a:pt x="456" y="3727"/>
                  <a:pt x="453" y="4002"/>
                </a:cubicBezTo>
                <a:cubicBezTo>
                  <a:pt x="450" y="4257"/>
                  <a:pt x="471" y="4513"/>
                  <a:pt x="515" y="4764"/>
                </a:cubicBezTo>
                <a:cubicBezTo>
                  <a:pt x="557" y="4996"/>
                  <a:pt x="621" y="5222"/>
                  <a:pt x="707" y="5441"/>
                </a:cubicBezTo>
                <a:cubicBezTo>
                  <a:pt x="786" y="5640"/>
                  <a:pt x="885" y="5831"/>
                  <a:pt x="1001" y="6011"/>
                </a:cubicBezTo>
                <a:cubicBezTo>
                  <a:pt x="1201" y="6319"/>
                  <a:pt x="1454" y="6588"/>
                  <a:pt x="1749" y="6806"/>
                </a:cubicBezTo>
                <a:cubicBezTo>
                  <a:pt x="1970" y="6970"/>
                  <a:pt x="2212" y="7105"/>
                  <a:pt x="2468" y="7207"/>
                </a:cubicBezTo>
                <a:cubicBezTo>
                  <a:pt x="2631" y="7273"/>
                  <a:pt x="2798" y="7326"/>
                  <a:pt x="2969" y="7366"/>
                </a:cubicBezTo>
                <a:cubicBezTo>
                  <a:pt x="3086" y="7393"/>
                  <a:pt x="3149" y="7404"/>
                  <a:pt x="3149" y="7404"/>
                </a:cubicBezTo>
                <a:cubicBezTo>
                  <a:pt x="3406" y="7466"/>
                  <a:pt x="3667" y="7506"/>
                  <a:pt x="3931" y="7523"/>
                </a:cubicBezTo>
                <a:cubicBezTo>
                  <a:pt x="4060" y="7531"/>
                  <a:pt x="4189" y="7535"/>
                  <a:pt x="4315" y="7535"/>
                </a:cubicBezTo>
                <a:cubicBezTo>
                  <a:pt x="4441" y="7534"/>
                  <a:pt x="4567" y="7529"/>
                  <a:pt x="4690" y="7519"/>
                </a:cubicBezTo>
                <a:cubicBezTo>
                  <a:pt x="5182" y="7478"/>
                  <a:pt x="5639" y="7355"/>
                  <a:pt x="6033" y="7167"/>
                </a:cubicBezTo>
                <a:cubicBezTo>
                  <a:pt x="5748" y="7295"/>
                  <a:pt x="5448" y="7385"/>
                  <a:pt x="5139" y="7434"/>
                </a:cubicBezTo>
                <a:cubicBezTo>
                  <a:pt x="4921" y="7470"/>
                  <a:pt x="4700" y="7488"/>
                  <a:pt x="4479" y="7487"/>
                </a:cubicBezTo>
                <a:cubicBezTo>
                  <a:pt x="4262" y="7486"/>
                  <a:pt x="4045" y="7471"/>
                  <a:pt x="3830" y="7440"/>
                </a:cubicBezTo>
                <a:cubicBezTo>
                  <a:pt x="4047" y="7463"/>
                  <a:pt x="4265" y="7472"/>
                  <a:pt x="4483" y="7467"/>
                </a:cubicBezTo>
                <a:cubicBezTo>
                  <a:pt x="4701" y="7462"/>
                  <a:pt x="4919" y="7438"/>
                  <a:pt x="5133" y="7398"/>
                </a:cubicBezTo>
                <a:cubicBezTo>
                  <a:pt x="5561" y="7317"/>
                  <a:pt x="5974" y="7163"/>
                  <a:pt x="6338" y="6934"/>
                </a:cubicBezTo>
                <a:cubicBezTo>
                  <a:pt x="6385" y="6905"/>
                  <a:pt x="6431" y="6874"/>
                  <a:pt x="6476" y="6842"/>
                </a:cubicBezTo>
                <a:lnTo>
                  <a:pt x="6510" y="6818"/>
                </a:lnTo>
                <a:lnTo>
                  <a:pt x="6544" y="6792"/>
                </a:lnTo>
                <a:lnTo>
                  <a:pt x="6563" y="6778"/>
                </a:lnTo>
                <a:lnTo>
                  <a:pt x="6582" y="6764"/>
                </a:lnTo>
                <a:cubicBezTo>
                  <a:pt x="6595" y="6754"/>
                  <a:pt x="6608" y="6744"/>
                  <a:pt x="6621" y="6734"/>
                </a:cubicBezTo>
                <a:cubicBezTo>
                  <a:pt x="6725" y="6650"/>
                  <a:pt x="6824" y="6560"/>
                  <a:pt x="6916" y="6463"/>
                </a:cubicBezTo>
                <a:cubicBezTo>
                  <a:pt x="7012" y="6363"/>
                  <a:pt x="7100" y="6256"/>
                  <a:pt x="7180" y="6142"/>
                </a:cubicBezTo>
                <a:cubicBezTo>
                  <a:pt x="7262" y="6027"/>
                  <a:pt x="7334" y="5907"/>
                  <a:pt x="7397" y="5781"/>
                </a:cubicBezTo>
                <a:cubicBezTo>
                  <a:pt x="7350" y="5871"/>
                  <a:pt x="7297" y="5958"/>
                  <a:pt x="7240" y="6042"/>
                </a:cubicBezTo>
                <a:cubicBezTo>
                  <a:pt x="7161" y="6157"/>
                  <a:pt x="7075" y="6265"/>
                  <a:pt x="6980" y="6367"/>
                </a:cubicBezTo>
                <a:cubicBezTo>
                  <a:pt x="6888" y="6466"/>
                  <a:pt x="6790" y="6558"/>
                  <a:pt x="6686" y="6642"/>
                </a:cubicBezTo>
                <a:cubicBezTo>
                  <a:pt x="6635" y="6683"/>
                  <a:pt x="6583" y="6722"/>
                  <a:pt x="6531" y="6759"/>
                </a:cubicBezTo>
                <a:lnTo>
                  <a:pt x="6513" y="6772"/>
                </a:lnTo>
                <a:lnTo>
                  <a:pt x="6495" y="6784"/>
                </a:lnTo>
                <a:lnTo>
                  <a:pt x="6461" y="6807"/>
                </a:lnTo>
                <a:cubicBezTo>
                  <a:pt x="6439" y="6822"/>
                  <a:pt x="6416" y="6836"/>
                  <a:pt x="6392" y="6851"/>
                </a:cubicBezTo>
                <a:cubicBezTo>
                  <a:pt x="6299" y="6909"/>
                  <a:pt x="6203" y="6961"/>
                  <a:pt x="6104" y="7009"/>
                </a:cubicBezTo>
                <a:cubicBezTo>
                  <a:pt x="5710" y="7199"/>
                  <a:pt x="5277" y="7303"/>
                  <a:pt x="4847" y="7333"/>
                </a:cubicBezTo>
                <a:cubicBezTo>
                  <a:pt x="4739" y="7341"/>
                  <a:pt x="4632" y="7344"/>
                  <a:pt x="4525" y="7342"/>
                </a:cubicBezTo>
                <a:cubicBezTo>
                  <a:pt x="4418" y="7341"/>
                  <a:pt x="4312" y="7335"/>
                  <a:pt x="4207" y="7326"/>
                </a:cubicBezTo>
                <a:cubicBezTo>
                  <a:pt x="4003" y="7309"/>
                  <a:pt x="3801" y="7276"/>
                  <a:pt x="3602" y="7228"/>
                </a:cubicBezTo>
                <a:cubicBezTo>
                  <a:pt x="3809" y="7254"/>
                  <a:pt x="4017" y="7265"/>
                  <a:pt x="4225" y="7263"/>
                </a:cubicBezTo>
                <a:cubicBezTo>
                  <a:pt x="4431" y="7263"/>
                  <a:pt x="4636" y="7247"/>
                  <a:pt x="4838" y="7217"/>
                </a:cubicBezTo>
                <a:cubicBezTo>
                  <a:pt x="5241" y="7156"/>
                  <a:pt x="5628" y="7033"/>
                  <a:pt x="5976" y="6843"/>
                </a:cubicBezTo>
                <a:cubicBezTo>
                  <a:pt x="6062" y="6796"/>
                  <a:pt x="6147" y="6744"/>
                  <a:pt x="6228" y="6689"/>
                </a:cubicBezTo>
                <a:cubicBezTo>
                  <a:pt x="6269" y="6661"/>
                  <a:pt x="6309" y="6632"/>
                  <a:pt x="6348" y="6603"/>
                </a:cubicBezTo>
                <a:lnTo>
                  <a:pt x="6377" y="6580"/>
                </a:lnTo>
                <a:lnTo>
                  <a:pt x="6409" y="6554"/>
                </a:lnTo>
                <a:cubicBezTo>
                  <a:pt x="6431" y="6537"/>
                  <a:pt x="6453" y="6519"/>
                  <a:pt x="6475" y="6500"/>
                </a:cubicBezTo>
                <a:cubicBezTo>
                  <a:pt x="6564" y="6425"/>
                  <a:pt x="6648" y="6343"/>
                  <a:pt x="6727" y="6257"/>
                </a:cubicBezTo>
                <a:cubicBezTo>
                  <a:pt x="6808" y="6168"/>
                  <a:pt x="6883" y="6073"/>
                  <a:pt x="6951" y="5974"/>
                </a:cubicBezTo>
                <a:cubicBezTo>
                  <a:pt x="7087" y="5774"/>
                  <a:pt x="7194" y="5556"/>
                  <a:pt x="7268" y="5326"/>
                </a:cubicBezTo>
                <a:cubicBezTo>
                  <a:pt x="7337" y="5112"/>
                  <a:pt x="7377" y="4889"/>
                  <a:pt x="7390" y="4664"/>
                </a:cubicBezTo>
                <a:cubicBezTo>
                  <a:pt x="7393" y="4605"/>
                  <a:pt x="7394" y="4546"/>
                  <a:pt x="7394" y="4488"/>
                </a:cubicBezTo>
                <a:lnTo>
                  <a:pt x="7394" y="4440"/>
                </a:lnTo>
                <a:lnTo>
                  <a:pt x="7394" y="4427"/>
                </a:lnTo>
                <a:lnTo>
                  <a:pt x="7394" y="4418"/>
                </a:lnTo>
                <a:lnTo>
                  <a:pt x="7394" y="4406"/>
                </a:lnTo>
                <a:lnTo>
                  <a:pt x="7394" y="4400"/>
                </a:lnTo>
                <a:lnTo>
                  <a:pt x="7394" y="4400"/>
                </a:lnTo>
                <a:cubicBezTo>
                  <a:pt x="7394" y="4396"/>
                  <a:pt x="7394" y="4408"/>
                  <a:pt x="7394" y="4391"/>
                </a:cubicBezTo>
                <a:lnTo>
                  <a:pt x="7394" y="4382"/>
                </a:lnTo>
                <a:lnTo>
                  <a:pt x="7393" y="4361"/>
                </a:lnTo>
                <a:lnTo>
                  <a:pt x="7390" y="4317"/>
                </a:lnTo>
                <a:cubicBezTo>
                  <a:pt x="7382" y="4203"/>
                  <a:pt x="7368" y="4090"/>
                  <a:pt x="7347" y="3978"/>
                </a:cubicBezTo>
                <a:cubicBezTo>
                  <a:pt x="7286" y="3650"/>
                  <a:pt x="7170" y="3334"/>
                  <a:pt x="7004" y="3044"/>
                </a:cubicBezTo>
                <a:lnTo>
                  <a:pt x="6981" y="3008"/>
                </a:lnTo>
                <a:lnTo>
                  <a:pt x="6958" y="2969"/>
                </a:lnTo>
                <a:lnTo>
                  <a:pt x="6952" y="2959"/>
                </a:lnTo>
                <a:lnTo>
                  <a:pt x="6949" y="2954"/>
                </a:lnTo>
                <a:lnTo>
                  <a:pt x="6945" y="2949"/>
                </a:lnTo>
                <a:lnTo>
                  <a:pt x="6933" y="2929"/>
                </a:lnTo>
                <a:cubicBezTo>
                  <a:pt x="6917" y="2903"/>
                  <a:pt x="6900" y="2875"/>
                  <a:pt x="6880" y="2847"/>
                </a:cubicBezTo>
                <a:cubicBezTo>
                  <a:pt x="6836" y="2783"/>
                  <a:pt x="6787" y="2723"/>
                  <a:pt x="6734" y="2666"/>
                </a:cubicBezTo>
                <a:cubicBezTo>
                  <a:pt x="6675" y="2604"/>
                  <a:pt x="6611" y="2547"/>
                  <a:pt x="6543" y="2496"/>
                </a:cubicBezTo>
                <a:cubicBezTo>
                  <a:pt x="6652" y="2522"/>
                  <a:pt x="6760" y="2557"/>
                  <a:pt x="6864" y="2598"/>
                </a:cubicBezTo>
                <a:cubicBezTo>
                  <a:pt x="6981" y="2644"/>
                  <a:pt x="7092" y="2703"/>
                  <a:pt x="7195" y="2774"/>
                </a:cubicBezTo>
                <a:cubicBezTo>
                  <a:pt x="7246" y="2810"/>
                  <a:pt x="7295" y="2849"/>
                  <a:pt x="7340" y="2892"/>
                </a:cubicBezTo>
                <a:cubicBezTo>
                  <a:pt x="7384" y="2933"/>
                  <a:pt x="7424" y="2977"/>
                  <a:pt x="7461" y="3023"/>
                </a:cubicBezTo>
                <a:cubicBezTo>
                  <a:pt x="7498" y="3070"/>
                  <a:pt x="7531" y="3118"/>
                  <a:pt x="7561" y="3169"/>
                </a:cubicBezTo>
                <a:cubicBezTo>
                  <a:pt x="7591" y="3221"/>
                  <a:pt x="7618" y="3275"/>
                  <a:pt x="7641" y="3330"/>
                </a:cubicBezTo>
                <a:cubicBezTo>
                  <a:pt x="7642" y="3199"/>
                  <a:pt x="7634" y="3068"/>
                  <a:pt x="7615" y="2939"/>
                </a:cubicBezTo>
                <a:cubicBezTo>
                  <a:pt x="7679" y="3092"/>
                  <a:pt x="7721" y="3253"/>
                  <a:pt x="7739" y="3419"/>
                </a:cubicBezTo>
                <a:cubicBezTo>
                  <a:pt x="7752" y="3531"/>
                  <a:pt x="7758" y="3643"/>
                  <a:pt x="7755" y="3756"/>
                </a:cubicBezTo>
                <a:cubicBezTo>
                  <a:pt x="7776" y="3894"/>
                  <a:pt x="7785" y="4034"/>
                  <a:pt x="7784" y="4173"/>
                </a:cubicBezTo>
                <a:cubicBezTo>
                  <a:pt x="7784" y="4244"/>
                  <a:pt x="7782" y="4317"/>
                  <a:pt x="7778" y="4388"/>
                </a:cubicBezTo>
                <a:cubicBezTo>
                  <a:pt x="7773" y="4459"/>
                  <a:pt x="7767" y="4529"/>
                  <a:pt x="7758" y="4599"/>
                </a:cubicBezTo>
                <a:cubicBezTo>
                  <a:pt x="7771" y="4566"/>
                  <a:pt x="7783" y="4533"/>
                  <a:pt x="7794" y="4499"/>
                </a:cubicBezTo>
                <a:cubicBezTo>
                  <a:pt x="7809" y="4456"/>
                  <a:pt x="7824" y="4413"/>
                  <a:pt x="7838" y="4369"/>
                </a:cubicBezTo>
                <a:cubicBezTo>
                  <a:pt x="7852" y="4325"/>
                  <a:pt x="7866" y="4282"/>
                  <a:pt x="7879" y="4238"/>
                </a:cubicBezTo>
                <a:cubicBezTo>
                  <a:pt x="7906" y="4151"/>
                  <a:pt x="7930" y="4064"/>
                  <a:pt x="7952" y="3979"/>
                </a:cubicBezTo>
                <a:cubicBezTo>
                  <a:pt x="7997" y="3808"/>
                  <a:pt x="8032" y="3640"/>
                  <a:pt x="8062" y="3480"/>
                </a:cubicBezTo>
                <a:cubicBezTo>
                  <a:pt x="8070" y="3676"/>
                  <a:pt x="8061" y="3873"/>
                  <a:pt x="8036" y="4068"/>
                </a:cubicBezTo>
                <a:cubicBezTo>
                  <a:pt x="8023" y="4166"/>
                  <a:pt x="8008" y="4265"/>
                  <a:pt x="7989" y="4364"/>
                </a:cubicBezTo>
                <a:cubicBezTo>
                  <a:pt x="7970" y="4464"/>
                  <a:pt x="7948" y="4561"/>
                  <a:pt x="7924" y="4657"/>
                </a:cubicBezTo>
                <a:cubicBezTo>
                  <a:pt x="7822" y="5042"/>
                  <a:pt x="7673" y="5414"/>
                  <a:pt x="7481" y="5764"/>
                </a:cubicBezTo>
                <a:cubicBezTo>
                  <a:pt x="7372" y="5962"/>
                  <a:pt x="7251" y="6154"/>
                  <a:pt x="7118" y="6337"/>
                </a:cubicBezTo>
                <a:cubicBezTo>
                  <a:pt x="6985" y="6548"/>
                  <a:pt x="6835" y="6750"/>
                  <a:pt x="6672" y="6939"/>
                </a:cubicBezTo>
                <a:lnTo>
                  <a:pt x="6753" y="6878"/>
                </a:lnTo>
                <a:cubicBezTo>
                  <a:pt x="6896" y="6769"/>
                  <a:pt x="7035" y="6660"/>
                  <a:pt x="7169" y="6557"/>
                </a:cubicBezTo>
                <a:cubicBezTo>
                  <a:pt x="6941" y="6771"/>
                  <a:pt x="6701" y="6984"/>
                  <a:pt x="6448" y="7181"/>
                </a:cubicBezTo>
                <a:cubicBezTo>
                  <a:pt x="6343" y="7287"/>
                  <a:pt x="6236" y="7386"/>
                  <a:pt x="6130" y="7477"/>
                </a:cubicBezTo>
                <a:cubicBezTo>
                  <a:pt x="6043" y="7552"/>
                  <a:pt x="5956" y="7621"/>
                  <a:pt x="5869" y="7686"/>
                </a:cubicBezTo>
                <a:cubicBezTo>
                  <a:pt x="6024" y="7600"/>
                  <a:pt x="6176" y="7508"/>
                  <a:pt x="6325" y="7413"/>
                </a:cubicBezTo>
                <a:cubicBezTo>
                  <a:pt x="6481" y="7314"/>
                  <a:pt x="6633" y="7209"/>
                  <a:pt x="6781" y="7104"/>
                </a:cubicBezTo>
                <a:cubicBezTo>
                  <a:pt x="6930" y="6999"/>
                  <a:pt x="7074" y="6893"/>
                  <a:pt x="7213" y="6794"/>
                </a:cubicBezTo>
                <a:cubicBezTo>
                  <a:pt x="6932" y="7040"/>
                  <a:pt x="6634" y="7285"/>
                  <a:pt x="6320" y="7503"/>
                </a:cubicBezTo>
                <a:cubicBezTo>
                  <a:pt x="6009" y="7722"/>
                  <a:pt x="5681" y="7914"/>
                  <a:pt x="5338" y="8077"/>
                </a:cubicBezTo>
                <a:cubicBezTo>
                  <a:pt x="5047" y="8215"/>
                  <a:pt x="4744" y="8326"/>
                  <a:pt x="4432" y="8408"/>
                </a:cubicBezTo>
                <a:cubicBezTo>
                  <a:pt x="4146" y="8484"/>
                  <a:pt x="3852" y="8524"/>
                  <a:pt x="3556" y="8528"/>
                </a:cubicBezTo>
                <a:lnTo>
                  <a:pt x="3513" y="8530"/>
                </a:lnTo>
                <a:cubicBezTo>
                  <a:pt x="3553" y="8532"/>
                  <a:pt x="3593" y="8534"/>
                  <a:pt x="3634" y="8534"/>
                </a:cubicBezTo>
                <a:cubicBezTo>
                  <a:pt x="3713" y="8536"/>
                  <a:pt x="3793" y="8535"/>
                  <a:pt x="3874" y="8530"/>
                </a:cubicBezTo>
                <a:cubicBezTo>
                  <a:pt x="4199" y="8514"/>
                  <a:pt x="4542" y="8454"/>
                  <a:pt x="4884" y="8364"/>
                </a:cubicBezTo>
                <a:cubicBezTo>
                  <a:pt x="5054" y="8320"/>
                  <a:pt x="5225" y="8268"/>
                  <a:pt x="5393" y="8214"/>
                </a:cubicBezTo>
                <a:cubicBezTo>
                  <a:pt x="5561" y="8159"/>
                  <a:pt x="5726" y="8102"/>
                  <a:pt x="5887" y="8048"/>
                </a:cubicBezTo>
                <a:cubicBezTo>
                  <a:pt x="5552" y="8199"/>
                  <a:pt x="5206" y="8341"/>
                  <a:pt x="4857" y="8446"/>
                </a:cubicBezTo>
                <a:cubicBezTo>
                  <a:pt x="4509" y="8552"/>
                  <a:pt x="4159" y="8622"/>
                  <a:pt x="3827" y="8644"/>
                </a:cubicBezTo>
                <a:cubicBezTo>
                  <a:pt x="3659" y="8656"/>
                  <a:pt x="3489" y="8654"/>
                  <a:pt x="3321" y="8638"/>
                </a:cubicBezTo>
                <a:lnTo>
                  <a:pt x="3351" y="8641"/>
                </a:lnTo>
                <a:cubicBezTo>
                  <a:pt x="3427" y="8651"/>
                  <a:pt x="3505" y="8657"/>
                  <a:pt x="3585" y="8661"/>
                </a:cubicBezTo>
                <a:cubicBezTo>
                  <a:pt x="3905" y="8675"/>
                  <a:pt x="4248" y="8645"/>
                  <a:pt x="4593" y="8581"/>
                </a:cubicBezTo>
                <a:cubicBezTo>
                  <a:pt x="4765" y="8549"/>
                  <a:pt x="4939" y="8510"/>
                  <a:pt x="5110" y="8467"/>
                </a:cubicBezTo>
                <a:cubicBezTo>
                  <a:pt x="5282" y="8423"/>
                  <a:pt x="5451" y="8376"/>
                  <a:pt x="5615" y="8333"/>
                </a:cubicBezTo>
                <a:cubicBezTo>
                  <a:pt x="5271" y="8462"/>
                  <a:pt x="4915" y="8581"/>
                  <a:pt x="4561" y="8660"/>
                </a:cubicBezTo>
                <a:cubicBezTo>
                  <a:pt x="4207" y="8739"/>
                  <a:pt x="3856" y="8780"/>
                  <a:pt x="3529" y="8769"/>
                </a:cubicBezTo>
                <a:cubicBezTo>
                  <a:pt x="3397" y="8765"/>
                  <a:pt x="3266" y="8753"/>
                  <a:pt x="3135" y="8731"/>
                </a:cubicBezTo>
                <a:cubicBezTo>
                  <a:pt x="3073" y="8720"/>
                  <a:pt x="3011" y="8708"/>
                  <a:pt x="2951" y="8693"/>
                </a:cubicBezTo>
                <a:cubicBezTo>
                  <a:pt x="2922" y="8686"/>
                  <a:pt x="2890" y="8678"/>
                  <a:pt x="2861" y="8670"/>
                </a:cubicBezTo>
                <a:cubicBezTo>
                  <a:pt x="2831" y="8662"/>
                  <a:pt x="2802" y="8653"/>
                  <a:pt x="2774" y="8644"/>
                </a:cubicBezTo>
                <a:cubicBezTo>
                  <a:pt x="2678" y="8614"/>
                  <a:pt x="2587" y="8571"/>
                  <a:pt x="2503" y="8516"/>
                </a:cubicBezTo>
                <a:cubicBezTo>
                  <a:pt x="2473" y="8495"/>
                  <a:pt x="2445" y="8472"/>
                  <a:pt x="2420" y="8445"/>
                </a:cubicBezTo>
                <a:cubicBezTo>
                  <a:pt x="2400" y="8425"/>
                  <a:pt x="2383" y="8401"/>
                  <a:pt x="2370" y="8376"/>
                </a:cubicBezTo>
                <a:cubicBezTo>
                  <a:pt x="2371" y="8393"/>
                  <a:pt x="2374" y="8409"/>
                  <a:pt x="2378" y="8424"/>
                </a:cubicBezTo>
                <a:cubicBezTo>
                  <a:pt x="2394" y="8483"/>
                  <a:pt x="2422" y="8537"/>
                  <a:pt x="2460" y="8583"/>
                </a:cubicBezTo>
                <a:cubicBezTo>
                  <a:pt x="2501" y="8633"/>
                  <a:pt x="2548" y="8678"/>
                  <a:pt x="2601" y="8715"/>
                </a:cubicBezTo>
                <a:cubicBezTo>
                  <a:pt x="2644" y="8746"/>
                  <a:pt x="2689" y="8774"/>
                  <a:pt x="2736" y="8799"/>
                </a:cubicBezTo>
                <a:cubicBezTo>
                  <a:pt x="2772" y="8818"/>
                  <a:pt x="2794" y="8828"/>
                  <a:pt x="2793" y="8828"/>
                </a:cubicBezTo>
                <a:cubicBezTo>
                  <a:pt x="2715" y="8794"/>
                  <a:pt x="2639" y="8752"/>
                  <a:pt x="2569" y="8703"/>
                </a:cubicBezTo>
                <a:cubicBezTo>
                  <a:pt x="2512" y="8663"/>
                  <a:pt x="2461" y="8616"/>
                  <a:pt x="2419" y="8561"/>
                </a:cubicBezTo>
                <a:cubicBezTo>
                  <a:pt x="2384" y="8537"/>
                  <a:pt x="2352" y="8507"/>
                  <a:pt x="2326" y="8474"/>
                </a:cubicBezTo>
                <a:cubicBezTo>
                  <a:pt x="2304" y="8446"/>
                  <a:pt x="2286" y="8416"/>
                  <a:pt x="2272" y="8385"/>
                </a:cubicBezTo>
                <a:cubicBezTo>
                  <a:pt x="2258" y="8354"/>
                  <a:pt x="2245" y="8321"/>
                  <a:pt x="2231" y="8283"/>
                </a:cubicBezTo>
                <a:cubicBezTo>
                  <a:pt x="2217" y="8246"/>
                  <a:pt x="2202" y="8202"/>
                  <a:pt x="2185" y="8150"/>
                </a:cubicBezTo>
                <a:cubicBezTo>
                  <a:pt x="2183" y="8221"/>
                  <a:pt x="2182" y="8286"/>
                  <a:pt x="2182" y="8347"/>
                </a:cubicBezTo>
                <a:cubicBezTo>
                  <a:pt x="2182" y="8407"/>
                  <a:pt x="2187" y="8467"/>
                  <a:pt x="2197" y="8526"/>
                </a:cubicBezTo>
                <a:cubicBezTo>
                  <a:pt x="2174" y="8507"/>
                  <a:pt x="2154" y="8484"/>
                  <a:pt x="2140" y="8457"/>
                </a:cubicBezTo>
                <a:cubicBezTo>
                  <a:pt x="2118" y="8416"/>
                  <a:pt x="2099" y="8373"/>
                  <a:pt x="2085" y="8328"/>
                </a:cubicBezTo>
                <a:cubicBezTo>
                  <a:pt x="2064" y="8264"/>
                  <a:pt x="2046" y="8199"/>
                  <a:pt x="2032" y="8133"/>
                </a:cubicBezTo>
                <a:cubicBezTo>
                  <a:pt x="2016" y="8058"/>
                  <a:pt x="2000" y="7972"/>
                  <a:pt x="1987" y="7881"/>
                </a:cubicBezTo>
                <a:cubicBezTo>
                  <a:pt x="1960" y="7700"/>
                  <a:pt x="1942" y="7499"/>
                  <a:pt x="1931" y="7345"/>
                </a:cubicBezTo>
                <a:cubicBezTo>
                  <a:pt x="1926" y="7268"/>
                  <a:pt x="1922" y="7203"/>
                  <a:pt x="1919" y="7157"/>
                </a:cubicBezTo>
                <a:lnTo>
                  <a:pt x="1916" y="7085"/>
                </a:lnTo>
                <a:cubicBezTo>
                  <a:pt x="1892" y="7142"/>
                  <a:pt x="1874" y="7230"/>
                  <a:pt x="1861" y="7341"/>
                </a:cubicBezTo>
                <a:cubicBezTo>
                  <a:pt x="1848" y="7471"/>
                  <a:pt x="1842" y="7601"/>
                  <a:pt x="1844" y="7731"/>
                </a:cubicBezTo>
                <a:cubicBezTo>
                  <a:pt x="1845" y="7882"/>
                  <a:pt x="1854" y="8033"/>
                  <a:pt x="1873" y="8182"/>
                </a:cubicBezTo>
                <a:cubicBezTo>
                  <a:pt x="1882" y="8257"/>
                  <a:pt x="1894" y="8331"/>
                  <a:pt x="1909" y="8401"/>
                </a:cubicBezTo>
                <a:cubicBezTo>
                  <a:pt x="1923" y="8470"/>
                  <a:pt x="1941" y="8538"/>
                  <a:pt x="1964" y="8604"/>
                </a:cubicBezTo>
                <a:cubicBezTo>
                  <a:pt x="1986" y="8671"/>
                  <a:pt x="2015" y="8734"/>
                  <a:pt x="2051" y="8794"/>
                </a:cubicBezTo>
                <a:cubicBezTo>
                  <a:pt x="2093" y="8862"/>
                  <a:pt x="2144" y="8923"/>
                  <a:pt x="2202" y="8977"/>
                </a:cubicBezTo>
                <a:cubicBezTo>
                  <a:pt x="2276" y="9042"/>
                  <a:pt x="2358" y="9098"/>
                  <a:pt x="2446" y="9143"/>
                </a:cubicBezTo>
                <a:cubicBezTo>
                  <a:pt x="2553" y="9198"/>
                  <a:pt x="2665" y="9243"/>
                  <a:pt x="2781" y="9276"/>
                </a:cubicBezTo>
                <a:cubicBezTo>
                  <a:pt x="2813" y="9285"/>
                  <a:pt x="2845" y="9294"/>
                  <a:pt x="2877" y="9302"/>
                </a:cubicBezTo>
                <a:lnTo>
                  <a:pt x="2927" y="9314"/>
                </a:lnTo>
                <a:cubicBezTo>
                  <a:pt x="2943" y="9318"/>
                  <a:pt x="2959" y="9322"/>
                  <a:pt x="2976" y="9325"/>
                </a:cubicBezTo>
                <a:cubicBezTo>
                  <a:pt x="3042" y="9340"/>
                  <a:pt x="3109" y="9352"/>
                  <a:pt x="3178" y="9362"/>
                </a:cubicBezTo>
                <a:cubicBezTo>
                  <a:pt x="3319" y="9383"/>
                  <a:pt x="3462" y="9394"/>
                  <a:pt x="3604" y="9395"/>
                </a:cubicBezTo>
                <a:cubicBezTo>
                  <a:pt x="3911" y="9397"/>
                  <a:pt x="4216" y="9363"/>
                  <a:pt x="4514" y="9295"/>
                </a:cubicBezTo>
                <a:cubicBezTo>
                  <a:pt x="4825" y="9224"/>
                  <a:pt x="5128" y="9123"/>
                  <a:pt x="5420" y="8994"/>
                </a:cubicBezTo>
                <a:cubicBezTo>
                  <a:pt x="5710" y="8867"/>
                  <a:pt x="5989" y="8716"/>
                  <a:pt x="6255" y="8543"/>
                </a:cubicBezTo>
                <a:cubicBezTo>
                  <a:pt x="6508" y="8379"/>
                  <a:pt x="6748" y="8196"/>
                  <a:pt x="6975" y="7998"/>
                </a:cubicBezTo>
                <a:cubicBezTo>
                  <a:pt x="7180" y="7818"/>
                  <a:pt x="7374" y="7625"/>
                  <a:pt x="7555" y="7421"/>
                </a:cubicBezTo>
                <a:cubicBezTo>
                  <a:pt x="7709" y="7246"/>
                  <a:pt x="7854" y="7063"/>
                  <a:pt x="7988" y="6873"/>
                </a:cubicBezTo>
                <a:cubicBezTo>
                  <a:pt x="8108" y="6702"/>
                  <a:pt x="8205" y="6546"/>
                  <a:pt x="8280" y="6415"/>
                </a:cubicBezTo>
                <a:cubicBezTo>
                  <a:pt x="8356" y="6283"/>
                  <a:pt x="8410" y="6177"/>
                  <a:pt x="8446" y="6104"/>
                </a:cubicBezTo>
                <a:cubicBezTo>
                  <a:pt x="8482" y="6031"/>
                  <a:pt x="8500" y="5992"/>
                  <a:pt x="8500" y="5992"/>
                </a:cubicBezTo>
                <a:cubicBezTo>
                  <a:pt x="8500" y="6079"/>
                  <a:pt x="8478" y="6204"/>
                  <a:pt x="8430" y="6360"/>
                </a:cubicBezTo>
                <a:cubicBezTo>
                  <a:pt x="8369" y="6548"/>
                  <a:pt x="8294" y="6731"/>
                  <a:pt x="8203" y="6906"/>
                </a:cubicBezTo>
                <a:cubicBezTo>
                  <a:pt x="8085" y="7136"/>
                  <a:pt x="7949" y="7357"/>
                  <a:pt x="7797" y="7567"/>
                </a:cubicBezTo>
                <a:cubicBezTo>
                  <a:pt x="7616" y="7816"/>
                  <a:pt x="7416" y="8052"/>
                  <a:pt x="7199" y="8270"/>
                </a:cubicBezTo>
                <a:cubicBezTo>
                  <a:pt x="6956" y="8516"/>
                  <a:pt x="6693" y="8741"/>
                  <a:pt x="6413" y="8943"/>
                </a:cubicBezTo>
                <a:cubicBezTo>
                  <a:pt x="6113" y="9160"/>
                  <a:pt x="5793" y="9349"/>
                  <a:pt x="5459" y="9507"/>
                </a:cubicBezTo>
                <a:cubicBezTo>
                  <a:pt x="5114" y="9671"/>
                  <a:pt x="4752" y="9796"/>
                  <a:pt x="4380" y="9882"/>
                </a:cubicBezTo>
                <a:cubicBezTo>
                  <a:pt x="4012" y="9966"/>
                  <a:pt x="3635" y="10002"/>
                  <a:pt x="3257" y="9987"/>
                </a:cubicBezTo>
                <a:cubicBezTo>
                  <a:pt x="3165" y="9983"/>
                  <a:pt x="3074" y="9976"/>
                  <a:pt x="2983" y="9965"/>
                </a:cubicBezTo>
                <a:cubicBezTo>
                  <a:pt x="2893" y="9955"/>
                  <a:pt x="2803" y="9941"/>
                  <a:pt x="2716" y="9924"/>
                </a:cubicBezTo>
                <a:cubicBezTo>
                  <a:pt x="2546" y="9891"/>
                  <a:pt x="2380" y="9843"/>
                  <a:pt x="2220" y="9780"/>
                </a:cubicBezTo>
                <a:cubicBezTo>
                  <a:pt x="2073" y="9721"/>
                  <a:pt x="1933" y="9645"/>
                  <a:pt x="1805" y="9553"/>
                </a:cubicBezTo>
                <a:cubicBezTo>
                  <a:pt x="1688" y="9468"/>
                  <a:pt x="1582" y="9369"/>
                  <a:pt x="1491" y="9256"/>
                </a:cubicBezTo>
                <a:cubicBezTo>
                  <a:pt x="1315" y="9040"/>
                  <a:pt x="1199" y="8790"/>
                  <a:pt x="1113" y="8533"/>
                </a:cubicBezTo>
                <a:cubicBezTo>
                  <a:pt x="1026" y="8276"/>
                  <a:pt x="971" y="8012"/>
                  <a:pt x="926" y="7761"/>
                </a:cubicBezTo>
                <a:cubicBezTo>
                  <a:pt x="882" y="7510"/>
                  <a:pt x="850" y="7270"/>
                  <a:pt x="823" y="7053"/>
                </a:cubicBezTo>
                <a:lnTo>
                  <a:pt x="752" y="6482"/>
                </a:lnTo>
                <a:cubicBezTo>
                  <a:pt x="732" y="6321"/>
                  <a:pt x="715" y="6193"/>
                  <a:pt x="703" y="6105"/>
                </a:cubicBezTo>
                <a:lnTo>
                  <a:pt x="684" y="5970"/>
                </a:lnTo>
                <a:cubicBezTo>
                  <a:pt x="666" y="6018"/>
                  <a:pt x="657" y="6112"/>
                  <a:pt x="654" y="6244"/>
                </a:cubicBezTo>
                <a:cubicBezTo>
                  <a:pt x="651" y="6376"/>
                  <a:pt x="653" y="6546"/>
                  <a:pt x="660" y="6746"/>
                </a:cubicBezTo>
                <a:cubicBezTo>
                  <a:pt x="664" y="6874"/>
                  <a:pt x="670" y="7015"/>
                  <a:pt x="680" y="7165"/>
                </a:cubicBezTo>
                <a:cubicBezTo>
                  <a:pt x="689" y="7315"/>
                  <a:pt x="701" y="7476"/>
                  <a:pt x="718" y="7644"/>
                </a:cubicBezTo>
                <a:cubicBezTo>
                  <a:pt x="761" y="7860"/>
                  <a:pt x="807" y="8071"/>
                  <a:pt x="862" y="8273"/>
                </a:cubicBezTo>
                <a:cubicBezTo>
                  <a:pt x="915" y="8472"/>
                  <a:pt x="982" y="8667"/>
                  <a:pt x="1064" y="8856"/>
                </a:cubicBezTo>
                <a:cubicBezTo>
                  <a:pt x="1143" y="9038"/>
                  <a:pt x="1244" y="9209"/>
                  <a:pt x="1365" y="9366"/>
                </a:cubicBezTo>
                <a:cubicBezTo>
                  <a:pt x="1489" y="9525"/>
                  <a:pt x="1637" y="9663"/>
                  <a:pt x="1803" y="9777"/>
                </a:cubicBezTo>
                <a:cubicBezTo>
                  <a:pt x="1890" y="9836"/>
                  <a:pt x="1980" y="9890"/>
                  <a:pt x="2074" y="9937"/>
                </a:cubicBezTo>
                <a:cubicBezTo>
                  <a:pt x="2170" y="9985"/>
                  <a:pt x="2269" y="10028"/>
                  <a:pt x="2370" y="10065"/>
                </a:cubicBezTo>
                <a:cubicBezTo>
                  <a:pt x="2576" y="10140"/>
                  <a:pt x="2788" y="10198"/>
                  <a:pt x="3004" y="10238"/>
                </a:cubicBezTo>
                <a:cubicBezTo>
                  <a:pt x="3222" y="10280"/>
                  <a:pt x="3442" y="10308"/>
                  <a:pt x="3663" y="10321"/>
                </a:cubicBezTo>
                <a:cubicBezTo>
                  <a:pt x="3734" y="10326"/>
                  <a:pt x="3805" y="10329"/>
                  <a:pt x="3877" y="10331"/>
                </a:cubicBezTo>
                <a:cubicBezTo>
                  <a:pt x="3916" y="10329"/>
                  <a:pt x="3955" y="10326"/>
                  <a:pt x="3994" y="10322"/>
                </a:cubicBezTo>
                <a:cubicBezTo>
                  <a:pt x="4409" y="10281"/>
                  <a:pt x="4818" y="10191"/>
                  <a:pt x="5213" y="10055"/>
                </a:cubicBezTo>
                <a:cubicBezTo>
                  <a:pt x="5598" y="9922"/>
                  <a:pt x="5970" y="9754"/>
                  <a:pt x="6324" y="9551"/>
                </a:cubicBezTo>
                <a:cubicBezTo>
                  <a:pt x="6657" y="9360"/>
                  <a:pt x="6974" y="9143"/>
                  <a:pt x="7272" y="8901"/>
                </a:cubicBezTo>
                <a:cubicBezTo>
                  <a:pt x="7541" y="8682"/>
                  <a:pt x="7795" y="8445"/>
                  <a:pt x="8031" y="8191"/>
                </a:cubicBezTo>
                <a:cubicBezTo>
                  <a:pt x="8234" y="7973"/>
                  <a:pt x="8423" y="7744"/>
                  <a:pt x="8597" y="7503"/>
                </a:cubicBezTo>
                <a:cubicBezTo>
                  <a:pt x="8754" y="7287"/>
                  <a:pt x="8879" y="7087"/>
                  <a:pt x="8977" y="6919"/>
                </a:cubicBezTo>
                <a:cubicBezTo>
                  <a:pt x="9075" y="6751"/>
                  <a:pt x="9145" y="6614"/>
                  <a:pt x="9192" y="6519"/>
                </a:cubicBezTo>
                <a:cubicBezTo>
                  <a:pt x="9239" y="6425"/>
                  <a:pt x="9262" y="6373"/>
                  <a:pt x="9262" y="6373"/>
                </a:cubicBezTo>
                <a:cubicBezTo>
                  <a:pt x="9248" y="6439"/>
                  <a:pt x="9210" y="6554"/>
                  <a:pt x="9143" y="6707"/>
                </a:cubicBezTo>
                <a:cubicBezTo>
                  <a:pt x="9057" y="6901"/>
                  <a:pt x="8960" y="7089"/>
                  <a:pt x="8851" y="7270"/>
                </a:cubicBezTo>
                <a:cubicBezTo>
                  <a:pt x="8704" y="7517"/>
                  <a:pt x="8541" y="7754"/>
                  <a:pt x="8362" y="7979"/>
                </a:cubicBezTo>
                <a:cubicBezTo>
                  <a:pt x="8147" y="8252"/>
                  <a:pt x="7912" y="8508"/>
                  <a:pt x="7659" y="8747"/>
                </a:cubicBezTo>
                <a:cubicBezTo>
                  <a:pt x="7372" y="9018"/>
                  <a:pt x="7063" y="9264"/>
                  <a:pt x="6737" y="9485"/>
                </a:cubicBezTo>
                <a:cubicBezTo>
                  <a:pt x="6382" y="9725"/>
                  <a:pt x="6005" y="9931"/>
                  <a:pt x="5612" y="10100"/>
                </a:cubicBezTo>
                <a:cubicBezTo>
                  <a:pt x="5199" y="10278"/>
                  <a:pt x="4767" y="10408"/>
                  <a:pt x="4324" y="10487"/>
                </a:cubicBezTo>
                <a:cubicBezTo>
                  <a:pt x="4100" y="10526"/>
                  <a:pt x="3874" y="10550"/>
                  <a:pt x="3646" y="10558"/>
                </a:cubicBezTo>
                <a:cubicBezTo>
                  <a:pt x="3420" y="10567"/>
                  <a:pt x="3193" y="10558"/>
                  <a:pt x="2967" y="10532"/>
                </a:cubicBezTo>
                <a:cubicBezTo>
                  <a:pt x="2745" y="10507"/>
                  <a:pt x="2525" y="10463"/>
                  <a:pt x="2310" y="10401"/>
                </a:cubicBezTo>
                <a:cubicBezTo>
                  <a:pt x="2097" y="10339"/>
                  <a:pt x="1892" y="10253"/>
                  <a:pt x="1699" y="10143"/>
                </a:cubicBezTo>
                <a:cubicBezTo>
                  <a:pt x="1515" y="10037"/>
                  <a:pt x="1346" y="9905"/>
                  <a:pt x="1197" y="9752"/>
                </a:cubicBezTo>
                <a:cubicBezTo>
                  <a:pt x="1060" y="9608"/>
                  <a:pt x="941" y="9448"/>
                  <a:pt x="843" y="9274"/>
                </a:cubicBezTo>
                <a:cubicBezTo>
                  <a:pt x="753" y="9111"/>
                  <a:pt x="676" y="8941"/>
                  <a:pt x="616" y="8765"/>
                </a:cubicBezTo>
                <a:cubicBezTo>
                  <a:pt x="559" y="8599"/>
                  <a:pt x="511" y="8430"/>
                  <a:pt x="472" y="8259"/>
                </a:cubicBezTo>
                <a:cubicBezTo>
                  <a:pt x="434" y="8093"/>
                  <a:pt x="403" y="7930"/>
                  <a:pt x="376" y="7772"/>
                </a:cubicBezTo>
                <a:cubicBezTo>
                  <a:pt x="349" y="7614"/>
                  <a:pt x="328" y="7460"/>
                  <a:pt x="307" y="7311"/>
                </a:cubicBezTo>
                <a:cubicBezTo>
                  <a:pt x="267" y="7014"/>
                  <a:pt x="235" y="6739"/>
                  <a:pt x="202" y="6494"/>
                </a:cubicBezTo>
                <a:cubicBezTo>
                  <a:pt x="170" y="6248"/>
                  <a:pt x="140" y="6031"/>
                  <a:pt x="111" y="5851"/>
                </a:cubicBezTo>
                <a:cubicBezTo>
                  <a:pt x="82" y="5671"/>
                  <a:pt x="56" y="5529"/>
                  <a:pt x="37" y="5432"/>
                </a:cubicBezTo>
                <a:cubicBezTo>
                  <a:pt x="18" y="5335"/>
                  <a:pt x="7" y="5283"/>
                  <a:pt x="7" y="5283"/>
                </a:cubicBezTo>
                <a:cubicBezTo>
                  <a:pt x="0" y="5372"/>
                  <a:pt x="14" y="5540"/>
                  <a:pt x="37" y="5772"/>
                </a:cubicBezTo>
                <a:lnTo>
                  <a:pt x="127" y="6651"/>
                </a:lnTo>
                <a:cubicBezTo>
                  <a:pt x="145" y="6826"/>
                  <a:pt x="165" y="7013"/>
                  <a:pt x="189" y="7213"/>
                </a:cubicBezTo>
                <a:cubicBezTo>
                  <a:pt x="213" y="7412"/>
                  <a:pt x="241" y="7623"/>
                  <a:pt x="277" y="7844"/>
                </a:cubicBezTo>
                <a:cubicBezTo>
                  <a:pt x="315" y="8077"/>
                  <a:pt x="366" y="8308"/>
                  <a:pt x="428" y="8535"/>
                </a:cubicBezTo>
                <a:cubicBezTo>
                  <a:pt x="497" y="8789"/>
                  <a:pt x="594" y="9034"/>
                  <a:pt x="716" y="9266"/>
                </a:cubicBezTo>
                <a:cubicBezTo>
                  <a:pt x="784" y="9393"/>
                  <a:pt x="863" y="9513"/>
                  <a:pt x="951" y="9627"/>
                </a:cubicBezTo>
                <a:cubicBezTo>
                  <a:pt x="1045" y="9747"/>
                  <a:pt x="1151" y="9858"/>
                  <a:pt x="1267" y="9958"/>
                </a:cubicBezTo>
                <a:cubicBezTo>
                  <a:pt x="1390" y="10063"/>
                  <a:pt x="1522" y="10155"/>
                  <a:pt x="1663" y="10234"/>
                </a:cubicBezTo>
                <a:cubicBezTo>
                  <a:pt x="1808" y="10314"/>
                  <a:pt x="1961" y="10382"/>
                  <a:pt x="2118" y="10436"/>
                </a:cubicBezTo>
                <a:cubicBezTo>
                  <a:pt x="2278" y="10490"/>
                  <a:pt x="2442" y="10533"/>
                  <a:pt x="2608" y="10564"/>
                </a:cubicBezTo>
                <a:cubicBezTo>
                  <a:pt x="2776" y="10595"/>
                  <a:pt x="2945" y="10617"/>
                  <a:pt x="3116" y="10629"/>
                </a:cubicBezTo>
                <a:cubicBezTo>
                  <a:pt x="3469" y="10653"/>
                  <a:pt x="3823" y="10637"/>
                  <a:pt x="4173" y="10582"/>
                </a:cubicBezTo>
                <a:cubicBezTo>
                  <a:pt x="4532" y="10526"/>
                  <a:pt x="4886" y="10436"/>
                  <a:pt x="5228" y="10312"/>
                </a:cubicBezTo>
                <a:cubicBezTo>
                  <a:pt x="5577" y="10186"/>
                  <a:pt x="5914" y="10031"/>
                  <a:pt x="6236" y="9849"/>
                </a:cubicBezTo>
                <a:cubicBezTo>
                  <a:pt x="6892" y="9476"/>
                  <a:pt x="7488" y="9006"/>
                  <a:pt x="8004" y="8455"/>
                </a:cubicBezTo>
                <a:cubicBezTo>
                  <a:pt x="8418" y="8014"/>
                  <a:pt x="8777" y="7523"/>
                  <a:pt x="9073" y="6994"/>
                </a:cubicBezTo>
                <a:cubicBezTo>
                  <a:pt x="9107" y="6923"/>
                  <a:pt x="9141" y="6852"/>
                  <a:pt x="9173" y="6779"/>
                </a:cubicBezTo>
                <a:cubicBezTo>
                  <a:pt x="9231" y="6651"/>
                  <a:pt x="9286" y="6521"/>
                  <a:pt x="9337" y="6389"/>
                </a:cubicBezTo>
                <a:cubicBezTo>
                  <a:pt x="9547" y="5851"/>
                  <a:pt x="9690" y="5289"/>
                  <a:pt x="9765" y="4717"/>
                </a:cubicBezTo>
                <a:cubicBezTo>
                  <a:pt x="9774" y="4644"/>
                  <a:pt x="9782" y="4571"/>
                  <a:pt x="9789" y="4497"/>
                </a:cubicBezTo>
                <a:cubicBezTo>
                  <a:pt x="9793" y="4460"/>
                  <a:pt x="9796" y="4423"/>
                  <a:pt x="9799" y="4386"/>
                </a:cubicBezTo>
                <a:cubicBezTo>
                  <a:pt x="9801" y="4350"/>
                  <a:pt x="9804" y="4314"/>
                  <a:pt x="9806" y="4277"/>
                </a:cubicBezTo>
                <a:cubicBezTo>
                  <a:pt x="9816" y="4130"/>
                  <a:pt x="9821" y="3980"/>
                  <a:pt x="9820" y="3826"/>
                </a:cubicBezTo>
                <a:close/>
                <a:moveTo>
                  <a:pt x="6273" y="2466"/>
                </a:moveTo>
                <a:cubicBezTo>
                  <a:pt x="6334" y="2498"/>
                  <a:pt x="6393" y="2535"/>
                  <a:pt x="6449" y="2576"/>
                </a:cubicBezTo>
                <a:cubicBezTo>
                  <a:pt x="6508" y="2619"/>
                  <a:pt x="6563" y="2668"/>
                  <a:pt x="6614" y="2720"/>
                </a:cubicBezTo>
                <a:cubicBezTo>
                  <a:pt x="6662" y="2769"/>
                  <a:pt x="6706" y="2820"/>
                  <a:pt x="6745" y="2875"/>
                </a:cubicBezTo>
                <a:cubicBezTo>
                  <a:pt x="6764" y="2901"/>
                  <a:pt x="6780" y="2925"/>
                  <a:pt x="6795" y="2949"/>
                </a:cubicBezTo>
                <a:cubicBezTo>
                  <a:pt x="6803" y="2960"/>
                  <a:pt x="6810" y="2972"/>
                  <a:pt x="6817" y="2983"/>
                </a:cubicBezTo>
                <a:lnTo>
                  <a:pt x="6827" y="2999"/>
                </a:lnTo>
                <a:lnTo>
                  <a:pt x="6835" y="3013"/>
                </a:lnTo>
                <a:lnTo>
                  <a:pt x="6851" y="3042"/>
                </a:lnTo>
                <a:lnTo>
                  <a:pt x="6868" y="3074"/>
                </a:lnTo>
                <a:cubicBezTo>
                  <a:pt x="6880" y="3095"/>
                  <a:pt x="6891" y="3117"/>
                  <a:pt x="6902" y="3138"/>
                </a:cubicBezTo>
                <a:cubicBezTo>
                  <a:pt x="6924" y="3181"/>
                  <a:pt x="6945" y="3225"/>
                  <a:pt x="6964" y="3269"/>
                </a:cubicBezTo>
                <a:cubicBezTo>
                  <a:pt x="7004" y="3358"/>
                  <a:pt x="7038" y="3448"/>
                  <a:pt x="7067" y="3540"/>
                </a:cubicBezTo>
                <a:cubicBezTo>
                  <a:pt x="7127" y="3726"/>
                  <a:pt x="7166" y="3917"/>
                  <a:pt x="7185" y="4111"/>
                </a:cubicBezTo>
                <a:cubicBezTo>
                  <a:pt x="7194" y="4209"/>
                  <a:pt x="7198" y="4308"/>
                  <a:pt x="7196" y="4407"/>
                </a:cubicBezTo>
                <a:cubicBezTo>
                  <a:pt x="7195" y="4507"/>
                  <a:pt x="7187" y="4607"/>
                  <a:pt x="7174" y="4706"/>
                </a:cubicBezTo>
                <a:cubicBezTo>
                  <a:pt x="7146" y="4919"/>
                  <a:pt x="7088" y="5126"/>
                  <a:pt x="7003" y="5323"/>
                </a:cubicBezTo>
                <a:cubicBezTo>
                  <a:pt x="6959" y="5425"/>
                  <a:pt x="6907" y="5523"/>
                  <a:pt x="6847" y="5617"/>
                </a:cubicBezTo>
                <a:cubicBezTo>
                  <a:pt x="6788" y="5710"/>
                  <a:pt x="6722" y="5799"/>
                  <a:pt x="6650" y="5882"/>
                </a:cubicBezTo>
                <a:cubicBezTo>
                  <a:pt x="6793" y="5712"/>
                  <a:pt x="6909" y="5521"/>
                  <a:pt x="6994" y="5316"/>
                </a:cubicBezTo>
                <a:cubicBezTo>
                  <a:pt x="7075" y="5120"/>
                  <a:pt x="7129" y="4913"/>
                  <a:pt x="7154" y="4701"/>
                </a:cubicBezTo>
                <a:cubicBezTo>
                  <a:pt x="7166" y="4603"/>
                  <a:pt x="7172" y="4505"/>
                  <a:pt x="7172" y="4406"/>
                </a:cubicBezTo>
                <a:cubicBezTo>
                  <a:pt x="7172" y="4308"/>
                  <a:pt x="7167" y="4211"/>
                  <a:pt x="7156" y="4114"/>
                </a:cubicBezTo>
                <a:cubicBezTo>
                  <a:pt x="7135" y="3924"/>
                  <a:pt x="7094" y="3737"/>
                  <a:pt x="7034" y="3555"/>
                </a:cubicBezTo>
                <a:cubicBezTo>
                  <a:pt x="6974" y="3376"/>
                  <a:pt x="6896" y="3203"/>
                  <a:pt x="6800" y="3040"/>
                </a:cubicBezTo>
                <a:lnTo>
                  <a:pt x="6789" y="3020"/>
                </a:lnTo>
                <a:cubicBezTo>
                  <a:pt x="6782" y="3009"/>
                  <a:pt x="6776" y="2998"/>
                  <a:pt x="6769" y="2988"/>
                </a:cubicBezTo>
                <a:cubicBezTo>
                  <a:pt x="6755" y="2965"/>
                  <a:pt x="6739" y="2942"/>
                  <a:pt x="6722" y="2918"/>
                </a:cubicBezTo>
                <a:cubicBezTo>
                  <a:pt x="6685" y="2866"/>
                  <a:pt x="6644" y="2816"/>
                  <a:pt x="6600" y="2770"/>
                </a:cubicBezTo>
                <a:cubicBezTo>
                  <a:pt x="6505" y="2669"/>
                  <a:pt x="6395" y="2585"/>
                  <a:pt x="6273" y="2519"/>
                </a:cubicBezTo>
                <a:cubicBezTo>
                  <a:pt x="6222" y="2491"/>
                  <a:pt x="6169" y="2466"/>
                  <a:pt x="6114" y="2445"/>
                </a:cubicBezTo>
                <a:cubicBezTo>
                  <a:pt x="6082" y="2432"/>
                  <a:pt x="6052" y="2422"/>
                  <a:pt x="6023" y="2413"/>
                </a:cubicBezTo>
                <a:cubicBezTo>
                  <a:pt x="6085" y="2418"/>
                  <a:pt x="6145" y="2425"/>
                  <a:pt x="6205" y="2433"/>
                </a:cubicBezTo>
                <a:cubicBezTo>
                  <a:pt x="6227" y="2442"/>
                  <a:pt x="6250" y="2453"/>
                  <a:pt x="6273" y="2466"/>
                </a:cubicBezTo>
                <a:close/>
                <a:moveTo>
                  <a:pt x="4716" y="6812"/>
                </a:moveTo>
                <a:cubicBezTo>
                  <a:pt x="4534" y="6829"/>
                  <a:pt x="4351" y="6834"/>
                  <a:pt x="4169" y="6825"/>
                </a:cubicBezTo>
                <a:cubicBezTo>
                  <a:pt x="3988" y="6818"/>
                  <a:pt x="3808" y="6799"/>
                  <a:pt x="3629" y="6767"/>
                </a:cubicBezTo>
                <a:cubicBezTo>
                  <a:pt x="3454" y="6736"/>
                  <a:pt x="3282" y="6691"/>
                  <a:pt x="3114" y="6631"/>
                </a:cubicBezTo>
                <a:cubicBezTo>
                  <a:pt x="2951" y="6573"/>
                  <a:pt x="2794" y="6499"/>
                  <a:pt x="2645" y="6410"/>
                </a:cubicBezTo>
                <a:cubicBezTo>
                  <a:pt x="2796" y="6496"/>
                  <a:pt x="2955" y="6567"/>
                  <a:pt x="3121" y="6622"/>
                </a:cubicBezTo>
                <a:cubicBezTo>
                  <a:pt x="3288" y="6678"/>
                  <a:pt x="3460" y="6720"/>
                  <a:pt x="3635" y="6748"/>
                </a:cubicBezTo>
                <a:cubicBezTo>
                  <a:pt x="3811" y="6776"/>
                  <a:pt x="3990" y="6792"/>
                  <a:pt x="4169" y="6797"/>
                </a:cubicBezTo>
                <a:cubicBezTo>
                  <a:pt x="4348" y="6803"/>
                  <a:pt x="4527" y="6796"/>
                  <a:pt x="4706" y="6777"/>
                </a:cubicBezTo>
                <a:cubicBezTo>
                  <a:pt x="4918" y="6754"/>
                  <a:pt x="5127" y="6711"/>
                  <a:pt x="5331" y="6647"/>
                </a:cubicBezTo>
                <a:cubicBezTo>
                  <a:pt x="5211" y="6678"/>
                  <a:pt x="5090" y="6701"/>
                  <a:pt x="4968" y="6716"/>
                </a:cubicBezTo>
                <a:cubicBezTo>
                  <a:pt x="5145" y="6690"/>
                  <a:pt x="5319" y="6649"/>
                  <a:pt x="5487" y="6591"/>
                </a:cubicBezTo>
                <a:cubicBezTo>
                  <a:pt x="5508" y="6584"/>
                  <a:pt x="5529" y="6577"/>
                  <a:pt x="5549" y="6569"/>
                </a:cubicBezTo>
                <a:cubicBezTo>
                  <a:pt x="5610" y="6545"/>
                  <a:pt x="5669" y="6518"/>
                  <a:pt x="5727" y="6489"/>
                </a:cubicBezTo>
                <a:cubicBezTo>
                  <a:pt x="5806" y="6451"/>
                  <a:pt x="5883" y="6408"/>
                  <a:pt x="5958" y="6361"/>
                </a:cubicBezTo>
                <a:cubicBezTo>
                  <a:pt x="5995" y="6338"/>
                  <a:pt x="6032" y="6314"/>
                  <a:pt x="6068" y="6288"/>
                </a:cubicBezTo>
                <a:cubicBezTo>
                  <a:pt x="6086" y="6276"/>
                  <a:pt x="6104" y="6263"/>
                  <a:pt x="6121" y="6249"/>
                </a:cubicBezTo>
                <a:lnTo>
                  <a:pt x="6149" y="6229"/>
                </a:lnTo>
                <a:lnTo>
                  <a:pt x="6178" y="6206"/>
                </a:lnTo>
                <a:cubicBezTo>
                  <a:pt x="6338" y="6079"/>
                  <a:pt x="6480" y="5931"/>
                  <a:pt x="6600" y="5766"/>
                </a:cubicBezTo>
                <a:cubicBezTo>
                  <a:pt x="6699" y="5628"/>
                  <a:pt x="6782" y="5479"/>
                  <a:pt x="6845" y="5322"/>
                </a:cubicBezTo>
                <a:cubicBezTo>
                  <a:pt x="6907" y="5169"/>
                  <a:pt x="6951" y="5010"/>
                  <a:pt x="6976" y="4848"/>
                </a:cubicBezTo>
                <a:cubicBezTo>
                  <a:pt x="6988" y="4771"/>
                  <a:pt x="6996" y="4694"/>
                  <a:pt x="7001" y="4616"/>
                </a:cubicBezTo>
                <a:cubicBezTo>
                  <a:pt x="7003" y="4578"/>
                  <a:pt x="7004" y="4540"/>
                  <a:pt x="7005" y="4503"/>
                </a:cubicBezTo>
                <a:lnTo>
                  <a:pt x="7005" y="4430"/>
                </a:lnTo>
                <a:cubicBezTo>
                  <a:pt x="7005" y="4425"/>
                  <a:pt x="7005" y="4418"/>
                  <a:pt x="7005" y="4416"/>
                </a:cubicBezTo>
                <a:lnTo>
                  <a:pt x="7004" y="4398"/>
                </a:lnTo>
                <a:lnTo>
                  <a:pt x="7004" y="4386"/>
                </a:lnTo>
                <a:lnTo>
                  <a:pt x="7004" y="4379"/>
                </a:lnTo>
                <a:lnTo>
                  <a:pt x="7004" y="4365"/>
                </a:lnTo>
                <a:lnTo>
                  <a:pt x="7002" y="4337"/>
                </a:lnTo>
                <a:cubicBezTo>
                  <a:pt x="7001" y="4319"/>
                  <a:pt x="7000" y="4300"/>
                  <a:pt x="6999" y="4282"/>
                </a:cubicBezTo>
                <a:cubicBezTo>
                  <a:pt x="6996" y="4245"/>
                  <a:pt x="6992" y="4208"/>
                  <a:pt x="6988" y="4172"/>
                </a:cubicBezTo>
                <a:cubicBezTo>
                  <a:pt x="6979" y="4099"/>
                  <a:pt x="6966" y="4027"/>
                  <a:pt x="6951" y="3956"/>
                </a:cubicBezTo>
                <a:cubicBezTo>
                  <a:pt x="6921" y="3815"/>
                  <a:pt x="6880" y="3677"/>
                  <a:pt x="6827" y="3543"/>
                </a:cubicBezTo>
                <a:cubicBezTo>
                  <a:pt x="6800" y="3477"/>
                  <a:pt x="6771" y="3411"/>
                  <a:pt x="6740" y="3347"/>
                </a:cubicBezTo>
                <a:cubicBezTo>
                  <a:pt x="6724" y="3315"/>
                  <a:pt x="6707" y="3284"/>
                  <a:pt x="6690" y="3252"/>
                </a:cubicBezTo>
                <a:cubicBezTo>
                  <a:pt x="6681" y="3237"/>
                  <a:pt x="6673" y="3221"/>
                  <a:pt x="6664" y="3206"/>
                </a:cubicBezTo>
                <a:lnTo>
                  <a:pt x="6650" y="3182"/>
                </a:lnTo>
                <a:lnTo>
                  <a:pt x="6636" y="3158"/>
                </a:lnTo>
                <a:lnTo>
                  <a:pt x="6628" y="3145"/>
                </a:lnTo>
                <a:lnTo>
                  <a:pt x="6623" y="3137"/>
                </a:lnTo>
                <a:lnTo>
                  <a:pt x="6621" y="3133"/>
                </a:lnTo>
                <a:lnTo>
                  <a:pt x="6613" y="3120"/>
                </a:lnTo>
                <a:lnTo>
                  <a:pt x="6599" y="3098"/>
                </a:lnTo>
                <a:cubicBezTo>
                  <a:pt x="6579" y="3067"/>
                  <a:pt x="6557" y="3034"/>
                  <a:pt x="6530" y="3001"/>
                </a:cubicBezTo>
                <a:cubicBezTo>
                  <a:pt x="6473" y="2927"/>
                  <a:pt x="6406" y="2861"/>
                  <a:pt x="6332" y="2803"/>
                </a:cubicBezTo>
                <a:cubicBezTo>
                  <a:pt x="6261" y="2748"/>
                  <a:pt x="6183" y="2702"/>
                  <a:pt x="6100" y="2665"/>
                </a:cubicBezTo>
                <a:cubicBezTo>
                  <a:pt x="6036" y="2637"/>
                  <a:pt x="5970" y="2614"/>
                  <a:pt x="5903" y="2597"/>
                </a:cubicBezTo>
                <a:cubicBezTo>
                  <a:pt x="5852" y="2584"/>
                  <a:pt x="5800" y="2574"/>
                  <a:pt x="5748" y="2567"/>
                </a:cubicBezTo>
                <a:cubicBezTo>
                  <a:pt x="5702" y="2561"/>
                  <a:pt x="5661" y="2557"/>
                  <a:pt x="5623" y="2555"/>
                </a:cubicBezTo>
                <a:cubicBezTo>
                  <a:pt x="5547" y="2550"/>
                  <a:pt x="5482" y="2549"/>
                  <a:pt x="5420" y="2550"/>
                </a:cubicBezTo>
                <a:cubicBezTo>
                  <a:pt x="5471" y="2550"/>
                  <a:pt x="5524" y="2550"/>
                  <a:pt x="5583" y="2553"/>
                </a:cubicBezTo>
                <a:cubicBezTo>
                  <a:pt x="5652" y="2556"/>
                  <a:pt x="5720" y="2563"/>
                  <a:pt x="5788" y="2575"/>
                </a:cubicBezTo>
                <a:cubicBezTo>
                  <a:pt x="5828" y="2581"/>
                  <a:pt x="5872" y="2591"/>
                  <a:pt x="5921" y="2604"/>
                </a:cubicBezTo>
                <a:cubicBezTo>
                  <a:pt x="5976" y="2619"/>
                  <a:pt x="6030" y="2637"/>
                  <a:pt x="6083" y="2660"/>
                </a:cubicBezTo>
                <a:cubicBezTo>
                  <a:pt x="6149" y="2688"/>
                  <a:pt x="6212" y="2723"/>
                  <a:pt x="6271" y="2763"/>
                </a:cubicBezTo>
                <a:cubicBezTo>
                  <a:pt x="6336" y="2807"/>
                  <a:pt x="6397" y="2859"/>
                  <a:pt x="6451" y="2916"/>
                </a:cubicBezTo>
                <a:cubicBezTo>
                  <a:pt x="6488" y="2955"/>
                  <a:pt x="6523" y="2997"/>
                  <a:pt x="6554" y="3041"/>
                </a:cubicBezTo>
                <a:cubicBezTo>
                  <a:pt x="6569" y="3061"/>
                  <a:pt x="6582" y="3081"/>
                  <a:pt x="6594" y="3100"/>
                </a:cubicBezTo>
                <a:cubicBezTo>
                  <a:pt x="6606" y="3119"/>
                  <a:pt x="6620" y="3142"/>
                  <a:pt x="6621" y="3143"/>
                </a:cubicBezTo>
                <a:lnTo>
                  <a:pt x="6624" y="3148"/>
                </a:lnTo>
                <a:lnTo>
                  <a:pt x="6629" y="3156"/>
                </a:lnTo>
                <a:lnTo>
                  <a:pt x="6638" y="3172"/>
                </a:lnTo>
                <a:lnTo>
                  <a:pt x="6654" y="3201"/>
                </a:lnTo>
                <a:cubicBezTo>
                  <a:pt x="6665" y="3220"/>
                  <a:pt x="6676" y="3239"/>
                  <a:pt x="6686" y="3259"/>
                </a:cubicBezTo>
                <a:cubicBezTo>
                  <a:pt x="6812" y="3493"/>
                  <a:pt x="6901" y="3746"/>
                  <a:pt x="6949" y="4008"/>
                </a:cubicBezTo>
                <a:cubicBezTo>
                  <a:pt x="6966" y="4097"/>
                  <a:pt x="6977" y="4187"/>
                  <a:pt x="6984" y="4277"/>
                </a:cubicBezTo>
                <a:cubicBezTo>
                  <a:pt x="6985" y="4299"/>
                  <a:pt x="6987" y="4322"/>
                  <a:pt x="6988" y="4345"/>
                </a:cubicBezTo>
                <a:lnTo>
                  <a:pt x="6989" y="4379"/>
                </a:lnTo>
                <a:lnTo>
                  <a:pt x="6989" y="4388"/>
                </a:lnTo>
                <a:lnTo>
                  <a:pt x="6989" y="4400"/>
                </a:lnTo>
                <a:lnTo>
                  <a:pt x="6989" y="4411"/>
                </a:lnTo>
                <a:cubicBezTo>
                  <a:pt x="6989" y="4416"/>
                  <a:pt x="6989" y="4433"/>
                  <a:pt x="6989" y="4445"/>
                </a:cubicBezTo>
                <a:lnTo>
                  <a:pt x="6989" y="4481"/>
                </a:lnTo>
                <a:cubicBezTo>
                  <a:pt x="6989" y="4504"/>
                  <a:pt x="6988" y="4527"/>
                  <a:pt x="6987" y="4550"/>
                </a:cubicBezTo>
                <a:cubicBezTo>
                  <a:pt x="6980" y="4745"/>
                  <a:pt x="6948" y="4937"/>
                  <a:pt x="6891" y="5123"/>
                </a:cubicBezTo>
                <a:cubicBezTo>
                  <a:pt x="6830" y="5321"/>
                  <a:pt x="6740" y="5509"/>
                  <a:pt x="6624" y="5681"/>
                </a:cubicBezTo>
                <a:cubicBezTo>
                  <a:pt x="6509" y="5850"/>
                  <a:pt x="6370" y="6002"/>
                  <a:pt x="6212" y="6132"/>
                </a:cubicBezTo>
                <a:cubicBezTo>
                  <a:pt x="6193" y="6148"/>
                  <a:pt x="6174" y="6163"/>
                  <a:pt x="6154" y="6178"/>
                </a:cubicBezTo>
                <a:lnTo>
                  <a:pt x="6125" y="6200"/>
                </a:lnTo>
                <a:lnTo>
                  <a:pt x="6097" y="6221"/>
                </a:lnTo>
                <a:cubicBezTo>
                  <a:pt x="6062" y="6246"/>
                  <a:pt x="6026" y="6271"/>
                  <a:pt x="5989" y="6295"/>
                </a:cubicBezTo>
                <a:cubicBezTo>
                  <a:pt x="5915" y="6342"/>
                  <a:pt x="5838" y="6385"/>
                  <a:pt x="5760" y="6425"/>
                </a:cubicBezTo>
                <a:cubicBezTo>
                  <a:pt x="5602" y="6503"/>
                  <a:pt x="5438" y="6566"/>
                  <a:pt x="5268" y="6613"/>
                </a:cubicBezTo>
                <a:cubicBezTo>
                  <a:pt x="5098" y="6660"/>
                  <a:pt x="4924" y="6692"/>
                  <a:pt x="4748" y="6710"/>
                </a:cubicBezTo>
                <a:cubicBezTo>
                  <a:pt x="4572" y="6727"/>
                  <a:pt x="4395" y="6732"/>
                  <a:pt x="4219" y="6723"/>
                </a:cubicBezTo>
                <a:cubicBezTo>
                  <a:pt x="4044" y="6716"/>
                  <a:pt x="3871" y="6698"/>
                  <a:pt x="3699" y="6667"/>
                </a:cubicBezTo>
                <a:cubicBezTo>
                  <a:pt x="3531" y="6637"/>
                  <a:pt x="3365" y="6593"/>
                  <a:pt x="3205" y="6536"/>
                </a:cubicBezTo>
                <a:cubicBezTo>
                  <a:pt x="3367" y="6590"/>
                  <a:pt x="3534" y="6630"/>
                  <a:pt x="3703" y="6657"/>
                </a:cubicBezTo>
                <a:cubicBezTo>
                  <a:pt x="3874" y="6684"/>
                  <a:pt x="4047" y="6699"/>
                  <a:pt x="4220" y="6703"/>
                </a:cubicBezTo>
                <a:cubicBezTo>
                  <a:pt x="4394" y="6708"/>
                  <a:pt x="4569" y="6701"/>
                  <a:pt x="4742" y="6682"/>
                </a:cubicBezTo>
                <a:cubicBezTo>
                  <a:pt x="4914" y="6662"/>
                  <a:pt x="5085" y="6628"/>
                  <a:pt x="5252" y="6580"/>
                </a:cubicBezTo>
                <a:cubicBezTo>
                  <a:pt x="5418" y="6532"/>
                  <a:pt x="5578" y="6469"/>
                  <a:pt x="5732" y="6391"/>
                </a:cubicBezTo>
                <a:cubicBezTo>
                  <a:pt x="5809" y="6353"/>
                  <a:pt x="5883" y="6310"/>
                  <a:pt x="5955" y="6263"/>
                </a:cubicBezTo>
                <a:cubicBezTo>
                  <a:pt x="5991" y="6240"/>
                  <a:pt x="6026" y="6216"/>
                  <a:pt x="6060" y="6190"/>
                </a:cubicBezTo>
                <a:lnTo>
                  <a:pt x="6086" y="6171"/>
                </a:lnTo>
                <a:lnTo>
                  <a:pt x="6114" y="6150"/>
                </a:lnTo>
                <a:cubicBezTo>
                  <a:pt x="6133" y="6135"/>
                  <a:pt x="6152" y="6120"/>
                  <a:pt x="6170" y="6105"/>
                </a:cubicBezTo>
                <a:cubicBezTo>
                  <a:pt x="6323" y="5978"/>
                  <a:pt x="6458" y="5831"/>
                  <a:pt x="6570" y="5668"/>
                </a:cubicBezTo>
                <a:cubicBezTo>
                  <a:pt x="6683" y="5502"/>
                  <a:pt x="6771" y="5320"/>
                  <a:pt x="6831" y="5129"/>
                </a:cubicBezTo>
                <a:cubicBezTo>
                  <a:pt x="6872" y="4996"/>
                  <a:pt x="6900" y="4860"/>
                  <a:pt x="6915" y="4722"/>
                </a:cubicBezTo>
                <a:cubicBezTo>
                  <a:pt x="6922" y="4655"/>
                  <a:pt x="6926" y="4589"/>
                  <a:pt x="6927" y="4524"/>
                </a:cubicBezTo>
                <a:cubicBezTo>
                  <a:pt x="6927" y="4508"/>
                  <a:pt x="6927" y="4492"/>
                  <a:pt x="6927" y="4476"/>
                </a:cubicBezTo>
                <a:lnTo>
                  <a:pt x="6927" y="4451"/>
                </a:lnTo>
                <a:lnTo>
                  <a:pt x="6927" y="4424"/>
                </a:lnTo>
                <a:lnTo>
                  <a:pt x="6927" y="4414"/>
                </a:lnTo>
                <a:lnTo>
                  <a:pt x="6927" y="4406"/>
                </a:lnTo>
                <a:lnTo>
                  <a:pt x="6927" y="4398"/>
                </a:lnTo>
                <a:lnTo>
                  <a:pt x="6927" y="4381"/>
                </a:lnTo>
                <a:cubicBezTo>
                  <a:pt x="6927" y="4364"/>
                  <a:pt x="6926" y="4348"/>
                  <a:pt x="6925" y="4333"/>
                </a:cubicBezTo>
                <a:cubicBezTo>
                  <a:pt x="6910" y="4081"/>
                  <a:pt x="6857" y="3832"/>
                  <a:pt x="6766" y="3597"/>
                </a:cubicBezTo>
                <a:cubicBezTo>
                  <a:pt x="6793" y="3671"/>
                  <a:pt x="6816" y="3747"/>
                  <a:pt x="6836" y="3825"/>
                </a:cubicBezTo>
                <a:cubicBezTo>
                  <a:pt x="6878" y="3996"/>
                  <a:pt x="6902" y="4170"/>
                  <a:pt x="6907" y="4346"/>
                </a:cubicBezTo>
                <a:cubicBezTo>
                  <a:pt x="6908" y="4393"/>
                  <a:pt x="6908" y="4430"/>
                  <a:pt x="6907" y="4479"/>
                </a:cubicBezTo>
                <a:cubicBezTo>
                  <a:pt x="6906" y="4523"/>
                  <a:pt x="6903" y="4568"/>
                  <a:pt x="6899" y="4614"/>
                </a:cubicBezTo>
                <a:cubicBezTo>
                  <a:pt x="6891" y="4706"/>
                  <a:pt x="6877" y="4798"/>
                  <a:pt x="6857" y="4889"/>
                </a:cubicBezTo>
                <a:cubicBezTo>
                  <a:pt x="6816" y="5080"/>
                  <a:pt x="6746" y="5264"/>
                  <a:pt x="6651" y="5435"/>
                </a:cubicBezTo>
                <a:cubicBezTo>
                  <a:pt x="6555" y="5607"/>
                  <a:pt x="6433" y="5764"/>
                  <a:pt x="6290" y="5899"/>
                </a:cubicBezTo>
                <a:cubicBezTo>
                  <a:pt x="6220" y="5964"/>
                  <a:pt x="6146" y="6025"/>
                  <a:pt x="6069" y="6079"/>
                </a:cubicBezTo>
                <a:cubicBezTo>
                  <a:pt x="6050" y="6093"/>
                  <a:pt x="6031" y="6106"/>
                  <a:pt x="6014" y="6117"/>
                </a:cubicBezTo>
                <a:cubicBezTo>
                  <a:pt x="5997" y="6128"/>
                  <a:pt x="5979" y="6140"/>
                  <a:pt x="5961" y="6151"/>
                </a:cubicBezTo>
                <a:cubicBezTo>
                  <a:pt x="5926" y="6173"/>
                  <a:pt x="5890" y="6194"/>
                  <a:pt x="5853" y="6214"/>
                </a:cubicBezTo>
                <a:cubicBezTo>
                  <a:pt x="5707" y="6292"/>
                  <a:pt x="5553" y="6354"/>
                  <a:pt x="5393" y="6399"/>
                </a:cubicBezTo>
                <a:cubicBezTo>
                  <a:pt x="5552" y="6350"/>
                  <a:pt x="5705" y="6284"/>
                  <a:pt x="5849" y="6202"/>
                </a:cubicBezTo>
                <a:cubicBezTo>
                  <a:pt x="5885" y="6181"/>
                  <a:pt x="5921" y="6160"/>
                  <a:pt x="5956" y="6138"/>
                </a:cubicBezTo>
                <a:cubicBezTo>
                  <a:pt x="5991" y="6115"/>
                  <a:pt x="6023" y="6093"/>
                  <a:pt x="6061" y="6065"/>
                </a:cubicBezTo>
                <a:cubicBezTo>
                  <a:pt x="6136" y="6009"/>
                  <a:pt x="6208" y="5948"/>
                  <a:pt x="6275" y="5883"/>
                </a:cubicBezTo>
                <a:cubicBezTo>
                  <a:pt x="6413" y="5747"/>
                  <a:pt x="6531" y="5592"/>
                  <a:pt x="6624" y="5421"/>
                </a:cubicBezTo>
                <a:cubicBezTo>
                  <a:pt x="6715" y="5253"/>
                  <a:pt x="6781" y="5072"/>
                  <a:pt x="6820" y="4884"/>
                </a:cubicBezTo>
                <a:cubicBezTo>
                  <a:pt x="6838" y="4795"/>
                  <a:pt x="6851" y="4705"/>
                  <a:pt x="6858" y="4615"/>
                </a:cubicBezTo>
                <a:cubicBezTo>
                  <a:pt x="6862" y="4571"/>
                  <a:pt x="6864" y="4527"/>
                  <a:pt x="6865" y="4483"/>
                </a:cubicBezTo>
                <a:lnTo>
                  <a:pt x="6865" y="4450"/>
                </a:lnTo>
                <a:lnTo>
                  <a:pt x="6865" y="4416"/>
                </a:lnTo>
                <a:lnTo>
                  <a:pt x="6865" y="4387"/>
                </a:lnTo>
                <a:lnTo>
                  <a:pt x="6864" y="4355"/>
                </a:lnTo>
                <a:cubicBezTo>
                  <a:pt x="6858" y="4183"/>
                  <a:pt x="6833" y="4013"/>
                  <a:pt x="6790" y="3847"/>
                </a:cubicBezTo>
                <a:cubicBezTo>
                  <a:pt x="6748" y="3683"/>
                  <a:pt x="6689" y="3525"/>
                  <a:pt x="6614" y="3373"/>
                </a:cubicBezTo>
                <a:cubicBezTo>
                  <a:pt x="6596" y="3335"/>
                  <a:pt x="6576" y="3298"/>
                  <a:pt x="6555" y="3261"/>
                </a:cubicBezTo>
                <a:lnTo>
                  <a:pt x="6539" y="3234"/>
                </a:lnTo>
                <a:lnTo>
                  <a:pt x="6522" y="3204"/>
                </a:lnTo>
                <a:lnTo>
                  <a:pt x="6516" y="3195"/>
                </a:lnTo>
                <a:cubicBezTo>
                  <a:pt x="6511" y="3186"/>
                  <a:pt x="6506" y="3179"/>
                  <a:pt x="6501" y="3170"/>
                </a:cubicBezTo>
                <a:cubicBezTo>
                  <a:pt x="6490" y="3153"/>
                  <a:pt x="6479" y="3135"/>
                  <a:pt x="6466" y="3117"/>
                </a:cubicBezTo>
                <a:cubicBezTo>
                  <a:pt x="6439" y="3077"/>
                  <a:pt x="6408" y="3040"/>
                  <a:pt x="6376" y="3005"/>
                </a:cubicBezTo>
                <a:cubicBezTo>
                  <a:pt x="6304" y="2928"/>
                  <a:pt x="6221" y="2862"/>
                  <a:pt x="6129" y="2811"/>
                </a:cubicBezTo>
                <a:cubicBezTo>
                  <a:pt x="6089" y="2789"/>
                  <a:pt x="6048" y="2769"/>
                  <a:pt x="6005" y="2752"/>
                </a:cubicBezTo>
                <a:cubicBezTo>
                  <a:pt x="5940" y="2727"/>
                  <a:pt x="5873" y="2707"/>
                  <a:pt x="5804" y="2694"/>
                </a:cubicBezTo>
                <a:cubicBezTo>
                  <a:pt x="5753" y="2683"/>
                  <a:pt x="5701" y="2676"/>
                  <a:pt x="5649" y="2671"/>
                </a:cubicBezTo>
                <a:cubicBezTo>
                  <a:pt x="5569" y="2664"/>
                  <a:pt x="5489" y="2661"/>
                  <a:pt x="5409" y="2662"/>
                </a:cubicBezTo>
                <a:cubicBezTo>
                  <a:pt x="5373" y="2662"/>
                  <a:pt x="5339" y="2663"/>
                  <a:pt x="5305" y="2664"/>
                </a:cubicBezTo>
                <a:lnTo>
                  <a:pt x="5249" y="2667"/>
                </a:lnTo>
                <a:cubicBezTo>
                  <a:pt x="5229" y="2667"/>
                  <a:pt x="5210" y="2669"/>
                  <a:pt x="5190" y="2670"/>
                </a:cubicBezTo>
                <a:cubicBezTo>
                  <a:pt x="5111" y="2675"/>
                  <a:pt x="5033" y="2685"/>
                  <a:pt x="4955" y="2697"/>
                </a:cubicBezTo>
                <a:cubicBezTo>
                  <a:pt x="4799" y="2722"/>
                  <a:pt x="4647" y="2763"/>
                  <a:pt x="4500" y="2821"/>
                </a:cubicBezTo>
                <a:cubicBezTo>
                  <a:pt x="4355" y="2880"/>
                  <a:pt x="4218" y="2958"/>
                  <a:pt x="4094" y="3054"/>
                </a:cubicBezTo>
                <a:cubicBezTo>
                  <a:pt x="4203" y="2971"/>
                  <a:pt x="4321" y="2903"/>
                  <a:pt x="4447" y="2849"/>
                </a:cubicBezTo>
                <a:cubicBezTo>
                  <a:pt x="4596" y="2786"/>
                  <a:pt x="4752" y="2741"/>
                  <a:pt x="4911" y="2715"/>
                </a:cubicBezTo>
                <a:cubicBezTo>
                  <a:pt x="4991" y="2701"/>
                  <a:pt x="5071" y="2692"/>
                  <a:pt x="5151" y="2686"/>
                </a:cubicBezTo>
                <a:cubicBezTo>
                  <a:pt x="5191" y="2683"/>
                  <a:pt x="5231" y="2681"/>
                  <a:pt x="5271" y="2680"/>
                </a:cubicBezTo>
                <a:lnTo>
                  <a:pt x="5325" y="2679"/>
                </a:lnTo>
                <a:lnTo>
                  <a:pt x="5379" y="2679"/>
                </a:lnTo>
                <a:cubicBezTo>
                  <a:pt x="5451" y="2679"/>
                  <a:pt x="5527" y="2681"/>
                  <a:pt x="5617" y="2690"/>
                </a:cubicBezTo>
                <a:cubicBezTo>
                  <a:pt x="5662" y="2694"/>
                  <a:pt x="5711" y="2700"/>
                  <a:pt x="5767" y="2710"/>
                </a:cubicBezTo>
                <a:cubicBezTo>
                  <a:pt x="5832" y="2723"/>
                  <a:pt x="5897" y="2740"/>
                  <a:pt x="5960" y="2763"/>
                </a:cubicBezTo>
                <a:cubicBezTo>
                  <a:pt x="6000" y="2778"/>
                  <a:pt x="6040" y="2795"/>
                  <a:pt x="6078" y="2814"/>
                </a:cubicBezTo>
                <a:cubicBezTo>
                  <a:pt x="6122" y="2837"/>
                  <a:pt x="6164" y="2863"/>
                  <a:pt x="6204" y="2892"/>
                </a:cubicBezTo>
                <a:cubicBezTo>
                  <a:pt x="6247" y="2923"/>
                  <a:pt x="6286" y="2957"/>
                  <a:pt x="6323" y="2994"/>
                </a:cubicBezTo>
                <a:cubicBezTo>
                  <a:pt x="6358" y="3029"/>
                  <a:pt x="6390" y="3066"/>
                  <a:pt x="6419" y="3106"/>
                </a:cubicBezTo>
                <a:cubicBezTo>
                  <a:pt x="6444" y="3139"/>
                  <a:pt x="6467" y="3174"/>
                  <a:pt x="6487" y="3210"/>
                </a:cubicBezTo>
                <a:lnTo>
                  <a:pt x="6501" y="3235"/>
                </a:lnTo>
                <a:lnTo>
                  <a:pt x="6517" y="3263"/>
                </a:lnTo>
                <a:cubicBezTo>
                  <a:pt x="6538" y="3300"/>
                  <a:pt x="6557" y="3337"/>
                  <a:pt x="6575" y="3375"/>
                </a:cubicBezTo>
                <a:cubicBezTo>
                  <a:pt x="6647" y="3526"/>
                  <a:pt x="6703" y="3685"/>
                  <a:pt x="6741" y="3848"/>
                </a:cubicBezTo>
                <a:cubicBezTo>
                  <a:pt x="6780" y="4013"/>
                  <a:pt x="6801" y="4182"/>
                  <a:pt x="6802" y="4352"/>
                </a:cubicBezTo>
                <a:lnTo>
                  <a:pt x="6802" y="4413"/>
                </a:lnTo>
                <a:lnTo>
                  <a:pt x="6802" y="4446"/>
                </a:lnTo>
                <a:lnTo>
                  <a:pt x="6802" y="4463"/>
                </a:lnTo>
                <a:lnTo>
                  <a:pt x="6802" y="4479"/>
                </a:lnTo>
                <a:cubicBezTo>
                  <a:pt x="6800" y="4522"/>
                  <a:pt x="6796" y="4564"/>
                  <a:pt x="6792" y="4607"/>
                </a:cubicBezTo>
                <a:cubicBezTo>
                  <a:pt x="6782" y="4695"/>
                  <a:pt x="6767" y="4783"/>
                  <a:pt x="6747" y="4869"/>
                </a:cubicBezTo>
                <a:cubicBezTo>
                  <a:pt x="6704" y="5048"/>
                  <a:pt x="6634" y="5220"/>
                  <a:pt x="6541" y="5379"/>
                </a:cubicBezTo>
                <a:cubicBezTo>
                  <a:pt x="6447" y="5537"/>
                  <a:pt x="6330" y="5679"/>
                  <a:pt x="6192" y="5801"/>
                </a:cubicBezTo>
                <a:cubicBezTo>
                  <a:pt x="6327" y="5676"/>
                  <a:pt x="6442" y="5531"/>
                  <a:pt x="6532" y="5371"/>
                </a:cubicBezTo>
                <a:cubicBezTo>
                  <a:pt x="6622" y="5212"/>
                  <a:pt x="6688" y="5041"/>
                  <a:pt x="6727" y="4863"/>
                </a:cubicBezTo>
                <a:cubicBezTo>
                  <a:pt x="6746" y="4777"/>
                  <a:pt x="6759" y="4691"/>
                  <a:pt x="6767" y="4604"/>
                </a:cubicBezTo>
                <a:cubicBezTo>
                  <a:pt x="6771" y="4562"/>
                  <a:pt x="6773" y="4519"/>
                  <a:pt x="6775" y="4478"/>
                </a:cubicBezTo>
                <a:lnTo>
                  <a:pt x="6775" y="4446"/>
                </a:lnTo>
                <a:lnTo>
                  <a:pt x="6775" y="4428"/>
                </a:lnTo>
                <a:lnTo>
                  <a:pt x="6775" y="4384"/>
                </a:lnTo>
                <a:lnTo>
                  <a:pt x="6775" y="4352"/>
                </a:lnTo>
                <a:cubicBezTo>
                  <a:pt x="6771" y="4186"/>
                  <a:pt x="6748" y="4020"/>
                  <a:pt x="6708" y="3859"/>
                </a:cubicBezTo>
                <a:cubicBezTo>
                  <a:pt x="6678" y="3739"/>
                  <a:pt x="6638" y="3622"/>
                  <a:pt x="6590" y="3508"/>
                </a:cubicBezTo>
                <a:cubicBezTo>
                  <a:pt x="6566" y="3452"/>
                  <a:pt x="6539" y="3396"/>
                  <a:pt x="6510" y="3341"/>
                </a:cubicBezTo>
                <a:cubicBezTo>
                  <a:pt x="6496" y="3314"/>
                  <a:pt x="6481" y="3287"/>
                  <a:pt x="6465" y="3260"/>
                </a:cubicBezTo>
                <a:lnTo>
                  <a:pt x="6453" y="3239"/>
                </a:lnTo>
                <a:lnTo>
                  <a:pt x="6438" y="3214"/>
                </a:lnTo>
                <a:cubicBezTo>
                  <a:pt x="6424" y="3191"/>
                  <a:pt x="6407" y="3165"/>
                  <a:pt x="6388" y="3139"/>
                </a:cubicBezTo>
                <a:cubicBezTo>
                  <a:pt x="6405" y="3163"/>
                  <a:pt x="6420" y="3186"/>
                  <a:pt x="6434" y="3207"/>
                </a:cubicBezTo>
                <a:lnTo>
                  <a:pt x="6443" y="3223"/>
                </a:lnTo>
                <a:lnTo>
                  <a:pt x="6450" y="3235"/>
                </a:lnTo>
                <a:lnTo>
                  <a:pt x="6459" y="3251"/>
                </a:lnTo>
                <a:lnTo>
                  <a:pt x="6480" y="3288"/>
                </a:lnTo>
                <a:cubicBezTo>
                  <a:pt x="6487" y="3301"/>
                  <a:pt x="6493" y="3313"/>
                  <a:pt x="6500" y="3325"/>
                </a:cubicBezTo>
                <a:cubicBezTo>
                  <a:pt x="6526" y="3375"/>
                  <a:pt x="6550" y="3425"/>
                  <a:pt x="6572" y="3476"/>
                </a:cubicBezTo>
                <a:cubicBezTo>
                  <a:pt x="6616" y="3578"/>
                  <a:pt x="6653" y="3682"/>
                  <a:pt x="6682" y="3790"/>
                </a:cubicBezTo>
                <a:cubicBezTo>
                  <a:pt x="6711" y="3897"/>
                  <a:pt x="6732" y="4007"/>
                  <a:pt x="6746" y="4118"/>
                </a:cubicBezTo>
                <a:cubicBezTo>
                  <a:pt x="6753" y="4174"/>
                  <a:pt x="6757" y="4230"/>
                  <a:pt x="6760" y="4286"/>
                </a:cubicBezTo>
                <a:cubicBezTo>
                  <a:pt x="6761" y="4315"/>
                  <a:pt x="6761" y="4343"/>
                  <a:pt x="6762" y="4371"/>
                </a:cubicBezTo>
                <a:lnTo>
                  <a:pt x="6762" y="4411"/>
                </a:lnTo>
                <a:lnTo>
                  <a:pt x="6761" y="4456"/>
                </a:lnTo>
                <a:cubicBezTo>
                  <a:pt x="6756" y="4630"/>
                  <a:pt x="6728" y="4803"/>
                  <a:pt x="6679" y="4970"/>
                </a:cubicBezTo>
                <a:cubicBezTo>
                  <a:pt x="6627" y="5146"/>
                  <a:pt x="6548" y="5313"/>
                  <a:pt x="6446" y="5465"/>
                </a:cubicBezTo>
                <a:cubicBezTo>
                  <a:pt x="6344" y="5614"/>
                  <a:pt x="6221" y="5748"/>
                  <a:pt x="6080" y="5860"/>
                </a:cubicBezTo>
                <a:cubicBezTo>
                  <a:pt x="6015" y="5912"/>
                  <a:pt x="5946" y="5959"/>
                  <a:pt x="5874" y="6002"/>
                </a:cubicBezTo>
                <a:cubicBezTo>
                  <a:pt x="5807" y="6042"/>
                  <a:pt x="5737" y="6077"/>
                  <a:pt x="5666" y="6108"/>
                </a:cubicBezTo>
                <a:cubicBezTo>
                  <a:pt x="5736" y="6073"/>
                  <a:pt x="5804" y="6035"/>
                  <a:pt x="5870" y="5992"/>
                </a:cubicBezTo>
                <a:cubicBezTo>
                  <a:pt x="5886" y="5981"/>
                  <a:pt x="5902" y="5970"/>
                  <a:pt x="5918" y="5960"/>
                </a:cubicBezTo>
                <a:cubicBezTo>
                  <a:pt x="5934" y="5950"/>
                  <a:pt x="5951" y="5936"/>
                  <a:pt x="5968" y="5923"/>
                </a:cubicBezTo>
                <a:cubicBezTo>
                  <a:pt x="6003" y="5898"/>
                  <a:pt x="6036" y="5871"/>
                  <a:pt x="6069" y="5843"/>
                </a:cubicBezTo>
                <a:cubicBezTo>
                  <a:pt x="6341" y="5612"/>
                  <a:pt x="6536" y="5304"/>
                  <a:pt x="6629" y="4959"/>
                </a:cubicBezTo>
                <a:cubicBezTo>
                  <a:pt x="6672" y="4798"/>
                  <a:pt x="6695" y="4631"/>
                  <a:pt x="6696" y="4464"/>
                </a:cubicBezTo>
                <a:cubicBezTo>
                  <a:pt x="6696" y="4445"/>
                  <a:pt x="6696" y="4416"/>
                  <a:pt x="6696" y="4404"/>
                </a:cubicBezTo>
                <a:lnTo>
                  <a:pt x="6696" y="4372"/>
                </a:lnTo>
                <a:lnTo>
                  <a:pt x="6695" y="4342"/>
                </a:lnTo>
                <a:cubicBezTo>
                  <a:pt x="6693" y="4302"/>
                  <a:pt x="6690" y="4261"/>
                  <a:pt x="6686" y="4222"/>
                </a:cubicBezTo>
                <a:cubicBezTo>
                  <a:pt x="6678" y="4142"/>
                  <a:pt x="6666" y="4063"/>
                  <a:pt x="6650" y="3985"/>
                </a:cubicBezTo>
                <a:cubicBezTo>
                  <a:pt x="6601" y="3754"/>
                  <a:pt x="6516" y="3531"/>
                  <a:pt x="6398" y="3326"/>
                </a:cubicBezTo>
                <a:lnTo>
                  <a:pt x="6382" y="3300"/>
                </a:lnTo>
                <a:lnTo>
                  <a:pt x="6374" y="3287"/>
                </a:lnTo>
                <a:lnTo>
                  <a:pt x="6368" y="3277"/>
                </a:lnTo>
                <a:lnTo>
                  <a:pt x="6361" y="3266"/>
                </a:lnTo>
                <a:lnTo>
                  <a:pt x="6354" y="3255"/>
                </a:lnTo>
                <a:cubicBezTo>
                  <a:pt x="6350" y="3248"/>
                  <a:pt x="6345" y="3241"/>
                  <a:pt x="6340" y="3233"/>
                </a:cubicBezTo>
                <a:cubicBezTo>
                  <a:pt x="6330" y="3218"/>
                  <a:pt x="6319" y="3203"/>
                  <a:pt x="6308" y="3187"/>
                </a:cubicBezTo>
                <a:cubicBezTo>
                  <a:pt x="6283" y="3154"/>
                  <a:pt x="6255" y="3122"/>
                  <a:pt x="6225" y="3093"/>
                </a:cubicBezTo>
                <a:cubicBezTo>
                  <a:pt x="6194" y="3062"/>
                  <a:pt x="6160" y="3033"/>
                  <a:pt x="6124" y="3008"/>
                </a:cubicBezTo>
                <a:cubicBezTo>
                  <a:pt x="6090" y="2983"/>
                  <a:pt x="6053" y="2962"/>
                  <a:pt x="6016" y="2943"/>
                </a:cubicBezTo>
                <a:cubicBezTo>
                  <a:pt x="5983" y="2926"/>
                  <a:pt x="5949" y="2911"/>
                  <a:pt x="5914" y="2899"/>
                </a:cubicBezTo>
                <a:cubicBezTo>
                  <a:pt x="5859" y="2879"/>
                  <a:pt x="5801" y="2865"/>
                  <a:pt x="5743" y="2855"/>
                </a:cubicBezTo>
                <a:cubicBezTo>
                  <a:pt x="5693" y="2846"/>
                  <a:pt x="5648" y="2841"/>
                  <a:pt x="5607" y="2838"/>
                </a:cubicBezTo>
                <a:cubicBezTo>
                  <a:pt x="5565" y="2834"/>
                  <a:pt x="5527" y="2833"/>
                  <a:pt x="5489" y="2832"/>
                </a:cubicBezTo>
                <a:cubicBezTo>
                  <a:pt x="5446" y="2831"/>
                  <a:pt x="5406" y="2832"/>
                  <a:pt x="5366" y="2832"/>
                </a:cubicBezTo>
                <a:cubicBezTo>
                  <a:pt x="5412" y="2832"/>
                  <a:pt x="5459" y="2832"/>
                  <a:pt x="5510" y="2835"/>
                </a:cubicBezTo>
                <a:cubicBezTo>
                  <a:pt x="5548" y="2836"/>
                  <a:pt x="5588" y="2839"/>
                  <a:pt x="5632" y="2844"/>
                </a:cubicBezTo>
                <a:cubicBezTo>
                  <a:pt x="5680" y="2849"/>
                  <a:pt x="5728" y="2856"/>
                  <a:pt x="5776" y="2867"/>
                </a:cubicBezTo>
                <a:cubicBezTo>
                  <a:pt x="5837" y="2880"/>
                  <a:pt x="5898" y="2899"/>
                  <a:pt x="5956" y="2923"/>
                </a:cubicBezTo>
                <a:cubicBezTo>
                  <a:pt x="5992" y="2939"/>
                  <a:pt x="6028" y="2957"/>
                  <a:pt x="6062" y="2977"/>
                </a:cubicBezTo>
                <a:cubicBezTo>
                  <a:pt x="6136" y="3023"/>
                  <a:pt x="6203" y="3080"/>
                  <a:pt x="6260" y="3147"/>
                </a:cubicBezTo>
                <a:cubicBezTo>
                  <a:pt x="6285" y="3176"/>
                  <a:pt x="6309" y="3208"/>
                  <a:pt x="6330" y="3240"/>
                </a:cubicBezTo>
                <a:cubicBezTo>
                  <a:pt x="6340" y="3255"/>
                  <a:pt x="6348" y="3270"/>
                  <a:pt x="6356" y="3284"/>
                </a:cubicBezTo>
                <a:lnTo>
                  <a:pt x="6362" y="3294"/>
                </a:lnTo>
                <a:lnTo>
                  <a:pt x="6370" y="3308"/>
                </a:lnTo>
                <a:lnTo>
                  <a:pt x="6385" y="3334"/>
                </a:lnTo>
                <a:lnTo>
                  <a:pt x="6399" y="3360"/>
                </a:lnTo>
                <a:cubicBezTo>
                  <a:pt x="6511" y="3570"/>
                  <a:pt x="6588" y="3797"/>
                  <a:pt x="6628" y="4032"/>
                </a:cubicBezTo>
                <a:cubicBezTo>
                  <a:pt x="6641" y="4110"/>
                  <a:pt x="6650" y="4190"/>
                  <a:pt x="6654" y="4270"/>
                </a:cubicBezTo>
                <a:cubicBezTo>
                  <a:pt x="6657" y="4310"/>
                  <a:pt x="6658" y="4350"/>
                  <a:pt x="6658" y="4390"/>
                </a:cubicBezTo>
                <a:lnTo>
                  <a:pt x="6658" y="4416"/>
                </a:lnTo>
                <a:lnTo>
                  <a:pt x="6658" y="4449"/>
                </a:lnTo>
                <a:cubicBezTo>
                  <a:pt x="6657" y="4469"/>
                  <a:pt x="6656" y="4489"/>
                  <a:pt x="6655" y="4509"/>
                </a:cubicBezTo>
                <a:cubicBezTo>
                  <a:pt x="6646" y="4676"/>
                  <a:pt x="6614" y="4841"/>
                  <a:pt x="6562" y="5000"/>
                </a:cubicBezTo>
                <a:cubicBezTo>
                  <a:pt x="6452" y="5328"/>
                  <a:pt x="6244" y="5614"/>
                  <a:pt x="5966" y="5819"/>
                </a:cubicBezTo>
                <a:cubicBezTo>
                  <a:pt x="5950" y="5832"/>
                  <a:pt x="5932" y="5843"/>
                  <a:pt x="5916" y="5855"/>
                </a:cubicBezTo>
                <a:cubicBezTo>
                  <a:pt x="5899" y="5867"/>
                  <a:pt x="5882" y="5878"/>
                  <a:pt x="5866" y="5888"/>
                </a:cubicBezTo>
                <a:cubicBezTo>
                  <a:pt x="5834" y="5908"/>
                  <a:pt x="5801" y="5927"/>
                  <a:pt x="5769" y="5945"/>
                </a:cubicBezTo>
                <a:cubicBezTo>
                  <a:pt x="5703" y="5981"/>
                  <a:pt x="5636" y="6013"/>
                  <a:pt x="5566" y="6041"/>
                </a:cubicBezTo>
                <a:cubicBezTo>
                  <a:pt x="5634" y="6010"/>
                  <a:pt x="5701" y="5974"/>
                  <a:pt x="5765" y="5935"/>
                </a:cubicBezTo>
                <a:cubicBezTo>
                  <a:pt x="5797" y="5916"/>
                  <a:pt x="5828" y="5895"/>
                  <a:pt x="5859" y="5874"/>
                </a:cubicBezTo>
                <a:cubicBezTo>
                  <a:pt x="5875" y="5863"/>
                  <a:pt x="5891" y="5851"/>
                  <a:pt x="5907" y="5839"/>
                </a:cubicBezTo>
                <a:cubicBezTo>
                  <a:pt x="5923" y="5827"/>
                  <a:pt x="5939" y="5814"/>
                  <a:pt x="5955" y="5801"/>
                </a:cubicBezTo>
                <a:cubicBezTo>
                  <a:pt x="6085" y="5697"/>
                  <a:pt x="6200" y="5575"/>
                  <a:pt x="6294" y="5437"/>
                </a:cubicBezTo>
                <a:cubicBezTo>
                  <a:pt x="6389" y="5299"/>
                  <a:pt x="6462" y="5147"/>
                  <a:pt x="6511" y="4986"/>
                </a:cubicBezTo>
                <a:cubicBezTo>
                  <a:pt x="6558" y="4832"/>
                  <a:pt x="6584" y="4673"/>
                  <a:pt x="6589" y="4513"/>
                </a:cubicBezTo>
                <a:cubicBezTo>
                  <a:pt x="6589" y="4497"/>
                  <a:pt x="6590" y="4480"/>
                  <a:pt x="6590" y="4464"/>
                </a:cubicBezTo>
                <a:lnTo>
                  <a:pt x="6590" y="4413"/>
                </a:lnTo>
                <a:lnTo>
                  <a:pt x="6590" y="4394"/>
                </a:lnTo>
                <a:lnTo>
                  <a:pt x="6590" y="4378"/>
                </a:lnTo>
                <a:lnTo>
                  <a:pt x="6590" y="4366"/>
                </a:lnTo>
                <a:cubicBezTo>
                  <a:pt x="6590" y="4350"/>
                  <a:pt x="6589" y="4334"/>
                  <a:pt x="6588" y="4317"/>
                </a:cubicBezTo>
                <a:cubicBezTo>
                  <a:pt x="6584" y="4252"/>
                  <a:pt x="6577" y="4187"/>
                  <a:pt x="6568" y="4123"/>
                </a:cubicBezTo>
                <a:cubicBezTo>
                  <a:pt x="6529" y="3870"/>
                  <a:pt x="6445" y="3626"/>
                  <a:pt x="6320" y="3402"/>
                </a:cubicBezTo>
                <a:cubicBezTo>
                  <a:pt x="6312" y="3388"/>
                  <a:pt x="6304" y="3375"/>
                  <a:pt x="6296" y="3361"/>
                </a:cubicBezTo>
                <a:lnTo>
                  <a:pt x="6283" y="3339"/>
                </a:lnTo>
                <a:lnTo>
                  <a:pt x="6278" y="3331"/>
                </a:lnTo>
                <a:lnTo>
                  <a:pt x="6270" y="3317"/>
                </a:lnTo>
                <a:cubicBezTo>
                  <a:pt x="6240" y="3268"/>
                  <a:pt x="6204" y="3221"/>
                  <a:pt x="6164" y="3180"/>
                </a:cubicBezTo>
                <a:cubicBezTo>
                  <a:pt x="6119" y="3133"/>
                  <a:pt x="6068" y="3092"/>
                  <a:pt x="6012" y="3059"/>
                </a:cubicBezTo>
                <a:cubicBezTo>
                  <a:pt x="5963" y="3030"/>
                  <a:pt x="5912" y="3007"/>
                  <a:pt x="5858" y="2990"/>
                </a:cubicBezTo>
                <a:cubicBezTo>
                  <a:pt x="5914" y="3010"/>
                  <a:pt x="5968" y="3035"/>
                  <a:pt x="6018" y="3067"/>
                </a:cubicBezTo>
                <a:cubicBezTo>
                  <a:pt x="6075" y="3104"/>
                  <a:pt x="6127" y="3148"/>
                  <a:pt x="6172" y="3199"/>
                </a:cubicBezTo>
                <a:cubicBezTo>
                  <a:pt x="6191" y="3222"/>
                  <a:pt x="6210" y="3245"/>
                  <a:pt x="6227" y="3270"/>
                </a:cubicBezTo>
                <a:cubicBezTo>
                  <a:pt x="6235" y="3282"/>
                  <a:pt x="6243" y="3293"/>
                  <a:pt x="6249" y="3304"/>
                </a:cubicBezTo>
                <a:lnTo>
                  <a:pt x="6259" y="3320"/>
                </a:lnTo>
                <a:lnTo>
                  <a:pt x="6267" y="3335"/>
                </a:lnTo>
                <a:lnTo>
                  <a:pt x="6278" y="3354"/>
                </a:lnTo>
                <a:lnTo>
                  <a:pt x="6289" y="3376"/>
                </a:lnTo>
                <a:cubicBezTo>
                  <a:pt x="6296" y="3390"/>
                  <a:pt x="6304" y="3404"/>
                  <a:pt x="6311" y="3418"/>
                </a:cubicBezTo>
                <a:cubicBezTo>
                  <a:pt x="6339" y="3475"/>
                  <a:pt x="6364" y="3533"/>
                  <a:pt x="6387" y="3592"/>
                </a:cubicBezTo>
                <a:cubicBezTo>
                  <a:pt x="6400" y="3621"/>
                  <a:pt x="6412" y="3650"/>
                  <a:pt x="6423" y="3679"/>
                </a:cubicBezTo>
                <a:cubicBezTo>
                  <a:pt x="6477" y="3820"/>
                  <a:pt x="6516" y="3966"/>
                  <a:pt x="6539" y="4116"/>
                </a:cubicBezTo>
                <a:cubicBezTo>
                  <a:pt x="6551" y="4191"/>
                  <a:pt x="6558" y="4267"/>
                  <a:pt x="6562" y="4343"/>
                </a:cubicBezTo>
                <a:cubicBezTo>
                  <a:pt x="6562" y="4363"/>
                  <a:pt x="6563" y="4382"/>
                  <a:pt x="6563" y="4402"/>
                </a:cubicBezTo>
                <a:lnTo>
                  <a:pt x="6563" y="4428"/>
                </a:lnTo>
                <a:lnTo>
                  <a:pt x="6563" y="4458"/>
                </a:lnTo>
                <a:cubicBezTo>
                  <a:pt x="6563" y="4497"/>
                  <a:pt x="6561" y="4536"/>
                  <a:pt x="6558" y="4574"/>
                </a:cubicBezTo>
                <a:cubicBezTo>
                  <a:pt x="6547" y="4735"/>
                  <a:pt x="6514" y="4893"/>
                  <a:pt x="6460" y="5045"/>
                </a:cubicBezTo>
                <a:cubicBezTo>
                  <a:pt x="6403" y="5202"/>
                  <a:pt x="6323" y="5350"/>
                  <a:pt x="6222" y="5482"/>
                </a:cubicBezTo>
                <a:cubicBezTo>
                  <a:pt x="6123" y="5613"/>
                  <a:pt x="6005" y="5728"/>
                  <a:pt x="5872" y="5825"/>
                </a:cubicBezTo>
                <a:lnTo>
                  <a:pt x="5848" y="5842"/>
                </a:lnTo>
                <a:lnTo>
                  <a:pt x="5825" y="5858"/>
                </a:lnTo>
                <a:cubicBezTo>
                  <a:pt x="5809" y="5869"/>
                  <a:pt x="5794" y="5879"/>
                  <a:pt x="5778" y="5889"/>
                </a:cubicBezTo>
                <a:cubicBezTo>
                  <a:pt x="5747" y="5910"/>
                  <a:pt x="5715" y="5929"/>
                  <a:pt x="5682" y="5947"/>
                </a:cubicBezTo>
                <a:cubicBezTo>
                  <a:pt x="5617" y="5984"/>
                  <a:pt x="5550" y="6018"/>
                  <a:pt x="5481" y="6047"/>
                </a:cubicBezTo>
                <a:cubicBezTo>
                  <a:pt x="5344" y="6105"/>
                  <a:pt x="5201" y="6150"/>
                  <a:pt x="5055" y="6180"/>
                </a:cubicBezTo>
                <a:cubicBezTo>
                  <a:pt x="4909" y="6210"/>
                  <a:pt x="4762" y="6228"/>
                  <a:pt x="4614" y="6233"/>
                </a:cubicBezTo>
                <a:cubicBezTo>
                  <a:pt x="4468" y="6238"/>
                  <a:pt x="4322" y="6232"/>
                  <a:pt x="4178" y="6216"/>
                </a:cubicBezTo>
                <a:cubicBezTo>
                  <a:pt x="4323" y="6225"/>
                  <a:pt x="4470" y="6224"/>
                  <a:pt x="4615" y="6213"/>
                </a:cubicBezTo>
                <a:cubicBezTo>
                  <a:pt x="4761" y="6202"/>
                  <a:pt x="4905" y="6179"/>
                  <a:pt x="5046" y="6145"/>
                </a:cubicBezTo>
                <a:cubicBezTo>
                  <a:pt x="5329" y="6075"/>
                  <a:pt x="5597" y="5956"/>
                  <a:pt x="5827" y="5780"/>
                </a:cubicBezTo>
                <a:cubicBezTo>
                  <a:pt x="5969" y="5672"/>
                  <a:pt x="6092" y="5541"/>
                  <a:pt x="6193" y="5393"/>
                </a:cubicBezTo>
                <a:cubicBezTo>
                  <a:pt x="6293" y="5244"/>
                  <a:pt x="6367" y="5079"/>
                  <a:pt x="6411" y="4906"/>
                </a:cubicBezTo>
                <a:cubicBezTo>
                  <a:pt x="6367" y="5062"/>
                  <a:pt x="6299" y="5211"/>
                  <a:pt x="6210" y="5347"/>
                </a:cubicBezTo>
                <a:cubicBezTo>
                  <a:pt x="6120" y="5482"/>
                  <a:pt x="6010" y="5602"/>
                  <a:pt x="5884" y="5703"/>
                </a:cubicBezTo>
                <a:cubicBezTo>
                  <a:pt x="5869" y="5715"/>
                  <a:pt x="5854" y="5727"/>
                  <a:pt x="5838" y="5739"/>
                </a:cubicBezTo>
                <a:cubicBezTo>
                  <a:pt x="5822" y="5750"/>
                  <a:pt x="5807" y="5761"/>
                  <a:pt x="5792" y="5772"/>
                </a:cubicBezTo>
                <a:cubicBezTo>
                  <a:pt x="5763" y="5793"/>
                  <a:pt x="5733" y="5812"/>
                  <a:pt x="5702" y="5831"/>
                </a:cubicBezTo>
                <a:cubicBezTo>
                  <a:pt x="5641" y="5869"/>
                  <a:pt x="5577" y="5903"/>
                  <a:pt x="5512" y="5934"/>
                </a:cubicBezTo>
                <a:cubicBezTo>
                  <a:pt x="5382" y="5994"/>
                  <a:pt x="5245" y="6041"/>
                  <a:pt x="5105" y="6074"/>
                </a:cubicBezTo>
                <a:cubicBezTo>
                  <a:pt x="4966" y="6107"/>
                  <a:pt x="4825" y="6128"/>
                  <a:pt x="4682" y="6136"/>
                </a:cubicBezTo>
                <a:cubicBezTo>
                  <a:pt x="4542" y="6144"/>
                  <a:pt x="4401" y="6142"/>
                  <a:pt x="4261" y="6128"/>
                </a:cubicBezTo>
                <a:cubicBezTo>
                  <a:pt x="4402" y="6135"/>
                  <a:pt x="4543" y="6131"/>
                  <a:pt x="4683" y="6116"/>
                </a:cubicBezTo>
                <a:cubicBezTo>
                  <a:pt x="4822" y="6102"/>
                  <a:pt x="4961" y="6076"/>
                  <a:pt x="5096" y="6039"/>
                </a:cubicBezTo>
                <a:cubicBezTo>
                  <a:pt x="5230" y="6002"/>
                  <a:pt x="5361" y="5952"/>
                  <a:pt x="5486" y="5889"/>
                </a:cubicBezTo>
                <a:cubicBezTo>
                  <a:pt x="5548" y="5858"/>
                  <a:pt x="5608" y="5824"/>
                  <a:pt x="5666" y="5786"/>
                </a:cubicBezTo>
                <a:cubicBezTo>
                  <a:pt x="5695" y="5767"/>
                  <a:pt x="5724" y="5747"/>
                  <a:pt x="5752" y="5726"/>
                </a:cubicBezTo>
                <a:cubicBezTo>
                  <a:pt x="5780" y="5705"/>
                  <a:pt x="5809" y="5682"/>
                  <a:pt x="5837" y="5659"/>
                </a:cubicBezTo>
                <a:cubicBezTo>
                  <a:pt x="5931" y="5579"/>
                  <a:pt x="6016" y="5488"/>
                  <a:pt x="6089" y="5388"/>
                </a:cubicBezTo>
                <a:cubicBezTo>
                  <a:pt x="6162" y="5288"/>
                  <a:pt x="6223" y="5179"/>
                  <a:pt x="6268" y="5063"/>
                </a:cubicBezTo>
                <a:cubicBezTo>
                  <a:pt x="6313" y="4950"/>
                  <a:pt x="6344" y="4832"/>
                  <a:pt x="6361" y="4711"/>
                </a:cubicBezTo>
                <a:cubicBezTo>
                  <a:pt x="6377" y="4595"/>
                  <a:pt x="6382" y="4478"/>
                  <a:pt x="6375" y="4361"/>
                </a:cubicBezTo>
                <a:cubicBezTo>
                  <a:pt x="6375" y="4374"/>
                  <a:pt x="6375" y="4386"/>
                  <a:pt x="6375" y="4400"/>
                </a:cubicBezTo>
                <a:lnTo>
                  <a:pt x="6375" y="4417"/>
                </a:lnTo>
                <a:lnTo>
                  <a:pt x="6375" y="4437"/>
                </a:lnTo>
                <a:cubicBezTo>
                  <a:pt x="6375" y="4463"/>
                  <a:pt x="6374" y="4489"/>
                  <a:pt x="6372" y="4515"/>
                </a:cubicBezTo>
                <a:cubicBezTo>
                  <a:pt x="6368" y="4566"/>
                  <a:pt x="6363" y="4618"/>
                  <a:pt x="6354" y="4670"/>
                </a:cubicBezTo>
                <a:cubicBezTo>
                  <a:pt x="6332" y="4814"/>
                  <a:pt x="6288" y="4953"/>
                  <a:pt x="6225" y="5085"/>
                </a:cubicBezTo>
                <a:cubicBezTo>
                  <a:pt x="6162" y="5217"/>
                  <a:pt x="6078" y="5338"/>
                  <a:pt x="5976" y="5444"/>
                </a:cubicBezTo>
                <a:cubicBezTo>
                  <a:pt x="5927" y="5496"/>
                  <a:pt x="5873" y="5544"/>
                  <a:pt x="5816" y="5588"/>
                </a:cubicBezTo>
                <a:cubicBezTo>
                  <a:pt x="5788" y="5610"/>
                  <a:pt x="5759" y="5631"/>
                  <a:pt x="5730" y="5650"/>
                </a:cubicBezTo>
                <a:cubicBezTo>
                  <a:pt x="5701" y="5669"/>
                  <a:pt x="5673" y="5687"/>
                  <a:pt x="5644" y="5704"/>
                </a:cubicBezTo>
                <a:cubicBezTo>
                  <a:pt x="5528" y="5770"/>
                  <a:pt x="5404" y="5822"/>
                  <a:pt x="5276" y="5859"/>
                </a:cubicBezTo>
                <a:cubicBezTo>
                  <a:pt x="5402" y="5815"/>
                  <a:pt x="5523" y="5757"/>
                  <a:pt x="5636" y="5685"/>
                </a:cubicBezTo>
                <a:cubicBezTo>
                  <a:pt x="5664" y="5667"/>
                  <a:pt x="5691" y="5649"/>
                  <a:pt x="5719" y="5629"/>
                </a:cubicBezTo>
                <a:cubicBezTo>
                  <a:pt x="5747" y="5608"/>
                  <a:pt x="5774" y="5587"/>
                  <a:pt x="5801" y="5565"/>
                </a:cubicBezTo>
                <a:cubicBezTo>
                  <a:pt x="5854" y="5520"/>
                  <a:pt x="5904" y="5471"/>
                  <a:pt x="5951" y="5418"/>
                </a:cubicBezTo>
                <a:cubicBezTo>
                  <a:pt x="6044" y="5313"/>
                  <a:pt x="6121" y="5194"/>
                  <a:pt x="6179" y="5065"/>
                </a:cubicBezTo>
                <a:cubicBezTo>
                  <a:pt x="6235" y="4938"/>
                  <a:pt x="6272" y="4804"/>
                  <a:pt x="6291" y="4666"/>
                </a:cubicBezTo>
                <a:cubicBezTo>
                  <a:pt x="6304" y="4567"/>
                  <a:pt x="6308" y="4468"/>
                  <a:pt x="6304" y="4368"/>
                </a:cubicBezTo>
                <a:cubicBezTo>
                  <a:pt x="6299" y="4269"/>
                  <a:pt x="6287" y="4171"/>
                  <a:pt x="6267" y="4075"/>
                </a:cubicBezTo>
                <a:cubicBezTo>
                  <a:pt x="6227" y="3884"/>
                  <a:pt x="6157" y="3700"/>
                  <a:pt x="6061" y="3531"/>
                </a:cubicBezTo>
                <a:cubicBezTo>
                  <a:pt x="6138" y="3679"/>
                  <a:pt x="6194" y="3836"/>
                  <a:pt x="6228" y="4000"/>
                </a:cubicBezTo>
                <a:cubicBezTo>
                  <a:pt x="6242" y="4065"/>
                  <a:pt x="6252" y="4130"/>
                  <a:pt x="6258" y="4196"/>
                </a:cubicBezTo>
                <a:cubicBezTo>
                  <a:pt x="6262" y="4229"/>
                  <a:pt x="6264" y="4262"/>
                  <a:pt x="6265" y="4296"/>
                </a:cubicBezTo>
                <a:cubicBezTo>
                  <a:pt x="6266" y="4312"/>
                  <a:pt x="6266" y="4329"/>
                  <a:pt x="6267" y="4346"/>
                </a:cubicBezTo>
                <a:lnTo>
                  <a:pt x="6267" y="4370"/>
                </a:lnTo>
                <a:lnTo>
                  <a:pt x="6267" y="4396"/>
                </a:lnTo>
                <a:lnTo>
                  <a:pt x="6267" y="4419"/>
                </a:lnTo>
                <a:lnTo>
                  <a:pt x="6266" y="4445"/>
                </a:lnTo>
                <a:cubicBezTo>
                  <a:pt x="6265" y="4461"/>
                  <a:pt x="6264" y="4478"/>
                  <a:pt x="6262" y="4494"/>
                </a:cubicBezTo>
                <a:cubicBezTo>
                  <a:pt x="6260" y="4528"/>
                  <a:pt x="6256" y="4561"/>
                  <a:pt x="6251" y="4594"/>
                </a:cubicBezTo>
                <a:cubicBezTo>
                  <a:pt x="6242" y="4660"/>
                  <a:pt x="6228" y="4726"/>
                  <a:pt x="6210" y="4790"/>
                </a:cubicBezTo>
                <a:cubicBezTo>
                  <a:pt x="6174" y="4920"/>
                  <a:pt x="6117" y="5043"/>
                  <a:pt x="6043" y="5155"/>
                </a:cubicBezTo>
                <a:cubicBezTo>
                  <a:pt x="5969" y="5264"/>
                  <a:pt x="5879" y="5361"/>
                  <a:pt x="5775" y="5442"/>
                </a:cubicBezTo>
                <a:cubicBezTo>
                  <a:pt x="5874" y="5355"/>
                  <a:pt x="5959" y="5254"/>
                  <a:pt x="6027" y="5142"/>
                </a:cubicBezTo>
                <a:cubicBezTo>
                  <a:pt x="6095" y="5029"/>
                  <a:pt x="6145" y="4907"/>
                  <a:pt x="6175" y="4779"/>
                </a:cubicBezTo>
                <a:cubicBezTo>
                  <a:pt x="6205" y="4654"/>
                  <a:pt x="6218" y="4526"/>
                  <a:pt x="6216" y="4397"/>
                </a:cubicBezTo>
                <a:cubicBezTo>
                  <a:pt x="6214" y="4269"/>
                  <a:pt x="6198" y="4143"/>
                  <a:pt x="6168" y="4019"/>
                </a:cubicBezTo>
                <a:cubicBezTo>
                  <a:pt x="6135" y="3882"/>
                  <a:pt x="6085" y="3750"/>
                  <a:pt x="6021" y="3625"/>
                </a:cubicBezTo>
                <a:cubicBezTo>
                  <a:pt x="6005" y="3593"/>
                  <a:pt x="5988" y="3563"/>
                  <a:pt x="5970" y="3533"/>
                </a:cubicBezTo>
                <a:lnTo>
                  <a:pt x="5956" y="3510"/>
                </a:lnTo>
                <a:cubicBezTo>
                  <a:pt x="5951" y="3502"/>
                  <a:pt x="5946" y="3494"/>
                  <a:pt x="5940" y="3485"/>
                </a:cubicBezTo>
                <a:cubicBezTo>
                  <a:pt x="5929" y="3468"/>
                  <a:pt x="5916" y="3452"/>
                  <a:pt x="5901" y="3437"/>
                </a:cubicBezTo>
                <a:cubicBezTo>
                  <a:pt x="5872" y="3407"/>
                  <a:pt x="5838" y="3381"/>
                  <a:pt x="5800" y="3363"/>
                </a:cubicBezTo>
                <a:cubicBezTo>
                  <a:pt x="5765" y="3346"/>
                  <a:pt x="5728" y="3333"/>
                  <a:pt x="5689" y="3325"/>
                </a:cubicBezTo>
                <a:cubicBezTo>
                  <a:pt x="5718" y="3332"/>
                  <a:pt x="5745" y="3341"/>
                  <a:pt x="5772" y="3353"/>
                </a:cubicBezTo>
                <a:cubicBezTo>
                  <a:pt x="5801" y="3365"/>
                  <a:pt x="5828" y="3381"/>
                  <a:pt x="5852" y="3401"/>
                </a:cubicBezTo>
                <a:cubicBezTo>
                  <a:pt x="5877" y="3420"/>
                  <a:pt x="5899" y="3443"/>
                  <a:pt x="5918" y="3468"/>
                </a:cubicBezTo>
                <a:cubicBezTo>
                  <a:pt x="5927" y="3480"/>
                  <a:pt x="5935" y="3493"/>
                  <a:pt x="5943" y="3506"/>
                </a:cubicBezTo>
                <a:lnTo>
                  <a:pt x="5949" y="3515"/>
                </a:lnTo>
                <a:lnTo>
                  <a:pt x="5953" y="3524"/>
                </a:lnTo>
                <a:lnTo>
                  <a:pt x="5963" y="3541"/>
                </a:lnTo>
                <a:cubicBezTo>
                  <a:pt x="6014" y="3634"/>
                  <a:pt x="6056" y="3730"/>
                  <a:pt x="6089" y="3830"/>
                </a:cubicBezTo>
                <a:cubicBezTo>
                  <a:pt x="6126" y="3946"/>
                  <a:pt x="6152" y="4065"/>
                  <a:pt x="6164" y="4185"/>
                </a:cubicBezTo>
                <a:cubicBezTo>
                  <a:pt x="6169" y="4220"/>
                  <a:pt x="6173" y="4255"/>
                  <a:pt x="6176" y="4290"/>
                </a:cubicBezTo>
                <a:cubicBezTo>
                  <a:pt x="6188" y="4416"/>
                  <a:pt x="6184" y="4543"/>
                  <a:pt x="6165" y="4669"/>
                </a:cubicBezTo>
                <a:cubicBezTo>
                  <a:pt x="6146" y="4796"/>
                  <a:pt x="6108" y="4920"/>
                  <a:pt x="6053" y="5036"/>
                </a:cubicBezTo>
                <a:cubicBezTo>
                  <a:pt x="5997" y="5154"/>
                  <a:pt x="5924" y="5262"/>
                  <a:pt x="5835" y="5356"/>
                </a:cubicBezTo>
                <a:cubicBezTo>
                  <a:pt x="5747" y="5450"/>
                  <a:pt x="5646" y="5531"/>
                  <a:pt x="5536" y="5598"/>
                </a:cubicBezTo>
                <a:cubicBezTo>
                  <a:pt x="5318" y="5729"/>
                  <a:pt x="5072" y="5807"/>
                  <a:pt x="4822" y="5842"/>
                </a:cubicBezTo>
                <a:cubicBezTo>
                  <a:pt x="4698" y="5860"/>
                  <a:pt x="4572" y="5867"/>
                  <a:pt x="4447" y="5865"/>
                </a:cubicBezTo>
                <a:cubicBezTo>
                  <a:pt x="4324" y="5862"/>
                  <a:pt x="4201" y="5851"/>
                  <a:pt x="4080" y="5833"/>
                </a:cubicBezTo>
                <a:cubicBezTo>
                  <a:pt x="4203" y="5844"/>
                  <a:pt x="4326" y="5848"/>
                  <a:pt x="4449" y="5845"/>
                </a:cubicBezTo>
                <a:cubicBezTo>
                  <a:pt x="4572" y="5841"/>
                  <a:pt x="4695" y="5828"/>
                  <a:pt x="4816" y="5806"/>
                </a:cubicBezTo>
                <a:cubicBezTo>
                  <a:pt x="5057" y="5762"/>
                  <a:pt x="5291" y="5678"/>
                  <a:pt x="5495" y="5547"/>
                </a:cubicBezTo>
                <a:cubicBezTo>
                  <a:pt x="5643" y="5453"/>
                  <a:pt x="5771" y="5331"/>
                  <a:pt x="5871" y="5186"/>
                </a:cubicBezTo>
                <a:cubicBezTo>
                  <a:pt x="5798" y="5287"/>
                  <a:pt x="5711" y="5376"/>
                  <a:pt x="5613" y="5451"/>
                </a:cubicBezTo>
                <a:cubicBezTo>
                  <a:pt x="5514" y="5526"/>
                  <a:pt x="5407" y="5588"/>
                  <a:pt x="5293" y="5636"/>
                </a:cubicBezTo>
                <a:cubicBezTo>
                  <a:pt x="5067" y="5731"/>
                  <a:pt x="4827" y="5784"/>
                  <a:pt x="4583" y="5794"/>
                </a:cubicBezTo>
                <a:cubicBezTo>
                  <a:pt x="4462" y="5800"/>
                  <a:pt x="4341" y="5798"/>
                  <a:pt x="4221" y="5787"/>
                </a:cubicBezTo>
                <a:cubicBezTo>
                  <a:pt x="4104" y="5778"/>
                  <a:pt x="3987" y="5760"/>
                  <a:pt x="3872" y="5735"/>
                </a:cubicBezTo>
                <a:cubicBezTo>
                  <a:pt x="3989" y="5753"/>
                  <a:pt x="4107" y="5764"/>
                  <a:pt x="4226" y="5767"/>
                </a:cubicBezTo>
                <a:cubicBezTo>
                  <a:pt x="4344" y="5772"/>
                  <a:pt x="4462" y="5769"/>
                  <a:pt x="4580" y="5759"/>
                </a:cubicBezTo>
                <a:cubicBezTo>
                  <a:pt x="4815" y="5740"/>
                  <a:pt x="5044" y="5680"/>
                  <a:pt x="5258" y="5583"/>
                </a:cubicBezTo>
                <a:cubicBezTo>
                  <a:pt x="5363" y="5534"/>
                  <a:pt x="5463" y="5473"/>
                  <a:pt x="5554" y="5401"/>
                </a:cubicBezTo>
                <a:cubicBezTo>
                  <a:pt x="5643" y="5331"/>
                  <a:pt x="5721" y="5248"/>
                  <a:pt x="5787" y="5156"/>
                </a:cubicBezTo>
                <a:cubicBezTo>
                  <a:pt x="5851" y="5065"/>
                  <a:pt x="5901" y="4965"/>
                  <a:pt x="5935" y="4859"/>
                </a:cubicBezTo>
                <a:cubicBezTo>
                  <a:pt x="5968" y="4753"/>
                  <a:pt x="5987" y="4644"/>
                  <a:pt x="5991" y="4533"/>
                </a:cubicBezTo>
                <a:cubicBezTo>
                  <a:pt x="6003" y="4220"/>
                  <a:pt x="5919" y="3910"/>
                  <a:pt x="5750" y="3646"/>
                </a:cubicBezTo>
                <a:lnTo>
                  <a:pt x="5742" y="3633"/>
                </a:lnTo>
                <a:cubicBezTo>
                  <a:pt x="5740" y="3630"/>
                  <a:pt x="5738" y="3627"/>
                  <a:pt x="5736" y="3625"/>
                </a:cubicBezTo>
                <a:cubicBezTo>
                  <a:pt x="5732" y="3620"/>
                  <a:pt x="5729" y="3615"/>
                  <a:pt x="5725" y="3611"/>
                </a:cubicBezTo>
                <a:cubicBezTo>
                  <a:pt x="5719" y="3604"/>
                  <a:pt x="5712" y="3599"/>
                  <a:pt x="5705" y="3594"/>
                </a:cubicBezTo>
                <a:cubicBezTo>
                  <a:pt x="5697" y="3589"/>
                  <a:pt x="5690" y="3585"/>
                  <a:pt x="5682" y="3582"/>
                </a:cubicBezTo>
                <a:cubicBezTo>
                  <a:pt x="5671" y="3578"/>
                  <a:pt x="5661" y="3575"/>
                  <a:pt x="5650" y="3572"/>
                </a:cubicBezTo>
                <a:cubicBezTo>
                  <a:pt x="5620" y="3565"/>
                  <a:pt x="5589" y="3561"/>
                  <a:pt x="5558" y="3559"/>
                </a:cubicBezTo>
                <a:cubicBezTo>
                  <a:pt x="5523" y="3556"/>
                  <a:pt x="5485" y="3556"/>
                  <a:pt x="5446" y="3556"/>
                </a:cubicBezTo>
                <a:cubicBezTo>
                  <a:pt x="5406" y="3556"/>
                  <a:pt x="5367" y="3557"/>
                  <a:pt x="5327" y="3559"/>
                </a:cubicBezTo>
                <a:cubicBezTo>
                  <a:pt x="5287" y="3561"/>
                  <a:pt x="5249" y="3564"/>
                  <a:pt x="5210" y="3568"/>
                </a:cubicBezTo>
                <a:cubicBezTo>
                  <a:pt x="5135" y="3575"/>
                  <a:pt x="5060" y="3589"/>
                  <a:pt x="4986" y="3607"/>
                </a:cubicBezTo>
                <a:cubicBezTo>
                  <a:pt x="5039" y="3594"/>
                  <a:pt x="5093" y="3584"/>
                  <a:pt x="5146" y="3577"/>
                </a:cubicBezTo>
                <a:cubicBezTo>
                  <a:pt x="5173" y="3574"/>
                  <a:pt x="5200" y="3571"/>
                  <a:pt x="5228" y="3568"/>
                </a:cubicBezTo>
                <a:cubicBezTo>
                  <a:pt x="5241" y="3567"/>
                  <a:pt x="5255" y="3566"/>
                  <a:pt x="5269" y="3566"/>
                </a:cubicBezTo>
                <a:lnTo>
                  <a:pt x="5290" y="3564"/>
                </a:lnTo>
                <a:lnTo>
                  <a:pt x="5312" y="3563"/>
                </a:lnTo>
                <a:cubicBezTo>
                  <a:pt x="5369" y="3561"/>
                  <a:pt x="5426" y="3560"/>
                  <a:pt x="5480" y="3562"/>
                </a:cubicBezTo>
                <a:cubicBezTo>
                  <a:pt x="5529" y="3562"/>
                  <a:pt x="5577" y="3567"/>
                  <a:pt x="5625" y="3575"/>
                </a:cubicBezTo>
                <a:cubicBezTo>
                  <a:pt x="5641" y="3579"/>
                  <a:pt x="5657" y="3583"/>
                  <a:pt x="5673" y="3589"/>
                </a:cubicBezTo>
                <a:cubicBezTo>
                  <a:pt x="5683" y="3593"/>
                  <a:pt x="5693" y="3599"/>
                  <a:pt x="5702" y="3605"/>
                </a:cubicBezTo>
                <a:cubicBezTo>
                  <a:pt x="5706" y="3609"/>
                  <a:pt x="5711" y="3614"/>
                  <a:pt x="5715" y="3618"/>
                </a:cubicBezTo>
                <a:cubicBezTo>
                  <a:pt x="5717" y="3621"/>
                  <a:pt x="5719" y="3624"/>
                  <a:pt x="5722" y="3628"/>
                </a:cubicBezTo>
                <a:lnTo>
                  <a:pt x="5726" y="3633"/>
                </a:lnTo>
                <a:lnTo>
                  <a:pt x="5727" y="3636"/>
                </a:lnTo>
                <a:lnTo>
                  <a:pt x="5727" y="3636"/>
                </a:lnTo>
                <a:lnTo>
                  <a:pt x="5727" y="3636"/>
                </a:lnTo>
                <a:lnTo>
                  <a:pt x="5727" y="3636"/>
                </a:lnTo>
                <a:lnTo>
                  <a:pt x="5727" y="3636"/>
                </a:lnTo>
                <a:lnTo>
                  <a:pt x="5727" y="3636"/>
                </a:lnTo>
                <a:lnTo>
                  <a:pt x="5729" y="3638"/>
                </a:lnTo>
                <a:lnTo>
                  <a:pt x="5740" y="3656"/>
                </a:lnTo>
                <a:lnTo>
                  <a:pt x="5750" y="3673"/>
                </a:lnTo>
                <a:cubicBezTo>
                  <a:pt x="5757" y="3685"/>
                  <a:pt x="5764" y="3697"/>
                  <a:pt x="5770" y="3709"/>
                </a:cubicBezTo>
                <a:cubicBezTo>
                  <a:pt x="5823" y="3805"/>
                  <a:pt x="5866" y="3906"/>
                  <a:pt x="5897" y="4012"/>
                </a:cubicBezTo>
                <a:cubicBezTo>
                  <a:pt x="5929" y="4117"/>
                  <a:pt x="5948" y="4226"/>
                  <a:pt x="5956" y="4336"/>
                </a:cubicBezTo>
                <a:cubicBezTo>
                  <a:pt x="5957" y="4350"/>
                  <a:pt x="5957" y="4364"/>
                  <a:pt x="5958" y="4377"/>
                </a:cubicBezTo>
                <a:lnTo>
                  <a:pt x="5958" y="4398"/>
                </a:lnTo>
                <a:lnTo>
                  <a:pt x="5958" y="4419"/>
                </a:lnTo>
                <a:cubicBezTo>
                  <a:pt x="5958" y="4432"/>
                  <a:pt x="5958" y="4446"/>
                  <a:pt x="5958" y="4460"/>
                </a:cubicBezTo>
                <a:cubicBezTo>
                  <a:pt x="5958" y="4474"/>
                  <a:pt x="5958" y="4488"/>
                  <a:pt x="5957" y="4501"/>
                </a:cubicBezTo>
                <a:cubicBezTo>
                  <a:pt x="5954" y="4556"/>
                  <a:pt x="5948" y="4610"/>
                  <a:pt x="5938" y="4664"/>
                </a:cubicBezTo>
                <a:cubicBezTo>
                  <a:pt x="5920" y="4771"/>
                  <a:pt x="5885" y="4875"/>
                  <a:pt x="5836" y="4971"/>
                </a:cubicBezTo>
                <a:cubicBezTo>
                  <a:pt x="5787" y="5068"/>
                  <a:pt x="5722" y="5156"/>
                  <a:pt x="5645" y="5233"/>
                </a:cubicBezTo>
                <a:cubicBezTo>
                  <a:pt x="5607" y="5272"/>
                  <a:pt x="5565" y="5308"/>
                  <a:pt x="5521" y="5341"/>
                </a:cubicBezTo>
                <a:cubicBezTo>
                  <a:pt x="5499" y="5357"/>
                  <a:pt x="5476" y="5374"/>
                  <a:pt x="5452" y="5389"/>
                </a:cubicBezTo>
                <a:cubicBezTo>
                  <a:pt x="5428" y="5404"/>
                  <a:pt x="5404" y="5419"/>
                  <a:pt x="5379" y="5433"/>
                </a:cubicBezTo>
                <a:cubicBezTo>
                  <a:pt x="5181" y="5545"/>
                  <a:pt x="4958" y="5609"/>
                  <a:pt x="4735" y="5635"/>
                </a:cubicBezTo>
                <a:cubicBezTo>
                  <a:pt x="4515" y="5659"/>
                  <a:pt x="4294" y="5653"/>
                  <a:pt x="4076" y="5615"/>
                </a:cubicBezTo>
                <a:cubicBezTo>
                  <a:pt x="4295" y="5639"/>
                  <a:pt x="4516" y="5635"/>
                  <a:pt x="4734" y="5601"/>
                </a:cubicBezTo>
                <a:cubicBezTo>
                  <a:pt x="4950" y="5565"/>
                  <a:pt x="5160" y="5495"/>
                  <a:pt x="5345" y="5383"/>
                </a:cubicBezTo>
                <a:cubicBezTo>
                  <a:pt x="5373" y="5366"/>
                  <a:pt x="5400" y="5347"/>
                  <a:pt x="5426" y="5328"/>
                </a:cubicBezTo>
                <a:cubicBezTo>
                  <a:pt x="5439" y="5319"/>
                  <a:pt x="5453" y="5309"/>
                  <a:pt x="5465" y="5299"/>
                </a:cubicBezTo>
                <a:cubicBezTo>
                  <a:pt x="5478" y="5289"/>
                  <a:pt x="5490" y="5280"/>
                  <a:pt x="5502" y="5270"/>
                </a:cubicBezTo>
                <a:cubicBezTo>
                  <a:pt x="5489" y="5279"/>
                  <a:pt x="5476" y="5288"/>
                  <a:pt x="5463" y="5298"/>
                </a:cubicBezTo>
                <a:cubicBezTo>
                  <a:pt x="5449" y="5307"/>
                  <a:pt x="5435" y="5316"/>
                  <a:pt x="5421" y="5325"/>
                </a:cubicBezTo>
                <a:cubicBezTo>
                  <a:pt x="5393" y="5343"/>
                  <a:pt x="5364" y="5360"/>
                  <a:pt x="5334" y="5376"/>
                </a:cubicBezTo>
                <a:cubicBezTo>
                  <a:pt x="5275" y="5407"/>
                  <a:pt x="5214" y="5433"/>
                  <a:pt x="5151" y="5456"/>
                </a:cubicBezTo>
                <a:cubicBezTo>
                  <a:pt x="4949" y="5527"/>
                  <a:pt x="4735" y="5559"/>
                  <a:pt x="4520" y="5552"/>
                </a:cubicBezTo>
                <a:cubicBezTo>
                  <a:pt x="4732" y="5546"/>
                  <a:pt x="4941" y="5502"/>
                  <a:pt x="5137" y="5423"/>
                </a:cubicBezTo>
                <a:cubicBezTo>
                  <a:pt x="5235" y="5383"/>
                  <a:pt x="5327" y="5332"/>
                  <a:pt x="5412" y="5271"/>
                </a:cubicBezTo>
                <a:cubicBezTo>
                  <a:pt x="5434" y="5255"/>
                  <a:pt x="5453" y="5240"/>
                  <a:pt x="5472" y="5224"/>
                </a:cubicBezTo>
                <a:cubicBezTo>
                  <a:pt x="5491" y="5208"/>
                  <a:pt x="5509" y="5192"/>
                  <a:pt x="5526" y="5176"/>
                </a:cubicBezTo>
                <a:cubicBezTo>
                  <a:pt x="5561" y="5143"/>
                  <a:pt x="5593" y="5107"/>
                  <a:pt x="5622" y="5070"/>
                </a:cubicBezTo>
                <a:cubicBezTo>
                  <a:pt x="5679" y="4995"/>
                  <a:pt x="5724" y="4913"/>
                  <a:pt x="5756" y="4825"/>
                </a:cubicBezTo>
                <a:cubicBezTo>
                  <a:pt x="5788" y="4735"/>
                  <a:pt x="5807" y="4642"/>
                  <a:pt x="5813" y="4547"/>
                </a:cubicBezTo>
                <a:cubicBezTo>
                  <a:pt x="5817" y="4498"/>
                  <a:pt x="5817" y="4449"/>
                  <a:pt x="5815" y="4400"/>
                </a:cubicBezTo>
                <a:cubicBezTo>
                  <a:pt x="5813" y="4351"/>
                  <a:pt x="5808" y="4303"/>
                  <a:pt x="5800" y="4254"/>
                </a:cubicBezTo>
                <a:cubicBezTo>
                  <a:pt x="5771" y="4071"/>
                  <a:pt x="5705" y="3896"/>
                  <a:pt x="5607" y="3739"/>
                </a:cubicBezTo>
                <a:lnTo>
                  <a:pt x="5603" y="3732"/>
                </a:lnTo>
                <a:lnTo>
                  <a:pt x="5603" y="3732"/>
                </a:lnTo>
                <a:lnTo>
                  <a:pt x="5603" y="3731"/>
                </a:lnTo>
                <a:lnTo>
                  <a:pt x="5606" y="3725"/>
                </a:lnTo>
                <a:lnTo>
                  <a:pt x="5606" y="3725"/>
                </a:lnTo>
                <a:lnTo>
                  <a:pt x="5606" y="3723"/>
                </a:lnTo>
                <a:lnTo>
                  <a:pt x="5608" y="3719"/>
                </a:lnTo>
                <a:lnTo>
                  <a:pt x="5611" y="3715"/>
                </a:lnTo>
                <a:lnTo>
                  <a:pt x="5612" y="3713"/>
                </a:lnTo>
                <a:lnTo>
                  <a:pt x="5614" y="3709"/>
                </a:lnTo>
                <a:lnTo>
                  <a:pt x="5615" y="3707"/>
                </a:lnTo>
                <a:lnTo>
                  <a:pt x="5616" y="3705"/>
                </a:lnTo>
                <a:lnTo>
                  <a:pt x="5616" y="3706"/>
                </a:lnTo>
                <a:lnTo>
                  <a:pt x="5616" y="3706"/>
                </a:lnTo>
                <a:lnTo>
                  <a:pt x="5617" y="3704"/>
                </a:lnTo>
                <a:lnTo>
                  <a:pt x="5617" y="3704"/>
                </a:lnTo>
                <a:lnTo>
                  <a:pt x="5617" y="3703"/>
                </a:lnTo>
                <a:lnTo>
                  <a:pt x="5617" y="3703"/>
                </a:lnTo>
                <a:lnTo>
                  <a:pt x="5617" y="3703"/>
                </a:lnTo>
                <a:lnTo>
                  <a:pt x="5617" y="3703"/>
                </a:lnTo>
                <a:lnTo>
                  <a:pt x="5617" y="3702"/>
                </a:lnTo>
                <a:lnTo>
                  <a:pt x="5617" y="3703"/>
                </a:lnTo>
                <a:lnTo>
                  <a:pt x="5623" y="3692"/>
                </a:lnTo>
                <a:lnTo>
                  <a:pt x="5623" y="3692"/>
                </a:lnTo>
                <a:lnTo>
                  <a:pt x="5625" y="3690"/>
                </a:lnTo>
                <a:lnTo>
                  <a:pt x="5626" y="3688"/>
                </a:lnTo>
                <a:lnTo>
                  <a:pt x="5627" y="3686"/>
                </a:lnTo>
                <a:lnTo>
                  <a:pt x="5629" y="3683"/>
                </a:lnTo>
                <a:lnTo>
                  <a:pt x="5629" y="3683"/>
                </a:lnTo>
                <a:lnTo>
                  <a:pt x="5629" y="3682"/>
                </a:lnTo>
                <a:lnTo>
                  <a:pt x="5631" y="3680"/>
                </a:lnTo>
                <a:lnTo>
                  <a:pt x="5631" y="3680"/>
                </a:lnTo>
                <a:lnTo>
                  <a:pt x="5632" y="3678"/>
                </a:lnTo>
                <a:lnTo>
                  <a:pt x="5632" y="3678"/>
                </a:lnTo>
                <a:lnTo>
                  <a:pt x="5632" y="3678"/>
                </a:lnTo>
                <a:lnTo>
                  <a:pt x="5633" y="3677"/>
                </a:lnTo>
                <a:lnTo>
                  <a:pt x="5633" y="3676"/>
                </a:lnTo>
                <a:lnTo>
                  <a:pt x="5635" y="3674"/>
                </a:lnTo>
                <a:lnTo>
                  <a:pt x="5635" y="3674"/>
                </a:lnTo>
                <a:lnTo>
                  <a:pt x="5635" y="3674"/>
                </a:lnTo>
                <a:lnTo>
                  <a:pt x="5633" y="3675"/>
                </a:lnTo>
                <a:lnTo>
                  <a:pt x="5634" y="3674"/>
                </a:lnTo>
                <a:lnTo>
                  <a:pt x="5634" y="3674"/>
                </a:lnTo>
                <a:lnTo>
                  <a:pt x="5634" y="3674"/>
                </a:lnTo>
                <a:lnTo>
                  <a:pt x="5633" y="3675"/>
                </a:lnTo>
                <a:lnTo>
                  <a:pt x="5633" y="3675"/>
                </a:lnTo>
                <a:lnTo>
                  <a:pt x="5632" y="3676"/>
                </a:lnTo>
                <a:lnTo>
                  <a:pt x="5630" y="3678"/>
                </a:lnTo>
                <a:cubicBezTo>
                  <a:pt x="5626" y="3682"/>
                  <a:pt x="5621" y="3687"/>
                  <a:pt x="5613" y="3694"/>
                </a:cubicBezTo>
                <a:lnTo>
                  <a:pt x="5610"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08" y="3698"/>
                </a:lnTo>
                <a:lnTo>
                  <a:pt x="5607" y="3699"/>
                </a:lnTo>
                <a:lnTo>
                  <a:pt x="5607" y="3699"/>
                </a:lnTo>
                <a:lnTo>
                  <a:pt x="5607" y="3699"/>
                </a:lnTo>
                <a:lnTo>
                  <a:pt x="5607" y="3699"/>
                </a:lnTo>
                <a:lnTo>
                  <a:pt x="5607" y="3699"/>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7" y="3699"/>
                </a:lnTo>
                <a:lnTo>
                  <a:pt x="5606" y="3701"/>
                </a:lnTo>
                <a:lnTo>
                  <a:pt x="5607" y="3699"/>
                </a:lnTo>
                <a:lnTo>
                  <a:pt x="5602" y="3703"/>
                </a:lnTo>
                <a:lnTo>
                  <a:pt x="5605" y="3701"/>
                </a:lnTo>
                <a:lnTo>
                  <a:pt x="5605" y="3701"/>
                </a:lnTo>
                <a:lnTo>
                  <a:pt x="5605" y="3701"/>
                </a:lnTo>
                <a:lnTo>
                  <a:pt x="5605" y="3701"/>
                </a:lnTo>
                <a:lnTo>
                  <a:pt x="5605" y="3701"/>
                </a:lnTo>
                <a:lnTo>
                  <a:pt x="5603" y="3703"/>
                </a:lnTo>
                <a:lnTo>
                  <a:pt x="5603" y="3703"/>
                </a:lnTo>
                <a:lnTo>
                  <a:pt x="5599" y="3706"/>
                </a:lnTo>
                <a:lnTo>
                  <a:pt x="5599" y="3706"/>
                </a:lnTo>
                <a:lnTo>
                  <a:pt x="5601" y="3704"/>
                </a:lnTo>
                <a:lnTo>
                  <a:pt x="5599" y="3705"/>
                </a:lnTo>
                <a:lnTo>
                  <a:pt x="5599" y="3705"/>
                </a:lnTo>
                <a:lnTo>
                  <a:pt x="5599" y="3705"/>
                </a:lnTo>
                <a:lnTo>
                  <a:pt x="5599" y="3705"/>
                </a:lnTo>
                <a:lnTo>
                  <a:pt x="5599" y="3705"/>
                </a:lnTo>
                <a:lnTo>
                  <a:pt x="5599" y="3705"/>
                </a:lnTo>
                <a:lnTo>
                  <a:pt x="5599" y="3705"/>
                </a:lnTo>
                <a:lnTo>
                  <a:pt x="5599" y="3705"/>
                </a:lnTo>
                <a:lnTo>
                  <a:pt x="5599" y="3705"/>
                </a:lnTo>
                <a:lnTo>
                  <a:pt x="5598" y="3705"/>
                </a:lnTo>
                <a:lnTo>
                  <a:pt x="5598" y="3705"/>
                </a:lnTo>
                <a:lnTo>
                  <a:pt x="5593" y="3710"/>
                </a:lnTo>
                <a:lnTo>
                  <a:pt x="5595" y="3708"/>
                </a:lnTo>
                <a:lnTo>
                  <a:pt x="5595" y="3708"/>
                </a:lnTo>
                <a:lnTo>
                  <a:pt x="5597" y="3706"/>
                </a:lnTo>
                <a:lnTo>
                  <a:pt x="5597" y="3706"/>
                </a:lnTo>
                <a:lnTo>
                  <a:pt x="5597" y="3706"/>
                </a:lnTo>
                <a:lnTo>
                  <a:pt x="5597" y="3706"/>
                </a:lnTo>
                <a:lnTo>
                  <a:pt x="5597" y="3706"/>
                </a:lnTo>
                <a:lnTo>
                  <a:pt x="5597" y="3706"/>
                </a:lnTo>
                <a:lnTo>
                  <a:pt x="5595" y="3707"/>
                </a:lnTo>
                <a:lnTo>
                  <a:pt x="5595" y="3707"/>
                </a:lnTo>
                <a:lnTo>
                  <a:pt x="5595" y="3707"/>
                </a:lnTo>
                <a:lnTo>
                  <a:pt x="5594" y="3708"/>
                </a:lnTo>
                <a:lnTo>
                  <a:pt x="5594" y="3708"/>
                </a:lnTo>
                <a:lnTo>
                  <a:pt x="5594" y="3708"/>
                </a:lnTo>
                <a:lnTo>
                  <a:pt x="5594" y="3708"/>
                </a:lnTo>
                <a:lnTo>
                  <a:pt x="5594" y="3708"/>
                </a:lnTo>
                <a:lnTo>
                  <a:pt x="5594" y="3708"/>
                </a:lnTo>
                <a:lnTo>
                  <a:pt x="5594" y="3708"/>
                </a:lnTo>
                <a:lnTo>
                  <a:pt x="5593" y="3708"/>
                </a:lnTo>
                <a:lnTo>
                  <a:pt x="5593" y="3708"/>
                </a:lnTo>
                <a:lnTo>
                  <a:pt x="5593" y="3708"/>
                </a:lnTo>
                <a:lnTo>
                  <a:pt x="5593" y="3708"/>
                </a:lnTo>
                <a:lnTo>
                  <a:pt x="5593" y="3708"/>
                </a:lnTo>
                <a:lnTo>
                  <a:pt x="5593" y="3708"/>
                </a:lnTo>
                <a:lnTo>
                  <a:pt x="5592" y="3710"/>
                </a:lnTo>
                <a:lnTo>
                  <a:pt x="5592" y="3710"/>
                </a:lnTo>
                <a:lnTo>
                  <a:pt x="5594" y="3708"/>
                </a:lnTo>
                <a:lnTo>
                  <a:pt x="5594" y="3708"/>
                </a:lnTo>
                <a:lnTo>
                  <a:pt x="5595" y="3707"/>
                </a:lnTo>
                <a:lnTo>
                  <a:pt x="5594" y="3707"/>
                </a:lnTo>
                <a:lnTo>
                  <a:pt x="5594" y="3707"/>
                </a:lnTo>
                <a:lnTo>
                  <a:pt x="5593" y="3707"/>
                </a:lnTo>
                <a:lnTo>
                  <a:pt x="5592" y="3707"/>
                </a:lnTo>
                <a:lnTo>
                  <a:pt x="5592" y="3707"/>
                </a:lnTo>
                <a:lnTo>
                  <a:pt x="5590" y="3709"/>
                </a:lnTo>
                <a:lnTo>
                  <a:pt x="5582" y="3714"/>
                </a:lnTo>
                <a:lnTo>
                  <a:pt x="5580" y="3716"/>
                </a:lnTo>
                <a:lnTo>
                  <a:pt x="5581" y="3715"/>
                </a:lnTo>
                <a:lnTo>
                  <a:pt x="5581" y="3715"/>
                </a:lnTo>
                <a:lnTo>
                  <a:pt x="5581" y="3715"/>
                </a:lnTo>
                <a:lnTo>
                  <a:pt x="5580" y="3715"/>
                </a:lnTo>
                <a:lnTo>
                  <a:pt x="5580" y="3715"/>
                </a:lnTo>
                <a:lnTo>
                  <a:pt x="5580" y="3715"/>
                </a:lnTo>
                <a:lnTo>
                  <a:pt x="5578" y="3716"/>
                </a:lnTo>
                <a:lnTo>
                  <a:pt x="5578" y="3716"/>
                </a:lnTo>
                <a:lnTo>
                  <a:pt x="5578" y="3716"/>
                </a:lnTo>
                <a:lnTo>
                  <a:pt x="5578" y="3716"/>
                </a:lnTo>
                <a:lnTo>
                  <a:pt x="5569" y="3723"/>
                </a:lnTo>
                <a:lnTo>
                  <a:pt x="5569" y="3723"/>
                </a:lnTo>
                <a:lnTo>
                  <a:pt x="5569" y="3723"/>
                </a:lnTo>
                <a:lnTo>
                  <a:pt x="5570" y="3722"/>
                </a:lnTo>
                <a:lnTo>
                  <a:pt x="5570" y="3722"/>
                </a:lnTo>
                <a:lnTo>
                  <a:pt x="5569" y="3723"/>
                </a:lnTo>
                <a:lnTo>
                  <a:pt x="5569" y="3723"/>
                </a:lnTo>
                <a:lnTo>
                  <a:pt x="5569" y="3723"/>
                </a:lnTo>
                <a:lnTo>
                  <a:pt x="5567" y="3724"/>
                </a:lnTo>
                <a:lnTo>
                  <a:pt x="5566" y="3724"/>
                </a:lnTo>
                <a:lnTo>
                  <a:pt x="5565" y="3724"/>
                </a:lnTo>
                <a:lnTo>
                  <a:pt x="5565" y="3724"/>
                </a:lnTo>
                <a:lnTo>
                  <a:pt x="5565" y="3724"/>
                </a:lnTo>
                <a:lnTo>
                  <a:pt x="5565" y="3724"/>
                </a:lnTo>
                <a:lnTo>
                  <a:pt x="5565" y="3724"/>
                </a:lnTo>
                <a:lnTo>
                  <a:pt x="5565" y="3724"/>
                </a:lnTo>
                <a:cubicBezTo>
                  <a:pt x="5541" y="3722"/>
                  <a:pt x="5509" y="3720"/>
                  <a:pt x="5474" y="3719"/>
                </a:cubicBezTo>
                <a:cubicBezTo>
                  <a:pt x="5432" y="3719"/>
                  <a:pt x="5385" y="3719"/>
                  <a:pt x="5337" y="3722"/>
                </a:cubicBezTo>
                <a:cubicBezTo>
                  <a:pt x="5287" y="3724"/>
                  <a:pt x="5246" y="3727"/>
                  <a:pt x="5203" y="3732"/>
                </a:cubicBezTo>
                <a:cubicBezTo>
                  <a:pt x="5160" y="3737"/>
                  <a:pt x="5118" y="3744"/>
                  <a:pt x="5076" y="3753"/>
                </a:cubicBezTo>
                <a:cubicBezTo>
                  <a:pt x="4992" y="3770"/>
                  <a:pt x="4911" y="3796"/>
                  <a:pt x="4833" y="3831"/>
                </a:cubicBezTo>
                <a:cubicBezTo>
                  <a:pt x="4755" y="3866"/>
                  <a:pt x="4683" y="3912"/>
                  <a:pt x="4619" y="3968"/>
                </a:cubicBezTo>
                <a:cubicBezTo>
                  <a:pt x="4555" y="4024"/>
                  <a:pt x="4502" y="4090"/>
                  <a:pt x="4461" y="4165"/>
                </a:cubicBezTo>
                <a:cubicBezTo>
                  <a:pt x="4421" y="4240"/>
                  <a:pt x="4393" y="4321"/>
                  <a:pt x="4379" y="4405"/>
                </a:cubicBezTo>
                <a:lnTo>
                  <a:pt x="4381" y="4409"/>
                </a:lnTo>
                <a:lnTo>
                  <a:pt x="4384" y="4396"/>
                </a:lnTo>
                <a:cubicBezTo>
                  <a:pt x="4402" y="4302"/>
                  <a:pt x="4437" y="4212"/>
                  <a:pt x="4489" y="4131"/>
                </a:cubicBezTo>
                <a:cubicBezTo>
                  <a:pt x="4541" y="4050"/>
                  <a:pt x="4609" y="3981"/>
                  <a:pt x="4689" y="3926"/>
                </a:cubicBezTo>
                <a:cubicBezTo>
                  <a:pt x="4769" y="3874"/>
                  <a:pt x="4856" y="3834"/>
                  <a:pt x="4948" y="3808"/>
                </a:cubicBezTo>
                <a:cubicBezTo>
                  <a:pt x="5041" y="3780"/>
                  <a:pt x="5136" y="3762"/>
                  <a:pt x="5233" y="3755"/>
                </a:cubicBezTo>
                <a:lnTo>
                  <a:pt x="5270" y="3753"/>
                </a:lnTo>
                <a:lnTo>
                  <a:pt x="5288" y="3752"/>
                </a:lnTo>
                <a:lnTo>
                  <a:pt x="5308" y="3752"/>
                </a:lnTo>
                <a:cubicBezTo>
                  <a:pt x="5336" y="3751"/>
                  <a:pt x="5363" y="3750"/>
                  <a:pt x="5390" y="3750"/>
                </a:cubicBezTo>
                <a:cubicBezTo>
                  <a:pt x="5439" y="3750"/>
                  <a:pt x="5487" y="3751"/>
                  <a:pt x="5525" y="3755"/>
                </a:cubicBezTo>
                <a:lnTo>
                  <a:pt x="5521" y="3757"/>
                </a:lnTo>
                <a:lnTo>
                  <a:pt x="5521" y="3757"/>
                </a:lnTo>
                <a:lnTo>
                  <a:pt x="5517" y="3759"/>
                </a:lnTo>
                <a:lnTo>
                  <a:pt x="5517" y="3759"/>
                </a:lnTo>
                <a:lnTo>
                  <a:pt x="5519" y="3759"/>
                </a:lnTo>
                <a:lnTo>
                  <a:pt x="5519" y="3759"/>
                </a:lnTo>
                <a:lnTo>
                  <a:pt x="5520" y="3759"/>
                </a:lnTo>
                <a:lnTo>
                  <a:pt x="5520" y="3759"/>
                </a:lnTo>
                <a:lnTo>
                  <a:pt x="5520" y="3759"/>
                </a:lnTo>
                <a:lnTo>
                  <a:pt x="5518" y="3759"/>
                </a:lnTo>
                <a:lnTo>
                  <a:pt x="5518" y="3759"/>
                </a:lnTo>
                <a:lnTo>
                  <a:pt x="5520" y="3759"/>
                </a:lnTo>
                <a:lnTo>
                  <a:pt x="5520" y="3759"/>
                </a:lnTo>
                <a:lnTo>
                  <a:pt x="5518" y="3760"/>
                </a:lnTo>
                <a:lnTo>
                  <a:pt x="5516" y="3761"/>
                </a:lnTo>
                <a:lnTo>
                  <a:pt x="5519" y="3760"/>
                </a:lnTo>
                <a:lnTo>
                  <a:pt x="5519" y="3760"/>
                </a:lnTo>
                <a:lnTo>
                  <a:pt x="5519" y="3760"/>
                </a:lnTo>
                <a:lnTo>
                  <a:pt x="5519" y="3760"/>
                </a:lnTo>
                <a:lnTo>
                  <a:pt x="5515" y="3762"/>
                </a:lnTo>
                <a:lnTo>
                  <a:pt x="5509" y="3765"/>
                </a:lnTo>
                <a:lnTo>
                  <a:pt x="5506" y="3767"/>
                </a:lnTo>
                <a:lnTo>
                  <a:pt x="5504" y="3768"/>
                </a:lnTo>
                <a:lnTo>
                  <a:pt x="5506" y="3767"/>
                </a:lnTo>
                <a:lnTo>
                  <a:pt x="5504" y="3767"/>
                </a:lnTo>
                <a:lnTo>
                  <a:pt x="5504" y="3767"/>
                </a:lnTo>
                <a:lnTo>
                  <a:pt x="5504" y="3767"/>
                </a:lnTo>
                <a:lnTo>
                  <a:pt x="5502" y="3768"/>
                </a:lnTo>
                <a:lnTo>
                  <a:pt x="5502" y="3768"/>
                </a:lnTo>
                <a:lnTo>
                  <a:pt x="5504" y="3767"/>
                </a:lnTo>
                <a:lnTo>
                  <a:pt x="5504" y="3767"/>
                </a:lnTo>
                <a:lnTo>
                  <a:pt x="5502" y="3769"/>
                </a:lnTo>
                <a:lnTo>
                  <a:pt x="5502" y="3769"/>
                </a:lnTo>
                <a:lnTo>
                  <a:pt x="5504" y="3767"/>
                </a:lnTo>
                <a:lnTo>
                  <a:pt x="5502" y="3769"/>
                </a:lnTo>
                <a:lnTo>
                  <a:pt x="5504" y="3767"/>
                </a:lnTo>
                <a:lnTo>
                  <a:pt x="5501" y="3769"/>
                </a:lnTo>
                <a:lnTo>
                  <a:pt x="5499" y="3770"/>
                </a:lnTo>
                <a:lnTo>
                  <a:pt x="5496" y="3772"/>
                </a:lnTo>
                <a:lnTo>
                  <a:pt x="5488" y="3776"/>
                </a:lnTo>
                <a:cubicBezTo>
                  <a:pt x="5455" y="3791"/>
                  <a:pt x="5480" y="3780"/>
                  <a:pt x="5472" y="3784"/>
                </a:cubicBezTo>
                <a:lnTo>
                  <a:pt x="5472" y="3784"/>
                </a:lnTo>
                <a:lnTo>
                  <a:pt x="5487" y="3776"/>
                </a:lnTo>
                <a:lnTo>
                  <a:pt x="5483" y="3778"/>
                </a:lnTo>
                <a:lnTo>
                  <a:pt x="5473" y="3784"/>
                </a:lnTo>
                <a:lnTo>
                  <a:pt x="5473" y="3784"/>
                </a:lnTo>
                <a:lnTo>
                  <a:pt x="5482" y="3779"/>
                </a:lnTo>
                <a:lnTo>
                  <a:pt x="5475" y="3783"/>
                </a:lnTo>
                <a:lnTo>
                  <a:pt x="5473" y="3784"/>
                </a:lnTo>
                <a:lnTo>
                  <a:pt x="5473" y="3784"/>
                </a:lnTo>
                <a:lnTo>
                  <a:pt x="5471" y="3785"/>
                </a:lnTo>
                <a:lnTo>
                  <a:pt x="5449" y="3797"/>
                </a:lnTo>
                <a:lnTo>
                  <a:pt x="5449" y="3797"/>
                </a:lnTo>
                <a:lnTo>
                  <a:pt x="5360" y="3847"/>
                </a:lnTo>
                <a:lnTo>
                  <a:pt x="5360" y="3847"/>
                </a:lnTo>
                <a:lnTo>
                  <a:pt x="5332" y="3863"/>
                </a:lnTo>
                <a:lnTo>
                  <a:pt x="5332" y="3863"/>
                </a:lnTo>
                <a:lnTo>
                  <a:pt x="5329" y="3865"/>
                </a:lnTo>
                <a:lnTo>
                  <a:pt x="5329" y="3865"/>
                </a:lnTo>
                <a:lnTo>
                  <a:pt x="5300" y="3881"/>
                </a:lnTo>
                <a:lnTo>
                  <a:pt x="5300" y="3881"/>
                </a:lnTo>
                <a:lnTo>
                  <a:pt x="5249" y="3909"/>
                </a:lnTo>
                <a:lnTo>
                  <a:pt x="5249" y="3909"/>
                </a:lnTo>
                <a:cubicBezTo>
                  <a:pt x="5135" y="3973"/>
                  <a:pt x="5051" y="4020"/>
                  <a:pt x="5183" y="3946"/>
                </a:cubicBezTo>
                <a:lnTo>
                  <a:pt x="5183" y="3946"/>
                </a:lnTo>
                <a:lnTo>
                  <a:pt x="5096" y="3995"/>
                </a:lnTo>
                <a:lnTo>
                  <a:pt x="5096" y="3995"/>
                </a:lnTo>
                <a:lnTo>
                  <a:pt x="5183" y="3946"/>
                </a:lnTo>
                <a:lnTo>
                  <a:pt x="5183" y="3946"/>
                </a:lnTo>
                <a:lnTo>
                  <a:pt x="5249" y="3909"/>
                </a:lnTo>
                <a:lnTo>
                  <a:pt x="5249" y="3909"/>
                </a:lnTo>
                <a:lnTo>
                  <a:pt x="5300" y="3881"/>
                </a:lnTo>
                <a:lnTo>
                  <a:pt x="5300" y="3881"/>
                </a:lnTo>
                <a:lnTo>
                  <a:pt x="5329" y="3865"/>
                </a:lnTo>
                <a:lnTo>
                  <a:pt x="5329" y="3865"/>
                </a:lnTo>
                <a:lnTo>
                  <a:pt x="5331" y="3863"/>
                </a:lnTo>
                <a:lnTo>
                  <a:pt x="5331" y="3863"/>
                </a:lnTo>
                <a:lnTo>
                  <a:pt x="5360" y="3847"/>
                </a:lnTo>
                <a:lnTo>
                  <a:pt x="5360" y="3847"/>
                </a:lnTo>
                <a:lnTo>
                  <a:pt x="5448" y="3797"/>
                </a:lnTo>
                <a:lnTo>
                  <a:pt x="5448" y="3797"/>
                </a:lnTo>
                <a:lnTo>
                  <a:pt x="5460" y="3790"/>
                </a:lnTo>
                <a:lnTo>
                  <a:pt x="5460" y="3790"/>
                </a:lnTo>
                <a:lnTo>
                  <a:pt x="5448" y="3798"/>
                </a:lnTo>
                <a:lnTo>
                  <a:pt x="5448" y="3798"/>
                </a:lnTo>
                <a:lnTo>
                  <a:pt x="5359" y="3848"/>
                </a:lnTo>
                <a:lnTo>
                  <a:pt x="5359" y="3848"/>
                </a:lnTo>
                <a:lnTo>
                  <a:pt x="5435" y="3805"/>
                </a:lnTo>
                <a:lnTo>
                  <a:pt x="5425" y="3811"/>
                </a:lnTo>
                <a:lnTo>
                  <a:pt x="5359" y="3848"/>
                </a:lnTo>
                <a:lnTo>
                  <a:pt x="5359" y="3848"/>
                </a:lnTo>
                <a:lnTo>
                  <a:pt x="5331" y="3864"/>
                </a:lnTo>
                <a:lnTo>
                  <a:pt x="5331" y="3864"/>
                </a:lnTo>
                <a:lnTo>
                  <a:pt x="5329" y="3865"/>
                </a:lnTo>
                <a:lnTo>
                  <a:pt x="5329" y="3865"/>
                </a:lnTo>
                <a:lnTo>
                  <a:pt x="5300" y="3881"/>
                </a:lnTo>
                <a:lnTo>
                  <a:pt x="5300" y="3881"/>
                </a:lnTo>
                <a:lnTo>
                  <a:pt x="5248" y="3910"/>
                </a:lnTo>
                <a:lnTo>
                  <a:pt x="5248" y="3910"/>
                </a:lnTo>
                <a:lnTo>
                  <a:pt x="5183" y="3947"/>
                </a:lnTo>
                <a:lnTo>
                  <a:pt x="5183" y="3947"/>
                </a:lnTo>
                <a:lnTo>
                  <a:pt x="5113" y="3986"/>
                </a:lnTo>
                <a:lnTo>
                  <a:pt x="5113" y="3986"/>
                </a:lnTo>
                <a:lnTo>
                  <a:pt x="5096" y="3996"/>
                </a:lnTo>
                <a:lnTo>
                  <a:pt x="5096" y="3996"/>
                </a:lnTo>
                <a:lnTo>
                  <a:pt x="5032" y="4032"/>
                </a:lnTo>
                <a:lnTo>
                  <a:pt x="5032" y="4032"/>
                </a:lnTo>
                <a:lnTo>
                  <a:pt x="4990" y="4055"/>
                </a:lnTo>
                <a:cubicBezTo>
                  <a:pt x="4965" y="4064"/>
                  <a:pt x="4939" y="4074"/>
                  <a:pt x="4915" y="4086"/>
                </a:cubicBezTo>
                <a:cubicBezTo>
                  <a:pt x="4854" y="4113"/>
                  <a:pt x="4798" y="4149"/>
                  <a:pt x="4747" y="4192"/>
                </a:cubicBezTo>
                <a:cubicBezTo>
                  <a:pt x="4653" y="4246"/>
                  <a:pt x="4626" y="4261"/>
                  <a:pt x="4747" y="4192"/>
                </a:cubicBezTo>
                <a:cubicBezTo>
                  <a:pt x="4733" y="4205"/>
                  <a:pt x="4719" y="4218"/>
                  <a:pt x="4706" y="4231"/>
                </a:cubicBezTo>
                <a:cubicBezTo>
                  <a:pt x="4721" y="4216"/>
                  <a:pt x="4736" y="4203"/>
                  <a:pt x="4752" y="4190"/>
                </a:cubicBezTo>
                <a:lnTo>
                  <a:pt x="4816" y="4154"/>
                </a:lnTo>
                <a:lnTo>
                  <a:pt x="4816" y="4154"/>
                </a:lnTo>
                <a:lnTo>
                  <a:pt x="4874" y="4121"/>
                </a:lnTo>
                <a:lnTo>
                  <a:pt x="4875" y="4123"/>
                </a:lnTo>
                <a:lnTo>
                  <a:pt x="4880" y="4130"/>
                </a:lnTo>
                <a:lnTo>
                  <a:pt x="4888" y="4148"/>
                </a:lnTo>
                <a:cubicBezTo>
                  <a:pt x="4899" y="4171"/>
                  <a:pt x="4909" y="4196"/>
                  <a:pt x="4916" y="4221"/>
                </a:cubicBezTo>
                <a:cubicBezTo>
                  <a:pt x="4908" y="4225"/>
                  <a:pt x="4900" y="4229"/>
                  <a:pt x="4892" y="4234"/>
                </a:cubicBezTo>
                <a:cubicBezTo>
                  <a:pt x="4809" y="4282"/>
                  <a:pt x="4739" y="4350"/>
                  <a:pt x="4689" y="4433"/>
                </a:cubicBezTo>
                <a:cubicBezTo>
                  <a:pt x="4642" y="4516"/>
                  <a:pt x="4614" y="4609"/>
                  <a:pt x="4609" y="4705"/>
                </a:cubicBezTo>
                <a:lnTo>
                  <a:pt x="4622" y="4719"/>
                </a:lnTo>
                <a:cubicBezTo>
                  <a:pt x="4626" y="4659"/>
                  <a:pt x="4639" y="4601"/>
                  <a:pt x="4660" y="4545"/>
                </a:cubicBezTo>
                <a:cubicBezTo>
                  <a:pt x="4681" y="4489"/>
                  <a:pt x="4712" y="4437"/>
                  <a:pt x="4751" y="4392"/>
                </a:cubicBezTo>
                <a:cubicBezTo>
                  <a:pt x="4798" y="4339"/>
                  <a:pt x="4854" y="4295"/>
                  <a:pt x="4917" y="4263"/>
                </a:cubicBezTo>
                <a:lnTo>
                  <a:pt x="4926" y="4258"/>
                </a:lnTo>
                <a:cubicBezTo>
                  <a:pt x="4932" y="4291"/>
                  <a:pt x="4935" y="4324"/>
                  <a:pt x="4934" y="4357"/>
                </a:cubicBezTo>
                <a:cubicBezTo>
                  <a:pt x="4937" y="4363"/>
                  <a:pt x="4939" y="4369"/>
                  <a:pt x="4941" y="4375"/>
                </a:cubicBezTo>
                <a:lnTo>
                  <a:pt x="4945" y="4384"/>
                </a:lnTo>
                <a:lnTo>
                  <a:pt x="4946" y="4388"/>
                </a:lnTo>
                <a:lnTo>
                  <a:pt x="4946" y="4389"/>
                </a:lnTo>
                <a:lnTo>
                  <a:pt x="4946" y="4389"/>
                </a:lnTo>
                <a:cubicBezTo>
                  <a:pt x="4946" y="4386"/>
                  <a:pt x="4946" y="4397"/>
                  <a:pt x="4946" y="4382"/>
                </a:cubicBezTo>
                <a:lnTo>
                  <a:pt x="4946" y="4382"/>
                </a:lnTo>
                <a:lnTo>
                  <a:pt x="4946" y="4386"/>
                </a:lnTo>
                <a:lnTo>
                  <a:pt x="4946" y="4394"/>
                </a:lnTo>
                <a:lnTo>
                  <a:pt x="4946" y="4402"/>
                </a:lnTo>
                <a:cubicBezTo>
                  <a:pt x="4946" y="4402"/>
                  <a:pt x="4946" y="4403"/>
                  <a:pt x="4946" y="4404"/>
                </a:cubicBezTo>
                <a:lnTo>
                  <a:pt x="4946" y="4404"/>
                </a:lnTo>
                <a:cubicBezTo>
                  <a:pt x="4946" y="4404"/>
                  <a:pt x="4947" y="4404"/>
                  <a:pt x="4947" y="4404"/>
                </a:cubicBezTo>
                <a:lnTo>
                  <a:pt x="4950" y="4413"/>
                </a:lnTo>
                <a:lnTo>
                  <a:pt x="4955" y="4430"/>
                </a:lnTo>
                <a:cubicBezTo>
                  <a:pt x="4958" y="4442"/>
                  <a:pt x="4961" y="4452"/>
                  <a:pt x="4963" y="4460"/>
                </a:cubicBezTo>
                <a:cubicBezTo>
                  <a:pt x="4949" y="4469"/>
                  <a:pt x="4935" y="4479"/>
                  <a:pt x="4922" y="4490"/>
                </a:cubicBezTo>
                <a:cubicBezTo>
                  <a:pt x="4846" y="4549"/>
                  <a:pt x="4792" y="4631"/>
                  <a:pt x="4768" y="4724"/>
                </a:cubicBezTo>
                <a:cubicBezTo>
                  <a:pt x="4766" y="4731"/>
                  <a:pt x="4764" y="4738"/>
                  <a:pt x="4763" y="4746"/>
                </a:cubicBezTo>
                <a:cubicBezTo>
                  <a:pt x="4731" y="4762"/>
                  <a:pt x="4699" y="4776"/>
                  <a:pt x="4666" y="4788"/>
                </a:cubicBezTo>
                <a:cubicBezTo>
                  <a:pt x="4586" y="4818"/>
                  <a:pt x="4504" y="4839"/>
                  <a:pt x="4420" y="4851"/>
                </a:cubicBezTo>
                <a:cubicBezTo>
                  <a:pt x="4303" y="4869"/>
                  <a:pt x="4184" y="4874"/>
                  <a:pt x="4066" y="4867"/>
                </a:cubicBezTo>
                <a:cubicBezTo>
                  <a:pt x="3943" y="4860"/>
                  <a:pt x="3822" y="4832"/>
                  <a:pt x="3708" y="4785"/>
                </a:cubicBezTo>
                <a:cubicBezTo>
                  <a:pt x="3651" y="4760"/>
                  <a:pt x="3596" y="4730"/>
                  <a:pt x="3546" y="4693"/>
                </a:cubicBezTo>
                <a:cubicBezTo>
                  <a:pt x="3496" y="4656"/>
                  <a:pt x="3451" y="4613"/>
                  <a:pt x="3412" y="4565"/>
                </a:cubicBezTo>
                <a:cubicBezTo>
                  <a:pt x="3334" y="4468"/>
                  <a:pt x="3278" y="4355"/>
                  <a:pt x="3247" y="4235"/>
                </a:cubicBezTo>
                <a:cubicBezTo>
                  <a:pt x="3231" y="4174"/>
                  <a:pt x="3220" y="4113"/>
                  <a:pt x="3213" y="4051"/>
                </a:cubicBezTo>
                <a:cubicBezTo>
                  <a:pt x="3205" y="3989"/>
                  <a:pt x="3202" y="3926"/>
                  <a:pt x="3204" y="3863"/>
                </a:cubicBezTo>
                <a:cubicBezTo>
                  <a:pt x="3207" y="3736"/>
                  <a:pt x="3231" y="3611"/>
                  <a:pt x="3274" y="3492"/>
                </a:cubicBezTo>
                <a:cubicBezTo>
                  <a:pt x="3317" y="3372"/>
                  <a:pt x="3380" y="3260"/>
                  <a:pt x="3458" y="3160"/>
                </a:cubicBezTo>
                <a:cubicBezTo>
                  <a:pt x="3537" y="3061"/>
                  <a:pt x="3629" y="2972"/>
                  <a:pt x="3731" y="2896"/>
                </a:cubicBezTo>
                <a:cubicBezTo>
                  <a:pt x="3757" y="2877"/>
                  <a:pt x="3783" y="2858"/>
                  <a:pt x="3809" y="2841"/>
                </a:cubicBezTo>
                <a:lnTo>
                  <a:pt x="3829" y="2828"/>
                </a:lnTo>
                <a:lnTo>
                  <a:pt x="3853" y="2813"/>
                </a:lnTo>
                <a:lnTo>
                  <a:pt x="3867" y="2804"/>
                </a:lnTo>
                <a:cubicBezTo>
                  <a:pt x="3785" y="2870"/>
                  <a:pt x="3709" y="2944"/>
                  <a:pt x="3640" y="3024"/>
                </a:cubicBezTo>
                <a:cubicBezTo>
                  <a:pt x="3642" y="3041"/>
                  <a:pt x="3644" y="3059"/>
                  <a:pt x="3646" y="3076"/>
                </a:cubicBezTo>
                <a:cubicBezTo>
                  <a:pt x="3742" y="2962"/>
                  <a:pt x="3851" y="2860"/>
                  <a:pt x="3972" y="2774"/>
                </a:cubicBezTo>
                <a:cubicBezTo>
                  <a:pt x="4040" y="2726"/>
                  <a:pt x="4112" y="2682"/>
                  <a:pt x="4185" y="2643"/>
                </a:cubicBezTo>
                <a:cubicBezTo>
                  <a:pt x="4305" y="2593"/>
                  <a:pt x="4428" y="2551"/>
                  <a:pt x="4553" y="2517"/>
                </a:cubicBezTo>
                <a:cubicBezTo>
                  <a:pt x="4709" y="2475"/>
                  <a:pt x="4868" y="2443"/>
                  <a:pt x="5028" y="2423"/>
                </a:cubicBezTo>
                <a:cubicBezTo>
                  <a:pt x="5189" y="2403"/>
                  <a:pt x="5351" y="2392"/>
                  <a:pt x="5513" y="2391"/>
                </a:cubicBezTo>
                <a:cubicBezTo>
                  <a:pt x="5584" y="2391"/>
                  <a:pt x="5655" y="2392"/>
                  <a:pt x="5724" y="2394"/>
                </a:cubicBezTo>
                <a:cubicBezTo>
                  <a:pt x="5759" y="2398"/>
                  <a:pt x="5796" y="2404"/>
                  <a:pt x="5837" y="2412"/>
                </a:cubicBezTo>
                <a:cubicBezTo>
                  <a:pt x="5920" y="2428"/>
                  <a:pt x="6002" y="2450"/>
                  <a:pt x="6081" y="2480"/>
                </a:cubicBezTo>
                <a:cubicBezTo>
                  <a:pt x="6133" y="2500"/>
                  <a:pt x="6184" y="2522"/>
                  <a:pt x="6233" y="2548"/>
                </a:cubicBezTo>
                <a:cubicBezTo>
                  <a:pt x="6291" y="2579"/>
                  <a:pt x="6346" y="2613"/>
                  <a:pt x="6398" y="2652"/>
                </a:cubicBezTo>
                <a:cubicBezTo>
                  <a:pt x="6453" y="2693"/>
                  <a:pt x="6505" y="2738"/>
                  <a:pt x="6553" y="2787"/>
                </a:cubicBezTo>
                <a:cubicBezTo>
                  <a:pt x="6597" y="2832"/>
                  <a:pt x="6638" y="2881"/>
                  <a:pt x="6675" y="2932"/>
                </a:cubicBezTo>
                <a:cubicBezTo>
                  <a:pt x="6692" y="2956"/>
                  <a:pt x="6707" y="2978"/>
                  <a:pt x="6721" y="3001"/>
                </a:cubicBezTo>
                <a:cubicBezTo>
                  <a:pt x="6729" y="3012"/>
                  <a:pt x="6735" y="3022"/>
                  <a:pt x="6741" y="3033"/>
                </a:cubicBezTo>
                <a:lnTo>
                  <a:pt x="6757" y="3059"/>
                </a:lnTo>
                <a:lnTo>
                  <a:pt x="6764" y="3070"/>
                </a:lnTo>
                <a:lnTo>
                  <a:pt x="6774" y="3088"/>
                </a:lnTo>
                <a:lnTo>
                  <a:pt x="6792" y="3120"/>
                </a:lnTo>
                <a:cubicBezTo>
                  <a:pt x="6814" y="3161"/>
                  <a:pt x="6836" y="3203"/>
                  <a:pt x="6856" y="3245"/>
                </a:cubicBezTo>
                <a:cubicBezTo>
                  <a:pt x="6937" y="3415"/>
                  <a:pt x="7001" y="3592"/>
                  <a:pt x="7045" y="3775"/>
                </a:cubicBezTo>
                <a:cubicBezTo>
                  <a:pt x="7090" y="3960"/>
                  <a:pt x="7115" y="4150"/>
                  <a:pt x="7119" y="4340"/>
                </a:cubicBezTo>
                <a:lnTo>
                  <a:pt x="7119" y="4376"/>
                </a:lnTo>
                <a:lnTo>
                  <a:pt x="7119" y="4411"/>
                </a:lnTo>
                <a:lnTo>
                  <a:pt x="7119" y="4446"/>
                </a:lnTo>
                <a:lnTo>
                  <a:pt x="7119" y="4466"/>
                </a:lnTo>
                <a:lnTo>
                  <a:pt x="7119" y="4484"/>
                </a:lnTo>
                <a:cubicBezTo>
                  <a:pt x="7118" y="4532"/>
                  <a:pt x="7114" y="4581"/>
                  <a:pt x="7110" y="4630"/>
                </a:cubicBezTo>
                <a:cubicBezTo>
                  <a:pt x="7100" y="4731"/>
                  <a:pt x="7084" y="4831"/>
                  <a:pt x="7062" y="4930"/>
                </a:cubicBezTo>
                <a:cubicBezTo>
                  <a:pt x="7015" y="5140"/>
                  <a:pt x="6938" y="5341"/>
                  <a:pt x="6833" y="5528"/>
                </a:cubicBezTo>
                <a:cubicBezTo>
                  <a:pt x="6809" y="5571"/>
                  <a:pt x="6783" y="5612"/>
                  <a:pt x="6756" y="5653"/>
                </a:cubicBezTo>
                <a:cubicBezTo>
                  <a:pt x="6675" y="5779"/>
                  <a:pt x="6581" y="5897"/>
                  <a:pt x="6476" y="6005"/>
                </a:cubicBezTo>
                <a:cubicBezTo>
                  <a:pt x="6421" y="6063"/>
                  <a:pt x="6363" y="6119"/>
                  <a:pt x="6301" y="6172"/>
                </a:cubicBezTo>
                <a:cubicBezTo>
                  <a:pt x="6271" y="6198"/>
                  <a:pt x="6241" y="6223"/>
                  <a:pt x="6210" y="6248"/>
                </a:cubicBezTo>
                <a:lnTo>
                  <a:pt x="6186" y="6265"/>
                </a:lnTo>
                <a:lnTo>
                  <a:pt x="6164" y="6282"/>
                </a:lnTo>
                <a:cubicBezTo>
                  <a:pt x="6150" y="6293"/>
                  <a:pt x="6136" y="6303"/>
                  <a:pt x="6122" y="6313"/>
                </a:cubicBezTo>
                <a:cubicBezTo>
                  <a:pt x="6008" y="6394"/>
                  <a:pt x="5888" y="6465"/>
                  <a:pt x="5763" y="6525"/>
                </a:cubicBezTo>
                <a:cubicBezTo>
                  <a:pt x="5437" y="6684"/>
                  <a:pt x="5079" y="6777"/>
                  <a:pt x="4716" y="6812"/>
                </a:cubicBezTo>
                <a:close/>
                <a:moveTo>
                  <a:pt x="4984" y="4406"/>
                </a:moveTo>
                <a:lnTo>
                  <a:pt x="4984" y="4406"/>
                </a:lnTo>
                <a:cubicBezTo>
                  <a:pt x="4984" y="4406"/>
                  <a:pt x="4984" y="4404"/>
                  <a:pt x="4984" y="4402"/>
                </a:cubicBezTo>
                <a:lnTo>
                  <a:pt x="4984" y="4382"/>
                </a:lnTo>
                <a:cubicBezTo>
                  <a:pt x="4984" y="4374"/>
                  <a:pt x="4984" y="4365"/>
                  <a:pt x="4982" y="4356"/>
                </a:cubicBezTo>
                <a:cubicBezTo>
                  <a:pt x="4981" y="4337"/>
                  <a:pt x="4978" y="4319"/>
                  <a:pt x="4975" y="4300"/>
                </a:cubicBezTo>
                <a:cubicBezTo>
                  <a:pt x="4971" y="4281"/>
                  <a:pt x="4966" y="4262"/>
                  <a:pt x="4959" y="4243"/>
                </a:cubicBezTo>
                <a:cubicBezTo>
                  <a:pt x="4974" y="4237"/>
                  <a:pt x="4988" y="4231"/>
                  <a:pt x="5003" y="4226"/>
                </a:cubicBezTo>
                <a:cubicBezTo>
                  <a:pt x="5009" y="4255"/>
                  <a:pt x="5013" y="4284"/>
                  <a:pt x="5014" y="4313"/>
                </a:cubicBezTo>
                <a:cubicBezTo>
                  <a:pt x="5015" y="4332"/>
                  <a:pt x="5014" y="4351"/>
                  <a:pt x="5013" y="4370"/>
                </a:cubicBezTo>
                <a:cubicBezTo>
                  <a:pt x="5013" y="4375"/>
                  <a:pt x="5012" y="4379"/>
                  <a:pt x="5011" y="4384"/>
                </a:cubicBezTo>
                <a:lnTo>
                  <a:pt x="5010" y="4390"/>
                </a:lnTo>
                <a:lnTo>
                  <a:pt x="5010" y="4390"/>
                </a:lnTo>
                <a:lnTo>
                  <a:pt x="5010" y="4390"/>
                </a:lnTo>
                <a:cubicBezTo>
                  <a:pt x="5010" y="4376"/>
                  <a:pt x="5010" y="4386"/>
                  <a:pt x="5010" y="4383"/>
                </a:cubicBezTo>
                <a:lnTo>
                  <a:pt x="5010" y="4383"/>
                </a:lnTo>
                <a:lnTo>
                  <a:pt x="5010" y="4386"/>
                </a:lnTo>
                <a:lnTo>
                  <a:pt x="5010" y="4391"/>
                </a:lnTo>
                <a:lnTo>
                  <a:pt x="5010" y="4402"/>
                </a:lnTo>
                <a:lnTo>
                  <a:pt x="5010" y="4405"/>
                </a:lnTo>
                <a:lnTo>
                  <a:pt x="5009" y="4405"/>
                </a:lnTo>
                <a:cubicBezTo>
                  <a:pt x="5009" y="4405"/>
                  <a:pt x="5009" y="4405"/>
                  <a:pt x="5009" y="4405"/>
                </a:cubicBezTo>
                <a:lnTo>
                  <a:pt x="5009" y="4407"/>
                </a:lnTo>
                <a:lnTo>
                  <a:pt x="5009" y="4410"/>
                </a:lnTo>
                <a:cubicBezTo>
                  <a:pt x="5009" y="4415"/>
                  <a:pt x="5008" y="4419"/>
                  <a:pt x="5006" y="4423"/>
                </a:cubicBezTo>
                <a:cubicBezTo>
                  <a:pt x="5005" y="4427"/>
                  <a:pt x="5003" y="4435"/>
                  <a:pt x="5001" y="4440"/>
                </a:cubicBezTo>
                <a:cubicBezTo>
                  <a:pt x="4995" y="4444"/>
                  <a:pt x="4988" y="4447"/>
                  <a:pt x="4981" y="4451"/>
                </a:cubicBezTo>
                <a:cubicBezTo>
                  <a:pt x="4984" y="4437"/>
                  <a:pt x="4985" y="4422"/>
                  <a:pt x="4986" y="4408"/>
                </a:cubicBezTo>
                <a:lnTo>
                  <a:pt x="4986" y="4404"/>
                </a:lnTo>
                <a:lnTo>
                  <a:pt x="4984" y="4406"/>
                </a:lnTo>
                <a:close/>
                <a:moveTo>
                  <a:pt x="4938" y="4188"/>
                </a:moveTo>
                <a:cubicBezTo>
                  <a:pt x="4930" y="4170"/>
                  <a:pt x="4921" y="4153"/>
                  <a:pt x="4912" y="4136"/>
                </a:cubicBezTo>
                <a:lnTo>
                  <a:pt x="4904" y="4124"/>
                </a:lnTo>
                <a:lnTo>
                  <a:pt x="4903" y="4122"/>
                </a:lnTo>
                <a:lnTo>
                  <a:pt x="4903" y="4121"/>
                </a:lnTo>
                <a:lnTo>
                  <a:pt x="4903" y="4121"/>
                </a:lnTo>
                <a:lnTo>
                  <a:pt x="4898" y="4114"/>
                </a:lnTo>
                <a:lnTo>
                  <a:pt x="4897" y="4111"/>
                </a:lnTo>
                <a:lnTo>
                  <a:pt x="4897" y="4110"/>
                </a:lnTo>
                <a:lnTo>
                  <a:pt x="4897" y="4110"/>
                </a:lnTo>
                <a:lnTo>
                  <a:pt x="4948" y="4080"/>
                </a:lnTo>
                <a:lnTo>
                  <a:pt x="4948" y="4080"/>
                </a:lnTo>
                <a:lnTo>
                  <a:pt x="4948" y="4081"/>
                </a:lnTo>
                <a:lnTo>
                  <a:pt x="4951" y="4086"/>
                </a:lnTo>
                <a:lnTo>
                  <a:pt x="4954" y="4091"/>
                </a:lnTo>
                <a:lnTo>
                  <a:pt x="4954" y="4091"/>
                </a:lnTo>
                <a:cubicBezTo>
                  <a:pt x="4955" y="4093"/>
                  <a:pt x="4955" y="4095"/>
                  <a:pt x="4956" y="4097"/>
                </a:cubicBezTo>
                <a:cubicBezTo>
                  <a:pt x="4959" y="4102"/>
                  <a:pt x="4961" y="4107"/>
                  <a:pt x="4964" y="4113"/>
                </a:cubicBezTo>
                <a:cubicBezTo>
                  <a:pt x="4973" y="4134"/>
                  <a:pt x="4982" y="4156"/>
                  <a:pt x="4989" y="4178"/>
                </a:cubicBezTo>
                <a:lnTo>
                  <a:pt x="4991" y="4186"/>
                </a:lnTo>
                <a:cubicBezTo>
                  <a:pt x="4976" y="4192"/>
                  <a:pt x="4960" y="4199"/>
                  <a:pt x="4945" y="4207"/>
                </a:cubicBezTo>
                <a:cubicBezTo>
                  <a:pt x="4944" y="4200"/>
                  <a:pt x="4941" y="4194"/>
                  <a:pt x="4939" y="4188"/>
                </a:cubicBezTo>
                <a:lnTo>
                  <a:pt x="4938" y="4188"/>
                </a:lnTo>
                <a:close/>
                <a:moveTo>
                  <a:pt x="5562" y="3730"/>
                </a:moveTo>
                <a:lnTo>
                  <a:pt x="5562" y="3730"/>
                </a:lnTo>
                <a:lnTo>
                  <a:pt x="5559" y="3732"/>
                </a:lnTo>
                <a:lnTo>
                  <a:pt x="5559" y="3732"/>
                </a:lnTo>
                <a:lnTo>
                  <a:pt x="5559" y="3732"/>
                </a:lnTo>
                <a:lnTo>
                  <a:pt x="5559" y="3732"/>
                </a:lnTo>
                <a:lnTo>
                  <a:pt x="5559" y="3732"/>
                </a:lnTo>
                <a:lnTo>
                  <a:pt x="5558" y="3732"/>
                </a:lnTo>
                <a:lnTo>
                  <a:pt x="5563" y="3729"/>
                </a:lnTo>
                <a:lnTo>
                  <a:pt x="5563" y="3729"/>
                </a:lnTo>
                <a:lnTo>
                  <a:pt x="5562" y="3730"/>
                </a:lnTo>
                <a:close/>
                <a:moveTo>
                  <a:pt x="5754" y="4389"/>
                </a:moveTo>
                <a:lnTo>
                  <a:pt x="5754" y="4422"/>
                </a:lnTo>
                <a:cubicBezTo>
                  <a:pt x="5754" y="4426"/>
                  <a:pt x="5754" y="4433"/>
                  <a:pt x="5754" y="4439"/>
                </a:cubicBezTo>
                <a:lnTo>
                  <a:pt x="5754" y="4457"/>
                </a:lnTo>
                <a:cubicBezTo>
                  <a:pt x="5754" y="4468"/>
                  <a:pt x="5753" y="4480"/>
                  <a:pt x="5752" y="4492"/>
                </a:cubicBezTo>
                <a:cubicBezTo>
                  <a:pt x="5751" y="4515"/>
                  <a:pt x="5748" y="4539"/>
                  <a:pt x="5745" y="4561"/>
                </a:cubicBezTo>
                <a:cubicBezTo>
                  <a:pt x="5734" y="4650"/>
                  <a:pt x="5709" y="4736"/>
                  <a:pt x="5673" y="4817"/>
                </a:cubicBezTo>
                <a:cubicBezTo>
                  <a:pt x="5637" y="4896"/>
                  <a:pt x="5588" y="4968"/>
                  <a:pt x="5529" y="5030"/>
                </a:cubicBezTo>
                <a:cubicBezTo>
                  <a:pt x="5499" y="5062"/>
                  <a:pt x="5466" y="5092"/>
                  <a:pt x="5432" y="5119"/>
                </a:cubicBezTo>
                <a:cubicBezTo>
                  <a:pt x="5414" y="5133"/>
                  <a:pt x="5396" y="5146"/>
                  <a:pt x="5377" y="5159"/>
                </a:cubicBezTo>
                <a:cubicBezTo>
                  <a:pt x="5368" y="5165"/>
                  <a:pt x="5358" y="5172"/>
                  <a:pt x="5347" y="5179"/>
                </a:cubicBezTo>
                <a:cubicBezTo>
                  <a:pt x="5337" y="5186"/>
                  <a:pt x="5326" y="5192"/>
                  <a:pt x="5315" y="5198"/>
                </a:cubicBezTo>
                <a:cubicBezTo>
                  <a:pt x="5145" y="5295"/>
                  <a:pt x="4955" y="5353"/>
                  <a:pt x="4760" y="5368"/>
                </a:cubicBezTo>
                <a:cubicBezTo>
                  <a:pt x="4950" y="5340"/>
                  <a:pt x="5133" y="5271"/>
                  <a:pt x="5295" y="5167"/>
                </a:cubicBezTo>
                <a:cubicBezTo>
                  <a:pt x="5305" y="5161"/>
                  <a:pt x="5315" y="5154"/>
                  <a:pt x="5325" y="5147"/>
                </a:cubicBezTo>
                <a:lnTo>
                  <a:pt x="5339" y="5137"/>
                </a:lnTo>
                <a:lnTo>
                  <a:pt x="5353" y="5127"/>
                </a:lnTo>
                <a:cubicBezTo>
                  <a:pt x="5370" y="5113"/>
                  <a:pt x="5386" y="5100"/>
                  <a:pt x="5402" y="5086"/>
                </a:cubicBezTo>
                <a:cubicBezTo>
                  <a:pt x="5433" y="5059"/>
                  <a:pt x="5462" y="5029"/>
                  <a:pt x="5489" y="4997"/>
                </a:cubicBezTo>
                <a:cubicBezTo>
                  <a:pt x="5540" y="4937"/>
                  <a:pt x="5581" y="4868"/>
                  <a:pt x="5611" y="4795"/>
                </a:cubicBezTo>
                <a:cubicBezTo>
                  <a:pt x="5641" y="4719"/>
                  <a:pt x="5660" y="4640"/>
                  <a:pt x="5667" y="4559"/>
                </a:cubicBezTo>
                <a:cubicBezTo>
                  <a:pt x="5676" y="4472"/>
                  <a:pt x="5674" y="4384"/>
                  <a:pt x="5662" y="4298"/>
                </a:cubicBezTo>
                <a:cubicBezTo>
                  <a:pt x="5644" y="4160"/>
                  <a:pt x="5603" y="4027"/>
                  <a:pt x="5540" y="3904"/>
                </a:cubicBezTo>
                <a:lnTo>
                  <a:pt x="5540" y="3903"/>
                </a:lnTo>
                <a:cubicBezTo>
                  <a:pt x="5542" y="3896"/>
                  <a:pt x="5544" y="3889"/>
                  <a:pt x="5546" y="3882"/>
                </a:cubicBezTo>
                <a:lnTo>
                  <a:pt x="5546" y="3881"/>
                </a:lnTo>
                <a:lnTo>
                  <a:pt x="5546" y="3881"/>
                </a:lnTo>
                <a:lnTo>
                  <a:pt x="5546" y="3880"/>
                </a:lnTo>
                <a:lnTo>
                  <a:pt x="5546" y="3878"/>
                </a:lnTo>
                <a:lnTo>
                  <a:pt x="5546" y="3876"/>
                </a:lnTo>
                <a:lnTo>
                  <a:pt x="5545" y="3880"/>
                </a:lnTo>
                <a:lnTo>
                  <a:pt x="5545" y="3882"/>
                </a:lnTo>
                <a:lnTo>
                  <a:pt x="5547" y="3873"/>
                </a:lnTo>
                <a:lnTo>
                  <a:pt x="5549" y="3869"/>
                </a:lnTo>
                <a:lnTo>
                  <a:pt x="5550" y="3865"/>
                </a:lnTo>
                <a:lnTo>
                  <a:pt x="5551" y="3861"/>
                </a:lnTo>
                <a:lnTo>
                  <a:pt x="5551" y="3862"/>
                </a:lnTo>
                <a:lnTo>
                  <a:pt x="5551" y="3862"/>
                </a:lnTo>
                <a:lnTo>
                  <a:pt x="5551" y="3861"/>
                </a:lnTo>
                <a:lnTo>
                  <a:pt x="5551" y="3861"/>
                </a:lnTo>
                <a:lnTo>
                  <a:pt x="5554" y="3853"/>
                </a:lnTo>
                <a:lnTo>
                  <a:pt x="5557" y="3844"/>
                </a:lnTo>
                <a:lnTo>
                  <a:pt x="5558" y="3841"/>
                </a:lnTo>
                <a:lnTo>
                  <a:pt x="5561" y="3833"/>
                </a:lnTo>
                <a:lnTo>
                  <a:pt x="5561" y="3836"/>
                </a:lnTo>
                <a:lnTo>
                  <a:pt x="5561" y="3835"/>
                </a:lnTo>
                <a:lnTo>
                  <a:pt x="5561" y="3833"/>
                </a:lnTo>
                <a:lnTo>
                  <a:pt x="5561" y="3833"/>
                </a:lnTo>
                <a:lnTo>
                  <a:pt x="5564" y="3824"/>
                </a:lnTo>
                <a:lnTo>
                  <a:pt x="5566" y="3818"/>
                </a:lnTo>
                <a:lnTo>
                  <a:pt x="5568" y="3813"/>
                </a:lnTo>
                <a:lnTo>
                  <a:pt x="5567" y="3816"/>
                </a:lnTo>
                <a:lnTo>
                  <a:pt x="5567" y="3814"/>
                </a:lnTo>
                <a:lnTo>
                  <a:pt x="5567" y="3814"/>
                </a:lnTo>
                <a:lnTo>
                  <a:pt x="5567" y="3813"/>
                </a:lnTo>
                <a:lnTo>
                  <a:pt x="5567" y="3813"/>
                </a:lnTo>
                <a:lnTo>
                  <a:pt x="5567" y="3812"/>
                </a:lnTo>
                <a:lnTo>
                  <a:pt x="5567" y="3812"/>
                </a:lnTo>
                <a:lnTo>
                  <a:pt x="5567" y="3810"/>
                </a:lnTo>
                <a:lnTo>
                  <a:pt x="5567" y="3810"/>
                </a:lnTo>
                <a:lnTo>
                  <a:pt x="5570" y="3801"/>
                </a:lnTo>
                <a:lnTo>
                  <a:pt x="5572" y="3796"/>
                </a:lnTo>
                <a:lnTo>
                  <a:pt x="5572" y="3796"/>
                </a:lnTo>
                <a:lnTo>
                  <a:pt x="5575" y="3789"/>
                </a:lnTo>
                <a:lnTo>
                  <a:pt x="5577" y="3783"/>
                </a:lnTo>
                <a:lnTo>
                  <a:pt x="5578" y="3780"/>
                </a:lnTo>
                <a:lnTo>
                  <a:pt x="5579" y="3778"/>
                </a:lnTo>
                <a:lnTo>
                  <a:pt x="5580" y="3775"/>
                </a:lnTo>
                <a:lnTo>
                  <a:pt x="5580" y="3776"/>
                </a:lnTo>
                <a:lnTo>
                  <a:pt x="5580" y="3775"/>
                </a:lnTo>
                <a:lnTo>
                  <a:pt x="5580" y="3775"/>
                </a:lnTo>
                <a:lnTo>
                  <a:pt x="5580" y="3775"/>
                </a:lnTo>
                <a:lnTo>
                  <a:pt x="5580" y="3776"/>
                </a:lnTo>
                <a:lnTo>
                  <a:pt x="5580" y="3775"/>
                </a:lnTo>
                <a:cubicBezTo>
                  <a:pt x="5585" y="3783"/>
                  <a:pt x="5590" y="3791"/>
                  <a:pt x="5594" y="3800"/>
                </a:cubicBezTo>
                <a:cubicBezTo>
                  <a:pt x="5605" y="3821"/>
                  <a:pt x="5616" y="3843"/>
                  <a:pt x="5626" y="3864"/>
                </a:cubicBezTo>
                <a:cubicBezTo>
                  <a:pt x="5648" y="3907"/>
                  <a:pt x="5667" y="3951"/>
                  <a:pt x="5684" y="3996"/>
                </a:cubicBezTo>
                <a:cubicBezTo>
                  <a:pt x="5715" y="4088"/>
                  <a:pt x="5736" y="4182"/>
                  <a:pt x="5746" y="4278"/>
                </a:cubicBezTo>
                <a:cubicBezTo>
                  <a:pt x="5749" y="4302"/>
                  <a:pt x="5751" y="4326"/>
                  <a:pt x="5752" y="4349"/>
                </a:cubicBezTo>
                <a:cubicBezTo>
                  <a:pt x="5752" y="4361"/>
                  <a:pt x="5753" y="4373"/>
                  <a:pt x="5753" y="4385"/>
                </a:cubicBezTo>
                <a:lnTo>
                  <a:pt x="5753" y="4390"/>
                </a:lnTo>
                <a:lnTo>
                  <a:pt x="5753" y="4390"/>
                </a:lnTo>
                <a:lnTo>
                  <a:pt x="5754" y="4389"/>
                </a:lnTo>
                <a:close/>
                <a:moveTo>
                  <a:pt x="5091" y="4144"/>
                </a:moveTo>
                <a:cubicBezTo>
                  <a:pt x="5081" y="4119"/>
                  <a:pt x="5069" y="4096"/>
                  <a:pt x="5055" y="4072"/>
                </a:cubicBezTo>
                <a:lnTo>
                  <a:pt x="5045" y="4056"/>
                </a:lnTo>
                <a:lnTo>
                  <a:pt x="5041" y="4049"/>
                </a:lnTo>
                <a:cubicBezTo>
                  <a:pt x="5065" y="4043"/>
                  <a:pt x="5089" y="4037"/>
                  <a:pt x="5114" y="4033"/>
                </a:cubicBezTo>
                <a:cubicBezTo>
                  <a:pt x="5128" y="4061"/>
                  <a:pt x="5140" y="4090"/>
                  <a:pt x="5151" y="4119"/>
                </a:cubicBezTo>
                <a:cubicBezTo>
                  <a:pt x="5153" y="4126"/>
                  <a:pt x="5155" y="4133"/>
                  <a:pt x="5157" y="4139"/>
                </a:cubicBezTo>
                <a:cubicBezTo>
                  <a:pt x="5136" y="4143"/>
                  <a:pt x="5115" y="4148"/>
                  <a:pt x="5095" y="4153"/>
                </a:cubicBezTo>
                <a:lnTo>
                  <a:pt x="5091" y="4144"/>
                </a:lnTo>
                <a:close/>
                <a:moveTo>
                  <a:pt x="5500" y="3769"/>
                </a:moveTo>
                <a:lnTo>
                  <a:pt x="5500" y="3769"/>
                </a:lnTo>
                <a:lnTo>
                  <a:pt x="5500" y="3769"/>
                </a:lnTo>
                <a:lnTo>
                  <a:pt x="5500" y="3769"/>
                </a:lnTo>
                <a:lnTo>
                  <a:pt x="5500" y="3769"/>
                </a:lnTo>
                <a:lnTo>
                  <a:pt x="5501" y="3769"/>
                </a:lnTo>
                <a:lnTo>
                  <a:pt x="5501" y="3769"/>
                </a:lnTo>
                <a:lnTo>
                  <a:pt x="5500" y="3769"/>
                </a:lnTo>
                <a:close/>
                <a:moveTo>
                  <a:pt x="5638" y="3670"/>
                </a:moveTo>
                <a:lnTo>
                  <a:pt x="5638" y="3670"/>
                </a:lnTo>
                <a:close/>
                <a:moveTo>
                  <a:pt x="5480" y="4390"/>
                </a:moveTo>
                <a:lnTo>
                  <a:pt x="5480" y="4390"/>
                </a:lnTo>
                <a:cubicBezTo>
                  <a:pt x="5480" y="4392"/>
                  <a:pt x="5480" y="4392"/>
                  <a:pt x="5480" y="4390"/>
                </a:cubicBezTo>
                <a:close/>
                <a:moveTo>
                  <a:pt x="5480" y="4387"/>
                </a:moveTo>
                <a:lnTo>
                  <a:pt x="5480" y="4387"/>
                </a:lnTo>
                <a:close/>
                <a:moveTo>
                  <a:pt x="5435" y="4437"/>
                </a:moveTo>
                <a:lnTo>
                  <a:pt x="5435" y="4437"/>
                </a:lnTo>
                <a:lnTo>
                  <a:pt x="5438" y="4420"/>
                </a:lnTo>
                <a:lnTo>
                  <a:pt x="5433" y="4455"/>
                </a:lnTo>
                <a:lnTo>
                  <a:pt x="5435" y="4439"/>
                </a:lnTo>
                <a:lnTo>
                  <a:pt x="5435" y="4439"/>
                </a:lnTo>
                <a:lnTo>
                  <a:pt x="5435" y="4437"/>
                </a:lnTo>
                <a:close/>
                <a:moveTo>
                  <a:pt x="5435" y="4435"/>
                </a:moveTo>
                <a:lnTo>
                  <a:pt x="5435" y="4435"/>
                </a:lnTo>
                <a:lnTo>
                  <a:pt x="5436" y="4426"/>
                </a:lnTo>
                <a:lnTo>
                  <a:pt x="5436" y="4423"/>
                </a:lnTo>
                <a:lnTo>
                  <a:pt x="5435" y="4435"/>
                </a:lnTo>
                <a:close/>
                <a:moveTo>
                  <a:pt x="5455" y="4302"/>
                </a:moveTo>
                <a:lnTo>
                  <a:pt x="5455" y="4302"/>
                </a:lnTo>
                <a:lnTo>
                  <a:pt x="5455" y="4299"/>
                </a:lnTo>
                <a:lnTo>
                  <a:pt x="5453" y="4313"/>
                </a:lnTo>
                <a:lnTo>
                  <a:pt x="5453" y="4315"/>
                </a:lnTo>
                <a:lnTo>
                  <a:pt x="5453" y="4313"/>
                </a:lnTo>
                <a:lnTo>
                  <a:pt x="5453" y="4318"/>
                </a:lnTo>
                <a:lnTo>
                  <a:pt x="5453" y="4318"/>
                </a:lnTo>
                <a:lnTo>
                  <a:pt x="5453" y="4315"/>
                </a:lnTo>
                <a:lnTo>
                  <a:pt x="5452" y="4320"/>
                </a:lnTo>
                <a:lnTo>
                  <a:pt x="5452" y="4323"/>
                </a:lnTo>
                <a:lnTo>
                  <a:pt x="5452" y="4323"/>
                </a:lnTo>
                <a:lnTo>
                  <a:pt x="5452" y="4325"/>
                </a:lnTo>
                <a:lnTo>
                  <a:pt x="5452" y="4329"/>
                </a:lnTo>
                <a:lnTo>
                  <a:pt x="5452" y="4329"/>
                </a:lnTo>
                <a:lnTo>
                  <a:pt x="5451" y="4334"/>
                </a:lnTo>
                <a:lnTo>
                  <a:pt x="5451" y="4330"/>
                </a:lnTo>
                <a:lnTo>
                  <a:pt x="5449" y="4342"/>
                </a:lnTo>
                <a:lnTo>
                  <a:pt x="5449" y="4348"/>
                </a:lnTo>
                <a:lnTo>
                  <a:pt x="5449" y="4349"/>
                </a:lnTo>
                <a:lnTo>
                  <a:pt x="5450" y="4344"/>
                </a:lnTo>
                <a:lnTo>
                  <a:pt x="5450" y="4347"/>
                </a:lnTo>
                <a:lnTo>
                  <a:pt x="5449" y="4353"/>
                </a:lnTo>
                <a:lnTo>
                  <a:pt x="5449" y="4349"/>
                </a:lnTo>
                <a:lnTo>
                  <a:pt x="5449" y="4351"/>
                </a:lnTo>
                <a:lnTo>
                  <a:pt x="5449" y="4353"/>
                </a:lnTo>
                <a:lnTo>
                  <a:pt x="5449" y="4356"/>
                </a:lnTo>
                <a:lnTo>
                  <a:pt x="5449" y="4358"/>
                </a:lnTo>
                <a:lnTo>
                  <a:pt x="5449" y="4358"/>
                </a:lnTo>
                <a:cubicBezTo>
                  <a:pt x="5442" y="4359"/>
                  <a:pt x="5434" y="4359"/>
                  <a:pt x="5426" y="4359"/>
                </a:cubicBezTo>
                <a:lnTo>
                  <a:pt x="5410" y="4359"/>
                </a:lnTo>
                <a:cubicBezTo>
                  <a:pt x="5410" y="4353"/>
                  <a:pt x="5409" y="4347"/>
                  <a:pt x="5409" y="4341"/>
                </a:cubicBezTo>
                <a:cubicBezTo>
                  <a:pt x="5407" y="4324"/>
                  <a:pt x="5404" y="4307"/>
                  <a:pt x="5401" y="4289"/>
                </a:cubicBezTo>
                <a:cubicBezTo>
                  <a:pt x="5400" y="4283"/>
                  <a:pt x="5399" y="4277"/>
                  <a:pt x="5398" y="4271"/>
                </a:cubicBezTo>
                <a:lnTo>
                  <a:pt x="5396" y="4271"/>
                </a:lnTo>
                <a:cubicBezTo>
                  <a:pt x="5419" y="4271"/>
                  <a:pt x="5439" y="4273"/>
                  <a:pt x="5450" y="4274"/>
                </a:cubicBezTo>
                <a:lnTo>
                  <a:pt x="5459" y="4274"/>
                </a:lnTo>
                <a:lnTo>
                  <a:pt x="5459" y="4270"/>
                </a:lnTo>
                <a:lnTo>
                  <a:pt x="5459" y="4271"/>
                </a:lnTo>
                <a:lnTo>
                  <a:pt x="5459" y="4274"/>
                </a:lnTo>
                <a:lnTo>
                  <a:pt x="5459" y="4273"/>
                </a:lnTo>
                <a:lnTo>
                  <a:pt x="5459" y="4275"/>
                </a:lnTo>
                <a:lnTo>
                  <a:pt x="5459" y="4274"/>
                </a:lnTo>
                <a:lnTo>
                  <a:pt x="5459" y="4276"/>
                </a:lnTo>
                <a:lnTo>
                  <a:pt x="5459" y="4279"/>
                </a:lnTo>
                <a:lnTo>
                  <a:pt x="5459" y="4282"/>
                </a:lnTo>
                <a:lnTo>
                  <a:pt x="5457" y="4292"/>
                </a:lnTo>
                <a:lnTo>
                  <a:pt x="5457" y="4290"/>
                </a:lnTo>
                <a:lnTo>
                  <a:pt x="5456" y="4296"/>
                </a:lnTo>
                <a:lnTo>
                  <a:pt x="5455" y="4302"/>
                </a:lnTo>
                <a:close/>
                <a:moveTo>
                  <a:pt x="5185" y="4441"/>
                </a:moveTo>
                <a:cubicBezTo>
                  <a:pt x="5185" y="4444"/>
                  <a:pt x="5184" y="4447"/>
                  <a:pt x="5184" y="4450"/>
                </a:cubicBezTo>
                <a:cubicBezTo>
                  <a:pt x="5179" y="4480"/>
                  <a:pt x="5170" y="4510"/>
                  <a:pt x="5157" y="4538"/>
                </a:cubicBezTo>
                <a:cubicBezTo>
                  <a:pt x="5148" y="4540"/>
                  <a:pt x="5140" y="4542"/>
                  <a:pt x="5132" y="4545"/>
                </a:cubicBezTo>
                <a:cubicBezTo>
                  <a:pt x="5140" y="4543"/>
                  <a:pt x="5148" y="4541"/>
                  <a:pt x="5156" y="4539"/>
                </a:cubicBezTo>
                <a:cubicBezTo>
                  <a:pt x="5152" y="4546"/>
                  <a:pt x="5149" y="4552"/>
                  <a:pt x="5144" y="4559"/>
                </a:cubicBezTo>
                <a:cubicBezTo>
                  <a:pt x="5130" y="4581"/>
                  <a:pt x="5110" y="4600"/>
                  <a:pt x="5086" y="4613"/>
                </a:cubicBezTo>
                <a:cubicBezTo>
                  <a:pt x="5104" y="4595"/>
                  <a:pt x="5117" y="4574"/>
                  <a:pt x="5126" y="4551"/>
                </a:cubicBezTo>
                <a:cubicBezTo>
                  <a:pt x="5138" y="4518"/>
                  <a:pt x="5146" y="4483"/>
                  <a:pt x="5147" y="4447"/>
                </a:cubicBezTo>
                <a:cubicBezTo>
                  <a:pt x="5160" y="4445"/>
                  <a:pt x="5173" y="4443"/>
                  <a:pt x="5185" y="4441"/>
                </a:cubicBezTo>
                <a:close/>
                <a:moveTo>
                  <a:pt x="5169" y="4090"/>
                </a:moveTo>
                <a:cubicBezTo>
                  <a:pt x="5159" y="4069"/>
                  <a:pt x="5148" y="4048"/>
                  <a:pt x="5137" y="4028"/>
                </a:cubicBezTo>
                <a:lnTo>
                  <a:pt x="5137" y="4028"/>
                </a:lnTo>
                <a:cubicBezTo>
                  <a:pt x="5160" y="4024"/>
                  <a:pt x="5183" y="4021"/>
                  <a:pt x="5207" y="4019"/>
                </a:cubicBezTo>
                <a:lnTo>
                  <a:pt x="5218" y="4018"/>
                </a:lnTo>
                <a:lnTo>
                  <a:pt x="5219" y="4020"/>
                </a:lnTo>
                <a:cubicBezTo>
                  <a:pt x="5235" y="4053"/>
                  <a:pt x="5249" y="4088"/>
                  <a:pt x="5260" y="4124"/>
                </a:cubicBezTo>
                <a:lnTo>
                  <a:pt x="5232" y="4127"/>
                </a:lnTo>
                <a:cubicBezTo>
                  <a:pt x="5218" y="4129"/>
                  <a:pt x="5203" y="4131"/>
                  <a:pt x="5188" y="4133"/>
                </a:cubicBezTo>
                <a:cubicBezTo>
                  <a:pt x="5183" y="4119"/>
                  <a:pt x="5177" y="4105"/>
                  <a:pt x="5170" y="4091"/>
                </a:cubicBezTo>
                <a:lnTo>
                  <a:pt x="5169" y="4090"/>
                </a:lnTo>
                <a:close/>
                <a:moveTo>
                  <a:pt x="5035" y="4041"/>
                </a:moveTo>
                <a:lnTo>
                  <a:pt x="5035" y="4040"/>
                </a:lnTo>
                <a:lnTo>
                  <a:pt x="5032" y="4035"/>
                </a:lnTo>
                <a:lnTo>
                  <a:pt x="5031" y="4033"/>
                </a:lnTo>
                <a:lnTo>
                  <a:pt x="5095" y="3997"/>
                </a:lnTo>
                <a:lnTo>
                  <a:pt x="5096" y="3999"/>
                </a:lnTo>
                <a:lnTo>
                  <a:pt x="5099" y="4005"/>
                </a:lnTo>
                <a:lnTo>
                  <a:pt x="5101" y="4008"/>
                </a:lnTo>
                <a:lnTo>
                  <a:pt x="5101" y="4008"/>
                </a:lnTo>
                <a:lnTo>
                  <a:pt x="5101" y="4009"/>
                </a:lnTo>
                <a:lnTo>
                  <a:pt x="5107" y="4020"/>
                </a:lnTo>
                <a:lnTo>
                  <a:pt x="5107" y="4021"/>
                </a:lnTo>
                <a:cubicBezTo>
                  <a:pt x="5084" y="4028"/>
                  <a:pt x="5060" y="4034"/>
                  <a:pt x="5036" y="4041"/>
                </a:cubicBezTo>
                <a:lnTo>
                  <a:pt x="5035" y="4041"/>
                </a:lnTo>
                <a:close/>
                <a:moveTo>
                  <a:pt x="5127" y="4013"/>
                </a:moveTo>
                <a:lnTo>
                  <a:pt x="5123" y="4006"/>
                </a:lnTo>
                <a:lnTo>
                  <a:pt x="5121" y="4002"/>
                </a:lnTo>
                <a:lnTo>
                  <a:pt x="5119" y="4001"/>
                </a:lnTo>
                <a:lnTo>
                  <a:pt x="5119" y="4001"/>
                </a:lnTo>
                <a:lnTo>
                  <a:pt x="5118" y="3999"/>
                </a:lnTo>
                <a:lnTo>
                  <a:pt x="5114" y="3992"/>
                </a:lnTo>
                <a:lnTo>
                  <a:pt x="5112" y="3988"/>
                </a:lnTo>
                <a:lnTo>
                  <a:pt x="5182" y="3949"/>
                </a:lnTo>
                <a:lnTo>
                  <a:pt x="5183" y="3951"/>
                </a:lnTo>
                <a:lnTo>
                  <a:pt x="5186" y="3956"/>
                </a:lnTo>
                <a:lnTo>
                  <a:pt x="5191" y="3965"/>
                </a:lnTo>
                <a:lnTo>
                  <a:pt x="5197" y="3976"/>
                </a:lnTo>
                <a:cubicBezTo>
                  <a:pt x="5202" y="3985"/>
                  <a:pt x="5207" y="3995"/>
                  <a:pt x="5212" y="4004"/>
                </a:cubicBezTo>
                <a:cubicBezTo>
                  <a:pt x="5194" y="4007"/>
                  <a:pt x="5176" y="4009"/>
                  <a:pt x="5159" y="4012"/>
                </a:cubicBezTo>
                <a:lnTo>
                  <a:pt x="5130" y="4018"/>
                </a:lnTo>
                <a:lnTo>
                  <a:pt x="5127" y="4013"/>
                </a:lnTo>
                <a:close/>
                <a:moveTo>
                  <a:pt x="5418" y="4049"/>
                </a:moveTo>
                <a:cubicBezTo>
                  <a:pt x="5426" y="4072"/>
                  <a:pt x="5434" y="4094"/>
                  <a:pt x="5439" y="4116"/>
                </a:cubicBezTo>
                <a:lnTo>
                  <a:pt x="5403" y="4116"/>
                </a:lnTo>
                <a:cubicBezTo>
                  <a:pt x="5387" y="4116"/>
                  <a:pt x="5370" y="4117"/>
                  <a:pt x="5352" y="4118"/>
                </a:cubicBezTo>
                <a:cubicBezTo>
                  <a:pt x="5348" y="4107"/>
                  <a:pt x="5344" y="4096"/>
                  <a:pt x="5339" y="4086"/>
                </a:cubicBezTo>
                <a:cubicBezTo>
                  <a:pt x="5329" y="4061"/>
                  <a:pt x="5318" y="4036"/>
                  <a:pt x="5305" y="4012"/>
                </a:cubicBezTo>
                <a:lnTo>
                  <a:pt x="5339" y="4012"/>
                </a:lnTo>
                <a:cubicBezTo>
                  <a:pt x="5361" y="4012"/>
                  <a:pt x="5383" y="4012"/>
                  <a:pt x="5403" y="4012"/>
                </a:cubicBezTo>
                <a:cubicBezTo>
                  <a:pt x="5409" y="4024"/>
                  <a:pt x="5414" y="4037"/>
                  <a:pt x="5419" y="4050"/>
                </a:cubicBezTo>
                <a:lnTo>
                  <a:pt x="5418" y="4049"/>
                </a:lnTo>
                <a:close/>
                <a:moveTo>
                  <a:pt x="5488" y="4112"/>
                </a:moveTo>
                <a:lnTo>
                  <a:pt x="5487" y="4117"/>
                </a:lnTo>
                <a:lnTo>
                  <a:pt x="5487" y="4117"/>
                </a:lnTo>
                <a:lnTo>
                  <a:pt x="5487" y="4117"/>
                </a:lnTo>
                <a:lnTo>
                  <a:pt x="5488" y="4113"/>
                </a:lnTo>
                <a:lnTo>
                  <a:pt x="5488" y="4112"/>
                </a:lnTo>
                <a:close/>
                <a:moveTo>
                  <a:pt x="5460" y="4268"/>
                </a:moveTo>
                <a:lnTo>
                  <a:pt x="5460" y="4268"/>
                </a:lnTo>
                <a:lnTo>
                  <a:pt x="5460" y="4268"/>
                </a:lnTo>
                <a:lnTo>
                  <a:pt x="5458" y="4268"/>
                </a:lnTo>
                <a:lnTo>
                  <a:pt x="5415" y="4268"/>
                </a:lnTo>
                <a:lnTo>
                  <a:pt x="5395" y="4268"/>
                </a:lnTo>
                <a:cubicBezTo>
                  <a:pt x="5388" y="4236"/>
                  <a:pt x="5381" y="4205"/>
                  <a:pt x="5371" y="4174"/>
                </a:cubicBezTo>
                <a:cubicBezTo>
                  <a:pt x="5406" y="4174"/>
                  <a:pt x="5435" y="4175"/>
                  <a:pt x="5456" y="4177"/>
                </a:cubicBezTo>
                <a:cubicBezTo>
                  <a:pt x="5460" y="4195"/>
                  <a:pt x="5464" y="4213"/>
                  <a:pt x="5467" y="4231"/>
                </a:cubicBezTo>
                <a:lnTo>
                  <a:pt x="5465" y="4242"/>
                </a:lnTo>
                <a:lnTo>
                  <a:pt x="5465" y="4246"/>
                </a:lnTo>
                <a:lnTo>
                  <a:pt x="5465" y="4247"/>
                </a:lnTo>
                <a:lnTo>
                  <a:pt x="5465" y="4247"/>
                </a:lnTo>
                <a:lnTo>
                  <a:pt x="5465" y="4249"/>
                </a:lnTo>
                <a:lnTo>
                  <a:pt x="5464" y="4256"/>
                </a:lnTo>
                <a:lnTo>
                  <a:pt x="5463" y="4261"/>
                </a:lnTo>
                <a:lnTo>
                  <a:pt x="5463" y="4261"/>
                </a:lnTo>
                <a:lnTo>
                  <a:pt x="5463" y="4264"/>
                </a:lnTo>
                <a:lnTo>
                  <a:pt x="5463" y="4266"/>
                </a:lnTo>
                <a:lnTo>
                  <a:pt x="5460" y="4268"/>
                </a:lnTo>
                <a:close/>
                <a:moveTo>
                  <a:pt x="5233" y="4547"/>
                </a:moveTo>
                <a:cubicBezTo>
                  <a:pt x="5235" y="4540"/>
                  <a:pt x="5236" y="4534"/>
                  <a:pt x="5237" y="4527"/>
                </a:cubicBezTo>
                <a:lnTo>
                  <a:pt x="5243" y="4527"/>
                </a:lnTo>
                <a:cubicBezTo>
                  <a:pt x="5252" y="4527"/>
                  <a:pt x="5262" y="4526"/>
                  <a:pt x="5272" y="4525"/>
                </a:cubicBezTo>
                <a:lnTo>
                  <a:pt x="5278" y="4525"/>
                </a:lnTo>
                <a:cubicBezTo>
                  <a:pt x="5275" y="4537"/>
                  <a:pt x="5272" y="4547"/>
                  <a:pt x="5268" y="4557"/>
                </a:cubicBezTo>
                <a:cubicBezTo>
                  <a:pt x="5261" y="4578"/>
                  <a:pt x="5251" y="4599"/>
                  <a:pt x="5240" y="4618"/>
                </a:cubicBezTo>
                <a:lnTo>
                  <a:pt x="5227" y="4620"/>
                </a:lnTo>
                <a:cubicBezTo>
                  <a:pt x="5220" y="4621"/>
                  <a:pt x="5213" y="4623"/>
                  <a:pt x="5206" y="4625"/>
                </a:cubicBezTo>
                <a:cubicBezTo>
                  <a:pt x="5218" y="4600"/>
                  <a:pt x="5227" y="4574"/>
                  <a:pt x="5233" y="4547"/>
                </a:cubicBezTo>
                <a:close/>
                <a:moveTo>
                  <a:pt x="5294" y="4441"/>
                </a:moveTo>
                <a:cubicBezTo>
                  <a:pt x="5292" y="4456"/>
                  <a:pt x="5290" y="4470"/>
                  <a:pt x="5288" y="4484"/>
                </a:cubicBezTo>
                <a:cubicBezTo>
                  <a:pt x="5285" y="4497"/>
                  <a:pt x="5283" y="4506"/>
                  <a:pt x="5280" y="4516"/>
                </a:cubicBezTo>
                <a:lnTo>
                  <a:pt x="5274" y="4516"/>
                </a:lnTo>
                <a:cubicBezTo>
                  <a:pt x="5261" y="4517"/>
                  <a:pt x="5250" y="4518"/>
                  <a:pt x="5238" y="4520"/>
                </a:cubicBezTo>
                <a:cubicBezTo>
                  <a:pt x="5243" y="4492"/>
                  <a:pt x="5246" y="4463"/>
                  <a:pt x="5246" y="4434"/>
                </a:cubicBezTo>
                <a:cubicBezTo>
                  <a:pt x="5260" y="4433"/>
                  <a:pt x="5275" y="4433"/>
                  <a:pt x="5291" y="4433"/>
                </a:cubicBezTo>
                <a:lnTo>
                  <a:pt x="5294" y="4433"/>
                </a:lnTo>
                <a:cubicBezTo>
                  <a:pt x="5294" y="4436"/>
                  <a:pt x="5294" y="4439"/>
                  <a:pt x="5294" y="4441"/>
                </a:cubicBezTo>
                <a:close/>
                <a:moveTo>
                  <a:pt x="5464" y="4249"/>
                </a:moveTo>
                <a:lnTo>
                  <a:pt x="5464" y="4251"/>
                </a:lnTo>
                <a:lnTo>
                  <a:pt x="5464" y="4249"/>
                </a:lnTo>
                <a:close/>
                <a:moveTo>
                  <a:pt x="5469" y="4217"/>
                </a:moveTo>
                <a:lnTo>
                  <a:pt x="5469" y="4220"/>
                </a:lnTo>
                <a:lnTo>
                  <a:pt x="5469" y="4220"/>
                </a:lnTo>
                <a:lnTo>
                  <a:pt x="5469" y="4218"/>
                </a:lnTo>
                <a:lnTo>
                  <a:pt x="5469" y="4217"/>
                </a:lnTo>
                <a:close/>
                <a:moveTo>
                  <a:pt x="5467" y="4232"/>
                </a:moveTo>
                <a:lnTo>
                  <a:pt x="5467" y="4232"/>
                </a:lnTo>
                <a:close/>
                <a:moveTo>
                  <a:pt x="5478" y="4169"/>
                </a:moveTo>
                <a:lnTo>
                  <a:pt x="5478" y="4168"/>
                </a:lnTo>
                <a:lnTo>
                  <a:pt x="5478" y="4169"/>
                </a:lnTo>
                <a:close/>
                <a:moveTo>
                  <a:pt x="5466" y="4234"/>
                </a:moveTo>
                <a:lnTo>
                  <a:pt x="5466" y="4234"/>
                </a:lnTo>
                <a:lnTo>
                  <a:pt x="5466" y="4234"/>
                </a:lnTo>
                <a:close/>
                <a:moveTo>
                  <a:pt x="5478" y="4167"/>
                </a:moveTo>
                <a:lnTo>
                  <a:pt x="5478" y="4164"/>
                </a:lnTo>
                <a:lnTo>
                  <a:pt x="5476" y="4172"/>
                </a:lnTo>
                <a:lnTo>
                  <a:pt x="5478" y="4167"/>
                </a:lnTo>
                <a:close/>
                <a:moveTo>
                  <a:pt x="5219" y="4180"/>
                </a:moveTo>
                <a:cubicBezTo>
                  <a:pt x="5237" y="4178"/>
                  <a:pt x="5255" y="4177"/>
                  <a:pt x="5273" y="4176"/>
                </a:cubicBezTo>
                <a:lnTo>
                  <a:pt x="5274" y="4176"/>
                </a:lnTo>
                <a:cubicBezTo>
                  <a:pt x="5277" y="4186"/>
                  <a:pt x="5279" y="4196"/>
                  <a:pt x="5281" y="4206"/>
                </a:cubicBezTo>
                <a:cubicBezTo>
                  <a:pt x="5288" y="4238"/>
                  <a:pt x="5292" y="4270"/>
                  <a:pt x="5295" y="4302"/>
                </a:cubicBezTo>
                <a:cubicBezTo>
                  <a:pt x="5296" y="4318"/>
                  <a:pt x="5297" y="4334"/>
                  <a:pt x="5297" y="4349"/>
                </a:cubicBezTo>
                <a:cubicBezTo>
                  <a:pt x="5297" y="4354"/>
                  <a:pt x="5297" y="4358"/>
                  <a:pt x="5297" y="4363"/>
                </a:cubicBezTo>
                <a:lnTo>
                  <a:pt x="5290" y="4363"/>
                </a:lnTo>
                <a:lnTo>
                  <a:pt x="5279" y="4364"/>
                </a:lnTo>
                <a:lnTo>
                  <a:pt x="5256" y="4366"/>
                </a:lnTo>
                <a:lnTo>
                  <a:pt x="5244" y="4368"/>
                </a:lnTo>
                <a:cubicBezTo>
                  <a:pt x="5240" y="4319"/>
                  <a:pt x="5232" y="4271"/>
                  <a:pt x="5219" y="4224"/>
                </a:cubicBezTo>
                <a:cubicBezTo>
                  <a:pt x="5215" y="4210"/>
                  <a:pt x="5210" y="4196"/>
                  <a:pt x="5206" y="4182"/>
                </a:cubicBezTo>
                <a:lnTo>
                  <a:pt x="5219" y="4180"/>
                </a:lnTo>
                <a:close/>
                <a:moveTo>
                  <a:pt x="5191" y="4648"/>
                </a:moveTo>
                <a:lnTo>
                  <a:pt x="5196" y="4640"/>
                </a:lnTo>
                <a:cubicBezTo>
                  <a:pt x="5207" y="4638"/>
                  <a:pt x="5217" y="4636"/>
                  <a:pt x="5227" y="4635"/>
                </a:cubicBezTo>
                <a:cubicBezTo>
                  <a:pt x="5221" y="4643"/>
                  <a:pt x="5215" y="4652"/>
                  <a:pt x="5208" y="4659"/>
                </a:cubicBezTo>
                <a:cubicBezTo>
                  <a:pt x="5181" y="4688"/>
                  <a:pt x="5150" y="4712"/>
                  <a:pt x="5115" y="4729"/>
                </a:cubicBezTo>
                <a:cubicBezTo>
                  <a:pt x="5145" y="4707"/>
                  <a:pt x="5171" y="4680"/>
                  <a:pt x="5192" y="4648"/>
                </a:cubicBezTo>
                <a:lnTo>
                  <a:pt x="5191" y="4648"/>
                </a:lnTo>
                <a:close/>
                <a:moveTo>
                  <a:pt x="5466" y="4232"/>
                </a:moveTo>
                <a:lnTo>
                  <a:pt x="5466" y="4232"/>
                </a:lnTo>
                <a:lnTo>
                  <a:pt x="5466" y="4232"/>
                </a:lnTo>
                <a:close/>
                <a:moveTo>
                  <a:pt x="5479" y="4162"/>
                </a:moveTo>
                <a:lnTo>
                  <a:pt x="5479" y="4162"/>
                </a:lnTo>
                <a:lnTo>
                  <a:pt x="5479" y="4166"/>
                </a:lnTo>
                <a:lnTo>
                  <a:pt x="5479" y="4162"/>
                </a:lnTo>
                <a:close/>
                <a:moveTo>
                  <a:pt x="5483" y="4140"/>
                </a:moveTo>
                <a:lnTo>
                  <a:pt x="5485" y="4133"/>
                </a:lnTo>
                <a:lnTo>
                  <a:pt x="5485" y="4131"/>
                </a:lnTo>
                <a:lnTo>
                  <a:pt x="5482" y="4144"/>
                </a:lnTo>
                <a:lnTo>
                  <a:pt x="5483" y="4140"/>
                </a:lnTo>
                <a:close/>
                <a:moveTo>
                  <a:pt x="5488" y="4117"/>
                </a:moveTo>
                <a:lnTo>
                  <a:pt x="5490" y="4106"/>
                </a:lnTo>
                <a:lnTo>
                  <a:pt x="5490" y="4106"/>
                </a:lnTo>
                <a:lnTo>
                  <a:pt x="5488" y="4118"/>
                </a:lnTo>
                <a:lnTo>
                  <a:pt x="5488" y="4117"/>
                </a:lnTo>
                <a:close/>
                <a:moveTo>
                  <a:pt x="5493" y="4090"/>
                </a:moveTo>
                <a:lnTo>
                  <a:pt x="5493" y="4089"/>
                </a:lnTo>
                <a:lnTo>
                  <a:pt x="5493" y="4089"/>
                </a:lnTo>
                <a:lnTo>
                  <a:pt x="5493" y="4088"/>
                </a:lnTo>
                <a:lnTo>
                  <a:pt x="5493" y="4088"/>
                </a:lnTo>
                <a:lnTo>
                  <a:pt x="5493" y="4089"/>
                </a:lnTo>
                <a:lnTo>
                  <a:pt x="5493" y="4091"/>
                </a:lnTo>
                <a:lnTo>
                  <a:pt x="5493" y="4094"/>
                </a:lnTo>
                <a:lnTo>
                  <a:pt x="5493" y="4094"/>
                </a:lnTo>
                <a:lnTo>
                  <a:pt x="5492" y="4099"/>
                </a:lnTo>
                <a:lnTo>
                  <a:pt x="5492" y="4101"/>
                </a:lnTo>
                <a:lnTo>
                  <a:pt x="5491" y="4108"/>
                </a:lnTo>
                <a:lnTo>
                  <a:pt x="5491" y="4111"/>
                </a:lnTo>
                <a:lnTo>
                  <a:pt x="5491" y="4109"/>
                </a:lnTo>
                <a:lnTo>
                  <a:pt x="5491" y="4111"/>
                </a:lnTo>
                <a:lnTo>
                  <a:pt x="5491" y="4111"/>
                </a:lnTo>
                <a:lnTo>
                  <a:pt x="5491" y="4112"/>
                </a:lnTo>
                <a:lnTo>
                  <a:pt x="5491" y="4111"/>
                </a:lnTo>
                <a:lnTo>
                  <a:pt x="5491" y="4111"/>
                </a:lnTo>
                <a:lnTo>
                  <a:pt x="5491" y="4112"/>
                </a:lnTo>
                <a:lnTo>
                  <a:pt x="5491" y="4114"/>
                </a:lnTo>
                <a:lnTo>
                  <a:pt x="5491" y="4114"/>
                </a:lnTo>
                <a:cubicBezTo>
                  <a:pt x="5479" y="4079"/>
                  <a:pt x="5467" y="4045"/>
                  <a:pt x="5452" y="4012"/>
                </a:cubicBezTo>
                <a:lnTo>
                  <a:pt x="5451" y="4010"/>
                </a:lnTo>
                <a:lnTo>
                  <a:pt x="5474" y="4011"/>
                </a:lnTo>
                <a:cubicBezTo>
                  <a:pt x="5490" y="4012"/>
                  <a:pt x="5503" y="4013"/>
                  <a:pt x="5510" y="4014"/>
                </a:cubicBezTo>
                <a:lnTo>
                  <a:pt x="5513" y="4014"/>
                </a:lnTo>
                <a:lnTo>
                  <a:pt x="5512" y="4017"/>
                </a:lnTo>
                <a:lnTo>
                  <a:pt x="5512" y="4016"/>
                </a:lnTo>
                <a:lnTo>
                  <a:pt x="5512" y="4017"/>
                </a:lnTo>
                <a:lnTo>
                  <a:pt x="5512" y="4019"/>
                </a:lnTo>
                <a:lnTo>
                  <a:pt x="5511" y="4024"/>
                </a:lnTo>
                <a:lnTo>
                  <a:pt x="5511" y="4021"/>
                </a:lnTo>
                <a:lnTo>
                  <a:pt x="5510" y="4025"/>
                </a:lnTo>
                <a:lnTo>
                  <a:pt x="5508" y="4035"/>
                </a:lnTo>
                <a:lnTo>
                  <a:pt x="5507" y="4041"/>
                </a:lnTo>
                <a:lnTo>
                  <a:pt x="5506" y="4046"/>
                </a:lnTo>
                <a:lnTo>
                  <a:pt x="5507" y="4041"/>
                </a:lnTo>
                <a:lnTo>
                  <a:pt x="5507" y="4041"/>
                </a:lnTo>
                <a:lnTo>
                  <a:pt x="5505" y="4046"/>
                </a:lnTo>
                <a:lnTo>
                  <a:pt x="5505" y="4045"/>
                </a:lnTo>
                <a:lnTo>
                  <a:pt x="5505" y="4048"/>
                </a:lnTo>
                <a:lnTo>
                  <a:pt x="5505" y="4050"/>
                </a:lnTo>
                <a:lnTo>
                  <a:pt x="5505" y="4050"/>
                </a:lnTo>
                <a:lnTo>
                  <a:pt x="5505" y="4050"/>
                </a:lnTo>
                <a:lnTo>
                  <a:pt x="5505" y="4050"/>
                </a:lnTo>
                <a:lnTo>
                  <a:pt x="5505" y="4050"/>
                </a:lnTo>
                <a:lnTo>
                  <a:pt x="5505" y="4050"/>
                </a:lnTo>
                <a:lnTo>
                  <a:pt x="5504" y="4055"/>
                </a:lnTo>
                <a:lnTo>
                  <a:pt x="5503" y="4061"/>
                </a:lnTo>
                <a:lnTo>
                  <a:pt x="5503" y="4063"/>
                </a:lnTo>
                <a:lnTo>
                  <a:pt x="5503" y="4062"/>
                </a:lnTo>
                <a:lnTo>
                  <a:pt x="5503" y="4062"/>
                </a:lnTo>
                <a:lnTo>
                  <a:pt x="5503" y="4060"/>
                </a:lnTo>
                <a:lnTo>
                  <a:pt x="5503" y="4063"/>
                </a:lnTo>
                <a:lnTo>
                  <a:pt x="5503" y="4064"/>
                </a:lnTo>
                <a:lnTo>
                  <a:pt x="5503" y="4062"/>
                </a:lnTo>
                <a:lnTo>
                  <a:pt x="5503" y="4063"/>
                </a:lnTo>
                <a:lnTo>
                  <a:pt x="5503" y="4063"/>
                </a:lnTo>
                <a:lnTo>
                  <a:pt x="5503" y="4066"/>
                </a:lnTo>
                <a:lnTo>
                  <a:pt x="5503" y="4069"/>
                </a:lnTo>
                <a:lnTo>
                  <a:pt x="5503" y="4069"/>
                </a:lnTo>
                <a:lnTo>
                  <a:pt x="5503" y="4072"/>
                </a:lnTo>
                <a:lnTo>
                  <a:pt x="5503" y="4072"/>
                </a:lnTo>
                <a:lnTo>
                  <a:pt x="5503" y="4074"/>
                </a:lnTo>
                <a:lnTo>
                  <a:pt x="5503" y="4074"/>
                </a:lnTo>
                <a:lnTo>
                  <a:pt x="5503" y="4074"/>
                </a:lnTo>
                <a:lnTo>
                  <a:pt x="5503" y="4074"/>
                </a:lnTo>
                <a:lnTo>
                  <a:pt x="5503" y="4076"/>
                </a:lnTo>
                <a:lnTo>
                  <a:pt x="5503" y="4079"/>
                </a:lnTo>
                <a:lnTo>
                  <a:pt x="5503" y="4082"/>
                </a:lnTo>
                <a:lnTo>
                  <a:pt x="5503" y="4084"/>
                </a:lnTo>
                <a:lnTo>
                  <a:pt x="5503" y="4084"/>
                </a:lnTo>
                <a:lnTo>
                  <a:pt x="5503" y="4085"/>
                </a:lnTo>
                <a:lnTo>
                  <a:pt x="5503" y="4084"/>
                </a:lnTo>
                <a:lnTo>
                  <a:pt x="5503" y="4083"/>
                </a:lnTo>
                <a:lnTo>
                  <a:pt x="5503" y="4083"/>
                </a:lnTo>
                <a:lnTo>
                  <a:pt x="5503" y="4084"/>
                </a:lnTo>
                <a:lnTo>
                  <a:pt x="5503" y="4086"/>
                </a:lnTo>
                <a:lnTo>
                  <a:pt x="5493" y="4090"/>
                </a:lnTo>
                <a:close/>
                <a:moveTo>
                  <a:pt x="5556" y="3848"/>
                </a:moveTo>
                <a:lnTo>
                  <a:pt x="5556" y="3848"/>
                </a:lnTo>
                <a:lnTo>
                  <a:pt x="5556" y="3848"/>
                </a:lnTo>
                <a:close/>
                <a:moveTo>
                  <a:pt x="5566" y="3821"/>
                </a:moveTo>
                <a:lnTo>
                  <a:pt x="5567" y="3818"/>
                </a:lnTo>
                <a:lnTo>
                  <a:pt x="5567" y="3818"/>
                </a:lnTo>
                <a:lnTo>
                  <a:pt x="5567" y="3818"/>
                </a:lnTo>
                <a:lnTo>
                  <a:pt x="5567" y="3820"/>
                </a:lnTo>
                <a:lnTo>
                  <a:pt x="5566" y="3823"/>
                </a:lnTo>
                <a:lnTo>
                  <a:pt x="5566" y="3823"/>
                </a:lnTo>
                <a:lnTo>
                  <a:pt x="5566" y="3823"/>
                </a:lnTo>
                <a:lnTo>
                  <a:pt x="5566" y="3823"/>
                </a:lnTo>
                <a:lnTo>
                  <a:pt x="5566" y="3823"/>
                </a:lnTo>
                <a:lnTo>
                  <a:pt x="5566" y="3823"/>
                </a:lnTo>
                <a:lnTo>
                  <a:pt x="5566" y="3823"/>
                </a:lnTo>
                <a:lnTo>
                  <a:pt x="5566" y="3821"/>
                </a:lnTo>
                <a:close/>
                <a:moveTo>
                  <a:pt x="5570" y="3807"/>
                </a:moveTo>
                <a:lnTo>
                  <a:pt x="5570" y="3807"/>
                </a:lnTo>
                <a:lnTo>
                  <a:pt x="5570" y="3807"/>
                </a:lnTo>
                <a:lnTo>
                  <a:pt x="5570" y="3809"/>
                </a:lnTo>
                <a:lnTo>
                  <a:pt x="5570" y="3809"/>
                </a:lnTo>
                <a:lnTo>
                  <a:pt x="5571" y="3806"/>
                </a:lnTo>
                <a:lnTo>
                  <a:pt x="5571" y="3807"/>
                </a:lnTo>
                <a:lnTo>
                  <a:pt x="5571" y="3806"/>
                </a:lnTo>
                <a:lnTo>
                  <a:pt x="5571" y="3807"/>
                </a:lnTo>
                <a:lnTo>
                  <a:pt x="5570" y="3809"/>
                </a:lnTo>
                <a:lnTo>
                  <a:pt x="5570" y="3807"/>
                </a:lnTo>
                <a:lnTo>
                  <a:pt x="5570" y="3808"/>
                </a:lnTo>
                <a:lnTo>
                  <a:pt x="5570" y="3810"/>
                </a:lnTo>
                <a:lnTo>
                  <a:pt x="5570" y="3810"/>
                </a:lnTo>
                <a:lnTo>
                  <a:pt x="5570" y="3808"/>
                </a:lnTo>
                <a:lnTo>
                  <a:pt x="5570" y="3808"/>
                </a:lnTo>
                <a:lnTo>
                  <a:pt x="5570" y="3806"/>
                </a:lnTo>
                <a:lnTo>
                  <a:pt x="5570" y="3806"/>
                </a:lnTo>
                <a:lnTo>
                  <a:pt x="5570" y="3806"/>
                </a:lnTo>
                <a:lnTo>
                  <a:pt x="5570" y="3807"/>
                </a:lnTo>
                <a:close/>
                <a:moveTo>
                  <a:pt x="5515" y="3759"/>
                </a:moveTo>
                <a:lnTo>
                  <a:pt x="5515" y="3759"/>
                </a:lnTo>
                <a:lnTo>
                  <a:pt x="5515" y="3759"/>
                </a:lnTo>
                <a:lnTo>
                  <a:pt x="5515" y="3759"/>
                </a:lnTo>
                <a:close/>
                <a:moveTo>
                  <a:pt x="5515" y="3759"/>
                </a:moveTo>
                <a:lnTo>
                  <a:pt x="5515" y="3759"/>
                </a:lnTo>
                <a:close/>
                <a:moveTo>
                  <a:pt x="5515" y="3759"/>
                </a:moveTo>
                <a:lnTo>
                  <a:pt x="5515" y="3759"/>
                </a:lnTo>
                <a:lnTo>
                  <a:pt x="5515" y="3759"/>
                </a:lnTo>
                <a:close/>
                <a:moveTo>
                  <a:pt x="5519" y="3757"/>
                </a:moveTo>
                <a:lnTo>
                  <a:pt x="5520" y="3757"/>
                </a:lnTo>
                <a:lnTo>
                  <a:pt x="5519" y="3758"/>
                </a:lnTo>
                <a:lnTo>
                  <a:pt x="5519" y="3757"/>
                </a:lnTo>
                <a:close/>
                <a:moveTo>
                  <a:pt x="5528" y="3752"/>
                </a:moveTo>
                <a:lnTo>
                  <a:pt x="5528" y="3752"/>
                </a:lnTo>
                <a:close/>
                <a:moveTo>
                  <a:pt x="5526" y="3753"/>
                </a:moveTo>
                <a:lnTo>
                  <a:pt x="5527" y="3753"/>
                </a:lnTo>
                <a:lnTo>
                  <a:pt x="5527" y="3753"/>
                </a:lnTo>
                <a:lnTo>
                  <a:pt x="5527" y="3753"/>
                </a:lnTo>
                <a:lnTo>
                  <a:pt x="5528" y="3753"/>
                </a:lnTo>
                <a:lnTo>
                  <a:pt x="5528" y="3753"/>
                </a:lnTo>
                <a:lnTo>
                  <a:pt x="5527" y="3753"/>
                </a:lnTo>
                <a:lnTo>
                  <a:pt x="5527" y="3753"/>
                </a:lnTo>
                <a:lnTo>
                  <a:pt x="5526" y="3753"/>
                </a:lnTo>
                <a:lnTo>
                  <a:pt x="5526" y="3753"/>
                </a:lnTo>
                <a:lnTo>
                  <a:pt x="5526" y="3753"/>
                </a:lnTo>
                <a:lnTo>
                  <a:pt x="5526" y="3753"/>
                </a:lnTo>
                <a:lnTo>
                  <a:pt x="5526" y="3753"/>
                </a:lnTo>
                <a:close/>
                <a:moveTo>
                  <a:pt x="5530" y="3750"/>
                </a:moveTo>
                <a:lnTo>
                  <a:pt x="5530" y="3750"/>
                </a:lnTo>
                <a:lnTo>
                  <a:pt x="5529" y="3750"/>
                </a:lnTo>
                <a:lnTo>
                  <a:pt x="5530" y="3750"/>
                </a:lnTo>
                <a:close/>
                <a:moveTo>
                  <a:pt x="5532" y="3749"/>
                </a:moveTo>
                <a:lnTo>
                  <a:pt x="5532" y="3749"/>
                </a:lnTo>
                <a:lnTo>
                  <a:pt x="5532" y="3749"/>
                </a:lnTo>
                <a:lnTo>
                  <a:pt x="5533" y="3749"/>
                </a:lnTo>
                <a:lnTo>
                  <a:pt x="5532" y="3749"/>
                </a:lnTo>
                <a:lnTo>
                  <a:pt x="5532" y="3749"/>
                </a:lnTo>
                <a:close/>
                <a:moveTo>
                  <a:pt x="5541" y="3744"/>
                </a:moveTo>
                <a:lnTo>
                  <a:pt x="5541" y="3744"/>
                </a:lnTo>
                <a:close/>
                <a:moveTo>
                  <a:pt x="5536" y="3747"/>
                </a:moveTo>
                <a:lnTo>
                  <a:pt x="5537" y="3746"/>
                </a:lnTo>
                <a:lnTo>
                  <a:pt x="5537" y="3746"/>
                </a:lnTo>
                <a:lnTo>
                  <a:pt x="5535" y="3747"/>
                </a:lnTo>
                <a:lnTo>
                  <a:pt x="5536" y="3747"/>
                </a:lnTo>
                <a:close/>
                <a:moveTo>
                  <a:pt x="5540" y="3744"/>
                </a:moveTo>
                <a:lnTo>
                  <a:pt x="5540" y="3744"/>
                </a:lnTo>
                <a:close/>
                <a:moveTo>
                  <a:pt x="5541" y="3744"/>
                </a:moveTo>
                <a:lnTo>
                  <a:pt x="5541" y="3744"/>
                </a:lnTo>
                <a:lnTo>
                  <a:pt x="5541" y="3744"/>
                </a:lnTo>
                <a:lnTo>
                  <a:pt x="5541" y="3744"/>
                </a:lnTo>
                <a:lnTo>
                  <a:pt x="5541" y="3744"/>
                </a:lnTo>
                <a:lnTo>
                  <a:pt x="5541" y="3744"/>
                </a:lnTo>
                <a:lnTo>
                  <a:pt x="5540" y="3744"/>
                </a:lnTo>
                <a:lnTo>
                  <a:pt x="5541" y="3744"/>
                </a:lnTo>
                <a:close/>
                <a:moveTo>
                  <a:pt x="5545" y="3741"/>
                </a:moveTo>
                <a:lnTo>
                  <a:pt x="5545" y="3741"/>
                </a:lnTo>
                <a:lnTo>
                  <a:pt x="5546" y="3741"/>
                </a:lnTo>
                <a:lnTo>
                  <a:pt x="5546" y="3741"/>
                </a:lnTo>
                <a:lnTo>
                  <a:pt x="5546" y="3741"/>
                </a:lnTo>
                <a:lnTo>
                  <a:pt x="5543" y="3743"/>
                </a:lnTo>
                <a:lnTo>
                  <a:pt x="5545" y="3741"/>
                </a:lnTo>
                <a:close/>
                <a:moveTo>
                  <a:pt x="5582" y="3717"/>
                </a:moveTo>
                <a:lnTo>
                  <a:pt x="5582" y="3717"/>
                </a:lnTo>
                <a:lnTo>
                  <a:pt x="5582" y="3717"/>
                </a:lnTo>
                <a:lnTo>
                  <a:pt x="5582" y="3717"/>
                </a:lnTo>
                <a:lnTo>
                  <a:pt x="5582" y="3717"/>
                </a:lnTo>
                <a:lnTo>
                  <a:pt x="5582" y="3717"/>
                </a:lnTo>
                <a:lnTo>
                  <a:pt x="5582" y="3717"/>
                </a:lnTo>
                <a:lnTo>
                  <a:pt x="5582" y="3717"/>
                </a:lnTo>
                <a:lnTo>
                  <a:pt x="5582" y="3717"/>
                </a:lnTo>
                <a:lnTo>
                  <a:pt x="5582" y="3717"/>
                </a:lnTo>
                <a:lnTo>
                  <a:pt x="5582" y="3717"/>
                </a:lnTo>
                <a:lnTo>
                  <a:pt x="5580" y="3718"/>
                </a:lnTo>
                <a:lnTo>
                  <a:pt x="5580" y="3718"/>
                </a:lnTo>
                <a:lnTo>
                  <a:pt x="5582" y="3717"/>
                </a:lnTo>
                <a:close/>
                <a:moveTo>
                  <a:pt x="5586" y="3714"/>
                </a:moveTo>
                <a:lnTo>
                  <a:pt x="5586" y="3714"/>
                </a:lnTo>
                <a:close/>
                <a:moveTo>
                  <a:pt x="5617" y="3690"/>
                </a:moveTo>
                <a:lnTo>
                  <a:pt x="5617" y="3690"/>
                </a:lnTo>
                <a:close/>
                <a:moveTo>
                  <a:pt x="5617" y="3690"/>
                </a:moveTo>
                <a:lnTo>
                  <a:pt x="5617" y="3690"/>
                </a:lnTo>
                <a:close/>
                <a:moveTo>
                  <a:pt x="5614" y="3692"/>
                </a:moveTo>
                <a:lnTo>
                  <a:pt x="5614" y="3692"/>
                </a:lnTo>
                <a:close/>
                <a:moveTo>
                  <a:pt x="5618" y="3689"/>
                </a:moveTo>
                <a:lnTo>
                  <a:pt x="5618" y="3689"/>
                </a:lnTo>
                <a:lnTo>
                  <a:pt x="5618" y="3689"/>
                </a:lnTo>
                <a:lnTo>
                  <a:pt x="5618" y="3689"/>
                </a:lnTo>
                <a:lnTo>
                  <a:pt x="5618" y="3689"/>
                </a:lnTo>
                <a:close/>
                <a:moveTo>
                  <a:pt x="5621" y="3695"/>
                </a:moveTo>
                <a:lnTo>
                  <a:pt x="5621" y="3695"/>
                </a:lnTo>
                <a:lnTo>
                  <a:pt x="5621" y="3695"/>
                </a:lnTo>
                <a:lnTo>
                  <a:pt x="5621" y="3695"/>
                </a:lnTo>
                <a:lnTo>
                  <a:pt x="5621" y="3695"/>
                </a:lnTo>
                <a:lnTo>
                  <a:pt x="5621" y="3695"/>
                </a:lnTo>
                <a:lnTo>
                  <a:pt x="5620" y="3697"/>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1" y="3694"/>
                </a:lnTo>
                <a:lnTo>
                  <a:pt x="5621" y="3694"/>
                </a:lnTo>
                <a:lnTo>
                  <a:pt x="5621" y="3694"/>
                </a:lnTo>
                <a:lnTo>
                  <a:pt x="5621" y="3694"/>
                </a:lnTo>
                <a:lnTo>
                  <a:pt x="5621" y="3694"/>
                </a:lnTo>
                <a:lnTo>
                  <a:pt x="5621" y="3694"/>
                </a:lnTo>
                <a:lnTo>
                  <a:pt x="5621" y="3695"/>
                </a:lnTo>
                <a:close/>
                <a:moveTo>
                  <a:pt x="5619" y="3698"/>
                </a:moveTo>
                <a:lnTo>
                  <a:pt x="5619" y="3698"/>
                </a:lnTo>
                <a:lnTo>
                  <a:pt x="5618" y="3699"/>
                </a:lnTo>
                <a:lnTo>
                  <a:pt x="5618" y="3699"/>
                </a:lnTo>
                <a:lnTo>
                  <a:pt x="5618" y="3699"/>
                </a:lnTo>
                <a:lnTo>
                  <a:pt x="5618" y="3699"/>
                </a:lnTo>
                <a:lnTo>
                  <a:pt x="5618" y="3699"/>
                </a:lnTo>
                <a:lnTo>
                  <a:pt x="5618" y="3699"/>
                </a:lnTo>
                <a:lnTo>
                  <a:pt x="5618" y="3699"/>
                </a:lnTo>
                <a:lnTo>
                  <a:pt x="5618" y="3699"/>
                </a:lnTo>
                <a:lnTo>
                  <a:pt x="5618" y="3699"/>
                </a:lnTo>
                <a:lnTo>
                  <a:pt x="5618" y="3698"/>
                </a:lnTo>
                <a:lnTo>
                  <a:pt x="5619" y="3698"/>
                </a:lnTo>
                <a:close/>
                <a:moveTo>
                  <a:pt x="5632" y="3676"/>
                </a:moveTo>
                <a:lnTo>
                  <a:pt x="5632" y="3676"/>
                </a:lnTo>
                <a:close/>
                <a:moveTo>
                  <a:pt x="5632" y="3676"/>
                </a:moveTo>
                <a:lnTo>
                  <a:pt x="5632" y="3676"/>
                </a:lnTo>
                <a:lnTo>
                  <a:pt x="5632" y="3676"/>
                </a:lnTo>
                <a:close/>
                <a:moveTo>
                  <a:pt x="5632" y="3676"/>
                </a:moveTo>
                <a:lnTo>
                  <a:pt x="5632" y="3676"/>
                </a:lnTo>
                <a:close/>
                <a:moveTo>
                  <a:pt x="5633" y="3676"/>
                </a:moveTo>
                <a:lnTo>
                  <a:pt x="5633" y="3676"/>
                </a:lnTo>
                <a:close/>
                <a:moveTo>
                  <a:pt x="5633" y="3676"/>
                </a:moveTo>
                <a:lnTo>
                  <a:pt x="5633" y="3676"/>
                </a:lnTo>
                <a:lnTo>
                  <a:pt x="5633" y="3676"/>
                </a:lnTo>
                <a:lnTo>
                  <a:pt x="5633" y="3676"/>
                </a:lnTo>
                <a:close/>
                <a:moveTo>
                  <a:pt x="5632" y="3677"/>
                </a:moveTo>
                <a:lnTo>
                  <a:pt x="5632" y="3677"/>
                </a:lnTo>
                <a:close/>
                <a:moveTo>
                  <a:pt x="5629" y="3679"/>
                </a:moveTo>
                <a:lnTo>
                  <a:pt x="5629" y="3679"/>
                </a:lnTo>
                <a:lnTo>
                  <a:pt x="5629" y="3679"/>
                </a:lnTo>
                <a:lnTo>
                  <a:pt x="5629" y="3679"/>
                </a:lnTo>
                <a:lnTo>
                  <a:pt x="5629" y="3679"/>
                </a:lnTo>
                <a:lnTo>
                  <a:pt x="5629" y="3679"/>
                </a:lnTo>
                <a:close/>
                <a:moveTo>
                  <a:pt x="5619" y="3688"/>
                </a:moveTo>
                <a:lnTo>
                  <a:pt x="5619" y="3688"/>
                </a:lnTo>
                <a:close/>
                <a:moveTo>
                  <a:pt x="5625" y="3683"/>
                </a:moveTo>
                <a:lnTo>
                  <a:pt x="5625" y="3683"/>
                </a:lnTo>
                <a:close/>
                <a:moveTo>
                  <a:pt x="5625" y="3683"/>
                </a:moveTo>
                <a:lnTo>
                  <a:pt x="5625" y="3683"/>
                </a:lnTo>
                <a:close/>
                <a:moveTo>
                  <a:pt x="5628" y="3681"/>
                </a:moveTo>
                <a:lnTo>
                  <a:pt x="5628" y="3681"/>
                </a:lnTo>
                <a:close/>
                <a:moveTo>
                  <a:pt x="5624" y="3684"/>
                </a:moveTo>
                <a:lnTo>
                  <a:pt x="5624" y="3684"/>
                </a:lnTo>
                <a:lnTo>
                  <a:pt x="5624" y="3684"/>
                </a:lnTo>
                <a:close/>
                <a:moveTo>
                  <a:pt x="5624" y="3684"/>
                </a:moveTo>
                <a:lnTo>
                  <a:pt x="5624" y="3684"/>
                </a:lnTo>
                <a:close/>
                <a:moveTo>
                  <a:pt x="5618" y="3690"/>
                </a:moveTo>
                <a:lnTo>
                  <a:pt x="5618" y="3690"/>
                </a:lnTo>
                <a:lnTo>
                  <a:pt x="5618" y="3690"/>
                </a:lnTo>
                <a:lnTo>
                  <a:pt x="5618" y="3690"/>
                </a:lnTo>
                <a:close/>
                <a:moveTo>
                  <a:pt x="5618" y="3690"/>
                </a:moveTo>
                <a:lnTo>
                  <a:pt x="5618" y="3690"/>
                </a:lnTo>
                <a:lnTo>
                  <a:pt x="5618" y="3690"/>
                </a:lnTo>
                <a:close/>
                <a:moveTo>
                  <a:pt x="5618" y="3690"/>
                </a:moveTo>
                <a:lnTo>
                  <a:pt x="5618" y="3690"/>
                </a:lnTo>
                <a:close/>
                <a:moveTo>
                  <a:pt x="5625" y="3684"/>
                </a:moveTo>
                <a:lnTo>
                  <a:pt x="5625" y="3684"/>
                </a:lnTo>
                <a:lnTo>
                  <a:pt x="5625" y="3684"/>
                </a:lnTo>
                <a:lnTo>
                  <a:pt x="5625" y="3684"/>
                </a:lnTo>
                <a:close/>
                <a:moveTo>
                  <a:pt x="5627" y="3682"/>
                </a:moveTo>
                <a:lnTo>
                  <a:pt x="5627" y="3682"/>
                </a:lnTo>
                <a:close/>
                <a:moveTo>
                  <a:pt x="5627" y="3682"/>
                </a:moveTo>
                <a:lnTo>
                  <a:pt x="5627" y="3682"/>
                </a:lnTo>
                <a:lnTo>
                  <a:pt x="5627" y="3682"/>
                </a:lnTo>
                <a:lnTo>
                  <a:pt x="5627" y="3682"/>
                </a:lnTo>
                <a:lnTo>
                  <a:pt x="5627" y="3682"/>
                </a:lnTo>
                <a:lnTo>
                  <a:pt x="5627" y="3682"/>
                </a:lnTo>
                <a:lnTo>
                  <a:pt x="5627" y="3682"/>
                </a:lnTo>
                <a:lnTo>
                  <a:pt x="5627" y="3682"/>
                </a:lnTo>
                <a:lnTo>
                  <a:pt x="5627" y="3682"/>
                </a:lnTo>
                <a:lnTo>
                  <a:pt x="5627" y="3682"/>
                </a:lnTo>
                <a:lnTo>
                  <a:pt x="5626" y="3683"/>
                </a:lnTo>
                <a:lnTo>
                  <a:pt x="5626" y="3683"/>
                </a:lnTo>
                <a:lnTo>
                  <a:pt x="5626" y="3683"/>
                </a:lnTo>
                <a:lnTo>
                  <a:pt x="5627" y="3682"/>
                </a:lnTo>
                <a:close/>
                <a:moveTo>
                  <a:pt x="5631" y="3679"/>
                </a:moveTo>
                <a:lnTo>
                  <a:pt x="5631" y="3679"/>
                </a:lnTo>
                <a:lnTo>
                  <a:pt x="5631" y="3679"/>
                </a:lnTo>
                <a:lnTo>
                  <a:pt x="5630" y="3679"/>
                </a:lnTo>
                <a:lnTo>
                  <a:pt x="5631" y="3679"/>
                </a:lnTo>
                <a:close/>
                <a:moveTo>
                  <a:pt x="5631" y="3679"/>
                </a:moveTo>
                <a:lnTo>
                  <a:pt x="5631" y="3679"/>
                </a:lnTo>
                <a:close/>
                <a:moveTo>
                  <a:pt x="5632" y="3677"/>
                </a:moveTo>
                <a:lnTo>
                  <a:pt x="5632" y="3677"/>
                </a:lnTo>
                <a:close/>
                <a:moveTo>
                  <a:pt x="5634" y="3676"/>
                </a:moveTo>
                <a:lnTo>
                  <a:pt x="5634" y="3676"/>
                </a:lnTo>
                <a:close/>
                <a:moveTo>
                  <a:pt x="5632" y="3678"/>
                </a:moveTo>
                <a:lnTo>
                  <a:pt x="5632" y="3678"/>
                </a:lnTo>
                <a:lnTo>
                  <a:pt x="5632" y="3678"/>
                </a:lnTo>
                <a:close/>
                <a:moveTo>
                  <a:pt x="5616" y="3703"/>
                </a:moveTo>
                <a:lnTo>
                  <a:pt x="5616" y="3703"/>
                </a:lnTo>
                <a:lnTo>
                  <a:pt x="5616" y="3703"/>
                </a:lnTo>
                <a:close/>
                <a:moveTo>
                  <a:pt x="5615" y="3705"/>
                </a:moveTo>
                <a:lnTo>
                  <a:pt x="5615" y="3705"/>
                </a:lnTo>
                <a:lnTo>
                  <a:pt x="5615" y="3704"/>
                </a:lnTo>
                <a:lnTo>
                  <a:pt x="5615" y="3705"/>
                </a:lnTo>
                <a:close/>
                <a:moveTo>
                  <a:pt x="5607" y="3721"/>
                </a:moveTo>
                <a:lnTo>
                  <a:pt x="5607" y="3721"/>
                </a:lnTo>
                <a:lnTo>
                  <a:pt x="5607" y="3721"/>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1"/>
                </a:lnTo>
                <a:close/>
                <a:moveTo>
                  <a:pt x="5604" y="3728"/>
                </a:moveTo>
                <a:lnTo>
                  <a:pt x="5604" y="3728"/>
                </a:lnTo>
                <a:lnTo>
                  <a:pt x="5604" y="3729"/>
                </a:lnTo>
                <a:lnTo>
                  <a:pt x="5604" y="3729"/>
                </a:lnTo>
                <a:lnTo>
                  <a:pt x="5604" y="3728"/>
                </a:lnTo>
                <a:close/>
                <a:moveTo>
                  <a:pt x="5590" y="3758"/>
                </a:moveTo>
                <a:lnTo>
                  <a:pt x="5590" y="3758"/>
                </a:lnTo>
                <a:close/>
                <a:moveTo>
                  <a:pt x="5590" y="3757"/>
                </a:moveTo>
                <a:lnTo>
                  <a:pt x="5590" y="3758"/>
                </a:lnTo>
                <a:lnTo>
                  <a:pt x="5590" y="3758"/>
                </a:lnTo>
                <a:lnTo>
                  <a:pt x="5590" y="3757"/>
                </a:lnTo>
                <a:close/>
                <a:moveTo>
                  <a:pt x="5577" y="3792"/>
                </a:moveTo>
                <a:lnTo>
                  <a:pt x="5577" y="3793"/>
                </a:lnTo>
                <a:lnTo>
                  <a:pt x="5577" y="3791"/>
                </a:lnTo>
                <a:lnTo>
                  <a:pt x="5577" y="3792"/>
                </a:lnTo>
                <a:close/>
                <a:moveTo>
                  <a:pt x="5577" y="3793"/>
                </a:moveTo>
                <a:lnTo>
                  <a:pt x="5577" y="3793"/>
                </a:lnTo>
                <a:lnTo>
                  <a:pt x="5577" y="3792"/>
                </a:lnTo>
                <a:lnTo>
                  <a:pt x="5577" y="3793"/>
                </a:lnTo>
                <a:close/>
                <a:moveTo>
                  <a:pt x="5575" y="3798"/>
                </a:moveTo>
                <a:lnTo>
                  <a:pt x="5575" y="3798"/>
                </a:lnTo>
                <a:lnTo>
                  <a:pt x="5575" y="3796"/>
                </a:lnTo>
                <a:lnTo>
                  <a:pt x="5575" y="3798"/>
                </a:lnTo>
                <a:close/>
                <a:moveTo>
                  <a:pt x="5574" y="3801"/>
                </a:moveTo>
                <a:lnTo>
                  <a:pt x="5574" y="3801"/>
                </a:lnTo>
                <a:close/>
                <a:moveTo>
                  <a:pt x="5577" y="3792"/>
                </a:moveTo>
                <a:lnTo>
                  <a:pt x="5577" y="3792"/>
                </a:lnTo>
                <a:lnTo>
                  <a:pt x="5577" y="3793"/>
                </a:lnTo>
                <a:lnTo>
                  <a:pt x="5577" y="3792"/>
                </a:lnTo>
                <a:close/>
                <a:moveTo>
                  <a:pt x="5610" y="3717"/>
                </a:moveTo>
                <a:lnTo>
                  <a:pt x="5610" y="3716"/>
                </a:lnTo>
                <a:lnTo>
                  <a:pt x="5610" y="3717"/>
                </a:lnTo>
                <a:close/>
                <a:moveTo>
                  <a:pt x="5564" y="3730"/>
                </a:moveTo>
                <a:lnTo>
                  <a:pt x="5564" y="3730"/>
                </a:lnTo>
                <a:lnTo>
                  <a:pt x="5564" y="3730"/>
                </a:lnTo>
                <a:close/>
                <a:moveTo>
                  <a:pt x="5562" y="3731"/>
                </a:moveTo>
                <a:lnTo>
                  <a:pt x="5562" y="3731"/>
                </a:lnTo>
                <a:lnTo>
                  <a:pt x="5562" y="3731"/>
                </a:lnTo>
                <a:lnTo>
                  <a:pt x="5562" y="3731"/>
                </a:lnTo>
                <a:close/>
                <a:moveTo>
                  <a:pt x="5567" y="3728"/>
                </a:moveTo>
                <a:lnTo>
                  <a:pt x="5567" y="3728"/>
                </a:lnTo>
                <a:lnTo>
                  <a:pt x="5567" y="3728"/>
                </a:lnTo>
                <a:close/>
                <a:moveTo>
                  <a:pt x="5567" y="3728"/>
                </a:moveTo>
                <a:lnTo>
                  <a:pt x="5567" y="3728"/>
                </a:lnTo>
                <a:lnTo>
                  <a:pt x="5567" y="3728"/>
                </a:lnTo>
                <a:lnTo>
                  <a:pt x="5567" y="3728"/>
                </a:lnTo>
                <a:lnTo>
                  <a:pt x="5568" y="3728"/>
                </a:lnTo>
                <a:lnTo>
                  <a:pt x="5568" y="3728"/>
                </a:lnTo>
                <a:lnTo>
                  <a:pt x="5568" y="3728"/>
                </a:lnTo>
                <a:lnTo>
                  <a:pt x="5568" y="3728"/>
                </a:lnTo>
                <a:lnTo>
                  <a:pt x="5568" y="3728"/>
                </a:lnTo>
                <a:lnTo>
                  <a:pt x="5568" y="3728"/>
                </a:lnTo>
                <a:lnTo>
                  <a:pt x="5568" y="3728"/>
                </a:lnTo>
                <a:lnTo>
                  <a:pt x="5569" y="3728"/>
                </a:lnTo>
                <a:lnTo>
                  <a:pt x="5569" y="3728"/>
                </a:lnTo>
                <a:lnTo>
                  <a:pt x="5567" y="3729"/>
                </a:lnTo>
                <a:lnTo>
                  <a:pt x="5567" y="3729"/>
                </a:lnTo>
                <a:lnTo>
                  <a:pt x="5565" y="3730"/>
                </a:lnTo>
                <a:lnTo>
                  <a:pt x="5565" y="3730"/>
                </a:lnTo>
                <a:lnTo>
                  <a:pt x="5567" y="3728"/>
                </a:lnTo>
                <a:close/>
                <a:moveTo>
                  <a:pt x="5572" y="3724"/>
                </a:moveTo>
                <a:lnTo>
                  <a:pt x="5572" y="3724"/>
                </a:lnTo>
                <a:lnTo>
                  <a:pt x="5572" y="3724"/>
                </a:lnTo>
                <a:close/>
                <a:moveTo>
                  <a:pt x="5572" y="3724"/>
                </a:moveTo>
                <a:lnTo>
                  <a:pt x="5572" y="3724"/>
                </a:lnTo>
                <a:lnTo>
                  <a:pt x="5572" y="3724"/>
                </a:lnTo>
                <a:close/>
                <a:moveTo>
                  <a:pt x="5574" y="3723"/>
                </a:moveTo>
                <a:lnTo>
                  <a:pt x="5577" y="3721"/>
                </a:lnTo>
                <a:lnTo>
                  <a:pt x="5577" y="3721"/>
                </a:lnTo>
                <a:lnTo>
                  <a:pt x="5573" y="3724"/>
                </a:lnTo>
                <a:lnTo>
                  <a:pt x="5574" y="3723"/>
                </a:lnTo>
                <a:close/>
                <a:moveTo>
                  <a:pt x="5577" y="3721"/>
                </a:moveTo>
                <a:lnTo>
                  <a:pt x="5577" y="3721"/>
                </a:lnTo>
                <a:lnTo>
                  <a:pt x="5577" y="3721"/>
                </a:lnTo>
                <a:lnTo>
                  <a:pt x="5577" y="3721"/>
                </a:lnTo>
                <a:lnTo>
                  <a:pt x="5577" y="3721"/>
                </a:lnTo>
                <a:lnTo>
                  <a:pt x="5576" y="3722"/>
                </a:lnTo>
                <a:lnTo>
                  <a:pt x="5576" y="3722"/>
                </a:lnTo>
                <a:lnTo>
                  <a:pt x="5576" y="3722"/>
                </a:lnTo>
                <a:lnTo>
                  <a:pt x="5577" y="3721"/>
                </a:lnTo>
                <a:close/>
                <a:moveTo>
                  <a:pt x="5579" y="3719"/>
                </a:moveTo>
                <a:lnTo>
                  <a:pt x="5579" y="3719"/>
                </a:lnTo>
                <a:close/>
                <a:moveTo>
                  <a:pt x="5568" y="3727"/>
                </a:moveTo>
                <a:lnTo>
                  <a:pt x="5568" y="3727"/>
                </a:lnTo>
                <a:lnTo>
                  <a:pt x="5568" y="3727"/>
                </a:lnTo>
                <a:lnTo>
                  <a:pt x="5568" y="3727"/>
                </a:lnTo>
                <a:close/>
                <a:moveTo>
                  <a:pt x="5567" y="3728"/>
                </a:moveTo>
                <a:lnTo>
                  <a:pt x="5567" y="3728"/>
                </a:lnTo>
                <a:close/>
                <a:moveTo>
                  <a:pt x="5550" y="3739"/>
                </a:moveTo>
                <a:lnTo>
                  <a:pt x="5550" y="3739"/>
                </a:lnTo>
                <a:lnTo>
                  <a:pt x="5549" y="3739"/>
                </a:lnTo>
                <a:lnTo>
                  <a:pt x="5550" y="3739"/>
                </a:lnTo>
                <a:close/>
                <a:moveTo>
                  <a:pt x="5554" y="3737"/>
                </a:move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3" y="3737"/>
                </a:lnTo>
                <a:lnTo>
                  <a:pt x="5553" y="3737"/>
                </a:lnTo>
                <a:lnTo>
                  <a:pt x="5551" y="3738"/>
                </a:lnTo>
                <a:lnTo>
                  <a:pt x="5554" y="3737"/>
                </a:lnTo>
                <a:close/>
                <a:moveTo>
                  <a:pt x="5559" y="3733"/>
                </a:moveTo>
                <a:lnTo>
                  <a:pt x="5559" y="3733"/>
                </a:lnTo>
                <a:close/>
                <a:moveTo>
                  <a:pt x="5563" y="3731"/>
                </a:moveTo>
                <a:lnTo>
                  <a:pt x="5564" y="3731"/>
                </a:lnTo>
                <a:lnTo>
                  <a:pt x="5564" y="3731"/>
                </a:lnTo>
                <a:lnTo>
                  <a:pt x="5562" y="3732"/>
                </a:lnTo>
                <a:lnTo>
                  <a:pt x="5563" y="3731"/>
                </a:lnTo>
                <a:close/>
                <a:moveTo>
                  <a:pt x="5581" y="3780"/>
                </a:moveTo>
                <a:lnTo>
                  <a:pt x="5581" y="3779"/>
                </a:lnTo>
                <a:lnTo>
                  <a:pt x="5581" y="3780"/>
                </a:lnTo>
                <a:close/>
                <a:moveTo>
                  <a:pt x="5576" y="3792"/>
                </a:moveTo>
                <a:lnTo>
                  <a:pt x="5576" y="3794"/>
                </a:lnTo>
                <a:lnTo>
                  <a:pt x="5578" y="3790"/>
                </a:lnTo>
                <a:lnTo>
                  <a:pt x="5576" y="3792"/>
                </a:lnTo>
                <a:close/>
                <a:moveTo>
                  <a:pt x="5575" y="3795"/>
                </a:moveTo>
                <a:lnTo>
                  <a:pt x="5575" y="3795"/>
                </a:lnTo>
                <a:lnTo>
                  <a:pt x="5575" y="3795"/>
                </a:lnTo>
                <a:close/>
                <a:moveTo>
                  <a:pt x="5572" y="3803"/>
                </a:moveTo>
                <a:lnTo>
                  <a:pt x="5572" y="3804"/>
                </a:lnTo>
                <a:lnTo>
                  <a:pt x="5572" y="3805"/>
                </a:lnTo>
                <a:lnTo>
                  <a:pt x="5572" y="3805"/>
                </a:lnTo>
                <a:lnTo>
                  <a:pt x="5572" y="3807"/>
                </a:lnTo>
                <a:lnTo>
                  <a:pt x="5572" y="3808"/>
                </a:lnTo>
                <a:lnTo>
                  <a:pt x="5573" y="3805"/>
                </a:lnTo>
                <a:lnTo>
                  <a:pt x="5572" y="3808"/>
                </a:lnTo>
                <a:lnTo>
                  <a:pt x="5574" y="3802"/>
                </a:lnTo>
                <a:lnTo>
                  <a:pt x="5572" y="3803"/>
                </a:lnTo>
                <a:close/>
                <a:moveTo>
                  <a:pt x="5565" y="3822"/>
                </a:moveTo>
                <a:lnTo>
                  <a:pt x="5565" y="3822"/>
                </a:lnTo>
                <a:lnTo>
                  <a:pt x="5565" y="3822"/>
                </a:lnTo>
                <a:close/>
                <a:moveTo>
                  <a:pt x="5565" y="3824"/>
                </a:moveTo>
                <a:lnTo>
                  <a:pt x="5565" y="3824"/>
                </a:lnTo>
                <a:lnTo>
                  <a:pt x="5565" y="3825"/>
                </a:lnTo>
                <a:lnTo>
                  <a:pt x="5565" y="3825"/>
                </a:lnTo>
                <a:lnTo>
                  <a:pt x="5565" y="3824"/>
                </a:lnTo>
                <a:close/>
                <a:moveTo>
                  <a:pt x="5565" y="3826"/>
                </a:moveTo>
                <a:lnTo>
                  <a:pt x="5565" y="3826"/>
                </a:lnTo>
                <a:close/>
                <a:moveTo>
                  <a:pt x="5564" y="3829"/>
                </a:moveTo>
                <a:lnTo>
                  <a:pt x="5564" y="3829"/>
                </a:lnTo>
                <a:lnTo>
                  <a:pt x="5564" y="3829"/>
                </a:lnTo>
                <a:lnTo>
                  <a:pt x="5564" y="3829"/>
                </a:lnTo>
                <a:lnTo>
                  <a:pt x="5564" y="3830"/>
                </a:lnTo>
                <a:lnTo>
                  <a:pt x="5564" y="3830"/>
                </a:lnTo>
                <a:lnTo>
                  <a:pt x="5564" y="3829"/>
                </a:lnTo>
                <a:lnTo>
                  <a:pt x="5564" y="3829"/>
                </a:lnTo>
                <a:lnTo>
                  <a:pt x="5564" y="3830"/>
                </a:lnTo>
                <a:lnTo>
                  <a:pt x="5564" y="3830"/>
                </a:lnTo>
                <a:lnTo>
                  <a:pt x="5564" y="3830"/>
                </a:lnTo>
                <a:lnTo>
                  <a:pt x="5564" y="3831"/>
                </a:lnTo>
                <a:lnTo>
                  <a:pt x="5564" y="3831"/>
                </a:lnTo>
                <a:lnTo>
                  <a:pt x="5564" y="3829"/>
                </a:lnTo>
                <a:lnTo>
                  <a:pt x="5564" y="3827"/>
                </a:lnTo>
                <a:lnTo>
                  <a:pt x="5564" y="3827"/>
                </a:lnTo>
                <a:lnTo>
                  <a:pt x="5564" y="3829"/>
                </a:lnTo>
                <a:lnTo>
                  <a:pt x="5564" y="3829"/>
                </a:lnTo>
                <a:lnTo>
                  <a:pt x="5564" y="3828"/>
                </a:lnTo>
                <a:lnTo>
                  <a:pt x="5564" y="3828"/>
                </a:lnTo>
                <a:lnTo>
                  <a:pt x="5564" y="3828"/>
                </a:lnTo>
                <a:lnTo>
                  <a:pt x="5564" y="3828"/>
                </a:lnTo>
                <a:lnTo>
                  <a:pt x="5564" y="3828"/>
                </a:lnTo>
                <a:lnTo>
                  <a:pt x="5564" y="3829"/>
                </a:lnTo>
                <a:close/>
                <a:moveTo>
                  <a:pt x="5554" y="3859"/>
                </a:moveTo>
                <a:lnTo>
                  <a:pt x="5554" y="3861"/>
                </a:lnTo>
                <a:lnTo>
                  <a:pt x="5554" y="3861"/>
                </a:lnTo>
                <a:lnTo>
                  <a:pt x="5554" y="3859"/>
                </a:lnTo>
                <a:lnTo>
                  <a:pt x="5554" y="3859"/>
                </a:lnTo>
                <a:lnTo>
                  <a:pt x="5554" y="3861"/>
                </a:lnTo>
                <a:lnTo>
                  <a:pt x="5554" y="3861"/>
                </a:lnTo>
                <a:lnTo>
                  <a:pt x="5554" y="3860"/>
                </a:lnTo>
                <a:lnTo>
                  <a:pt x="5554" y="3858"/>
                </a:lnTo>
                <a:lnTo>
                  <a:pt x="5554" y="3857"/>
                </a:lnTo>
                <a:lnTo>
                  <a:pt x="5554" y="3857"/>
                </a:lnTo>
                <a:lnTo>
                  <a:pt x="5554" y="3858"/>
                </a:lnTo>
                <a:lnTo>
                  <a:pt x="5554" y="3858"/>
                </a:lnTo>
                <a:lnTo>
                  <a:pt x="5554" y="3858"/>
                </a:lnTo>
                <a:lnTo>
                  <a:pt x="5554" y="3860"/>
                </a:lnTo>
                <a:lnTo>
                  <a:pt x="5554" y="3860"/>
                </a:lnTo>
                <a:lnTo>
                  <a:pt x="5554" y="3859"/>
                </a:lnTo>
                <a:close/>
                <a:moveTo>
                  <a:pt x="5520" y="3977"/>
                </a:moveTo>
                <a:lnTo>
                  <a:pt x="5520" y="3978"/>
                </a:lnTo>
                <a:lnTo>
                  <a:pt x="5520" y="3978"/>
                </a:lnTo>
                <a:lnTo>
                  <a:pt x="5520" y="3976"/>
                </a:lnTo>
                <a:lnTo>
                  <a:pt x="5520" y="3976"/>
                </a:lnTo>
                <a:lnTo>
                  <a:pt x="5520" y="3976"/>
                </a:lnTo>
                <a:lnTo>
                  <a:pt x="5520" y="3977"/>
                </a:lnTo>
                <a:close/>
                <a:moveTo>
                  <a:pt x="5523" y="3964"/>
                </a:moveTo>
                <a:lnTo>
                  <a:pt x="5523" y="3963"/>
                </a:lnTo>
                <a:lnTo>
                  <a:pt x="5523" y="3964"/>
                </a:lnTo>
                <a:lnTo>
                  <a:pt x="5523" y="3966"/>
                </a:lnTo>
                <a:lnTo>
                  <a:pt x="5523" y="3966"/>
                </a:lnTo>
                <a:lnTo>
                  <a:pt x="5523" y="3966"/>
                </a:lnTo>
                <a:lnTo>
                  <a:pt x="5523" y="3964"/>
                </a:lnTo>
                <a:close/>
                <a:moveTo>
                  <a:pt x="5530" y="3939"/>
                </a:moveTo>
                <a:lnTo>
                  <a:pt x="5530" y="3937"/>
                </a:lnTo>
                <a:lnTo>
                  <a:pt x="5530" y="3939"/>
                </a:lnTo>
                <a:close/>
                <a:moveTo>
                  <a:pt x="5528" y="3947"/>
                </a:moveTo>
                <a:lnTo>
                  <a:pt x="5528" y="3949"/>
                </a:lnTo>
                <a:lnTo>
                  <a:pt x="5528" y="3949"/>
                </a:lnTo>
                <a:lnTo>
                  <a:pt x="5528" y="3948"/>
                </a:lnTo>
                <a:lnTo>
                  <a:pt x="5528" y="3947"/>
                </a:lnTo>
                <a:close/>
                <a:moveTo>
                  <a:pt x="5526" y="3953"/>
                </a:moveTo>
                <a:lnTo>
                  <a:pt x="5526" y="3953"/>
                </a:lnTo>
                <a:lnTo>
                  <a:pt x="5526" y="3953"/>
                </a:lnTo>
                <a:close/>
                <a:moveTo>
                  <a:pt x="5521" y="3974"/>
                </a:moveTo>
                <a:lnTo>
                  <a:pt x="5521" y="3974"/>
                </a:lnTo>
                <a:lnTo>
                  <a:pt x="5521" y="3973"/>
                </a:lnTo>
                <a:lnTo>
                  <a:pt x="5521" y="3974"/>
                </a:lnTo>
                <a:close/>
                <a:moveTo>
                  <a:pt x="5523" y="3968"/>
                </a:moveTo>
                <a:lnTo>
                  <a:pt x="5523" y="3966"/>
                </a:lnTo>
                <a:lnTo>
                  <a:pt x="5521" y="3972"/>
                </a:lnTo>
                <a:lnTo>
                  <a:pt x="5521" y="3971"/>
                </a:lnTo>
                <a:lnTo>
                  <a:pt x="5523" y="3968"/>
                </a:lnTo>
                <a:close/>
                <a:moveTo>
                  <a:pt x="5556" y="3851"/>
                </a:moveTo>
                <a:lnTo>
                  <a:pt x="5556" y="3851"/>
                </a:lnTo>
                <a:lnTo>
                  <a:pt x="5556" y="3851"/>
                </a:lnTo>
                <a:close/>
                <a:moveTo>
                  <a:pt x="5555" y="3856"/>
                </a:moveTo>
                <a:lnTo>
                  <a:pt x="5555" y="3857"/>
                </a:lnTo>
                <a:lnTo>
                  <a:pt x="5555" y="3857"/>
                </a:lnTo>
                <a:lnTo>
                  <a:pt x="5555" y="3857"/>
                </a:lnTo>
                <a:lnTo>
                  <a:pt x="5555" y="3857"/>
                </a:lnTo>
                <a:lnTo>
                  <a:pt x="5555" y="3857"/>
                </a:lnTo>
                <a:lnTo>
                  <a:pt x="5555" y="3857"/>
                </a:lnTo>
                <a:lnTo>
                  <a:pt x="5555" y="3856"/>
                </a:lnTo>
                <a:close/>
                <a:moveTo>
                  <a:pt x="5553" y="3860"/>
                </a:moveTo>
                <a:lnTo>
                  <a:pt x="5553" y="3860"/>
                </a:lnTo>
                <a:lnTo>
                  <a:pt x="5553" y="3860"/>
                </a:lnTo>
                <a:lnTo>
                  <a:pt x="5553" y="3859"/>
                </a:lnTo>
                <a:lnTo>
                  <a:pt x="5553" y="3860"/>
                </a:lnTo>
                <a:close/>
                <a:moveTo>
                  <a:pt x="5552" y="3865"/>
                </a:moveTo>
                <a:lnTo>
                  <a:pt x="5552" y="3866"/>
                </a:lnTo>
                <a:lnTo>
                  <a:pt x="5552" y="3864"/>
                </a:lnTo>
                <a:lnTo>
                  <a:pt x="5552" y="3865"/>
                </a:lnTo>
                <a:close/>
                <a:moveTo>
                  <a:pt x="5544" y="3890"/>
                </a:moveTo>
                <a:lnTo>
                  <a:pt x="5541" y="3899"/>
                </a:lnTo>
                <a:lnTo>
                  <a:pt x="5540" y="3904"/>
                </a:lnTo>
                <a:cubicBezTo>
                  <a:pt x="5537" y="3898"/>
                  <a:pt x="5534" y="3892"/>
                  <a:pt x="5531" y="3886"/>
                </a:cubicBezTo>
                <a:lnTo>
                  <a:pt x="5542" y="3887"/>
                </a:lnTo>
                <a:lnTo>
                  <a:pt x="5545" y="3887"/>
                </a:lnTo>
                <a:lnTo>
                  <a:pt x="5544" y="3890"/>
                </a:lnTo>
                <a:close/>
                <a:moveTo>
                  <a:pt x="5537" y="3913"/>
                </a:moveTo>
                <a:lnTo>
                  <a:pt x="5537" y="3914"/>
                </a:lnTo>
                <a:lnTo>
                  <a:pt x="5537" y="3912"/>
                </a:lnTo>
                <a:lnTo>
                  <a:pt x="5537" y="3913"/>
                </a:lnTo>
                <a:close/>
                <a:moveTo>
                  <a:pt x="5532" y="3933"/>
                </a:moveTo>
                <a:lnTo>
                  <a:pt x="5532" y="3933"/>
                </a:lnTo>
                <a:lnTo>
                  <a:pt x="5532" y="3933"/>
                </a:lnTo>
                <a:lnTo>
                  <a:pt x="5532" y="3935"/>
                </a:lnTo>
                <a:lnTo>
                  <a:pt x="5532" y="3936"/>
                </a:lnTo>
                <a:lnTo>
                  <a:pt x="5532" y="3936"/>
                </a:lnTo>
                <a:lnTo>
                  <a:pt x="5532" y="3936"/>
                </a:lnTo>
                <a:lnTo>
                  <a:pt x="5532" y="3936"/>
                </a:lnTo>
                <a:lnTo>
                  <a:pt x="5531" y="3938"/>
                </a:lnTo>
                <a:lnTo>
                  <a:pt x="5534" y="3929"/>
                </a:lnTo>
                <a:lnTo>
                  <a:pt x="5532" y="3933"/>
                </a:lnTo>
                <a:close/>
                <a:moveTo>
                  <a:pt x="5527" y="3950"/>
                </a:moveTo>
                <a:lnTo>
                  <a:pt x="5527" y="3951"/>
                </a:lnTo>
                <a:lnTo>
                  <a:pt x="5527" y="3950"/>
                </a:lnTo>
                <a:lnTo>
                  <a:pt x="5527" y="3948"/>
                </a:lnTo>
                <a:lnTo>
                  <a:pt x="5527" y="3950"/>
                </a:lnTo>
                <a:close/>
                <a:moveTo>
                  <a:pt x="5526" y="3955"/>
                </a:moveTo>
                <a:lnTo>
                  <a:pt x="5526" y="3956"/>
                </a:lnTo>
                <a:lnTo>
                  <a:pt x="5526" y="3956"/>
                </a:lnTo>
                <a:lnTo>
                  <a:pt x="5526" y="3957"/>
                </a:lnTo>
                <a:lnTo>
                  <a:pt x="5526" y="3955"/>
                </a:lnTo>
                <a:close/>
                <a:moveTo>
                  <a:pt x="5525" y="3958"/>
                </a:moveTo>
                <a:lnTo>
                  <a:pt x="5525" y="3956"/>
                </a:lnTo>
                <a:lnTo>
                  <a:pt x="5525" y="3958"/>
                </a:lnTo>
                <a:close/>
                <a:moveTo>
                  <a:pt x="5521" y="3975"/>
                </a:moveTo>
                <a:lnTo>
                  <a:pt x="5521" y="3975"/>
                </a:lnTo>
                <a:lnTo>
                  <a:pt x="5521" y="3973"/>
                </a:lnTo>
                <a:lnTo>
                  <a:pt x="5521" y="3975"/>
                </a:lnTo>
                <a:close/>
                <a:moveTo>
                  <a:pt x="5499" y="4064"/>
                </a:moveTo>
                <a:lnTo>
                  <a:pt x="5499" y="4064"/>
                </a:lnTo>
                <a:lnTo>
                  <a:pt x="5499" y="4062"/>
                </a:lnTo>
                <a:lnTo>
                  <a:pt x="5499" y="4065"/>
                </a:lnTo>
                <a:lnTo>
                  <a:pt x="5499" y="4064"/>
                </a:lnTo>
                <a:lnTo>
                  <a:pt x="5499" y="4064"/>
                </a:lnTo>
                <a:close/>
                <a:moveTo>
                  <a:pt x="5501" y="4057"/>
                </a:moveTo>
                <a:lnTo>
                  <a:pt x="5501" y="4057"/>
                </a:lnTo>
                <a:close/>
                <a:moveTo>
                  <a:pt x="5506" y="4033"/>
                </a:moveTo>
                <a:lnTo>
                  <a:pt x="5506" y="4033"/>
                </a:lnTo>
                <a:lnTo>
                  <a:pt x="5506" y="4033"/>
                </a:lnTo>
                <a:close/>
                <a:moveTo>
                  <a:pt x="5510" y="4018"/>
                </a:moveTo>
                <a:lnTo>
                  <a:pt x="5510" y="4019"/>
                </a:lnTo>
                <a:lnTo>
                  <a:pt x="5510" y="4019"/>
                </a:lnTo>
                <a:lnTo>
                  <a:pt x="5510" y="4018"/>
                </a:lnTo>
                <a:close/>
                <a:moveTo>
                  <a:pt x="5516" y="3992"/>
                </a:moveTo>
                <a:lnTo>
                  <a:pt x="5516" y="3992"/>
                </a:lnTo>
                <a:lnTo>
                  <a:pt x="5516" y="3990"/>
                </a:lnTo>
                <a:lnTo>
                  <a:pt x="5516" y="3992"/>
                </a:lnTo>
                <a:close/>
                <a:moveTo>
                  <a:pt x="5515" y="3997"/>
                </a:moveTo>
                <a:lnTo>
                  <a:pt x="5515" y="3999"/>
                </a:lnTo>
                <a:lnTo>
                  <a:pt x="5515" y="3999"/>
                </a:lnTo>
                <a:lnTo>
                  <a:pt x="5515" y="4000"/>
                </a:lnTo>
                <a:lnTo>
                  <a:pt x="5515" y="3999"/>
                </a:lnTo>
                <a:lnTo>
                  <a:pt x="5515" y="3997"/>
                </a:lnTo>
                <a:close/>
                <a:moveTo>
                  <a:pt x="5513" y="4004"/>
                </a:moveTo>
                <a:lnTo>
                  <a:pt x="5512" y="4007"/>
                </a:lnTo>
                <a:lnTo>
                  <a:pt x="5512" y="4006"/>
                </a:lnTo>
                <a:lnTo>
                  <a:pt x="5512" y="4004"/>
                </a:lnTo>
                <a:lnTo>
                  <a:pt x="5513" y="4004"/>
                </a:lnTo>
                <a:close/>
                <a:moveTo>
                  <a:pt x="5506" y="4033"/>
                </a:moveTo>
                <a:lnTo>
                  <a:pt x="5506" y="4033"/>
                </a:lnTo>
                <a:close/>
                <a:moveTo>
                  <a:pt x="5496" y="4081"/>
                </a:moveTo>
                <a:lnTo>
                  <a:pt x="5496" y="4079"/>
                </a:lnTo>
                <a:lnTo>
                  <a:pt x="5496" y="4079"/>
                </a:lnTo>
                <a:lnTo>
                  <a:pt x="5496" y="4076"/>
                </a:lnTo>
                <a:lnTo>
                  <a:pt x="5494" y="4082"/>
                </a:lnTo>
                <a:lnTo>
                  <a:pt x="5496" y="4081"/>
                </a:lnTo>
                <a:close/>
                <a:moveTo>
                  <a:pt x="5502" y="4052"/>
                </a:moveTo>
                <a:lnTo>
                  <a:pt x="5503" y="4048"/>
                </a:lnTo>
                <a:lnTo>
                  <a:pt x="5502" y="4054"/>
                </a:lnTo>
                <a:lnTo>
                  <a:pt x="5502" y="4052"/>
                </a:lnTo>
                <a:close/>
                <a:moveTo>
                  <a:pt x="5504" y="4042"/>
                </a:moveTo>
                <a:lnTo>
                  <a:pt x="5504" y="4042"/>
                </a:lnTo>
                <a:lnTo>
                  <a:pt x="5504" y="4042"/>
                </a:lnTo>
                <a:lnTo>
                  <a:pt x="5504" y="4039"/>
                </a:lnTo>
                <a:lnTo>
                  <a:pt x="5504" y="4041"/>
                </a:lnTo>
                <a:lnTo>
                  <a:pt x="5504" y="4042"/>
                </a:lnTo>
                <a:lnTo>
                  <a:pt x="5504" y="4042"/>
                </a:lnTo>
                <a:close/>
                <a:moveTo>
                  <a:pt x="5556" y="3852"/>
                </a:moveTo>
                <a:lnTo>
                  <a:pt x="5556" y="3852"/>
                </a:lnTo>
                <a:lnTo>
                  <a:pt x="5556" y="3852"/>
                </a:lnTo>
                <a:close/>
                <a:moveTo>
                  <a:pt x="5565" y="3825"/>
                </a:moveTo>
                <a:lnTo>
                  <a:pt x="5565" y="3824"/>
                </a:lnTo>
                <a:lnTo>
                  <a:pt x="5565" y="3824"/>
                </a:lnTo>
                <a:lnTo>
                  <a:pt x="5565" y="3824"/>
                </a:lnTo>
                <a:lnTo>
                  <a:pt x="5565" y="3824"/>
                </a:lnTo>
                <a:lnTo>
                  <a:pt x="5565" y="3824"/>
                </a:lnTo>
                <a:lnTo>
                  <a:pt x="5565" y="3824"/>
                </a:lnTo>
                <a:lnTo>
                  <a:pt x="5565" y="3825"/>
                </a:lnTo>
                <a:lnTo>
                  <a:pt x="5565" y="3825"/>
                </a:lnTo>
                <a:lnTo>
                  <a:pt x="5565" y="3824"/>
                </a:lnTo>
                <a:lnTo>
                  <a:pt x="5565" y="3824"/>
                </a:lnTo>
                <a:lnTo>
                  <a:pt x="5565" y="3824"/>
                </a:lnTo>
                <a:lnTo>
                  <a:pt x="5565" y="3824"/>
                </a:lnTo>
                <a:lnTo>
                  <a:pt x="5565" y="3822"/>
                </a:lnTo>
                <a:lnTo>
                  <a:pt x="5565" y="3824"/>
                </a:lnTo>
                <a:lnTo>
                  <a:pt x="5565" y="3824"/>
                </a:lnTo>
                <a:lnTo>
                  <a:pt x="5564" y="3826"/>
                </a:lnTo>
                <a:lnTo>
                  <a:pt x="5564" y="3824"/>
                </a:lnTo>
                <a:lnTo>
                  <a:pt x="5565" y="3825"/>
                </a:lnTo>
                <a:close/>
                <a:moveTo>
                  <a:pt x="5570" y="3811"/>
                </a:moveTo>
                <a:lnTo>
                  <a:pt x="5570" y="3811"/>
                </a:lnTo>
                <a:lnTo>
                  <a:pt x="5570" y="3811"/>
                </a:lnTo>
                <a:lnTo>
                  <a:pt x="5570" y="3812"/>
                </a:lnTo>
                <a:lnTo>
                  <a:pt x="5570" y="3812"/>
                </a:lnTo>
                <a:lnTo>
                  <a:pt x="5570" y="3812"/>
                </a:lnTo>
                <a:lnTo>
                  <a:pt x="5570" y="3811"/>
                </a:lnTo>
                <a:lnTo>
                  <a:pt x="5570" y="3811"/>
                </a:lnTo>
                <a:lnTo>
                  <a:pt x="5570" y="3811"/>
                </a:lnTo>
                <a:lnTo>
                  <a:pt x="5570" y="3811"/>
                </a:lnTo>
                <a:lnTo>
                  <a:pt x="5570" y="3810"/>
                </a:lnTo>
                <a:lnTo>
                  <a:pt x="5570" y="3811"/>
                </a:lnTo>
                <a:close/>
                <a:moveTo>
                  <a:pt x="5584" y="3775"/>
                </a:moveTo>
                <a:lnTo>
                  <a:pt x="5584" y="3775"/>
                </a:lnTo>
                <a:lnTo>
                  <a:pt x="5584" y="3776"/>
                </a:lnTo>
                <a:lnTo>
                  <a:pt x="5584" y="3775"/>
                </a:lnTo>
                <a:close/>
                <a:moveTo>
                  <a:pt x="5617" y="3705"/>
                </a:moveTo>
                <a:lnTo>
                  <a:pt x="5617" y="3703"/>
                </a:lnTo>
                <a:lnTo>
                  <a:pt x="5617" y="3702"/>
                </a:lnTo>
                <a:lnTo>
                  <a:pt x="5617" y="3702"/>
                </a:lnTo>
                <a:lnTo>
                  <a:pt x="5617" y="3702"/>
                </a:lnTo>
                <a:lnTo>
                  <a:pt x="5617" y="3703"/>
                </a:lnTo>
                <a:lnTo>
                  <a:pt x="5617" y="3704"/>
                </a:lnTo>
                <a:lnTo>
                  <a:pt x="5616" y="3706"/>
                </a:lnTo>
                <a:lnTo>
                  <a:pt x="5617" y="3705"/>
                </a:lnTo>
                <a:close/>
                <a:moveTo>
                  <a:pt x="5636" y="3674"/>
                </a:moveTo>
                <a:lnTo>
                  <a:pt x="5636" y="3674"/>
                </a:lnTo>
                <a:close/>
                <a:moveTo>
                  <a:pt x="5636" y="3674"/>
                </a:moveTo>
                <a:lnTo>
                  <a:pt x="5636" y="3674"/>
                </a:lnTo>
                <a:lnTo>
                  <a:pt x="5636" y="3674"/>
                </a:lnTo>
                <a:lnTo>
                  <a:pt x="5636" y="3674"/>
                </a:lnTo>
                <a:close/>
                <a:moveTo>
                  <a:pt x="5611" y="3695"/>
                </a:moveTo>
                <a:lnTo>
                  <a:pt x="5611" y="3695"/>
                </a:lnTo>
                <a:close/>
                <a:moveTo>
                  <a:pt x="5612" y="3694"/>
                </a:moveTo>
                <a:lnTo>
                  <a:pt x="5612" y="3694"/>
                </a:lnTo>
                <a:close/>
                <a:moveTo>
                  <a:pt x="5605" y="3700"/>
                </a:moveTo>
                <a:lnTo>
                  <a:pt x="5605" y="3700"/>
                </a:lnTo>
                <a:close/>
                <a:moveTo>
                  <a:pt x="5601" y="3703"/>
                </a:moveTo>
                <a:lnTo>
                  <a:pt x="5601" y="3703"/>
                </a:lnTo>
                <a:close/>
                <a:moveTo>
                  <a:pt x="5600" y="3703"/>
                </a:moveTo>
                <a:lnTo>
                  <a:pt x="5599" y="3703"/>
                </a:lnTo>
                <a:lnTo>
                  <a:pt x="5599" y="3703"/>
                </a:lnTo>
                <a:lnTo>
                  <a:pt x="5600" y="3703"/>
                </a:lnTo>
                <a:close/>
                <a:moveTo>
                  <a:pt x="5594" y="3707"/>
                </a:moveTo>
                <a:lnTo>
                  <a:pt x="5594" y="3707"/>
                </a:lnTo>
                <a:lnTo>
                  <a:pt x="5594" y="3707"/>
                </a:lnTo>
                <a:close/>
                <a:moveTo>
                  <a:pt x="5593" y="3708"/>
                </a:moveTo>
                <a:lnTo>
                  <a:pt x="5593" y="3708"/>
                </a:lnTo>
                <a:lnTo>
                  <a:pt x="5593" y="3708"/>
                </a:lnTo>
                <a:lnTo>
                  <a:pt x="5593" y="3708"/>
                </a:lnTo>
                <a:lnTo>
                  <a:pt x="5593" y="3708"/>
                </a:lnTo>
                <a:lnTo>
                  <a:pt x="5594" y="3707"/>
                </a:lnTo>
                <a:lnTo>
                  <a:pt x="5595" y="3707"/>
                </a:lnTo>
                <a:lnTo>
                  <a:pt x="5595" y="3707"/>
                </a:lnTo>
                <a:lnTo>
                  <a:pt x="5595" y="3707"/>
                </a:lnTo>
                <a:lnTo>
                  <a:pt x="5595" y="3707"/>
                </a:lnTo>
                <a:lnTo>
                  <a:pt x="5595" y="3707"/>
                </a:lnTo>
                <a:lnTo>
                  <a:pt x="5595" y="3707"/>
                </a:lnTo>
                <a:lnTo>
                  <a:pt x="5595" y="3707"/>
                </a:lnTo>
                <a:lnTo>
                  <a:pt x="5595" y="3707"/>
                </a:lnTo>
                <a:lnTo>
                  <a:pt x="5595" y="3707"/>
                </a:lnTo>
                <a:lnTo>
                  <a:pt x="5596" y="3707"/>
                </a:lnTo>
                <a:lnTo>
                  <a:pt x="5597" y="3706"/>
                </a:lnTo>
                <a:lnTo>
                  <a:pt x="5598" y="3706"/>
                </a:lnTo>
                <a:lnTo>
                  <a:pt x="5599" y="3705"/>
                </a:lnTo>
                <a:lnTo>
                  <a:pt x="5601" y="3704"/>
                </a:lnTo>
                <a:lnTo>
                  <a:pt x="5601" y="3704"/>
                </a:lnTo>
                <a:lnTo>
                  <a:pt x="5601" y="3704"/>
                </a:lnTo>
                <a:lnTo>
                  <a:pt x="5601" y="3704"/>
                </a:lnTo>
                <a:lnTo>
                  <a:pt x="5601" y="3704"/>
                </a:lnTo>
                <a:lnTo>
                  <a:pt x="5601" y="3704"/>
                </a:lnTo>
                <a:lnTo>
                  <a:pt x="5601" y="3704"/>
                </a:lnTo>
                <a:lnTo>
                  <a:pt x="5602" y="3703"/>
                </a:lnTo>
                <a:lnTo>
                  <a:pt x="5602" y="3703"/>
                </a:lnTo>
                <a:lnTo>
                  <a:pt x="5603" y="3702"/>
                </a:lnTo>
                <a:lnTo>
                  <a:pt x="5603" y="3702"/>
                </a:lnTo>
                <a:lnTo>
                  <a:pt x="5603" y="3702"/>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6" y="3700"/>
                </a:lnTo>
                <a:lnTo>
                  <a:pt x="5607" y="3699"/>
                </a:lnTo>
                <a:lnTo>
                  <a:pt x="5607" y="3699"/>
                </a:lnTo>
                <a:lnTo>
                  <a:pt x="5608" y="3699"/>
                </a:lnTo>
                <a:lnTo>
                  <a:pt x="5608" y="3699"/>
                </a:lnTo>
                <a:lnTo>
                  <a:pt x="5608" y="3699"/>
                </a:lnTo>
                <a:lnTo>
                  <a:pt x="5608" y="3699"/>
                </a:lnTo>
                <a:lnTo>
                  <a:pt x="5609" y="3699"/>
                </a:lnTo>
                <a:lnTo>
                  <a:pt x="5609" y="3699"/>
                </a:lnTo>
                <a:lnTo>
                  <a:pt x="5609" y="3699"/>
                </a:lnTo>
                <a:lnTo>
                  <a:pt x="5609" y="3699"/>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0" y="3699"/>
                </a:lnTo>
                <a:lnTo>
                  <a:pt x="5610" y="3699"/>
                </a:lnTo>
                <a:lnTo>
                  <a:pt x="5610" y="3699"/>
                </a:lnTo>
                <a:lnTo>
                  <a:pt x="5611" y="3698"/>
                </a:lnTo>
                <a:lnTo>
                  <a:pt x="5611" y="3698"/>
                </a:lnTo>
                <a:lnTo>
                  <a:pt x="5611" y="3698"/>
                </a:lnTo>
                <a:lnTo>
                  <a:pt x="5611" y="3698"/>
                </a:lnTo>
                <a:lnTo>
                  <a:pt x="5611" y="3698"/>
                </a:lnTo>
                <a:lnTo>
                  <a:pt x="5614" y="3696"/>
                </a:lnTo>
                <a:lnTo>
                  <a:pt x="5614" y="3696"/>
                </a:lnTo>
                <a:lnTo>
                  <a:pt x="5615" y="3694"/>
                </a:lnTo>
                <a:lnTo>
                  <a:pt x="5616" y="3693"/>
                </a:lnTo>
                <a:lnTo>
                  <a:pt x="5616" y="3693"/>
                </a:lnTo>
                <a:lnTo>
                  <a:pt x="5616" y="3693"/>
                </a:lnTo>
                <a:lnTo>
                  <a:pt x="5616" y="3693"/>
                </a:lnTo>
                <a:lnTo>
                  <a:pt x="5616" y="3693"/>
                </a:lnTo>
                <a:lnTo>
                  <a:pt x="5617" y="3692"/>
                </a:lnTo>
                <a:lnTo>
                  <a:pt x="5617" y="3692"/>
                </a:lnTo>
                <a:lnTo>
                  <a:pt x="5617" y="3692"/>
                </a:lnTo>
                <a:lnTo>
                  <a:pt x="5617" y="3692"/>
                </a:lnTo>
                <a:lnTo>
                  <a:pt x="5617" y="3692"/>
                </a:lnTo>
                <a:lnTo>
                  <a:pt x="5617" y="3692"/>
                </a:lnTo>
                <a:lnTo>
                  <a:pt x="5617" y="3692"/>
                </a:lnTo>
                <a:lnTo>
                  <a:pt x="5617" y="3692"/>
                </a:lnTo>
                <a:lnTo>
                  <a:pt x="5617" y="3692"/>
                </a:lnTo>
                <a:lnTo>
                  <a:pt x="5617" y="3692"/>
                </a:lnTo>
                <a:lnTo>
                  <a:pt x="5615" y="3694"/>
                </a:lnTo>
                <a:lnTo>
                  <a:pt x="5615" y="3694"/>
                </a:lnTo>
                <a:lnTo>
                  <a:pt x="5615" y="3694"/>
                </a:lnTo>
                <a:lnTo>
                  <a:pt x="5615" y="3694"/>
                </a:lnTo>
                <a:lnTo>
                  <a:pt x="5615" y="3694"/>
                </a:lnTo>
                <a:lnTo>
                  <a:pt x="5615" y="3694"/>
                </a:lnTo>
                <a:lnTo>
                  <a:pt x="5615" y="3695"/>
                </a:lnTo>
                <a:lnTo>
                  <a:pt x="5614" y="3698"/>
                </a:lnTo>
                <a:lnTo>
                  <a:pt x="5615" y="3695"/>
                </a:lnTo>
                <a:lnTo>
                  <a:pt x="5612" y="3699"/>
                </a:lnTo>
                <a:lnTo>
                  <a:pt x="5612" y="3700"/>
                </a:lnTo>
                <a:lnTo>
                  <a:pt x="5611" y="3702"/>
                </a:lnTo>
                <a:cubicBezTo>
                  <a:pt x="5609" y="3705"/>
                  <a:pt x="5607" y="3709"/>
                  <a:pt x="5605" y="3713"/>
                </a:cubicBezTo>
                <a:lnTo>
                  <a:pt x="5605" y="3714"/>
                </a:lnTo>
                <a:lnTo>
                  <a:pt x="5602" y="3718"/>
                </a:lnTo>
                <a:lnTo>
                  <a:pt x="5601" y="3721"/>
                </a:lnTo>
                <a:lnTo>
                  <a:pt x="5601" y="3719"/>
                </a:lnTo>
                <a:lnTo>
                  <a:pt x="5601" y="3720"/>
                </a:lnTo>
                <a:lnTo>
                  <a:pt x="5601" y="3720"/>
                </a:lnTo>
                <a:lnTo>
                  <a:pt x="5601" y="3720"/>
                </a:lnTo>
                <a:lnTo>
                  <a:pt x="5601" y="3720"/>
                </a:lnTo>
                <a:lnTo>
                  <a:pt x="5601" y="3720"/>
                </a:lnTo>
                <a:lnTo>
                  <a:pt x="5601" y="3720"/>
                </a:lnTo>
                <a:lnTo>
                  <a:pt x="5601" y="3720"/>
                </a:lnTo>
                <a:lnTo>
                  <a:pt x="5601" y="3720"/>
                </a:lnTo>
                <a:lnTo>
                  <a:pt x="5601" y="3721"/>
                </a:lnTo>
                <a:lnTo>
                  <a:pt x="5601" y="3721"/>
                </a:lnTo>
                <a:lnTo>
                  <a:pt x="5602" y="3719"/>
                </a:lnTo>
                <a:lnTo>
                  <a:pt x="5602" y="3718"/>
                </a:lnTo>
                <a:lnTo>
                  <a:pt x="5600" y="3722"/>
                </a:lnTo>
                <a:lnTo>
                  <a:pt x="5598" y="3725"/>
                </a:lnTo>
                <a:lnTo>
                  <a:pt x="5598" y="3726"/>
                </a:lnTo>
                <a:lnTo>
                  <a:pt x="5598" y="3727"/>
                </a:lnTo>
                <a:lnTo>
                  <a:pt x="5598" y="3729"/>
                </a:lnTo>
                <a:lnTo>
                  <a:pt x="5596" y="3732"/>
                </a:lnTo>
                <a:lnTo>
                  <a:pt x="5595" y="3734"/>
                </a:lnTo>
                <a:lnTo>
                  <a:pt x="5594" y="3737"/>
                </a:lnTo>
                <a:lnTo>
                  <a:pt x="5592" y="3740"/>
                </a:lnTo>
                <a:lnTo>
                  <a:pt x="5591" y="3743"/>
                </a:lnTo>
                <a:lnTo>
                  <a:pt x="5591" y="3743"/>
                </a:lnTo>
                <a:lnTo>
                  <a:pt x="5592" y="3741"/>
                </a:lnTo>
                <a:lnTo>
                  <a:pt x="5592" y="3741"/>
                </a:lnTo>
                <a:lnTo>
                  <a:pt x="5592" y="3741"/>
                </a:lnTo>
                <a:lnTo>
                  <a:pt x="5592" y="3741"/>
                </a:lnTo>
                <a:lnTo>
                  <a:pt x="5592" y="3743"/>
                </a:lnTo>
                <a:lnTo>
                  <a:pt x="5592" y="3743"/>
                </a:lnTo>
                <a:lnTo>
                  <a:pt x="5592" y="3744"/>
                </a:lnTo>
                <a:lnTo>
                  <a:pt x="5592" y="3744"/>
                </a:lnTo>
                <a:lnTo>
                  <a:pt x="5592" y="3745"/>
                </a:lnTo>
                <a:lnTo>
                  <a:pt x="5591" y="3746"/>
                </a:lnTo>
                <a:lnTo>
                  <a:pt x="5591" y="3746"/>
                </a:lnTo>
                <a:lnTo>
                  <a:pt x="5591" y="3747"/>
                </a:lnTo>
                <a:lnTo>
                  <a:pt x="5591" y="3748"/>
                </a:lnTo>
                <a:lnTo>
                  <a:pt x="5591" y="3748"/>
                </a:lnTo>
                <a:lnTo>
                  <a:pt x="5587" y="3742"/>
                </a:lnTo>
                <a:lnTo>
                  <a:pt x="5581" y="3733"/>
                </a:lnTo>
                <a:cubicBezTo>
                  <a:pt x="5581" y="3733"/>
                  <a:pt x="5580" y="3732"/>
                  <a:pt x="5580" y="3731"/>
                </a:cubicBezTo>
                <a:cubicBezTo>
                  <a:pt x="5579" y="3730"/>
                  <a:pt x="5578" y="3730"/>
                  <a:pt x="5577" y="3729"/>
                </a:cubicBezTo>
                <a:lnTo>
                  <a:pt x="5588" y="3729"/>
                </a:lnTo>
                <a:lnTo>
                  <a:pt x="5586" y="3730"/>
                </a:lnTo>
                <a:lnTo>
                  <a:pt x="5586" y="3730"/>
                </a:lnTo>
                <a:lnTo>
                  <a:pt x="5586" y="3730"/>
                </a:lnTo>
                <a:lnTo>
                  <a:pt x="5587" y="3730"/>
                </a:lnTo>
                <a:lnTo>
                  <a:pt x="5587" y="3730"/>
                </a:lnTo>
                <a:lnTo>
                  <a:pt x="5587" y="3730"/>
                </a:lnTo>
                <a:lnTo>
                  <a:pt x="5587" y="3730"/>
                </a:lnTo>
                <a:lnTo>
                  <a:pt x="5587" y="3730"/>
                </a:lnTo>
                <a:lnTo>
                  <a:pt x="5587" y="3730"/>
                </a:lnTo>
                <a:lnTo>
                  <a:pt x="5587" y="3730"/>
                </a:lnTo>
                <a:lnTo>
                  <a:pt x="5587" y="3730"/>
                </a:lnTo>
                <a:lnTo>
                  <a:pt x="5587" y="3730"/>
                </a:lnTo>
                <a:lnTo>
                  <a:pt x="5587" y="3730"/>
                </a:lnTo>
                <a:lnTo>
                  <a:pt x="5588" y="3729"/>
                </a:lnTo>
                <a:lnTo>
                  <a:pt x="5588" y="3729"/>
                </a:lnTo>
                <a:lnTo>
                  <a:pt x="5588" y="3729"/>
                </a:lnTo>
                <a:lnTo>
                  <a:pt x="5588" y="3729"/>
                </a:lnTo>
                <a:lnTo>
                  <a:pt x="5588" y="3729"/>
                </a:lnTo>
                <a:lnTo>
                  <a:pt x="5590" y="3728"/>
                </a:lnTo>
                <a:lnTo>
                  <a:pt x="5590" y="3728"/>
                </a:lnTo>
                <a:lnTo>
                  <a:pt x="5590" y="3728"/>
                </a:lnTo>
                <a:lnTo>
                  <a:pt x="5590" y="3728"/>
                </a:lnTo>
                <a:lnTo>
                  <a:pt x="5593" y="3708"/>
                </a:lnTo>
                <a:close/>
                <a:moveTo>
                  <a:pt x="5636" y="3672"/>
                </a:moveTo>
                <a:lnTo>
                  <a:pt x="5636" y="3672"/>
                </a:lnTo>
                <a:close/>
                <a:moveTo>
                  <a:pt x="5590" y="3710"/>
                </a:moveTo>
                <a:lnTo>
                  <a:pt x="5590" y="3710"/>
                </a:lnTo>
                <a:lnTo>
                  <a:pt x="5590" y="3710"/>
                </a:lnTo>
                <a:lnTo>
                  <a:pt x="5590" y="3710"/>
                </a:lnTo>
                <a:close/>
                <a:moveTo>
                  <a:pt x="5581" y="3716"/>
                </a:moveTo>
                <a:lnTo>
                  <a:pt x="5581" y="3716"/>
                </a:lnTo>
                <a:lnTo>
                  <a:pt x="5581" y="3716"/>
                </a:lnTo>
                <a:lnTo>
                  <a:pt x="5581" y="3716"/>
                </a:lnTo>
                <a:close/>
                <a:moveTo>
                  <a:pt x="5581" y="3716"/>
                </a:moveTo>
                <a:lnTo>
                  <a:pt x="5581" y="3716"/>
                </a:lnTo>
                <a:close/>
                <a:moveTo>
                  <a:pt x="5572" y="3723"/>
                </a:moveTo>
                <a:lnTo>
                  <a:pt x="5572" y="3723"/>
                </a:lnTo>
                <a:lnTo>
                  <a:pt x="5572" y="3723"/>
                </a:lnTo>
                <a:lnTo>
                  <a:pt x="5573" y="3722"/>
                </a:lnTo>
                <a:lnTo>
                  <a:pt x="5572" y="3722"/>
                </a:lnTo>
                <a:lnTo>
                  <a:pt x="5572" y="3723"/>
                </a:lnTo>
                <a:close/>
                <a:moveTo>
                  <a:pt x="5563" y="3729"/>
                </a:moveTo>
                <a:lnTo>
                  <a:pt x="5563" y="3729"/>
                </a:lnTo>
                <a:lnTo>
                  <a:pt x="5561" y="3730"/>
                </a:lnTo>
                <a:lnTo>
                  <a:pt x="5561" y="3730"/>
                </a:lnTo>
                <a:lnTo>
                  <a:pt x="5563" y="3729"/>
                </a:lnTo>
                <a:lnTo>
                  <a:pt x="5564" y="3729"/>
                </a:lnTo>
                <a:lnTo>
                  <a:pt x="5563" y="3729"/>
                </a:lnTo>
                <a:close/>
                <a:moveTo>
                  <a:pt x="5545" y="3740"/>
                </a:moveTo>
                <a:lnTo>
                  <a:pt x="5545" y="3740"/>
                </a:lnTo>
                <a:lnTo>
                  <a:pt x="5545" y="3740"/>
                </a:lnTo>
                <a:close/>
                <a:moveTo>
                  <a:pt x="5536" y="3746"/>
                </a:moveTo>
                <a:lnTo>
                  <a:pt x="5535" y="3746"/>
                </a:lnTo>
                <a:lnTo>
                  <a:pt x="5535" y="3746"/>
                </a:lnTo>
                <a:lnTo>
                  <a:pt x="5535" y="3746"/>
                </a:lnTo>
                <a:lnTo>
                  <a:pt x="5535" y="3746"/>
                </a:lnTo>
                <a:lnTo>
                  <a:pt x="5535" y="3746"/>
                </a:lnTo>
                <a:lnTo>
                  <a:pt x="5535" y="3746"/>
                </a:lnTo>
                <a:lnTo>
                  <a:pt x="5533" y="3747"/>
                </a:lnTo>
                <a:lnTo>
                  <a:pt x="5533" y="3747"/>
                </a:lnTo>
                <a:lnTo>
                  <a:pt x="5533" y="3747"/>
                </a:lnTo>
                <a:lnTo>
                  <a:pt x="5533" y="3747"/>
                </a:lnTo>
                <a:lnTo>
                  <a:pt x="5533" y="3747"/>
                </a:lnTo>
                <a:lnTo>
                  <a:pt x="5535" y="3747"/>
                </a:lnTo>
                <a:lnTo>
                  <a:pt x="5536" y="3745"/>
                </a:lnTo>
                <a:lnTo>
                  <a:pt x="5536" y="3746"/>
                </a:lnTo>
                <a:close/>
                <a:moveTo>
                  <a:pt x="5523" y="3754"/>
                </a:moveTo>
                <a:lnTo>
                  <a:pt x="5523" y="3754"/>
                </a:lnTo>
                <a:lnTo>
                  <a:pt x="5523" y="3754"/>
                </a:lnTo>
                <a:close/>
                <a:moveTo>
                  <a:pt x="5500" y="3768"/>
                </a:moveTo>
                <a:lnTo>
                  <a:pt x="5500" y="3768"/>
                </a:lnTo>
                <a:lnTo>
                  <a:pt x="5500" y="3768"/>
                </a:lnTo>
                <a:close/>
                <a:moveTo>
                  <a:pt x="5492" y="3772"/>
                </a:moveTo>
                <a:lnTo>
                  <a:pt x="5492" y="3772"/>
                </a:lnTo>
                <a:close/>
                <a:moveTo>
                  <a:pt x="5488" y="3775"/>
                </a:moveTo>
                <a:lnTo>
                  <a:pt x="5488" y="3775"/>
                </a:lnTo>
                <a:close/>
                <a:moveTo>
                  <a:pt x="5488" y="3775"/>
                </a:moveTo>
                <a:lnTo>
                  <a:pt x="5488" y="3775"/>
                </a:lnTo>
                <a:close/>
                <a:moveTo>
                  <a:pt x="5491" y="3773"/>
                </a:moveTo>
                <a:lnTo>
                  <a:pt x="5491" y="3773"/>
                </a:lnTo>
                <a:close/>
                <a:moveTo>
                  <a:pt x="5480" y="3779"/>
                </a:moveTo>
                <a:lnTo>
                  <a:pt x="5487" y="3775"/>
                </a:lnTo>
                <a:lnTo>
                  <a:pt x="5487" y="3775"/>
                </a:lnTo>
                <a:lnTo>
                  <a:pt x="5487" y="3775"/>
                </a:lnTo>
                <a:lnTo>
                  <a:pt x="5487" y="3775"/>
                </a:lnTo>
                <a:lnTo>
                  <a:pt x="5487" y="3775"/>
                </a:lnTo>
                <a:lnTo>
                  <a:pt x="5488" y="3775"/>
                </a:lnTo>
                <a:lnTo>
                  <a:pt x="5487" y="3775"/>
                </a:lnTo>
                <a:lnTo>
                  <a:pt x="5487" y="3775"/>
                </a:lnTo>
                <a:lnTo>
                  <a:pt x="5487" y="3775"/>
                </a:lnTo>
                <a:lnTo>
                  <a:pt x="5487" y="3775"/>
                </a:lnTo>
                <a:lnTo>
                  <a:pt x="5488" y="3775"/>
                </a:lnTo>
                <a:lnTo>
                  <a:pt x="5488" y="3775"/>
                </a:lnTo>
                <a:lnTo>
                  <a:pt x="5488" y="3775"/>
                </a:lnTo>
                <a:lnTo>
                  <a:pt x="5488" y="3775"/>
                </a:lnTo>
                <a:lnTo>
                  <a:pt x="5488"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9" y="3775"/>
                </a:lnTo>
                <a:lnTo>
                  <a:pt x="5490" y="3775"/>
                </a:lnTo>
                <a:lnTo>
                  <a:pt x="5491" y="3775"/>
                </a:lnTo>
                <a:lnTo>
                  <a:pt x="5491" y="3775"/>
                </a:lnTo>
                <a:lnTo>
                  <a:pt x="5489" y="3776"/>
                </a:lnTo>
                <a:lnTo>
                  <a:pt x="5491" y="3775"/>
                </a:lnTo>
                <a:lnTo>
                  <a:pt x="5491" y="3775"/>
                </a:lnTo>
                <a:lnTo>
                  <a:pt x="5491" y="3775"/>
                </a:lnTo>
                <a:lnTo>
                  <a:pt x="5492" y="3775"/>
                </a:lnTo>
                <a:lnTo>
                  <a:pt x="5492" y="3775"/>
                </a:lnTo>
                <a:lnTo>
                  <a:pt x="5494" y="3774"/>
                </a:lnTo>
                <a:lnTo>
                  <a:pt x="5494" y="3774"/>
                </a:lnTo>
                <a:lnTo>
                  <a:pt x="5494" y="3774"/>
                </a:lnTo>
                <a:lnTo>
                  <a:pt x="5497" y="3773"/>
                </a:lnTo>
                <a:lnTo>
                  <a:pt x="5498" y="3773"/>
                </a:lnTo>
                <a:lnTo>
                  <a:pt x="5500" y="3771"/>
                </a:lnTo>
                <a:lnTo>
                  <a:pt x="5501" y="3771"/>
                </a:lnTo>
                <a:lnTo>
                  <a:pt x="5499" y="3772"/>
                </a:lnTo>
                <a:lnTo>
                  <a:pt x="5501" y="3771"/>
                </a:lnTo>
                <a:lnTo>
                  <a:pt x="5501" y="3771"/>
                </a:lnTo>
                <a:lnTo>
                  <a:pt x="5502" y="3771"/>
                </a:lnTo>
                <a:lnTo>
                  <a:pt x="5503" y="3771"/>
                </a:lnTo>
                <a:lnTo>
                  <a:pt x="5503" y="3771"/>
                </a:lnTo>
                <a:lnTo>
                  <a:pt x="5503" y="3771"/>
                </a:lnTo>
                <a:lnTo>
                  <a:pt x="5503" y="3771"/>
                </a:lnTo>
                <a:lnTo>
                  <a:pt x="5503" y="3771"/>
                </a:lnTo>
                <a:lnTo>
                  <a:pt x="5503" y="3771"/>
                </a:lnTo>
                <a:lnTo>
                  <a:pt x="5503" y="3771"/>
                </a:lnTo>
                <a:lnTo>
                  <a:pt x="5505" y="3770"/>
                </a:lnTo>
                <a:lnTo>
                  <a:pt x="5505" y="3770"/>
                </a:lnTo>
                <a:lnTo>
                  <a:pt x="5505" y="3770"/>
                </a:lnTo>
                <a:lnTo>
                  <a:pt x="5505" y="3770"/>
                </a:lnTo>
                <a:lnTo>
                  <a:pt x="5505" y="3770"/>
                </a:lnTo>
                <a:lnTo>
                  <a:pt x="5505" y="3770"/>
                </a:lnTo>
                <a:lnTo>
                  <a:pt x="5505" y="3770"/>
                </a:lnTo>
                <a:lnTo>
                  <a:pt x="5504" y="3770"/>
                </a:lnTo>
                <a:lnTo>
                  <a:pt x="5504" y="3770"/>
                </a:lnTo>
                <a:lnTo>
                  <a:pt x="5505" y="3770"/>
                </a:lnTo>
                <a:lnTo>
                  <a:pt x="5505" y="3770"/>
                </a:lnTo>
                <a:lnTo>
                  <a:pt x="5505" y="3770"/>
                </a:lnTo>
                <a:lnTo>
                  <a:pt x="5507" y="3769"/>
                </a:lnTo>
                <a:lnTo>
                  <a:pt x="5509" y="3768"/>
                </a:lnTo>
                <a:lnTo>
                  <a:pt x="5511" y="3768"/>
                </a:lnTo>
                <a:lnTo>
                  <a:pt x="5511" y="3768"/>
                </a:lnTo>
                <a:lnTo>
                  <a:pt x="5515" y="3766"/>
                </a:lnTo>
                <a:lnTo>
                  <a:pt x="5516" y="3765"/>
                </a:lnTo>
                <a:lnTo>
                  <a:pt x="5523" y="3765"/>
                </a:lnTo>
                <a:cubicBezTo>
                  <a:pt x="5542" y="3767"/>
                  <a:pt x="5558" y="3769"/>
                  <a:pt x="5568" y="3771"/>
                </a:cubicBezTo>
                <a:lnTo>
                  <a:pt x="5568" y="3771"/>
                </a:lnTo>
                <a:lnTo>
                  <a:pt x="5572" y="3777"/>
                </a:lnTo>
                <a:lnTo>
                  <a:pt x="5575" y="3783"/>
                </a:lnTo>
                <a:lnTo>
                  <a:pt x="5577" y="3779"/>
                </a:lnTo>
                <a:lnTo>
                  <a:pt x="5578" y="3776"/>
                </a:lnTo>
                <a:lnTo>
                  <a:pt x="5578" y="3776"/>
                </a:lnTo>
                <a:lnTo>
                  <a:pt x="5578" y="3776"/>
                </a:lnTo>
                <a:lnTo>
                  <a:pt x="5578" y="3776"/>
                </a:lnTo>
                <a:lnTo>
                  <a:pt x="5577" y="3779"/>
                </a:lnTo>
                <a:lnTo>
                  <a:pt x="5576" y="3781"/>
                </a:lnTo>
                <a:lnTo>
                  <a:pt x="5575" y="3783"/>
                </a:lnTo>
                <a:lnTo>
                  <a:pt x="5575" y="3783"/>
                </a:lnTo>
                <a:lnTo>
                  <a:pt x="5574" y="3786"/>
                </a:lnTo>
                <a:lnTo>
                  <a:pt x="5572" y="3792"/>
                </a:lnTo>
                <a:lnTo>
                  <a:pt x="5570" y="3797"/>
                </a:lnTo>
                <a:lnTo>
                  <a:pt x="5567" y="3803"/>
                </a:lnTo>
                <a:lnTo>
                  <a:pt x="5565" y="3809"/>
                </a:lnTo>
                <a:lnTo>
                  <a:pt x="5562" y="3818"/>
                </a:lnTo>
                <a:lnTo>
                  <a:pt x="5558" y="3829"/>
                </a:lnTo>
                <a:lnTo>
                  <a:pt x="5557" y="3832"/>
                </a:lnTo>
                <a:lnTo>
                  <a:pt x="5556" y="3834"/>
                </a:lnTo>
                <a:lnTo>
                  <a:pt x="5556" y="3837"/>
                </a:lnTo>
                <a:lnTo>
                  <a:pt x="5552" y="3849"/>
                </a:lnTo>
                <a:lnTo>
                  <a:pt x="5552" y="3849"/>
                </a:lnTo>
                <a:lnTo>
                  <a:pt x="5552" y="3849"/>
                </a:lnTo>
                <a:lnTo>
                  <a:pt x="5552" y="3849"/>
                </a:lnTo>
                <a:lnTo>
                  <a:pt x="5552" y="3849"/>
                </a:lnTo>
                <a:lnTo>
                  <a:pt x="5552" y="3850"/>
                </a:lnTo>
                <a:lnTo>
                  <a:pt x="5552" y="3850"/>
                </a:lnTo>
                <a:lnTo>
                  <a:pt x="5552" y="3850"/>
                </a:lnTo>
                <a:lnTo>
                  <a:pt x="5552" y="3850"/>
                </a:lnTo>
                <a:lnTo>
                  <a:pt x="5552" y="3852"/>
                </a:lnTo>
                <a:lnTo>
                  <a:pt x="5552" y="3852"/>
                </a:lnTo>
                <a:lnTo>
                  <a:pt x="5552" y="3852"/>
                </a:lnTo>
                <a:lnTo>
                  <a:pt x="5552" y="3852"/>
                </a:lnTo>
                <a:lnTo>
                  <a:pt x="5552" y="3853"/>
                </a:lnTo>
                <a:lnTo>
                  <a:pt x="5552" y="3853"/>
                </a:lnTo>
                <a:lnTo>
                  <a:pt x="5552" y="3855"/>
                </a:lnTo>
                <a:lnTo>
                  <a:pt x="5552" y="3855"/>
                </a:lnTo>
                <a:lnTo>
                  <a:pt x="5552" y="3855"/>
                </a:lnTo>
                <a:lnTo>
                  <a:pt x="5552" y="3855"/>
                </a:lnTo>
                <a:lnTo>
                  <a:pt x="5552" y="3855"/>
                </a:lnTo>
                <a:lnTo>
                  <a:pt x="5552" y="3855"/>
                </a:lnTo>
                <a:lnTo>
                  <a:pt x="5552" y="3853"/>
                </a:lnTo>
                <a:lnTo>
                  <a:pt x="5552" y="3853"/>
                </a:lnTo>
                <a:lnTo>
                  <a:pt x="5552" y="3853"/>
                </a:lnTo>
                <a:lnTo>
                  <a:pt x="5550" y="3857"/>
                </a:lnTo>
                <a:lnTo>
                  <a:pt x="5550" y="3859"/>
                </a:lnTo>
                <a:lnTo>
                  <a:pt x="5550" y="3859"/>
                </a:lnTo>
                <a:lnTo>
                  <a:pt x="5550" y="3859"/>
                </a:lnTo>
                <a:lnTo>
                  <a:pt x="5550" y="3859"/>
                </a:lnTo>
                <a:lnTo>
                  <a:pt x="5550" y="3859"/>
                </a:lnTo>
                <a:lnTo>
                  <a:pt x="5550" y="3859"/>
                </a:lnTo>
                <a:lnTo>
                  <a:pt x="5550" y="3859"/>
                </a:lnTo>
                <a:lnTo>
                  <a:pt x="5550" y="3861"/>
                </a:lnTo>
                <a:lnTo>
                  <a:pt x="5549" y="3865"/>
                </a:lnTo>
                <a:lnTo>
                  <a:pt x="5548" y="3869"/>
                </a:lnTo>
                <a:lnTo>
                  <a:pt x="5547" y="3873"/>
                </a:lnTo>
                <a:lnTo>
                  <a:pt x="5547" y="3873"/>
                </a:lnTo>
                <a:cubicBezTo>
                  <a:pt x="5547" y="3873"/>
                  <a:pt x="5547" y="3873"/>
                  <a:pt x="5546" y="3873"/>
                </a:cubicBezTo>
                <a:cubicBezTo>
                  <a:pt x="5541" y="3873"/>
                  <a:pt x="5536" y="3873"/>
                  <a:pt x="5531" y="3873"/>
                </a:cubicBezTo>
                <a:lnTo>
                  <a:pt x="5515" y="3872"/>
                </a:lnTo>
                <a:cubicBezTo>
                  <a:pt x="5503" y="3850"/>
                  <a:pt x="5491" y="3830"/>
                  <a:pt x="5478" y="3810"/>
                </a:cubicBezTo>
                <a:lnTo>
                  <a:pt x="5473" y="3803"/>
                </a:lnTo>
                <a:lnTo>
                  <a:pt x="5469" y="3797"/>
                </a:lnTo>
                <a:lnTo>
                  <a:pt x="5467" y="3793"/>
                </a:lnTo>
                <a:lnTo>
                  <a:pt x="5467" y="3792"/>
                </a:lnTo>
                <a:lnTo>
                  <a:pt x="5480" y="3779"/>
                </a:lnTo>
                <a:close/>
                <a:moveTo>
                  <a:pt x="5526" y="3952"/>
                </a:moveTo>
                <a:lnTo>
                  <a:pt x="5527" y="3948"/>
                </a:lnTo>
                <a:lnTo>
                  <a:pt x="5527" y="3949"/>
                </a:lnTo>
                <a:lnTo>
                  <a:pt x="5527" y="3952"/>
                </a:lnTo>
                <a:lnTo>
                  <a:pt x="5527" y="3952"/>
                </a:lnTo>
                <a:lnTo>
                  <a:pt x="5527" y="3952"/>
                </a:lnTo>
                <a:lnTo>
                  <a:pt x="5525" y="3959"/>
                </a:lnTo>
                <a:lnTo>
                  <a:pt x="5523" y="3969"/>
                </a:lnTo>
                <a:lnTo>
                  <a:pt x="5520" y="3981"/>
                </a:lnTo>
                <a:lnTo>
                  <a:pt x="5520" y="3981"/>
                </a:lnTo>
                <a:lnTo>
                  <a:pt x="5520" y="3982"/>
                </a:lnTo>
                <a:lnTo>
                  <a:pt x="5520" y="3981"/>
                </a:lnTo>
                <a:lnTo>
                  <a:pt x="5520" y="3981"/>
                </a:lnTo>
                <a:lnTo>
                  <a:pt x="5520" y="3982"/>
                </a:lnTo>
                <a:lnTo>
                  <a:pt x="5520" y="3982"/>
                </a:lnTo>
                <a:lnTo>
                  <a:pt x="5520" y="3984"/>
                </a:lnTo>
                <a:lnTo>
                  <a:pt x="5520" y="3984"/>
                </a:lnTo>
                <a:lnTo>
                  <a:pt x="5520" y="3982"/>
                </a:lnTo>
                <a:lnTo>
                  <a:pt x="5520" y="3982"/>
                </a:lnTo>
                <a:lnTo>
                  <a:pt x="5520" y="3981"/>
                </a:lnTo>
                <a:lnTo>
                  <a:pt x="5517" y="3991"/>
                </a:lnTo>
                <a:lnTo>
                  <a:pt x="5517" y="3991"/>
                </a:lnTo>
                <a:lnTo>
                  <a:pt x="5514" y="3991"/>
                </a:lnTo>
                <a:lnTo>
                  <a:pt x="5498" y="3991"/>
                </a:lnTo>
                <a:cubicBezTo>
                  <a:pt x="5484" y="3991"/>
                  <a:pt x="5466" y="3991"/>
                  <a:pt x="5443" y="3991"/>
                </a:cubicBezTo>
                <a:lnTo>
                  <a:pt x="5440" y="3991"/>
                </a:lnTo>
                <a:cubicBezTo>
                  <a:pt x="5427" y="3962"/>
                  <a:pt x="5412" y="3935"/>
                  <a:pt x="5397" y="3908"/>
                </a:cubicBezTo>
                <a:cubicBezTo>
                  <a:pt x="5392" y="3899"/>
                  <a:pt x="5387" y="3891"/>
                  <a:pt x="5382" y="3882"/>
                </a:cubicBezTo>
                <a:lnTo>
                  <a:pt x="5380" y="3880"/>
                </a:lnTo>
                <a:cubicBezTo>
                  <a:pt x="5404" y="3880"/>
                  <a:pt x="5427" y="3880"/>
                  <a:pt x="5448" y="3880"/>
                </a:cubicBezTo>
                <a:cubicBezTo>
                  <a:pt x="5465" y="3880"/>
                  <a:pt x="5481" y="3881"/>
                  <a:pt x="5495" y="3882"/>
                </a:cubicBezTo>
                <a:cubicBezTo>
                  <a:pt x="5506" y="3905"/>
                  <a:pt x="5516" y="3929"/>
                  <a:pt x="5526" y="3952"/>
                </a:cubicBezTo>
                <a:close/>
                <a:moveTo>
                  <a:pt x="5346" y="3891"/>
                </a:moveTo>
                <a:cubicBezTo>
                  <a:pt x="5355" y="3907"/>
                  <a:pt x="5364" y="3925"/>
                  <a:pt x="5373" y="3942"/>
                </a:cubicBezTo>
                <a:cubicBezTo>
                  <a:pt x="5381" y="3959"/>
                  <a:pt x="5389" y="3975"/>
                  <a:pt x="5396" y="3992"/>
                </a:cubicBezTo>
                <a:cubicBezTo>
                  <a:pt x="5365" y="3992"/>
                  <a:pt x="5332" y="3994"/>
                  <a:pt x="5298" y="3995"/>
                </a:cubicBezTo>
                <a:lnTo>
                  <a:pt x="5295" y="3990"/>
                </a:lnTo>
                <a:cubicBezTo>
                  <a:pt x="5287" y="3974"/>
                  <a:pt x="5278" y="3959"/>
                  <a:pt x="5269" y="3944"/>
                </a:cubicBezTo>
                <a:lnTo>
                  <a:pt x="5262" y="3933"/>
                </a:lnTo>
                <a:cubicBezTo>
                  <a:pt x="5260" y="3930"/>
                  <a:pt x="5257" y="3925"/>
                  <a:pt x="5256" y="3924"/>
                </a:cubicBezTo>
                <a:lnTo>
                  <a:pt x="5255" y="3922"/>
                </a:lnTo>
                <a:lnTo>
                  <a:pt x="5253" y="3920"/>
                </a:lnTo>
                <a:lnTo>
                  <a:pt x="5252" y="3918"/>
                </a:lnTo>
                <a:lnTo>
                  <a:pt x="5249" y="3913"/>
                </a:lnTo>
                <a:lnTo>
                  <a:pt x="5248" y="3911"/>
                </a:lnTo>
                <a:lnTo>
                  <a:pt x="5299" y="3882"/>
                </a:lnTo>
                <a:lnTo>
                  <a:pt x="5340" y="3881"/>
                </a:lnTo>
                <a:lnTo>
                  <a:pt x="5346" y="3891"/>
                </a:lnTo>
                <a:close/>
                <a:moveTo>
                  <a:pt x="5331" y="3865"/>
                </a:moveTo>
                <a:lnTo>
                  <a:pt x="5328" y="3865"/>
                </a:lnTo>
                <a:lnTo>
                  <a:pt x="5330" y="3864"/>
                </a:lnTo>
                <a:lnTo>
                  <a:pt x="5331" y="3865"/>
                </a:lnTo>
                <a:close/>
                <a:moveTo>
                  <a:pt x="5114" y="4195"/>
                </a:moveTo>
                <a:cubicBezTo>
                  <a:pt x="5133" y="4191"/>
                  <a:pt x="5152" y="4188"/>
                  <a:pt x="5171" y="4185"/>
                </a:cubicBezTo>
                <a:cubicBezTo>
                  <a:pt x="5179" y="4219"/>
                  <a:pt x="5185" y="4253"/>
                  <a:pt x="5189" y="4288"/>
                </a:cubicBezTo>
                <a:cubicBezTo>
                  <a:pt x="5192" y="4315"/>
                  <a:pt x="5193" y="4343"/>
                  <a:pt x="5192" y="4370"/>
                </a:cubicBezTo>
                <a:cubicBezTo>
                  <a:pt x="5192" y="4372"/>
                  <a:pt x="5192" y="4374"/>
                  <a:pt x="5192" y="4375"/>
                </a:cubicBezTo>
                <a:cubicBezTo>
                  <a:pt x="5177" y="4378"/>
                  <a:pt x="5163" y="4381"/>
                  <a:pt x="5149" y="4385"/>
                </a:cubicBezTo>
                <a:lnTo>
                  <a:pt x="5149" y="4385"/>
                </a:lnTo>
                <a:lnTo>
                  <a:pt x="5149" y="4385"/>
                </a:lnTo>
                <a:cubicBezTo>
                  <a:pt x="5149" y="4382"/>
                  <a:pt x="5149" y="4383"/>
                  <a:pt x="5149" y="4385"/>
                </a:cubicBezTo>
                <a:lnTo>
                  <a:pt x="5149" y="4385"/>
                </a:lnTo>
                <a:cubicBezTo>
                  <a:pt x="5149" y="4380"/>
                  <a:pt x="5149" y="4376"/>
                  <a:pt x="5149" y="4372"/>
                </a:cubicBezTo>
                <a:cubicBezTo>
                  <a:pt x="5147" y="4346"/>
                  <a:pt x="5144" y="4321"/>
                  <a:pt x="5139" y="4296"/>
                </a:cubicBezTo>
                <a:cubicBezTo>
                  <a:pt x="5133" y="4262"/>
                  <a:pt x="5124" y="4228"/>
                  <a:pt x="5113" y="4195"/>
                </a:cubicBezTo>
                <a:lnTo>
                  <a:pt x="5114" y="4195"/>
                </a:lnTo>
                <a:close/>
                <a:moveTo>
                  <a:pt x="5164" y="4923"/>
                </a:moveTo>
                <a:lnTo>
                  <a:pt x="5176" y="4915"/>
                </a:lnTo>
                <a:lnTo>
                  <a:pt x="5183" y="4911"/>
                </a:lnTo>
                <a:lnTo>
                  <a:pt x="5188" y="4907"/>
                </a:lnTo>
                <a:cubicBezTo>
                  <a:pt x="5195" y="4902"/>
                  <a:pt x="5200" y="4897"/>
                  <a:pt x="5207" y="4893"/>
                </a:cubicBezTo>
                <a:cubicBezTo>
                  <a:pt x="5219" y="4883"/>
                  <a:pt x="5230" y="4873"/>
                  <a:pt x="5241" y="4864"/>
                </a:cubicBezTo>
                <a:cubicBezTo>
                  <a:pt x="5262" y="4845"/>
                  <a:pt x="5281" y="4824"/>
                  <a:pt x="5299" y="4802"/>
                </a:cubicBezTo>
                <a:cubicBezTo>
                  <a:pt x="5332" y="4761"/>
                  <a:pt x="5358" y="4715"/>
                  <a:pt x="5375" y="4665"/>
                </a:cubicBezTo>
                <a:cubicBezTo>
                  <a:pt x="5379" y="4654"/>
                  <a:pt x="5383" y="4642"/>
                  <a:pt x="5386" y="4630"/>
                </a:cubicBezTo>
                <a:lnTo>
                  <a:pt x="5406" y="4631"/>
                </a:lnTo>
                <a:lnTo>
                  <a:pt x="5411" y="4631"/>
                </a:lnTo>
                <a:lnTo>
                  <a:pt x="5416" y="4590"/>
                </a:lnTo>
                <a:lnTo>
                  <a:pt x="5415" y="4598"/>
                </a:lnTo>
                <a:lnTo>
                  <a:pt x="5414" y="4605"/>
                </a:lnTo>
                <a:lnTo>
                  <a:pt x="5414" y="4605"/>
                </a:lnTo>
                <a:cubicBezTo>
                  <a:pt x="5413" y="4605"/>
                  <a:pt x="5413" y="4605"/>
                  <a:pt x="5412" y="4605"/>
                </a:cubicBezTo>
                <a:lnTo>
                  <a:pt x="5400" y="4605"/>
                </a:lnTo>
                <a:lnTo>
                  <a:pt x="5393" y="4605"/>
                </a:lnTo>
                <a:cubicBezTo>
                  <a:pt x="5399" y="4578"/>
                  <a:pt x="5404" y="4551"/>
                  <a:pt x="5406" y="4524"/>
                </a:cubicBezTo>
                <a:lnTo>
                  <a:pt x="5420" y="4525"/>
                </a:lnTo>
                <a:lnTo>
                  <a:pt x="5424" y="4525"/>
                </a:lnTo>
                <a:lnTo>
                  <a:pt x="5424" y="4525"/>
                </a:lnTo>
                <a:lnTo>
                  <a:pt x="5420" y="4554"/>
                </a:lnTo>
                <a:lnTo>
                  <a:pt x="5429" y="4487"/>
                </a:lnTo>
                <a:lnTo>
                  <a:pt x="5430" y="4479"/>
                </a:lnTo>
                <a:lnTo>
                  <a:pt x="5430" y="4483"/>
                </a:lnTo>
                <a:lnTo>
                  <a:pt x="5430" y="4478"/>
                </a:lnTo>
                <a:cubicBezTo>
                  <a:pt x="5429" y="4486"/>
                  <a:pt x="5427" y="4494"/>
                  <a:pt x="5427" y="4502"/>
                </a:cubicBezTo>
                <a:lnTo>
                  <a:pt x="5426" y="4509"/>
                </a:lnTo>
                <a:lnTo>
                  <a:pt x="5426" y="4509"/>
                </a:lnTo>
                <a:cubicBezTo>
                  <a:pt x="5421" y="4510"/>
                  <a:pt x="5416" y="4510"/>
                  <a:pt x="5412" y="4509"/>
                </a:cubicBezTo>
                <a:lnTo>
                  <a:pt x="5408" y="4509"/>
                </a:lnTo>
                <a:cubicBezTo>
                  <a:pt x="5408" y="4504"/>
                  <a:pt x="5409" y="4498"/>
                  <a:pt x="5410" y="4492"/>
                </a:cubicBezTo>
                <a:cubicBezTo>
                  <a:pt x="5411" y="4476"/>
                  <a:pt x="5412" y="4460"/>
                  <a:pt x="5412" y="4443"/>
                </a:cubicBezTo>
                <a:cubicBezTo>
                  <a:pt x="5412" y="4440"/>
                  <a:pt x="5412" y="4436"/>
                  <a:pt x="5412" y="4433"/>
                </a:cubicBezTo>
                <a:cubicBezTo>
                  <a:pt x="5425" y="4434"/>
                  <a:pt x="5434" y="4435"/>
                  <a:pt x="5436" y="4436"/>
                </a:cubicBezTo>
                <a:lnTo>
                  <a:pt x="5436" y="4436"/>
                </a:lnTo>
                <a:lnTo>
                  <a:pt x="5433" y="4460"/>
                </a:lnTo>
                <a:lnTo>
                  <a:pt x="5433" y="4464"/>
                </a:lnTo>
                <a:lnTo>
                  <a:pt x="5433" y="4466"/>
                </a:lnTo>
                <a:lnTo>
                  <a:pt x="5433" y="4468"/>
                </a:lnTo>
                <a:lnTo>
                  <a:pt x="5433" y="4468"/>
                </a:lnTo>
                <a:lnTo>
                  <a:pt x="5433" y="4470"/>
                </a:lnTo>
                <a:lnTo>
                  <a:pt x="5433" y="4473"/>
                </a:lnTo>
                <a:lnTo>
                  <a:pt x="5433" y="4472"/>
                </a:lnTo>
                <a:lnTo>
                  <a:pt x="5432" y="4480"/>
                </a:lnTo>
                <a:lnTo>
                  <a:pt x="5433" y="4469"/>
                </a:lnTo>
                <a:lnTo>
                  <a:pt x="5434" y="4461"/>
                </a:lnTo>
                <a:lnTo>
                  <a:pt x="5440" y="4416"/>
                </a:lnTo>
                <a:lnTo>
                  <a:pt x="5449" y="4358"/>
                </a:lnTo>
                <a:cubicBezTo>
                  <a:pt x="5450" y="4347"/>
                  <a:pt x="5452" y="4337"/>
                  <a:pt x="5453" y="4326"/>
                </a:cubicBezTo>
                <a:lnTo>
                  <a:pt x="5453" y="4322"/>
                </a:lnTo>
                <a:lnTo>
                  <a:pt x="5455" y="4311"/>
                </a:lnTo>
                <a:lnTo>
                  <a:pt x="5456" y="4305"/>
                </a:lnTo>
                <a:lnTo>
                  <a:pt x="5464" y="4256"/>
                </a:lnTo>
                <a:lnTo>
                  <a:pt x="5467" y="4238"/>
                </a:lnTo>
                <a:lnTo>
                  <a:pt x="5467" y="4237"/>
                </a:lnTo>
                <a:lnTo>
                  <a:pt x="5468" y="4231"/>
                </a:lnTo>
                <a:cubicBezTo>
                  <a:pt x="5471" y="4245"/>
                  <a:pt x="5473" y="4260"/>
                  <a:pt x="5475" y="4274"/>
                </a:cubicBezTo>
                <a:cubicBezTo>
                  <a:pt x="5479" y="4312"/>
                  <a:pt x="5481" y="4349"/>
                  <a:pt x="5482" y="4387"/>
                </a:cubicBezTo>
                <a:lnTo>
                  <a:pt x="5482" y="4404"/>
                </a:lnTo>
                <a:lnTo>
                  <a:pt x="5482" y="4416"/>
                </a:lnTo>
                <a:lnTo>
                  <a:pt x="5482" y="4430"/>
                </a:lnTo>
                <a:lnTo>
                  <a:pt x="5482" y="4444"/>
                </a:lnTo>
                <a:cubicBezTo>
                  <a:pt x="5480" y="4462"/>
                  <a:pt x="5479" y="4480"/>
                  <a:pt x="5477" y="4498"/>
                </a:cubicBezTo>
                <a:cubicBezTo>
                  <a:pt x="5469" y="4562"/>
                  <a:pt x="5452" y="4624"/>
                  <a:pt x="5426" y="4683"/>
                </a:cubicBezTo>
                <a:cubicBezTo>
                  <a:pt x="5403" y="4735"/>
                  <a:pt x="5370" y="4783"/>
                  <a:pt x="5330" y="4825"/>
                </a:cubicBezTo>
                <a:cubicBezTo>
                  <a:pt x="5309" y="4846"/>
                  <a:pt x="5287" y="4866"/>
                  <a:pt x="5263" y="4884"/>
                </a:cubicBezTo>
                <a:cubicBezTo>
                  <a:pt x="5251" y="4893"/>
                  <a:pt x="5238" y="4902"/>
                  <a:pt x="5224" y="4911"/>
                </a:cubicBezTo>
                <a:cubicBezTo>
                  <a:pt x="5217" y="4916"/>
                  <a:pt x="5211" y="4920"/>
                  <a:pt x="5203" y="4924"/>
                </a:cubicBezTo>
                <a:lnTo>
                  <a:pt x="5191" y="4932"/>
                </a:lnTo>
                <a:lnTo>
                  <a:pt x="5178" y="4939"/>
                </a:lnTo>
                <a:cubicBezTo>
                  <a:pt x="5108" y="4978"/>
                  <a:pt x="5033" y="5008"/>
                  <a:pt x="4956" y="5027"/>
                </a:cubicBezTo>
                <a:cubicBezTo>
                  <a:pt x="5029" y="5001"/>
                  <a:pt x="5099" y="4967"/>
                  <a:pt x="5164" y="4924"/>
                </a:cubicBezTo>
                <a:lnTo>
                  <a:pt x="5164" y="4923"/>
                </a:lnTo>
                <a:close/>
                <a:moveTo>
                  <a:pt x="5052" y="5146"/>
                </a:moveTo>
                <a:cubicBezTo>
                  <a:pt x="5093" y="5129"/>
                  <a:pt x="5132" y="5109"/>
                  <a:pt x="5170" y="5087"/>
                </a:cubicBezTo>
                <a:cubicBezTo>
                  <a:pt x="5189" y="5076"/>
                  <a:pt x="5208" y="5065"/>
                  <a:pt x="5226" y="5053"/>
                </a:cubicBezTo>
                <a:cubicBezTo>
                  <a:pt x="5235" y="5047"/>
                  <a:pt x="5244" y="5040"/>
                  <a:pt x="5253" y="5034"/>
                </a:cubicBezTo>
                <a:lnTo>
                  <a:pt x="5266" y="5024"/>
                </a:lnTo>
                <a:lnTo>
                  <a:pt x="5278" y="5016"/>
                </a:lnTo>
                <a:cubicBezTo>
                  <a:pt x="5334" y="4973"/>
                  <a:pt x="5383" y="4922"/>
                  <a:pt x="5423" y="4865"/>
                </a:cubicBezTo>
                <a:cubicBezTo>
                  <a:pt x="5461" y="4811"/>
                  <a:pt x="5489" y="4751"/>
                  <a:pt x="5508" y="4688"/>
                </a:cubicBezTo>
                <a:cubicBezTo>
                  <a:pt x="5528" y="4619"/>
                  <a:pt x="5539" y="4548"/>
                  <a:pt x="5540" y="4476"/>
                </a:cubicBezTo>
                <a:cubicBezTo>
                  <a:pt x="5540" y="4458"/>
                  <a:pt x="5540" y="4437"/>
                  <a:pt x="5540" y="4418"/>
                </a:cubicBezTo>
                <a:lnTo>
                  <a:pt x="5540" y="4413"/>
                </a:lnTo>
                <a:lnTo>
                  <a:pt x="5540" y="4406"/>
                </a:lnTo>
                <a:lnTo>
                  <a:pt x="5540" y="4394"/>
                </a:lnTo>
                <a:lnTo>
                  <a:pt x="5540" y="4387"/>
                </a:lnTo>
                <a:cubicBezTo>
                  <a:pt x="5540" y="4394"/>
                  <a:pt x="5540" y="4389"/>
                  <a:pt x="5540" y="4390"/>
                </a:cubicBezTo>
                <a:lnTo>
                  <a:pt x="5540" y="4390"/>
                </a:lnTo>
                <a:lnTo>
                  <a:pt x="5540" y="4388"/>
                </a:lnTo>
                <a:cubicBezTo>
                  <a:pt x="5540" y="4379"/>
                  <a:pt x="5539" y="4369"/>
                  <a:pt x="5538" y="4359"/>
                </a:cubicBezTo>
                <a:cubicBezTo>
                  <a:pt x="5535" y="4320"/>
                  <a:pt x="5529" y="4281"/>
                  <a:pt x="5521" y="4242"/>
                </a:cubicBezTo>
                <a:cubicBezTo>
                  <a:pt x="5512" y="4200"/>
                  <a:pt x="5501" y="4158"/>
                  <a:pt x="5488" y="4117"/>
                </a:cubicBezTo>
                <a:lnTo>
                  <a:pt x="5490" y="4105"/>
                </a:lnTo>
                <a:lnTo>
                  <a:pt x="5493" y="4093"/>
                </a:lnTo>
                <a:lnTo>
                  <a:pt x="5494" y="4089"/>
                </a:lnTo>
                <a:lnTo>
                  <a:pt x="5494" y="4089"/>
                </a:lnTo>
                <a:lnTo>
                  <a:pt x="5494" y="4093"/>
                </a:lnTo>
                <a:lnTo>
                  <a:pt x="5494" y="4092"/>
                </a:lnTo>
                <a:lnTo>
                  <a:pt x="5494" y="4089"/>
                </a:lnTo>
                <a:lnTo>
                  <a:pt x="5494" y="4089"/>
                </a:lnTo>
                <a:lnTo>
                  <a:pt x="5497" y="4073"/>
                </a:lnTo>
                <a:lnTo>
                  <a:pt x="5500" y="4057"/>
                </a:lnTo>
                <a:lnTo>
                  <a:pt x="5504" y="4043"/>
                </a:lnTo>
                <a:lnTo>
                  <a:pt x="5509" y="4021"/>
                </a:lnTo>
                <a:lnTo>
                  <a:pt x="5510" y="4015"/>
                </a:lnTo>
                <a:cubicBezTo>
                  <a:pt x="5515" y="3994"/>
                  <a:pt x="5520" y="3975"/>
                  <a:pt x="5525" y="3957"/>
                </a:cubicBezTo>
                <a:lnTo>
                  <a:pt x="5525" y="3956"/>
                </a:lnTo>
                <a:lnTo>
                  <a:pt x="5526" y="3952"/>
                </a:lnTo>
                <a:cubicBezTo>
                  <a:pt x="5528" y="3958"/>
                  <a:pt x="5530" y="3963"/>
                  <a:pt x="5532" y="3968"/>
                </a:cubicBezTo>
                <a:cubicBezTo>
                  <a:pt x="5565" y="4049"/>
                  <a:pt x="5590" y="4134"/>
                  <a:pt x="5604" y="4220"/>
                </a:cubicBezTo>
                <a:cubicBezTo>
                  <a:pt x="5611" y="4262"/>
                  <a:pt x="5616" y="4305"/>
                  <a:pt x="5618" y="4348"/>
                </a:cubicBezTo>
                <a:cubicBezTo>
                  <a:pt x="5618" y="4358"/>
                  <a:pt x="5619" y="4369"/>
                  <a:pt x="5619" y="4380"/>
                </a:cubicBezTo>
                <a:lnTo>
                  <a:pt x="5619" y="4391"/>
                </a:lnTo>
                <a:cubicBezTo>
                  <a:pt x="5619" y="4391"/>
                  <a:pt x="5619" y="4385"/>
                  <a:pt x="5619" y="4388"/>
                </a:cubicBezTo>
                <a:lnTo>
                  <a:pt x="5619" y="4414"/>
                </a:lnTo>
                <a:cubicBezTo>
                  <a:pt x="5619" y="4422"/>
                  <a:pt x="5619" y="4434"/>
                  <a:pt x="5619" y="4444"/>
                </a:cubicBezTo>
                <a:cubicBezTo>
                  <a:pt x="5619" y="4454"/>
                  <a:pt x="5618" y="4465"/>
                  <a:pt x="5618" y="4476"/>
                </a:cubicBezTo>
                <a:cubicBezTo>
                  <a:pt x="5613" y="4555"/>
                  <a:pt x="5597" y="4633"/>
                  <a:pt x="5571" y="4707"/>
                </a:cubicBezTo>
                <a:cubicBezTo>
                  <a:pt x="5546" y="4775"/>
                  <a:pt x="5510" y="4839"/>
                  <a:pt x="5465" y="4896"/>
                </a:cubicBezTo>
                <a:cubicBezTo>
                  <a:pt x="5417" y="4954"/>
                  <a:pt x="5361" y="5005"/>
                  <a:pt x="5298" y="5046"/>
                </a:cubicBezTo>
                <a:lnTo>
                  <a:pt x="5285" y="5054"/>
                </a:lnTo>
                <a:lnTo>
                  <a:pt x="5271" y="5063"/>
                </a:lnTo>
                <a:cubicBezTo>
                  <a:pt x="5262" y="5069"/>
                  <a:pt x="5252" y="5075"/>
                  <a:pt x="5242" y="5081"/>
                </a:cubicBezTo>
                <a:cubicBezTo>
                  <a:pt x="5223" y="5092"/>
                  <a:pt x="5203" y="5103"/>
                  <a:pt x="5183" y="5113"/>
                </a:cubicBezTo>
                <a:cubicBezTo>
                  <a:pt x="5142" y="5133"/>
                  <a:pt x="5101" y="5150"/>
                  <a:pt x="5058" y="5165"/>
                </a:cubicBezTo>
                <a:cubicBezTo>
                  <a:pt x="4975" y="5194"/>
                  <a:pt x="4888" y="5213"/>
                  <a:pt x="4800" y="5223"/>
                </a:cubicBezTo>
                <a:cubicBezTo>
                  <a:pt x="4886" y="5206"/>
                  <a:pt x="4970" y="5180"/>
                  <a:pt x="5052" y="5146"/>
                </a:cubicBezTo>
                <a:close/>
                <a:moveTo>
                  <a:pt x="5618" y="3703"/>
                </a:moveTo>
                <a:lnTo>
                  <a:pt x="5618" y="3703"/>
                </a:lnTo>
                <a:lnTo>
                  <a:pt x="5618" y="3703"/>
                </a:lnTo>
                <a:lnTo>
                  <a:pt x="5618" y="3703"/>
                </a:lnTo>
                <a:close/>
                <a:moveTo>
                  <a:pt x="5622" y="3695"/>
                </a:moveTo>
                <a:lnTo>
                  <a:pt x="5622" y="3695"/>
                </a:lnTo>
                <a:lnTo>
                  <a:pt x="5622" y="3695"/>
                </a:lnTo>
                <a:lnTo>
                  <a:pt x="5622" y="3695"/>
                </a:lnTo>
                <a:lnTo>
                  <a:pt x="5622" y="3695"/>
                </a:lnTo>
                <a:lnTo>
                  <a:pt x="5622" y="3695"/>
                </a:lnTo>
                <a:lnTo>
                  <a:pt x="5622" y="3695"/>
                </a:lnTo>
                <a:lnTo>
                  <a:pt x="5622" y="3694"/>
                </a:lnTo>
                <a:lnTo>
                  <a:pt x="5622" y="3694"/>
                </a:lnTo>
                <a:lnTo>
                  <a:pt x="5622" y="3694"/>
                </a:lnTo>
                <a:lnTo>
                  <a:pt x="5622" y="3694"/>
                </a:lnTo>
                <a:lnTo>
                  <a:pt x="5622" y="3693"/>
                </a:lnTo>
                <a:lnTo>
                  <a:pt x="5621" y="3695"/>
                </a:lnTo>
                <a:lnTo>
                  <a:pt x="5620" y="3696"/>
                </a:lnTo>
                <a:lnTo>
                  <a:pt x="5620" y="3698"/>
                </a:lnTo>
                <a:lnTo>
                  <a:pt x="5622" y="3695"/>
                </a:lnTo>
                <a:close/>
                <a:moveTo>
                  <a:pt x="5626" y="3688"/>
                </a:moveTo>
                <a:lnTo>
                  <a:pt x="5626" y="3688"/>
                </a:lnTo>
                <a:lnTo>
                  <a:pt x="5626" y="3688"/>
                </a:lnTo>
                <a:close/>
                <a:moveTo>
                  <a:pt x="5628" y="3686"/>
                </a:moveTo>
                <a:lnTo>
                  <a:pt x="5628" y="3686"/>
                </a:lnTo>
                <a:lnTo>
                  <a:pt x="5628" y="3686"/>
                </a:lnTo>
                <a:close/>
                <a:moveTo>
                  <a:pt x="5634" y="3676"/>
                </a:moveTo>
                <a:lnTo>
                  <a:pt x="5634" y="3676"/>
                </a:lnTo>
                <a:lnTo>
                  <a:pt x="5634" y="3676"/>
                </a:lnTo>
                <a:close/>
                <a:moveTo>
                  <a:pt x="5635" y="3675"/>
                </a:moveTo>
                <a:lnTo>
                  <a:pt x="5637" y="3673"/>
                </a:lnTo>
                <a:lnTo>
                  <a:pt x="5635" y="3675"/>
                </a:lnTo>
                <a:close/>
                <a:moveTo>
                  <a:pt x="5639" y="3670"/>
                </a:moveTo>
                <a:lnTo>
                  <a:pt x="5639" y="3670"/>
                </a:lnTo>
                <a:close/>
                <a:moveTo>
                  <a:pt x="5615" y="3692"/>
                </a:moveTo>
                <a:lnTo>
                  <a:pt x="5615" y="3692"/>
                </a:lnTo>
                <a:close/>
                <a:moveTo>
                  <a:pt x="5601" y="3703"/>
                </a:moveTo>
                <a:lnTo>
                  <a:pt x="5601" y="3703"/>
                </a:lnTo>
                <a:lnTo>
                  <a:pt x="5601" y="3703"/>
                </a:lnTo>
                <a:lnTo>
                  <a:pt x="5601" y="3703"/>
                </a:lnTo>
                <a:lnTo>
                  <a:pt x="5601" y="3703"/>
                </a:lnTo>
                <a:lnTo>
                  <a:pt x="5601" y="3703"/>
                </a:lnTo>
                <a:lnTo>
                  <a:pt x="5601" y="3703"/>
                </a:lnTo>
                <a:close/>
                <a:moveTo>
                  <a:pt x="5600" y="3704"/>
                </a:moveTo>
                <a:lnTo>
                  <a:pt x="5600" y="3704"/>
                </a:lnTo>
                <a:close/>
                <a:moveTo>
                  <a:pt x="5593" y="3709"/>
                </a:moveTo>
                <a:lnTo>
                  <a:pt x="5593" y="3709"/>
                </a:lnTo>
                <a:close/>
                <a:moveTo>
                  <a:pt x="5592" y="3709"/>
                </a:moveTo>
                <a:lnTo>
                  <a:pt x="5592" y="3709"/>
                </a:lnTo>
                <a:lnTo>
                  <a:pt x="5592" y="3709"/>
                </a:lnTo>
                <a:close/>
                <a:moveTo>
                  <a:pt x="5590" y="3710"/>
                </a:moveTo>
                <a:lnTo>
                  <a:pt x="5590" y="3710"/>
                </a:lnTo>
                <a:lnTo>
                  <a:pt x="5590" y="3710"/>
                </a:lnTo>
                <a:lnTo>
                  <a:pt x="5590" y="3710"/>
                </a:lnTo>
                <a:lnTo>
                  <a:pt x="5590" y="3710"/>
                </a:lnTo>
                <a:lnTo>
                  <a:pt x="5590" y="3710"/>
                </a:lnTo>
                <a:lnTo>
                  <a:pt x="5590" y="3710"/>
                </a:lnTo>
                <a:lnTo>
                  <a:pt x="5590" y="3710"/>
                </a:lnTo>
                <a:lnTo>
                  <a:pt x="5590" y="3710"/>
                </a:lnTo>
                <a:lnTo>
                  <a:pt x="5590" y="3710"/>
                </a:lnTo>
                <a:close/>
                <a:moveTo>
                  <a:pt x="5587" y="3713"/>
                </a:moveTo>
                <a:lnTo>
                  <a:pt x="5586" y="3714"/>
                </a:lnTo>
                <a:lnTo>
                  <a:pt x="5586" y="3714"/>
                </a:lnTo>
                <a:lnTo>
                  <a:pt x="5586" y="3714"/>
                </a:lnTo>
                <a:lnTo>
                  <a:pt x="5586" y="3714"/>
                </a:lnTo>
                <a:lnTo>
                  <a:pt x="5586" y="3714"/>
                </a:lnTo>
                <a:lnTo>
                  <a:pt x="5586" y="3714"/>
                </a:lnTo>
                <a:lnTo>
                  <a:pt x="5587" y="3714"/>
                </a:lnTo>
                <a:lnTo>
                  <a:pt x="5587" y="3714"/>
                </a:lnTo>
                <a:lnTo>
                  <a:pt x="5587" y="3714"/>
                </a:lnTo>
                <a:lnTo>
                  <a:pt x="5587" y="3714"/>
                </a:lnTo>
                <a:lnTo>
                  <a:pt x="5587" y="3714"/>
                </a:lnTo>
                <a:lnTo>
                  <a:pt x="5586" y="3714"/>
                </a:lnTo>
                <a:lnTo>
                  <a:pt x="5591" y="3710"/>
                </a:lnTo>
                <a:lnTo>
                  <a:pt x="5587" y="3713"/>
                </a:lnTo>
                <a:close/>
                <a:moveTo>
                  <a:pt x="5582" y="3716"/>
                </a:moveTo>
                <a:lnTo>
                  <a:pt x="5582" y="3716"/>
                </a:lnTo>
                <a:lnTo>
                  <a:pt x="5583" y="3716"/>
                </a:lnTo>
                <a:lnTo>
                  <a:pt x="5582" y="3716"/>
                </a:lnTo>
                <a:lnTo>
                  <a:pt x="5582" y="3716"/>
                </a:lnTo>
                <a:lnTo>
                  <a:pt x="5582" y="3716"/>
                </a:lnTo>
                <a:lnTo>
                  <a:pt x="5582" y="3716"/>
                </a:lnTo>
                <a:lnTo>
                  <a:pt x="5582" y="3716"/>
                </a:lnTo>
                <a:lnTo>
                  <a:pt x="5582" y="3716"/>
                </a:lnTo>
                <a:lnTo>
                  <a:pt x="5582" y="3716"/>
                </a:lnTo>
                <a:lnTo>
                  <a:pt x="5582" y="3716"/>
                </a:lnTo>
                <a:lnTo>
                  <a:pt x="5582" y="3716"/>
                </a:lnTo>
                <a:close/>
                <a:moveTo>
                  <a:pt x="5577" y="3719"/>
                </a:moveTo>
                <a:lnTo>
                  <a:pt x="5575" y="3721"/>
                </a:lnTo>
                <a:lnTo>
                  <a:pt x="5577" y="3720"/>
                </a:lnTo>
                <a:lnTo>
                  <a:pt x="5576" y="3720"/>
                </a:lnTo>
                <a:lnTo>
                  <a:pt x="5576" y="3720"/>
                </a:lnTo>
                <a:lnTo>
                  <a:pt x="5576" y="3720"/>
                </a:lnTo>
                <a:lnTo>
                  <a:pt x="5576" y="3720"/>
                </a:lnTo>
                <a:lnTo>
                  <a:pt x="5576" y="3720"/>
                </a:lnTo>
                <a:lnTo>
                  <a:pt x="5576" y="3720"/>
                </a:lnTo>
                <a:lnTo>
                  <a:pt x="5575" y="3720"/>
                </a:lnTo>
                <a:lnTo>
                  <a:pt x="5575" y="3720"/>
                </a:lnTo>
                <a:lnTo>
                  <a:pt x="5575" y="3720"/>
                </a:lnTo>
                <a:lnTo>
                  <a:pt x="5579" y="3717"/>
                </a:lnTo>
                <a:lnTo>
                  <a:pt x="5577" y="3719"/>
                </a:lnTo>
                <a:close/>
                <a:moveTo>
                  <a:pt x="5563" y="3729"/>
                </a:moveTo>
                <a:lnTo>
                  <a:pt x="5563" y="3729"/>
                </a:lnTo>
                <a:close/>
                <a:moveTo>
                  <a:pt x="5552" y="3736"/>
                </a:moveTo>
                <a:lnTo>
                  <a:pt x="5552" y="3736"/>
                </a:lnTo>
                <a:lnTo>
                  <a:pt x="5552" y="3736"/>
                </a:lnTo>
                <a:close/>
                <a:moveTo>
                  <a:pt x="5549" y="3738"/>
                </a:moveTo>
                <a:lnTo>
                  <a:pt x="5547" y="3740"/>
                </a:lnTo>
                <a:lnTo>
                  <a:pt x="5547" y="3740"/>
                </a:lnTo>
                <a:lnTo>
                  <a:pt x="5547" y="3740"/>
                </a:lnTo>
                <a:lnTo>
                  <a:pt x="5547" y="3740"/>
                </a:lnTo>
                <a:lnTo>
                  <a:pt x="5547" y="3740"/>
                </a:lnTo>
                <a:lnTo>
                  <a:pt x="5547" y="3740"/>
                </a:lnTo>
                <a:lnTo>
                  <a:pt x="5547" y="3740"/>
                </a:lnTo>
                <a:lnTo>
                  <a:pt x="5547" y="3740"/>
                </a:lnTo>
                <a:lnTo>
                  <a:pt x="5547" y="3740"/>
                </a:lnTo>
                <a:lnTo>
                  <a:pt x="5548" y="3740"/>
                </a:lnTo>
                <a:lnTo>
                  <a:pt x="5550" y="3739"/>
                </a:lnTo>
                <a:lnTo>
                  <a:pt x="5551" y="3739"/>
                </a:lnTo>
                <a:lnTo>
                  <a:pt x="5550" y="3739"/>
                </a:lnTo>
                <a:lnTo>
                  <a:pt x="5550" y="3739"/>
                </a:lnTo>
                <a:lnTo>
                  <a:pt x="5549" y="3739"/>
                </a:lnTo>
                <a:lnTo>
                  <a:pt x="5549" y="3739"/>
                </a:lnTo>
                <a:lnTo>
                  <a:pt x="5549" y="3739"/>
                </a:lnTo>
                <a:lnTo>
                  <a:pt x="5549" y="3739"/>
                </a:lnTo>
                <a:lnTo>
                  <a:pt x="5549" y="3739"/>
                </a:lnTo>
                <a:lnTo>
                  <a:pt x="5549" y="3739"/>
                </a:lnTo>
                <a:lnTo>
                  <a:pt x="5549" y="3739"/>
                </a:lnTo>
                <a:lnTo>
                  <a:pt x="5549" y="3739"/>
                </a:lnTo>
                <a:lnTo>
                  <a:pt x="5549" y="3739"/>
                </a:lnTo>
                <a:lnTo>
                  <a:pt x="5548" y="3739"/>
                </a:lnTo>
                <a:lnTo>
                  <a:pt x="5548" y="3739"/>
                </a:lnTo>
                <a:lnTo>
                  <a:pt x="5548" y="3739"/>
                </a:lnTo>
                <a:lnTo>
                  <a:pt x="5548" y="3739"/>
                </a:lnTo>
                <a:lnTo>
                  <a:pt x="5550" y="3738"/>
                </a:lnTo>
                <a:lnTo>
                  <a:pt x="5552" y="3736"/>
                </a:lnTo>
                <a:lnTo>
                  <a:pt x="5551" y="3736"/>
                </a:lnTo>
                <a:lnTo>
                  <a:pt x="5549" y="3738"/>
                </a:lnTo>
                <a:close/>
                <a:moveTo>
                  <a:pt x="5538" y="3746"/>
                </a:moveTo>
                <a:lnTo>
                  <a:pt x="5538" y="3746"/>
                </a:lnTo>
                <a:lnTo>
                  <a:pt x="5538" y="3746"/>
                </a:lnTo>
                <a:close/>
                <a:moveTo>
                  <a:pt x="5534" y="3748"/>
                </a:moveTo>
                <a:lnTo>
                  <a:pt x="5533" y="3749"/>
                </a:lnTo>
                <a:lnTo>
                  <a:pt x="5532" y="3749"/>
                </a:lnTo>
                <a:lnTo>
                  <a:pt x="5532" y="3749"/>
                </a:lnTo>
                <a:lnTo>
                  <a:pt x="5532" y="3749"/>
                </a:lnTo>
                <a:lnTo>
                  <a:pt x="5532" y="3749"/>
                </a:lnTo>
                <a:lnTo>
                  <a:pt x="5531" y="3750"/>
                </a:lnTo>
                <a:lnTo>
                  <a:pt x="5535" y="3747"/>
                </a:lnTo>
                <a:lnTo>
                  <a:pt x="5535" y="3747"/>
                </a:lnTo>
                <a:lnTo>
                  <a:pt x="5535" y="3747"/>
                </a:lnTo>
                <a:lnTo>
                  <a:pt x="5534" y="3748"/>
                </a:lnTo>
                <a:close/>
                <a:moveTo>
                  <a:pt x="5501" y="3768"/>
                </a:moveTo>
                <a:lnTo>
                  <a:pt x="5501" y="3768"/>
                </a:lnTo>
                <a:lnTo>
                  <a:pt x="5501" y="3768"/>
                </a:lnTo>
                <a:lnTo>
                  <a:pt x="5501" y="3768"/>
                </a:lnTo>
                <a:close/>
                <a:moveTo>
                  <a:pt x="5499" y="3768"/>
                </a:moveTo>
                <a:lnTo>
                  <a:pt x="5499" y="3768"/>
                </a:lnTo>
                <a:lnTo>
                  <a:pt x="5499" y="3768"/>
                </a:lnTo>
                <a:close/>
                <a:moveTo>
                  <a:pt x="5448" y="3797"/>
                </a:moveTo>
                <a:lnTo>
                  <a:pt x="5449" y="3799"/>
                </a:lnTo>
                <a:lnTo>
                  <a:pt x="5454" y="3808"/>
                </a:lnTo>
                <a:lnTo>
                  <a:pt x="5462" y="3820"/>
                </a:lnTo>
                <a:cubicBezTo>
                  <a:pt x="5467" y="3830"/>
                  <a:pt x="5472" y="3839"/>
                  <a:pt x="5478" y="3849"/>
                </a:cubicBezTo>
                <a:lnTo>
                  <a:pt x="5484" y="3861"/>
                </a:lnTo>
                <a:lnTo>
                  <a:pt x="5472" y="3861"/>
                </a:lnTo>
                <a:cubicBezTo>
                  <a:pt x="5445" y="3861"/>
                  <a:pt x="5415" y="3861"/>
                  <a:pt x="5383" y="3861"/>
                </a:cubicBezTo>
                <a:lnTo>
                  <a:pt x="5369" y="3861"/>
                </a:lnTo>
                <a:lnTo>
                  <a:pt x="5366" y="3857"/>
                </a:lnTo>
                <a:lnTo>
                  <a:pt x="5361" y="3849"/>
                </a:lnTo>
                <a:lnTo>
                  <a:pt x="5360" y="3846"/>
                </a:lnTo>
                <a:lnTo>
                  <a:pt x="5360" y="3846"/>
                </a:lnTo>
                <a:lnTo>
                  <a:pt x="5385" y="3832"/>
                </a:lnTo>
                <a:lnTo>
                  <a:pt x="5422" y="3811"/>
                </a:lnTo>
                <a:lnTo>
                  <a:pt x="5448" y="3797"/>
                </a:lnTo>
                <a:close/>
                <a:moveTo>
                  <a:pt x="4948" y="4080"/>
                </a:moveTo>
                <a:lnTo>
                  <a:pt x="4895" y="4110"/>
                </a:lnTo>
                <a:lnTo>
                  <a:pt x="4895" y="4110"/>
                </a:lnTo>
                <a:lnTo>
                  <a:pt x="4751" y="4191"/>
                </a:lnTo>
                <a:cubicBezTo>
                  <a:pt x="4811" y="4143"/>
                  <a:pt x="4879" y="4105"/>
                  <a:pt x="4951" y="4078"/>
                </a:cubicBezTo>
                <a:lnTo>
                  <a:pt x="4948" y="4080"/>
                </a:lnTo>
                <a:close/>
                <a:moveTo>
                  <a:pt x="4980" y="4508"/>
                </a:moveTo>
                <a:cubicBezTo>
                  <a:pt x="4981" y="4511"/>
                  <a:pt x="4983" y="4514"/>
                  <a:pt x="4984" y="4517"/>
                </a:cubicBezTo>
                <a:cubicBezTo>
                  <a:pt x="4988" y="4527"/>
                  <a:pt x="4989" y="4538"/>
                  <a:pt x="4988" y="4549"/>
                </a:cubicBezTo>
                <a:cubicBezTo>
                  <a:pt x="4984" y="4566"/>
                  <a:pt x="4977" y="4583"/>
                  <a:pt x="4967" y="4597"/>
                </a:cubicBezTo>
                <a:cubicBezTo>
                  <a:pt x="4966" y="4598"/>
                  <a:pt x="4965" y="4600"/>
                  <a:pt x="4964" y="4601"/>
                </a:cubicBezTo>
                <a:lnTo>
                  <a:pt x="4962" y="4603"/>
                </a:lnTo>
                <a:lnTo>
                  <a:pt x="4959" y="4606"/>
                </a:lnTo>
                <a:lnTo>
                  <a:pt x="4949" y="4616"/>
                </a:lnTo>
                <a:cubicBezTo>
                  <a:pt x="4942" y="4623"/>
                  <a:pt x="4934" y="4630"/>
                  <a:pt x="4927" y="4637"/>
                </a:cubicBezTo>
                <a:cubicBezTo>
                  <a:pt x="4912" y="4650"/>
                  <a:pt x="4896" y="4662"/>
                  <a:pt x="4880" y="4674"/>
                </a:cubicBezTo>
                <a:cubicBezTo>
                  <a:pt x="4852" y="4695"/>
                  <a:pt x="4823" y="4714"/>
                  <a:pt x="4793" y="4731"/>
                </a:cubicBezTo>
                <a:cubicBezTo>
                  <a:pt x="4798" y="4717"/>
                  <a:pt x="4803" y="4704"/>
                  <a:pt x="4809" y="4691"/>
                </a:cubicBezTo>
                <a:cubicBezTo>
                  <a:pt x="4832" y="4641"/>
                  <a:pt x="4865" y="4596"/>
                  <a:pt x="4907" y="4560"/>
                </a:cubicBezTo>
                <a:cubicBezTo>
                  <a:pt x="4929" y="4540"/>
                  <a:pt x="4954" y="4522"/>
                  <a:pt x="4980" y="4507"/>
                </a:cubicBezTo>
                <a:lnTo>
                  <a:pt x="4980" y="4508"/>
                </a:lnTo>
                <a:close/>
                <a:moveTo>
                  <a:pt x="5606" y="3698"/>
                </a:moveTo>
                <a:lnTo>
                  <a:pt x="5606" y="3698"/>
                </a:lnTo>
                <a:lnTo>
                  <a:pt x="5606" y="3698"/>
                </a:lnTo>
                <a:close/>
                <a:moveTo>
                  <a:pt x="6536" y="2510"/>
                </a:moveTo>
                <a:cubicBezTo>
                  <a:pt x="6599" y="2558"/>
                  <a:pt x="6657" y="2611"/>
                  <a:pt x="6711" y="2668"/>
                </a:cubicBezTo>
                <a:cubicBezTo>
                  <a:pt x="6760" y="2720"/>
                  <a:pt x="6805" y="2775"/>
                  <a:pt x="6846" y="2833"/>
                </a:cubicBezTo>
                <a:cubicBezTo>
                  <a:pt x="6865" y="2860"/>
                  <a:pt x="6882" y="2885"/>
                  <a:pt x="6897" y="2910"/>
                </a:cubicBezTo>
                <a:cubicBezTo>
                  <a:pt x="6905" y="2922"/>
                  <a:pt x="6912" y="2934"/>
                  <a:pt x="6919" y="2946"/>
                </a:cubicBezTo>
                <a:lnTo>
                  <a:pt x="6931" y="2966"/>
                </a:lnTo>
                <a:lnTo>
                  <a:pt x="6934" y="2971"/>
                </a:lnTo>
                <a:lnTo>
                  <a:pt x="6939" y="2981"/>
                </a:lnTo>
                <a:lnTo>
                  <a:pt x="6950" y="3000"/>
                </a:lnTo>
                <a:lnTo>
                  <a:pt x="6969" y="3033"/>
                </a:lnTo>
                <a:cubicBezTo>
                  <a:pt x="6981" y="3055"/>
                  <a:pt x="6993" y="3077"/>
                  <a:pt x="7004" y="3099"/>
                </a:cubicBezTo>
                <a:cubicBezTo>
                  <a:pt x="7190" y="3459"/>
                  <a:pt x="7298" y="3854"/>
                  <a:pt x="7320" y="4259"/>
                </a:cubicBezTo>
                <a:cubicBezTo>
                  <a:pt x="7321" y="4285"/>
                  <a:pt x="7322" y="4311"/>
                  <a:pt x="7323" y="4336"/>
                </a:cubicBezTo>
                <a:lnTo>
                  <a:pt x="7323" y="4375"/>
                </a:lnTo>
                <a:lnTo>
                  <a:pt x="7323" y="4426"/>
                </a:lnTo>
                <a:lnTo>
                  <a:pt x="7323" y="4449"/>
                </a:lnTo>
                <a:lnTo>
                  <a:pt x="7323" y="4471"/>
                </a:lnTo>
                <a:lnTo>
                  <a:pt x="7323" y="4491"/>
                </a:lnTo>
                <a:cubicBezTo>
                  <a:pt x="7322" y="4517"/>
                  <a:pt x="7321" y="4543"/>
                  <a:pt x="7320" y="4569"/>
                </a:cubicBezTo>
                <a:cubicBezTo>
                  <a:pt x="7313" y="4676"/>
                  <a:pt x="7301" y="4784"/>
                  <a:pt x="7281" y="4890"/>
                </a:cubicBezTo>
                <a:cubicBezTo>
                  <a:pt x="7261" y="5002"/>
                  <a:pt x="7232" y="5112"/>
                  <a:pt x="7197" y="5220"/>
                </a:cubicBezTo>
                <a:cubicBezTo>
                  <a:pt x="7160" y="5332"/>
                  <a:pt x="7115" y="5440"/>
                  <a:pt x="7062" y="5546"/>
                </a:cubicBezTo>
                <a:cubicBezTo>
                  <a:pt x="6955" y="5758"/>
                  <a:pt x="6817" y="5952"/>
                  <a:pt x="6653" y="6123"/>
                </a:cubicBezTo>
                <a:cubicBezTo>
                  <a:pt x="6574" y="6205"/>
                  <a:pt x="6489" y="6281"/>
                  <a:pt x="6399" y="6351"/>
                </a:cubicBezTo>
                <a:cubicBezTo>
                  <a:pt x="6377" y="6368"/>
                  <a:pt x="6355" y="6385"/>
                  <a:pt x="6333" y="6401"/>
                </a:cubicBezTo>
                <a:lnTo>
                  <a:pt x="6300" y="6425"/>
                </a:lnTo>
                <a:lnTo>
                  <a:pt x="6284" y="6436"/>
                </a:lnTo>
                <a:lnTo>
                  <a:pt x="6268" y="6447"/>
                </a:lnTo>
                <a:cubicBezTo>
                  <a:pt x="6228" y="6473"/>
                  <a:pt x="6188" y="6499"/>
                  <a:pt x="6147" y="6523"/>
                </a:cubicBezTo>
                <a:cubicBezTo>
                  <a:pt x="5983" y="6620"/>
                  <a:pt x="5810" y="6699"/>
                  <a:pt x="5630" y="6759"/>
                </a:cubicBezTo>
                <a:cubicBezTo>
                  <a:pt x="5809" y="6695"/>
                  <a:pt x="5981" y="6613"/>
                  <a:pt x="6143" y="6513"/>
                </a:cubicBezTo>
                <a:cubicBezTo>
                  <a:pt x="6183" y="6488"/>
                  <a:pt x="6223" y="6461"/>
                  <a:pt x="6262" y="6434"/>
                </a:cubicBezTo>
                <a:lnTo>
                  <a:pt x="6294" y="6412"/>
                </a:lnTo>
                <a:lnTo>
                  <a:pt x="6326" y="6388"/>
                </a:lnTo>
                <a:cubicBezTo>
                  <a:pt x="6348" y="6372"/>
                  <a:pt x="6369" y="6354"/>
                  <a:pt x="6391" y="6337"/>
                </a:cubicBezTo>
                <a:cubicBezTo>
                  <a:pt x="6479" y="6266"/>
                  <a:pt x="6561" y="6190"/>
                  <a:pt x="6638" y="6108"/>
                </a:cubicBezTo>
                <a:cubicBezTo>
                  <a:pt x="6718" y="6023"/>
                  <a:pt x="6791" y="5933"/>
                  <a:pt x="6857" y="5837"/>
                </a:cubicBezTo>
                <a:cubicBezTo>
                  <a:pt x="6990" y="5646"/>
                  <a:pt x="7094" y="5435"/>
                  <a:pt x="7165" y="5213"/>
                </a:cubicBezTo>
                <a:cubicBezTo>
                  <a:pt x="7199" y="5107"/>
                  <a:pt x="7225" y="4999"/>
                  <a:pt x="7245" y="4889"/>
                </a:cubicBezTo>
                <a:cubicBezTo>
                  <a:pt x="7263" y="4785"/>
                  <a:pt x="7275" y="4680"/>
                  <a:pt x="7280" y="4574"/>
                </a:cubicBezTo>
                <a:cubicBezTo>
                  <a:pt x="7281" y="4548"/>
                  <a:pt x="7282" y="4523"/>
                  <a:pt x="7283" y="4497"/>
                </a:cubicBezTo>
                <a:lnTo>
                  <a:pt x="7283" y="4458"/>
                </a:lnTo>
                <a:lnTo>
                  <a:pt x="7283" y="4384"/>
                </a:lnTo>
                <a:lnTo>
                  <a:pt x="7282" y="4345"/>
                </a:lnTo>
                <a:cubicBezTo>
                  <a:pt x="7281" y="4320"/>
                  <a:pt x="7280" y="4295"/>
                  <a:pt x="7278" y="4269"/>
                </a:cubicBezTo>
                <a:cubicBezTo>
                  <a:pt x="7266" y="4071"/>
                  <a:pt x="7233" y="3874"/>
                  <a:pt x="7179" y="3683"/>
                </a:cubicBezTo>
                <a:cubicBezTo>
                  <a:pt x="7126" y="3494"/>
                  <a:pt x="7054" y="3311"/>
                  <a:pt x="6964" y="3137"/>
                </a:cubicBezTo>
                <a:cubicBezTo>
                  <a:pt x="6953" y="3116"/>
                  <a:pt x="6941" y="3094"/>
                  <a:pt x="6929" y="3073"/>
                </a:cubicBezTo>
                <a:lnTo>
                  <a:pt x="6912" y="3041"/>
                </a:lnTo>
                <a:lnTo>
                  <a:pt x="6892" y="3006"/>
                </a:lnTo>
                <a:lnTo>
                  <a:pt x="6886" y="2997"/>
                </a:lnTo>
                <a:lnTo>
                  <a:pt x="6884" y="2992"/>
                </a:lnTo>
                <a:lnTo>
                  <a:pt x="6881" y="2987"/>
                </a:lnTo>
                <a:lnTo>
                  <a:pt x="6872" y="2971"/>
                </a:lnTo>
                <a:cubicBezTo>
                  <a:pt x="6858" y="2949"/>
                  <a:pt x="6844" y="2925"/>
                  <a:pt x="6827" y="2901"/>
                </a:cubicBezTo>
                <a:cubicBezTo>
                  <a:pt x="6791" y="2846"/>
                  <a:pt x="6751" y="2794"/>
                  <a:pt x="6708" y="2745"/>
                </a:cubicBezTo>
                <a:cubicBezTo>
                  <a:pt x="6610" y="2634"/>
                  <a:pt x="6495" y="2538"/>
                  <a:pt x="6367" y="2463"/>
                </a:cubicBezTo>
                <a:lnTo>
                  <a:pt x="6356" y="2456"/>
                </a:lnTo>
                <a:cubicBezTo>
                  <a:pt x="6392" y="2462"/>
                  <a:pt x="6426" y="2469"/>
                  <a:pt x="6461" y="2477"/>
                </a:cubicBezTo>
                <a:lnTo>
                  <a:pt x="6507" y="2487"/>
                </a:lnTo>
                <a:cubicBezTo>
                  <a:pt x="6517" y="2495"/>
                  <a:pt x="6527" y="2502"/>
                  <a:pt x="6537" y="2510"/>
                </a:cubicBezTo>
                <a:lnTo>
                  <a:pt x="6536" y="2510"/>
                </a:lnTo>
                <a:close/>
              </a:path>
            </a:pathLst>
          </a:custGeom>
          <a:gradFill>
            <a:gsLst>
              <a:gs pos="0">
                <a:srgbClr val="DFB88D">
                  <a:lumMod val="56000"/>
                  <a:lumOff val="44000"/>
                  <a:alpha val="52000"/>
                </a:srgbClr>
              </a:gs>
              <a:gs pos="100000">
                <a:srgbClr val="9A5A33">
                  <a:lumMod val="86000"/>
                  <a:lumOff val="14000"/>
                  <a:alpha val="6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148" name="PA-文本框 147"/>
          <p:cNvSpPr txBox="1"/>
          <p:nvPr>
            <p:custDataLst>
              <p:tags r:id="rId9"/>
            </p:custDataLst>
          </p:nvPr>
        </p:nvSpPr>
        <p:spPr>
          <a:xfrm>
            <a:off x="7742976" y="3027580"/>
            <a:ext cx="563337" cy="769441"/>
          </a:xfrm>
          <a:prstGeom prst="rect">
            <a:avLst/>
          </a:prstGeom>
          <a:noFill/>
        </p:spPr>
        <p:txBody>
          <a:bodyPr wrap="square" rtlCol="0">
            <a:spAutoFit/>
          </a:bodyPr>
          <a:lstStyle/>
          <a:p>
            <a:pPr algn="ctr"/>
            <a:r>
              <a:rPr lang="zh-CN" altLang="en-US" sz="44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贰</a:t>
            </a:r>
          </a:p>
        </p:txBody>
      </p:sp>
      <p:sp>
        <p:nvSpPr>
          <p:cNvPr id="150" name="PA-任意多边形 108-30892"/>
          <p:cNvSpPr>
            <a:spLocks noEditPoints="1"/>
          </p:cNvSpPr>
          <p:nvPr>
            <p:custDataLst>
              <p:tags r:id="rId10"/>
            </p:custDataLst>
          </p:nvPr>
        </p:nvSpPr>
        <p:spPr bwMode="auto">
          <a:xfrm rot="11871185">
            <a:off x="7755381" y="5228833"/>
            <a:ext cx="325068" cy="352156"/>
          </a:xfrm>
          <a:custGeom>
            <a:avLst/>
            <a:gdLst>
              <a:gd name="T0" fmla="*/ 6563 w 9821"/>
              <a:gd name="T1" fmla="*/ 6778 h 10653"/>
              <a:gd name="T2" fmla="*/ 6734 w 9821"/>
              <a:gd name="T3" fmla="*/ 2666 h 10653"/>
              <a:gd name="T4" fmla="*/ 4561 w 9821"/>
              <a:gd name="T5" fmla="*/ 8660 h 10653"/>
              <a:gd name="T6" fmla="*/ 8500 w 9821"/>
              <a:gd name="T7" fmla="*/ 5992 h 10653"/>
              <a:gd name="T8" fmla="*/ 2310 w 9821"/>
              <a:gd name="T9" fmla="*/ 10401 h 10653"/>
              <a:gd name="T10" fmla="*/ 7174 w 9821"/>
              <a:gd name="T11" fmla="*/ 4706 h 10653"/>
              <a:gd name="T12" fmla="*/ 6988 w 9821"/>
              <a:gd name="T13" fmla="*/ 4172 h 10653"/>
              <a:gd name="T14" fmla="*/ 5760 w 9821"/>
              <a:gd name="T15" fmla="*/ 6425 h 10653"/>
              <a:gd name="T16" fmla="*/ 6865 w 9821"/>
              <a:gd name="T17" fmla="*/ 4387 h 10653"/>
              <a:gd name="T18" fmla="*/ 6767 w 9821"/>
              <a:gd name="T19" fmla="*/ 4604 h 10653"/>
              <a:gd name="T20" fmla="*/ 6124 w 9821"/>
              <a:gd name="T21" fmla="*/ 3008 h 10653"/>
              <a:gd name="T22" fmla="*/ 6012 w 9821"/>
              <a:gd name="T23" fmla="*/ 3059 h 10653"/>
              <a:gd name="T24" fmla="*/ 6268 w 9821"/>
              <a:gd name="T25" fmla="*/ 5063 h 10653"/>
              <a:gd name="T26" fmla="*/ 5949 w 9821"/>
              <a:gd name="T27" fmla="*/ 3515 h 10653"/>
              <a:gd name="T28" fmla="*/ 5722 w 9821"/>
              <a:gd name="T29" fmla="*/ 3628 h 10653"/>
              <a:gd name="T30" fmla="*/ 5606 w 9821"/>
              <a:gd name="T31" fmla="*/ 3725 h 10653"/>
              <a:gd name="T32" fmla="*/ 5611 w 9821"/>
              <a:gd name="T33" fmla="*/ 3696 h 10653"/>
              <a:gd name="T34" fmla="*/ 5599 w 9821"/>
              <a:gd name="T35" fmla="*/ 3705 h 10653"/>
              <a:gd name="T36" fmla="*/ 5580 w 9821"/>
              <a:gd name="T37" fmla="*/ 3715 h 10653"/>
              <a:gd name="T38" fmla="*/ 5520 w 9821"/>
              <a:gd name="T39" fmla="*/ 3759 h 10653"/>
              <a:gd name="T40" fmla="*/ 5249 w 9821"/>
              <a:gd name="T41" fmla="*/ 3909 h 10653"/>
              <a:gd name="T42" fmla="*/ 4816 w 9821"/>
              <a:gd name="T43" fmla="*/ 4154 h 10653"/>
              <a:gd name="T44" fmla="*/ 3640 w 9821"/>
              <a:gd name="T45" fmla="*/ 3024 h 10653"/>
              <a:gd name="T46" fmla="*/ 5010 w 9821"/>
              <a:gd name="T47" fmla="*/ 4390 h 10653"/>
              <a:gd name="T48" fmla="*/ 5563 w 9821"/>
              <a:gd name="T49" fmla="*/ 3729 h 10653"/>
              <a:gd name="T50" fmla="*/ 5566 w 9821"/>
              <a:gd name="T51" fmla="*/ 3818 h 10653"/>
              <a:gd name="T52" fmla="*/ 5638 w 9821"/>
              <a:gd name="T53" fmla="*/ 3670 h 10653"/>
              <a:gd name="T54" fmla="*/ 5401 w 9821"/>
              <a:gd name="T55" fmla="*/ 4289 h 10653"/>
              <a:gd name="T56" fmla="*/ 5036 w 9821"/>
              <a:gd name="T57" fmla="*/ 4041 h 10653"/>
              <a:gd name="T58" fmla="*/ 5463 w 9821"/>
              <a:gd name="T59" fmla="*/ 4261 h 10653"/>
              <a:gd name="T60" fmla="*/ 5279 w 9821"/>
              <a:gd name="T61" fmla="*/ 4364 h 10653"/>
              <a:gd name="T62" fmla="*/ 5491 w 9821"/>
              <a:gd name="T63" fmla="*/ 4114 h 10653"/>
              <a:gd name="T64" fmla="*/ 5503 w 9821"/>
              <a:gd name="T65" fmla="*/ 4084 h 10653"/>
              <a:gd name="T66" fmla="*/ 5515 w 9821"/>
              <a:gd name="T67" fmla="*/ 3759 h 10653"/>
              <a:gd name="T68" fmla="*/ 5546 w 9821"/>
              <a:gd name="T69" fmla="*/ 3741 h 10653"/>
              <a:gd name="T70" fmla="*/ 5621 w 9821"/>
              <a:gd name="T71" fmla="*/ 3694 h 10653"/>
              <a:gd name="T72" fmla="*/ 5624 w 9821"/>
              <a:gd name="T73" fmla="*/ 3684 h 10653"/>
              <a:gd name="T74" fmla="*/ 5607 w 9821"/>
              <a:gd name="T75" fmla="*/ 3721 h 10653"/>
              <a:gd name="T76" fmla="*/ 5610 w 9821"/>
              <a:gd name="T77" fmla="*/ 3717 h 10653"/>
              <a:gd name="T78" fmla="*/ 5568 w 9821"/>
              <a:gd name="T79" fmla="*/ 3727 h 10653"/>
              <a:gd name="T80" fmla="*/ 5572 w 9821"/>
              <a:gd name="T81" fmla="*/ 3808 h 10653"/>
              <a:gd name="T82" fmla="*/ 5554 w 9821"/>
              <a:gd name="T83" fmla="*/ 3860 h 10653"/>
              <a:gd name="T84" fmla="*/ 5553 w 9821"/>
              <a:gd name="T85" fmla="*/ 3859 h 10653"/>
              <a:gd name="T86" fmla="*/ 5501 w 9821"/>
              <a:gd name="T87" fmla="*/ 4057 h 10653"/>
              <a:gd name="T88" fmla="*/ 5565 w 9821"/>
              <a:gd name="T89" fmla="*/ 3824 h 10653"/>
              <a:gd name="T90" fmla="*/ 5601 w 9821"/>
              <a:gd name="T91" fmla="*/ 3703 h 10653"/>
              <a:gd name="T92" fmla="*/ 5604 w 9821"/>
              <a:gd name="T93" fmla="*/ 3701 h 10653"/>
              <a:gd name="T94" fmla="*/ 5611 w 9821"/>
              <a:gd name="T95" fmla="*/ 3698 h 10653"/>
              <a:gd name="T96" fmla="*/ 5598 w 9821"/>
              <a:gd name="T97" fmla="*/ 3727 h 10653"/>
              <a:gd name="T98" fmla="*/ 5636 w 9821"/>
              <a:gd name="T99" fmla="*/ 3672 h 10653"/>
              <a:gd name="T100" fmla="*/ 5488 w 9821"/>
              <a:gd name="T101" fmla="*/ 3775 h 10653"/>
              <a:gd name="T102" fmla="*/ 5500 w 9821"/>
              <a:gd name="T103" fmla="*/ 3771 h 10653"/>
              <a:gd name="T104" fmla="*/ 5558 w 9821"/>
              <a:gd name="T105" fmla="*/ 3829 h 10653"/>
              <a:gd name="T106" fmla="*/ 5527 w 9821"/>
              <a:gd name="T107" fmla="*/ 3948 h 10653"/>
              <a:gd name="T108" fmla="*/ 5114 w 9821"/>
              <a:gd name="T109" fmla="*/ 4195 h 10653"/>
              <a:gd name="T110" fmla="*/ 5433 w 9821"/>
              <a:gd name="T111" fmla="*/ 4460 h 10653"/>
              <a:gd name="T112" fmla="*/ 5540 w 9821"/>
              <a:gd name="T113" fmla="*/ 4387 h 10653"/>
              <a:gd name="T114" fmla="*/ 5622 w 9821"/>
              <a:gd name="T115" fmla="*/ 3695 h 10653"/>
              <a:gd name="T116" fmla="*/ 5587 w 9821"/>
              <a:gd name="T117" fmla="*/ 3713 h 10653"/>
              <a:gd name="T118" fmla="*/ 5547 w 9821"/>
              <a:gd name="T119" fmla="*/ 3740 h 10653"/>
              <a:gd name="T120" fmla="*/ 5462 w 9821"/>
              <a:gd name="T121" fmla="*/ 3820 h 10653"/>
              <a:gd name="T122" fmla="*/ 7323 w 9821"/>
              <a:gd name="T123" fmla="*/ 4426 h 10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21" h="10653">
                <a:moveTo>
                  <a:pt x="9820" y="3826"/>
                </a:moveTo>
                <a:cubicBezTo>
                  <a:pt x="9818" y="3653"/>
                  <a:pt x="9809" y="3475"/>
                  <a:pt x="9789" y="3293"/>
                </a:cubicBezTo>
                <a:cubicBezTo>
                  <a:pt x="9790" y="3316"/>
                  <a:pt x="9792" y="3339"/>
                  <a:pt x="9793" y="3362"/>
                </a:cubicBezTo>
                <a:cubicBezTo>
                  <a:pt x="9764" y="3188"/>
                  <a:pt x="9726" y="3015"/>
                  <a:pt x="9677" y="2846"/>
                </a:cubicBezTo>
                <a:cubicBezTo>
                  <a:pt x="9624" y="2665"/>
                  <a:pt x="9559" y="2489"/>
                  <a:pt x="9480" y="2318"/>
                </a:cubicBezTo>
                <a:cubicBezTo>
                  <a:pt x="9313" y="1953"/>
                  <a:pt x="9083" y="1621"/>
                  <a:pt x="8802" y="1334"/>
                </a:cubicBezTo>
                <a:cubicBezTo>
                  <a:pt x="8662" y="1193"/>
                  <a:pt x="8512" y="1063"/>
                  <a:pt x="8351" y="946"/>
                </a:cubicBezTo>
                <a:cubicBezTo>
                  <a:pt x="8199" y="835"/>
                  <a:pt x="8039" y="735"/>
                  <a:pt x="7873" y="646"/>
                </a:cubicBezTo>
                <a:cubicBezTo>
                  <a:pt x="7717" y="562"/>
                  <a:pt x="7557" y="488"/>
                  <a:pt x="7393" y="422"/>
                </a:cubicBezTo>
                <a:cubicBezTo>
                  <a:pt x="7235" y="358"/>
                  <a:pt x="7079" y="306"/>
                  <a:pt x="6926" y="259"/>
                </a:cubicBezTo>
                <a:cubicBezTo>
                  <a:pt x="6688" y="188"/>
                  <a:pt x="6445" y="129"/>
                  <a:pt x="6200" y="82"/>
                </a:cubicBezTo>
                <a:cubicBezTo>
                  <a:pt x="5992" y="52"/>
                  <a:pt x="5798" y="32"/>
                  <a:pt x="5616" y="18"/>
                </a:cubicBezTo>
                <a:lnTo>
                  <a:pt x="5548" y="14"/>
                </a:lnTo>
                <a:lnTo>
                  <a:pt x="5515" y="12"/>
                </a:lnTo>
                <a:lnTo>
                  <a:pt x="5480" y="10"/>
                </a:lnTo>
                <a:cubicBezTo>
                  <a:pt x="5432" y="7"/>
                  <a:pt x="5385" y="5"/>
                  <a:pt x="5338" y="4"/>
                </a:cubicBezTo>
                <a:cubicBezTo>
                  <a:pt x="5244" y="1"/>
                  <a:pt x="5152" y="0"/>
                  <a:pt x="5062" y="0"/>
                </a:cubicBezTo>
                <a:cubicBezTo>
                  <a:pt x="4735" y="3"/>
                  <a:pt x="4409" y="32"/>
                  <a:pt x="4086" y="87"/>
                </a:cubicBezTo>
                <a:cubicBezTo>
                  <a:pt x="3776" y="139"/>
                  <a:pt x="3471" y="218"/>
                  <a:pt x="3174" y="323"/>
                </a:cubicBezTo>
                <a:cubicBezTo>
                  <a:pt x="3068" y="361"/>
                  <a:pt x="2986" y="394"/>
                  <a:pt x="2931" y="417"/>
                </a:cubicBezTo>
                <a:cubicBezTo>
                  <a:pt x="2876" y="440"/>
                  <a:pt x="2848" y="452"/>
                  <a:pt x="2848" y="452"/>
                </a:cubicBezTo>
                <a:cubicBezTo>
                  <a:pt x="2785" y="480"/>
                  <a:pt x="2723" y="510"/>
                  <a:pt x="2661" y="541"/>
                </a:cubicBezTo>
                <a:cubicBezTo>
                  <a:pt x="2630" y="557"/>
                  <a:pt x="2598" y="573"/>
                  <a:pt x="2568" y="589"/>
                </a:cubicBezTo>
                <a:lnTo>
                  <a:pt x="2544" y="602"/>
                </a:lnTo>
                <a:lnTo>
                  <a:pt x="2519" y="616"/>
                </a:lnTo>
                <a:lnTo>
                  <a:pt x="2464" y="646"/>
                </a:lnTo>
                <a:cubicBezTo>
                  <a:pt x="2320" y="729"/>
                  <a:pt x="2180" y="820"/>
                  <a:pt x="2046" y="918"/>
                </a:cubicBezTo>
                <a:cubicBezTo>
                  <a:pt x="1784" y="1110"/>
                  <a:pt x="1546" y="1333"/>
                  <a:pt x="1338" y="1582"/>
                </a:cubicBezTo>
                <a:cubicBezTo>
                  <a:pt x="950" y="2045"/>
                  <a:pt x="678" y="2594"/>
                  <a:pt x="546" y="3184"/>
                </a:cubicBezTo>
                <a:cubicBezTo>
                  <a:pt x="487" y="3452"/>
                  <a:pt x="456" y="3727"/>
                  <a:pt x="453" y="4002"/>
                </a:cubicBezTo>
                <a:cubicBezTo>
                  <a:pt x="450" y="4257"/>
                  <a:pt x="471" y="4513"/>
                  <a:pt x="515" y="4764"/>
                </a:cubicBezTo>
                <a:cubicBezTo>
                  <a:pt x="557" y="4996"/>
                  <a:pt x="621" y="5222"/>
                  <a:pt x="707" y="5441"/>
                </a:cubicBezTo>
                <a:cubicBezTo>
                  <a:pt x="786" y="5640"/>
                  <a:pt x="885" y="5831"/>
                  <a:pt x="1001" y="6011"/>
                </a:cubicBezTo>
                <a:cubicBezTo>
                  <a:pt x="1201" y="6319"/>
                  <a:pt x="1454" y="6588"/>
                  <a:pt x="1749" y="6806"/>
                </a:cubicBezTo>
                <a:cubicBezTo>
                  <a:pt x="1970" y="6970"/>
                  <a:pt x="2212" y="7105"/>
                  <a:pt x="2468" y="7207"/>
                </a:cubicBezTo>
                <a:cubicBezTo>
                  <a:pt x="2631" y="7273"/>
                  <a:pt x="2798" y="7326"/>
                  <a:pt x="2969" y="7366"/>
                </a:cubicBezTo>
                <a:cubicBezTo>
                  <a:pt x="3086" y="7393"/>
                  <a:pt x="3149" y="7404"/>
                  <a:pt x="3149" y="7404"/>
                </a:cubicBezTo>
                <a:cubicBezTo>
                  <a:pt x="3406" y="7466"/>
                  <a:pt x="3667" y="7506"/>
                  <a:pt x="3931" y="7523"/>
                </a:cubicBezTo>
                <a:cubicBezTo>
                  <a:pt x="4060" y="7531"/>
                  <a:pt x="4189" y="7535"/>
                  <a:pt x="4315" y="7535"/>
                </a:cubicBezTo>
                <a:cubicBezTo>
                  <a:pt x="4441" y="7534"/>
                  <a:pt x="4567" y="7529"/>
                  <a:pt x="4690" y="7519"/>
                </a:cubicBezTo>
                <a:cubicBezTo>
                  <a:pt x="5182" y="7478"/>
                  <a:pt x="5639" y="7355"/>
                  <a:pt x="6033" y="7167"/>
                </a:cubicBezTo>
                <a:cubicBezTo>
                  <a:pt x="5748" y="7295"/>
                  <a:pt x="5448" y="7385"/>
                  <a:pt x="5139" y="7434"/>
                </a:cubicBezTo>
                <a:cubicBezTo>
                  <a:pt x="4921" y="7470"/>
                  <a:pt x="4700" y="7488"/>
                  <a:pt x="4479" y="7487"/>
                </a:cubicBezTo>
                <a:cubicBezTo>
                  <a:pt x="4262" y="7486"/>
                  <a:pt x="4045" y="7471"/>
                  <a:pt x="3830" y="7440"/>
                </a:cubicBezTo>
                <a:cubicBezTo>
                  <a:pt x="4047" y="7463"/>
                  <a:pt x="4265" y="7472"/>
                  <a:pt x="4483" y="7467"/>
                </a:cubicBezTo>
                <a:cubicBezTo>
                  <a:pt x="4701" y="7462"/>
                  <a:pt x="4919" y="7438"/>
                  <a:pt x="5133" y="7398"/>
                </a:cubicBezTo>
                <a:cubicBezTo>
                  <a:pt x="5561" y="7317"/>
                  <a:pt x="5974" y="7163"/>
                  <a:pt x="6338" y="6934"/>
                </a:cubicBezTo>
                <a:cubicBezTo>
                  <a:pt x="6385" y="6905"/>
                  <a:pt x="6431" y="6874"/>
                  <a:pt x="6476" y="6842"/>
                </a:cubicBezTo>
                <a:lnTo>
                  <a:pt x="6510" y="6818"/>
                </a:lnTo>
                <a:lnTo>
                  <a:pt x="6544" y="6792"/>
                </a:lnTo>
                <a:lnTo>
                  <a:pt x="6563" y="6778"/>
                </a:lnTo>
                <a:lnTo>
                  <a:pt x="6582" y="6764"/>
                </a:lnTo>
                <a:cubicBezTo>
                  <a:pt x="6595" y="6754"/>
                  <a:pt x="6608" y="6744"/>
                  <a:pt x="6621" y="6734"/>
                </a:cubicBezTo>
                <a:cubicBezTo>
                  <a:pt x="6725" y="6650"/>
                  <a:pt x="6824" y="6560"/>
                  <a:pt x="6916" y="6463"/>
                </a:cubicBezTo>
                <a:cubicBezTo>
                  <a:pt x="7012" y="6363"/>
                  <a:pt x="7100" y="6256"/>
                  <a:pt x="7180" y="6142"/>
                </a:cubicBezTo>
                <a:cubicBezTo>
                  <a:pt x="7262" y="6027"/>
                  <a:pt x="7334" y="5907"/>
                  <a:pt x="7397" y="5781"/>
                </a:cubicBezTo>
                <a:cubicBezTo>
                  <a:pt x="7350" y="5871"/>
                  <a:pt x="7297" y="5958"/>
                  <a:pt x="7240" y="6042"/>
                </a:cubicBezTo>
                <a:cubicBezTo>
                  <a:pt x="7161" y="6157"/>
                  <a:pt x="7075" y="6265"/>
                  <a:pt x="6980" y="6367"/>
                </a:cubicBezTo>
                <a:cubicBezTo>
                  <a:pt x="6888" y="6466"/>
                  <a:pt x="6790" y="6558"/>
                  <a:pt x="6686" y="6642"/>
                </a:cubicBezTo>
                <a:cubicBezTo>
                  <a:pt x="6635" y="6683"/>
                  <a:pt x="6583" y="6722"/>
                  <a:pt x="6531" y="6759"/>
                </a:cubicBezTo>
                <a:lnTo>
                  <a:pt x="6513" y="6772"/>
                </a:lnTo>
                <a:lnTo>
                  <a:pt x="6495" y="6784"/>
                </a:lnTo>
                <a:lnTo>
                  <a:pt x="6461" y="6807"/>
                </a:lnTo>
                <a:cubicBezTo>
                  <a:pt x="6439" y="6822"/>
                  <a:pt x="6416" y="6836"/>
                  <a:pt x="6392" y="6851"/>
                </a:cubicBezTo>
                <a:cubicBezTo>
                  <a:pt x="6299" y="6909"/>
                  <a:pt x="6203" y="6961"/>
                  <a:pt x="6104" y="7009"/>
                </a:cubicBezTo>
                <a:cubicBezTo>
                  <a:pt x="5710" y="7199"/>
                  <a:pt x="5277" y="7303"/>
                  <a:pt x="4847" y="7333"/>
                </a:cubicBezTo>
                <a:cubicBezTo>
                  <a:pt x="4739" y="7341"/>
                  <a:pt x="4632" y="7344"/>
                  <a:pt x="4525" y="7342"/>
                </a:cubicBezTo>
                <a:cubicBezTo>
                  <a:pt x="4418" y="7341"/>
                  <a:pt x="4312" y="7335"/>
                  <a:pt x="4207" y="7326"/>
                </a:cubicBezTo>
                <a:cubicBezTo>
                  <a:pt x="4003" y="7309"/>
                  <a:pt x="3801" y="7276"/>
                  <a:pt x="3602" y="7228"/>
                </a:cubicBezTo>
                <a:cubicBezTo>
                  <a:pt x="3809" y="7254"/>
                  <a:pt x="4017" y="7265"/>
                  <a:pt x="4225" y="7263"/>
                </a:cubicBezTo>
                <a:cubicBezTo>
                  <a:pt x="4431" y="7263"/>
                  <a:pt x="4636" y="7247"/>
                  <a:pt x="4838" y="7217"/>
                </a:cubicBezTo>
                <a:cubicBezTo>
                  <a:pt x="5241" y="7156"/>
                  <a:pt x="5628" y="7033"/>
                  <a:pt x="5976" y="6843"/>
                </a:cubicBezTo>
                <a:cubicBezTo>
                  <a:pt x="6062" y="6796"/>
                  <a:pt x="6147" y="6744"/>
                  <a:pt x="6228" y="6689"/>
                </a:cubicBezTo>
                <a:cubicBezTo>
                  <a:pt x="6269" y="6661"/>
                  <a:pt x="6309" y="6632"/>
                  <a:pt x="6348" y="6603"/>
                </a:cubicBezTo>
                <a:lnTo>
                  <a:pt x="6377" y="6580"/>
                </a:lnTo>
                <a:lnTo>
                  <a:pt x="6409" y="6554"/>
                </a:lnTo>
                <a:cubicBezTo>
                  <a:pt x="6431" y="6537"/>
                  <a:pt x="6453" y="6519"/>
                  <a:pt x="6475" y="6500"/>
                </a:cubicBezTo>
                <a:cubicBezTo>
                  <a:pt x="6564" y="6425"/>
                  <a:pt x="6648" y="6343"/>
                  <a:pt x="6727" y="6257"/>
                </a:cubicBezTo>
                <a:cubicBezTo>
                  <a:pt x="6808" y="6168"/>
                  <a:pt x="6883" y="6073"/>
                  <a:pt x="6951" y="5974"/>
                </a:cubicBezTo>
                <a:cubicBezTo>
                  <a:pt x="7087" y="5774"/>
                  <a:pt x="7194" y="5556"/>
                  <a:pt x="7268" y="5326"/>
                </a:cubicBezTo>
                <a:cubicBezTo>
                  <a:pt x="7337" y="5112"/>
                  <a:pt x="7377" y="4889"/>
                  <a:pt x="7390" y="4664"/>
                </a:cubicBezTo>
                <a:cubicBezTo>
                  <a:pt x="7393" y="4605"/>
                  <a:pt x="7394" y="4546"/>
                  <a:pt x="7394" y="4488"/>
                </a:cubicBezTo>
                <a:lnTo>
                  <a:pt x="7394" y="4440"/>
                </a:lnTo>
                <a:lnTo>
                  <a:pt x="7394" y="4427"/>
                </a:lnTo>
                <a:lnTo>
                  <a:pt x="7394" y="4418"/>
                </a:lnTo>
                <a:lnTo>
                  <a:pt x="7394" y="4406"/>
                </a:lnTo>
                <a:lnTo>
                  <a:pt x="7394" y="4400"/>
                </a:lnTo>
                <a:lnTo>
                  <a:pt x="7394" y="4400"/>
                </a:lnTo>
                <a:cubicBezTo>
                  <a:pt x="7394" y="4396"/>
                  <a:pt x="7394" y="4408"/>
                  <a:pt x="7394" y="4391"/>
                </a:cubicBezTo>
                <a:lnTo>
                  <a:pt x="7394" y="4382"/>
                </a:lnTo>
                <a:lnTo>
                  <a:pt x="7393" y="4361"/>
                </a:lnTo>
                <a:lnTo>
                  <a:pt x="7390" y="4317"/>
                </a:lnTo>
                <a:cubicBezTo>
                  <a:pt x="7382" y="4203"/>
                  <a:pt x="7368" y="4090"/>
                  <a:pt x="7347" y="3978"/>
                </a:cubicBezTo>
                <a:cubicBezTo>
                  <a:pt x="7286" y="3650"/>
                  <a:pt x="7170" y="3334"/>
                  <a:pt x="7004" y="3044"/>
                </a:cubicBezTo>
                <a:lnTo>
                  <a:pt x="6981" y="3008"/>
                </a:lnTo>
                <a:lnTo>
                  <a:pt x="6958" y="2969"/>
                </a:lnTo>
                <a:lnTo>
                  <a:pt x="6952" y="2959"/>
                </a:lnTo>
                <a:lnTo>
                  <a:pt x="6949" y="2954"/>
                </a:lnTo>
                <a:lnTo>
                  <a:pt x="6945" y="2949"/>
                </a:lnTo>
                <a:lnTo>
                  <a:pt x="6933" y="2929"/>
                </a:lnTo>
                <a:cubicBezTo>
                  <a:pt x="6917" y="2903"/>
                  <a:pt x="6900" y="2875"/>
                  <a:pt x="6880" y="2847"/>
                </a:cubicBezTo>
                <a:cubicBezTo>
                  <a:pt x="6836" y="2783"/>
                  <a:pt x="6787" y="2723"/>
                  <a:pt x="6734" y="2666"/>
                </a:cubicBezTo>
                <a:cubicBezTo>
                  <a:pt x="6675" y="2604"/>
                  <a:pt x="6611" y="2547"/>
                  <a:pt x="6543" y="2496"/>
                </a:cubicBezTo>
                <a:cubicBezTo>
                  <a:pt x="6652" y="2522"/>
                  <a:pt x="6760" y="2557"/>
                  <a:pt x="6864" y="2598"/>
                </a:cubicBezTo>
                <a:cubicBezTo>
                  <a:pt x="6981" y="2644"/>
                  <a:pt x="7092" y="2703"/>
                  <a:pt x="7195" y="2774"/>
                </a:cubicBezTo>
                <a:cubicBezTo>
                  <a:pt x="7246" y="2810"/>
                  <a:pt x="7295" y="2849"/>
                  <a:pt x="7340" y="2892"/>
                </a:cubicBezTo>
                <a:cubicBezTo>
                  <a:pt x="7384" y="2933"/>
                  <a:pt x="7424" y="2977"/>
                  <a:pt x="7461" y="3023"/>
                </a:cubicBezTo>
                <a:cubicBezTo>
                  <a:pt x="7498" y="3070"/>
                  <a:pt x="7531" y="3118"/>
                  <a:pt x="7561" y="3169"/>
                </a:cubicBezTo>
                <a:cubicBezTo>
                  <a:pt x="7591" y="3221"/>
                  <a:pt x="7618" y="3275"/>
                  <a:pt x="7641" y="3330"/>
                </a:cubicBezTo>
                <a:cubicBezTo>
                  <a:pt x="7642" y="3199"/>
                  <a:pt x="7634" y="3068"/>
                  <a:pt x="7615" y="2939"/>
                </a:cubicBezTo>
                <a:cubicBezTo>
                  <a:pt x="7679" y="3092"/>
                  <a:pt x="7721" y="3253"/>
                  <a:pt x="7739" y="3419"/>
                </a:cubicBezTo>
                <a:cubicBezTo>
                  <a:pt x="7752" y="3531"/>
                  <a:pt x="7758" y="3643"/>
                  <a:pt x="7755" y="3756"/>
                </a:cubicBezTo>
                <a:cubicBezTo>
                  <a:pt x="7776" y="3894"/>
                  <a:pt x="7785" y="4034"/>
                  <a:pt x="7784" y="4173"/>
                </a:cubicBezTo>
                <a:cubicBezTo>
                  <a:pt x="7784" y="4244"/>
                  <a:pt x="7782" y="4317"/>
                  <a:pt x="7778" y="4388"/>
                </a:cubicBezTo>
                <a:cubicBezTo>
                  <a:pt x="7773" y="4459"/>
                  <a:pt x="7767" y="4529"/>
                  <a:pt x="7758" y="4599"/>
                </a:cubicBezTo>
                <a:cubicBezTo>
                  <a:pt x="7771" y="4566"/>
                  <a:pt x="7783" y="4533"/>
                  <a:pt x="7794" y="4499"/>
                </a:cubicBezTo>
                <a:cubicBezTo>
                  <a:pt x="7809" y="4456"/>
                  <a:pt x="7824" y="4413"/>
                  <a:pt x="7838" y="4369"/>
                </a:cubicBezTo>
                <a:cubicBezTo>
                  <a:pt x="7852" y="4325"/>
                  <a:pt x="7866" y="4282"/>
                  <a:pt x="7879" y="4238"/>
                </a:cubicBezTo>
                <a:cubicBezTo>
                  <a:pt x="7906" y="4151"/>
                  <a:pt x="7930" y="4064"/>
                  <a:pt x="7952" y="3979"/>
                </a:cubicBezTo>
                <a:cubicBezTo>
                  <a:pt x="7997" y="3808"/>
                  <a:pt x="8032" y="3640"/>
                  <a:pt x="8062" y="3480"/>
                </a:cubicBezTo>
                <a:cubicBezTo>
                  <a:pt x="8070" y="3676"/>
                  <a:pt x="8061" y="3873"/>
                  <a:pt x="8036" y="4068"/>
                </a:cubicBezTo>
                <a:cubicBezTo>
                  <a:pt x="8023" y="4166"/>
                  <a:pt x="8008" y="4265"/>
                  <a:pt x="7989" y="4364"/>
                </a:cubicBezTo>
                <a:cubicBezTo>
                  <a:pt x="7970" y="4464"/>
                  <a:pt x="7948" y="4561"/>
                  <a:pt x="7924" y="4657"/>
                </a:cubicBezTo>
                <a:cubicBezTo>
                  <a:pt x="7822" y="5042"/>
                  <a:pt x="7673" y="5414"/>
                  <a:pt x="7481" y="5764"/>
                </a:cubicBezTo>
                <a:cubicBezTo>
                  <a:pt x="7372" y="5962"/>
                  <a:pt x="7251" y="6154"/>
                  <a:pt x="7118" y="6337"/>
                </a:cubicBezTo>
                <a:cubicBezTo>
                  <a:pt x="6985" y="6548"/>
                  <a:pt x="6835" y="6750"/>
                  <a:pt x="6672" y="6939"/>
                </a:cubicBezTo>
                <a:lnTo>
                  <a:pt x="6753" y="6878"/>
                </a:lnTo>
                <a:cubicBezTo>
                  <a:pt x="6896" y="6769"/>
                  <a:pt x="7035" y="6660"/>
                  <a:pt x="7169" y="6557"/>
                </a:cubicBezTo>
                <a:cubicBezTo>
                  <a:pt x="6941" y="6771"/>
                  <a:pt x="6701" y="6984"/>
                  <a:pt x="6448" y="7181"/>
                </a:cubicBezTo>
                <a:cubicBezTo>
                  <a:pt x="6343" y="7287"/>
                  <a:pt x="6236" y="7386"/>
                  <a:pt x="6130" y="7477"/>
                </a:cubicBezTo>
                <a:cubicBezTo>
                  <a:pt x="6043" y="7552"/>
                  <a:pt x="5956" y="7621"/>
                  <a:pt x="5869" y="7686"/>
                </a:cubicBezTo>
                <a:cubicBezTo>
                  <a:pt x="6024" y="7600"/>
                  <a:pt x="6176" y="7508"/>
                  <a:pt x="6325" y="7413"/>
                </a:cubicBezTo>
                <a:cubicBezTo>
                  <a:pt x="6481" y="7314"/>
                  <a:pt x="6633" y="7209"/>
                  <a:pt x="6781" y="7104"/>
                </a:cubicBezTo>
                <a:cubicBezTo>
                  <a:pt x="6930" y="6999"/>
                  <a:pt x="7074" y="6893"/>
                  <a:pt x="7213" y="6794"/>
                </a:cubicBezTo>
                <a:cubicBezTo>
                  <a:pt x="6932" y="7040"/>
                  <a:pt x="6634" y="7285"/>
                  <a:pt x="6320" y="7503"/>
                </a:cubicBezTo>
                <a:cubicBezTo>
                  <a:pt x="6009" y="7722"/>
                  <a:pt x="5681" y="7914"/>
                  <a:pt x="5338" y="8077"/>
                </a:cubicBezTo>
                <a:cubicBezTo>
                  <a:pt x="5047" y="8215"/>
                  <a:pt x="4744" y="8326"/>
                  <a:pt x="4432" y="8408"/>
                </a:cubicBezTo>
                <a:cubicBezTo>
                  <a:pt x="4146" y="8484"/>
                  <a:pt x="3852" y="8524"/>
                  <a:pt x="3556" y="8528"/>
                </a:cubicBezTo>
                <a:lnTo>
                  <a:pt x="3513" y="8530"/>
                </a:lnTo>
                <a:cubicBezTo>
                  <a:pt x="3553" y="8532"/>
                  <a:pt x="3593" y="8534"/>
                  <a:pt x="3634" y="8534"/>
                </a:cubicBezTo>
                <a:cubicBezTo>
                  <a:pt x="3713" y="8536"/>
                  <a:pt x="3793" y="8535"/>
                  <a:pt x="3874" y="8530"/>
                </a:cubicBezTo>
                <a:cubicBezTo>
                  <a:pt x="4199" y="8514"/>
                  <a:pt x="4542" y="8454"/>
                  <a:pt x="4884" y="8364"/>
                </a:cubicBezTo>
                <a:cubicBezTo>
                  <a:pt x="5054" y="8320"/>
                  <a:pt x="5225" y="8268"/>
                  <a:pt x="5393" y="8214"/>
                </a:cubicBezTo>
                <a:cubicBezTo>
                  <a:pt x="5561" y="8159"/>
                  <a:pt x="5726" y="8102"/>
                  <a:pt x="5887" y="8048"/>
                </a:cubicBezTo>
                <a:cubicBezTo>
                  <a:pt x="5552" y="8199"/>
                  <a:pt x="5206" y="8341"/>
                  <a:pt x="4857" y="8446"/>
                </a:cubicBezTo>
                <a:cubicBezTo>
                  <a:pt x="4509" y="8552"/>
                  <a:pt x="4159" y="8622"/>
                  <a:pt x="3827" y="8644"/>
                </a:cubicBezTo>
                <a:cubicBezTo>
                  <a:pt x="3659" y="8656"/>
                  <a:pt x="3489" y="8654"/>
                  <a:pt x="3321" y="8638"/>
                </a:cubicBezTo>
                <a:lnTo>
                  <a:pt x="3351" y="8641"/>
                </a:lnTo>
                <a:cubicBezTo>
                  <a:pt x="3427" y="8651"/>
                  <a:pt x="3505" y="8657"/>
                  <a:pt x="3585" y="8661"/>
                </a:cubicBezTo>
                <a:cubicBezTo>
                  <a:pt x="3905" y="8675"/>
                  <a:pt x="4248" y="8645"/>
                  <a:pt x="4593" y="8581"/>
                </a:cubicBezTo>
                <a:cubicBezTo>
                  <a:pt x="4765" y="8549"/>
                  <a:pt x="4939" y="8510"/>
                  <a:pt x="5110" y="8467"/>
                </a:cubicBezTo>
                <a:cubicBezTo>
                  <a:pt x="5282" y="8423"/>
                  <a:pt x="5451" y="8376"/>
                  <a:pt x="5615" y="8333"/>
                </a:cubicBezTo>
                <a:cubicBezTo>
                  <a:pt x="5271" y="8462"/>
                  <a:pt x="4915" y="8581"/>
                  <a:pt x="4561" y="8660"/>
                </a:cubicBezTo>
                <a:cubicBezTo>
                  <a:pt x="4207" y="8739"/>
                  <a:pt x="3856" y="8780"/>
                  <a:pt x="3529" y="8769"/>
                </a:cubicBezTo>
                <a:cubicBezTo>
                  <a:pt x="3397" y="8765"/>
                  <a:pt x="3266" y="8753"/>
                  <a:pt x="3135" y="8731"/>
                </a:cubicBezTo>
                <a:cubicBezTo>
                  <a:pt x="3073" y="8720"/>
                  <a:pt x="3011" y="8708"/>
                  <a:pt x="2951" y="8693"/>
                </a:cubicBezTo>
                <a:cubicBezTo>
                  <a:pt x="2922" y="8686"/>
                  <a:pt x="2890" y="8678"/>
                  <a:pt x="2861" y="8670"/>
                </a:cubicBezTo>
                <a:cubicBezTo>
                  <a:pt x="2831" y="8662"/>
                  <a:pt x="2802" y="8653"/>
                  <a:pt x="2774" y="8644"/>
                </a:cubicBezTo>
                <a:cubicBezTo>
                  <a:pt x="2678" y="8614"/>
                  <a:pt x="2587" y="8571"/>
                  <a:pt x="2503" y="8516"/>
                </a:cubicBezTo>
                <a:cubicBezTo>
                  <a:pt x="2473" y="8495"/>
                  <a:pt x="2445" y="8472"/>
                  <a:pt x="2420" y="8445"/>
                </a:cubicBezTo>
                <a:cubicBezTo>
                  <a:pt x="2400" y="8425"/>
                  <a:pt x="2383" y="8401"/>
                  <a:pt x="2370" y="8376"/>
                </a:cubicBezTo>
                <a:cubicBezTo>
                  <a:pt x="2371" y="8393"/>
                  <a:pt x="2374" y="8409"/>
                  <a:pt x="2378" y="8424"/>
                </a:cubicBezTo>
                <a:cubicBezTo>
                  <a:pt x="2394" y="8483"/>
                  <a:pt x="2422" y="8537"/>
                  <a:pt x="2460" y="8583"/>
                </a:cubicBezTo>
                <a:cubicBezTo>
                  <a:pt x="2501" y="8633"/>
                  <a:pt x="2548" y="8678"/>
                  <a:pt x="2601" y="8715"/>
                </a:cubicBezTo>
                <a:cubicBezTo>
                  <a:pt x="2644" y="8746"/>
                  <a:pt x="2689" y="8774"/>
                  <a:pt x="2736" y="8799"/>
                </a:cubicBezTo>
                <a:cubicBezTo>
                  <a:pt x="2772" y="8818"/>
                  <a:pt x="2794" y="8828"/>
                  <a:pt x="2793" y="8828"/>
                </a:cubicBezTo>
                <a:cubicBezTo>
                  <a:pt x="2715" y="8794"/>
                  <a:pt x="2639" y="8752"/>
                  <a:pt x="2569" y="8703"/>
                </a:cubicBezTo>
                <a:cubicBezTo>
                  <a:pt x="2512" y="8663"/>
                  <a:pt x="2461" y="8616"/>
                  <a:pt x="2419" y="8561"/>
                </a:cubicBezTo>
                <a:cubicBezTo>
                  <a:pt x="2384" y="8537"/>
                  <a:pt x="2352" y="8507"/>
                  <a:pt x="2326" y="8474"/>
                </a:cubicBezTo>
                <a:cubicBezTo>
                  <a:pt x="2304" y="8446"/>
                  <a:pt x="2286" y="8416"/>
                  <a:pt x="2272" y="8385"/>
                </a:cubicBezTo>
                <a:cubicBezTo>
                  <a:pt x="2258" y="8354"/>
                  <a:pt x="2245" y="8321"/>
                  <a:pt x="2231" y="8283"/>
                </a:cubicBezTo>
                <a:cubicBezTo>
                  <a:pt x="2217" y="8246"/>
                  <a:pt x="2202" y="8202"/>
                  <a:pt x="2185" y="8150"/>
                </a:cubicBezTo>
                <a:cubicBezTo>
                  <a:pt x="2183" y="8221"/>
                  <a:pt x="2182" y="8286"/>
                  <a:pt x="2182" y="8347"/>
                </a:cubicBezTo>
                <a:cubicBezTo>
                  <a:pt x="2182" y="8407"/>
                  <a:pt x="2187" y="8467"/>
                  <a:pt x="2197" y="8526"/>
                </a:cubicBezTo>
                <a:cubicBezTo>
                  <a:pt x="2174" y="8507"/>
                  <a:pt x="2154" y="8484"/>
                  <a:pt x="2140" y="8457"/>
                </a:cubicBezTo>
                <a:cubicBezTo>
                  <a:pt x="2118" y="8416"/>
                  <a:pt x="2099" y="8373"/>
                  <a:pt x="2085" y="8328"/>
                </a:cubicBezTo>
                <a:cubicBezTo>
                  <a:pt x="2064" y="8264"/>
                  <a:pt x="2046" y="8199"/>
                  <a:pt x="2032" y="8133"/>
                </a:cubicBezTo>
                <a:cubicBezTo>
                  <a:pt x="2016" y="8058"/>
                  <a:pt x="2000" y="7972"/>
                  <a:pt x="1987" y="7881"/>
                </a:cubicBezTo>
                <a:cubicBezTo>
                  <a:pt x="1960" y="7700"/>
                  <a:pt x="1942" y="7499"/>
                  <a:pt x="1931" y="7345"/>
                </a:cubicBezTo>
                <a:cubicBezTo>
                  <a:pt x="1926" y="7268"/>
                  <a:pt x="1922" y="7203"/>
                  <a:pt x="1919" y="7157"/>
                </a:cubicBezTo>
                <a:lnTo>
                  <a:pt x="1916" y="7085"/>
                </a:lnTo>
                <a:cubicBezTo>
                  <a:pt x="1892" y="7142"/>
                  <a:pt x="1874" y="7230"/>
                  <a:pt x="1861" y="7341"/>
                </a:cubicBezTo>
                <a:cubicBezTo>
                  <a:pt x="1848" y="7471"/>
                  <a:pt x="1842" y="7601"/>
                  <a:pt x="1844" y="7731"/>
                </a:cubicBezTo>
                <a:cubicBezTo>
                  <a:pt x="1845" y="7882"/>
                  <a:pt x="1854" y="8033"/>
                  <a:pt x="1873" y="8182"/>
                </a:cubicBezTo>
                <a:cubicBezTo>
                  <a:pt x="1882" y="8257"/>
                  <a:pt x="1894" y="8331"/>
                  <a:pt x="1909" y="8401"/>
                </a:cubicBezTo>
                <a:cubicBezTo>
                  <a:pt x="1923" y="8470"/>
                  <a:pt x="1941" y="8538"/>
                  <a:pt x="1964" y="8604"/>
                </a:cubicBezTo>
                <a:cubicBezTo>
                  <a:pt x="1986" y="8671"/>
                  <a:pt x="2015" y="8734"/>
                  <a:pt x="2051" y="8794"/>
                </a:cubicBezTo>
                <a:cubicBezTo>
                  <a:pt x="2093" y="8862"/>
                  <a:pt x="2144" y="8923"/>
                  <a:pt x="2202" y="8977"/>
                </a:cubicBezTo>
                <a:cubicBezTo>
                  <a:pt x="2276" y="9042"/>
                  <a:pt x="2358" y="9098"/>
                  <a:pt x="2446" y="9143"/>
                </a:cubicBezTo>
                <a:cubicBezTo>
                  <a:pt x="2553" y="9198"/>
                  <a:pt x="2665" y="9243"/>
                  <a:pt x="2781" y="9276"/>
                </a:cubicBezTo>
                <a:cubicBezTo>
                  <a:pt x="2813" y="9285"/>
                  <a:pt x="2845" y="9294"/>
                  <a:pt x="2877" y="9302"/>
                </a:cubicBezTo>
                <a:lnTo>
                  <a:pt x="2927" y="9314"/>
                </a:lnTo>
                <a:cubicBezTo>
                  <a:pt x="2943" y="9318"/>
                  <a:pt x="2959" y="9322"/>
                  <a:pt x="2976" y="9325"/>
                </a:cubicBezTo>
                <a:cubicBezTo>
                  <a:pt x="3042" y="9340"/>
                  <a:pt x="3109" y="9352"/>
                  <a:pt x="3178" y="9362"/>
                </a:cubicBezTo>
                <a:cubicBezTo>
                  <a:pt x="3319" y="9383"/>
                  <a:pt x="3462" y="9394"/>
                  <a:pt x="3604" y="9395"/>
                </a:cubicBezTo>
                <a:cubicBezTo>
                  <a:pt x="3911" y="9397"/>
                  <a:pt x="4216" y="9363"/>
                  <a:pt x="4514" y="9295"/>
                </a:cubicBezTo>
                <a:cubicBezTo>
                  <a:pt x="4825" y="9224"/>
                  <a:pt x="5128" y="9123"/>
                  <a:pt x="5420" y="8994"/>
                </a:cubicBezTo>
                <a:cubicBezTo>
                  <a:pt x="5710" y="8867"/>
                  <a:pt x="5989" y="8716"/>
                  <a:pt x="6255" y="8543"/>
                </a:cubicBezTo>
                <a:cubicBezTo>
                  <a:pt x="6508" y="8379"/>
                  <a:pt x="6748" y="8196"/>
                  <a:pt x="6975" y="7998"/>
                </a:cubicBezTo>
                <a:cubicBezTo>
                  <a:pt x="7180" y="7818"/>
                  <a:pt x="7374" y="7625"/>
                  <a:pt x="7555" y="7421"/>
                </a:cubicBezTo>
                <a:cubicBezTo>
                  <a:pt x="7709" y="7246"/>
                  <a:pt x="7854" y="7063"/>
                  <a:pt x="7988" y="6873"/>
                </a:cubicBezTo>
                <a:cubicBezTo>
                  <a:pt x="8108" y="6702"/>
                  <a:pt x="8205" y="6546"/>
                  <a:pt x="8280" y="6415"/>
                </a:cubicBezTo>
                <a:cubicBezTo>
                  <a:pt x="8356" y="6283"/>
                  <a:pt x="8410" y="6177"/>
                  <a:pt x="8446" y="6104"/>
                </a:cubicBezTo>
                <a:cubicBezTo>
                  <a:pt x="8482" y="6031"/>
                  <a:pt x="8500" y="5992"/>
                  <a:pt x="8500" y="5992"/>
                </a:cubicBezTo>
                <a:cubicBezTo>
                  <a:pt x="8500" y="6079"/>
                  <a:pt x="8478" y="6204"/>
                  <a:pt x="8430" y="6360"/>
                </a:cubicBezTo>
                <a:cubicBezTo>
                  <a:pt x="8369" y="6548"/>
                  <a:pt x="8294" y="6731"/>
                  <a:pt x="8203" y="6906"/>
                </a:cubicBezTo>
                <a:cubicBezTo>
                  <a:pt x="8085" y="7136"/>
                  <a:pt x="7949" y="7357"/>
                  <a:pt x="7797" y="7567"/>
                </a:cubicBezTo>
                <a:cubicBezTo>
                  <a:pt x="7616" y="7816"/>
                  <a:pt x="7416" y="8052"/>
                  <a:pt x="7199" y="8270"/>
                </a:cubicBezTo>
                <a:cubicBezTo>
                  <a:pt x="6956" y="8516"/>
                  <a:pt x="6693" y="8741"/>
                  <a:pt x="6413" y="8943"/>
                </a:cubicBezTo>
                <a:cubicBezTo>
                  <a:pt x="6113" y="9160"/>
                  <a:pt x="5793" y="9349"/>
                  <a:pt x="5459" y="9507"/>
                </a:cubicBezTo>
                <a:cubicBezTo>
                  <a:pt x="5114" y="9671"/>
                  <a:pt x="4752" y="9796"/>
                  <a:pt x="4380" y="9882"/>
                </a:cubicBezTo>
                <a:cubicBezTo>
                  <a:pt x="4012" y="9966"/>
                  <a:pt x="3635" y="10002"/>
                  <a:pt x="3257" y="9987"/>
                </a:cubicBezTo>
                <a:cubicBezTo>
                  <a:pt x="3165" y="9983"/>
                  <a:pt x="3074" y="9976"/>
                  <a:pt x="2983" y="9965"/>
                </a:cubicBezTo>
                <a:cubicBezTo>
                  <a:pt x="2893" y="9955"/>
                  <a:pt x="2803" y="9941"/>
                  <a:pt x="2716" y="9924"/>
                </a:cubicBezTo>
                <a:cubicBezTo>
                  <a:pt x="2546" y="9891"/>
                  <a:pt x="2380" y="9843"/>
                  <a:pt x="2220" y="9780"/>
                </a:cubicBezTo>
                <a:cubicBezTo>
                  <a:pt x="2073" y="9721"/>
                  <a:pt x="1933" y="9645"/>
                  <a:pt x="1805" y="9553"/>
                </a:cubicBezTo>
                <a:cubicBezTo>
                  <a:pt x="1688" y="9468"/>
                  <a:pt x="1582" y="9369"/>
                  <a:pt x="1491" y="9256"/>
                </a:cubicBezTo>
                <a:cubicBezTo>
                  <a:pt x="1315" y="9040"/>
                  <a:pt x="1199" y="8790"/>
                  <a:pt x="1113" y="8533"/>
                </a:cubicBezTo>
                <a:cubicBezTo>
                  <a:pt x="1026" y="8276"/>
                  <a:pt x="971" y="8012"/>
                  <a:pt x="926" y="7761"/>
                </a:cubicBezTo>
                <a:cubicBezTo>
                  <a:pt x="882" y="7510"/>
                  <a:pt x="850" y="7270"/>
                  <a:pt x="823" y="7053"/>
                </a:cubicBezTo>
                <a:lnTo>
                  <a:pt x="752" y="6482"/>
                </a:lnTo>
                <a:cubicBezTo>
                  <a:pt x="732" y="6321"/>
                  <a:pt x="715" y="6193"/>
                  <a:pt x="703" y="6105"/>
                </a:cubicBezTo>
                <a:lnTo>
                  <a:pt x="684" y="5970"/>
                </a:lnTo>
                <a:cubicBezTo>
                  <a:pt x="666" y="6018"/>
                  <a:pt x="657" y="6112"/>
                  <a:pt x="654" y="6244"/>
                </a:cubicBezTo>
                <a:cubicBezTo>
                  <a:pt x="651" y="6376"/>
                  <a:pt x="653" y="6546"/>
                  <a:pt x="660" y="6746"/>
                </a:cubicBezTo>
                <a:cubicBezTo>
                  <a:pt x="664" y="6874"/>
                  <a:pt x="670" y="7015"/>
                  <a:pt x="680" y="7165"/>
                </a:cubicBezTo>
                <a:cubicBezTo>
                  <a:pt x="689" y="7315"/>
                  <a:pt x="701" y="7476"/>
                  <a:pt x="718" y="7644"/>
                </a:cubicBezTo>
                <a:cubicBezTo>
                  <a:pt x="761" y="7860"/>
                  <a:pt x="807" y="8071"/>
                  <a:pt x="862" y="8273"/>
                </a:cubicBezTo>
                <a:cubicBezTo>
                  <a:pt x="915" y="8472"/>
                  <a:pt x="982" y="8667"/>
                  <a:pt x="1064" y="8856"/>
                </a:cubicBezTo>
                <a:cubicBezTo>
                  <a:pt x="1143" y="9038"/>
                  <a:pt x="1244" y="9209"/>
                  <a:pt x="1365" y="9366"/>
                </a:cubicBezTo>
                <a:cubicBezTo>
                  <a:pt x="1489" y="9525"/>
                  <a:pt x="1637" y="9663"/>
                  <a:pt x="1803" y="9777"/>
                </a:cubicBezTo>
                <a:cubicBezTo>
                  <a:pt x="1890" y="9836"/>
                  <a:pt x="1980" y="9890"/>
                  <a:pt x="2074" y="9937"/>
                </a:cubicBezTo>
                <a:cubicBezTo>
                  <a:pt x="2170" y="9985"/>
                  <a:pt x="2269" y="10028"/>
                  <a:pt x="2370" y="10065"/>
                </a:cubicBezTo>
                <a:cubicBezTo>
                  <a:pt x="2576" y="10140"/>
                  <a:pt x="2788" y="10198"/>
                  <a:pt x="3004" y="10238"/>
                </a:cubicBezTo>
                <a:cubicBezTo>
                  <a:pt x="3222" y="10280"/>
                  <a:pt x="3442" y="10308"/>
                  <a:pt x="3663" y="10321"/>
                </a:cubicBezTo>
                <a:cubicBezTo>
                  <a:pt x="3734" y="10326"/>
                  <a:pt x="3805" y="10329"/>
                  <a:pt x="3877" y="10331"/>
                </a:cubicBezTo>
                <a:cubicBezTo>
                  <a:pt x="3916" y="10329"/>
                  <a:pt x="3955" y="10326"/>
                  <a:pt x="3994" y="10322"/>
                </a:cubicBezTo>
                <a:cubicBezTo>
                  <a:pt x="4409" y="10281"/>
                  <a:pt x="4818" y="10191"/>
                  <a:pt x="5213" y="10055"/>
                </a:cubicBezTo>
                <a:cubicBezTo>
                  <a:pt x="5598" y="9922"/>
                  <a:pt x="5970" y="9754"/>
                  <a:pt x="6324" y="9551"/>
                </a:cubicBezTo>
                <a:cubicBezTo>
                  <a:pt x="6657" y="9360"/>
                  <a:pt x="6974" y="9143"/>
                  <a:pt x="7272" y="8901"/>
                </a:cubicBezTo>
                <a:cubicBezTo>
                  <a:pt x="7541" y="8682"/>
                  <a:pt x="7795" y="8445"/>
                  <a:pt x="8031" y="8191"/>
                </a:cubicBezTo>
                <a:cubicBezTo>
                  <a:pt x="8234" y="7973"/>
                  <a:pt x="8423" y="7744"/>
                  <a:pt x="8597" y="7503"/>
                </a:cubicBezTo>
                <a:cubicBezTo>
                  <a:pt x="8754" y="7287"/>
                  <a:pt x="8879" y="7087"/>
                  <a:pt x="8977" y="6919"/>
                </a:cubicBezTo>
                <a:cubicBezTo>
                  <a:pt x="9075" y="6751"/>
                  <a:pt x="9145" y="6614"/>
                  <a:pt x="9192" y="6519"/>
                </a:cubicBezTo>
                <a:cubicBezTo>
                  <a:pt x="9239" y="6425"/>
                  <a:pt x="9262" y="6373"/>
                  <a:pt x="9262" y="6373"/>
                </a:cubicBezTo>
                <a:cubicBezTo>
                  <a:pt x="9248" y="6439"/>
                  <a:pt x="9210" y="6554"/>
                  <a:pt x="9143" y="6707"/>
                </a:cubicBezTo>
                <a:cubicBezTo>
                  <a:pt x="9057" y="6901"/>
                  <a:pt x="8960" y="7089"/>
                  <a:pt x="8851" y="7270"/>
                </a:cubicBezTo>
                <a:cubicBezTo>
                  <a:pt x="8704" y="7517"/>
                  <a:pt x="8541" y="7754"/>
                  <a:pt x="8362" y="7979"/>
                </a:cubicBezTo>
                <a:cubicBezTo>
                  <a:pt x="8147" y="8252"/>
                  <a:pt x="7912" y="8508"/>
                  <a:pt x="7659" y="8747"/>
                </a:cubicBezTo>
                <a:cubicBezTo>
                  <a:pt x="7372" y="9018"/>
                  <a:pt x="7063" y="9264"/>
                  <a:pt x="6737" y="9485"/>
                </a:cubicBezTo>
                <a:cubicBezTo>
                  <a:pt x="6382" y="9725"/>
                  <a:pt x="6005" y="9931"/>
                  <a:pt x="5612" y="10100"/>
                </a:cubicBezTo>
                <a:cubicBezTo>
                  <a:pt x="5199" y="10278"/>
                  <a:pt x="4767" y="10408"/>
                  <a:pt x="4324" y="10487"/>
                </a:cubicBezTo>
                <a:cubicBezTo>
                  <a:pt x="4100" y="10526"/>
                  <a:pt x="3874" y="10550"/>
                  <a:pt x="3646" y="10558"/>
                </a:cubicBezTo>
                <a:cubicBezTo>
                  <a:pt x="3420" y="10567"/>
                  <a:pt x="3193" y="10558"/>
                  <a:pt x="2967" y="10532"/>
                </a:cubicBezTo>
                <a:cubicBezTo>
                  <a:pt x="2745" y="10507"/>
                  <a:pt x="2525" y="10463"/>
                  <a:pt x="2310" y="10401"/>
                </a:cubicBezTo>
                <a:cubicBezTo>
                  <a:pt x="2097" y="10339"/>
                  <a:pt x="1892" y="10253"/>
                  <a:pt x="1699" y="10143"/>
                </a:cubicBezTo>
                <a:cubicBezTo>
                  <a:pt x="1515" y="10037"/>
                  <a:pt x="1346" y="9905"/>
                  <a:pt x="1197" y="9752"/>
                </a:cubicBezTo>
                <a:cubicBezTo>
                  <a:pt x="1060" y="9608"/>
                  <a:pt x="941" y="9448"/>
                  <a:pt x="843" y="9274"/>
                </a:cubicBezTo>
                <a:cubicBezTo>
                  <a:pt x="753" y="9111"/>
                  <a:pt x="676" y="8941"/>
                  <a:pt x="616" y="8765"/>
                </a:cubicBezTo>
                <a:cubicBezTo>
                  <a:pt x="559" y="8599"/>
                  <a:pt x="511" y="8430"/>
                  <a:pt x="472" y="8259"/>
                </a:cubicBezTo>
                <a:cubicBezTo>
                  <a:pt x="434" y="8093"/>
                  <a:pt x="403" y="7930"/>
                  <a:pt x="376" y="7772"/>
                </a:cubicBezTo>
                <a:cubicBezTo>
                  <a:pt x="349" y="7614"/>
                  <a:pt x="328" y="7460"/>
                  <a:pt x="307" y="7311"/>
                </a:cubicBezTo>
                <a:cubicBezTo>
                  <a:pt x="267" y="7014"/>
                  <a:pt x="235" y="6739"/>
                  <a:pt x="202" y="6494"/>
                </a:cubicBezTo>
                <a:cubicBezTo>
                  <a:pt x="170" y="6248"/>
                  <a:pt x="140" y="6031"/>
                  <a:pt x="111" y="5851"/>
                </a:cubicBezTo>
                <a:cubicBezTo>
                  <a:pt x="82" y="5671"/>
                  <a:pt x="56" y="5529"/>
                  <a:pt x="37" y="5432"/>
                </a:cubicBezTo>
                <a:cubicBezTo>
                  <a:pt x="18" y="5335"/>
                  <a:pt x="7" y="5283"/>
                  <a:pt x="7" y="5283"/>
                </a:cubicBezTo>
                <a:cubicBezTo>
                  <a:pt x="0" y="5372"/>
                  <a:pt x="14" y="5540"/>
                  <a:pt x="37" y="5772"/>
                </a:cubicBezTo>
                <a:lnTo>
                  <a:pt x="127" y="6651"/>
                </a:lnTo>
                <a:cubicBezTo>
                  <a:pt x="145" y="6826"/>
                  <a:pt x="165" y="7013"/>
                  <a:pt x="189" y="7213"/>
                </a:cubicBezTo>
                <a:cubicBezTo>
                  <a:pt x="213" y="7412"/>
                  <a:pt x="241" y="7623"/>
                  <a:pt x="277" y="7844"/>
                </a:cubicBezTo>
                <a:cubicBezTo>
                  <a:pt x="315" y="8077"/>
                  <a:pt x="366" y="8308"/>
                  <a:pt x="428" y="8535"/>
                </a:cubicBezTo>
                <a:cubicBezTo>
                  <a:pt x="497" y="8789"/>
                  <a:pt x="594" y="9034"/>
                  <a:pt x="716" y="9266"/>
                </a:cubicBezTo>
                <a:cubicBezTo>
                  <a:pt x="784" y="9393"/>
                  <a:pt x="863" y="9513"/>
                  <a:pt x="951" y="9627"/>
                </a:cubicBezTo>
                <a:cubicBezTo>
                  <a:pt x="1045" y="9747"/>
                  <a:pt x="1151" y="9858"/>
                  <a:pt x="1267" y="9958"/>
                </a:cubicBezTo>
                <a:cubicBezTo>
                  <a:pt x="1390" y="10063"/>
                  <a:pt x="1522" y="10155"/>
                  <a:pt x="1663" y="10234"/>
                </a:cubicBezTo>
                <a:cubicBezTo>
                  <a:pt x="1808" y="10314"/>
                  <a:pt x="1961" y="10382"/>
                  <a:pt x="2118" y="10436"/>
                </a:cubicBezTo>
                <a:cubicBezTo>
                  <a:pt x="2278" y="10490"/>
                  <a:pt x="2442" y="10533"/>
                  <a:pt x="2608" y="10564"/>
                </a:cubicBezTo>
                <a:cubicBezTo>
                  <a:pt x="2776" y="10595"/>
                  <a:pt x="2945" y="10617"/>
                  <a:pt x="3116" y="10629"/>
                </a:cubicBezTo>
                <a:cubicBezTo>
                  <a:pt x="3469" y="10653"/>
                  <a:pt x="3823" y="10637"/>
                  <a:pt x="4173" y="10582"/>
                </a:cubicBezTo>
                <a:cubicBezTo>
                  <a:pt x="4532" y="10526"/>
                  <a:pt x="4886" y="10436"/>
                  <a:pt x="5228" y="10312"/>
                </a:cubicBezTo>
                <a:cubicBezTo>
                  <a:pt x="5577" y="10186"/>
                  <a:pt x="5914" y="10031"/>
                  <a:pt x="6236" y="9849"/>
                </a:cubicBezTo>
                <a:cubicBezTo>
                  <a:pt x="6892" y="9476"/>
                  <a:pt x="7488" y="9006"/>
                  <a:pt x="8004" y="8455"/>
                </a:cubicBezTo>
                <a:cubicBezTo>
                  <a:pt x="8418" y="8014"/>
                  <a:pt x="8777" y="7523"/>
                  <a:pt x="9073" y="6994"/>
                </a:cubicBezTo>
                <a:cubicBezTo>
                  <a:pt x="9107" y="6923"/>
                  <a:pt x="9141" y="6852"/>
                  <a:pt x="9173" y="6779"/>
                </a:cubicBezTo>
                <a:cubicBezTo>
                  <a:pt x="9231" y="6651"/>
                  <a:pt x="9286" y="6521"/>
                  <a:pt x="9337" y="6389"/>
                </a:cubicBezTo>
                <a:cubicBezTo>
                  <a:pt x="9547" y="5851"/>
                  <a:pt x="9690" y="5289"/>
                  <a:pt x="9765" y="4717"/>
                </a:cubicBezTo>
                <a:cubicBezTo>
                  <a:pt x="9774" y="4644"/>
                  <a:pt x="9782" y="4571"/>
                  <a:pt x="9789" y="4497"/>
                </a:cubicBezTo>
                <a:cubicBezTo>
                  <a:pt x="9793" y="4460"/>
                  <a:pt x="9796" y="4423"/>
                  <a:pt x="9799" y="4386"/>
                </a:cubicBezTo>
                <a:cubicBezTo>
                  <a:pt x="9801" y="4350"/>
                  <a:pt x="9804" y="4314"/>
                  <a:pt x="9806" y="4277"/>
                </a:cubicBezTo>
                <a:cubicBezTo>
                  <a:pt x="9816" y="4130"/>
                  <a:pt x="9821" y="3980"/>
                  <a:pt x="9820" y="3826"/>
                </a:cubicBezTo>
                <a:close/>
                <a:moveTo>
                  <a:pt x="6273" y="2466"/>
                </a:moveTo>
                <a:cubicBezTo>
                  <a:pt x="6334" y="2498"/>
                  <a:pt x="6393" y="2535"/>
                  <a:pt x="6449" y="2576"/>
                </a:cubicBezTo>
                <a:cubicBezTo>
                  <a:pt x="6508" y="2619"/>
                  <a:pt x="6563" y="2668"/>
                  <a:pt x="6614" y="2720"/>
                </a:cubicBezTo>
                <a:cubicBezTo>
                  <a:pt x="6662" y="2769"/>
                  <a:pt x="6706" y="2820"/>
                  <a:pt x="6745" y="2875"/>
                </a:cubicBezTo>
                <a:cubicBezTo>
                  <a:pt x="6764" y="2901"/>
                  <a:pt x="6780" y="2925"/>
                  <a:pt x="6795" y="2949"/>
                </a:cubicBezTo>
                <a:cubicBezTo>
                  <a:pt x="6803" y="2960"/>
                  <a:pt x="6810" y="2972"/>
                  <a:pt x="6817" y="2983"/>
                </a:cubicBezTo>
                <a:lnTo>
                  <a:pt x="6827" y="2999"/>
                </a:lnTo>
                <a:lnTo>
                  <a:pt x="6835" y="3013"/>
                </a:lnTo>
                <a:lnTo>
                  <a:pt x="6851" y="3042"/>
                </a:lnTo>
                <a:lnTo>
                  <a:pt x="6868" y="3074"/>
                </a:lnTo>
                <a:cubicBezTo>
                  <a:pt x="6880" y="3095"/>
                  <a:pt x="6891" y="3117"/>
                  <a:pt x="6902" y="3138"/>
                </a:cubicBezTo>
                <a:cubicBezTo>
                  <a:pt x="6924" y="3181"/>
                  <a:pt x="6945" y="3225"/>
                  <a:pt x="6964" y="3269"/>
                </a:cubicBezTo>
                <a:cubicBezTo>
                  <a:pt x="7004" y="3358"/>
                  <a:pt x="7038" y="3448"/>
                  <a:pt x="7067" y="3540"/>
                </a:cubicBezTo>
                <a:cubicBezTo>
                  <a:pt x="7127" y="3726"/>
                  <a:pt x="7166" y="3917"/>
                  <a:pt x="7185" y="4111"/>
                </a:cubicBezTo>
                <a:cubicBezTo>
                  <a:pt x="7194" y="4209"/>
                  <a:pt x="7198" y="4308"/>
                  <a:pt x="7196" y="4407"/>
                </a:cubicBezTo>
                <a:cubicBezTo>
                  <a:pt x="7195" y="4507"/>
                  <a:pt x="7187" y="4607"/>
                  <a:pt x="7174" y="4706"/>
                </a:cubicBezTo>
                <a:cubicBezTo>
                  <a:pt x="7146" y="4919"/>
                  <a:pt x="7088" y="5126"/>
                  <a:pt x="7003" y="5323"/>
                </a:cubicBezTo>
                <a:cubicBezTo>
                  <a:pt x="6959" y="5425"/>
                  <a:pt x="6907" y="5523"/>
                  <a:pt x="6847" y="5617"/>
                </a:cubicBezTo>
                <a:cubicBezTo>
                  <a:pt x="6788" y="5710"/>
                  <a:pt x="6722" y="5799"/>
                  <a:pt x="6650" y="5882"/>
                </a:cubicBezTo>
                <a:cubicBezTo>
                  <a:pt x="6793" y="5712"/>
                  <a:pt x="6909" y="5521"/>
                  <a:pt x="6994" y="5316"/>
                </a:cubicBezTo>
                <a:cubicBezTo>
                  <a:pt x="7075" y="5120"/>
                  <a:pt x="7129" y="4913"/>
                  <a:pt x="7154" y="4701"/>
                </a:cubicBezTo>
                <a:cubicBezTo>
                  <a:pt x="7166" y="4603"/>
                  <a:pt x="7172" y="4505"/>
                  <a:pt x="7172" y="4406"/>
                </a:cubicBezTo>
                <a:cubicBezTo>
                  <a:pt x="7172" y="4308"/>
                  <a:pt x="7167" y="4211"/>
                  <a:pt x="7156" y="4114"/>
                </a:cubicBezTo>
                <a:cubicBezTo>
                  <a:pt x="7135" y="3924"/>
                  <a:pt x="7094" y="3737"/>
                  <a:pt x="7034" y="3555"/>
                </a:cubicBezTo>
                <a:cubicBezTo>
                  <a:pt x="6974" y="3376"/>
                  <a:pt x="6896" y="3203"/>
                  <a:pt x="6800" y="3040"/>
                </a:cubicBezTo>
                <a:lnTo>
                  <a:pt x="6789" y="3020"/>
                </a:lnTo>
                <a:cubicBezTo>
                  <a:pt x="6782" y="3009"/>
                  <a:pt x="6776" y="2998"/>
                  <a:pt x="6769" y="2988"/>
                </a:cubicBezTo>
                <a:cubicBezTo>
                  <a:pt x="6755" y="2965"/>
                  <a:pt x="6739" y="2942"/>
                  <a:pt x="6722" y="2918"/>
                </a:cubicBezTo>
                <a:cubicBezTo>
                  <a:pt x="6685" y="2866"/>
                  <a:pt x="6644" y="2816"/>
                  <a:pt x="6600" y="2770"/>
                </a:cubicBezTo>
                <a:cubicBezTo>
                  <a:pt x="6505" y="2669"/>
                  <a:pt x="6395" y="2585"/>
                  <a:pt x="6273" y="2519"/>
                </a:cubicBezTo>
                <a:cubicBezTo>
                  <a:pt x="6222" y="2491"/>
                  <a:pt x="6169" y="2466"/>
                  <a:pt x="6114" y="2445"/>
                </a:cubicBezTo>
                <a:cubicBezTo>
                  <a:pt x="6082" y="2432"/>
                  <a:pt x="6052" y="2422"/>
                  <a:pt x="6023" y="2413"/>
                </a:cubicBezTo>
                <a:cubicBezTo>
                  <a:pt x="6085" y="2418"/>
                  <a:pt x="6145" y="2425"/>
                  <a:pt x="6205" y="2433"/>
                </a:cubicBezTo>
                <a:cubicBezTo>
                  <a:pt x="6227" y="2442"/>
                  <a:pt x="6250" y="2453"/>
                  <a:pt x="6273" y="2466"/>
                </a:cubicBezTo>
                <a:close/>
                <a:moveTo>
                  <a:pt x="4716" y="6812"/>
                </a:moveTo>
                <a:cubicBezTo>
                  <a:pt x="4534" y="6829"/>
                  <a:pt x="4351" y="6834"/>
                  <a:pt x="4169" y="6825"/>
                </a:cubicBezTo>
                <a:cubicBezTo>
                  <a:pt x="3988" y="6818"/>
                  <a:pt x="3808" y="6799"/>
                  <a:pt x="3629" y="6767"/>
                </a:cubicBezTo>
                <a:cubicBezTo>
                  <a:pt x="3454" y="6736"/>
                  <a:pt x="3282" y="6691"/>
                  <a:pt x="3114" y="6631"/>
                </a:cubicBezTo>
                <a:cubicBezTo>
                  <a:pt x="2951" y="6573"/>
                  <a:pt x="2794" y="6499"/>
                  <a:pt x="2645" y="6410"/>
                </a:cubicBezTo>
                <a:cubicBezTo>
                  <a:pt x="2796" y="6496"/>
                  <a:pt x="2955" y="6567"/>
                  <a:pt x="3121" y="6622"/>
                </a:cubicBezTo>
                <a:cubicBezTo>
                  <a:pt x="3288" y="6678"/>
                  <a:pt x="3460" y="6720"/>
                  <a:pt x="3635" y="6748"/>
                </a:cubicBezTo>
                <a:cubicBezTo>
                  <a:pt x="3811" y="6776"/>
                  <a:pt x="3990" y="6792"/>
                  <a:pt x="4169" y="6797"/>
                </a:cubicBezTo>
                <a:cubicBezTo>
                  <a:pt x="4348" y="6803"/>
                  <a:pt x="4527" y="6796"/>
                  <a:pt x="4706" y="6777"/>
                </a:cubicBezTo>
                <a:cubicBezTo>
                  <a:pt x="4918" y="6754"/>
                  <a:pt x="5127" y="6711"/>
                  <a:pt x="5331" y="6647"/>
                </a:cubicBezTo>
                <a:cubicBezTo>
                  <a:pt x="5211" y="6678"/>
                  <a:pt x="5090" y="6701"/>
                  <a:pt x="4968" y="6716"/>
                </a:cubicBezTo>
                <a:cubicBezTo>
                  <a:pt x="5145" y="6690"/>
                  <a:pt x="5319" y="6649"/>
                  <a:pt x="5487" y="6591"/>
                </a:cubicBezTo>
                <a:cubicBezTo>
                  <a:pt x="5508" y="6584"/>
                  <a:pt x="5529" y="6577"/>
                  <a:pt x="5549" y="6569"/>
                </a:cubicBezTo>
                <a:cubicBezTo>
                  <a:pt x="5610" y="6545"/>
                  <a:pt x="5669" y="6518"/>
                  <a:pt x="5727" y="6489"/>
                </a:cubicBezTo>
                <a:cubicBezTo>
                  <a:pt x="5806" y="6451"/>
                  <a:pt x="5883" y="6408"/>
                  <a:pt x="5958" y="6361"/>
                </a:cubicBezTo>
                <a:cubicBezTo>
                  <a:pt x="5995" y="6338"/>
                  <a:pt x="6032" y="6314"/>
                  <a:pt x="6068" y="6288"/>
                </a:cubicBezTo>
                <a:cubicBezTo>
                  <a:pt x="6086" y="6276"/>
                  <a:pt x="6104" y="6263"/>
                  <a:pt x="6121" y="6249"/>
                </a:cubicBezTo>
                <a:lnTo>
                  <a:pt x="6149" y="6229"/>
                </a:lnTo>
                <a:lnTo>
                  <a:pt x="6178" y="6206"/>
                </a:lnTo>
                <a:cubicBezTo>
                  <a:pt x="6338" y="6079"/>
                  <a:pt x="6480" y="5931"/>
                  <a:pt x="6600" y="5766"/>
                </a:cubicBezTo>
                <a:cubicBezTo>
                  <a:pt x="6699" y="5628"/>
                  <a:pt x="6782" y="5479"/>
                  <a:pt x="6845" y="5322"/>
                </a:cubicBezTo>
                <a:cubicBezTo>
                  <a:pt x="6907" y="5169"/>
                  <a:pt x="6951" y="5010"/>
                  <a:pt x="6976" y="4848"/>
                </a:cubicBezTo>
                <a:cubicBezTo>
                  <a:pt x="6988" y="4771"/>
                  <a:pt x="6996" y="4694"/>
                  <a:pt x="7001" y="4616"/>
                </a:cubicBezTo>
                <a:cubicBezTo>
                  <a:pt x="7003" y="4578"/>
                  <a:pt x="7004" y="4540"/>
                  <a:pt x="7005" y="4503"/>
                </a:cubicBezTo>
                <a:lnTo>
                  <a:pt x="7005" y="4430"/>
                </a:lnTo>
                <a:cubicBezTo>
                  <a:pt x="7005" y="4425"/>
                  <a:pt x="7005" y="4418"/>
                  <a:pt x="7005" y="4416"/>
                </a:cubicBezTo>
                <a:lnTo>
                  <a:pt x="7004" y="4398"/>
                </a:lnTo>
                <a:lnTo>
                  <a:pt x="7004" y="4386"/>
                </a:lnTo>
                <a:lnTo>
                  <a:pt x="7004" y="4379"/>
                </a:lnTo>
                <a:lnTo>
                  <a:pt x="7004" y="4365"/>
                </a:lnTo>
                <a:lnTo>
                  <a:pt x="7002" y="4337"/>
                </a:lnTo>
                <a:cubicBezTo>
                  <a:pt x="7001" y="4319"/>
                  <a:pt x="7000" y="4300"/>
                  <a:pt x="6999" y="4282"/>
                </a:cubicBezTo>
                <a:cubicBezTo>
                  <a:pt x="6996" y="4245"/>
                  <a:pt x="6992" y="4208"/>
                  <a:pt x="6988" y="4172"/>
                </a:cubicBezTo>
                <a:cubicBezTo>
                  <a:pt x="6979" y="4099"/>
                  <a:pt x="6966" y="4027"/>
                  <a:pt x="6951" y="3956"/>
                </a:cubicBezTo>
                <a:cubicBezTo>
                  <a:pt x="6921" y="3815"/>
                  <a:pt x="6880" y="3677"/>
                  <a:pt x="6827" y="3543"/>
                </a:cubicBezTo>
                <a:cubicBezTo>
                  <a:pt x="6800" y="3477"/>
                  <a:pt x="6771" y="3411"/>
                  <a:pt x="6740" y="3347"/>
                </a:cubicBezTo>
                <a:cubicBezTo>
                  <a:pt x="6724" y="3315"/>
                  <a:pt x="6707" y="3284"/>
                  <a:pt x="6690" y="3252"/>
                </a:cubicBezTo>
                <a:cubicBezTo>
                  <a:pt x="6681" y="3237"/>
                  <a:pt x="6673" y="3221"/>
                  <a:pt x="6664" y="3206"/>
                </a:cubicBezTo>
                <a:lnTo>
                  <a:pt x="6650" y="3182"/>
                </a:lnTo>
                <a:lnTo>
                  <a:pt x="6636" y="3158"/>
                </a:lnTo>
                <a:lnTo>
                  <a:pt x="6628" y="3145"/>
                </a:lnTo>
                <a:lnTo>
                  <a:pt x="6623" y="3137"/>
                </a:lnTo>
                <a:lnTo>
                  <a:pt x="6621" y="3133"/>
                </a:lnTo>
                <a:lnTo>
                  <a:pt x="6613" y="3120"/>
                </a:lnTo>
                <a:lnTo>
                  <a:pt x="6599" y="3098"/>
                </a:lnTo>
                <a:cubicBezTo>
                  <a:pt x="6579" y="3067"/>
                  <a:pt x="6557" y="3034"/>
                  <a:pt x="6530" y="3001"/>
                </a:cubicBezTo>
                <a:cubicBezTo>
                  <a:pt x="6473" y="2927"/>
                  <a:pt x="6406" y="2861"/>
                  <a:pt x="6332" y="2803"/>
                </a:cubicBezTo>
                <a:cubicBezTo>
                  <a:pt x="6261" y="2748"/>
                  <a:pt x="6183" y="2702"/>
                  <a:pt x="6100" y="2665"/>
                </a:cubicBezTo>
                <a:cubicBezTo>
                  <a:pt x="6036" y="2637"/>
                  <a:pt x="5970" y="2614"/>
                  <a:pt x="5903" y="2597"/>
                </a:cubicBezTo>
                <a:cubicBezTo>
                  <a:pt x="5852" y="2584"/>
                  <a:pt x="5800" y="2574"/>
                  <a:pt x="5748" y="2567"/>
                </a:cubicBezTo>
                <a:cubicBezTo>
                  <a:pt x="5702" y="2561"/>
                  <a:pt x="5661" y="2557"/>
                  <a:pt x="5623" y="2555"/>
                </a:cubicBezTo>
                <a:cubicBezTo>
                  <a:pt x="5547" y="2550"/>
                  <a:pt x="5482" y="2549"/>
                  <a:pt x="5420" y="2550"/>
                </a:cubicBezTo>
                <a:cubicBezTo>
                  <a:pt x="5471" y="2550"/>
                  <a:pt x="5524" y="2550"/>
                  <a:pt x="5583" y="2553"/>
                </a:cubicBezTo>
                <a:cubicBezTo>
                  <a:pt x="5652" y="2556"/>
                  <a:pt x="5720" y="2563"/>
                  <a:pt x="5788" y="2575"/>
                </a:cubicBezTo>
                <a:cubicBezTo>
                  <a:pt x="5828" y="2581"/>
                  <a:pt x="5872" y="2591"/>
                  <a:pt x="5921" y="2604"/>
                </a:cubicBezTo>
                <a:cubicBezTo>
                  <a:pt x="5976" y="2619"/>
                  <a:pt x="6030" y="2637"/>
                  <a:pt x="6083" y="2660"/>
                </a:cubicBezTo>
                <a:cubicBezTo>
                  <a:pt x="6149" y="2688"/>
                  <a:pt x="6212" y="2723"/>
                  <a:pt x="6271" y="2763"/>
                </a:cubicBezTo>
                <a:cubicBezTo>
                  <a:pt x="6336" y="2807"/>
                  <a:pt x="6397" y="2859"/>
                  <a:pt x="6451" y="2916"/>
                </a:cubicBezTo>
                <a:cubicBezTo>
                  <a:pt x="6488" y="2955"/>
                  <a:pt x="6523" y="2997"/>
                  <a:pt x="6554" y="3041"/>
                </a:cubicBezTo>
                <a:cubicBezTo>
                  <a:pt x="6569" y="3061"/>
                  <a:pt x="6582" y="3081"/>
                  <a:pt x="6594" y="3100"/>
                </a:cubicBezTo>
                <a:cubicBezTo>
                  <a:pt x="6606" y="3119"/>
                  <a:pt x="6620" y="3142"/>
                  <a:pt x="6621" y="3143"/>
                </a:cubicBezTo>
                <a:lnTo>
                  <a:pt x="6624" y="3148"/>
                </a:lnTo>
                <a:lnTo>
                  <a:pt x="6629" y="3156"/>
                </a:lnTo>
                <a:lnTo>
                  <a:pt x="6638" y="3172"/>
                </a:lnTo>
                <a:lnTo>
                  <a:pt x="6654" y="3201"/>
                </a:lnTo>
                <a:cubicBezTo>
                  <a:pt x="6665" y="3220"/>
                  <a:pt x="6676" y="3239"/>
                  <a:pt x="6686" y="3259"/>
                </a:cubicBezTo>
                <a:cubicBezTo>
                  <a:pt x="6812" y="3493"/>
                  <a:pt x="6901" y="3746"/>
                  <a:pt x="6949" y="4008"/>
                </a:cubicBezTo>
                <a:cubicBezTo>
                  <a:pt x="6966" y="4097"/>
                  <a:pt x="6977" y="4187"/>
                  <a:pt x="6984" y="4277"/>
                </a:cubicBezTo>
                <a:cubicBezTo>
                  <a:pt x="6985" y="4299"/>
                  <a:pt x="6987" y="4322"/>
                  <a:pt x="6988" y="4345"/>
                </a:cubicBezTo>
                <a:lnTo>
                  <a:pt x="6989" y="4379"/>
                </a:lnTo>
                <a:lnTo>
                  <a:pt x="6989" y="4388"/>
                </a:lnTo>
                <a:lnTo>
                  <a:pt x="6989" y="4400"/>
                </a:lnTo>
                <a:lnTo>
                  <a:pt x="6989" y="4411"/>
                </a:lnTo>
                <a:cubicBezTo>
                  <a:pt x="6989" y="4416"/>
                  <a:pt x="6989" y="4433"/>
                  <a:pt x="6989" y="4445"/>
                </a:cubicBezTo>
                <a:lnTo>
                  <a:pt x="6989" y="4481"/>
                </a:lnTo>
                <a:cubicBezTo>
                  <a:pt x="6989" y="4504"/>
                  <a:pt x="6988" y="4527"/>
                  <a:pt x="6987" y="4550"/>
                </a:cubicBezTo>
                <a:cubicBezTo>
                  <a:pt x="6980" y="4745"/>
                  <a:pt x="6948" y="4937"/>
                  <a:pt x="6891" y="5123"/>
                </a:cubicBezTo>
                <a:cubicBezTo>
                  <a:pt x="6830" y="5321"/>
                  <a:pt x="6740" y="5509"/>
                  <a:pt x="6624" y="5681"/>
                </a:cubicBezTo>
                <a:cubicBezTo>
                  <a:pt x="6509" y="5850"/>
                  <a:pt x="6370" y="6002"/>
                  <a:pt x="6212" y="6132"/>
                </a:cubicBezTo>
                <a:cubicBezTo>
                  <a:pt x="6193" y="6148"/>
                  <a:pt x="6174" y="6163"/>
                  <a:pt x="6154" y="6178"/>
                </a:cubicBezTo>
                <a:lnTo>
                  <a:pt x="6125" y="6200"/>
                </a:lnTo>
                <a:lnTo>
                  <a:pt x="6097" y="6221"/>
                </a:lnTo>
                <a:cubicBezTo>
                  <a:pt x="6062" y="6246"/>
                  <a:pt x="6026" y="6271"/>
                  <a:pt x="5989" y="6295"/>
                </a:cubicBezTo>
                <a:cubicBezTo>
                  <a:pt x="5915" y="6342"/>
                  <a:pt x="5838" y="6385"/>
                  <a:pt x="5760" y="6425"/>
                </a:cubicBezTo>
                <a:cubicBezTo>
                  <a:pt x="5602" y="6503"/>
                  <a:pt x="5438" y="6566"/>
                  <a:pt x="5268" y="6613"/>
                </a:cubicBezTo>
                <a:cubicBezTo>
                  <a:pt x="5098" y="6660"/>
                  <a:pt x="4924" y="6692"/>
                  <a:pt x="4748" y="6710"/>
                </a:cubicBezTo>
                <a:cubicBezTo>
                  <a:pt x="4572" y="6727"/>
                  <a:pt x="4395" y="6732"/>
                  <a:pt x="4219" y="6723"/>
                </a:cubicBezTo>
                <a:cubicBezTo>
                  <a:pt x="4044" y="6716"/>
                  <a:pt x="3871" y="6698"/>
                  <a:pt x="3699" y="6667"/>
                </a:cubicBezTo>
                <a:cubicBezTo>
                  <a:pt x="3531" y="6637"/>
                  <a:pt x="3365" y="6593"/>
                  <a:pt x="3205" y="6536"/>
                </a:cubicBezTo>
                <a:cubicBezTo>
                  <a:pt x="3367" y="6590"/>
                  <a:pt x="3534" y="6630"/>
                  <a:pt x="3703" y="6657"/>
                </a:cubicBezTo>
                <a:cubicBezTo>
                  <a:pt x="3874" y="6684"/>
                  <a:pt x="4047" y="6699"/>
                  <a:pt x="4220" y="6703"/>
                </a:cubicBezTo>
                <a:cubicBezTo>
                  <a:pt x="4394" y="6708"/>
                  <a:pt x="4569" y="6701"/>
                  <a:pt x="4742" y="6682"/>
                </a:cubicBezTo>
                <a:cubicBezTo>
                  <a:pt x="4914" y="6662"/>
                  <a:pt x="5085" y="6628"/>
                  <a:pt x="5252" y="6580"/>
                </a:cubicBezTo>
                <a:cubicBezTo>
                  <a:pt x="5418" y="6532"/>
                  <a:pt x="5578" y="6469"/>
                  <a:pt x="5732" y="6391"/>
                </a:cubicBezTo>
                <a:cubicBezTo>
                  <a:pt x="5809" y="6353"/>
                  <a:pt x="5883" y="6310"/>
                  <a:pt x="5955" y="6263"/>
                </a:cubicBezTo>
                <a:cubicBezTo>
                  <a:pt x="5991" y="6240"/>
                  <a:pt x="6026" y="6216"/>
                  <a:pt x="6060" y="6190"/>
                </a:cubicBezTo>
                <a:lnTo>
                  <a:pt x="6086" y="6171"/>
                </a:lnTo>
                <a:lnTo>
                  <a:pt x="6114" y="6150"/>
                </a:lnTo>
                <a:cubicBezTo>
                  <a:pt x="6133" y="6135"/>
                  <a:pt x="6152" y="6120"/>
                  <a:pt x="6170" y="6105"/>
                </a:cubicBezTo>
                <a:cubicBezTo>
                  <a:pt x="6323" y="5978"/>
                  <a:pt x="6458" y="5831"/>
                  <a:pt x="6570" y="5668"/>
                </a:cubicBezTo>
                <a:cubicBezTo>
                  <a:pt x="6683" y="5502"/>
                  <a:pt x="6771" y="5320"/>
                  <a:pt x="6831" y="5129"/>
                </a:cubicBezTo>
                <a:cubicBezTo>
                  <a:pt x="6872" y="4996"/>
                  <a:pt x="6900" y="4860"/>
                  <a:pt x="6915" y="4722"/>
                </a:cubicBezTo>
                <a:cubicBezTo>
                  <a:pt x="6922" y="4655"/>
                  <a:pt x="6926" y="4589"/>
                  <a:pt x="6927" y="4524"/>
                </a:cubicBezTo>
                <a:cubicBezTo>
                  <a:pt x="6927" y="4508"/>
                  <a:pt x="6927" y="4492"/>
                  <a:pt x="6927" y="4476"/>
                </a:cubicBezTo>
                <a:lnTo>
                  <a:pt x="6927" y="4451"/>
                </a:lnTo>
                <a:lnTo>
                  <a:pt x="6927" y="4424"/>
                </a:lnTo>
                <a:lnTo>
                  <a:pt x="6927" y="4414"/>
                </a:lnTo>
                <a:lnTo>
                  <a:pt x="6927" y="4406"/>
                </a:lnTo>
                <a:lnTo>
                  <a:pt x="6927" y="4398"/>
                </a:lnTo>
                <a:lnTo>
                  <a:pt x="6927" y="4381"/>
                </a:lnTo>
                <a:cubicBezTo>
                  <a:pt x="6927" y="4364"/>
                  <a:pt x="6926" y="4348"/>
                  <a:pt x="6925" y="4333"/>
                </a:cubicBezTo>
                <a:cubicBezTo>
                  <a:pt x="6910" y="4081"/>
                  <a:pt x="6857" y="3832"/>
                  <a:pt x="6766" y="3597"/>
                </a:cubicBezTo>
                <a:cubicBezTo>
                  <a:pt x="6793" y="3671"/>
                  <a:pt x="6816" y="3747"/>
                  <a:pt x="6836" y="3825"/>
                </a:cubicBezTo>
                <a:cubicBezTo>
                  <a:pt x="6878" y="3996"/>
                  <a:pt x="6902" y="4170"/>
                  <a:pt x="6907" y="4346"/>
                </a:cubicBezTo>
                <a:cubicBezTo>
                  <a:pt x="6908" y="4393"/>
                  <a:pt x="6908" y="4430"/>
                  <a:pt x="6907" y="4479"/>
                </a:cubicBezTo>
                <a:cubicBezTo>
                  <a:pt x="6906" y="4523"/>
                  <a:pt x="6903" y="4568"/>
                  <a:pt x="6899" y="4614"/>
                </a:cubicBezTo>
                <a:cubicBezTo>
                  <a:pt x="6891" y="4706"/>
                  <a:pt x="6877" y="4798"/>
                  <a:pt x="6857" y="4889"/>
                </a:cubicBezTo>
                <a:cubicBezTo>
                  <a:pt x="6816" y="5080"/>
                  <a:pt x="6746" y="5264"/>
                  <a:pt x="6651" y="5435"/>
                </a:cubicBezTo>
                <a:cubicBezTo>
                  <a:pt x="6555" y="5607"/>
                  <a:pt x="6433" y="5764"/>
                  <a:pt x="6290" y="5899"/>
                </a:cubicBezTo>
                <a:cubicBezTo>
                  <a:pt x="6220" y="5964"/>
                  <a:pt x="6146" y="6025"/>
                  <a:pt x="6069" y="6079"/>
                </a:cubicBezTo>
                <a:cubicBezTo>
                  <a:pt x="6050" y="6093"/>
                  <a:pt x="6031" y="6106"/>
                  <a:pt x="6014" y="6117"/>
                </a:cubicBezTo>
                <a:cubicBezTo>
                  <a:pt x="5997" y="6128"/>
                  <a:pt x="5979" y="6140"/>
                  <a:pt x="5961" y="6151"/>
                </a:cubicBezTo>
                <a:cubicBezTo>
                  <a:pt x="5926" y="6173"/>
                  <a:pt x="5890" y="6194"/>
                  <a:pt x="5853" y="6214"/>
                </a:cubicBezTo>
                <a:cubicBezTo>
                  <a:pt x="5707" y="6292"/>
                  <a:pt x="5553" y="6354"/>
                  <a:pt x="5393" y="6399"/>
                </a:cubicBezTo>
                <a:cubicBezTo>
                  <a:pt x="5552" y="6350"/>
                  <a:pt x="5705" y="6284"/>
                  <a:pt x="5849" y="6202"/>
                </a:cubicBezTo>
                <a:cubicBezTo>
                  <a:pt x="5885" y="6181"/>
                  <a:pt x="5921" y="6160"/>
                  <a:pt x="5956" y="6138"/>
                </a:cubicBezTo>
                <a:cubicBezTo>
                  <a:pt x="5991" y="6115"/>
                  <a:pt x="6023" y="6093"/>
                  <a:pt x="6061" y="6065"/>
                </a:cubicBezTo>
                <a:cubicBezTo>
                  <a:pt x="6136" y="6009"/>
                  <a:pt x="6208" y="5948"/>
                  <a:pt x="6275" y="5883"/>
                </a:cubicBezTo>
                <a:cubicBezTo>
                  <a:pt x="6413" y="5747"/>
                  <a:pt x="6531" y="5592"/>
                  <a:pt x="6624" y="5421"/>
                </a:cubicBezTo>
                <a:cubicBezTo>
                  <a:pt x="6715" y="5253"/>
                  <a:pt x="6781" y="5072"/>
                  <a:pt x="6820" y="4884"/>
                </a:cubicBezTo>
                <a:cubicBezTo>
                  <a:pt x="6838" y="4795"/>
                  <a:pt x="6851" y="4705"/>
                  <a:pt x="6858" y="4615"/>
                </a:cubicBezTo>
                <a:cubicBezTo>
                  <a:pt x="6862" y="4571"/>
                  <a:pt x="6864" y="4527"/>
                  <a:pt x="6865" y="4483"/>
                </a:cubicBezTo>
                <a:lnTo>
                  <a:pt x="6865" y="4450"/>
                </a:lnTo>
                <a:lnTo>
                  <a:pt x="6865" y="4416"/>
                </a:lnTo>
                <a:lnTo>
                  <a:pt x="6865" y="4387"/>
                </a:lnTo>
                <a:lnTo>
                  <a:pt x="6864" y="4355"/>
                </a:lnTo>
                <a:cubicBezTo>
                  <a:pt x="6858" y="4183"/>
                  <a:pt x="6833" y="4013"/>
                  <a:pt x="6790" y="3847"/>
                </a:cubicBezTo>
                <a:cubicBezTo>
                  <a:pt x="6748" y="3683"/>
                  <a:pt x="6689" y="3525"/>
                  <a:pt x="6614" y="3373"/>
                </a:cubicBezTo>
                <a:cubicBezTo>
                  <a:pt x="6596" y="3335"/>
                  <a:pt x="6576" y="3298"/>
                  <a:pt x="6555" y="3261"/>
                </a:cubicBezTo>
                <a:lnTo>
                  <a:pt x="6539" y="3234"/>
                </a:lnTo>
                <a:lnTo>
                  <a:pt x="6522" y="3204"/>
                </a:lnTo>
                <a:lnTo>
                  <a:pt x="6516" y="3195"/>
                </a:lnTo>
                <a:cubicBezTo>
                  <a:pt x="6511" y="3186"/>
                  <a:pt x="6506" y="3179"/>
                  <a:pt x="6501" y="3170"/>
                </a:cubicBezTo>
                <a:cubicBezTo>
                  <a:pt x="6490" y="3153"/>
                  <a:pt x="6479" y="3135"/>
                  <a:pt x="6466" y="3117"/>
                </a:cubicBezTo>
                <a:cubicBezTo>
                  <a:pt x="6439" y="3077"/>
                  <a:pt x="6408" y="3040"/>
                  <a:pt x="6376" y="3005"/>
                </a:cubicBezTo>
                <a:cubicBezTo>
                  <a:pt x="6304" y="2928"/>
                  <a:pt x="6221" y="2862"/>
                  <a:pt x="6129" y="2811"/>
                </a:cubicBezTo>
                <a:cubicBezTo>
                  <a:pt x="6089" y="2789"/>
                  <a:pt x="6048" y="2769"/>
                  <a:pt x="6005" y="2752"/>
                </a:cubicBezTo>
                <a:cubicBezTo>
                  <a:pt x="5940" y="2727"/>
                  <a:pt x="5873" y="2707"/>
                  <a:pt x="5804" y="2694"/>
                </a:cubicBezTo>
                <a:cubicBezTo>
                  <a:pt x="5753" y="2683"/>
                  <a:pt x="5701" y="2676"/>
                  <a:pt x="5649" y="2671"/>
                </a:cubicBezTo>
                <a:cubicBezTo>
                  <a:pt x="5569" y="2664"/>
                  <a:pt x="5489" y="2661"/>
                  <a:pt x="5409" y="2662"/>
                </a:cubicBezTo>
                <a:cubicBezTo>
                  <a:pt x="5373" y="2662"/>
                  <a:pt x="5339" y="2663"/>
                  <a:pt x="5305" y="2664"/>
                </a:cubicBezTo>
                <a:lnTo>
                  <a:pt x="5249" y="2667"/>
                </a:lnTo>
                <a:cubicBezTo>
                  <a:pt x="5229" y="2667"/>
                  <a:pt x="5210" y="2669"/>
                  <a:pt x="5190" y="2670"/>
                </a:cubicBezTo>
                <a:cubicBezTo>
                  <a:pt x="5111" y="2675"/>
                  <a:pt x="5033" y="2685"/>
                  <a:pt x="4955" y="2697"/>
                </a:cubicBezTo>
                <a:cubicBezTo>
                  <a:pt x="4799" y="2722"/>
                  <a:pt x="4647" y="2763"/>
                  <a:pt x="4500" y="2821"/>
                </a:cubicBezTo>
                <a:cubicBezTo>
                  <a:pt x="4355" y="2880"/>
                  <a:pt x="4218" y="2958"/>
                  <a:pt x="4094" y="3054"/>
                </a:cubicBezTo>
                <a:cubicBezTo>
                  <a:pt x="4203" y="2971"/>
                  <a:pt x="4321" y="2903"/>
                  <a:pt x="4447" y="2849"/>
                </a:cubicBezTo>
                <a:cubicBezTo>
                  <a:pt x="4596" y="2786"/>
                  <a:pt x="4752" y="2741"/>
                  <a:pt x="4911" y="2715"/>
                </a:cubicBezTo>
                <a:cubicBezTo>
                  <a:pt x="4991" y="2701"/>
                  <a:pt x="5071" y="2692"/>
                  <a:pt x="5151" y="2686"/>
                </a:cubicBezTo>
                <a:cubicBezTo>
                  <a:pt x="5191" y="2683"/>
                  <a:pt x="5231" y="2681"/>
                  <a:pt x="5271" y="2680"/>
                </a:cubicBezTo>
                <a:lnTo>
                  <a:pt x="5325" y="2679"/>
                </a:lnTo>
                <a:lnTo>
                  <a:pt x="5379" y="2679"/>
                </a:lnTo>
                <a:cubicBezTo>
                  <a:pt x="5451" y="2679"/>
                  <a:pt x="5527" y="2681"/>
                  <a:pt x="5617" y="2690"/>
                </a:cubicBezTo>
                <a:cubicBezTo>
                  <a:pt x="5662" y="2694"/>
                  <a:pt x="5711" y="2700"/>
                  <a:pt x="5767" y="2710"/>
                </a:cubicBezTo>
                <a:cubicBezTo>
                  <a:pt x="5832" y="2723"/>
                  <a:pt x="5897" y="2740"/>
                  <a:pt x="5960" y="2763"/>
                </a:cubicBezTo>
                <a:cubicBezTo>
                  <a:pt x="6000" y="2778"/>
                  <a:pt x="6040" y="2795"/>
                  <a:pt x="6078" y="2814"/>
                </a:cubicBezTo>
                <a:cubicBezTo>
                  <a:pt x="6122" y="2837"/>
                  <a:pt x="6164" y="2863"/>
                  <a:pt x="6204" y="2892"/>
                </a:cubicBezTo>
                <a:cubicBezTo>
                  <a:pt x="6247" y="2923"/>
                  <a:pt x="6286" y="2957"/>
                  <a:pt x="6323" y="2994"/>
                </a:cubicBezTo>
                <a:cubicBezTo>
                  <a:pt x="6358" y="3029"/>
                  <a:pt x="6390" y="3066"/>
                  <a:pt x="6419" y="3106"/>
                </a:cubicBezTo>
                <a:cubicBezTo>
                  <a:pt x="6444" y="3139"/>
                  <a:pt x="6467" y="3174"/>
                  <a:pt x="6487" y="3210"/>
                </a:cubicBezTo>
                <a:lnTo>
                  <a:pt x="6501" y="3235"/>
                </a:lnTo>
                <a:lnTo>
                  <a:pt x="6517" y="3263"/>
                </a:lnTo>
                <a:cubicBezTo>
                  <a:pt x="6538" y="3300"/>
                  <a:pt x="6557" y="3337"/>
                  <a:pt x="6575" y="3375"/>
                </a:cubicBezTo>
                <a:cubicBezTo>
                  <a:pt x="6647" y="3526"/>
                  <a:pt x="6703" y="3685"/>
                  <a:pt x="6741" y="3848"/>
                </a:cubicBezTo>
                <a:cubicBezTo>
                  <a:pt x="6780" y="4013"/>
                  <a:pt x="6801" y="4182"/>
                  <a:pt x="6802" y="4352"/>
                </a:cubicBezTo>
                <a:lnTo>
                  <a:pt x="6802" y="4413"/>
                </a:lnTo>
                <a:lnTo>
                  <a:pt x="6802" y="4446"/>
                </a:lnTo>
                <a:lnTo>
                  <a:pt x="6802" y="4463"/>
                </a:lnTo>
                <a:lnTo>
                  <a:pt x="6802" y="4479"/>
                </a:lnTo>
                <a:cubicBezTo>
                  <a:pt x="6800" y="4522"/>
                  <a:pt x="6796" y="4564"/>
                  <a:pt x="6792" y="4607"/>
                </a:cubicBezTo>
                <a:cubicBezTo>
                  <a:pt x="6782" y="4695"/>
                  <a:pt x="6767" y="4783"/>
                  <a:pt x="6747" y="4869"/>
                </a:cubicBezTo>
                <a:cubicBezTo>
                  <a:pt x="6704" y="5048"/>
                  <a:pt x="6634" y="5220"/>
                  <a:pt x="6541" y="5379"/>
                </a:cubicBezTo>
                <a:cubicBezTo>
                  <a:pt x="6447" y="5537"/>
                  <a:pt x="6330" y="5679"/>
                  <a:pt x="6192" y="5801"/>
                </a:cubicBezTo>
                <a:cubicBezTo>
                  <a:pt x="6327" y="5676"/>
                  <a:pt x="6442" y="5531"/>
                  <a:pt x="6532" y="5371"/>
                </a:cubicBezTo>
                <a:cubicBezTo>
                  <a:pt x="6622" y="5212"/>
                  <a:pt x="6688" y="5041"/>
                  <a:pt x="6727" y="4863"/>
                </a:cubicBezTo>
                <a:cubicBezTo>
                  <a:pt x="6746" y="4777"/>
                  <a:pt x="6759" y="4691"/>
                  <a:pt x="6767" y="4604"/>
                </a:cubicBezTo>
                <a:cubicBezTo>
                  <a:pt x="6771" y="4562"/>
                  <a:pt x="6773" y="4519"/>
                  <a:pt x="6775" y="4478"/>
                </a:cubicBezTo>
                <a:lnTo>
                  <a:pt x="6775" y="4446"/>
                </a:lnTo>
                <a:lnTo>
                  <a:pt x="6775" y="4428"/>
                </a:lnTo>
                <a:lnTo>
                  <a:pt x="6775" y="4384"/>
                </a:lnTo>
                <a:lnTo>
                  <a:pt x="6775" y="4352"/>
                </a:lnTo>
                <a:cubicBezTo>
                  <a:pt x="6771" y="4186"/>
                  <a:pt x="6748" y="4020"/>
                  <a:pt x="6708" y="3859"/>
                </a:cubicBezTo>
                <a:cubicBezTo>
                  <a:pt x="6678" y="3739"/>
                  <a:pt x="6638" y="3622"/>
                  <a:pt x="6590" y="3508"/>
                </a:cubicBezTo>
                <a:cubicBezTo>
                  <a:pt x="6566" y="3452"/>
                  <a:pt x="6539" y="3396"/>
                  <a:pt x="6510" y="3341"/>
                </a:cubicBezTo>
                <a:cubicBezTo>
                  <a:pt x="6496" y="3314"/>
                  <a:pt x="6481" y="3287"/>
                  <a:pt x="6465" y="3260"/>
                </a:cubicBezTo>
                <a:lnTo>
                  <a:pt x="6453" y="3239"/>
                </a:lnTo>
                <a:lnTo>
                  <a:pt x="6438" y="3214"/>
                </a:lnTo>
                <a:cubicBezTo>
                  <a:pt x="6424" y="3191"/>
                  <a:pt x="6407" y="3165"/>
                  <a:pt x="6388" y="3139"/>
                </a:cubicBezTo>
                <a:cubicBezTo>
                  <a:pt x="6405" y="3163"/>
                  <a:pt x="6420" y="3186"/>
                  <a:pt x="6434" y="3207"/>
                </a:cubicBezTo>
                <a:lnTo>
                  <a:pt x="6443" y="3223"/>
                </a:lnTo>
                <a:lnTo>
                  <a:pt x="6450" y="3235"/>
                </a:lnTo>
                <a:lnTo>
                  <a:pt x="6459" y="3251"/>
                </a:lnTo>
                <a:lnTo>
                  <a:pt x="6480" y="3288"/>
                </a:lnTo>
                <a:cubicBezTo>
                  <a:pt x="6487" y="3301"/>
                  <a:pt x="6493" y="3313"/>
                  <a:pt x="6500" y="3325"/>
                </a:cubicBezTo>
                <a:cubicBezTo>
                  <a:pt x="6526" y="3375"/>
                  <a:pt x="6550" y="3425"/>
                  <a:pt x="6572" y="3476"/>
                </a:cubicBezTo>
                <a:cubicBezTo>
                  <a:pt x="6616" y="3578"/>
                  <a:pt x="6653" y="3682"/>
                  <a:pt x="6682" y="3790"/>
                </a:cubicBezTo>
                <a:cubicBezTo>
                  <a:pt x="6711" y="3897"/>
                  <a:pt x="6732" y="4007"/>
                  <a:pt x="6746" y="4118"/>
                </a:cubicBezTo>
                <a:cubicBezTo>
                  <a:pt x="6753" y="4174"/>
                  <a:pt x="6757" y="4230"/>
                  <a:pt x="6760" y="4286"/>
                </a:cubicBezTo>
                <a:cubicBezTo>
                  <a:pt x="6761" y="4315"/>
                  <a:pt x="6761" y="4343"/>
                  <a:pt x="6762" y="4371"/>
                </a:cubicBezTo>
                <a:lnTo>
                  <a:pt x="6762" y="4411"/>
                </a:lnTo>
                <a:lnTo>
                  <a:pt x="6761" y="4456"/>
                </a:lnTo>
                <a:cubicBezTo>
                  <a:pt x="6756" y="4630"/>
                  <a:pt x="6728" y="4803"/>
                  <a:pt x="6679" y="4970"/>
                </a:cubicBezTo>
                <a:cubicBezTo>
                  <a:pt x="6627" y="5146"/>
                  <a:pt x="6548" y="5313"/>
                  <a:pt x="6446" y="5465"/>
                </a:cubicBezTo>
                <a:cubicBezTo>
                  <a:pt x="6344" y="5614"/>
                  <a:pt x="6221" y="5748"/>
                  <a:pt x="6080" y="5860"/>
                </a:cubicBezTo>
                <a:cubicBezTo>
                  <a:pt x="6015" y="5912"/>
                  <a:pt x="5946" y="5959"/>
                  <a:pt x="5874" y="6002"/>
                </a:cubicBezTo>
                <a:cubicBezTo>
                  <a:pt x="5807" y="6042"/>
                  <a:pt x="5737" y="6077"/>
                  <a:pt x="5666" y="6108"/>
                </a:cubicBezTo>
                <a:cubicBezTo>
                  <a:pt x="5736" y="6073"/>
                  <a:pt x="5804" y="6035"/>
                  <a:pt x="5870" y="5992"/>
                </a:cubicBezTo>
                <a:cubicBezTo>
                  <a:pt x="5886" y="5981"/>
                  <a:pt x="5902" y="5970"/>
                  <a:pt x="5918" y="5960"/>
                </a:cubicBezTo>
                <a:cubicBezTo>
                  <a:pt x="5934" y="5950"/>
                  <a:pt x="5951" y="5936"/>
                  <a:pt x="5968" y="5923"/>
                </a:cubicBezTo>
                <a:cubicBezTo>
                  <a:pt x="6003" y="5898"/>
                  <a:pt x="6036" y="5871"/>
                  <a:pt x="6069" y="5843"/>
                </a:cubicBezTo>
                <a:cubicBezTo>
                  <a:pt x="6341" y="5612"/>
                  <a:pt x="6536" y="5304"/>
                  <a:pt x="6629" y="4959"/>
                </a:cubicBezTo>
                <a:cubicBezTo>
                  <a:pt x="6672" y="4798"/>
                  <a:pt x="6695" y="4631"/>
                  <a:pt x="6696" y="4464"/>
                </a:cubicBezTo>
                <a:cubicBezTo>
                  <a:pt x="6696" y="4445"/>
                  <a:pt x="6696" y="4416"/>
                  <a:pt x="6696" y="4404"/>
                </a:cubicBezTo>
                <a:lnTo>
                  <a:pt x="6696" y="4372"/>
                </a:lnTo>
                <a:lnTo>
                  <a:pt x="6695" y="4342"/>
                </a:lnTo>
                <a:cubicBezTo>
                  <a:pt x="6693" y="4302"/>
                  <a:pt x="6690" y="4261"/>
                  <a:pt x="6686" y="4222"/>
                </a:cubicBezTo>
                <a:cubicBezTo>
                  <a:pt x="6678" y="4142"/>
                  <a:pt x="6666" y="4063"/>
                  <a:pt x="6650" y="3985"/>
                </a:cubicBezTo>
                <a:cubicBezTo>
                  <a:pt x="6601" y="3754"/>
                  <a:pt x="6516" y="3531"/>
                  <a:pt x="6398" y="3326"/>
                </a:cubicBezTo>
                <a:lnTo>
                  <a:pt x="6382" y="3300"/>
                </a:lnTo>
                <a:lnTo>
                  <a:pt x="6374" y="3287"/>
                </a:lnTo>
                <a:lnTo>
                  <a:pt x="6368" y="3277"/>
                </a:lnTo>
                <a:lnTo>
                  <a:pt x="6361" y="3266"/>
                </a:lnTo>
                <a:lnTo>
                  <a:pt x="6354" y="3255"/>
                </a:lnTo>
                <a:cubicBezTo>
                  <a:pt x="6350" y="3248"/>
                  <a:pt x="6345" y="3241"/>
                  <a:pt x="6340" y="3233"/>
                </a:cubicBezTo>
                <a:cubicBezTo>
                  <a:pt x="6330" y="3218"/>
                  <a:pt x="6319" y="3203"/>
                  <a:pt x="6308" y="3187"/>
                </a:cubicBezTo>
                <a:cubicBezTo>
                  <a:pt x="6283" y="3154"/>
                  <a:pt x="6255" y="3122"/>
                  <a:pt x="6225" y="3093"/>
                </a:cubicBezTo>
                <a:cubicBezTo>
                  <a:pt x="6194" y="3062"/>
                  <a:pt x="6160" y="3033"/>
                  <a:pt x="6124" y="3008"/>
                </a:cubicBezTo>
                <a:cubicBezTo>
                  <a:pt x="6090" y="2983"/>
                  <a:pt x="6053" y="2962"/>
                  <a:pt x="6016" y="2943"/>
                </a:cubicBezTo>
                <a:cubicBezTo>
                  <a:pt x="5983" y="2926"/>
                  <a:pt x="5949" y="2911"/>
                  <a:pt x="5914" y="2899"/>
                </a:cubicBezTo>
                <a:cubicBezTo>
                  <a:pt x="5859" y="2879"/>
                  <a:pt x="5801" y="2865"/>
                  <a:pt x="5743" y="2855"/>
                </a:cubicBezTo>
                <a:cubicBezTo>
                  <a:pt x="5693" y="2846"/>
                  <a:pt x="5648" y="2841"/>
                  <a:pt x="5607" y="2838"/>
                </a:cubicBezTo>
                <a:cubicBezTo>
                  <a:pt x="5565" y="2834"/>
                  <a:pt x="5527" y="2833"/>
                  <a:pt x="5489" y="2832"/>
                </a:cubicBezTo>
                <a:cubicBezTo>
                  <a:pt x="5446" y="2831"/>
                  <a:pt x="5406" y="2832"/>
                  <a:pt x="5366" y="2832"/>
                </a:cubicBezTo>
                <a:cubicBezTo>
                  <a:pt x="5412" y="2832"/>
                  <a:pt x="5459" y="2832"/>
                  <a:pt x="5510" y="2835"/>
                </a:cubicBezTo>
                <a:cubicBezTo>
                  <a:pt x="5548" y="2836"/>
                  <a:pt x="5588" y="2839"/>
                  <a:pt x="5632" y="2844"/>
                </a:cubicBezTo>
                <a:cubicBezTo>
                  <a:pt x="5680" y="2849"/>
                  <a:pt x="5728" y="2856"/>
                  <a:pt x="5776" y="2867"/>
                </a:cubicBezTo>
                <a:cubicBezTo>
                  <a:pt x="5837" y="2880"/>
                  <a:pt x="5898" y="2899"/>
                  <a:pt x="5956" y="2923"/>
                </a:cubicBezTo>
                <a:cubicBezTo>
                  <a:pt x="5992" y="2939"/>
                  <a:pt x="6028" y="2957"/>
                  <a:pt x="6062" y="2977"/>
                </a:cubicBezTo>
                <a:cubicBezTo>
                  <a:pt x="6136" y="3023"/>
                  <a:pt x="6203" y="3080"/>
                  <a:pt x="6260" y="3147"/>
                </a:cubicBezTo>
                <a:cubicBezTo>
                  <a:pt x="6285" y="3176"/>
                  <a:pt x="6309" y="3208"/>
                  <a:pt x="6330" y="3240"/>
                </a:cubicBezTo>
                <a:cubicBezTo>
                  <a:pt x="6340" y="3255"/>
                  <a:pt x="6348" y="3270"/>
                  <a:pt x="6356" y="3284"/>
                </a:cubicBezTo>
                <a:lnTo>
                  <a:pt x="6362" y="3294"/>
                </a:lnTo>
                <a:lnTo>
                  <a:pt x="6370" y="3308"/>
                </a:lnTo>
                <a:lnTo>
                  <a:pt x="6385" y="3334"/>
                </a:lnTo>
                <a:lnTo>
                  <a:pt x="6399" y="3360"/>
                </a:lnTo>
                <a:cubicBezTo>
                  <a:pt x="6511" y="3570"/>
                  <a:pt x="6588" y="3797"/>
                  <a:pt x="6628" y="4032"/>
                </a:cubicBezTo>
                <a:cubicBezTo>
                  <a:pt x="6641" y="4110"/>
                  <a:pt x="6650" y="4190"/>
                  <a:pt x="6654" y="4270"/>
                </a:cubicBezTo>
                <a:cubicBezTo>
                  <a:pt x="6657" y="4310"/>
                  <a:pt x="6658" y="4350"/>
                  <a:pt x="6658" y="4390"/>
                </a:cubicBezTo>
                <a:lnTo>
                  <a:pt x="6658" y="4416"/>
                </a:lnTo>
                <a:lnTo>
                  <a:pt x="6658" y="4449"/>
                </a:lnTo>
                <a:cubicBezTo>
                  <a:pt x="6657" y="4469"/>
                  <a:pt x="6656" y="4489"/>
                  <a:pt x="6655" y="4509"/>
                </a:cubicBezTo>
                <a:cubicBezTo>
                  <a:pt x="6646" y="4676"/>
                  <a:pt x="6614" y="4841"/>
                  <a:pt x="6562" y="5000"/>
                </a:cubicBezTo>
                <a:cubicBezTo>
                  <a:pt x="6452" y="5328"/>
                  <a:pt x="6244" y="5614"/>
                  <a:pt x="5966" y="5819"/>
                </a:cubicBezTo>
                <a:cubicBezTo>
                  <a:pt x="5950" y="5832"/>
                  <a:pt x="5932" y="5843"/>
                  <a:pt x="5916" y="5855"/>
                </a:cubicBezTo>
                <a:cubicBezTo>
                  <a:pt x="5899" y="5867"/>
                  <a:pt x="5882" y="5878"/>
                  <a:pt x="5866" y="5888"/>
                </a:cubicBezTo>
                <a:cubicBezTo>
                  <a:pt x="5834" y="5908"/>
                  <a:pt x="5801" y="5927"/>
                  <a:pt x="5769" y="5945"/>
                </a:cubicBezTo>
                <a:cubicBezTo>
                  <a:pt x="5703" y="5981"/>
                  <a:pt x="5636" y="6013"/>
                  <a:pt x="5566" y="6041"/>
                </a:cubicBezTo>
                <a:cubicBezTo>
                  <a:pt x="5634" y="6010"/>
                  <a:pt x="5701" y="5974"/>
                  <a:pt x="5765" y="5935"/>
                </a:cubicBezTo>
                <a:cubicBezTo>
                  <a:pt x="5797" y="5916"/>
                  <a:pt x="5828" y="5895"/>
                  <a:pt x="5859" y="5874"/>
                </a:cubicBezTo>
                <a:cubicBezTo>
                  <a:pt x="5875" y="5863"/>
                  <a:pt x="5891" y="5851"/>
                  <a:pt x="5907" y="5839"/>
                </a:cubicBezTo>
                <a:cubicBezTo>
                  <a:pt x="5923" y="5827"/>
                  <a:pt x="5939" y="5814"/>
                  <a:pt x="5955" y="5801"/>
                </a:cubicBezTo>
                <a:cubicBezTo>
                  <a:pt x="6085" y="5697"/>
                  <a:pt x="6200" y="5575"/>
                  <a:pt x="6294" y="5437"/>
                </a:cubicBezTo>
                <a:cubicBezTo>
                  <a:pt x="6389" y="5299"/>
                  <a:pt x="6462" y="5147"/>
                  <a:pt x="6511" y="4986"/>
                </a:cubicBezTo>
                <a:cubicBezTo>
                  <a:pt x="6558" y="4832"/>
                  <a:pt x="6584" y="4673"/>
                  <a:pt x="6589" y="4513"/>
                </a:cubicBezTo>
                <a:cubicBezTo>
                  <a:pt x="6589" y="4497"/>
                  <a:pt x="6590" y="4480"/>
                  <a:pt x="6590" y="4464"/>
                </a:cubicBezTo>
                <a:lnTo>
                  <a:pt x="6590" y="4413"/>
                </a:lnTo>
                <a:lnTo>
                  <a:pt x="6590" y="4394"/>
                </a:lnTo>
                <a:lnTo>
                  <a:pt x="6590" y="4378"/>
                </a:lnTo>
                <a:lnTo>
                  <a:pt x="6590" y="4366"/>
                </a:lnTo>
                <a:cubicBezTo>
                  <a:pt x="6590" y="4350"/>
                  <a:pt x="6589" y="4334"/>
                  <a:pt x="6588" y="4317"/>
                </a:cubicBezTo>
                <a:cubicBezTo>
                  <a:pt x="6584" y="4252"/>
                  <a:pt x="6577" y="4187"/>
                  <a:pt x="6568" y="4123"/>
                </a:cubicBezTo>
                <a:cubicBezTo>
                  <a:pt x="6529" y="3870"/>
                  <a:pt x="6445" y="3626"/>
                  <a:pt x="6320" y="3402"/>
                </a:cubicBezTo>
                <a:cubicBezTo>
                  <a:pt x="6312" y="3388"/>
                  <a:pt x="6304" y="3375"/>
                  <a:pt x="6296" y="3361"/>
                </a:cubicBezTo>
                <a:lnTo>
                  <a:pt x="6283" y="3339"/>
                </a:lnTo>
                <a:lnTo>
                  <a:pt x="6278" y="3331"/>
                </a:lnTo>
                <a:lnTo>
                  <a:pt x="6270" y="3317"/>
                </a:lnTo>
                <a:cubicBezTo>
                  <a:pt x="6240" y="3268"/>
                  <a:pt x="6204" y="3221"/>
                  <a:pt x="6164" y="3180"/>
                </a:cubicBezTo>
                <a:cubicBezTo>
                  <a:pt x="6119" y="3133"/>
                  <a:pt x="6068" y="3092"/>
                  <a:pt x="6012" y="3059"/>
                </a:cubicBezTo>
                <a:cubicBezTo>
                  <a:pt x="5963" y="3030"/>
                  <a:pt x="5912" y="3007"/>
                  <a:pt x="5858" y="2990"/>
                </a:cubicBezTo>
                <a:cubicBezTo>
                  <a:pt x="5914" y="3010"/>
                  <a:pt x="5968" y="3035"/>
                  <a:pt x="6018" y="3067"/>
                </a:cubicBezTo>
                <a:cubicBezTo>
                  <a:pt x="6075" y="3104"/>
                  <a:pt x="6127" y="3148"/>
                  <a:pt x="6172" y="3199"/>
                </a:cubicBezTo>
                <a:cubicBezTo>
                  <a:pt x="6191" y="3222"/>
                  <a:pt x="6210" y="3245"/>
                  <a:pt x="6227" y="3270"/>
                </a:cubicBezTo>
                <a:cubicBezTo>
                  <a:pt x="6235" y="3282"/>
                  <a:pt x="6243" y="3293"/>
                  <a:pt x="6249" y="3304"/>
                </a:cubicBezTo>
                <a:lnTo>
                  <a:pt x="6259" y="3320"/>
                </a:lnTo>
                <a:lnTo>
                  <a:pt x="6267" y="3335"/>
                </a:lnTo>
                <a:lnTo>
                  <a:pt x="6278" y="3354"/>
                </a:lnTo>
                <a:lnTo>
                  <a:pt x="6289" y="3376"/>
                </a:lnTo>
                <a:cubicBezTo>
                  <a:pt x="6296" y="3390"/>
                  <a:pt x="6304" y="3404"/>
                  <a:pt x="6311" y="3418"/>
                </a:cubicBezTo>
                <a:cubicBezTo>
                  <a:pt x="6339" y="3475"/>
                  <a:pt x="6364" y="3533"/>
                  <a:pt x="6387" y="3592"/>
                </a:cubicBezTo>
                <a:cubicBezTo>
                  <a:pt x="6400" y="3621"/>
                  <a:pt x="6412" y="3650"/>
                  <a:pt x="6423" y="3679"/>
                </a:cubicBezTo>
                <a:cubicBezTo>
                  <a:pt x="6477" y="3820"/>
                  <a:pt x="6516" y="3966"/>
                  <a:pt x="6539" y="4116"/>
                </a:cubicBezTo>
                <a:cubicBezTo>
                  <a:pt x="6551" y="4191"/>
                  <a:pt x="6558" y="4267"/>
                  <a:pt x="6562" y="4343"/>
                </a:cubicBezTo>
                <a:cubicBezTo>
                  <a:pt x="6562" y="4363"/>
                  <a:pt x="6563" y="4382"/>
                  <a:pt x="6563" y="4402"/>
                </a:cubicBezTo>
                <a:lnTo>
                  <a:pt x="6563" y="4428"/>
                </a:lnTo>
                <a:lnTo>
                  <a:pt x="6563" y="4458"/>
                </a:lnTo>
                <a:cubicBezTo>
                  <a:pt x="6563" y="4497"/>
                  <a:pt x="6561" y="4536"/>
                  <a:pt x="6558" y="4574"/>
                </a:cubicBezTo>
                <a:cubicBezTo>
                  <a:pt x="6547" y="4735"/>
                  <a:pt x="6514" y="4893"/>
                  <a:pt x="6460" y="5045"/>
                </a:cubicBezTo>
                <a:cubicBezTo>
                  <a:pt x="6403" y="5202"/>
                  <a:pt x="6323" y="5350"/>
                  <a:pt x="6222" y="5482"/>
                </a:cubicBezTo>
                <a:cubicBezTo>
                  <a:pt x="6123" y="5613"/>
                  <a:pt x="6005" y="5728"/>
                  <a:pt x="5872" y="5825"/>
                </a:cubicBezTo>
                <a:lnTo>
                  <a:pt x="5848" y="5842"/>
                </a:lnTo>
                <a:lnTo>
                  <a:pt x="5825" y="5858"/>
                </a:lnTo>
                <a:cubicBezTo>
                  <a:pt x="5809" y="5869"/>
                  <a:pt x="5794" y="5879"/>
                  <a:pt x="5778" y="5889"/>
                </a:cubicBezTo>
                <a:cubicBezTo>
                  <a:pt x="5747" y="5910"/>
                  <a:pt x="5715" y="5929"/>
                  <a:pt x="5682" y="5947"/>
                </a:cubicBezTo>
                <a:cubicBezTo>
                  <a:pt x="5617" y="5984"/>
                  <a:pt x="5550" y="6018"/>
                  <a:pt x="5481" y="6047"/>
                </a:cubicBezTo>
                <a:cubicBezTo>
                  <a:pt x="5344" y="6105"/>
                  <a:pt x="5201" y="6150"/>
                  <a:pt x="5055" y="6180"/>
                </a:cubicBezTo>
                <a:cubicBezTo>
                  <a:pt x="4909" y="6210"/>
                  <a:pt x="4762" y="6228"/>
                  <a:pt x="4614" y="6233"/>
                </a:cubicBezTo>
                <a:cubicBezTo>
                  <a:pt x="4468" y="6238"/>
                  <a:pt x="4322" y="6232"/>
                  <a:pt x="4178" y="6216"/>
                </a:cubicBezTo>
                <a:cubicBezTo>
                  <a:pt x="4323" y="6225"/>
                  <a:pt x="4470" y="6224"/>
                  <a:pt x="4615" y="6213"/>
                </a:cubicBezTo>
                <a:cubicBezTo>
                  <a:pt x="4761" y="6202"/>
                  <a:pt x="4905" y="6179"/>
                  <a:pt x="5046" y="6145"/>
                </a:cubicBezTo>
                <a:cubicBezTo>
                  <a:pt x="5329" y="6075"/>
                  <a:pt x="5597" y="5956"/>
                  <a:pt x="5827" y="5780"/>
                </a:cubicBezTo>
                <a:cubicBezTo>
                  <a:pt x="5969" y="5672"/>
                  <a:pt x="6092" y="5541"/>
                  <a:pt x="6193" y="5393"/>
                </a:cubicBezTo>
                <a:cubicBezTo>
                  <a:pt x="6293" y="5244"/>
                  <a:pt x="6367" y="5079"/>
                  <a:pt x="6411" y="4906"/>
                </a:cubicBezTo>
                <a:cubicBezTo>
                  <a:pt x="6367" y="5062"/>
                  <a:pt x="6299" y="5211"/>
                  <a:pt x="6210" y="5347"/>
                </a:cubicBezTo>
                <a:cubicBezTo>
                  <a:pt x="6120" y="5482"/>
                  <a:pt x="6010" y="5602"/>
                  <a:pt x="5884" y="5703"/>
                </a:cubicBezTo>
                <a:cubicBezTo>
                  <a:pt x="5869" y="5715"/>
                  <a:pt x="5854" y="5727"/>
                  <a:pt x="5838" y="5739"/>
                </a:cubicBezTo>
                <a:cubicBezTo>
                  <a:pt x="5822" y="5750"/>
                  <a:pt x="5807" y="5761"/>
                  <a:pt x="5792" y="5772"/>
                </a:cubicBezTo>
                <a:cubicBezTo>
                  <a:pt x="5763" y="5793"/>
                  <a:pt x="5733" y="5812"/>
                  <a:pt x="5702" y="5831"/>
                </a:cubicBezTo>
                <a:cubicBezTo>
                  <a:pt x="5641" y="5869"/>
                  <a:pt x="5577" y="5903"/>
                  <a:pt x="5512" y="5934"/>
                </a:cubicBezTo>
                <a:cubicBezTo>
                  <a:pt x="5382" y="5994"/>
                  <a:pt x="5245" y="6041"/>
                  <a:pt x="5105" y="6074"/>
                </a:cubicBezTo>
                <a:cubicBezTo>
                  <a:pt x="4966" y="6107"/>
                  <a:pt x="4825" y="6128"/>
                  <a:pt x="4682" y="6136"/>
                </a:cubicBezTo>
                <a:cubicBezTo>
                  <a:pt x="4542" y="6144"/>
                  <a:pt x="4401" y="6142"/>
                  <a:pt x="4261" y="6128"/>
                </a:cubicBezTo>
                <a:cubicBezTo>
                  <a:pt x="4402" y="6135"/>
                  <a:pt x="4543" y="6131"/>
                  <a:pt x="4683" y="6116"/>
                </a:cubicBezTo>
                <a:cubicBezTo>
                  <a:pt x="4822" y="6102"/>
                  <a:pt x="4961" y="6076"/>
                  <a:pt x="5096" y="6039"/>
                </a:cubicBezTo>
                <a:cubicBezTo>
                  <a:pt x="5230" y="6002"/>
                  <a:pt x="5361" y="5952"/>
                  <a:pt x="5486" y="5889"/>
                </a:cubicBezTo>
                <a:cubicBezTo>
                  <a:pt x="5548" y="5858"/>
                  <a:pt x="5608" y="5824"/>
                  <a:pt x="5666" y="5786"/>
                </a:cubicBezTo>
                <a:cubicBezTo>
                  <a:pt x="5695" y="5767"/>
                  <a:pt x="5724" y="5747"/>
                  <a:pt x="5752" y="5726"/>
                </a:cubicBezTo>
                <a:cubicBezTo>
                  <a:pt x="5780" y="5705"/>
                  <a:pt x="5809" y="5682"/>
                  <a:pt x="5837" y="5659"/>
                </a:cubicBezTo>
                <a:cubicBezTo>
                  <a:pt x="5931" y="5579"/>
                  <a:pt x="6016" y="5488"/>
                  <a:pt x="6089" y="5388"/>
                </a:cubicBezTo>
                <a:cubicBezTo>
                  <a:pt x="6162" y="5288"/>
                  <a:pt x="6223" y="5179"/>
                  <a:pt x="6268" y="5063"/>
                </a:cubicBezTo>
                <a:cubicBezTo>
                  <a:pt x="6313" y="4950"/>
                  <a:pt x="6344" y="4832"/>
                  <a:pt x="6361" y="4711"/>
                </a:cubicBezTo>
                <a:cubicBezTo>
                  <a:pt x="6377" y="4595"/>
                  <a:pt x="6382" y="4478"/>
                  <a:pt x="6375" y="4361"/>
                </a:cubicBezTo>
                <a:cubicBezTo>
                  <a:pt x="6375" y="4374"/>
                  <a:pt x="6375" y="4386"/>
                  <a:pt x="6375" y="4400"/>
                </a:cubicBezTo>
                <a:lnTo>
                  <a:pt x="6375" y="4417"/>
                </a:lnTo>
                <a:lnTo>
                  <a:pt x="6375" y="4437"/>
                </a:lnTo>
                <a:cubicBezTo>
                  <a:pt x="6375" y="4463"/>
                  <a:pt x="6374" y="4489"/>
                  <a:pt x="6372" y="4515"/>
                </a:cubicBezTo>
                <a:cubicBezTo>
                  <a:pt x="6368" y="4566"/>
                  <a:pt x="6363" y="4618"/>
                  <a:pt x="6354" y="4670"/>
                </a:cubicBezTo>
                <a:cubicBezTo>
                  <a:pt x="6332" y="4814"/>
                  <a:pt x="6288" y="4953"/>
                  <a:pt x="6225" y="5085"/>
                </a:cubicBezTo>
                <a:cubicBezTo>
                  <a:pt x="6162" y="5217"/>
                  <a:pt x="6078" y="5338"/>
                  <a:pt x="5976" y="5444"/>
                </a:cubicBezTo>
                <a:cubicBezTo>
                  <a:pt x="5927" y="5496"/>
                  <a:pt x="5873" y="5544"/>
                  <a:pt x="5816" y="5588"/>
                </a:cubicBezTo>
                <a:cubicBezTo>
                  <a:pt x="5788" y="5610"/>
                  <a:pt x="5759" y="5631"/>
                  <a:pt x="5730" y="5650"/>
                </a:cubicBezTo>
                <a:cubicBezTo>
                  <a:pt x="5701" y="5669"/>
                  <a:pt x="5673" y="5687"/>
                  <a:pt x="5644" y="5704"/>
                </a:cubicBezTo>
                <a:cubicBezTo>
                  <a:pt x="5528" y="5770"/>
                  <a:pt x="5404" y="5822"/>
                  <a:pt x="5276" y="5859"/>
                </a:cubicBezTo>
                <a:cubicBezTo>
                  <a:pt x="5402" y="5815"/>
                  <a:pt x="5523" y="5757"/>
                  <a:pt x="5636" y="5685"/>
                </a:cubicBezTo>
                <a:cubicBezTo>
                  <a:pt x="5664" y="5667"/>
                  <a:pt x="5691" y="5649"/>
                  <a:pt x="5719" y="5629"/>
                </a:cubicBezTo>
                <a:cubicBezTo>
                  <a:pt x="5747" y="5608"/>
                  <a:pt x="5774" y="5587"/>
                  <a:pt x="5801" y="5565"/>
                </a:cubicBezTo>
                <a:cubicBezTo>
                  <a:pt x="5854" y="5520"/>
                  <a:pt x="5904" y="5471"/>
                  <a:pt x="5951" y="5418"/>
                </a:cubicBezTo>
                <a:cubicBezTo>
                  <a:pt x="6044" y="5313"/>
                  <a:pt x="6121" y="5194"/>
                  <a:pt x="6179" y="5065"/>
                </a:cubicBezTo>
                <a:cubicBezTo>
                  <a:pt x="6235" y="4938"/>
                  <a:pt x="6272" y="4804"/>
                  <a:pt x="6291" y="4666"/>
                </a:cubicBezTo>
                <a:cubicBezTo>
                  <a:pt x="6304" y="4567"/>
                  <a:pt x="6308" y="4468"/>
                  <a:pt x="6304" y="4368"/>
                </a:cubicBezTo>
                <a:cubicBezTo>
                  <a:pt x="6299" y="4269"/>
                  <a:pt x="6287" y="4171"/>
                  <a:pt x="6267" y="4075"/>
                </a:cubicBezTo>
                <a:cubicBezTo>
                  <a:pt x="6227" y="3884"/>
                  <a:pt x="6157" y="3700"/>
                  <a:pt x="6061" y="3531"/>
                </a:cubicBezTo>
                <a:cubicBezTo>
                  <a:pt x="6138" y="3679"/>
                  <a:pt x="6194" y="3836"/>
                  <a:pt x="6228" y="4000"/>
                </a:cubicBezTo>
                <a:cubicBezTo>
                  <a:pt x="6242" y="4065"/>
                  <a:pt x="6252" y="4130"/>
                  <a:pt x="6258" y="4196"/>
                </a:cubicBezTo>
                <a:cubicBezTo>
                  <a:pt x="6262" y="4229"/>
                  <a:pt x="6264" y="4262"/>
                  <a:pt x="6265" y="4296"/>
                </a:cubicBezTo>
                <a:cubicBezTo>
                  <a:pt x="6266" y="4312"/>
                  <a:pt x="6266" y="4329"/>
                  <a:pt x="6267" y="4346"/>
                </a:cubicBezTo>
                <a:lnTo>
                  <a:pt x="6267" y="4370"/>
                </a:lnTo>
                <a:lnTo>
                  <a:pt x="6267" y="4396"/>
                </a:lnTo>
                <a:lnTo>
                  <a:pt x="6267" y="4419"/>
                </a:lnTo>
                <a:lnTo>
                  <a:pt x="6266" y="4445"/>
                </a:lnTo>
                <a:cubicBezTo>
                  <a:pt x="6265" y="4461"/>
                  <a:pt x="6264" y="4478"/>
                  <a:pt x="6262" y="4494"/>
                </a:cubicBezTo>
                <a:cubicBezTo>
                  <a:pt x="6260" y="4528"/>
                  <a:pt x="6256" y="4561"/>
                  <a:pt x="6251" y="4594"/>
                </a:cubicBezTo>
                <a:cubicBezTo>
                  <a:pt x="6242" y="4660"/>
                  <a:pt x="6228" y="4726"/>
                  <a:pt x="6210" y="4790"/>
                </a:cubicBezTo>
                <a:cubicBezTo>
                  <a:pt x="6174" y="4920"/>
                  <a:pt x="6117" y="5043"/>
                  <a:pt x="6043" y="5155"/>
                </a:cubicBezTo>
                <a:cubicBezTo>
                  <a:pt x="5969" y="5264"/>
                  <a:pt x="5879" y="5361"/>
                  <a:pt x="5775" y="5442"/>
                </a:cubicBezTo>
                <a:cubicBezTo>
                  <a:pt x="5874" y="5355"/>
                  <a:pt x="5959" y="5254"/>
                  <a:pt x="6027" y="5142"/>
                </a:cubicBezTo>
                <a:cubicBezTo>
                  <a:pt x="6095" y="5029"/>
                  <a:pt x="6145" y="4907"/>
                  <a:pt x="6175" y="4779"/>
                </a:cubicBezTo>
                <a:cubicBezTo>
                  <a:pt x="6205" y="4654"/>
                  <a:pt x="6218" y="4526"/>
                  <a:pt x="6216" y="4397"/>
                </a:cubicBezTo>
                <a:cubicBezTo>
                  <a:pt x="6214" y="4269"/>
                  <a:pt x="6198" y="4143"/>
                  <a:pt x="6168" y="4019"/>
                </a:cubicBezTo>
                <a:cubicBezTo>
                  <a:pt x="6135" y="3882"/>
                  <a:pt x="6085" y="3750"/>
                  <a:pt x="6021" y="3625"/>
                </a:cubicBezTo>
                <a:cubicBezTo>
                  <a:pt x="6005" y="3593"/>
                  <a:pt x="5988" y="3563"/>
                  <a:pt x="5970" y="3533"/>
                </a:cubicBezTo>
                <a:lnTo>
                  <a:pt x="5956" y="3510"/>
                </a:lnTo>
                <a:cubicBezTo>
                  <a:pt x="5951" y="3502"/>
                  <a:pt x="5946" y="3494"/>
                  <a:pt x="5940" y="3485"/>
                </a:cubicBezTo>
                <a:cubicBezTo>
                  <a:pt x="5929" y="3468"/>
                  <a:pt x="5916" y="3452"/>
                  <a:pt x="5901" y="3437"/>
                </a:cubicBezTo>
                <a:cubicBezTo>
                  <a:pt x="5872" y="3407"/>
                  <a:pt x="5838" y="3381"/>
                  <a:pt x="5800" y="3363"/>
                </a:cubicBezTo>
                <a:cubicBezTo>
                  <a:pt x="5765" y="3346"/>
                  <a:pt x="5728" y="3333"/>
                  <a:pt x="5689" y="3325"/>
                </a:cubicBezTo>
                <a:cubicBezTo>
                  <a:pt x="5718" y="3332"/>
                  <a:pt x="5745" y="3341"/>
                  <a:pt x="5772" y="3353"/>
                </a:cubicBezTo>
                <a:cubicBezTo>
                  <a:pt x="5801" y="3365"/>
                  <a:pt x="5828" y="3381"/>
                  <a:pt x="5852" y="3401"/>
                </a:cubicBezTo>
                <a:cubicBezTo>
                  <a:pt x="5877" y="3420"/>
                  <a:pt x="5899" y="3443"/>
                  <a:pt x="5918" y="3468"/>
                </a:cubicBezTo>
                <a:cubicBezTo>
                  <a:pt x="5927" y="3480"/>
                  <a:pt x="5935" y="3493"/>
                  <a:pt x="5943" y="3506"/>
                </a:cubicBezTo>
                <a:lnTo>
                  <a:pt x="5949" y="3515"/>
                </a:lnTo>
                <a:lnTo>
                  <a:pt x="5953" y="3524"/>
                </a:lnTo>
                <a:lnTo>
                  <a:pt x="5963" y="3541"/>
                </a:lnTo>
                <a:cubicBezTo>
                  <a:pt x="6014" y="3634"/>
                  <a:pt x="6056" y="3730"/>
                  <a:pt x="6089" y="3830"/>
                </a:cubicBezTo>
                <a:cubicBezTo>
                  <a:pt x="6126" y="3946"/>
                  <a:pt x="6152" y="4065"/>
                  <a:pt x="6164" y="4185"/>
                </a:cubicBezTo>
                <a:cubicBezTo>
                  <a:pt x="6169" y="4220"/>
                  <a:pt x="6173" y="4255"/>
                  <a:pt x="6176" y="4290"/>
                </a:cubicBezTo>
                <a:cubicBezTo>
                  <a:pt x="6188" y="4416"/>
                  <a:pt x="6184" y="4543"/>
                  <a:pt x="6165" y="4669"/>
                </a:cubicBezTo>
                <a:cubicBezTo>
                  <a:pt x="6146" y="4796"/>
                  <a:pt x="6108" y="4920"/>
                  <a:pt x="6053" y="5036"/>
                </a:cubicBezTo>
                <a:cubicBezTo>
                  <a:pt x="5997" y="5154"/>
                  <a:pt x="5924" y="5262"/>
                  <a:pt x="5835" y="5356"/>
                </a:cubicBezTo>
                <a:cubicBezTo>
                  <a:pt x="5747" y="5450"/>
                  <a:pt x="5646" y="5531"/>
                  <a:pt x="5536" y="5598"/>
                </a:cubicBezTo>
                <a:cubicBezTo>
                  <a:pt x="5318" y="5729"/>
                  <a:pt x="5072" y="5807"/>
                  <a:pt x="4822" y="5842"/>
                </a:cubicBezTo>
                <a:cubicBezTo>
                  <a:pt x="4698" y="5860"/>
                  <a:pt x="4572" y="5867"/>
                  <a:pt x="4447" y="5865"/>
                </a:cubicBezTo>
                <a:cubicBezTo>
                  <a:pt x="4324" y="5862"/>
                  <a:pt x="4201" y="5851"/>
                  <a:pt x="4080" y="5833"/>
                </a:cubicBezTo>
                <a:cubicBezTo>
                  <a:pt x="4203" y="5844"/>
                  <a:pt x="4326" y="5848"/>
                  <a:pt x="4449" y="5845"/>
                </a:cubicBezTo>
                <a:cubicBezTo>
                  <a:pt x="4572" y="5841"/>
                  <a:pt x="4695" y="5828"/>
                  <a:pt x="4816" y="5806"/>
                </a:cubicBezTo>
                <a:cubicBezTo>
                  <a:pt x="5057" y="5762"/>
                  <a:pt x="5291" y="5678"/>
                  <a:pt x="5495" y="5547"/>
                </a:cubicBezTo>
                <a:cubicBezTo>
                  <a:pt x="5643" y="5453"/>
                  <a:pt x="5771" y="5331"/>
                  <a:pt x="5871" y="5186"/>
                </a:cubicBezTo>
                <a:cubicBezTo>
                  <a:pt x="5798" y="5287"/>
                  <a:pt x="5711" y="5376"/>
                  <a:pt x="5613" y="5451"/>
                </a:cubicBezTo>
                <a:cubicBezTo>
                  <a:pt x="5514" y="5526"/>
                  <a:pt x="5407" y="5588"/>
                  <a:pt x="5293" y="5636"/>
                </a:cubicBezTo>
                <a:cubicBezTo>
                  <a:pt x="5067" y="5731"/>
                  <a:pt x="4827" y="5784"/>
                  <a:pt x="4583" y="5794"/>
                </a:cubicBezTo>
                <a:cubicBezTo>
                  <a:pt x="4462" y="5800"/>
                  <a:pt x="4341" y="5798"/>
                  <a:pt x="4221" y="5787"/>
                </a:cubicBezTo>
                <a:cubicBezTo>
                  <a:pt x="4104" y="5778"/>
                  <a:pt x="3987" y="5760"/>
                  <a:pt x="3872" y="5735"/>
                </a:cubicBezTo>
                <a:cubicBezTo>
                  <a:pt x="3989" y="5753"/>
                  <a:pt x="4107" y="5764"/>
                  <a:pt x="4226" y="5767"/>
                </a:cubicBezTo>
                <a:cubicBezTo>
                  <a:pt x="4344" y="5772"/>
                  <a:pt x="4462" y="5769"/>
                  <a:pt x="4580" y="5759"/>
                </a:cubicBezTo>
                <a:cubicBezTo>
                  <a:pt x="4815" y="5740"/>
                  <a:pt x="5044" y="5680"/>
                  <a:pt x="5258" y="5583"/>
                </a:cubicBezTo>
                <a:cubicBezTo>
                  <a:pt x="5363" y="5534"/>
                  <a:pt x="5463" y="5473"/>
                  <a:pt x="5554" y="5401"/>
                </a:cubicBezTo>
                <a:cubicBezTo>
                  <a:pt x="5643" y="5331"/>
                  <a:pt x="5721" y="5248"/>
                  <a:pt x="5787" y="5156"/>
                </a:cubicBezTo>
                <a:cubicBezTo>
                  <a:pt x="5851" y="5065"/>
                  <a:pt x="5901" y="4965"/>
                  <a:pt x="5935" y="4859"/>
                </a:cubicBezTo>
                <a:cubicBezTo>
                  <a:pt x="5968" y="4753"/>
                  <a:pt x="5987" y="4644"/>
                  <a:pt x="5991" y="4533"/>
                </a:cubicBezTo>
                <a:cubicBezTo>
                  <a:pt x="6003" y="4220"/>
                  <a:pt x="5919" y="3910"/>
                  <a:pt x="5750" y="3646"/>
                </a:cubicBezTo>
                <a:lnTo>
                  <a:pt x="5742" y="3633"/>
                </a:lnTo>
                <a:cubicBezTo>
                  <a:pt x="5740" y="3630"/>
                  <a:pt x="5738" y="3627"/>
                  <a:pt x="5736" y="3625"/>
                </a:cubicBezTo>
                <a:cubicBezTo>
                  <a:pt x="5732" y="3620"/>
                  <a:pt x="5729" y="3615"/>
                  <a:pt x="5725" y="3611"/>
                </a:cubicBezTo>
                <a:cubicBezTo>
                  <a:pt x="5719" y="3604"/>
                  <a:pt x="5712" y="3599"/>
                  <a:pt x="5705" y="3594"/>
                </a:cubicBezTo>
                <a:cubicBezTo>
                  <a:pt x="5697" y="3589"/>
                  <a:pt x="5690" y="3585"/>
                  <a:pt x="5682" y="3582"/>
                </a:cubicBezTo>
                <a:cubicBezTo>
                  <a:pt x="5671" y="3578"/>
                  <a:pt x="5661" y="3575"/>
                  <a:pt x="5650" y="3572"/>
                </a:cubicBezTo>
                <a:cubicBezTo>
                  <a:pt x="5620" y="3565"/>
                  <a:pt x="5589" y="3561"/>
                  <a:pt x="5558" y="3559"/>
                </a:cubicBezTo>
                <a:cubicBezTo>
                  <a:pt x="5523" y="3556"/>
                  <a:pt x="5485" y="3556"/>
                  <a:pt x="5446" y="3556"/>
                </a:cubicBezTo>
                <a:cubicBezTo>
                  <a:pt x="5406" y="3556"/>
                  <a:pt x="5367" y="3557"/>
                  <a:pt x="5327" y="3559"/>
                </a:cubicBezTo>
                <a:cubicBezTo>
                  <a:pt x="5287" y="3561"/>
                  <a:pt x="5249" y="3564"/>
                  <a:pt x="5210" y="3568"/>
                </a:cubicBezTo>
                <a:cubicBezTo>
                  <a:pt x="5135" y="3575"/>
                  <a:pt x="5060" y="3589"/>
                  <a:pt x="4986" y="3607"/>
                </a:cubicBezTo>
                <a:cubicBezTo>
                  <a:pt x="5039" y="3594"/>
                  <a:pt x="5093" y="3584"/>
                  <a:pt x="5146" y="3577"/>
                </a:cubicBezTo>
                <a:cubicBezTo>
                  <a:pt x="5173" y="3574"/>
                  <a:pt x="5200" y="3571"/>
                  <a:pt x="5228" y="3568"/>
                </a:cubicBezTo>
                <a:cubicBezTo>
                  <a:pt x="5241" y="3567"/>
                  <a:pt x="5255" y="3566"/>
                  <a:pt x="5269" y="3566"/>
                </a:cubicBezTo>
                <a:lnTo>
                  <a:pt x="5290" y="3564"/>
                </a:lnTo>
                <a:lnTo>
                  <a:pt x="5312" y="3563"/>
                </a:lnTo>
                <a:cubicBezTo>
                  <a:pt x="5369" y="3561"/>
                  <a:pt x="5426" y="3560"/>
                  <a:pt x="5480" y="3562"/>
                </a:cubicBezTo>
                <a:cubicBezTo>
                  <a:pt x="5529" y="3562"/>
                  <a:pt x="5577" y="3567"/>
                  <a:pt x="5625" y="3575"/>
                </a:cubicBezTo>
                <a:cubicBezTo>
                  <a:pt x="5641" y="3579"/>
                  <a:pt x="5657" y="3583"/>
                  <a:pt x="5673" y="3589"/>
                </a:cubicBezTo>
                <a:cubicBezTo>
                  <a:pt x="5683" y="3593"/>
                  <a:pt x="5693" y="3599"/>
                  <a:pt x="5702" y="3605"/>
                </a:cubicBezTo>
                <a:cubicBezTo>
                  <a:pt x="5706" y="3609"/>
                  <a:pt x="5711" y="3614"/>
                  <a:pt x="5715" y="3618"/>
                </a:cubicBezTo>
                <a:cubicBezTo>
                  <a:pt x="5717" y="3621"/>
                  <a:pt x="5719" y="3624"/>
                  <a:pt x="5722" y="3628"/>
                </a:cubicBezTo>
                <a:lnTo>
                  <a:pt x="5726" y="3633"/>
                </a:lnTo>
                <a:lnTo>
                  <a:pt x="5727" y="3636"/>
                </a:lnTo>
                <a:lnTo>
                  <a:pt x="5727" y="3636"/>
                </a:lnTo>
                <a:lnTo>
                  <a:pt x="5727" y="3636"/>
                </a:lnTo>
                <a:lnTo>
                  <a:pt x="5727" y="3636"/>
                </a:lnTo>
                <a:lnTo>
                  <a:pt x="5727" y="3636"/>
                </a:lnTo>
                <a:lnTo>
                  <a:pt x="5727" y="3636"/>
                </a:lnTo>
                <a:lnTo>
                  <a:pt x="5729" y="3638"/>
                </a:lnTo>
                <a:lnTo>
                  <a:pt x="5740" y="3656"/>
                </a:lnTo>
                <a:lnTo>
                  <a:pt x="5750" y="3673"/>
                </a:lnTo>
                <a:cubicBezTo>
                  <a:pt x="5757" y="3685"/>
                  <a:pt x="5764" y="3697"/>
                  <a:pt x="5770" y="3709"/>
                </a:cubicBezTo>
                <a:cubicBezTo>
                  <a:pt x="5823" y="3805"/>
                  <a:pt x="5866" y="3906"/>
                  <a:pt x="5897" y="4012"/>
                </a:cubicBezTo>
                <a:cubicBezTo>
                  <a:pt x="5929" y="4117"/>
                  <a:pt x="5948" y="4226"/>
                  <a:pt x="5956" y="4336"/>
                </a:cubicBezTo>
                <a:cubicBezTo>
                  <a:pt x="5957" y="4350"/>
                  <a:pt x="5957" y="4364"/>
                  <a:pt x="5958" y="4377"/>
                </a:cubicBezTo>
                <a:lnTo>
                  <a:pt x="5958" y="4398"/>
                </a:lnTo>
                <a:lnTo>
                  <a:pt x="5958" y="4419"/>
                </a:lnTo>
                <a:cubicBezTo>
                  <a:pt x="5958" y="4432"/>
                  <a:pt x="5958" y="4446"/>
                  <a:pt x="5958" y="4460"/>
                </a:cubicBezTo>
                <a:cubicBezTo>
                  <a:pt x="5958" y="4474"/>
                  <a:pt x="5958" y="4488"/>
                  <a:pt x="5957" y="4501"/>
                </a:cubicBezTo>
                <a:cubicBezTo>
                  <a:pt x="5954" y="4556"/>
                  <a:pt x="5948" y="4610"/>
                  <a:pt x="5938" y="4664"/>
                </a:cubicBezTo>
                <a:cubicBezTo>
                  <a:pt x="5920" y="4771"/>
                  <a:pt x="5885" y="4875"/>
                  <a:pt x="5836" y="4971"/>
                </a:cubicBezTo>
                <a:cubicBezTo>
                  <a:pt x="5787" y="5068"/>
                  <a:pt x="5722" y="5156"/>
                  <a:pt x="5645" y="5233"/>
                </a:cubicBezTo>
                <a:cubicBezTo>
                  <a:pt x="5607" y="5272"/>
                  <a:pt x="5565" y="5308"/>
                  <a:pt x="5521" y="5341"/>
                </a:cubicBezTo>
                <a:cubicBezTo>
                  <a:pt x="5499" y="5357"/>
                  <a:pt x="5476" y="5374"/>
                  <a:pt x="5452" y="5389"/>
                </a:cubicBezTo>
                <a:cubicBezTo>
                  <a:pt x="5428" y="5404"/>
                  <a:pt x="5404" y="5419"/>
                  <a:pt x="5379" y="5433"/>
                </a:cubicBezTo>
                <a:cubicBezTo>
                  <a:pt x="5181" y="5545"/>
                  <a:pt x="4958" y="5609"/>
                  <a:pt x="4735" y="5635"/>
                </a:cubicBezTo>
                <a:cubicBezTo>
                  <a:pt x="4515" y="5659"/>
                  <a:pt x="4294" y="5653"/>
                  <a:pt x="4076" y="5615"/>
                </a:cubicBezTo>
                <a:cubicBezTo>
                  <a:pt x="4295" y="5639"/>
                  <a:pt x="4516" y="5635"/>
                  <a:pt x="4734" y="5601"/>
                </a:cubicBezTo>
                <a:cubicBezTo>
                  <a:pt x="4950" y="5565"/>
                  <a:pt x="5160" y="5495"/>
                  <a:pt x="5345" y="5383"/>
                </a:cubicBezTo>
                <a:cubicBezTo>
                  <a:pt x="5373" y="5366"/>
                  <a:pt x="5400" y="5347"/>
                  <a:pt x="5426" y="5328"/>
                </a:cubicBezTo>
                <a:cubicBezTo>
                  <a:pt x="5439" y="5319"/>
                  <a:pt x="5453" y="5309"/>
                  <a:pt x="5465" y="5299"/>
                </a:cubicBezTo>
                <a:cubicBezTo>
                  <a:pt x="5478" y="5289"/>
                  <a:pt x="5490" y="5280"/>
                  <a:pt x="5502" y="5270"/>
                </a:cubicBezTo>
                <a:cubicBezTo>
                  <a:pt x="5489" y="5279"/>
                  <a:pt x="5476" y="5288"/>
                  <a:pt x="5463" y="5298"/>
                </a:cubicBezTo>
                <a:cubicBezTo>
                  <a:pt x="5449" y="5307"/>
                  <a:pt x="5435" y="5316"/>
                  <a:pt x="5421" y="5325"/>
                </a:cubicBezTo>
                <a:cubicBezTo>
                  <a:pt x="5393" y="5343"/>
                  <a:pt x="5364" y="5360"/>
                  <a:pt x="5334" y="5376"/>
                </a:cubicBezTo>
                <a:cubicBezTo>
                  <a:pt x="5275" y="5407"/>
                  <a:pt x="5214" y="5433"/>
                  <a:pt x="5151" y="5456"/>
                </a:cubicBezTo>
                <a:cubicBezTo>
                  <a:pt x="4949" y="5527"/>
                  <a:pt x="4735" y="5559"/>
                  <a:pt x="4520" y="5552"/>
                </a:cubicBezTo>
                <a:cubicBezTo>
                  <a:pt x="4732" y="5546"/>
                  <a:pt x="4941" y="5502"/>
                  <a:pt x="5137" y="5423"/>
                </a:cubicBezTo>
                <a:cubicBezTo>
                  <a:pt x="5235" y="5383"/>
                  <a:pt x="5327" y="5332"/>
                  <a:pt x="5412" y="5271"/>
                </a:cubicBezTo>
                <a:cubicBezTo>
                  <a:pt x="5434" y="5255"/>
                  <a:pt x="5453" y="5240"/>
                  <a:pt x="5472" y="5224"/>
                </a:cubicBezTo>
                <a:cubicBezTo>
                  <a:pt x="5491" y="5208"/>
                  <a:pt x="5509" y="5192"/>
                  <a:pt x="5526" y="5176"/>
                </a:cubicBezTo>
                <a:cubicBezTo>
                  <a:pt x="5561" y="5143"/>
                  <a:pt x="5593" y="5107"/>
                  <a:pt x="5622" y="5070"/>
                </a:cubicBezTo>
                <a:cubicBezTo>
                  <a:pt x="5679" y="4995"/>
                  <a:pt x="5724" y="4913"/>
                  <a:pt x="5756" y="4825"/>
                </a:cubicBezTo>
                <a:cubicBezTo>
                  <a:pt x="5788" y="4735"/>
                  <a:pt x="5807" y="4642"/>
                  <a:pt x="5813" y="4547"/>
                </a:cubicBezTo>
                <a:cubicBezTo>
                  <a:pt x="5817" y="4498"/>
                  <a:pt x="5817" y="4449"/>
                  <a:pt x="5815" y="4400"/>
                </a:cubicBezTo>
                <a:cubicBezTo>
                  <a:pt x="5813" y="4351"/>
                  <a:pt x="5808" y="4303"/>
                  <a:pt x="5800" y="4254"/>
                </a:cubicBezTo>
                <a:cubicBezTo>
                  <a:pt x="5771" y="4071"/>
                  <a:pt x="5705" y="3896"/>
                  <a:pt x="5607" y="3739"/>
                </a:cubicBezTo>
                <a:lnTo>
                  <a:pt x="5603" y="3732"/>
                </a:lnTo>
                <a:lnTo>
                  <a:pt x="5603" y="3732"/>
                </a:lnTo>
                <a:lnTo>
                  <a:pt x="5603" y="3731"/>
                </a:lnTo>
                <a:lnTo>
                  <a:pt x="5606" y="3725"/>
                </a:lnTo>
                <a:lnTo>
                  <a:pt x="5606" y="3725"/>
                </a:lnTo>
                <a:lnTo>
                  <a:pt x="5606" y="3723"/>
                </a:lnTo>
                <a:lnTo>
                  <a:pt x="5608" y="3719"/>
                </a:lnTo>
                <a:lnTo>
                  <a:pt x="5611" y="3715"/>
                </a:lnTo>
                <a:lnTo>
                  <a:pt x="5612" y="3713"/>
                </a:lnTo>
                <a:lnTo>
                  <a:pt x="5614" y="3709"/>
                </a:lnTo>
                <a:lnTo>
                  <a:pt x="5615" y="3707"/>
                </a:lnTo>
                <a:lnTo>
                  <a:pt x="5616" y="3705"/>
                </a:lnTo>
                <a:lnTo>
                  <a:pt x="5616" y="3706"/>
                </a:lnTo>
                <a:lnTo>
                  <a:pt x="5616" y="3706"/>
                </a:lnTo>
                <a:lnTo>
                  <a:pt x="5617" y="3704"/>
                </a:lnTo>
                <a:lnTo>
                  <a:pt x="5617" y="3704"/>
                </a:lnTo>
                <a:lnTo>
                  <a:pt x="5617" y="3703"/>
                </a:lnTo>
                <a:lnTo>
                  <a:pt x="5617" y="3703"/>
                </a:lnTo>
                <a:lnTo>
                  <a:pt x="5617" y="3703"/>
                </a:lnTo>
                <a:lnTo>
                  <a:pt x="5617" y="3703"/>
                </a:lnTo>
                <a:lnTo>
                  <a:pt x="5617" y="3702"/>
                </a:lnTo>
                <a:lnTo>
                  <a:pt x="5617" y="3703"/>
                </a:lnTo>
                <a:lnTo>
                  <a:pt x="5623" y="3692"/>
                </a:lnTo>
                <a:lnTo>
                  <a:pt x="5623" y="3692"/>
                </a:lnTo>
                <a:lnTo>
                  <a:pt x="5625" y="3690"/>
                </a:lnTo>
                <a:lnTo>
                  <a:pt x="5626" y="3688"/>
                </a:lnTo>
                <a:lnTo>
                  <a:pt x="5627" y="3686"/>
                </a:lnTo>
                <a:lnTo>
                  <a:pt x="5629" y="3683"/>
                </a:lnTo>
                <a:lnTo>
                  <a:pt x="5629" y="3683"/>
                </a:lnTo>
                <a:lnTo>
                  <a:pt x="5629" y="3682"/>
                </a:lnTo>
                <a:lnTo>
                  <a:pt x="5631" y="3680"/>
                </a:lnTo>
                <a:lnTo>
                  <a:pt x="5631" y="3680"/>
                </a:lnTo>
                <a:lnTo>
                  <a:pt x="5632" y="3678"/>
                </a:lnTo>
                <a:lnTo>
                  <a:pt x="5632" y="3678"/>
                </a:lnTo>
                <a:lnTo>
                  <a:pt x="5632" y="3678"/>
                </a:lnTo>
                <a:lnTo>
                  <a:pt x="5633" y="3677"/>
                </a:lnTo>
                <a:lnTo>
                  <a:pt x="5633" y="3676"/>
                </a:lnTo>
                <a:lnTo>
                  <a:pt x="5635" y="3674"/>
                </a:lnTo>
                <a:lnTo>
                  <a:pt x="5635" y="3674"/>
                </a:lnTo>
                <a:lnTo>
                  <a:pt x="5635" y="3674"/>
                </a:lnTo>
                <a:lnTo>
                  <a:pt x="5633" y="3675"/>
                </a:lnTo>
                <a:lnTo>
                  <a:pt x="5634" y="3674"/>
                </a:lnTo>
                <a:lnTo>
                  <a:pt x="5634" y="3674"/>
                </a:lnTo>
                <a:lnTo>
                  <a:pt x="5634" y="3674"/>
                </a:lnTo>
                <a:lnTo>
                  <a:pt x="5633" y="3675"/>
                </a:lnTo>
                <a:lnTo>
                  <a:pt x="5633" y="3675"/>
                </a:lnTo>
                <a:lnTo>
                  <a:pt x="5632" y="3676"/>
                </a:lnTo>
                <a:lnTo>
                  <a:pt x="5630" y="3678"/>
                </a:lnTo>
                <a:cubicBezTo>
                  <a:pt x="5626" y="3682"/>
                  <a:pt x="5621" y="3687"/>
                  <a:pt x="5613" y="3694"/>
                </a:cubicBezTo>
                <a:lnTo>
                  <a:pt x="5610"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08" y="3698"/>
                </a:lnTo>
                <a:lnTo>
                  <a:pt x="5607" y="3699"/>
                </a:lnTo>
                <a:lnTo>
                  <a:pt x="5607" y="3699"/>
                </a:lnTo>
                <a:lnTo>
                  <a:pt x="5607" y="3699"/>
                </a:lnTo>
                <a:lnTo>
                  <a:pt x="5607" y="3699"/>
                </a:lnTo>
                <a:lnTo>
                  <a:pt x="5607" y="3699"/>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7" y="3699"/>
                </a:lnTo>
                <a:lnTo>
                  <a:pt x="5606" y="3701"/>
                </a:lnTo>
                <a:lnTo>
                  <a:pt x="5607" y="3699"/>
                </a:lnTo>
                <a:lnTo>
                  <a:pt x="5602" y="3703"/>
                </a:lnTo>
                <a:lnTo>
                  <a:pt x="5605" y="3701"/>
                </a:lnTo>
                <a:lnTo>
                  <a:pt x="5605" y="3701"/>
                </a:lnTo>
                <a:lnTo>
                  <a:pt x="5605" y="3701"/>
                </a:lnTo>
                <a:lnTo>
                  <a:pt x="5605" y="3701"/>
                </a:lnTo>
                <a:lnTo>
                  <a:pt x="5605" y="3701"/>
                </a:lnTo>
                <a:lnTo>
                  <a:pt x="5603" y="3703"/>
                </a:lnTo>
                <a:lnTo>
                  <a:pt x="5603" y="3703"/>
                </a:lnTo>
                <a:lnTo>
                  <a:pt x="5599" y="3706"/>
                </a:lnTo>
                <a:lnTo>
                  <a:pt x="5599" y="3706"/>
                </a:lnTo>
                <a:lnTo>
                  <a:pt x="5601" y="3704"/>
                </a:lnTo>
                <a:lnTo>
                  <a:pt x="5599" y="3705"/>
                </a:lnTo>
                <a:lnTo>
                  <a:pt x="5599" y="3705"/>
                </a:lnTo>
                <a:lnTo>
                  <a:pt x="5599" y="3705"/>
                </a:lnTo>
                <a:lnTo>
                  <a:pt x="5599" y="3705"/>
                </a:lnTo>
                <a:lnTo>
                  <a:pt x="5599" y="3705"/>
                </a:lnTo>
                <a:lnTo>
                  <a:pt x="5599" y="3705"/>
                </a:lnTo>
                <a:lnTo>
                  <a:pt x="5599" y="3705"/>
                </a:lnTo>
                <a:lnTo>
                  <a:pt x="5599" y="3705"/>
                </a:lnTo>
                <a:lnTo>
                  <a:pt x="5599" y="3705"/>
                </a:lnTo>
                <a:lnTo>
                  <a:pt x="5598" y="3705"/>
                </a:lnTo>
                <a:lnTo>
                  <a:pt x="5598" y="3705"/>
                </a:lnTo>
                <a:lnTo>
                  <a:pt x="5593" y="3710"/>
                </a:lnTo>
                <a:lnTo>
                  <a:pt x="5595" y="3708"/>
                </a:lnTo>
                <a:lnTo>
                  <a:pt x="5595" y="3708"/>
                </a:lnTo>
                <a:lnTo>
                  <a:pt x="5597" y="3706"/>
                </a:lnTo>
                <a:lnTo>
                  <a:pt x="5597" y="3706"/>
                </a:lnTo>
                <a:lnTo>
                  <a:pt x="5597" y="3706"/>
                </a:lnTo>
                <a:lnTo>
                  <a:pt x="5597" y="3706"/>
                </a:lnTo>
                <a:lnTo>
                  <a:pt x="5597" y="3706"/>
                </a:lnTo>
                <a:lnTo>
                  <a:pt x="5597" y="3706"/>
                </a:lnTo>
                <a:lnTo>
                  <a:pt x="5595" y="3707"/>
                </a:lnTo>
                <a:lnTo>
                  <a:pt x="5595" y="3707"/>
                </a:lnTo>
                <a:lnTo>
                  <a:pt x="5595" y="3707"/>
                </a:lnTo>
                <a:lnTo>
                  <a:pt x="5594" y="3708"/>
                </a:lnTo>
                <a:lnTo>
                  <a:pt x="5594" y="3708"/>
                </a:lnTo>
                <a:lnTo>
                  <a:pt x="5594" y="3708"/>
                </a:lnTo>
                <a:lnTo>
                  <a:pt x="5594" y="3708"/>
                </a:lnTo>
                <a:lnTo>
                  <a:pt x="5594" y="3708"/>
                </a:lnTo>
                <a:lnTo>
                  <a:pt x="5594" y="3708"/>
                </a:lnTo>
                <a:lnTo>
                  <a:pt x="5594" y="3708"/>
                </a:lnTo>
                <a:lnTo>
                  <a:pt x="5593" y="3708"/>
                </a:lnTo>
                <a:lnTo>
                  <a:pt x="5593" y="3708"/>
                </a:lnTo>
                <a:lnTo>
                  <a:pt x="5593" y="3708"/>
                </a:lnTo>
                <a:lnTo>
                  <a:pt x="5593" y="3708"/>
                </a:lnTo>
                <a:lnTo>
                  <a:pt x="5593" y="3708"/>
                </a:lnTo>
                <a:lnTo>
                  <a:pt x="5593" y="3708"/>
                </a:lnTo>
                <a:lnTo>
                  <a:pt x="5592" y="3710"/>
                </a:lnTo>
                <a:lnTo>
                  <a:pt x="5592" y="3710"/>
                </a:lnTo>
                <a:lnTo>
                  <a:pt x="5594" y="3708"/>
                </a:lnTo>
                <a:lnTo>
                  <a:pt x="5594" y="3708"/>
                </a:lnTo>
                <a:lnTo>
                  <a:pt x="5595" y="3707"/>
                </a:lnTo>
                <a:lnTo>
                  <a:pt x="5594" y="3707"/>
                </a:lnTo>
                <a:lnTo>
                  <a:pt x="5594" y="3707"/>
                </a:lnTo>
                <a:lnTo>
                  <a:pt x="5593" y="3707"/>
                </a:lnTo>
                <a:lnTo>
                  <a:pt x="5592" y="3707"/>
                </a:lnTo>
                <a:lnTo>
                  <a:pt x="5592" y="3707"/>
                </a:lnTo>
                <a:lnTo>
                  <a:pt x="5590" y="3709"/>
                </a:lnTo>
                <a:lnTo>
                  <a:pt x="5582" y="3714"/>
                </a:lnTo>
                <a:lnTo>
                  <a:pt x="5580" y="3716"/>
                </a:lnTo>
                <a:lnTo>
                  <a:pt x="5581" y="3715"/>
                </a:lnTo>
                <a:lnTo>
                  <a:pt x="5581" y="3715"/>
                </a:lnTo>
                <a:lnTo>
                  <a:pt x="5581" y="3715"/>
                </a:lnTo>
                <a:lnTo>
                  <a:pt x="5580" y="3715"/>
                </a:lnTo>
                <a:lnTo>
                  <a:pt x="5580" y="3715"/>
                </a:lnTo>
                <a:lnTo>
                  <a:pt x="5580" y="3715"/>
                </a:lnTo>
                <a:lnTo>
                  <a:pt x="5578" y="3716"/>
                </a:lnTo>
                <a:lnTo>
                  <a:pt x="5578" y="3716"/>
                </a:lnTo>
                <a:lnTo>
                  <a:pt x="5578" y="3716"/>
                </a:lnTo>
                <a:lnTo>
                  <a:pt x="5578" y="3716"/>
                </a:lnTo>
                <a:lnTo>
                  <a:pt x="5569" y="3723"/>
                </a:lnTo>
                <a:lnTo>
                  <a:pt x="5569" y="3723"/>
                </a:lnTo>
                <a:lnTo>
                  <a:pt x="5569" y="3723"/>
                </a:lnTo>
                <a:lnTo>
                  <a:pt x="5570" y="3722"/>
                </a:lnTo>
                <a:lnTo>
                  <a:pt x="5570" y="3722"/>
                </a:lnTo>
                <a:lnTo>
                  <a:pt x="5569" y="3723"/>
                </a:lnTo>
                <a:lnTo>
                  <a:pt x="5569" y="3723"/>
                </a:lnTo>
                <a:lnTo>
                  <a:pt x="5569" y="3723"/>
                </a:lnTo>
                <a:lnTo>
                  <a:pt x="5567" y="3724"/>
                </a:lnTo>
                <a:lnTo>
                  <a:pt x="5566" y="3724"/>
                </a:lnTo>
                <a:lnTo>
                  <a:pt x="5565" y="3724"/>
                </a:lnTo>
                <a:lnTo>
                  <a:pt x="5565" y="3724"/>
                </a:lnTo>
                <a:lnTo>
                  <a:pt x="5565" y="3724"/>
                </a:lnTo>
                <a:lnTo>
                  <a:pt x="5565" y="3724"/>
                </a:lnTo>
                <a:lnTo>
                  <a:pt x="5565" y="3724"/>
                </a:lnTo>
                <a:lnTo>
                  <a:pt x="5565" y="3724"/>
                </a:lnTo>
                <a:cubicBezTo>
                  <a:pt x="5541" y="3722"/>
                  <a:pt x="5509" y="3720"/>
                  <a:pt x="5474" y="3719"/>
                </a:cubicBezTo>
                <a:cubicBezTo>
                  <a:pt x="5432" y="3719"/>
                  <a:pt x="5385" y="3719"/>
                  <a:pt x="5337" y="3722"/>
                </a:cubicBezTo>
                <a:cubicBezTo>
                  <a:pt x="5287" y="3724"/>
                  <a:pt x="5246" y="3727"/>
                  <a:pt x="5203" y="3732"/>
                </a:cubicBezTo>
                <a:cubicBezTo>
                  <a:pt x="5160" y="3737"/>
                  <a:pt x="5118" y="3744"/>
                  <a:pt x="5076" y="3753"/>
                </a:cubicBezTo>
                <a:cubicBezTo>
                  <a:pt x="4992" y="3770"/>
                  <a:pt x="4911" y="3796"/>
                  <a:pt x="4833" y="3831"/>
                </a:cubicBezTo>
                <a:cubicBezTo>
                  <a:pt x="4755" y="3866"/>
                  <a:pt x="4683" y="3912"/>
                  <a:pt x="4619" y="3968"/>
                </a:cubicBezTo>
                <a:cubicBezTo>
                  <a:pt x="4555" y="4024"/>
                  <a:pt x="4502" y="4090"/>
                  <a:pt x="4461" y="4165"/>
                </a:cubicBezTo>
                <a:cubicBezTo>
                  <a:pt x="4421" y="4240"/>
                  <a:pt x="4393" y="4321"/>
                  <a:pt x="4379" y="4405"/>
                </a:cubicBezTo>
                <a:lnTo>
                  <a:pt x="4381" y="4409"/>
                </a:lnTo>
                <a:lnTo>
                  <a:pt x="4384" y="4396"/>
                </a:lnTo>
                <a:cubicBezTo>
                  <a:pt x="4402" y="4302"/>
                  <a:pt x="4437" y="4212"/>
                  <a:pt x="4489" y="4131"/>
                </a:cubicBezTo>
                <a:cubicBezTo>
                  <a:pt x="4541" y="4050"/>
                  <a:pt x="4609" y="3981"/>
                  <a:pt x="4689" y="3926"/>
                </a:cubicBezTo>
                <a:cubicBezTo>
                  <a:pt x="4769" y="3874"/>
                  <a:pt x="4856" y="3834"/>
                  <a:pt x="4948" y="3808"/>
                </a:cubicBezTo>
                <a:cubicBezTo>
                  <a:pt x="5041" y="3780"/>
                  <a:pt x="5136" y="3762"/>
                  <a:pt x="5233" y="3755"/>
                </a:cubicBezTo>
                <a:lnTo>
                  <a:pt x="5270" y="3753"/>
                </a:lnTo>
                <a:lnTo>
                  <a:pt x="5288" y="3752"/>
                </a:lnTo>
                <a:lnTo>
                  <a:pt x="5308" y="3752"/>
                </a:lnTo>
                <a:cubicBezTo>
                  <a:pt x="5336" y="3751"/>
                  <a:pt x="5363" y="3750"/>
                  <a:pt x="5390" y="3750"/>
                </a:cubicBezTo>
                <a:cubicBezTo>
                  <a:pt x="5439" y="3750"/>
                  <a:pt x="5487" y="3751"/>
                  <a:pt x="5525" y="3755"/>
                </a:cubicBezTo>
                <a:lnTo>
                  <a:pt x="5521" y="3757"/>
                </a:lnTo>
                <a:lnTo>
                  <a:pt x="5521" y="3757"/>
                </a:lnTo>
                <a:lnTo>
                  <a:pt x="5517" y="3759"/>
                </a:lnTo>
                <a:lnTo>
                  <a:pt x="5517" y="3759"/>
                </a:lnTo>
                <a:lnTo>
                  <a:pt x="5519" y="3759"/>
                </a:lnTo>
                <a:lnTo>
                  <a:pt x="5519" y="3759"/>
                </a:lnTo>
                <a:lnTo>
                  <a:pt x="5520" y="3759"/>
                </a:lnTo>
                <a:lnTo>
                  <a:pt x="5520" y="3759"/>
                </a:lnTo>
                <a:lnTo>
                  <a:pt x="5520" y="3759"/>
                </a:lnTo>
                <a:lnTo>
                  <a:pt x="5518" y="3759"/>
                </a:lnTo>
                <a:lnTo>
                  <a:pt x="5518" y="3759"/>
                </a:lnTo>
                <a:lnTo>
                  <a:pt x="5520" y="3759"/>
                </a:lnTo>
                <a:lnTo>
                  <a:pt x="5520" y="3759"/>
                </a:lnTo>
                <a:lnTo>
                  <a:pt x="5518" y="3760"/>
                </a:lnTo>
                <a:lnTo>
                  <a:pt x="5516" y="3761"/>
                </a:lnTo>
                <a:lnTo>
                  <a:pt x="5519" y="3760"/>
                </a:lnTo>
                <a:lnTo>
                  <a:pt x="5519" y="3760"/>
                </a:lnTo>
                <a:lnTo>
                  <a:pt x="5519" y="3760"/>
                </a:lnTo>
                <a:lnTo>
                  <a:pt x="5519" y="3760"/>
                </a:lnTo>
                <a:lnTo>
                  <a:pt x="5515" y="3762"/>
                </a:lnTo>
                <a:lnTo>
                  <a:pt x="5509" y="3765"/>
                </a:lnTo>
                <a:lnTo>
                  <a:pt x="5506" y="3767"/>
                </a:lnTo>
                <a:lnTo>
                  <a:pt x="5504" y="3768"/>
                </a:lnTo>
                <a:lnTo>
                  <a:pt x="5506" y="3767"/>
                </a:lnTo>
                <a:lnTo>
                  <a:pt x="5504" y="3767"/>
                </a:lnTo>
                <a:lnTo>
                  <a:pt x="5504" y="3767"/>
                </a:lnTo>
                <a:lnTo>
                  <a:pt x="5504" y="3767"/>
                </a:lnTo>
                <a:lnTo>
                  <a:pt x="5502" y="3768"/>
                </a:lnTo>
                <a:lnTo>
                  <a:pt x="5502" y="3768"/>
                </a:lnTo>
                <a:lnTo>
                  <a:pt x="5504" y="3767"/>
                </a:lnTo>
                <a:lnTo>
                  <a:pt x="5504" y="3767"/>
                </a:lnTo>
                <a:lnTo>
                  <a:pt x="5502" y="3769"/>
                </a:lnTo>
                <a:lnTo>
                  <a:pt x="5502" y="3769"/>
                </a:lnTo>
                <a:lnTo>
                  <a:pt x="5504" y="3767"/>
                </a:lnTo>
                <a:lnTo>
                  <a:pt x="5502" y="3769"/>
                </a:lnTo>
                <a:lnTo>
                  <a:pt x="5504" y="3767"/>
                </a:lnTo>
                <a:lnTo>
                  <a:pt x="5501" y="3769"/>
                </a:lnTo>
                <a:lnTo>
                  <a:pt x="5499" y="3770"/>
                </a:lnTo>
                <a:lnTo>
                  <a:pt x="5496" y="3772"/>
                </a:lnTo>
                <a:lnTo>
                  <a:pt x="5488" y="3776"/>
                </a:lnTo>
                <a:cubicBezTo>
                  <a:pt x="5455" y="3791"/>
                  <a:pt x="5480" y="3780"/>
                  <a:pt x="5472" y="3784"/>
                </a:cubicBezTo>
                <a:lnTo>
                  <a:pt x="5472" y="3784"/>
                </a:lnTo>
                <a:lnTo>
                  <a:pt x="5487" y="3776"/>
                </a:lnTo>
                <a:lnTo>
                  <a:pt x="5483" y="3778"/>
                </a:lnTo>
                <a:lnTo>
                  <a:pt x="5473" y="3784"/>
                </a:lnTo>
                <a:lnTo>
                  <a:pt x="5473" y="3784"/>
                </a:lnTo>
                <a:lnTo>
                  <a:pt x="5482" y="3779"/>
                </a:lnTo>
                <a:lnTo>
                  <a:pt x="5475" y="3783"/>
                </a:lnTo>
                <a:lnTo>
                  <a:pt x="5473" y="3784"/>
                </a:lnTo>
                <a:lnTo>
                  <a:pt x="5473" y="3784"/>
                </a:lnTo>
                <a:lnTo>
                  <a:pt x="5471" y="3785"/>
                </a:lnTo>
                <a:lnTo>
                  <a:pt x="5449" y="3797"/>
                </a:lnTo>
                <a:lnTo>
                  <a:pt x="5449" y="3797"/>
                </a:lnTo>
                <a:lnTo>
                  <a:pt x="5360" y="3847"/>
                </a:lnTo>
                <a:lnTo>
                  <a:pt x="5360" y="3847"/>
                </a:lnTo>
                <a:lnTo>
                  <a:pt x="5332" y="3863"/>
                </a:lnTo>
                <a:lnTo>
                  <a:pt x="5332" y="3863"/>
                </a:lnTo>
                <a:lnTo>
                  <a:pt x="5329" y="3865"/>
                </a:lnTo>
                <a:lnTo>
                  <a:pt x="5329" y="3865"/>
                </a:lnTo>
                <a:lnTo>
                  <a:pt x="5300" y="3881"/>
                </a:lnTo>
                <a:lnTo>
                  <a:pt x="5300" y="3881"/>
                </a:lnTo>
                <a:lnTo>
                  <a:pt x="5249" y="3909"/>
                </a:lnTo>
                <a:lnTo>
                  <a:pt x="5249" y="3909"/>
                </a:lnTo>
                <a:cubicBezTo>
                  <a:pt x="5135" y="3973"/>
                  <a:pt x="5051" y="4020"/>
                  <a:pt x="5183" y="3946"/>
                </a:cubicBezTo>
                <a:lnTo>
                  <a:pt x="5183" y="3946"/>
                </a:lnTo>
                <a:lnTo>
                  <a:pt x="5096" y="3995"/>
                </a:lnTo>
                <a:lnTo>
                  <a:pt x="5096" y="3995"/>
                </a:lnTo>
                <a:lnTo>
                  <a:pt x="5183" y="3946"/>
                </a:lnTo>
                <a:lnTo>
                  <a:pt x="5183" y="3946"/>
                </a:lnTo>
                <a:lnTo>
                  <a:pt x="5249" y="3909"/>
                </a:lnTo>
                <a:lnTo>
                  <a:pt x="5249" y="3909"/>
                </a:lnTo>
                <a:lnTo>
                  <a:pt x="5300" y="3881"/>
                </a:lnTo>
                <a:lnTo>
                  <a:pt x="5300" y="3881"/>
                </a:lnTo>
                <a:lnTo>
                  <a:pt x="5329" y="3865"/>
                </a:lnTo>
                <a:lnTo>
                  <a:pt x="5329" y="3865"/>
                </a:lnTo>
                <a:lnTo>
                  <a:pt x="5331" y="3863"/>
                </a:lnTo>
                <a:lnTo>
                  <a:pt x="5331" y="3863"/>
                </a:lnTo>
                <a:lnTo>
                  <a:pt x="5360" y="3847"/>
                </a:lnTo>
                <a:lnTo>
                  <a:pt x="5360" y="3847"/>
                </a:lnTo>
                <a:lnTo>
                  <a:pt x="5448" y="3797"/>
                </a:lnTo>
                <a:lnTo>
                  <a:pt x="5448" y="3797"/>
                </a:lnTo>
                <a:lnTo>
                  <a:pt x="5460" y="3790"/>
                </a:lnTo>
                <a:lnTo>
                  <a:pt x="5460" y="3790"/>
                </a:lnTo>
                <a:lnTo>
                  <a:pt x="5448" y="3798"/>
                </a:lnTo>
                <a:lnTo>
                  <a:pt x="5448" y="3798"/>
                </a:lnTo>
                <a:lnTo>
                  <a:pt x="5359" y="3848"/>
                </a:lnTo>
                <a:lnTo>
                  <a:pt x="5359" y="3848"/>
                </a:lnTo>
                <a:lnTo>
                  <a:pt x="5435" y="3805"/>
                </a:lnTo>
                <a:lnTo>
                  <a:pt x="5425" y="3811"/>
                </a:lnTo>
                <a:lnTo>
                  <a:pt x="5359" y="3848"/>
                </a:lnTo>
                <a:lnTo>
                  <a:pt x="5359" y="3848"/>
                </a:lnTo>
                <a:lnTo>
                  <a:pt x="5331" y="3864"/>
                </a:lnTo>
                <a:lnTo>
                  <a:pt x="5331" y="3864"/>
                </a:lnTo>
                <a:lnTo>
                  <a:pt x="5329" y="3865"/>
                </a:lnTo>
                <a:lnTo>
                  <a:pt x="5329" y="3865"/>
                </a:lnTo>
                <a:lnTo>
                  <a:pt x="5300" y="3881"/>
                </a:lnTo>
                <a:lnTo>
                  <a:pt x="5300" y="3881"/>
                </a:lnTo>
                <a:lnTo>
                  <a:pt x="5248" y="3910"/>
                </a:lnTo>
                <a:lnTo>
                  <a:pt x="5248" y="3910"/>
                </a:lnTo>
                <a:lnTo>
                  <a:pt x="5183" y="3947"/>
                </a:lnTo>
                <a:lnTo>
                  <a:pt x="5183" y="3947"/>
                </a:lnTo>
                <a:lnTo>
                  <a:pt x="5113" y="3986"/>
                </a:lnTo>
                <a:lnTo>
                  <a:pt x="5113" y="3986"/>
                </a:lnTo>
                <a:lnTo>
                  <a:pt x="5096" y="3996"/>
                </a:lnTo>
                <a:lnTo>
                  <a:pt x="5096" y="3996"/>
                </a:lnTo>
                <a:lnTo>
                  <a:pt x="5032" y="4032"/>
                </a:lnTo>
                <a:lnTo>
                  <a:pt x="5032" y="4032"/>
                </a:lnTo>
                <a:lnTo>
                  <a:pt x="4990" y="4055"/>
                </a:lnTo>
                <a:cubicBezTo>
                  <a:pt x="4965" y="4064"/>
                  <a:pt x="4939" y="4074"/>
                  <a:pt x="4915" y="4086"/>
                </a:cubicBezTo>
                <a:cubicBezTo>
                  <a:pt x="4854" y="4113"/>
                  <a:pt x="4798" y="4149"/>
                  <a:pt x="4747" y="4192"/>
                </a:cubicBezTo>
                <a:cubicBezTo>
                  <a:pt x="4653" y="4246"/>
                  <a:pt x="4626" y="4261"/>
                  <a:pt x="4747" y="4192"/>
                </a:cubicBezTo>
                <a:cubicBezTo>
                  <a:pt x="4733" y="4205"/>
                  <a:pt x="4719" y="4218"/>
                  <a:pt x="4706" y="4231"/>
                </a:cubicBezTo>
                <a:cubicBezTo>
                  <a:pt x="4721" y="4216"/>
                  <a:pt x="4736" y="4203"/>
                  <a:pt x="4752" y="4190"/>
                </a:cubicBezTo>
                <a:lnTo>
                  <a:pt x="4816" y="4154"/>
                </a:lnTo>
                <a:lnTo>
                  <a:pt x="4816" y="4154"/>
                </a:lnTo>
                <a:lnTo>
                  <a:pt x="4874" y="4121"/>
                </a:lnTo>
                <a:lnTo>
                  <a:pt x="4875" y="4123"/>
                </a:lnTo>
                <a:lnTo>
                  <a:pt x="4880" y="4130"/>
                </a:lnTo>
                <a:lnTo>
                  <a:pt x="4888" y="4148"/>
                </a:lnTo>
                <a:cubicBezTo>
                  <a:pt x="4899" y="4171"/>
                  <a:pt x="4909" y="4196"/>
                  <a:pt x="4916" y="4221"/>
                </a:cubicBezTo>
                <a:cubicBezTo>
                  <a:pt x="4908" y="4225"/>
                  <a:pt x="4900" y="4229"/>
                  <a:pt x="4892" y="4234"/>
                </a:cubicBezTo>
                <a:cubicBezTo>
                  <a:pt x="4809" y="4282"/>
                  <a:pt x="4739" y="4350"/>
                  <a:pt x="4689" y="4433"/>
                </a:cubicBezTo>
                <a:cubicBezTo>
                  <a:pt x="4642" y="4516"/>
                  <a:pt x="4614" y="4609"/>
                  <a:pt x="4609" y="4705"/>
                </a:cubicBezTo>
                <a:lnTo>
                  <a:pt x="4622" y="4719"/>
                </a:lnTo>
                <a:cubicBezTo>
                  <a:pt x="4626" y="4659"/>
                  <a:pt x="4639" y="4601"/>
                  <a:pt x="4660" y="4545"/>
                </a:cubicBezTo>
                <a:cubicBezTo>
                  <a:pt x="4681" y="4489"/>
                  <a:pt x="4712" y="4437"/>
                  <a:pt x="4751" y="4392"/>
                </a:cubicBezTo>
                <a:cubicBezTo>
                  <a:pt x="4798" y="4339"/>
                  <a:pt x="4854" y="4295"/>
                  <a:pt x="4917" y="4263"/>
                </a:cubicBezTo>
                <a:lnTo>
                  <a:pt x="4926" y="4258"/>
                </a:lnTo>
                <a:cubicBezTo>
                  <a:pt x="4932" y="4291"/>
                  <a:pt x="4935" y="4324"/>
                  <a:pt x="4934" y="4357"/>
                </a:cubicBezTo>
                <a:cubicBezTo>
                  <a:pt x="4937" y="4363"/>
                  <a:pt x="4939" y="4369"/>
                  <a:pt x="4941" y="4375"/>
                </a:cubicBezTo>
                <a:lnTo>
                  <a:pt x="4945" y="4384"/>
                </a:lnTo>
                <a:lnTo>
                  <a:pt x="4946" y="4388"/>
                </a:lnTo>
                <a:lnTo>
                  <a:pt x="4946" y="4389"/>
                </a:lnTo>
                <a:lnTo>
                  <a:pt x="4946" y="4389"/>
                </a:lnTo>
                <a:cubicBezTo>
                  <a:pt x="4946" y="4386"/>
                  <a:pt x="4946" y="4397"/>
                  <a:pt x="4946" y="4382"/>
                </a:cubicBezTo>
                <a:lnTo>
                  <a:pt x="4946" y="4382"/>
                </a:lnTo>
                <a:lnTo>
                  <a:pt x="4946" y="4386"/>
                </a:lnTo>
                <a:lnTo>
                  <a:pt x="4946" y="4394"/>
                </a:lnTo>
                <a:lnTo>
                  <a:pt x="4946" y="4402"/>
                </a:lnTo>
                <a:cubicBezTo>
                  <a:pt x="4946" y="4402"/>
                  <a:pt x="4946" y="4403"/>
                  <a:pt x="4946" y="4404"/>
                </a:cubicBezTo>
                <a:lnTo>
                  <a:pt x="4946" y="4404"/>
                </a:lnTo>
                <a:cubicBezTo>
                  <a:pt x="4946" y="4404"/>
                  <a:pt x="4947" y="4404"/>
                  <a:pt x="4947" y="4404"/>
                </a:cubicBezTo>
                <a:lnTo>
                  <a:pt x="4950" y="4413"/>
                </a:lnTo>
                <a:lnTo>
                  <a:pt x="4955" y="4430"/>
                </a:lnTo>
                <a:cubicBezTo>
                  <a:pt x="4958" y="4442"/>
                  <a:pt x="4961" y="4452"/>
                  <a:pt x="4963" y="4460"/>
                </a:cubicBezTo>
                <a:cubicBezTo>
                  <a:pt x="4949" y="4469"/>
                  <a:pt x="4935" y="4479"/>
                  <a:pt x="4922" y="4490"/>
                </a:cubicBezTo>
                <a:cubicBezTo>
                  <a:pt x="4846" y="4549"/>
                  <a:pt x="4792" y="4631"/>
                  <a:pt x="4768" y="4724"/>
                </a:cubicBezTo>
                <a:cubicBezTo>
                  <a:pt x="4766" y="4731"/>
                  <a:pt x="4764" y="4738"/>
                  <a:pt x="4763" y="4746"/>
                </a:cubicBezTo>
                <a:cubicBezTo>
                  <a:pt x="4731" y="4762"/>
                  <a:pt x="4699" y="4776"/>
                  <a:pt x="4666" y="4788"/>
                </a:cubicBezTo>
                <a:cubicBezTo>
                  <a:pt x="4586" y="4818"/>
                  <a:pt x="4504" y="4839"/>
                  <a:pt x="4420" y="4851"/>
                </a:cubicBezTo>
                <a:cubicBezTo>
                  <a:pt x="4303" y="4869"/>
                  <a:pt x="4184" y="4874"/>
                  <a:pt x="4066" y="4867"/>
                </a:cubicBezTo>
                <a:cubicBezTo>
                  <a:pt x="3943" y="4860"/>
                  <a:pt x="3822" y="4832"/>
                  <a:pt x="3708" y="4785"/>
                </a:cubicBezTo>
                <a:cubicBezTo>
                  <a:pt x="3651" y="4760"/>
                  <a:pt x="3596" y="4730"/>
                  <a:pt x="3546" y="4693"/>
                </a:cubicBezTo>
                <a:cubicBezTo>
                  <a:pt x="3496" y="4656"/>
                  <a:pt x="3451" y="4613"/>
                  <a:pt x="3412" y="4565"/>
                </a:cubicBezTo>
                <a:cubicBezTo>
                  <a:pt x="3334" y="4468"/>
                  <a:pt x="3278" y="4355"/>
                  <a:pt x="3247" y="4235"/>
                </a:cubicBezTo>
                <a:cubicBezTo>
                  <a:pt x="3231" y="4174"/>
                  <a:pt x="3220" y="4113"/>
                  <a:pt x="3213" y="4051"/>
                </a:cubicBezTo>
                <a:cubicBezTo>
                  <a:pt x="3205" y="3989"/>
                  <a:pt x="3202" y="3926"/>
                  <a:pt x="3204" y="3863"/>
                </a:cubicBezTo>
                <a:cubicBezTo>
                  <a:pt x="3207" y="3736"/>
                  <a:pt x="3231" y="3611"/>
                  <a:pt x="3274" y="3492"/>
                </a:cubicBezTo>
                <a:cubicBezTo>
                  <a:pt x="3317" y="3372"/>
                  <a:pt x="3380" y="3260"/>
                  <a:pt x="3458" y="3160"/>
                </a:cubicBezTo>
                <a:cubicBezTo>
                  <a:pt x="3537" y="3061"/>
                  <a:pt x="3629" y="2972"/>
                  <a:pt x="3731" y="2896"/>
                </a:cubicBezTo>
                <a:cubicBezTo>
                  <a:pt x="3757" y="2877"/>
                  <a:pt x="3783" y="2858"/>
                  <a:pt x="3809" y="2841"/>
                </a:cubicBezTo>
                <a:lnTo>
                  <a:pt x="3829" y="2828"/>
                </a:lnTo>
                <a:lnTo>
                  <a:pt x="3853" y="2813"/>
                </a:lnTo>
                <a:lnTo>
                  <a:pt x="3867" y="2804"/>
                </a:lnTo>
                <a:cubicBezTo>
                  <a:pt x="3785" y="2870"/>
                  <a:pt x="3709" y="2944"/>
                  <a:pt x="3640" y="3024"/>
                </a:cubicBezTo>
                <a:cubicBezTo>
                  <a:pt x="3642" y="3041"/>
                  <a:pt x="3644" y="3059"/>
                  <a:pt x="3646" y="3076"/>
                </a:cubicBezTo>
                <a:cubicBezTo>
                  <a:pt x="3742" y="2962"/>
                  <a:pt x="3851" y="2860"/>
                  <a:pt x="3972" y="2774"/>
                </a:cubicBezTo>
                <a:cubicBezTo>
                  <a:pt x="4040" y="2726"/>
                  <a:pt x="4112" y="2682"/>
                  <a:pt x="4185" y="2643"/>
                </a:cubicBezTo>
                <a:cubicBezTo>
                  <a:pt x="4305" y="2593"/>
                  <a:pt x="4428" y="2551"/>
                  <a:pt x="4553" y="2517"/>
                </a:cubicBezTo>
                <a:cubicBezTo>
                  <a:pt x="4709" y="2475"/>
                  <a:pt x="4868" y="2443"/>
                  <a:pt x="5028" y="2423"/>
                </a:cubicBezTo>
                <a:cubicBezTo>
                  <a:pt x="5189" y="2403"/>
                  <a:pt x="5351" y="2392"/>
                  <a:pt x="5513" y="2391"/>
                </a:cubicBezTo>
                <a:cubicBezTo>
                  <a:pt x="5584" y="2391"/>
                  <a:pt x="5655" y="2392"/>
                  <a:pt x="5724" y="2394"/>
                </a:cubicBezTo>
                <a:cubicBezTo>
                  <a:pt x="5759" y="2398"/>
                  <a:pt x="5796" y="2404"/>
                  <a:pt x="5837" y="2412"/>
                </a:cubicBezTo>
                <a:cubicBezTo>
                  <a:pt x="5920" y="2428"/>
                  <a:pt x="6002" y="2450"/>
                  <a:pt x="6081" y="2480"/>
                </a:cubicBezTo>
                <a:cubicBezTo>
                  <a:pt x="6133" y="2500"/>
                  <a:pt x="6184" y="2522"/>
                  <a:pt x="6233" y="2548"/>
                </a:cubicBezTo>
                <a:cubicBezTo>
                  <a:pt x="6291" y="2579"/>
                  <a:pt x="6346" y="2613"/>
                  <a:pt x="6398" y="2652"/>
                </a:cubicBezTo>
                <a:cubicBezTo>
                  <a:pt x="6453" y="2693"/>
                  <a:pt x="6505" y="2738"/>
                  <a:pt x="6553" y="2787"/>
                </a:cubicBezTo>
                <a:cubicBezTo>
                  <a:pt x="6597" y="2832"/>
                  <a:pt x="6638" y="2881"/>
                  <a:pt x="6675" y="2932"/>
                </a:cubicBezTo>
                <a:cubicBezTo>
                  <a:pt x="6692" y="2956"/>
                  <a:pt x="6707" y="2978"/>
                  <a:pt x="6721" y="3001"/>
                </a:cubicBezTo>
                <a:cubicBezTo>
                  <a:pt x="6729" y="3012"/>
                  <a:pt x="6735" y="3022"/>
                  <a:pt x="6741" y="3033"/>
                </a:cubicBezTo>
                <a:lnTo>
                  <a:pt x="6757" y="3059"/>
                </a:lnTo>
                <a:lnTo>
                  <a:pt x="6764" y="3070"/>
                </a:lnTo>
                <a:lnTo>
                  <a:pt x="6774" y="3088"/>
                </a:lnTo>
                <a:lnTo>
                  <a:pt x="6792" y="3120"/>
                </a:lnTo>
                <a:cubicBezTo>
                  <a:pt x="6814" y="3161"/>
                  <a:pt x="6836" y="3203"/>
                  <a:pt x="6856" y="3245"/>
                </a:cubicBezTo>
                <a:cubicBezTo>
                  <a:pt x="6937" y="3415"/>
                  <a:pt x="7001" y="3592"/>
                  <a:pt x="7045" y="3775"/>
                </a:cubicBezTo>
                <a:cubicBezTo>
                  <a:pt x="7090" y="3960"/>
                  <a:pt x="7115" y="4150"/>
                  <a:pt x="7119" y="4340"/>
                </a:cubicBezTo>
                <a:lnTo>
                  <a:pt x="7119" y="4376"/>
                </a:lnTo>
                <a:lnTo>
                  <a:pt x="7119" y="4411"/>
                </a:lnTo>
                <a:lnTo>
                  <a:pt x="7119" y="4446"/>
                </a:lnTo>
                <a:lnTo>
                  <a:pt x="7119" y="4466"/>
                </a:lnTo>
                <a:lnTo>
                  <a:pt x="7119" y="4484"/>
                </a:lnTo>
                <a:cubicBezTo>
                  <a:pt x="7118" y="4532"/>
                  <a:pt x="7114" y="4581"/>
                  <a:pt x="7110" y="4630"/>
                </a:cubicBezTo>
                <a:cubicBezTo>
                  <a:pt x="7100" y="4731"/>
                  <a:pt x="7084" y="4831"/>
                  <a:pt x="7062" y="4930"/>
                </a:cubicBezTo>
                <a:cubicBezTo>
                  <a:pt x="7015" y="5140"/>
                  <a:pt x="6938" y="5341"/>
                  <a:pt x="6833" y="5528"/>
                </a:cubicBezTo>
                <a:cubicBezTo>
                  <a:pt x="6809" y="5571"/>
                  <a:pt x="6783" y="5612"/>
                  <a:pt x="6756" y="5653"/>
                </a:cubicBezTo>
                <a:cubicBezTo>
                  <a:pt x="6675" y="5779"/>
                  <a:pt x="6581" y="5897"/>
                  <a:pt x="6476" y="6005"/>
                </a:cubicBezTo>
                <a:cubicBezTo>
                  <a:pt x="6421" y="6063"/>
                  <a:pt x="6363" y="6119"/>
                  <a:pt x="6301" y="6172"/>
                </a:cubicBezTo>
                <a:cubicBezTo>
                  <a:pt x="6271" y="6198"/>
                  <a:pt x="6241" y="6223"/>
                  <a:pt x="6210" y="6248"/>
                </a:cubicBezTo>
                <a:lnTo>
                  <a:pt x="6186" y="6265"/>
                </a:lnTo>
                <a:lnTo>
                  <a:pt x="6164" y="6282"/>
                </a:lnTo>
                <a:cubicBezTo>
                  <a:pt x="6150" y="6293"/>
                  <a:pt x="6136" y="6303"/>
                  <a:pt x="6122" y="6313"/>
                </a:cubicBezTo>
                <a:cubicBezTo>
                  <a:pt x="6008" y="6394"/>
                  <a:pt x="5888" y="6465"/>
                  <a:pt x="5763" y="6525"/>
                </a:cubicBezTo>
                <a:cubicBezTo>
                  <a:pt x="5437" y="6684"/>
                  <a:pt x="5079" y="6777"/>
                  <a:pt x="4716" y="6812"/>
                </a:cubicBezTo>
                <a:close/>
                <a:moveTo>
                  <a:pt x="4984" y="4406"/>
                </a:moveTo>
                <a:lnTo>
                  <a:pt x="4984" y="4406"/>
                </a:lnTo>
                <a:cubicBezTo>
                  <a:pt x="4984" y="4406"/>
                  <a:pt x="4984" y="4404"/>
                  <a:pt x="4984" y="4402"/>
                </a:cubicBezTo>
                <a:lnTo>
                  <a:pt x="4984" y="4382"/>
                </a:lnTo>
                <a:cubicBezTo>
                  <a:pt x="4984" y="4374"/>
                  <a:pt x="4984" y="4365"/>
                  <a:pt x="4982" y="4356"/>
                </a:cubicBezTo>
                <a:cubicBezTo>
                  <a:pt x="4981" y="4337"/>
                  <a:pt x="4978" y="4319"/>
                  <a:pt x="4975" y="4300"/>
                </a:cubicBezTo>
                <a:cubicBezTo>
                  <a:pt x="4971" y="4281"/>
                  <a:pt x="4966" y="4262"/>
                  <a:pt x="4959" y="4243"/>
                </a:cubicBezTo>
                <a:cubicBezTo>
                  <a:pt x="4974" y="4237"/>
                  <a:pt x="4988" y="4231"/>
                  <a:pt x="5003" y="4226"/>
                </a:cubicBezTo>
                <a:cubicBezTo>
                  <a:pt x="5009" y="4255"/>
                  <a:pt x="5013" y="4284"/>
                  <a:pt x="5014" y="4313"/>
                </a:cubicBezTo>
                <a:cubicBezTo>
                  <a:pt x="5015" y="4332"/>
                  <a:pt x="5014" y="4351"/>
                  <a:pt x="5013" y="4370"/>
                </a:cubicBezTo>
                <a:cubicBezTo>
                  <a:pt x="5013" y="4375"/>
                  <a:pt x="5012" y="4379"/>
                  <a:pt x="5011" y="4384"/>
                </a:cubicBezTo>
                <a:lnTo>
                  <a:pt x="5010" y="4390"/>
                </a:lnTo>
                <a:lnTo>
                  <a:pt x="5010" y="4390"/>
                </a:lnTo>
                <a:lnTo>
                  <a:pt x="5010" y="4390"/>
                </a:lnTo>
                <a:cubicBezTo>
                  <a:pt x="5010" y="4376"/>
                  <a:pt x="5010" y="4386"/>
                  <a:pt x="5010" y="4383"/>
                </a:cubicBezTo>
                <a:lnTo>
                  <a:pt x="5010" y="4383"/>
                </a:lnTo>
                <a:lnTo>
                  <a:pt x="5010" y="4386"/>
                </a:lnTo>
                <a:lnTo>
                  <a:pt x="5010" y="4391"/>
                </a:lnTo>
                <a:lnTo>
                  <a:pt x="5010" y="4402"/>
                </a:lnTo>
                <a:lnTo>
                  <a:pt x="5010" y="4405"/>
                </a:lnTo>
                <a:lnTo>
                  <a:pt x="5009" y="4405"/>
                </a:lnTo>
                <a:cubicBezTo>
                  <a:pt x="5009" y="4405"/>
                  <a:pt x="5009" y="4405"/>
                  <a:pt x="5009" y="4405"/>
                </a:cubicBezTo>
                <a:lnTo>
                  <a:pt x="5009" y="4407"/>
                </a:lnTo>
                <a:lnTo>
                  <a:pt x="5009" y="4410"/>
                </a:lnTo>
                <a:cubicBezTo>
                  <a:pt x="5009" y="4415"/>
                  <a:pt x="5008" y="4419"/>
                  <a:pt x="5006" y="4423"/>
                </a:cubicBezTo>
                <a:cubicBezTo>
                  <a:pt x="5005" y="4427"/>
                  <a:pt x="5003" y="4435"/>
                  <a:pt x="5001" y="4440"/>
                </a:cubicBezTo>
                <a:cubicBezTo>
                  <a:pt x="4995" y="4444"/>
                  <a:pt x="4988" y="4447"/>
                  <a:pt x="4981" y="4451"/>
                </a:cubicBezTo>
                <a:cubicBezTo>
                  <a:pt x="4984" y="4437"/>
                  <a:pt x="4985" y="4422"/>
                  <a:pt x="4986" y="4408"/>
                </a:cubicBezTo>
                <a:lnTo>
                  <a:pt x="4986" y="4404"/>
                </a:lnTo>
                <a:lnTo>
                  <a:pt x="4984" y="4406"/>
                </a:lnTo>
                <a:close/>
                <a:moveTo>
                  <a:pt x="4938" y="4188"/>
                </a:moveTo>
                <a:cubicBezTo>
                  <a:pt x="4930" y="4170"/>
                  <a:pt x="4921" y="4153"/>
                  <a:pt x="4912" y="4136"/>
                </a:cubicBezTo>
                <a:lnTo>
                  <a:pt x="4904" y="4124"/>
                </a:lnTo>
                <a:lnTo>
                  <a:pt x="4903" y="4122"/>
                </a:lnTo>
                <a:lnTo>
                  <a:pt x="4903" y="4121"/>
                </a:lnTo>
                <a:lnTo>
                  <a:pt x="4903" y="4121"/>
                </a:lnTo>
                <a:lnTo>
                  <a:pt x="4898" y="4114"/>
                </a:lnTo>
                <a:lnTo>
                  <a:pt x="4897" y="4111"/>
                </a:lnTo>
                <a:lnTo>
                  <a:pt x="4897" y="4110"/>
                </a:lnTo>
                <a:lnTo>
                  <a:pt x="4897" y="4110"/>
                </a:lnTo>
                <a:lnTo>
                  <a:pt x="4948" y="4080"/>
                </a:lnTo>
                <a:lnTo>
                  <a:pt x="4948" y="4080"/>
                </a:lnTo>
                <a:lnTo>
                  <a:pt x="4948" y="4081"/>
                </a:lnTo>
                <a:lnTo>
                  <a:pt x="4951" y="4086"/>
                </a:lnTo>
                <a:lnTo>
                  <a:pt x="4954" y="4091"/>
                </a:lnTo>
                <a:lnTo>
                  <a:pt x="4954" y="4091"/>
                </a:lnTo>
                <a:cubicBezTo>
                  <a:pt x="4955" y="4093"/>
                  <a:pt x="4955" y="4095"/>
                  <a:pt x="4956" y="4097"/>
                </a:cubicBezTo>
                <a:cubicBezTo>
                  <a:pt x="4959" y="4102"/>
                  <a:pt x="4961" y="4107"/>
                  <a:pt x="4964" y="4113"/>
                </a:cubicBezTo>
                <a:cubicBezTo>
                  <a:pt x="4973" y="4134"/>
                  <a:pt x="4982" y="4156"/>
                  <a:pt x="4989" y="4178"/>
                </a:cubicBezTo>
                <a:lnTo>
                  <a:pt x="4991" y="4186"/>
                </a:lnTo>
                <a:cubicBezTo>
                  <a:pt x="4976" y="4192"/>
                  <a:pt x="4960" y="4199"/>
                  <a:pt x="4945" y="4207"/>
                </a:cubicBezTo>
                <a:cubicBezTo>
                  <a:pt x="4944" y="4200"/>
                  <a:pt x="4941" y="4194"/>
                  <a:pt x="4939" y="4188"/>
                </a:cubicBezTo>
                <a:lnTo>
                  <a:pt x="4938" y="4188"/>
                </a:lnTo>
                <a:close/>
                <a:moveTo>
                  <a:pt x="5562" y="3730"/>
                </a:moveTo>
                <a:lnTo>
                  <a:pt x="5562" y="3730"/>
                </a:lnTo>
                <a:lnTo>
                  <a:pt x="5559" y="3732"/>
                </a:lnTo>
                <a:lnTo>
                  <a:pt x="5559" y="3732"/>
                </a:lnTo>
                <a:lnTo>
                  <a:pt x="5559" y="3732"/>
                </a:lnTo>
                <a:lnTo>
                  <a:pt x="5559" y="3732"/>
                </a:lnTo>
                <a:lnTo>
                  <a:pt x="5559" y="3732"/>
                </a:lnTo>
                <a:lnTo>
                  <a:pt x="5558" y="3732"/>
                </a:lnTo>
                <a:lnTo>
                  <a:pt x="5563" y="3729"/>
                </a:lnTo>
                <a:lnTo>
                  <a:pt x="5563" y="3729"/>
                </a:lnTo>
                <a:lnTo>
                  <a:pt x="5562" y="3730"/>
                </a:lnTo>
                <a:close/>
                <a:moveTo>
                  <a:pt x="5754" y="4389"/>
                </a:moveTo>
                <a:lnTo>
                  <a:pt x="5754" y="4422"/>
                </a:lnTo>
                <a:cubicBezTo>
                  <a:pt x="5754" y="4426"/>
                  <a:pt x="5754" y="4433"/>
                  <a:pt x="5754" y="4439"/>
                </a:cubicBezTo>
                <a:lnTo>
                  <a:pt x="5754" y="4457"/>
                </a:lnTo>
                <a:cubicBezTo>
                  <a:pt x="5754" y="4468"/>
                  <a:pt x="5753" y="4480"/>
                  <a:pt x="5752" y="4492"/>
                </a:cubicBezTo>
                <a:cubicBezTo>
                  <a:pt x="5751" y="4515"/>
                  <a:pt x="5748" y="4539"/>
                  <a:pt x="5745" y="4561"/>
                </a:cubicBezTo>
                <a:cubicBezTo>
                  <a:pt x="5734" y="4650"/>
                  <a:pt x="5709" y="4736"/>
                  <a:pt x="5673" y="4817"/>
                </a:cubicBezTo>
                <a:cubicBezTo>
                  <a:pt x="5637" y="4896"/>
                  <a:pt x="5588" y="4968"/>
                  <a:pt x="5529" y="5030"/>
                </a:cubicBezTo>
                <a:cubicBezTo>
                  <a:pt x="5499" y="5062"/>
                  <a:pt x="5466" y="5092"/>
                  <a:pt x="5432" y="5119"/>
                </a:cubicBezTo>
                <a:cubicBezTo>
                  <a:pt x="5414" y="5133"/>
                  <a:pt x="5396" y="5146"/>
                  <a:pt x="5377" y="5159"/>
                </a:cubicBezTo>
                <a:cubicBezTo>
                  <a:pt x="5368" y="5165"/>
                  <a:pt x="5358" y="5172"/>
                  <a:pt x="5347" y="5179"/>
                </a:cubicBezTo>
                <a:cubicBezTo>
                  <a:pt x="5337" y="5186"/>
                  <a:pt x="5326" y="5192"/>
                  <a:pt x="5315" y="5198"/>
                </a:cubicBezTo>
                <a:cubicBezTo>
                  <a:pt x="5145" y="5295"/>
                  <a:pt x="4955" y="5353"/>
                  <a:pt x="4760" y="5368"/>
                </a:cubicBezTo>
                <a:cubicBezTo>
                  <a:pt x="4950" y="5340"/>
                  <a:pt x="5133" y="5271"/>
                  <a:pt x="5295" y="5167"/>
                </a:cubicBezTo>
                <a:cubicBezTo>
                  <a:pt x="5305" y="5161"/>
                  <a:pt x="5315" y="5154"/>
                  <a:pt x="5325" y="5147"/>
                </a:cubicBezTo>
                <a:lnTo>
                  <a:pt x="5339" y="5137"/>
                </a:lnTo>
                <a:lnTo>
                  <a:pt x="5353" y="5127"/>
                </a:lnTo>
                <a:cubicBezTo>
                  <a:pt x="5370" y="5113"/>
                  <a:pt x="5386" y="5100"/>
                  <a:pt x="5402" y="5086"/>
                </a:cubicBezTo>
                <a:cubicBezTo>
                  <a:pt x="5433" y="5059"/>
                  <a:pt x="5462" y="5029"/>
                  <a:pt x="5489" y="4997"/>
                </a:cubicBezTo>
                <a:cubicBezTo>
                  <a:pt x="5540" y="4937"/>
                  <a:pt x="5581" y="4868"/>
                  <a:pt x="5611" y="4795"/>
                </a:cubicBezTo>
                <a:cubicBezTo>
                  <a:pt x="5641" y="4719"/>
                  <a:pt x="5660" y="4640"/>
                  <a:pt x="5667" y="4559"/>
                </a:cubicBezTo>
                <a:cubicBezTo>
                  <a:pt x="5676" y="4472"/>
                  <a:pt x="5674" y="4384"/>
                  <a:pt x="5662" y="4298"/>
                </a:cubicBezTo>
                <a:cubicBezTo>
                  <a:pt x="5644" y="4160"/>
                  <a:pt x="5603" y="4027"/>
                  <a:pt x="5540" y="3904"/>
                </a:cubicBezTo>
                <a:lnTo>
                  <a:pt x="5540" y="3903"/>
                </a:lnTo>
                <a:cubicBezTo>
                  <a:pt x="5542" y="3896"/>
                  <a:pt x="5544" y="3889"/>
                  <a:pt x="5546" y="3882"/>
                </a:cubicBezTo>
                <a:lnTo>
                  <a:pt x="5546" y="3881"/>
                </a:lnTo>
                <a:lnTo>
                  <a:pt x="5546" y="3881"/>
                </a:lnTo>
                <a:lnTo>
                  <a:pt x="5546" y="3880"/>
                </a:lnTo>
                <a:lnTo>
                  <a:pt x="5546" y="3878"/>
                </a:lnTo>
                <a:lnTo>
                  <a:pt x="5546" y="3876"/>
                </a:lnTo>
                <a:lnTo>
                  <a:pt x="5545" y="3880"/>
                </a:lnTo>
                <a:lnTo>
                  <a:pt x="5545" y="3882"/>
                </a:lnTo>
                <a:lnTo>
                  <a:pt x="5547" y="3873"/>
                </a:lnTo>
                <a:lnTo>
                  <a:pt x="5549" y="3869"/>
                </a:lnTo>
                <a:lnTo>
                  <a:pt x="5550" y="3865"/>
                </a:lnTo>
                <a:lnTo>
                  <a:pt x="5551" y="3861"/>
                </a:lnTo>
                <a:lnTo>
                  <a:pt x="5551" y="3862"/>
                </a:lnTo>
                <a:lnTo>
                  <a:pt x="5551" y="3862"/>
                </a:lnTo>
                <a:lnTo>
                  <a:pt x="5551" y="3861"/>
                </a:lnTo>
                <a:lnTo>
                  <a:pt x="5551" y="3861"/>
                </a:lnTo>
                <a:lnTo>
                  <a:pt x="5554" y="3853"/>
                </a:lnTo>
                <a:lnTo>
                  <a:pt x="5557" y="3844"/>
                </a:lnTo>
                <a:lnTo>
                  <a:pt x="5558" y="3841"/>
                </a:lnTo>
                <a:lnTo>
                  <a:pt x="5561" y="3833"/>
                </a:lnTo>
                <a:lnTo>
                  <a:pt x="5561" y="3836"/>
                </a:lnTo>
                <a:lnTo>
                  <a:pt x="5561" y="3835"/>
                </a:lnTo>
                <a:lnTo>
                  <a:pt x="5561" y="3833"/>
                </a:lnTo>
                <a:lnTo>
                  <a:pt x="5561" y="3833"/>
                </a:lnTo>
                <a:lnTo>
                  <a:pt x="5564" y="3824"/>
                </a:lnTo>
                <a:lnTo>
                  <a:pt x="5566" y="3818"/>
                </a:lnTo>
                <a:lnTo>
                  <a:pt x="5568" y="3813"/>
                </a:lnTo>
                <a:lnTo>
                  <a:pt x="5567" y="3816"/>
                </a:lnTo>
                <a:lnTo>
                  <a:pt x="5567" y="3814"/>
                </a:lnTo>
                <a:lnTo>
                  <a:pt x="5567" y="3814"/>
                </a:lnTo>
                <a:lnTo>
                  <a:pt x="5567" y="3813"/>
                </a:lnTo>
                <a:lnTo>
                  <a:pt x="5567" y="3813"/>
                </a:lnTo>
                <a:lnTo>
                  <a:pt x="5567" y="3812"/>
                </a:lnTo>
                <a:lnTo>
                  <a:pt x="5567" y="3812"/>
                </a:lnTo>
                <a:lnTo>
                  <a:pt x="5567" y="3810"/>
                </a:lnTo>
                <a:lnTo>
                  <a:pt x="5567" y="3810"/>
                </a:lnTo>
                <a:lnTo>
                  <a:pt x="5570" y="3801"/>
                </a:lnTo>
                <a:lnTo>
                  <a:pt x="5572" y="3796"/>
                </a:lnTo>
                <a:lnTo>
                  <a:pt x="5572" y="3796"/>
                </a:lnTo>
                <a:lnTo>
                  <a:pt x="5575" y="3789"/>
                </a:lnTo>
                <a:lnTo>
                  <a:pt x="5577" y="3783"/>
                </a:lnTo>
                <a:lnTo>
                  <a:pt x="5578" y="3780"/>
                </a:lnTo>
                <a:lnTo>
                  <a:pt x="5579" y="3778"/>
                </a:lnTo>
                <a:lnTo>
                  <a:pt x="5580" y="3775"/>
                </a:lnTo>
                <a:lnTo>
                  <a:pt x="5580" y="3776"/>
                </a:lnTo>
                <a:lnTo>
                  <a:pt x="5580" y="3775"/>
                </a:lnTo>
                <a:lnTo>
                  <a:pt x="5580" y="3775"/>
                </a:lnTo>
                <a:lnTo>
                  <a:pt x="5580" y="3775"/>
                </a:lnTo>
                <a:lnTo>
                  <a:pt x="5580" y="3776"/>
                </a:lnTo>
                <a:lnTo>
                  <a:pt x="5580" y="3775"/>
                </a:lnTo>
                <a:cubicBezTo>
                  <a:pt x="5585" y="3783"/>
                  <a:pt x="5590" y="3791"/>
                  <a:pt x="5594" y="3800"/>
                </a:cubicBezTo>
                <a:cubicBezTo>
                  <a:pt x="5605" y="3821"/>
                  <a:pt x="5616" y="3843"/>
                  <a:pt x="5626" y="3864"/>
                </a:cubicBezTo>
                <a:cubicBezTo>
                  <a:pt x="5648" y="3907"/>
                  <a:pt x="5667" y="3951"/>
                  <a:pt x="5684" y="3996"/>
                </a:cubicBezTo>
                <a:cubicBezTo>
                  <a:pt x="5715" y="4088"/>
                  <a:pt x="5736" y="4182"/>
                  <a:pt x="5746" y="4278"/>
                </a:cubicBezTo>
                <a:cubicBezTo>
                  <a:pt x="5749" y="4302"/>
                  <a:pt x="5751" y="4326"/>
                  <a:pt x="5752" y="4349"/>
                </a:cubicBezTo>
                <a:cubicBezTo>
                  <a:pt x="5752" y="4361"/>
                  <a:pt x="5753" y="4373"/>
                  <a:pt x="5753" y="4385"/>
                </a:cubicBezTo>
                <a:lnTo>
                  <a:pt x="5753" y="4390"/>
                </a:lnTo>
                <a:lnTo>
                  <a:pt x="5753" y="4390"/>
                </a:lnTo>
                <a:lnTo>
                  <a:pt x="5754" y="4389"/>
                </a:lnTo>
                <a:close/>
                <a:moveTo>
                  <a:pt x="5091" y="4144"/>
                </a:moveTo>
                <a:cubicBezTo>
                  <a:pt x="5081" y="4119"/>
                  <a:pt x="5069" y="4096"/>
                  <a:pt x="5055" y="4072"/>
                </a:cubicBezTo>
                <a:lnTo>
                  <a:pt x="5045" y="4056"/>
                </a:lnTo>
                <a:lnTo>
                  <a:pt x="5041" y="4049"/>
                </a:lnTo>
                <a:cubicBezTo>
                  <a:pt x="5065" y="4043"/>
                  <a:pt x="5089" y="4037"/>
                  <a:pt x="5114" y="4033"/>
                </a:cubicBezTo>
                <a:cubicBezTo>
                  <a:pt x="5128" y="4061"/>
                  <a:pt x="5140" y="4090"/>
                  <a:pt x="5151" y="4119"/>
                </a:cubicBezTo>
                <a:cubicBezTo>
                  <a:pt x="5153" y="4126"/>
                  <a:pt x="5155" y="4133"/>
                  <a:pt x="5157" y="4139"/>
                </a:cubicBezTo>
                <a:cubicBezTo>
                  <a:pt x="5136" y="4143"/>
                  <a:pt x="5115" y="4148"/>
                  <a:pt x="5095" y="4153"/>
                </a:cubicBezTo>
                <a:lnTo>
                  <a:pt x="5091" y="4144"/>
                </a:lnTo>
                <a:close/>
                <a:moveTo>
                  <a:pt x="5500" y="3769"/>
                </a:moveTo>
                <a:lnTo>
                  <a:pt x="5500" y="3769"/>
                </a:lnTo>
                <a:lnTo>
                  <a:pt x="5500" y="3769"/>
                </a:lnTo>
                <a:lnTo>
                  <a:pt x="5500" y="3769"/>
                </a:lnTo>
                <a:lnTo>
                  <a:pt x="5500" y="3769"/>
                </a:lnTo>
                <a:lnTo>
                  <a:pt x="5501" y="3769"/>
                </a:lnTo>
                <a:lnTo>
                  <a:pt x="5501" y="3769"/>
                </a:lnTo>
                <a:lnTo>
                  <a:pt x="5500" y="3769"/>
                </a:lnTo>
                <a:close/>
                <a:moveTo>
                  <a:pt x="5638" y="3670"/>
                </a:moveTo>
                <a:lnTo>
                  <a:pt x="5638" y="3670"/>
                </a:lnTo>
                <a:close/>
                <a:moveTo>
                  <a:pt x="5480" y="4390"/>
                </a:moveTo>
                <a:lnTo>
                  <a:pt x="5480" y="4390"/>
                </a:lnTo>
                <a:cubicBezTo>
                  <a:pt x="5480" y="4392"/>
                  <a:pt x="5480" y="4392"/>
                  <a:pt x="5480" y="4390"/>
                </a:cubicBezTo>
                <a:close/>
                <a:moveTo>
                  <a:pt x="5480" y="4387"/>
                </a:moveTo>
                <a:lnTo>
                  <a:pt x="5480" y="4387"/>
                </a:lnTo>
                <a:close/>
                <a:moveTo>
                  <a:pt x="5435" y="4437"/>
                </a:moveTo>
                <a:lnTo>
                  <a:pt x="5435" y="4437"/>
                </a:lnTo>
                <a:lnTo>
                  <a:pt x="5438" y="4420"/>
                </a:lnTo>
                <a:lnTo>
                  <a:pt x="5433" y="4455"/>
                </a:lnTo>
                <a:lnTo>
                  <a:pt x="5435" y="4439"/>
                </a:lnTo>
                <a:lnTo>
                  <a:pt x="5435" y="4439"/>
                </a:lnTo>
                <a:lnTo>
                  <a:pt x="5435" y="4437"/>
                </a:lnTo>
                <a:close/>
                <a:moveTo>
                  <a:pt x="5435" y="4435"/>
                </a:moveTo>
                <a:lnTo>
                  <a:pt x="5435" y="4435"/>
                </a:lnTo>
                <a:lnTo>
                  <a:pt x="5436" y="4426"/>
                </a:lnTo>
                <a:lnTo>
                  <a:pt x="5436" y="4423"/>
                </a:lnTo>
                <a:lnTo>
                  <a:pt x="5435" y="4435"/>
                </a:lnTo>
                <a:close/>
                <a:moveTo>
                  <a:pt x="5455" y="4302"/>
                </a:moveTo>
                <a:lnTo>
                  <a:pt x="5455" y="4302"/>
                </a:lnTo>
                <a:lnTo>
                  <a:pt x="5455" y="4299"/>
                </a:lnTo>
                <a:lnTo>
                  <a:pt x="5453" y="4313"/>
                </a:lnTo>
                <a:lnTo>
                  <a:pt x="5453" y="4315"/>
                </a:lnTo>
                <a:lnTo>
                  <a:pt x="5453" y="4313"/>
                </a:lnTo>
                <a:lnTo>
                  <a:pt x="5453" y="4318"/>
                </a:lnTo>
                <a:lnTo>
                  <a:pt x="5453" y="4318"/>
                </a:lnTo>
                <a:lnTo>
                  <a:pt x="5453" y="4315"/>
                </a:lnTo>
                <a:lnTo>
                  <a:pt x="5452" y="4320"/>
                </a:lnTo>
                <a:lnTo>
                  <a:pt x="5452" y="4323"/>
                </a:lnTo>
                <a:lnTo>
                  <a:pt x="5452" y="4323"/>
                </a:lnTo>
                <a:lnTo>
                  <a:pt x="5452" y="4325"/>
                </a:lnTo>
                <a:lnTo>
                  <a:pt x="5452" y="4329"/>
                </a:lnTo>
                <a:lnTo>
                  <a:pt x="5452" y="4329"/>
                </a:lnTo>
                <a:lnTo>
                  <a:pt x="5451" y="4334"/>
                </a:lnTo>
                <a:lnTo>
                  <a:pt x="5451" y="4330"/>
                </a:lnTo>
                <a:lnTo>
                  <a:pt x="5449" y="4342"/>
                </a:lnTo>
                <a:lnTo>
                  <a:pt x="5449" y="4348"/>
                </a:lnTo>
                <a:lnTo>
                  <a:pt x="5449" y="4349"/>
                </a:lnTo>
                <a:lnTo>
                  <a:pt x="5450" y="4344"/>
                </a:lnTo>
                <a:lnTo>
                  <a:pt x="5450" y="4347"/>
                </a:lnTo>
                <a:lnTo>
                  <a:pt x="5449" y="4353"/>
                </a:lnTo>
                <a:lnTo>
                  <a:pt x="5449" y="4349"/>
                </a:lnTo>
                <a:lnTo>
                  <a:pt x="5449" y="4351"/>
                </a:lnTo>
                <a:lnTo>
                  <a:pt x="5449" y="4353"/>
                </a:lnTo>
                <a:lnTo>
                  <a:pt x="5449" y="4356"/>
                </a:lnTo>
                <a:lnTo>
                  <a:pt x="5449" y="4358"/>
                </a:lnTo>
                <a:lnTo>
                  <a:pt x="5449" y="4358"/>
                </a:lnTo>
                <a:cubicBezTo>
                  <a:pt x="5442" y="4359"/>
                  <a:pt x="5434" y="4359"/>
                  <a:pt x="5426" y="4359"/>
                </a:cubicBezTo>
                <a:lnTo>
                  <a:pt x="5410" y="4359"/>
                </a:lnTo>
                <a:cubicBezTo>
                  <a:pt x="5410" y="4353"/>
                  <a:pt x="5409" y="4347"/>
                  <a:pt x="5409" y="4341"/>
                </a:cubicBezTo>
                <a:cubicBezTo>
                  <a:pt x="5407" y="4324"/>
                  <a:pt x="5404" y="4307"/>
                  <a:pt x="5401" y="4289"/>
                </a:cubicBezTo>
                <a:cubicBezTo>
                  <a:pt x="5400" y="4283"/>
                  <a:pt x="5399" y="4277"/>
                  <a:pt x="5398" y="4271"/>
                </a:cubicBezTo>
                <a:lnTo>
                  <a:pt x="5396" y="4271"/>
                </a:lnTo>
                <a:cubicBezTo>
                  <a:pt x="5419" y="4271"/>
                  <a:pt x="5439" y="4273"/>
                  <a:pt x="5450" y="4274"/>
                </a:cubicBezTo>
                <a:lnTo>
                  <a:pt x="5459" y="4274"/>
                </a:lnTo>
                <a:lnTo>
                  <a:pt x="5459" y="4270"/>
                </a:lnTo>
                <a:lnTo>
                  <a:pt x="5459" y="4271"/>
                </a:lnTo>
                <a:lnTo>
                  <a:pt x="5459" y="4274"/>
                </a:lnTo>
                <a:lnTo>
                  <a:pt x="5459" y="4273"/>
                </a:lnTo>
                <a:lnTo>
                  <a:pt x="5459" y="4275"/>
                </a:lnTo>
                <a:lnTo>
                  <a:pt x="5459" y="4274"/>
                </a:lnTo>
                <a:lnTo>
                  <a:pt x="5459" y="4276"/>
                </a:lnTo>
                <a:lnTo>
                  <a:pt x="5459" y="4279"/>
                </a:lnTo>
                <a:lnTo>
                  <a:pt x="5459" y="4282"/>
                </a:lnTo>
                <a:lnTo>
                  <a:pt x="5457" y="4292"/>
                </a:lnTo>
                <a:lnTo>
                  <a:pt x="5457" y="4290"/>
                </a:lnTo>
                <a:lnTo>
                  <a:pt x="5456" y="4296"/>
                </a:lnTo>
                <a:lnTo>
                  <a:pt x="5455" y="4302"/>
                </a:lnTo>
                <a:close/>
                <a:moveTo>
                  <a:pt x="5185" y="4441"/>
                </a:moveTo>
                <a:cubicBezTo>
                  <a:pt x="5185" y="4444"/>
                  <a:pt x="5184" y="4447"/>
                  <a:pt x="5184" y="4450"/>
                </a:cubicBezTo>
                <a:cubicBezTo>
                  <a:pt x="5179" y="4480"/>
                  <a:pt x="5170" y="4510"/>
                  <a:pt x="5157" y="4538"/>
                </a:cubicBezTo>
                <a:cubicBezTo>
                  <a:pt x="5148" y="4540"/>
                  <a:pt x="5140" y="4542"/>
                  <a:pt x="5132" y="4545"/>
                </a:cubicBezTo>
                <a:cubicBezTo>
                  <a:pt x="5140" y="4543"/>
                  <a:pt x="5148" y="4541"/>
                  <a:pt x="5156" y="4539"/>
                </a:cubicBezTo>
                <a:cubicBezTo>
                  <a:pt x="5152" y="4546"/>
                  <a:pt x="5149" y="4552"/>
                  <a:pt x="5144" y="4559"/>
                </a:cubicBezTo>
                <a:cubicBezTo>
                  <a:pt x="5130" y="4581"/>
                  <a:pt x="5110" y="4600"/>
                  <a:pt x="5086" y="4613"/>
                </a:cubicBezTo>
                <a:cubicBezTo>
                  <a:pt x="5104" y="4595"/>
                  <a:pt x="5117" y="4574"/>
                  <a:pt x="5126" y="4551"/>
                </a:cubicBezTo>
                <a:cubicBezTo>
                  <a:pt x="5138" y="4518"/>
                  <a:pt x="5146" y="4483"/>
                  <a:pt x="5147" y="4447"/>
                </a:cubicBezTo>
                <a:cubicBezTo>
                  <a:pt x="5160" y="4445"/>
                  <a:pt x="5173" y="4443"/>
                  <a:pt x="5185" y="4441"/>
                </a:cubicBezTo>
                <a:close/>
                <a:moveTo>
                  <a:pt x="5169" y="4090"/>
                </a:moveTo>
                <a:cubicBezTo>
                  <a:pt x="5159" y="4069"/>
                  <a:pt x="5148" y="4048"/>
                  <a:pt x="5137" y="4028"/>
                </a:cubicBezTo>
                <a:lnTo>
                  <a:pt x="5137" y="4028"/>
                </a:lnTo>
                <a:cubicBezTo>
                  <a:pt x="5160" y="4024"/>
                  <a:pt x="5183" y="4021"/>
                  <a:pt x="5207" y="4019"/>
                </a:cubicBezTo>
                <a:lnTo>
                  <a:pt x="5218" y="4018"/>
                </a:lnTo>
                <a:lnTo>
                  <a:pt x="5219" y="4020"/>
                </a:lnTo>
                <a:cubicBezTo>
                  <a:pt x="5235" y="4053"/>
                  <a:pt x="5249" y="4088"/>
                  <a:pt x="5260" y="4124"/>
                </a:cubicBezTo>
                <a:lnTo>
                  <a:pt x="5232" y="4127"/>
                </a:lnTo>
                <a:cubicBezTo>
                  <a:pt x="5218" y="4129"/>
                  <a:pt x="5203" y="4131"/>
                  <a:pt x="5188" y="4133"/>
                </a:cubicBezTo>
                <a:cubicBezTo>
                  <a:pt x="5183" y="4119"/>
                  <a:pt x="5177" y="4105"/>
                  <a:pt x="5170" y="4091"/>
                </a:cubicBezTo>
                <a:lnTo>
                  <a:pt x="5169" y="4090"/>
                </a:lnTo>
                <a:close/>
                <a:moveTo>
                  <a:pt x="5035" y="4041"/>
                </a:moveTo>
                <a:lnTo>
                  <a:pt x="5035" y="4040"/>
                </a:lnTo>
                <a:lnTo>
                  <a:pt x="5032" y="4035"/>
                </a:lnTo>
                <a:lnTo>
                  <a:pt x="5031" y="4033"/>
                </a:lnTo>
                <a:lnTo>
                  <a:pt x="5095" y="3997"/>
                </a:lnTo>
                <a:lnTo>
                  <a:pt x="5096" y="3999"/>
                </a:lnTo>
                <a:lnTo>
                  <a:pt x="5099" y="4005"/>
                </a:lnTo>
                <a:lnTo>
                  <a:pt x="5101" y="4008"/>
                </a:lnTo>
                <a:lnTo>
                  <a:pt x="5101" y="4008"/>
                </a:lnTo>
                <a:lnTo>
                  <a:pt x="5101" y="4009"/>
                </a:lnTo>
                <a:lnTo>
                  <a:pt x="5107" y="4020"/>
                </a:lnTo>
                <a:lnTo>
                  <a:pt x="5107" y="4021"/>
                </a:lnTo>
                <a:cubicBezTo>
                  <a:pt x="5084" y="4028"/>
                  <a:pt x="5060" y="4034"/>
                  <a:pt x="5036" y="4041"/>
                </a:cubicBezTo>
                <a:lnTo>
                  <a:pt x="5035" y="4041"/>
                </a:lnTo>
                <a:close/>
                <a:moveTo>
                  <a:pt x="5127" y="4013"/>
                </a:moveTo>
                <a:lnTo>
                  <a:pt x="5123" y="4006"/>
                </a:lnTo>
                <a:lnTo>
                  <a:pt x="5121" y="4002"/>
                </a:lnTo>
                <a:lnTo>
                  <a:pt x="5119" y="4001"/>
                </a:lnTo>
                <a:lnTo>
                  <a:pt x="5119" y="4001"/>
                </a:lnTo>
                <a:lnTo>
                  <a:pt x="5118" y="3999"/>
                </a:lnTo>
                <a:lnTo>
                  <a:pt x="5114" y="3992"/>
                </a:lnTo>
                <a:lnTo>
                  <a:pt x="5112" y="3988"/>
                </a:lnTo>
                <a:lnTo>
                  <a:pt x="5182" y="3949"/>
                </a:lnTo>
                <a:lnTo>
                  <a:pt x="5183" y="3951"/>
                </a:lnTo>
                <a:lnTo>
                  <a:pt x="5186" y="3956"/>
                </a:lnTo>
                <a:lnTo>
                  <a:pt x="5191" y="3965"/>
                </a:lnTo>
                <a:lnTo>
                  <a:pt x="5197" y="3976"/>
                </a:lnTo>
                <a:cubicBezTo>
                  <a:pt x="5202" y="3985"/>
                  <a:pt x="5207" y="3995"/>
                  <a:pt x="5212" y="4004"/>
                </a:cubicBezTo>
                <a:cubicBezTo>
                  <a:pt x="5194" y="4007"/>
                  <a:pt x="5176" y="4009"/>
                  <a:pt x="5159" y="4012"/>
                </a:cubicBezTo>
                <a:lnTo>
                  <a:pt x="5130" y="4018"/>
                </a:lnTo>
                <a:lnTo>
                  <a:pt x="5127" y="4013"/>
                </a:lnTo>
                <a:close/>
                <a:moveTo>
                  <a:pt x="5418" y="4049"/>
                </a:moveTo>
                <a:cubicBezTo>
                  <a:pt x="5426" y="4072"/>
                  <a:pt x="5434" y="4094"/>
                  <a:pt x="5439" y="4116"/>
                </a:cubicBezTo>
                <a:lnTo>
                  <a:pt x="5403" y="4116"/>
                </a:lnTo>
                <a:cubicBezTo>
                  <a:pt x="5387" y="4116"/>
                  <a:pt x="5370" y="4117"/>
                  <a:pt x="5352" y="4118"/>
                </a:cubicBezTo>
                <a:cubicBezTo>
                  <a:pt x="5348" y="4107"/>
                  <a:pt x="5344" y="4096"/>
                  <a:pt x="5339" y="4086"/>
                </a:cubicBezTo>
                <a:cubicBezTo>
                  <a:pt x="5329" y="4061"/>
                  <a:pt x="5318" y="4036"/>
                  <a:pt x="5305" y="4012"/>
                </a:cubicBezTo>
                <a:lnTo>
                  <a:pt x="5339" y="4012"/>
                </a:lnTo>
                <a:cubicBezTo>
                  <a:pt x="5361" y="4012"/>
                  <a:pt x="5383" y="4012"/>
                  <a:pt x="5403" y="4012"/>
                </a:cubicBezTo>
                <a:cubicBezTo>
                  <a:pt x="5409" y="4024"/>
                  <a:pt x="5414" y="4037"/>
                  <a:pt x="5419" y="4050"/>
                </a:cubicBezTo>
                <a:lnTo>
                  <a:pt x="5418" y="4049"/>
                </a:lnTo>
                <a:close/>
                <a:moveTo>
                  <a:pt x="5488" y="4112"/>
                </a:moveTo>
                <a:lnTo>
                  <a:pt x="5487" y="4117"/>
                </a:lnTo>
                <a:lnTo>
                  <a:pt x="5487" y="4117"/>
                </a:lnTo>
                <a:lnTo>
                  <a:pt x="5487" y="4117"/>
                </a:lnTo>
                <a:lnTo>
                  <a:pt x="5488" y="4113"/>
                </a:lnTo>
                <a:lnTo>
                  <a:pt x="5488" y="4112"/>
                </a:lnTo>
                <a:close/>
                <a:moveTo>
                  <a:pt x="5460" y="4268"/>
                </a:moveTo>
                <a:lnTo>
                  <a:pt x="5460" y="4268"/>
                </a:lnTo>
                <a:lnTo>
                  <a:pt x="5460" y="4268"/>
                </a:lnTo>
                <a:lnTo>
                  <a:pt x="5458" y="4268"/>
                </a:lnTo>
                <a:lnTo>
                  <a:pt x="5415" y="4268"/>
                </a:lnTo>
                <a:lnTo>
                  <a:pt x="5395" y="4268"/>
                </a:lnTo>
                <a:cubicBezTo>
                  <a:pt x="5388" y="4236"/>
                  <a:pt x="5381" y="4205"/>
                  <a:pt x="5371" y="4174"/>
                </a:cubicBezTo>
                <a:cubicBezTo>
                  <a:pt x="5406" y="4174"/>
                  <a:pt x="5435" y="4175"/>
                  <a:pt x="5456" y="4177"/>
                </a:cubicBezTo>
                <a:cubicBezTo>
                  <a:pt x="5460" y="4195"/>
                  <a:pt x="5464" y="4213"/>
                  <a:pt x="5467" y="4231"/>
                </a:cubicBezTo>
                <a:lnTo>
                  <a:pt x="5465" y="4242"/>
                </a:lnTo>
                <a:lnTo>
                  <a:pt x="5465" y="4246"/>
                </a:lnTo>
                <a:lnTo>
                  <a:pt x="5465" y="4247"/>
                </a:lnTo>
                <a:lnTo>
                  <a:pt x="5465" y="4247"/>
                </a:lnTo>
                <a:lnTo>
                  <a:pt x="5465" y="4249"/>
                </a:lnTo>
                <a:lnTo>
                  <a:pt x="5464" y="4256"/>
                </a:lnTo>
                <a:lnTo>
                  <a:pt x="5463" y="4261"/>
                </a:lnTo>
                <a:lnTo>
                  <a:pt x="5463" y="4261"/>
                </a:lnTo>
                <a:lnTo>
                  <a:pt x="5463" y="4264"/>
                </a:lnTo>
                <a:lnTo>
                  <a:pt x="5463" y="4266"/>
                </a:lnTo>
                <a:lnTo>
                  <a:pt x="5460" y="4268"/>
                </a:lnTo>
                <a:close/>
                <a:moveTo>
                  <a:pt x="5233" y="4547"/>
                </a:moveTo>
                <a:cubicBezTo>
                  <a:pt x="5235" y="4540"/>
                  <a:pt x="5236" y="4534"/>
                  <a:pt x="5237" y="4527"/>
                </a:cubicBezTo>
                <a:lnTo>
                  <a:pt x="5243" y="4527"/>
                </a:lnTo>
                <a:cubicBezTo>
                  <a:pt x="5252" y="4527"/>
                  <a:pt x="5262" y="4526"/>
                  <a:pt x="5272" y="4525"/>
                </a:cubicBezTo>
                <a:lnTo>
                  <a:pt x="5278" y="4525"/>
                </a:lnTo>
                <a:cubicBezTo>
                  <a:pt x="5275" y="4537"/>
                  <a:pt x="5272" y="4547"/>
                  <a:pt x="5268" y="4557"/>
                </a:cubicBezTo>
                <a:cubicBezTo>
                  <a:pt x="5261" y="4578"/>
                  <a:pt x="5251" y="4599"/>
                  <a:pt x="5240" y="4618"/>
                </a:cubicBezTo>
                <a:lnTo>
                  <a:pt x="5227" y="4620"/>
                </a:lnTo>
                <a:cubicBezTo>
                  <a:pt x="5220" y="4621"/>
                  <a:pt x="5213" y="4623"/>
                  <a:pt x="5206" y="4625"/>
                </a:cubicBezTo>
                <a:cubicBezTo>
                  <a:pt x="5218" y="4600"/>
                  <a:pt x="5227" y="4574"/>
                  <a:pt x="5233" y="4547"/>
                </a:cubicBezTo>
                <a:close/>
                <a:moveTo>
                  <a:pt x="5294" y="4441"/>
                </a:moveTo>
                <a:cubicBezTo>
                  <a:pt x="5292" y="4456"/>
                  <a:pt x="5290" y="4470"/>
                  <a:pt x="5288" y="4484"/>
                </a:cubicBezTo>
                <a:cubicBezTo>
                  <a:pt x="5285" y="4497"/>
                  <a:pt x="5283" y="4506"/>
                  <a:pt x="5280" y="4516"/>
                </a:cubicBezTo>
                <a:lnTo>
                  <a:pt x="5274" y="4516"/>
                </a:lnTo>
                <a:cubicBezTo>
                  <a:pt x="5261" y="4517"/>
                  <a:pt x="5250" y="4518"/>
                  <a:pt x="5238" y="4520"/>
                </a:cubicBezTo>
                <a:cubicBezTo>
                  <a:pt x="5243" y="4492"/>
                  <a:pt x="5246" y="4463"/>
                  <a:pt x="5246" y="4434"/>
                </a:cubicBezTo>
                <a:cubicBezTo>
                  <a:pt x="5260" y="4433"/>
                  <a:pt x="5275" y="4433"/>
                  <a:pt x="5291" y="4433"/>
                </a:cubicBezTo>
                <a:lnTo>
                  <a:pt x="5294" y="4433"/>
                </a:lnTo>
                <a:cubicBezTo>
                  <a:pt x="5294" y="4436"/>
                  <a:pt x="5294" y="4439"/>
                  <a:pt x="5294" y="4441"/>
                </a:cubicBezTo>
                <a:close/>
                <a:moveTo>
                  <a:pt x="5464" y="4249"/>
                </a:moveTo>
                <a:lnTo>
                  <a:pt x="5464" y="4251"/>
                </a:lnTo>
                <a:lnTo>
                  <a:pt x="5464" y="4249"/>
                </a:lnTo>
                <a:close/>
                <a:moveTo>
                  <a:pt x="5469" y="4217"/>
                </a:moveTo>
                <a:lnTo>
                  <a:pt x="5469" y="4220"/>
                </a:lnTo>
                <a:lnTo>
                  <a:pt x="5469" y="4220"/>
                </a:lnTo>
                <a:lnTo>
                  <a:pt x="5469" y="4218"/>
                </a:lnTo>
                <a:lnTo>
                  <a:pt x="5469" y="4217"/>
                </a:lnTo>
                <a:close/>
                <a:moveTo>
                  <a:pt x="5467" y="4232"/>
                </a:moveTo>
                <a:lnTo>
                  <a:pt x="5467" y="4232"/>
                </a:lnTo>
                <a:close/>
                <a:moveTo>
                  <a:pt x="5478" y="4169"/>
                </a:moveTo>
                <a:lnTo>
                  <a:pt x="5478" y="4168"/>
                </a:lnTo>
                <a:lnTo>
                  <a:pt x="5478" y="4169"/>
                </a:lnTo>
                <a:close/>
                <a:moveTo>
                  <a:pt x="5466" y="4234"/>
                </a:moveTo>
                <a:lnTo>
                  <a:pt x="5466" y="4234"/>
                </a:lnTo>
                <a:lnTo>
                  <a:pt x="5466" y="4234"/>
                </a:lnTo>
                <a:close/>
                <a:moveTo>
                  <a:pt x="5478" y="4167"/>
                </a:moveTo>
                <a:lnTo>
                  <a:pt x="5478" y="4164"/>
                </a:lnTo>
                <a:lnTo>
                  <a:pt x="5476" y="4172"/>
                </a:lnTo>
                <a:lnTo>
                  <a:pt x="5478" y="4167"/>
                </a:lnTo>
                <a:close/>
                <a:moveTo>
                  <a:pt x="5219" y="4180"/>
                </a:moveTo>
                <a:cubicBezTo>
                  <a:pt x="5237" y="4178"/>
                  <a:pt x="5255" y="4177"/>
                  <a:pt x="5273" y="4176"/>
                </a:cubicBezTo>
                <a:lnTo>
                  <a:pt x="5274" y="4176"/>
                </a:lnTo>
                <a:cubicBezTo>
                  <a:pt x="5277" y="4186"/>
                  <a:pt x="5279" y="4196"/>
                  <a:pt x="5281" y="4206"/>
                </a:cubicBezTo>
                <a:cubicBezTo>
                  <a:pt x="5288" y="4238"/>
                  <a:pt x="5292" y="4270"/>
                  <a:pt x="5295" y="4302"/>
                </a:cubicBezTo>
                <a:cubicBezTo>
                  <a:pt x="5296" y="4318"/>
                  <a:pt x="5297" y="4334"/>
                  <a:pt x="5297" y="4349"/>
                </a:cubicBezTo>
                <a:cubicBezTo>
                  <a:pt x="5297" y="4354"/>
                  <a:pt x="5297" y="4358"/>
                  <a:pt x="5297" y="4363"/>
                </a:cubicBezTo>
                <a:lnTo>
                  <a:pt x="5290" y="4363"/>
                </a:lnTo>
                <a:lnTo>
                  <a:pt x="5279" y="4364"/>
                </a:lnTo>
                <a:lnTo>
                  <a:pt x="5256" y="4366"/>
                </a:lnTo>
                <a:lnTo>
                  <a:pt x="5244" y="4368"/>
                </a:lnTo>
                <a:cubicBezTo>
                  <a:pt x="5240" y="4319"/>
                  <a:pt x="5232" y="4271"/>
                  <a:pt x="5219" y="4224"/>
                </a:cubicBezTo>
                <a:cubicBezTo>
                  <a:pt x="5215" y="4210"/>
                  <a:pt x="5210" y="4196"/>
                  <a:pt x="5206" y="4182"/>
                </a:cubicBezTo>
                <a:lnTo>
                  <a:pt x="5219" y="4180"/>
                </a:lnTo>
                <a:close/>
                <a:moveTo>
                  <a:pt x="5191" y="4648"/>
                </a:moveTo>
                <a:lnTo>
                  <a:pt x="5196" y="4640"/>
                </a:lnTo>
                <a:cubicBezTo>
                  <a:pt x="5207" y="4638"/>
                  <a:pt x="5217" y="4636"/>
                  <a:pt x="5227" y="4635"/>
                </a:cubicBezTo>
                <a:cubicBezTo>
                  <a:pt x="5221" y="4643"/>
                  <a:pt x="5215" y="4652"/>
                  <a:pt x="5208" y="4659"/>
                </a:cubicBezTo>
                <a:cubicBezTo>
                  <a:pt x="5181" y="4688"/>
                  <a:pt x="5150" y="4712"/>
                  <a:pt x="5115" y="4729"/>
                </a:cubicBezTo>
                <a:cubicBezTo>
                  <a:pt x="5145" y="4707"/>
                  <a:pt x="5171" y="4680"/>
                  <a:pt x="5192" y="4648"/>
                </a:cubicBezTo>
                <a:lnTo>
                  <a:pt x="5191" y="4648"/>
                </a:lnTo>
                <a:close/>
                <a:moveTo>
                  <a:pt x="5466" y="4232"/>
                </a:moveTo>
                <a:lnTo>
                  <a:pt x="5466" y="4232"/>
                </a:lnTo>
                <a:lnTo>
                  <a:pt x="5466" y="4232"/>
                </a:lnTo>
                <a:close/>
                <a:moveTo>
                  <a:pt x="5479" y="4162"/>
                </a:moveTo>
                <a:lnTo>
                  <a:pt x="5479" y="4162"/>
                </a:lnTo>
                <a:lnTo>
                  <a:pt x="5479" y="4166"/>
                </a:lnTo>
                <a:lnTo>
                  <a:pt x="5479" y="4162"/>
                </a:lnTo>
                <a:close/>
                <a:moveTo>
                  <a:pt x="5483" y="4140"/>
                </a:moveTo>
                <a:lnTo>
                  <a:pt x="5485" y="4133"/>
                </a:lnTo>
                <a:lnTo>
                  <a:pt x="5485" y="4131"/>
                </a:lnTo>
                <a:lnTo>
                  <a:pt x="5482" y="4144"/>
                </a:lnTo>
                <a:lnTo>
                  <a:pt x="5483" y="4140"/>
                </a:lnTo>
                <a:close/>
                <a:moveTo>
                  <a:pt x="5488" y="4117"/>
                </a:moveTo>
                <a:lnTo>
                  <a:pt x="5490" y="4106"/>
                </a:lnTo>
                <a:lnTo>
                  <a:pt x="5490" y="4106"/>
                </a:lnTo>
                <a:lnTo>
                  <a:pt x="5488" y="4118"/>
                </a:lnTo>
                <a:lnTo>
                  <a:pt x="5488" y="4117"/>
                </a:lnTo>
                <a:close/>
                <a:moveTo>
                  <a:pt x="5493" y="4090"/>
                </a:moveTo>
                <a:lnTo>
                  <a:pt x="5493" y="4089"/>
                </a:lnTo>
                <a:lnTo>
                  <a:pt x="5493" y="4089"/>
                </a:lnTo>
                <a:lnTo>
                  <a:pt x="5493" y="4088"/>
                </a:lnTo>
                <a:lnTo>
                  <a:pt x="5493" y="4088"/>
                </a:lnTo>
                <a:lnTo>
                  <a:pt x="5493" y="4089"/>
                </a:lnTo>
                <a:lnTo>
                  <a:pt x="5493" y="4091"/>
                </a:lnTo>
                <a:lnTo>
                  <a:pt x="5493" y="4094"/>
                </a:lnTo>
                <a:lnTo>
                  <a:pt x="5493" y="4094"/>
                </a:lnTo>
                <a:lnTo>
                  <a:pt x="5492" y="4099"/>
                </a:lnTo>
                <a:lnTo>
                  <a:pt x="5492" y="4101"/>
                </a:lnTo>
                <a:lnTo>
                  <a:pt x="5491" y="4108"/>
                </a:lnTo>
                <a:lnTo>
                  <a:pt x="5491" y="4111"/>
                </a:lnTo>
                <a:lnTo>
                  <a:pt x="5491" y="4109"/>
                </a:lnTo>
                <a:lnTo>
                  <a:pt x="5491" y="4111"/>
                </a:lnTo>
                <a:lnTo>
                  <a:pt x="5491" y="4111"/>
                </a:lnTo>
                <a:lnTo>
                  <a:pt x="5491" y="4112"/>
                </a:lnTo>
                <a:lnTo>
                  <a:pt x="5491" y="4111"/>
                </a:lnTo>
                <a:lnTo>
                  <a:pt x="5491" y="4111"/>
                </a:lnTo>
                <a:lnTo>
                  <a:pt x="5491" y="4112"/>
                </a:lnTo>
                <a:lnTo>
                  <a:pt x="5491" y="4114"/>
                </a:lnTo>
                <a:lnTo>
                  <a:pt x="5491" y="4114"/>
                </a:lnTo>
                <a:cubicBezTo>
                  <a:pt x="5479" y="4079"/>
                  <a:pt x="5467" y="4045"/>
                  <a:pt x="5452" y="4012"/>
                </a:cubicBezTo>
                <a:lnTo>
                  <a:pt x="5451" y="4010"/>
                </a:lnTo>
                <a:lnTo>
                  <a:pt x="5474" y="4011"/>
                </a:lnTo>
                <a:cubicBezTo>
                  <a:pt x="5490" y="4012"/>
                  <a:pt x="5503" y="4013"/>
                  <a:pt x="5510" y="4014"/>
                </a:cubicBezTo>
                <a:lnTo>
                  <a:pt x="5513" y="4014"/>
                </a:lnTo>
                <a:lnTo>
                  <a:pt x="5512" y="4017"/>
                </a:lnTo>
                <a:lnTo>
                  <a:pt x="5512" y="4016"/>
                </a:lnTo>
                <a:lnTo>
                  <a:pt x="5512" y="4017"/>
                </a:lnTo>
                <a:lnTo>
                  <a:pt x="5512" y="4019"/>
                </a:lnTo>
                <a:lnTo>
                  <a:pt x="5511" y="4024"/>
                </a:lnTo>
                <a:lnTo>
                  <a:pt x="5511" y="4021"/>
                </a:lnTo>
                <a:lnTo>
                  <a:pt x="5510" y="4025"/>
                </a:lnTo>
                <a:lnTo>
                  <a:pt x="5508" y="4035"/>
                </a:lnTo>
                <a:lnTo>
                  <a:pt x="5507" y="4041"/>
                </a:lnTo>
                <a:lnTo>
                  <a:pt x="5506" y="4046"/>
                </a:lnTo>
                <a:lnTo>
                  <a:pt x="5507" y="4041"/>
                </a:lnTo>
                <a:lnTo>
                  <a:pt x="5507" y="4041"/>
                </a:lnTo>
                <a:lnTo>
                  <a:pt x="5505" y="4046"/>
                </a:lnTo>
                <a:lnTo>
                  <a:pt x="5505" y="4045"/>
                </a:lnTo>
                <a:lnTo>
                  <a:pt x="5505" y="4048"/>
                </a:lnTo>
                <a:lnTo>
                  <a:pt x="5505" y="4050"/>
                </a:lnTo>
                <a:lnTo>
                  <a:pt x="5505" y="4050"/>
                </a:lnTo>
                <a:lnTo>
                  <a:pt x="5505" y="4050"/>
                </a:lnTo>
                <a:lnTo>
                  <a:pt x="5505" y="4050"/>
                </a:lnTo>
                <a:lnTo>
                  <a:pt x="5505" y="4050"/>
                </a:lnTo>
                <a:lnTo>
                  <a:pt x="5505" y="4050"/>
                </a:lnTo>
                <a:lnTo>
                  <a:pt x="5504" y="4055"/>
                </a:lnTo>
                <a:lnTo>
                  <a:pt x="5503" y="4061"/>
                </a:lnTo>
                <a:lnTo>
                  <a:pt x="5503" y="4063"/>
                </a:lnTo>
                <a:lnTo>
                  <a:pt x="5503" y="4062"/>
                </a:lnTo>
                <a:lnTo>
                  <a:pt x="5503" y="4062"/>
                </a:lnTo>
                <a:lnTo>
                  <a:pt x="5503" y="4060"/>
                </a:lnTo>
                <a:lnTo>
                  <a:pt x="5503" y="4063"/>
                </a:lnTo>
                <a:lnTo>
                  <a:pt x="5503" y="4064"/>
                </a:lnTo>
                <a:lnTo>
                  <a:pt x="5503" y="4062"/>
                </a:lnTo>
                <a:lnTo>
                  <a:pt x="5503" y="4063"/>
                </a:lnTo>
                <a:lnTo>
                  <a:pt x="5503" y="4063"/>
                </a:lnTo>
                <a:lnTo>
                  <a:pt x="5503" y="4066"/>
                </a:lnTo>
                <a:lnTo>
                  <a:pt x="5503" y="4069"/>
                </a:lnTo>
                <a:lnTo>
                  <a:pt x="5503" y="4069"/>
                </a:lnTo>
                <a:lnTo>
                  <a:pt x="5503" y="4072"/>
                </a:lnTo>
                <a:lnTo>
                  <a:pt x="5503" y="4072"/>
                </a:lnTo>
                <a:lnTo>
                  <a:pt x="5503" y="4074"/>
                </a:lnTo>
                <a:lnTo>
                  <a:pt x="5503" y="4074"/>
                </a:lnTo>
                <a:lnTo>
                  <a:pt x="5503" y="4074"/>
                </a:lnTo>
                <a:lnTo>
                  <a:pt x="5503" y="4074"/>
                </a:lnTo>
                <a:lnTo>
                  <a:pt x="5503" y="4076"/>
                </a:lnTo>
                <a:lnTo>
                  <a:pt x="5503" y="4079"/>
                </a:lnTo>
                <a:lnTo>
                  <a:pt x="5503" y="4082"/>
                </a:lnTo>
                <a:lnTo>
                  <a:pt x="5503" y="4084"/>
                </a:lnTo>
                <a:lnTo>
                  <a:pt x="5503" y="4084"/>
                </a:lnTo>
                <a:lnTo>
                  <a:pt x="5503" y="4085"/>
                </a:lnTo>
                <a:lnTo>
                  <a:pt x="5503" y="4084"/>
                </a:lnTo>
                <a:lnTo>
                  <a:pt x="5503" y="4083"/>
                </a:lnTo>
                <a:lnTo>
                  <a:pt x="5503" y="4083"/>
                </a:lnTo>
                <a:lnTo>
                  <a:pt x="5503" y="4084"/>
                </a:lnTo>
                <a:lnTo>
                  <a:pt x="5503" y="4086"/>
                </a:lnTo>
                <a:lnTo>
                  <a:pt x="5493" y="4090"/>
                </a:lnTo>
                <a:close/>
                <a:moveTo>
                  <a:pt x="5556" y="3848"/>
                </a:moveTo>
                <a:lnTo>
                  <a:pt x="5556" y="3848"/>
                </a:lnTo>
                <a:lnTo>
                  <a:pt x="5556" y="3848"/>
                </a:lnTo>
                <a:close/>
                <a:moveTo>
                  <a:pt x="5566" y="3821"/>
                </a:moveTo>
                <a:lnTo>
                  <a:pt x="5567" y="3818"/>
                </a:lnTo>
                <a:lnTo>
                  <a:pt x="5567" y="3818"/>
                </a:lnTo>
                <a:lnTo>
                  <a:pt x="5567" y="3818"/>
                </a:lnTo>
                <a:lnTo>
                  <a:pt x="5567" y="3820"/>
                </a:lnTo>
                <a:lnTo>
                  <a:pt x="5566" y="3823"/>
                </a:lnTo>
                <a:lnTo>
                  <a:pt x="5566" y="3823"/>
                </a:lnTo>
                <a:lnTo>
                  <a:pt x="5566" y="3823"/>
                </a:lnTo>
                <a:lnTo>
                  <a:pt x="5566" y="3823"/>
                </a:lnTo>
                <a:lnTo>
                  <a:pt x="5566" y="3823"/>
                </a:lnTo>
                <a:lnTo>
                  <a:pt x="5566" y="3823"/>
                </a:lnTo>
                <a:lnTo>
                  <a:pt x="5566" y="3823"/>
                </a:lnTo>
                <a:lnTo>
                  <a:pt x="5566" y="3821"/>
                </a:lnTo>
                <a:close/>
                <a:moveTo>
                  <a:pt x="5570" y="3807"/>
                </a:moveTo>
                <a:lnTo>
                  <a:pt x="5570" y="3807"/>
                </a:lnTo>
                <a:lnTo>
                  <a:pt x="5570" y="3807"/>
                </a:lnTo>
                <a:lnTo>
                  <a:pt x="5570" y="3809"/>
                </a:lnTo>
                <a:lnTo>
                  <a:pt x="5570" y="3809"/>
                </a:lnTo>
                <a:lnTo>
                  <a:pt x="5571" y="3806"/>
                </a:lnTo>
                <a:lnTo>
                  <a:pt x="5571" y="3807"/>
                </a:lnTo>
                <a:lnTo>
                  <a:pt x="5571" y="3806"/>
                </a:lnTo>
                <a:lnTo>
                  <a:pt x="5571" y="3807"/>
                </a:lnTo>
                <a:lnTo>
                  <a:pt x="5570" y="3809"/>
                </a:lnTo>
                <a:lnTo>
                  <a:pt x="5570" y="3807"/>
                </a:lnTo>
                <a:lnTo>
                  <a:pt x="5570" y="3808"/>
                </a:lnTo>
                <a:lnTo>
                  <a:pt x="5570" y="3810"/>
                </a:lnTo>
                <a:lnTo>
                  <a:pt x="5570" y="3810"/>
                </a:lnTo>
                <a:lnTo>
                  <a:pt x="5570" y="3808"/>
                </a:lnTo>
                <a:lnTo>
                  <a:pt x="5570" y="3808"/>
                </a:lnTo>
                <a:lnTo>
                  <a:pt x="5570" y="3806"/>
                </a:lnTo>
                <a:lnTo>
                  <a:pt x="5570" y="3806"/>
                </a:lnTo>
                <a:lnTo>
                  <a:pt x="5570" y="3806"/>
                </a:lnTo>
                <a:lnTo>
                  <a:pt x="5570" y="3807"/>
                </a:lnTo>
                <a:close/>
                <a:moveTo>
                  <a:pt x="5515" y="3759"/>
                </a:moveTo>
                <a:lnTo>
                  <a:pt x="5515" y="3759"/>
                </a:lnTo>
                <a:lnTo>
                  <a:pt x="5515" y="3759"/>
                </a:lnTo>
                <a:lnTo>
                  <a:pt x="5515" y="3759"/>
                </a:lnTo>
                <a:close/>
                <a:moveTo>
                  <a:pt x="5515" y="3759"/>
                </a:moveTo>
                <a:lnTo>
                  <a:pt x="5515" y="3759"/>
                </a:lnTo>
                <a:close/>
                <a:moveTo>
                  <a:pt x="5515" y="3759"/>
                </a:moveTo>
                <a:lnTo>
                  <a:pt x="5515" y="3759"/>
                </a:lnTo>
                <a:lnTo>
                  <a:pt x="5515" y="3759"/>
                </a:lnTo>
                <a:close/>
                <a:moveTo>
                  <a:pt x="5519" y="3757"/>
                </a:moveTo>
                <a:lnTo>
                  <a:pt x="5520" y="3757"/>
                </a:lnTo>
                <a:lnTo>
                  <a:pt x="5519" y="3758"/>
                </a:lnTo>
                <a:lnTo>
                  <a:pt x="5519" y="3757"/>
                </a:lnTo>
                <a:close/>
                <a:moveTo>
                  <a:pt x="5528" y="3752"/>
                </a:moveTo>
                <a:lnTo>
                  <a:pt x="5528" y="3752"/>
                </a:lnTo>
                <a:close/>
                <a:moveTo>
                  <a:pt x="5526" y="3753"/>
                </a:moveTo>
                <a:lnTo>
                  <a:pt x="5527" y="3753"/>
                </a:lnTo>
                <a:lnTo>
                  <a:pt x="5527" y="3753"/>
                </a:lnTo>
                <a:lnTo>
                  <a:pt x="5527" y="3753"/>
                </a:lnTo>
                <a:lnTo>
                  <a:pt x="5528" y="3753"/>
                </a:lnTo>
                <a:lnTo>
                  <a:pt x="5528" y="3753"/>
                </a:lnTo>
                <a:lnTo>
                  <a:pt x="5527" y="3753"/>
                </a:lnTo>
                <a:lnTo>
                  <a:pt x="5527" y="3753"/>
                </a:lnTo>
                <a:lnTo>
                  <a:pt x="5526" y="3753"/>
                </a:lnTo>
                <a:lnTo>
                  <a:pt x="5526" y="3753"/>
                </a:lnTo>
                <a:lnTo>
                  <a:pt x="5526" y="3753"/>
                </a:lnTo>
                <a:lnTo>
                  <a:pt x="5526" y="3753"/>
                </a:lnTo>
                <a:lnTo>
                  <a:pt x="5526" y="3753"/>
                </a:lnTo>
                <a:close/>
                <a:moveTo>
                  <a:pt x="5530" y="3750"/>
                </a:moveTo>
                <a:lnTo>
                  <a:pt x="5530" y="3750"/>
                </a:lnTo>
                <a:lnTo>
                  <a:pt x="5529" y="3750"/>
                </a:lnTo>
                <a:lnTo>
                  <a:pt x="5530" y="3750"/>
                </a:lnTo>
                <a:close/>
                <a:moveTo>
                  <a:pt x="5532" y="3749"/>
                </a:moveTo>
                <a:lnTo>
                  <a:pt x="5532" y="3749"/>
                </a:lnTo>
                <a:lnTo>
                  <a:pt x="5532" y="3749"/>
                </a:lnTo>
                <a:lnTo>
                  <a:pt x="5533" y="3749"/>
                </a:lnTo>
                <a:lnTo>
                  <a:pt x="5532" y="3749"/>
                </a:lnTo>
                <a:lnTo>
                  <a:pt x="5532" y="3749"/>
                </a:lnTo>
                <a:close/>
                <a:moveTo>
                  <a:pt x="5541" y="3744"/>
                </a:moveTo>
                <a:lnTo>
                  <a:pt x="5541" y="3744"/>
                </a:lnTo>
                <a:close/>
                <a:moveTo>
                  <a:pt x="5536" y="3747"/>
                </a:moveTo>
                <a:lnTo>
                  <a:pt x="5537" y="3746"/>
                </a:lnTo>
                <a:lnTo>
                  <a:pt x="5537" y="3746"/>
                </a:lnTo>
                <a:lnTo>
                  <a:pt x="5535" y="3747"/>
                </a:lnTo>
                <a:lnTo>
                  <a:pt x="5536" y="3747"/>
                </a:lnTo>
                <a:close/>
                <a:moveTo>
                  <a:pt x="5540" y="3744"/>
                </a:moveTo>
                <a:lnTo>
                  <a:pt x="5540" y="3744"/>
                </a:lnTo>
                <a:close/>
                <a:moveTo>
                  <a:pt x="5541" y="3744"/>
                </a:moveTo>
                <a:lnTo>
                  <a:pt x="5541" y="3744"/>
                </a:lnTo>
                <a:lnTo>
                  <a:pt x="5541" y="3744"/>
                </a:lnTo>
                <a:lnTo>
                  <a:pt x="5541" y="3744"/>
                </a:lnTo>
                <a:lnTo>
                  <a:pt x="5541" y="3744"/>
                </a:lnTo>
                <a:lnTo>
                  <a:pt x="5541" y="3744"/>
                </a:lnTo>
                <a:lnTo>
                  <a:pt x="5540" y="3744"/>
                </a:lnTo>
                <a:lnTo>
                  <a:pt x="5541" y="3744"/>
                </a:lnTo>
                <a:close/>
                <a:moveTo>
                  <a:pt x="5545" y="3741"/>
                </a:moveTo>
                <a:lnTo>
                  <a:pt x="5545" y="3741"/>
                </a:lnTo>
                <a:lnTo>
                  <a:pt x="5546" y="3741"/>
                </a:lnTo>
                <a:lnTo>
                  <a:pt x="5546" y="3741"/>
                </a:lnTo>
                <a:lnTo>
                  <a:pt x="5546" y="3741"/>
                </a:lnTo>
                <a:lnTo>
                  <a:pt x="5543" y="3743"/>
                </a:lnTo>
                <a:lnTo>
                  <a:pt x="5545" y="3741"/>
                </a:lnTo>
                <a:close/>
                <a:moveTo>
                  <a:pt x="5582" y="3717"/>
                </a:moveTo>
                <a:lnTo>
                  <a:pt x="5582" y="3717"/>
                </a:lnTo>
                <a:lnTo>
                  <a:pt x="5582" y="3717"/>
                </a:lnTo>
                <a:lnTo>
                  <a:pt x="5582" y="3717"/>
                </a:lnTo>
                <a:lnTo>
                  <a:pt x="5582" y="3717"/>
                </a:lnTo>
                <a:lnTo>
                  <a:pt x="5582" y="3717"/>
                </a:lnTo>
                <a:lnTo>
                  <a:pt x="5582" y="3717"/>
                </a:lnTo>
                <a:lnTo>
                  <a:pt x="5582" y="3717"/>
                </a:lnTo>
                <a:lnTo>
                  <a:pt x="5582" y="3717"/>
                </a:lnTo>
                <a:lnTo>
                  <a:pt x="5582" y="3717"/>
                </a:lnTo>
                <a:lnTo>
                  <a:pt x="5582" y="3717"/>
                </a:lnTo>
                <a:lnTo>
                  <a:pt x="5580" y="3718"/>
                </a:lnTo>
                <a:lnTo>
                  <a:pt x="5580" y="3718"/>
                </a:lnTo>
                <a:lnTo>
                  <a:pt x="5582" y="3717"/>
                </a:lnTo>
                <a:close/>
                <a:moveTo>
                  <a:pt x="5586" y="3714"/>
                </a:moveTo>
                <a:lnTo>
                  <a:pt x="5586" y="3714"/>
                </a:lnTo>
                <a:close/>
                <a:moveTo>
                  <a:pt x="5617" y="3690"/>
                </a:moveTo>
                <a:lnTo>
                  <a:pt x="5617" y="3690"/>
                </a:lnTo>
                <a:close/>
                <a:moveTo>
                  <a:pt x="5617" y="3690"/>
                </a:moveTo>
                <a:lnTo>
                  <a:pt x="5617" y="3690"/>
                </a:lnTo>
                <a:close/>
                <a:moveTo>
                  <a:pt x="5614" y="3692"/>
                </a:moveTo>
                <a:lnTo>
                  <a:pt x="5614" y="3692"/>
                </a:lnTo>
                <a:close/>
                <a:moveTo>
                  <a:pt x="5618" y="3689"/>
                </a:moveTo>
                <a:lnTo>
                  <a:pt x="5618" y="3689"/>
                </a:lnTo>
                <a:lnTo>
                  <a:pt x="5618" y="3689"/>
                </a:lnTo>
                <a:lnTo>
                  <a:pt x="5618" y="3689"/>
                </a:lnTo>
                <a:lnTo>
                  <a:pt x="5618" y="3689"/>
                </a:lnTo>
                <a:close/>
                <a:moveTo>
                  <a:pt x="5621" y="3695"/>
                </a:moveTo>
                <a:lnTo>
                  <a:pt x="5621" y="3695"/>
                </a:lnTo>
                <a:lnTo>
                  <a:pt x="5621" y="3695"/>
                </a:lnTo>
                <a:lnTo>
                  <a:pt x="5621" y="3695"/>
                </a:lnTo>
                <a:lnTo>
                  <a:pt x="5621" y="3695"/>
                </a:lnTo>
                <a:lnTo>
                  <a:pt x="5621" y="3695"/>
                </a:lnTo>
                <a:lnTo>
                  <a:pt x="5620" y="3697"/>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1" y="3694"/>
                </a:lnTo>
                <a:lnTo>
                  <a:pt x="5621" y="3694"/>
                </a:lnTo>
                <a:lnTo>
                  <a:pt x="5621" y="3694"/>
                </a:lnTo>
                <a:lnTo>
                  <a:pt x="5621" y="3694"/>
                </a:lnTo>
                <a:lnTo>
                  <a:pt x="5621" y="3694"/>
                </a:lnTo>
                <a:lnTo>
                  <a:pt x="5621" y="3694"/>
                </a:lnTo>
                <a:lnTo>
                  <a:pt x="5621" y="3695"/>
                </a:lnTo>
                <a:close/>
                <a:moveTo>
                  <a:pt x="5619" y="3698"/>
                </a:moveTo>
                <a:lnTo>
                  <a:pt x="5619" y="3698"/>
                </a:lnTo>
                <a:lnTo>
                  <a:pt x="5618" y="3699"/>
                </a:lnTo>
                <a:lnTo>
                  <a:pt x="5618" y="3699"/>
                </a:lnTo>
                <a:lnTo>
                  <a:pt x="5618" y="3699"/>
                </a:lnTo>
                <a:lnTo>
                  <a:pt x="5618" y="3699"/>
                </a:lnTo>
                <a:lnTo>
                  <a:pt x="5618" y="3699"/>
                </a:lnTo>
                <a:lnTo>
                  <a:pt x="5618" y="3699"/>
                </a:lnTo>
                <a:lnTo>
                  <a:pt x="5618" y="3699"/>
                </a:lnTo>
                <a:lnTo>
                  <a:pt x="5618" y="3699"/>
                </a:lnTo>
                <a:lnTo>
                  <a:pt x="5618" y="3699"/>
                </a:lnTo>
                <a:lnTo>
                  <a:pt x="5618" y="3698"/>
                </a:lnTo>
                <a:lnTo>
                  <a:pt x="5619" y="3698"/>
                </a:lnTo>
                <a:close/>
                <a:moveTo>
                  <a:pt x="5632" y="3676"/>
                </a:moveTo>
                <a:lnTo>
                  <a:pt x="5632" y="3676"/>
                </a:lnTo>
                <a:close/>
                <a:moveTo>
                  <a:pt x="5632" y="3676"/>
                </a:moveTo>
                <a:lnTo>
                  <a:pt x="5632" y="3676"/>
                </a:lnTo>
                <a:lnTo>
                  <a:pt x="5632" y="3676"/>
                </a:lnTo>
                <a:close/>
                <a:moveTo>
                  <a:pt x="5632" y="3676"/>
                </a:moveTo>
                <a:lnTo>
                  <a:pt x="5632" y="3676"/>
                </a:lnTo>
                <a:close/>
                <a:moveTo>
                  <a:pt x="5633" y="3676"/>
                </a:moveTo>
                <a:lnTo>
                  <a:pt x="5633" y="3676"/>
                </a:lnTo>
                <a:close/>
                <a:moveTo>
                  <a:pt x="5633" y="3676"/>
                </a:moveTo>
                <a:lnTo>
                  <a:pt x="5633" y="3676"/>
                </a:lnTo>
                <a:lnTo>
                  <a:pt x="5633" y="3676"/>
                </a:lnTo>
                <a:lnTo>
                  <a:pt x="5633" y="3676"/>
                </a:lnTo>
                <a:close/>
                <a:moveTo>
                  <a:pt x="5632" y="3677"/>
                </a:moveTo>
                <a:lnTo>
                  <a:pt x="5632" y="3677"/>
                </a:lnTo>
                <a:close/>
                <a:moveTo>
                  <a:pt x="5629" y="3679"/>
                </a:moveTo>
                <a:lnTo>
                  <a:pt x="5629" y="3679"/>
                </a:lnTo>
                <a:lnTo>
                  <a:pt x="5629" y="3679"/>
                </a:lnTo>
                <a:lnTo>
                  <a:pt x="5629" y="3679"/>
                </a:lnTo>
                <a:lnTo>
                  <a:pt x="5629" y="3679"/>
                </a:lnTo>
                <a:lnTo>
                  <a:pt x="5629" y="3679"/>
                </a:lnTo>
                <a:close/>
                <a:moveTo>
                  <a:pt x="5619" y="3688"/>
                </a:moveTo>
                <a:lnTo>
                  <a:pt x="5619" y="3688"/>
                </a:lnTo>
                <a:close/>
                <a:moveTo>
                  <a:pt x="5625" y="3683"/>
                </a:moveTo>
                <a:lnTo>
                  <a:pt x="5625" y="3683"/>
                </a:lnTo>
                <a:close/>
                <a:moveTo>
                  <a:pt x="5625" y="3683"/>
                </a:moveTo>
                <a:lnTo>
                  <a:pt x="5625" y="3683"/>
                </a:lnTo>
                <a:close/>
                <a:moveTo>
                  <a:pt x="5628" y="3681"/>
                </a:moveTo>
                <a:lnTo>
                  <a:pt x="5628" y="3681"/>
                </a:lnTo>
                <a:close/>
                <a:moveTo>
                  <a:pt x="5624" y="3684"/>
                </a:moveTo>
                <a:lnTo>
                  <a:pt x="5624" y="3684"/>
                </a:lnTo>
                <a:lnTo>
                  <a:pt x="5624" y="3684"/>
                </a:lnTo>
                <a:close/>
                <a:moveTo>
                  <a:pt x="5624" y="3684"/>
                </a:moveTo>
                <a:lnTo>
                  <a:pt x="5624" y="3684"/>
                </a:lnTo>
                <a:close/>
                <a:moveTo>
                  <a:pt x="5618" y="3690"/>
                </a:moveTo>
                <a:lnTo>
                  <a:pt x="5618" y="3690"/>
                </a:lnTo>
                <a:lnTo>
                  <a:pt x="5618" y="3690"/>
                </a:lnTo>
                <a:lnTo>
                  <a:pt x="5618" y="3690"/>
                </a:lnTo>
                <a:close/>
                <a:moveTo>
                  <a:pt x="5618" y="3690"/>
                </a:moveTo>
                <a:lnTo>
                  <a:pt x="5618" y="3690"/>
                </a:lnTo>
                <a:lnTo>
                  <a:pt x="5618" y="3690"/>
                </a:lnTo>
                <a:close/>
                <a:moveTo>
                  <a:pt x="5618" y="3690"/>
                </a:moveTo>
                <a:lnTo>
                  <a:pt x="5618" y="3690"/>
                </a:lnTo>
                <a:close/>
                <a:moveTo>
                  <a:pt x="5625" y="3684"/>
                </a:moveTo>
                <a:lnTo>
                  <a:pt x="5625" y="3684"/>
                </a:lnTo>
                <a:lnTo>
                  <a:pt x="5625" y="3684"/>
                </a:lnTo>
                <a:lnTo>
                  <a:pt x="5625" y="3684"/>
                </a:lnTo>
                <a:close/>
                <a:moveTo>
                  <a:pt x="5627" y="3682"/>
                </a:moveTo>
                <a:lnTo>
                  <a:pt x="5627" y="3682"/>
                </a:lnTo>
                <a:close/>
                <a:moveTo>
                  <a:pt x="5627" y="3682"/>
                </a:moveTo>
                <a:lnTo>
                  <a:pt x="5627" y="3682"/>
                </a:lnTo>
                <a:lnTo>
                  <a:pt x="5627" y="3682"/>
                </a:lnTo>
                <a:lnTo>
                  <a:pt x="5627" y="3682"/>
                </a:lnTo>
                <a:lnTo>
                  <a:pt x="5627" y="3682"/>
                </a:lnTo>
                <a:lnTo>
                  <a:pt x="5627" y="3682"/>
                </a:lnTo>
                <a:lnTo>
                  <a:pt x="5627" y="3682"/>
                </a:lnTo>
                <a:lnTo>
                  <a:pt x="5627" y="3682"/>
                </a:lnTo>
                <a:lnTo>
                  <a:pt x="5627" y="3682"/>
                </a:lnTo>
                <a:lnTo>
                  <a:pt x="5627" y="3682"/>
                </a:lnTo>
                <a:lnTo>
                  <a:pt x="5626" y="3683"/>
                </a:lnTo>
                <a:lnTo>
                  <a:pt x="5626" y="3683"/>
                </a:lnTo>
                <a:lnTo>
                  <a:pt x="5626" y="3683"/>
                </a:lnTo>
                <a:lnTo>
                  <a:pt x="5627" y="3682"/>
                </a:lnTo>
                <a:close/>
                <a:moveTo>
                  <a:pt x="5631" y="3679"/>
                </a:moveTo>
                <a:lnTo>
                  <a:pt x="5631" y="3679"/>
                </a:lnTo>
                <a:lnTo>
                  <a:pt x="5631" y="3679"/>
                </a:lnTo>
                <a:lnTo>
                  <a:pt x="5630" y="3679"/>
                </a:lnTo>
                <a:lnTo>
                  <a:pt x="5631" y="3679"/>
                </a:lnTo>
                <a:close/>
                <a:moveTo>
                  <a:pt x="5631" y="3679"/>
                </a:moveTo>
                <a:lnTo>
                  <a:pt x="5631" y="3679"/>
                </a:lnTo>
                <a:close/>
                <a:moveTo>
                  <a:pt x="5632" y="3677"/>
                </a:moveTo>
                <a:lnTo>
                  <a:pt x="5632" y="3677"/>
                </a:lnTo>
                <a:close/>
                <a:moveTo>
                  <a:pt x="5634" y="3676"/>
                </a:moveTo>
                <a:lnTo>
                  <a:pt x="5634" y="3676"/>
                </a:lnTo>
                <a:close/>
                <a:moveTo>
                  <a:pt x="5632" y="3678"/>
                </a:moveTo>
                <a:lnTo>
                  <a:pt x="5632" y="3678"/>
                </a:lnTo>
                <a:lnTo>
                  <a:pt x="5632" y="3678"/>
                </a:lnTo>
                <a:close/>
                <a:moveTo>
                  <a:pt x="5616" y="3703"/>
                </a:moveTo>
                <a:lnTo>
                  <a:pt x="5616" y="3703"/>
                </a:lnTo>
                <a:lnTo>
                  <a:pt x="5616" y="3703"/>
                </a:lnTo>
                <a:close/>
                <a:moveTo>
                  <a:pt x="5615" y="3705"/>
                </a:moveTo>
                <a:lnTo>
                  <a:pt x="5615" y="3705"/>
                </a:lnTo>
                <a:lnTo>
                  <a:pt x="5615" y="3704"/>
                </a:lnTo>
                <a:lnTo>
                  <a:pt x="5615" y="3705"/>
                </a:lnTo>
                <a:close/>
                <a:moveTo>
                  <a:pt x="5607" y="3721"/>
                </a:moveTo>
                <a:lnTo>
                  <a:pt x="5607" y="3721"/>
                </a:lnTo>
                <a:lnTo>
                  <a:pt x="5607" y="3721"/>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1"/>
                </a:lnTo>
                <a:close/>
                <a:moveTo>
                  <a:pt x="5604" y="3728"/>
                </a:moveTo>
                <a:lnTo>
                  <a:pt x="5604" y="3728"/>
                </a:lnTo>
                <a:lnTo>
                  <a:pt x="5604" y="3729"/>
                </a:lnTo>
                <a:lnTo>
                  <a:pt x="5604" y="3729"/>
                </a:lnTo>
                <a:lnTo>
                  <a:pt x="5604" y="3728"/>
                </a:lnTo>
                <a:close/>
                <a:moveTo>
                  <a:pt x="5590" y="3758"/>
                </a:moveTo>
                <a:lnTo>
                  <a:pt x="5590" y="3758"/>
                </a:lnTo>
                <a:close/>
                <a:moveTo>
                  <a:pt x="5590" y="3757"/>
                </a:moveTo>
                <a:lnTo>
                  <a:pt x="5590" y="3758"/>
                </a:lnTo>
                <a:lnTo>
                  <a:pt x="5590" y="3758"/>
                </a:lnTo>
                <a:lnTo>
                  <a:pt x="5590" y="3757"/>
                </a:lnTo>
                <a:close/>
                <a:moveTo>
                  <a:pt x="5577" y="3792"/>
                </a:moveTo>
                <a:lnTo>
                  <a:pt x="5577" y="3793"/>
                </a:lnTo>
                <a:lnTo>
                  <a:pt x="5577" y="3791"/>
                </a:lnTo>
                <a:lnTo>
                  <a:pt x="5577" y="3792"/>
                </a:lnTo>
                <a:close/>
                <a:moveTo>
                  <a:pt x="5577" y="3793"/>
                </a:moveTo>
                <a:lnTo>
                  <a:pt x="5577" y="3793"/>
                </a:lnTo>
                <a:lnTo>
                  <a:pt x="5577" y="3792"/>
                </a:lnTo>
                <a:lnTo>
                  <a:pt x="5577" y="3793"/>
                </a:lnTo>
                <a:close/>
                <a:moveTo>
                  <a:pt x="5575" y="3798"/>
                </a:moveTo>
                <a:lnTo>
                  <a:pt x="5575" y="3798"/>
                </a:lnTo>
                <a:lnTo>
                  <a:pt x="5575" y="3796"/>
                </a:lnTo>
                <a:lnTo>
                  <a:pt x="5575" y="3798"/>
                </a:lnTo>
                <a:close/>
                <a:moveTo>
                  <a:pt x="5574" y="3801"/>
                </a:moveTo>
                <a:lnTo>
                  <a:pt x="5574" y="3801"/>
                </a:lnTo>
                <a:close/>
                <a:moveTo>
                  <a:pt x="5577" y="3792"/>
                </a:moveTo>
                <a:lnTo>
                  <a:pt x="5577" y="3792"/>
                </a:lnTo>
                <a:lnTo>
                  <a:pt x="5577" y="3793"/>
                </a:lnTo>
                <a:lnTo>
                  <a:pt x="5577" y="3792"/>
                </a:lnTo>
                <a:close/>
                <a:moveTo>
                  <a:pt x="5610" y="3717"/>
                </a:moveTo>
                <a:lnTo>
                  <a:pt x="5610" y="3716"/>
                </a:lnTo>
                <a:lnTo>
                  <a:pt x="5610" y="3717"/>
                </a:lnTo>
                <a:close/>
                <a:moveTo>
                  <a:pt x="5564" y="3730"/>
                </a:moveTo>
                <a:lnTo>
                  <a:pt x="5564" y="3730"/>
                </a:lnTo>
                <a:lnTo>
                  <a:pt x="5564" y="3730"/>
                </a:lnTo>
                <a:close/>
                <a:moveTo>
                  <a:pt x="5562" y="3731"/>
                </a:moveTo>
                <a:lnTo>
                  <a:pt x="5562" y="3731"/>
                </a:lnTo>
                <a:lnTo>
                  <a:pt x="5562" y="3731"/>
                </a:lnTo>
                <a:lnTo>
                  <a:pt x="5562" y="3731"/>
                </a:lnTo>
                <a:close/>
                <a:moveTo>
                  <a:pt x="5567" y="3728"/>
                </a:moveTo>
                <a:lnTo>
                  <a:pt x="5567" y="3728"/>
                </a:lnTo>
                <a:lnTo>
                  <a:pt x="5567" y="3728"/>
                </a:lnTo>
                <a:close/>
                <a:moveTo>
                  <a:pt x="5567" y="3728"/>
                </a:moveTo>
                <a:lnTo>
                  <a:pt x="5567" y="3728"/>
                </a:lnTo>
                <a:lnTo>
                  <a:pt x="5567" y="3728"/>
                </a:lnTo>
                <a:lnTo>
                  <a:pt x="5567" y="3728"/>
                </a:lnTo>
                <a:lnTo>
                  <a:pt x="5568" y="3728"/>
                </a:lnTo>
                <a:lnTo>
                  <a:pt x="5568" y="3728"/>
                </a:lnTo>
                <a:lnTo>
                  <a:pt x="5568" y="3728"/>
                </a:lnTo>
                <a:lnTo>
                  <a:pt x="5568" y="3728"/>
                </a:lnTo>
                <a:lnTo>
                  <a:pt x="5568" y="3728"/>
                </a:lnTo>
                <a:lnTo>
                  <a:pt x="5568" y="3728"/>
                </a:lnTo>
                <a:lnTo>
                  <a:pt x="5568" y="3728"/>
                </a:lnTo>
                <a:lnTo>
                  <a:pt x="5569" y="3728"/>
                </a:lnTo>
                <a:lnTo>
                  <a:pt x="5569" y="3728"/>
                </a:lnTo>
                <a:lnTo>
                  <a:pt x="5567" y="3729"/>
                </a:lnTo>
                <a:lnTo>
                  <a:pt x="5567" y="3729"/>
                </a:lnTo>
                <a:lnTo>
                  <a:pt x="5565" y="3730"/>
                </a:lnTo>
                <a:lnTo>
                  <a:pt x="5565" y="3730"/>
                </a:lnTo>
                <a:lnTo>
                  <a:pt x="5567" y="3728"/>
                </a:lnTo>
                <a:close/>
                <a:moveTo>
                  <a:pt x="5572" y="3724"/>
                </a:moveTo>
                <a:lnTo>
                  <a:pt x="5572" y="3724"/>
                </a:lnTo>
                <a:lnTo>
                  <a:pt x="5572" y="3724"/>
                </a:lnTo>
                <a:close/>
                <a:moveTo>
                  <a:pt x="5572" y="3724"/>
                </a:moveTo>
                <a:lnTo>
                  <a:pt x="5572" y="3724"/>
                </a:lnTo>
                <a:lnTo>
                  <a:pt x="5572" y="3724"/>
                </a:lnTo>
                <a:close/>
                <a:moveTo>
                  <a:pt x="5574" y="3723"/>
                </a:moveTo>
                <a:lnTo>
                  <a:pt x="5577" y="3721"/>
                </a:lnTo>
                <a:lnTo>
                  <a:pt x="5577" y="3721"/>
                </a:lnTo>
                <a:lnTo>
                  <a:pt x="5573" y="3724"/>
                </a:lnTo>
                <a:lnTo>
                  <a:pt x="5574" y="3723"/>
                </a:lnTo>
                <a:close/>
                <a:moveTo>
                  <a:pt x="5577" y="3721"/>
                </a:moveTo>
                <a:lnTo>
                  <a:pt x="5577" y="3721"/>
                </a:lnTo>
                <a:lnTo>
                  <a:pt x="5577" y="3721"/>
                </a:lnTo>
                <a:lnTo>
                  <a:pt x="5577" y="3721"/>
                </a:lnTo>
                <a:lnTo>
                  <a:pt x="5577" y="3721"/>
                </a:lnTo>
                <a:lnTo>
                  <a:pt x="5576" y="3722"/>
                </a:lnTo>
                <a:lnTo>
                  <a:pt x="5576" y="3722"/>
                </a:lnTo>
                <a:lnTo>
                  <a:pt x="5576" y="3722"/>
                </a:lnTo>
                <a:lnTo>
                  <a:pt x="5577" y="3721"/>
                </a:lnTo>
                <a:close/>
                <a:moveTo>
                  <a:pt x="5579" y="3719"/>
                </a:moveTo>
                <a:lnTo>
                  <a:pt x="5579" y="3719"/>
                </a:lnTo>
                <a:close/>
                <a:moveTo>
                  <a:pt x="5568" y="3727"/>
                </a:moveTo>
                <a:lnTo>
                  <a:pt x="5568" y="3727"/>
                </a:lnTo>
                <a:lnTo>
                  <a:pt x="5568" y="3727"/>
                </a:lnTo>
                <a:lnTo>
                  <a:pt x="5568" y="3727"/>
                </a:lnTo>
                <a:close/>
                <a:moveTo>
                  <a:pt x="5567" y="3728"/>
                </a:moveTo>
                <a:lnTo>
                  <a:pt x="5567" y="3728"/>
                </a:lnTo>
                <a:close/>
                <a:moveTo>
                  <a:pt x="5550" y="3739"/>
                </a:moveTo>
                <a:lnTo>
                  <a:pt x="5550" y="3739"/>
                </a:lnTo>
                <a:lnTo>
                  <a:pt x="5549" y="3739"/>
                </a:lnTo>
                <a:lnTo>
                  <a:pt x="5550" y="3739"/>
                </a:lnTo>
                <a:close/>
                <a:moveTo>
                  <a:pt x="5554" y="3737"/>
                </a:move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3" y="3737"/>
                </a:lnTo>
                <a:lnTo>
                  <a:pt x="5553" y="3737"/>
                </a:lnTo>
                <a:lnTo>
                  <a:pt x="5551" y="3738"/>
                </a:lnTo>
                <a:lnTo>
                  <a:pt x="5554" y="3737"/>
                </a:lnTo>
                <a:close/>
                <a:moveTo>
                  <a:pt x="5559" y="3733"/>
                </a:moveTo>
                <a:lnTo>
                  <a:pt x="5559" y="3733"/>
                </a:lnTo>
                <a:close/>
                <a:moveTo>
                  <a:pt x="5563" y="3731"/>
                </a:moveTo>
                <a:lnTo>
                  <a:pt x="5564" y="3731"/>
                </a:lnTo>
                <a:lnTo>
                  <a:pt x="5564" y="3731"/>
                </a:lnTo>
                <a:lnTo>
                  <a:pt x="5562" y="3732"/>
                </a:lnTo>
                <a:lnTo>
                  <a:pt x="5563" y="3731"/>
                </a:lnTo>
                <a:close/>
                <a:moveTo>
                  <a:pt x="5581" y="3780"/>
                </a:moveTo>
                <a:lnTo>
                  <a:pt x="5581" y="3779"/>
                </a:lnTo>
                <a:lnTo>
                  <a:pt x="5581" y="3780"/>
                </a:lnTo>
                <a:close/>
                <a:moveTo>
                  <a:pt x="5576" y="3792"/>
                </a:moveTo>
                <a:lnTo>
                  <a:pt x="5576" y="3794"/>
                </a:lnTo>
                <a:lnTo>
                  <a:pt x="5578" y="3790"/>
                </a:lnTo>
                <a:lnTo>
                  <a:pt x="5576" y="3792"/>
                </a:lnTo>
                <a:close/>
                <a:moveTo>
                  <a:pt x="5575" y="3795"/>
                </a:moveTo>
                <a:lnTo>
                  <a:pt x="5575" y="3795"/>
                </a:lnTo>
                <a:lnTo>
                  <a:pt x="5575" y="3795"/>
                </a:lnTo>
                <a:close/>
                <a:moveTo>
                  <a:pt x="5572" y="3803"/>
                </a:moveTo>
                <a:lnTo>
                  <a:pt x="5572" y="3804"/>
                </a:lnTo>
                <a:lnTo>
                  <a:pt x="5572" y="3805"/>
                </a:lnTo>
                <a:lnTo>
                  <a:pt x="5572" y="3805"/>
                </a:lnTo>
                <a:lnTo>
                  <a:pt x="5572" y="3807"/>
                </a:lnTo>
                <a:lnTo>
                  <a:pt x="5572" y="3808"/>
                </a:lnTo>
                <a:lnTo>
                  <a:pt x="5573" y="3805"/>
                </a:lnTo>
                <a:lnTo>
                  <a:pt x="5572" y="3808"/>
                </a:lnTo>
                <a:lnTo>
                  <a:pt x="5574" y="3802"/>
                </a:lnTo>
                <a:lnTo>
                  <a:pt x="5572" y="3803"/>
                </a:lnTo>
                <a:close/>
                <a:moveTo>
                  <a:pt x="5565" y="3822"/>
                </a:moveTo>
                <a:lnTo>
                  <a:pt x="5565" y="3822"/>
                </a:lnTo>
                <a:lnTo>
                  <a:pt x="5565" y="3822"/>
                </a:lnTo>
                <a:close/>
                <a:moveTo>
                  <a:pt x="5565" y="3824"/>
                </a:moveTo>
                <a:lnTo>
                  <a:pt x="5565" y="3824"/>
                </a:lnTo>
                <a:lnTo>
                  <a:pt x="5565" y="3825"/>
                </a:lnTo>
                <a:lnTo>
                  <a:pt x="5565" y="3825"/>
                </a:lnTo>
                <a:lnTo>
                  <a:pt x="5565" y="3824"/>
                </a:lnTo>
                <a:close/>
                <a:moveTo>
                  <a:pt x="5565" y="3826"/>
                </a:moveTo>
                <a:lnTo>
                  <a:pt x="5565" y="3826"/>
                </a:lnTo>
                <a:close/>
                <a:moveTo>
                  <a:pt x="5564" y="3829"/>
                </a:moveTo>
                <a:lnTo>
                  <a:pt x="5564" y="3829"/>
                </a:lnTo>
                <a:lnTo>
                  <a:pt x="5564" y="3829"/>
                </a:lnTo>
                <a:lnTo>
                  <a:pt x="5564" y="3829"/>
                </a:lnTo>
                <a:lnTo>
                  <a:pt x="5564" y="3830"/>
                </a:lnTo>
                <a:lnTo>
                  <a:pt x="5564" y="3830"/>
                </a:lnTo>
                <a:lnTo>
                  <a:pt x="5564" y="3829"/>
                </a:lnTo>
                <a:lnTo>
                  <a:pt x="5564" y="3829"/>
                </a:lnTo>
                <a:lnTo>
                  <a:pt x="5564" y="3830"/>
                </a:lnTo>
                <a:lnTo>
                  <a:pt x="5564" y="3830"/>
                </a:lnTo>
                <a:lnTo>
                  <a:pt x="5564" y="3830"/>
                </a:lnTo>
                <a:lnTo>
                  <a:pt x="5564" y="3831"/>
                </a:lnTo>
                <a:lnTo>
                  <a:pt x="5564" y="3831"/>
                </a:lnTo>
                <a:lnTo>
                  <a:pt x="5564" y="3829"/>
                </a:lnTo>
                <a:lnTo>
                  <a:pt x="5564" y="3827"/>
                </a:lnTo>
                <a:lnTo>
                  <a:pt x="5564" y="3827"/>
                </a:lnTo>
                <a:lnTo>
                  <a:pt x="5564" y="3829"/>
                </a:lnTo>
                <a:lnTo>
                  <a:pt x="5564" y="3829"/>
                </a:lnTo>
                <a:lnTo>
                  <a:pt x="5564" y="3828"/>
                </a:lnTo>
                <a:lnTo>
                  <a:pt x="5564" y="3828"/>
                </a:lnTo>
                <a:lnTo>
                  <a:pt x="5564" y="3828"/>
                </a:lnTo>
                <a:lnTo>
                  <a:pt x="5564" y="3828"/>
                </a:lnTo>
                <a:lnTo>
                  <a:pt x="5564" y="3828"/>
                </a:lnTo>
                <a:lnTo>
                  <a:pt x="5564" y="3829"/>
                </a:lnTo>
                <a:close/>
                <a:moveTo>
                  <a:pt x="5554" y="3859"/>
                </a:moveTo>
                <a:lnTo>
                  <a:pt x="5554" y="3861"/>
                </a:lnTo>
                <a:lnTo>
                  <a:pt x="5554" y="3861"/>
                </a:lnTo>
                <a:lnTo>
                  <a:pt x="5554" y="3859"/>
                </a:lnTo>
                <a:lnTo>
                  <a:pt x="5554" y="3859"/>
                </a:lnTo>
                <a:lnTo>
                  <a:pt x="5554" y="3861"/>
                </a:lnTo>
                <a:lnTo>
                  <a:pt x="5554" y="3861"/>
                </a:lnTo>
                <a:lnTo>
                  <a:pt x="5554" y="3860"/>
                </a:lnTo>
                <a:lnTo>
                  <a:pt x="5554" y="3858"/>
                </a:lnTo>
                <a:lnTo>
                  <a:pt x="5554" y="3857"/>
                </a:lnTo>
                <a:lnTo>
                  <a:pt x="5554" y="3857"/>
                </a:lnTo>
                <a:lnTo>
                  <a:pt x="5554" y="3858"/>
                </a:lnTo>
                <a:lnTo>
                  <a:pt x="5554" y="3858"/>
                </a:lnTo>
                <a:lnTo>
                  <a:pt x="5554" y="3858"/>
                </a:lnTo>
                <a:lnTo>
                  <a:pt x="5554" y="3860"/>
                </a:lnTo>
                <a:lnTo>
                  <a:pt x="5554" y="3860"/>
                </a:lnTo>
                <a:lnTo>
                  <a:pt x="5554" y="3859"/>
                </a:lnTo>
                <a:close/>
                <a:moveTo>
                  <a:pt x="5520" y="3977"/>
                </a:moveTo>
                <a:lnTo>
                  <a:pt x="5520" y="3978"/>
                </a:lnTo>
                <a:lnTo>
                  <a:pt x="5520" y="3978"/>
                </a:lnTo>
                <a:lnTo>
                  <a:pt x="5520" y="3976"/>
                </a:lnTo>
                <a:lnTo>
                  <a:pt x="5520" y="3976"/>
                </a:lnTo>
                <a:lnTo>
                  <a:pt x="5520" y="3976"/>
                </a:lnTo>
                <a:lnTo>
                  <a:pt x="5520" y="3977"/>
                </a:lnTo>
                <a:close/>
                <a:moveTo>
                  <a:pt x="5523" y="3964"/>
                </a:moveTo>
                <a:lnTo>
                  <a:pt x="5523" y="3963"/>
                </a:lnTo>
                <a:lnTo>
                  <a:pt x="5523" y="3964"/>
                </a:lnTo>
                <a:lnTo>
                  <a:pt x="5523" y="3966"/>
                </a:lnTo>
                <a:lnTo>
                  <a:pt x="5523" y="3966"/>
                </a:lnTo>
                <a:lnTo>
                  <a:pt x="5523" y="3966"/>
                </a:lnTo>
                <a:lnTo>
                  <a:pt x="5523" y="3964"/>
                </a:lnTo>
                <a:close/>
                <a:moveTo>
                  <a:pt x="5530" y="3939"/>
                </a:moveTo>
                <a:lnTo>
                  <a:pt x="5530" y="3937"/>
                </a:lnTo>
                <a:lnTo>
                  <a:pt x="5530" y="3939"/>
                </a:lnTo>
                <a:close/>
                <a:moveTo>
                  <a:pt x="5528" y="3947"/>
                </a:moveTo>
                <a:lnTo>
                  <a:pt x="5528" y="3949"/>
                </a:lnTo>
                <a:lnTo>
                  <a:pt x="5528" y="3949"/>
                </a:lnTo>
                <a:lnTo>
                  <a:pt x="5528" y="3948"/>
                </a:lnTo>
                <a:lnTo>
                  <a:pt x="5528" y="3947"/>
                </a:lnTo>
                <a:close/>
                <a:moveTo>
                  <a:pt x="5526" y="3953"/>
                </a:moveTo>
                <a:lnTo>
                  <a:pt x="5526" y="3953"/>
                </a:lnTo>
                <a:lnTo>
                  <a:pt x="5526" y="3953"/>
                </a:lnTo>
                <a:close/>
                <a:moveTo>
                  <a:pt x="5521" y="3974"/>
                </a:moveTo>
                <a:lnTo>
                  <a:pt x="5521" y="3974"/>
                </a:lnTo>
                <a:lnTo>
                  <a:pt x="5521" y="3973"/>
                </a:lnTo>
                <a:lnTo>
                  <a:pt x="5521" y="3974"/>
                </a:lnTo>
                <a:close/>
                <a:moveTo>
                  <a:pt x="5523" y="3968"/>
                </a:moveTo>
                <a:lnTo>
                  <a:pt x="5523" y="3966"/>
                </a:lnTo>
                <a:lnTo>
                  <a:pt x="5521" y="3972"/>
                </a:lnTo>
                <a:lnTo>
                  <a:pt x="5521" y="3971"/>
                </a:lnTo>
                <a:lnTo>
                  <a:pt x="5523" y="3968"/>
                </a:lnTo>
                <a:close/>
                <a:moveTo>
                  <a:pt x="5556" y="3851"/>
                </a:moveTo>
                <a:lnTo>
                  <a:pt x="5556" y="3851"/>
                </a:lnTo>
                <a:lnTo>
                  <a:pt x="5556" y="3851"/>
                </a:lnTo>
                <a:close/>
                <a:moveTo>
                  <a:pt x="5555" y="3856"/>
                </a:moveTo>
                <a:lnTo>
                  <a:pt x="5555" y="3857"/>
                </a:lnTo>
                <a:lnTo>
                  <a:pt x="5555" y="3857"/>
                </a:lnTo>
                <a:lnTo>
                  <a:pt x="5555" y="3857"/>
                </a:lnTo>
                <a:lnTo>
                  <a:pt x="5555" y="3857"/>
                </a:lnTo>
                <a:lnTo>
                  <a:pt x="5555" y="3857"/>
                </a:lnTo>
                <a:lnTo>
                  <a:pt x="5555" y="3857"/>
                </a:lnTo>
                <a:lnTo>
                  <a:pt x="5555" y="3856"/>
                </a:lnTo>
                <a:close/>
                <a:moveTo>
                  <a:pt x="5553" y="3860"/>
                </a:moveTo>
                <a:lnTo>
                  <a:pt x="5553" y="3860"/>
                </a:lnTo>
                <a:lnTo>
                  <a:pt x="5553" y="3860"/>
                </a:lnTo>
                <a:lnTo>
                  <a:pt x="5553" y="3859"/>
                </a:lnTo>
                <a:lnTo>
                  <a:pt x="5553" y="3860"/>
                </a:lnTo>
                <a:close/>
                <a:moveTo>
                  <a:pt x="5552" y="3865"/>
                </a:moveTo>
                <a:lnTo>
                  <a:pt x="5552" y="3866"/>
                </a:lnTo>
                <a:lnTo>
                  <a:pt x="5552" y="3864"/>
                </a:lnTo>
                <a:lnTo>
                  <a:pt x="5552" y="3865"/>
                </a:lnTo>
                <a:close/>
                <a:moveTo>
                  <a:pt x="5544" y="3890"/>
                </a:moveTo>
                <a:lnTo>
                  <a:pt x="5541" y="3899"/>
                </a:lnTo>
                <a:lnTo>
                  <a:pt x="5540" y="3904"/>
                </a:lnTo>
                <a:cubicBezTo>
                  <a:pt x="5537" y="3898"/>
                  <a:pt x="5534" y="3892"/>
                  <a:pt x="5531" y="3886"/>
                </a:cubicBezTo>
                <a:lnTo>
                  <a:pt x="5542" y="3887"/>
                </a:lnTo>
                <a:lnTo>
                  <a:pt x="5545" y="3887"/>
                </a:lnTo>
                <a:lnTo>
                  <a:pt x="5544" y="3890"/>
                </a:lnTo>
                <a:close/>
                <a:moveTo>
                  <a:pt x="5537" y="3913"/>
                </a:moveTo>
                <a:lnTo>
                  <a:pt x="5537" y="3914"/>
                </a:lnTo>
                <a:lnTo>
                  <a:pt x="5537" y="3912"/>
                </a:lnTo>
                <a:lnTo>
                  <a:pt x="5537" y="3913"/>
                </a:lnTo>
                <a:close/>
                <a:moveTo>
                  <a:pt x="5532" y="3933"/>
                </a:moveTo>
                <a:lnTo>
                  <a:pt x="5532" y="3933"/>
                </a:lnTo>
                <a:lnTo>
                  <a:pt x="5532" y="3933"/>
                </a:lnTo>
                <a:lnTo>
                  <a:pt x="5532" y="3935"/>
                </a:lnTo>
                <a:lnTo>
                  <a:pt x="5532" y="3936"/>
                </a:lnTo>
                <a:lnTo>
                  <a:pt x="5532" y="3936"/>
                </a:lnTo>
                <a:lnTo>
                  <a:pt x="5532" y="3936"/>
                </a:lnTo>
                <a:lnTo>
                  <a:pt x="5532" y="3936"/>
                </a:lnTo>
                <a:lnTo>
                  <a:pt x="5531" y="3938"/>
                </a:lnTo>
                <a:lnTo>
                  <a:pt x="5534" y="3929"/>
                </a:lnTo>
                <a:lnTo>
                  <a:pt x="5532" y="3933"/>
                </a:lnTo>
                <a:close/>
                <a:moveTo>
                  <a:pt x="5527" y="3950"/>
                </a:moveTo>
                <a:lnTo>
                  <a:pt x="5527" y="3951"/>
                </a:lnTo>
                <a:lnTo>
                  <a:pt x="5527" y="3950"/>
                </a:lnTo>
                <a:lnTo>
                  <a:pt x="5527" y="3948"/>
                </a:lnTo>
                <a:lnTo>
                  <a:pt x="5527" y="3950"/>
                </a:lnTo>
                <a:close/>
                <a:moveTo>
                  <a:pt x="5526" y="3955"/>
                </a:moveTo>
                <a:lnTo>
                  <a:pt x="5526" y="3956"/>
                </a:lnTo>
                <a:lnTo>
                  <a:pt x="5526" y="3956"/>
                </a:lnTo>
                <a:lnTo>
                  <a:pt x="5526" y="3957"/>
                </a:lnTo>
                <a:lnTo>
                  <a:pt x="5526" y="3955"/>
                </a:lnTo>
                <a:close/>
                <a:moveTo>
                  <a:pt x="5525" y="3958"/>
                </a:moveTo>
                <a:lnTo>
                  <a:pt x="5525" y="3956"/>
                </a:lnTo>
                <a:lnTo>
                  <a:pt x="5525" y="3958"/>
                </a:lnTo>
                <a:close/>
                <a:moveTo>
                  <a:pt x="5521" y="3975"/>
                </a:moveTo>
                <a:lnTo>
                  <a:pt x="5521" y="3975"/>
                </a:lnTo>
                <a:lnTo>
                  <a:pt x="5521" y="3973"/>
                </a:lnTo>
                <a:lnTo>
                  <a:pt x="5521" y="3975"/>
                </a:lnTo>
                <a:close/>
                <a:moveTo>
                  <a:pt x="5499" y="4064"/>
                </a:moveTo>
                <a:lnTo>
                  <a:pt x="5499" y="4064"/>
                </a:lnTo>
                <a:lnTo>
                  <a:pt x="5499" y="4062"/>
                </a:lnTo>
                <a:lnTo>
                  <a:pt x="5499" y="4065"/>
                </a:lnTo>
                <a:lnTo>
                  <a:pt x="5499" y="4064"/>
                </a:lnTo>
                <a:lnTo>
                  <a:pt x="5499" y="4064"/>
                </a:lnTo>
                <a:close/>
                <a:moveTo>
                  <a:pt x="5501" y="4057"/>
                </a:moveTo>
                <a:lnTo>
                  <a:pt x="5501" y="4057"/>
                </a:lnTo>
                <a:close/>
                <a:moveTo>
                  <a:pt x="5506" y="4033"/>
                </a:moveTo>
                <a:lnTo>
                  <a:pt x="5506" y="4033"/>
                </a:lnTo>
                <a:lnTo>
                  <a:pt x="5506" y="4033"/>
                </a:lnTo>
                <a:close/>
                <a:moveTo>
                  <a:pt x="5510" y="4018"/>
                </a:moveTo>
                <a:lnTo>
                  <a:pt x="5510" y="4019"/>
                </a:lnTo>
                <a:lnTo>
                  <a:pt x="5510" y="4019"/>
                </a:lnTo>
                <a:lnTo>
                  <a:pt x="5510" y="4018"/>
                </a:lnTo>
                <a:close/>
                <a:moveTo>
                  <a:pt x="5516" y="3992"/>
                </a:moveTo>
                <a:lnTo>
                  <a:pt x="5516" y="3992"/>
                </a:lnTo>
                <a:lnTo>
                  <a:pt x="5516" y="3990"/>
                </a:lnTo>
                <a:lnTo>
                  <a:pt x="5516" y="3992"/>
                </a:lnTo>
                <a:close/>
                <a:moveTo>
                  <a:pt x="5515" y="3997"/>
                </a:moveTo>
                <a:lnTo>
                  <a:pt x="5515" y="3999"/>
                </a:lnTo>
                <a:lnTo>
                  <a:pt x="5515" y="3999"/>
                </a:lnTo>
                <a:lnTo>
                  <a:pt x="5515" y="4000"/>
                </a:lnTo>
                <a:lnTo>
                  <a:pt x="5515" y="3999"/>
                </a:lnTo>
                <a:lnTo>
                  <a:pt x="5515" y="3997"/>
                </a:lnTo>
                <a:close/>
                <a:moveTo>
                  <a:pt x="5513" y="4004"/>
                </a:moveTo>
                <a:lnTo>
                  <a:pt x="5512" y="4007"/>
                </a:lnTo>
                <a:lnTo>
                  <a:pt x="5512" y="4006"/>
                </a:lnTo>
                <a:lnTo>
                  <a:pt x="5512" y="4004"/>
                </a:lnTo>
                <a:lnTo>
                  <a:pt x="5513" y="4004"/>
                </a:lnTo>
                <a:close/>
                <a:moveTo>
                  <a:pt x="5506" y="4033"/>
                </a:moveTo>
                <a:lnTo>
                  <a:pt x="5506" y="4033"/>
                </a:lnTo>
                <a:close/>
                <a:moveTo>
                  <a:pt x="5496" y="4081"/>
                </a:moveTo>
                <a:lnTo>
                  <a:pt x="5496" y="4079"/>
                </a:lnTo>
                <a:lnTo>
                  <a:pt x="5496" y="4079"/>
                </a:lnTo>
                <a:lnTo>
                  <a:pt x="5496" y="4076"/>
                </a:lnTo>
                <a:lnTo>
                  <a:pt x="5494" y="4082"/>
                </a:lnTo>
                <a:lnTo>
                  <a:pt x="5496" y="4081"/>
                </a:lnTo>
                <a:close/>
                <a:moveTo>
                  <a:pt x="5502" y="4052"/>
                </a:moveTo>
                <a:lnTo>
                  <a:pt x="5503" y="4048"/>
                </a:lnTo>
                <a:lnTo>
                  <a:pt x="5502" y="4054"/>
                </a:lnTo>
                <a:lnTo>
                  <a:pt x="5502" y="4052"/>
                </a:lnTo>
                <a:close/>
                <a:moveTo>
                  <a:pt x="5504" y="4042"/>
                </a:moveTo>
                <a:lnTo>
                  <a:pt x="5504" y="4042"/>
                </a:lnTo>
                <a:lnTo>
                  <a:pt x="5504" y="4042"/>
                </a:lnTo>
                <a:lnTo>
                  <a:pt x="5504" y="4039"/>
                </a:lnTo>
                <a:lnTo>
                  <a:pt x="5504" y="4041"/>
                </a:lnTo>
                <a:lnTo>
                  <a:pt x="5504" y="4042"/>
                </a:lnTo>
                <a:lnTo>
                  <a:pt x="5504" y="4042"/>
                </a:lnTo>
                <a:close/>
                <a:moveTo>
                  <a:pt x="5556" y="3852"/>
                </a:moveTo>
                <a:lnTo>
                  <a:pt x="5556" y="3852"/>
                </a:lnTo>
                <a:lnTo>
                  <a:pt x="5556" y="3852"/>
                </a:lnTo>
                <a:close/>
                <a:moveTo>
                  <a:pt x="5565" y="3825"/>
                </a:moveTo>
                <a:lnTo>
                  <a:pt x="5565" y="3824"/>
                </a:lnTo>
                <a:lnTo>
                  <a:pt x="5565" y="3824"/>
                </a:lnTo>
                <a:lnTo>
                  <a:pt x="5565" y="3824"/>
                </a:lnTo>
                <a:lnTo>
                  <a:pt x="5565" y="3824"/>
                </a:lnTo>
                <a:lnTo>
                  <a:pt x="5565" y="3824"/>
                </a:lnTo>
                <a:lnTo>
                  <a:pt x="5565" y="3824"/>
                </a:lnTo>
                <a:lnTo>
                  <a:pt x="5565" y="3825"/>
                </a:lnTo>
                <a:lnTo>
                  <a:pt x="5565" y="3825"/>
                </a:lnTo>
                <a:lnTo>
                  <a:pt x="5565" y="3824"/>
                </a:lnTo>
                <a:lnTo>
                  <a:pt x="5565" y="3824"/>
                </a:lnTo>
                <a:lnTo>
                  <a:pt x="5565" y="3824"/>
                </a:lnTo>
                <a:lnTo>
                  <a:pt x="5565" y="3824"/>
                </a:lnTo>
                <a:lnTo>
                  <a:pt x="5565" y="3822"/>
                </a:lnTo>
                <a:lnTo>
                  <a:pt x="5565" y="3824"/>
                </a:lnTo>
                <a:lnTo>
                  <a:pt x="5565" y="3824"/>
                </a:lnTo>
                <a:lnTo>
                  <a:pt x="5564" y="3826"/>
                </a:lnTo>
                <a:lnTo>
                  <a:pt x="5564" y="3824"/>
                </a:lnTo>
                <a:lnTo>
                  <a:pt x="5565" y="3825"/>
                </a:lnTo>
                <a:close/>
                <a:moveTo>
                  <a:pt x="5570" y="3811"/>
                </a:moveTo>
                <a:lnTo>
                  <a:pt x="5570" y="3811"/>
                </a:lnTo>
                <a:lnTo>
                  <a:pt x="5570" y="3811"/>
                </a:lnTo>
                <a:lnTo>
                  <a:pt x="5570" y="3812"/>
                </a:lnTo>
                <a:lnTo>
                  <a:pt x="5570" y="3812"/>
                </a:lnTo>
                <a:lnTo>
                  <a:pt x="5570" y="3812"/>
                </a:lnTo>
                <a:lnTo>
                  <a:pt x="5570" y="3811"/>
                </a:lnTo>
                <a:lnTo>
                  <a:pt x="5570" y="3811"/>
                </a:lnTo>
                <a:lnTo>
                  <a:pt x="5570" y="3811"/>
                </a:lnTo>
                <a:lnTo>
                  <a:pt x="5570" y="3811"/>
                </a:lnTo>
                <a:lnTo>
                  <a:pt x="5570" y="3810"/>
                </a:lnTo>
                <a:lnTo>
                  <a:pt x="5570" y="3811"/>
                </a:lnTo>
                <a:close/>
                <a:moveTo>
                  <a:pt x="5584" y="3775"/>
                </a:moveTo>
                <a:lnTo>
                  <a:pt x="5584" y="3775"/>
                </a:lnTo>
                <a:lnTo>
                  <a:pt x="5584" y="3776"/>
                </a:lnTo>
                <a:lnTo>
                  <a:pt x="5584" y="3775"/>
                </a:lnTo>
                <a:close/>
                <a:moveTo>
                  <a:pt x="5617" y="3705"/>
                </a:moveTo>
                <a:lnTo>
                  <a:pt x="5617" y="3703"/>
                </a:lnTo>
                <a:lnTo>
                  <a:pt x="5617" y="3702"/>
                </a:lnTo>
                <a:lnTo>
                  <a:pt x="5617" y="3702"/>
                </a:lnTo>
                <a:lnTo>
                  <a:pt x="5617" y="3702"/>
                </a:lnTo>
                <a:lnTo>
                  <a:pt x="5617" y="3703"/>
                </a:lnTo>
                <a:lnTo>
                  <a:pt x="5617" y="3704"/>
                </a:lnTo>
                <a:lnTo>
                  <a:pt x="5616" y="3706"/>
                </a:lnTo>
                <a:lnTo>
                  <a:pt x="5617" y="3705"/>
                </a:lnTo>
                <a:close/>
                <a:moveTo>
                  <a:pt x="5636" y="3674"/>
                </a:moveTo>
                <a:lnTo>
                  <a:pt x="5636" y="3674"/>
                </a:lnTo>
                <a:close/>
                <a:moveTo>
                  <a:pt x="5636" y="3674"/>
                </a:moveTo>
                <a:lnTo>
                  <a:pt x="5636" y="3674"/>
                </a:lnTo>
                <a:lnTo>
                  <a:pt x="5636" y="3674"/>
                </a:lnTo>
                <a:lnTo>
                  <a:pt x="5636" y="3674"/>
                </a:lnTo>
                <a:close/>
                <a:moveTo>
                  <a:pt x="5611" y="3695"/>
                </a:moveTo>
                <a:lnTo>
                  <a:pt x="5611" y="3695"/>
                </a:lnTo>
                <a:close/>
                <a:moveTo>
                  <a:pt x="5612" y="3694"/>
                </a:moveTo>
                <a:lnTo>
                  <a:pt x="5612" y="3694"/>
                </a:lnTo>
                <a:close/>
                <a:moveTo>
                  <a:pt x="5605" y="3700"/>
                </a:moveTo>
                <a:lnTo>
                  <a:pt x="5605" y="3700"/>
                </a:lnTo>
                <a:close/>
                <a:moveTo>
                  <a:pt x="5601" y="3703"/>
                </a:moveTo>
                <a:lnTo>
                  <a:pt x="5601" y="3703"/>
                </a:lnTo>
                <a:close/>
                <a:moveTo>
                  <a:pt x="5600" y="3703"/>
                </a:moveTo>
                <a:lnTo>
                  <a:pt x="5599" y="3703"/>
                </a:lnTo>
                <a:lnTo>
                  <a:pt x="5599" y="3703"/>
                </a:lnTo>
                <a:lnTo>
                  <a:pt x="5600" y="3703"/>
                </a:lnTo>
                <a:close/>
                <a:moveTo>
                  <a:pt x="5594" y="3707"/>
                </a:moveTo>
                <a:lnTo>
                  <a:pt x="5594" y="3707"/>
                </a:lnTo>
                <a:lnTo>
                  <a:pt x="5594" y="3707"/>
                </a:lnTo>
                <a:close/>
                <a:moveTo>
                  <a:pt x="5593" y="3708"/>
                </a:moveTo>
                <a:lnTo>
                  <a:pt x="5593" y="3708"/>
                </a:lnTo>
                <a:lnTo>
                  <a:pt x="5593" y="3708"/>
                </a:lnTo>
                <a:lnTo>
                  <a:pt x="5593" y="3708"/>
                </a:lnTo>
                <a:lnTo>
                  <a:pt x="5593" y="3708"/>
                </a:lnTo>
                <a:lnTo>
                  <a:pt x="5594" y="3707"/>
                </a:lnTo>
                <a:lnTo>
                  <a:pt x="5595" y="3707"/>
                </a:lnTo>
                <a:lnTo>
                  <a:pt x="5595" y="3707"/>
                </a:lnTo>
                <a:lnTo>
                  <a:pt x="5595" y="3707"/>
                </a:lnTo>
                <a:lnTo>
                  <a:pt x="5595" y="3707"/>
                </a:lnTo>
                <a:lnTo>
                  <a:pt x="5595" y="3707"/>
                </a:lnTo>
                <a:lnTo>
                  <a:pt x="5595" y="3707"/>
                </a:lnTo>
                <a:lnTo>
                  <a:pt x="5595" y="3707"/>
                </a:lnTo>
                <a:lnTo>
                  <a:pt x="5595" y="3707"/>
                </a:lnTo>
                <a:lnTo>
                  <a:pt x="5595" y="3707"/>
                </a:lnTo>
                <a:lnTo>
                  <a:pt x="5596" y="3707"/>
                </a:lnTo>
                <a:lnTo>
                  <a:pt x="5597" y="3706"/>
                </a:lnTo>
                <a:lnTo>
                  <a:pt x="5598" y="3706"/>
                </a:lnTo>
                <a:lnTo>
                  <a:pt x="5599" y="3705"/>
                </a:lnTo>
                <a:lnTo>
                  <a:pt x="5601" y="3704"/>
                </a:lnTo>
                <a:lnTo>
                  <a:pt x="5601" y="3704"/>
                </a:lnTo>
                <a:lnTo>
                  <a:pt x="5601" y="3704"/>
                </a:lnTo>
                <a:lnTo>
                  <a:pt x="5601" y="3704"/>
                </a:lnTo>
                <a:lnTo>
                  <a:pt x="5601" y="3704"/>
                </a:lnTo>
                <a:lnTo>
                  <a:pt x="5601" y="3704"/>
                </a:lnTo>
                <a:lnTo>
                  <a:pt x="5601" y="3704"/>
                </a:lnTo>
                <a:lnTo>
                  <a:pt x="5602" y="3703"/>
                </a:lnTo>
                <a:lnTo>
                  <a:pt x="5602" y="3703"/>
                </a:lnTo>
                <a:lnTo>
                  <a:pt x="5603" y="3702"/>
                </a:lnTo>
                <a:lnTo>
                  <a:pt x="5603" y="3702"/>
                </a:lnTo>
                <a:lnTo>
                  <a:pt x="5603" y="3702"/>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6" y="3700"/>
                </a:lnTo>
                <a:lnTo>
                  <a:pt x="5607" y="3699"/>
                </a:lnTo>
                <a:lnTo>
                  <a:pt x="5607" y="3699"/>
                </a:lnTo>
                <a:lnTo>
                  <a:pt x="5608" y="3699"/>
                </a:lnTo>
                <a:lnTo>
                  <a:pt x="5608" y="3699"/>
                </a:lnTo>
                <a:lnTo>
                  <a:pt x="5608" y="3699"/>
                </a:lnTo>
                <a:lnTo>
                  <a:pt x="5608" y="3699"/>
                </a:lnTo>
                <a:lnTo>
                  <a:pt x="5609" y="3699"/>
                </a:lnTo>
                <a:lnTo>
                  <a:pt x="5609" y="3699"/>
                </a:lnTo>
                <a:lnTo>
                  <a:pt x="5609" y="3699"/>
                </a:lnTo>
                <a:lnTo>
                  <a:pt x="5609" y="3699"/>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0" y="3699"/>
                </a:lnTo>
                <a:lnTo>
                  <a:pt x="5610" y="3699"/>
                </a:lnTo>
                <a:lnTo>
                  <a:pt x="5610" y="3699"/>
                </a:lnTo>
                <a:lnTo>
                  <a:pt x="5611" y="3698"/>
                </a:lnTo>
                <a:lnTo>
                  <a:pt x="5611" y="3698"/>
                </a:lnTo>
                <a:lnTo>
                  <a:pt x="5611" y="3698"/>
                </a:lnTo>
                <a:lnTo>
                  <a:pt x="5611" y="3698"/>
                </a:lnTo>
                <a:lnTo>
                  <a:pt x="5611" y="3698"/>
                </a:lnTo>
                <a:lnTo>
                  <a:pt x="5614" y="3696"/>
                </a:lnTo>
                <a:lnTo>
                  <a:pt x="5614" y="3696"/>
                </a:lnTo>
                <a:lnTo>
                  <a:pt x="5615" y="3694"/>
                </a:lnTo>
                <a:lnTo>
                  <a:pt x="5616" y="3693"/>
                </a:lnTo>
                <a:lnTo>
                  <a:pt x="5616" y="3693"/>
                </a:lnTo>
                <a:lnTo>
                  <a:pt x="5616" y="3693"/>
                </a:lnTo>
                <a:lnTo>
                  <a:pt x="5616" y="3693"/>
                </a:lnTo>
                <a:lnTo>
                  <a:pt x="5616" y="3693"/>
                </a:lnTo>
                <a:lnTo>
                  <a:pt x="5617" y="3692"/>
                </a:lnTo>
                <a:lnTo>
                  <a:pt x="5617" y="3692"/>
                </a:lnTo>
                <a:lnTo>
                  <a:pt x="5617" y="3692"/>
                </a:lnTo>
                <a:lnTo>
                  <a:pt x="5617" y="3692"/>
                </a:lnTo>
                <a:lnTo>
                  <a:pt x="5617" y="3692"/>
                </a:lnTo>
                <a:lnTo>
                  <a:pt x="5617" y="3692"/>
                </a:lnTo>
                <a:lnTo>
                  <a:pt x="5617" y="3692"/>
                </a:lnTo>
                <a:lnTo>
                  <a:pt x="5617" y="3692"/>
                </a:lnTo>
                <a:lnTo>
                  <a:pt x="5617" y="3692"/>
                </a:lnTo>
                <a:lnTo>
                  <a:pt x="5617" y="3692"/>
                </a:lnTo>
                <a:lnTo>
                  <a:pt x="5615" y="3694"/>
                </a:lnTo>
                <a:lnTo>
                  <a:pt x="5615" y="3694"/>
                </a:lnTo>
                <a:lnTo>
                  <a:pt x="5615" y="3694"/>
                </a:lnTo>
                <a:lnTo>
                  <a:pt x="5615" y="3694"/>
                </a:lnTo>
                <a:lnTo>
                  <a:pt x="5615" y="3694"/>
                </a:lnTo>
                <a:lnTo>
                  <a:pt x="5615" y="3694"/>
                </a:lnTo>
                <a:lnTo>
                  <a:pt x="5615" y="3695"/>
                </a:lnTo>
                <a:lnTo>
                  <a:pt x="5614" y="3698"/>
                </a:lnTo>
                <a:lnTo>
                  <a:pt x="5615" y="3695"/>
                </a:lnTo>
                <a:lnTo>
                  <a:pt x="5612" y="3699"/>
                </a:lnTo>
                <a:lnTo>
                  <a:pt x="5612" y="3700"/>
                </a:lnTo>
                <a:lnTo>
                  <a:pt x="5611" y="3702"/>
                </a:lnTo>
                <a:cubicBezTo>
                  <a:pt x="5609" y="3705"/>
                  <a:pt x="5607" y="3709"/>
                  <a:pt x="5605" y="3713"/>
                </a:cubicBezTo>
                <a:lnTo>
                  <a:pt x="5605" y="3714"/>
                </a:lnTo>
                <a:lnTo>
                  <a:pt x="5602" y="3718"/>
                </a:lnTo>
                <a:lnTo>
                  <a:pt x="5601" y="3721"/>
                </a:lnTo>
                <a:lnTo>
                  <a:pt x="5601" y="3719"/>
                </a:lnTo>
                <a:lnTo>
                  <a:pt x="5601" y="3720"/>
                </a:lnTo>
                <a:lnTo>
                  <a:pt x="5601" y="3720"/>
                </a:lnTo>
                <a:lnTo>
                  <a:pt x="5601" y="3720"/>
                </a:lnTo>
                <a:lnTo>
                  <a:pt x="5601" y="3720"/>
                </a:lnTo>
                <a:lnTo>
                  <a:pt x="5601" y="3720"/>
                </a:lnTo>
                <a:lnTo>
                  <a:pt x="5601" y="3720"/>
                </a:lnTo>
                <a:lnTo>
                  <a:pt x="5601" y="3720"/>
                </a:lnTo>
                <a:lnTo>
                  <a:pt x="5601" y="3720"/>
                </a:lnTo>
                <a:lnTo>
                  <a:pt x="5601" y="3721"/>
                </a:lnTo>
                <a:lnTo>
                  <a:pt x="5601" y="3721"/>
                </a:lnTo>
                <a:lnTo>
                  <a:pt x="5602" y="3719"/>
                </a:lnTo>
                <a:lnTo>
                  <a:pt x="5602" y="3718"/>
                </a:lnTo>
                <a:lnTo>
                  <a:pt x="5600" y="3722"/>
                </a:lnTo>
                <a:lnTo>
                  <a:pt x="5598" y="3725"/>
                </a:lnTo>
                <a:lnTo>
                  <a:pt x="5598" y="3726"/>
                </a:lnTo>
                <a:lnTo>
                  <a:pt x="5598" y="3727"/>
                </a:lnTo>
                <a:lnTo>
                  <a:pt x="5598" y="3729"/>
                </a:lnTo>
                <a:lnTo>
                  <a:pt x="5596" y="3732"/>
                </a:lnTo>
                <a:lnTo>
                  <a:pt x="5595" y="3734"/>
                </a:lnTo>
                <a:lnTo>
                  <a:pt x="5594" y="3737"/>
                </a:lnTo>
                <a:lnTo>
                  <a:pt x="5592" y="3740"/>
                </a:lnTo>
                <a:lnTo>
                  <a:pt x="5591" y="3743"/>
                </a:lnTo>
                <a:lnTo>
                  <a:pt x="5591" y="3743"/>
                </a:lnTo>
                <a:lnTo>
                  <a:pt x="5592" y="3741"/>
                </a:lnTo>
                <a:lnTo>
                  <a:pt x="5592" y="3741"/>
                </a:lnTo>
                <a:lnTo>
                  <a:pt x="5592" y="3741"/>
                </a:lnTo>
                <a:lnTo>
                  <a:pt x="5592" y="3741"/>
                </a:lnTo>
                <a:lnTo>
                  <a:pt x="5592" y="3743"/>
                </a:lnTo>
                <a:lnTo>
                  <a:pt x="5592" y="3743"/>
                </a:lnTo>
                <a:lnTo>
                  <a:pt x="5592" y="3744"/>
                </a:lnTo>
                <a:lnTo>
                  <a:pt x="5592" y="3744"/>
                </a:lnTo>
                <a:lnTo>
                  <a:pt x="5592" y="3745"/>
                </a:lnTo>
                <a:lnTo>
                  <a:pt x="5591" y="3746"/>
                </a:lnTo>
                <a:lnTo>
                  <a:pt x="5591" y="3746"/>
                </a:lnTo>
                <a:lnTo>
                  <a:pt x="5591" y="3747"/>
                </a:lnTo>
                <a:lnTo>
                  <a:pt x="5591" y="3748"/>
                </a:lnTo>
                <a:lnTo>
                  <a:pt x="5591" y="3748"/>
                </a:lnTo>
                <a:lnTo>
                  <a:pt x="5587" y="3742"/>
                </a:lnTo>
                <a:lnTo>
                  <a:pt x="5581" y="3733"/>
                </a:lnTo>
                <a:cubicBezTo>
                  <a:pt x="5581" y="3733"/>
                  <a:pt x="5580" y="3732"/>
                  <a:pt x="5580" y="3731"/>
                </a:cubicBezTo>
                <a:cubicBezTo>
                  <a:pt x="5579" y="3730"/>
                  <a:pt x="5578" y="3730"/>
                  <a:pt x="5577" y="3729"/>
                </a:cubicBezTo>
                <a:lnTo>
                  <a:pt x="5588" y="3729"/>
                </a:lnTo>
                <a:lnTo>
                  <a:pt x="5586" y="3730"/>
                </a:lnTo>
                <a:lnTo>
                  <a:pt x="5586" y="3730"/>
                </a:lnTo>
                <a:lnTo>
                  <a:pt x="5586" y="3730"/>
                </a:lnTo>
                <a:lnTo>
                  <a:pt x="5587" y="3730"/>
                </a:lnTo>
                <a:lnTo>
                  <a:pt x="5587" y="3730"/>
                </a:lnTo>
                <a:lnTo>
                  <a:pt x="5587" y="3730"/>
                </a:lnTo>
                <a:lnTo>
                  <a:pt x="5587" y="3730"/>
                </a:lnTo>
                <a:lnTo>
                  <a:pt x="5587" y="3730"/>
                </a:lnTo>
                <a:lnTo>
                  <a:pt x="5587" y="3730"/>
                </a:lnTo>
                <a:lnTo>
                  <a:pt x="5587" y="3730"/>
                </a:lnTo>
                <a:lnTo>
                  <a:pt x="5587" y="3730"/>
                </a:lnTo>
                <a:lnTo>
                  <a:pt x="5587" y="3730"/>
                </a:lnTo>
                <a:lnTo>
                  <a:pt x="5587" y="3730"/>
                </a:lnTo>
                <a:lnTo>
                  <a:pt x="5588" y="3729"/>
                </a:lnTo>
                <a:lnTo>
                  <a:pt x="5588" y="3729"/>
                </a:lnTo>
                <a:lnTo>
                  <a:pt x="5588" y="3729"/>
                </a:lnTo>
                <a:lnTo>
                  <a:pt x="5588" y="3729"/>
                </a:lnTo>
                <a:lnTo>
                  <a:pt x="5588" y="3729"/>
                </a:lnTo>
                <a:lnTo>
                  <a:pt x="5590" y="3728"/>
                </a:lnTo>
                <a:lnTo>
                  <a:pt x="5590" y="3728"/>
                </a:lnTo>
                <a:lnTo>
                  <a:pt x="5590" y="3728"/>
                </a:lnTo>
                <a:lnTo>
                  <a:pt x="5590" y="3728"/>
                </a:lnTo>
                <a:lnTo>
                  <a:pt x="5593" y="3708"/>
                </a:lnTo>
                <a:close/>
                <a:moveTo>
                  <a:pt x="5636" y="3672"/>
                </a:moveTo>
                <a:lnTo>
                  <a:pt x="5636" y="3672"/>
                </a:lnTo>
                <a:close/>
                <a:moveTo>
                  <a:pt x="5590" y="3710"/>
                </a:moveTo>
                <a:lnTo>
                  <a:pt x="5590" y="3710"/>
                </a:lnTo>
                <a:lnTo>
                  <a:pt x="5590" y="3710"/>
                </a:lnTo>
                <a:lnTo>
                  <a:pt x="5590" y="3710"/>
                </a:lnTo>
                <a:close/>
                <a:moveTo>
                  <a:pt x="5581" y="3716"/>
                </a:moveTo>
                <a:lnTo>
                  <a:pt x="5581" y="3716"/>
                </a:lnTo>
                <a:lnTo>
                  <a:pt x="5581" y="3716"/>
                </a:lnTo>
                <a:lnTo>
                  <a:pt x="5581" y="3716"/>
                </a:lnTo>
                <a:close/>
                <a:moveTo>
                  <a:pt x="5581" y="3716"/>
                </a:moveTo>
                <a:lnTo>
                  <a:pt x="5581" y="3716"/>
                </a:lnTo>
                <a:close/>
                <a:moveTo>
                  <a:pt x="5572" y="3723"/>
                </a:moveTo>
                <a:lnTo>
                  <a:pt x="5572" y="3723"/>
                </a:lnTo>
                <a:lnTo>
                  <a:pt x="5572" y="3723"/>
                </a:lnTo>
                <a:lnTo>
                  <a:pt x="5573" y="3722"/>
                </a:lnTo>
                <a:lnTo>
                  <a:pt x="5572" y="3722"/>
                </a:lnTo>
                <a:lnTo>
                  <a:pt x="5572" y="3723"/>
                </a:lnTo>
                <a:close/>
                <a:moveTo>
                  <a:pt x="5563" y="3729"/>
                </a:moveTo>
                <a:lnTo>
                  <a:pt x="5563" y="3729"/>
                </a:lnTo>
                <a:lnTo>
                  <a:pt x="5561" y="3730"/>
                </a:lnTo>
                <a:lnTo>
                  <a:pt x="5561" y="3730"/>
                </a:lnTo>
                <a:lnTo>
                  <a:pt x="5563" y="3729"/>
                </a:lnTo>
                <a:lnTo>
                  <a:pt x="5564" y="3729"/>
                </a:lnTo>
                <a:lnTo>
                  <a:pt x="5563" y="3729"/>
                </a:lnTo>
                <a:close/>
                <a:moveTo>
                  <a:pt x="5545" y="3740"/>
                </a:moveTo>
                <a:lnTo>
                  <a:pt x="5545" y="3740"/>
                </a:lnTo>
                <a:lnTo>
                  <a:pt x="5545" y="3740"/>
                </a:lnTo>
                <a:close/>
                <a:moveTo>
                  <a:pt x="5536" y="3746"/>
                </a:moveTo>
                <a:lnTo>
                  <a:pt x="5535" y="3746"/>
                </a:lnTo>
                <a:lnTo>
                  <a:pt x="5535" y="3746"/>
                </a:lnTo>
                <a:lnTo>
                  <a:pt x="5535" y="3746"/>
                </a:lnTo>
                <a:lnTo>
                  <a:pt x="5535" y="3746"/>
                </a:lnTo>
                <a:lnTo>
                  <a:pt x="5535" y="3746"/>
                </a:lnTo>
                <a:lnTo>
                  <a:pt x="5535" y="3746"/>
                </a:lnTo>
                <a:lnTo>
                  <a:pt x="5533" y="3747"/>
                </a:lnTo>
                <a:lnTo>
                  <a:pt x="5533" y="3747"/>
                </a:lnTo>
                <a:lnTo>
                  <a:pt x="5533" y="3747"/>
                </a:lnTo>
                <a:lnTo>
                  <a:pt x="5533" y="3747"/>
                </a:lnTo>
                <a:lnTo>
                  <a:pt x="5533" y="3747"/>
                </a:lnTo>
                <a:lnTo>
                  <a:pt x="5535" y="3747"/>
                </a:lnTo>
                <a:lnTo>
                  <a:pt x="5536" y="3745"/>
                </a:lnTo>
                <a:lnTo>
                  <a:pt x="5536" y="3746"/>
                </a:lnTo>
                <a:close/>
                <a:moveTo>
                  <a:pt x="5523" y="3754"/>
                </a:moveTo>
                <a:lnTo>
                  <a:pt x="5523" y="3754"/>
                </a:lnTo>
                <a:lnTo>
                  <a:pt x="5523" y="3754"/>
                </a:lnTo>
                <a:close/>
                <a:moveTo>
                  <a:pt x="5500" y="3768"/>
                </a:moveTo>
                <a:lnTo>
                  <a:pt x="5500" y="3768"/>
                </a:lnTo>
                <a:lnTo>
                  <a:pt x="5500" y="3768"/>
                </a:lnTo>
                <a:close/>
                <a:moveTo>
                  <a:pt x="5492" y="3772"/>
                </a:moveTo>
                <a:lnTo>
                  <a:pt x="5492" y="3772"/>
                </a:lnTo>
                <a:close/>
                <a:moveTo>
                  <a:pt x="5488" y="3775"/>
                </a:moveTo>
                <a:lnTo>
                  <a:pt x="5488" y="3775"/>
                </a:lnTo>
                <a:close/>
                <a:moveTo>
                  <a:pt x="5488" y="3775"/>
                </a:moveTo>
                <a:lnTo>
                  <a:pt x="5488" y="3775"/>
                </a:lnTo>
                <a:close/>
                <a:moveTo>
                  <a:pt x="5491" y="3773"/>
                </a:moveTo>
                <a:lnTo>
                  <a:pt x="5491" y="3773"/>
                </a:lnTo>
                <a:close/>
                <a:moveTo>
                  <a:pt x="5480" y="3779"/>
                </a:moveTo>
                <a:lnTo>
                  <a:pt x="5487" y="3775"/>
                </a:lnTo>
                <a:lnTo>
                  <a:pt x="5487" y="3775"/>
                </a:lnTo>
                <a:lnTo>
                  <a:pt x="5487" y="3775"/>
                </a:lnTo>
                <a:lnTo>
                  <a:pt x="5487" y="3775"/>
                </a:lnTo>
                <a:lnTo>
                  <a:pt x="5487" y="3775"/>
                </a:lnTo>
                <a:lnTo>
                  <a:pt x="5488" y="3775"/>
                </a:lnTo>
                <a:lnTo>
                  <a:pt x="5487" y="3775"/>
                </a:lnTo>
                <a:lnTo>
                  <a:pt x="5487" y="3775"/>
                </a:lnTo>
                <a:lnTo>
                  <a:pt x="5487" y="3775"/>
                </a:lnTo>
                <a:lnTo>
                  <a:pt x="5487" y="3775"/>
                </a:lnTo>
                <a:lnTo>
                  <a:pt x="5488" y="3775"/>
                </a:lnTo>
                <a:lnTo>
                  <a:pt x="5488" y="3775"/>
                </a:lnTo>
                <a:lnTo>
                  <a:pt x="5488" y="3775"/>
                </a:lnTo>
                <a:lnTo>
                  <a:pt x="5488" y="3775"/>
                </a:lnTo>
                <a:lnTo>
                  <a:pt x="5488"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9" y="3775"/>
                </a:lnTo>
                <a:lnTo>
                  <a:pt x="5490" y="3775"/>
                </a:lnTo>
                <a:lnTo>
                  <a:pt x="5491" y="3775"/>
                </a:lnTo>
                <a:lnTo>
                  <a:pt x="5491" y="3775"/>
                </a:lnTo>
                <a:lnTo>
                  <a:pt x="5489" y="3776"/>
                </a:lnTo>
                <a:lnTo>
                  <a:pt x="5491" y="3775"/>
                </a:lnTo>
                <a:lnTo>
                  <a:pt x="5491" y="3775"/>
                </a:lnTo>
                <a:lnTo>
                  <a:pt x="5491" y="3775"/>
                </a:lnTo>
                <a:lnTo>
                  <a:pt x="5492" y="3775"/>
                </a:lnTo>
                <a:lnTo>
                  <a:pt x="5492" y="3775"/>
                </a:lnTo>
                <a:lnTo>
                  <a:pt x="5494" y="3774"/>
                </a:lnTo>
                <a:lnTo>
                  <a:pt x="5494" y="3774"/>
                </a:lnTo>
                <a:lnTo>
                  <a:pt x="5494" y="3774"/>
                </a:lnTo>
                <a:lnTo>
                  <a:pt x="5497" y="3773"/>
                </a:lnTo>
                <a:lnTo>
                  <a:pt x="5498" y="3773"/>
                </a:lnTo>
                <a:lnTo>
                  <a:pt x="5500" y="3771"/>
                </a:lnTo>
                <a:lnTo>
                  <a:pt x="5501" y="3771"/>
                </a:lnTo>
                <a:lnTo>
                  <a:pt x="5499" y="3772"/>
                </a:lnTo>
                <a:lnTo>
                  <a:pt x="5501" y="3771"/>
                </a:lnTo>
                <a:lnTo>
                  <a:pt x="5501" y="3771"/>
                </a:lnTo>
                <a:lnTo>
                  <a:pt x="5502" y="3771"/>
                </a:lnTo>
                <a:lnTo>
                  <a:pt x="5503" y="3771"/>
                </a:lnTo>
                <a:lnTo>
                  <a:pt x="5503" y="3771"/>
                </a:lnTo>
                <a:lnTo>
                  <a:pt x="5503" y="3771"/>
                </a:lnTo>
                <a:lnTo>
                  <a:pt x="5503" y="3771"/>
                </a:lnTo>
                <a:lnTo>
                  <a:pt x="5503" y="3771"/>
                </a:lnTo>
                <a:lnTo>
                  <a:pt x="5503" y="3771"/>
                </a:lnTo>
                <a:lnTo>
                  <a:pt x="5503" y="3771"/>
                </a:lnTo>
                <a:lnTo>
                  <a:pt x="5505" y="3770"/>
                </a:lnTo>
                <a:lnTo>
                  <a:pt x="5505" y="3770"/>
                </a:lnTo>
                <a:lnTo>
                  <a:pt x="5505" y="3770"/>
                </a:lnTo>
                <a:lnTo>
                  <a:pt x="5505" y="3770"/>
                </a:lnTo>
                <a:lnTo>
                  <a:pt x="5505" y="3770"/>
                </a:lnTo>
                <a:lnTo>
                  <a:pt x="5505" y="3770"/>
                </a:lnTo>
                <a:lnTo>
                  <a:pt x="5505" y="3770"/>
                </a:lnTo>
                <a:lnTo>
                  <a:pt x="5504" y="3770"/>
                </a:lnTo>
                <a:lnTo>
                  <a:pt x="5504" y="3770"/>
                </a:lnTo>
                <a:lnTo>
                  <a:pt x="5505" y="3770"/>
                </a:lnTo>
                <a:lnTo>
                  <a:pt x="5505" y="3770"/>
                </a:lnTo>
                <a:lnTo>
                  <a:pt x="5505" y="3770"/>
                </a:lnTo>
                <a:lnTo>
                  <a:pt x="5507" y="3769"/>
                </a:lnTo>
                <a:lnTo>
                  <a:pt x="5509" y="3768"/>
                </a:lnTo>
                <a:lnTo>
                  <a:pt x="5511" y="3768"/>
                </a:lnTo>
                <a:lnTo>
                  <a:pt x="5511" y="3768"/>
                </a:lnTo>
                <a:lnTo>
                  <a:pt x="5515" y="3766"/>
                </a:lnTo>
                <a:lnTo>
                  <a:pt x="5516" y="3765"/>
                </a:lnTo>
                <a:lnTo>
                  <a:pt x="5523" y="3765"/>
                </a:lnTo>
                <a:cubicBezTo>
                  <a:pt x="5542" y="3767"/>
                  <a:pt x="5558" y="3769"/>
                  <a:pt x="5568" y="3771"/>
                </a:cubicBezTo>
                <a:lnTo>
                  <a:pt x="5568" y="3771"/>
                </a:lnTo>
                <a:lnTo>
                  <a:pt x="5572" y="3777"/>
                </a:lnTo>
                <a:lnTo>
                  <a:pt x="5575" y="3783"/>
                </a:lnTo>
                <a:lnTo>
                  <a:pt x="5577" y="3779"/>
                </a:lnTo>
                <a:lnTo>
                  <a:pt x="5578" y="3776"/>
                </a:lnTo>
                <a:lnTo>
                  <a:pt x="5578" y="3776"/>
                </a:lnTo>
                <a:lnTo>
                  <a:pt x="5578" y="3776"/>
                </a:lnTo>
                <a:lnTo>
                  <a:pt x="5578" y="3776"/>
                </a:lnTo>
                <a:lnTo>
                  <a:pt x="5577" y="3779"/>
                </a:lnTo>
                <a:lnTo>
                  <a:pt x="5576" y="3781"/>
                </a:lnTo>
                <a:lnTo>
                  <a:pt x="5575" y="3783"/>
                </a:lnTo>
                <a:lnTo>
                  <a:pt x="5575" y="3783"/>
                </a:lnTo>
                <a:lnTo>
                  <a:pt x="5574" y="3786"/>
                </a:lnTo>
                <a:lnTo>
                  <a:pt x="5572" y="3792"/>
                </a:lnTo>
                <a:lnTo>
                  <a:pt x="5570" y="3797"/>
                </a:lnTo>
                <a:lnTo>
                  <a:pt x="5567" y="3803"/>
                </a:lnTo>
                <a:lnTo>
                  <a:pt x="5565" y="3809"/>
                </a:lnTo>
                <a:lnTo>
                  <a:pt x="5562" y="3818"/>
                </a:lnTo>
                <a:lnTo>
                  <a:pt x="5558" y="3829"/>
                </a:lnTo>
                <a:lnTo>
                  <a:pt x="5557" y="3832"/>
                </a:lnTo>
                <a:lnTo>
                  <a:pt x="5556" y="3834"/>
                </a:lnTo>
                <a:lnTo>
                  <a:pt x="5556" y="3837"/>
                </a:lnTo>
                <a:lnTo>
                  <a:pt x="5552" y="3849"/>
                </a:lnTo>
                <a:lnTo>
                  <a:pt x="5552" y="3849"/>
                </a:lnTo>
                <a:lnTo>
                  <a:pt x="5552" y="3849"/>
                </a:lnTo>
                <a:lnTo>
                  <a:pt x="5552" y="3849"/>
                </a:lnTo>
                <a:lnTo>
                  <a:pt x="5552" y="3849"/>
                </a:lnTo>
                <a:lnTo>
                  <a:pt x="5552" y="3850"/>
                </a:lnTo>
                <a:lnTo>
                  <a:pt x="5552" y="3850"/>
                </a:lnTo>
                <a:lnTo>
                  <a:pt x="5552" y="3850"/>
                </a:lnTo>
                <a:lnTo>
                  <a:pt x="5552" y="3850"/>
                </a:lnTo>
                <a:lnTo>
                  <a:pt x="5552" y="3852"/>
                </a:lnTo>
                <a:lnTo>
                  <a:pt x="5552" y="3852"/>
                </a:lnTo>
                <a:lnTo>
                  <a:pt x="5552" y="3852"/>
                </a:lnTo>
                <a:lnTo>
                  <a:pt x="5552" y="3852"/>
                </a:lnTo>
                <a:lnTo>
                  <a:pt x="5552" y="3853"/>
                </a:lnTo>
                <a:lnTo>
                  <a:pt x="5552" y="3853"/>
                </a:lnTo>
                <a:lnTo>
                  <a:pt x="5552" y="3855"/>
                </a:lnTo>
                <a:lnTo>
                  <a:pt x="5552" y="3855"/>
                </a:lnTo>
                <a:lnTo>
                  <a:pt x="5552" y="3855"/>
                </a:lnTo>
                <a:lnTo>
                  <a:pt x="5552" y="3855"/>
                </a:lnTo>
                <a:lnTo>
                  <a:pt x="5552" y="3855"/>
                </a:lnTo>
                <a:lnTo>
                  <a:pt x="5552" y="3855"/>
                </a:lnTo>
                <a:lnTo>
                  <a:pt x="5552" y="3853"/>
                </a:lnTo>
                <a:lnTo>
                  <a:pt x="5552" y="3853"/>
                </a:lnTo>
                <a:lnTo>
                  <a:pt x="5552" y="3853"/>
                </a:lnTo>
                <a:lnTo>
                  <a:pt x="5550" y="3857"/>
                </a:lnTo>
                <a:lnTo>
                  <a:pt x="5550" y="3859"/>
                </a:lnTo>
                <a:lnTo>
                  <a:pt x="5550" y="3859"/>
                </a:lnTo>
                <a:lnTo>
                  <a:pt x="5550" y="3859"/>
                </a:lnTo>
                <a:lnTo>
                  <a:pt x="5550" y="3859"/>
                </a:lnTo>
                <a:lnTo>
                  <a:pt x="5550" y="3859"/>
                </a:lnTo>
                <a:lnTo>
                  <a:pt x="5550" y="3859"/>
                </a:lnTo>
                <a:lnTo>
                  <a:pt x="5550" y="3859"/>
                </a:lnTo>
                <a:lnTo>
                  <a:pt x="5550" y="3861"/>
                </a:lnTo>
                <a:lnTo>
                  <a:pt x="5549" y="3865"/>
                </a:lnTo>
                <a:lnTo>
                  <a:pt x="5548" y="3869"/>
                </a:lnTo>
                <a:lnTo>
                  <a:pt x="5547" y="3873"/>
                </a:lnTo>
                <a:lnTo>
                  <a:pt x="5547" y="3873"/>
                </a:lnTo>
                <a:cubicBezTo>
                  <a:pt x="5547" y="3873"/>
                  <a:pt x="5547" y="3873"/>
                  <a:pt x="5546" y="3873"/>
                </a:cubicBezTo>
                <a:cubicBezTo>
                  <a:pt x="5541" y="3873"/>
                  <a:pt x="5536" y="3873"/>
                  <a:pt x="5531" y="3873"/>
                </a:cubicBezTo>
                <a:lnTo>
                  <a:pt x="5515" y="3872"/>
                </a:lnTo>
                <a:cubicBezTo>
                  <a:pt x="5503" y="3850"/>
                  <a:pt x="5491" y="3830"/>
                  <a:pt x="5478" y="3810"/>
                </a:cubicBezTo>
                <a:lnTo>
                  <a:pt x="5473" y="3803"/>
                </a:lnTo>
                <a:lnTo>
                  <a:pt x="5469" y="3797"/>
                </a:lnTo>
                <a:lnTo>
                  <a:pt x="5467" y="3793"/>
                </a:lnTo>
                <a:lnTo>
                  <a:pt x="5467" y="3792"/>
                </a:lnTo>
                <a:lnTo>
                  <a:pt x="5480" y="3779"/>
                </a:lnTo>
                <a:close/>
                <a:moveTo>
                  <a:pt x="5526" y="3952"/>
                </a:moveTo>
                <a:lnTo>
                  <a:pt x="5527" y="3948"/>
                </a:lnTo>
                <a:lnTo>
                  <a:pt x="5527" y="3949"/>
                </a:lnTo>
                <a:lnTo>
                  <a:pt x="5527" y="3952"/>
                </a:lnTo>
                <a:lnTo>
                  <a:pt x="5527" y="3952"/>
                </a:lnTo>
                <a:lnTo>
                  <a:pt x="5527" y="3952"/>
                </a:lnTo>
                <a:lnTo>
                  <a:pt x="5525" y="3959"/>
                </a:lnTo>
                <a:lnTo>
                  <a:pt x="5523" y="3969"/>
                </a:lnTo>
                <a:lnTo>
                  <a:pt x="5520" y="3981"/>
                </a:lnTo>
                <a:lnTo>
                  <a:pt x="5520" y="3981"/>
                </a:lnTo>
                <a:lnTo>
                  <a:pt x="5520" y="3982"/>
                </a:lnTo>
                <a:lnTo>
                  <a:pt x="5520" y="3981"/>
                </a:lnTo>
                <a:lnTo>
                  <a:pt x="5520" y="3981"/>
                </a:lnTo>
                <a:lnTo>
                  <a:pt x="5520" y="3982"/>
                </a:lnTo>
                <a:lnTo>
                  <a:pt x="5520" y="3982"/>
                </a:lnTo>
                <a:lnTo>
                  <a:pt x="5520" y="3984"/>
                </a:lnTo>
                <a:lnTo>
                  <a:pt x="5520" y="3984"/>
                </a:lnTo>
                <a:lnTo>
                  <a:pt x="5520" y="3982"/>
                </a:lnTo>
                <a:lnTo>
                  <a:pt x="5520" y="3982"/>
                </a:lnTo>
                <a:lnTo>
                  <a:pt x="5520" y="3981"/>
                </a:lnTo>
                <a:lnTo>
                  <a:pt x="5517" y="3991"/>
                </a:lnTo>
                <a:lnTo>
                  <a:pt x="5517" y="3991"/>
                </a:lnTo>
                <a:lnTo>
                  <a:pt x="5514" y="3991"/>
                </a:lnTo>
                <a:lnTo>
                  <a:pt x="5498" y="3991"/>
                </a:lnTo>
                <a:cubicBezTo>
                  <a:pt x="5484" y="3991"/>
                  <a:pt x="5466" y="3991"/>
                  <a:pt x="5443" y="3991"/>
                </a:cubicBezTo>
                <a:lnTo>
                  <a:pt x="5440" y="3991"/>
                </a:lnTo>
                <a:cubicBezTo>
                  <a:pt x="5427" y="3962"/>
                  <a:pt x="5412" y="3935"/>
                  <a:pt x="5397" y="3908"/>
                </a:cubicBezTo>
                <a:cubicBezTo>
                  <a:pt x="5392" y="3899"/>
                  <a:pt x="5387" y="3891"/>
                  <a:pt x="5382" y="3882"/>
                </a:cubicBezTo>
                <a:lnTo>
                  <a:pt x="5380" y="3880"/>
                </a:lnTo>
                <a:cubicBezTo>
                  <a:pt x="5404" y="3880"/>
                  <a:pt x="5427" y="3880"/>
                  <a:pt x="5448" y="3880"/>
                </a:cubicBezTo>
                <a:cubicBezTo>
                  <a:pt x="5465" y="3880"/>
                  <a:pt x="5481" y="3881"/>
                  <a:pt x="5495" y="3882"/>
                </a:cubicBezTo>
                <a:cubicBezTo>
                  <a:pt x="5506" y="3905"/>
                  <a:pt x="5516" y="3929"/>
                  <a:pt x="5526" y="3952"/>
                </a:cubicBezTo>
                <a:close/>
                <a:moveTo>
                  <a:pt x="5346" y="3891"/>
                </a:moveTo>
                <a:cubicBezTo>
                  <a:pt x="5355" y="3907"/>
                  <a:pt x="5364" y="3925"/>
                  <a:pt x="5373" y="3942"/>
                </a:cubicBezTo>
                <a:cubicBezTo>
                  <a:pt x="5381" y="3959"/>
                  <a:pt x="5389" y="3975"/>
                  <a:pt x="5396" y="3992"/>
                </a:cubicBezTo>
                <a:cubicBezTo>
                  <a:pt x="5365" y="3992"/>
                  <a:pt x="5332" y="3994"/>
                  <a:pt x="5298" y="3995"/>
                </a:cubicBezTo>
                <a:lnTo>
                  <a:pt x="5295" y="3990"/>
                </a:lnTo>
                <a:cubicBezTo>
                  <a:pt x="5287" y="3974"/>
                  <a:pt x="5278" y="3959"/>
                  <a:pt x="5269" y="3944"/>
                </a:cubicBezTo>
                <a:lnTo>
                  <a:pt x="5262" y="3933"/>
                </a:lnTo>
                <a:cubicBezTo>
                  <a:pt x="5260" y="3930"/>
                  <a:pt x="5257" y="3925"/>
                  <a:pt x="5256" y="3924"/>
                </a:cubicBezTo>
                <a:lnTo>
                  <a:pt x="5255" y="3922"/>
                </a:lnTo>
                <a:lnTo>
                  <a:pt x="5253" y="3920"/>
                </a:lnTo>
                <a:lnTo>
                  <a:pt x="5252" y="3918"/>
                </a:lnTo>
                <a:lnTo>
                  <a:pt x="5249" y="3913"/>
                </a:lnTo>
                <a:lnTo>
                  <a:pt x="5248" y="3911"/>
                </a:lnTo>
                <a:lnTo>
                  <a:pt x="5299" y="3882"/>
                </a:lnTo>
                <a:lnTo>
                  <a:pt x="5340" y="3881"/>
                </a:lnTo>
                <a:lnTo>
                  <a:pt x="5346" y="3891"/>
                </a:lnTo>
                <a:close/>
                <a:moveTo>
                  <a:pt x="5331" y="3865"/>
                </a:moveTo>
                <a:lnTo>
                  <a:pt x="5328" y="3865"/>
                </a:lnTo>
                <a:lnTo>
                  <a:pt x="5330" y="3864"/>
                </a:lnTo>
                <a:lnTo>
                  <a:pt x="5331" y="3865"/>
                </a:lnTo>
                <a:close/>
                <a:moveTo>
                  <a:pt x="5114" y="4195"/>
                </a:moveTo>
                <a:cubicBezTo>
                  <a:pt x="5133" y="4191"/>
                  <a:pt x="5152" y="4188"/>
                  <a:pt x="5171" y="4185"/>
                </a:cubicBezTo>
                <a:cubicBezTo>
                  <a:pt x="5179" y="4219"/>
                  <a:pt x="5185" y="4253"/>
                  <a:pt x="5189" y="4288"/>
                </a:cubicBezTo>
                <a:cubicBezTo>
                  <a:pt x="5192" y="4315"/>
                  <a:pt x="5193" y="4343"/>
                  <a:pt x="5192" y="4370"/>
                </a:cubicBezTo>
                <a:cubicBezTo>
                  <a:pt x="5192" y="4372"/>
                  <a:pt x="5192" y="4374"/>
                  <a:pt x="5192" y="4375"/>
                </a:cubicBezTo>
                <a:cubicBezTo>
                  <a:pt x="5177" y="4378"/>
                  <a:pt x="5163" y="4381"/>
                  <a:pt x="5149" y="4385"/>
                </a:cubicBezTo>
                <a:lnTo>
                  <a:pt x="5149" y="4385"/>
                </a:lnTo>
                <a:lnTo>
                  <a:pt x="5149" y="4385"/>
                </a:lnTo>
                <a:cubicBezTo>
                  <a:pt x="5149" y="4382"/>
                  <a:pt x="5149" y="4383"/>
                  <a:pt x="5149" y="4385"/>
                </a:cubicBezTo>
                <a:lnTo>
                  <a:pt x="5149" y="4385"/>
                </a:lnTo>
                <a:cubicBezTo>
                  <a:pt x="5149" y="4380"/>
                  <a:pt x="5149" y="4376"/>
                  <a:pt x="5149" y="4372"/>
                </a:cubicBezTo>
                <a:cubicBezTo>
                  <a:pt x="5147" y="4346"/>
                  <a:pt x="5144" y="4321"/>
                  <a:pt x="5139" y="4296"/>
                </a:cubicBezTo>
                <a:cubicBezTo>
                  <a:pt x="5133" y="4262"/>
                  <a:pt x="5124" y="4228"/>
                  <a:pt x="5113" y="4195"/>
                </a:cubicBezTo>
                <a:lnTo>
                  <a:pt x="5114" y="4195"/>
                </a:lnTo>
                <a:close/>
                <a:moveTo>
                  <a:pt x="5164" y="4923"/>
                </a:moveTo>
                <a:lnTo>
                  <a:pt x="5176" y="4915"/>
                </a:lnTo>
                <a:lnTo>
                  <a:pt x="5183" y="4911"/>
                </a:lnTo>
                <a:lnTo>
                  <a:pt x="5188" y="4907"/>
                </a:lnTo>
                <a:cubicBezTo>
                  <a:pt x="5195" y="4902"/>
                  <a:pt x="5200" y="4897"/>
                  <a:pt x="5207" y="4893"/>
                </a:cubicBezTo>
                <a:cubicBezTo>
                  <a:pt x="5219" y="4883"/>
                  <a:pt x="5230" y="4873"/>
                  <a:pt x="5241" y="4864"/>
                </a:cubicBezTo>
                <a:cubicBezTo>
                  <a:pt x="5262" y="4845"/>
                  <a:pt x="5281" y="4824"/>
                  <a:pt x="5299" y="4802"/>
                </a:cubicBezTo>
                <a:cubicBezTo>
                  <a:pt x="5332" y="4761"/>
                  <a:pt x="5358" y="4715"/>
                  <a:pt x="5375" y="4665"/>
                </a:cubicBezTo>
                <a:cubicBezTo>
                  <a:pt x="5379" y="4654"/>
                  <a:pt x="5383" y="4642"/>
                  <a:pt x="5386" y="4630"/>
                </a:cubicBezTo>
                <a:lnTo>
                  <a:pt x="5406" y="4631"/>
                </a:lnTo>
                <a:lnTo>
                  <a:pt x="5411" y="4631"/>
                </a:lnTo>
                <a:lnTo>
                  <a:pt x="5416" y="4590"/>
                </a:lnTo>
                <a:lnTo>
                  <a:pt x="5415" y="4598"/>
                </a:lnTo>
                <a:lnTo>
                  <a:pt x="5414" y="4605"/>
                </a:lnTo>
                <a:lnTo>
                  <a:pt x="5414" y="4605"/>
                </a:lnTo>
                <a:cubicBezTo>
                  <a:pt x="5413" y="4605"/>
                  <a:pt x="5413" y="4605"/>
                  <a:pt x="5412" y="4605"/>
                </a:cubicBezTo>
                <a:lnTo>
                  <a:pt x="5400" y="4605"/>
                </a:lnTo>
                <a:lnTo>
                  <a:pt x="5393" y="4605"/>
                </a:lnTo>
                <a:cubicBezTo>
                  <a:pt x="5399" y="4578"/>
                  <a:pt x="5404" y="4551"/>
                  <a:pt x="5406" y="4524"/>
                </a:cubicBezTo>
                <a:lnTo>
                  <a:pt x="5420" y="4525"/>
                </a:lnTo>
                <a:lnTo>
                  <a:pt x="5424" y="4525"/>
                </a:lnTo>
                <a:lnTo>
                  <a:pt x="5424" y="4525"/>
                </a:lnTo>
                <a:lnTo>
                  <a:pt x="5420" y="4554"/>
                </a:lnTo>
                <a:lnTo>
                  <a:pt x="5429" y="4487"/>
                </a:lnTo>
                <a:lnTo>
                  <a:pt x="5430" y="4479"/>
                </a:lnTo>
                <a:lnTo>
                  <a:pt x="5430" y="4483"/>
                </a:lnTo>
                <a:lnTo>
                  <a:pt x="5430" y="4478"/>
                </a:lnTo>
                <a:cubicBezTo>
                  <a:pt x="5429" y="4486"/>
                  <a:pt x="5427" y="4494"/>
                  <a:pt x="5427" y="4502"/>
                </a:cubicBezTo>
                <a:lnTo>
                  <a:pt x="5426" y="4509"/>
                </a:lnTo>
                <a:lnTo>
                  <a:pt x="5426" y="4509"/>
                </a:lnTo>
                <a:cubicBezTo>
                  <a:pt x="5421" y="4510"/>
                  <a:pt x="5416" y="4510"/>
                  <a:pt x="5412" y="4509"/>
                </a:cubicBezTo>
                <a:lnTo>
                  <a:pt x="5408" y="4509"/>
                </a:lnTo>
                <a:cubicBezTo>
                  <a:pt x="5408" y="4504"/>
                  <a:pt x="5409" y="4498"/>
                  <a:pt x="5410" y="4492"/>
                </a:cubicBezTo>
                <a:cubicBezTo>
                  <a:pt x="5411" y="4476"/>
                  <a:pt x="5412" y="4460"/>
                  <a:pt x="5412" y="4443"/>
                </a:cubicBezTo>
                <a:cubicBezTo>
                  <a:pt x="5412" y="4440"/>
                  <a:pt x="5412" y="4436"/>
                  <a:pt x="5412" y="4433"/>
                </a:cubicBezTo>
                <a:cubicBezTo>
                  <a:pt x="5425" y="4434"/>
                  <a:pt x="5434" y="4435"/>
                  <a:pt x="5436" y="4436"/>
                </a:cubicBezTo>
                <a:lnTo>
                  <a:pt x="5436" y="4436"/>
                </a:lnTo>
                <a:lnTo>
                  <a:pt x="5433" y="4460"/>
                </a:lnTo>
                <a:lnTo>
                  <a:pt x="5433" y="4464"/>
                </a:lnTo>
                <a:lnTo>
                  <a:pt x="5433" y="4466"/>
                </a:lnTo>
                <a:lnTo>
                  <a:pt x="5433" y="4468"/>
                </a:lnTo>
                <a:lnTo>
                  <a:pt x="5433" y="4468"/>
                </a:lnTo>
                <a:lnTo>
                  <a:pt x="5433" y="4470"/>
                </a:lnTo>
                <a:lnTo>
                  <a:pt x="5433" y="4473"/>
                </a:lnTo>
                <a:lnTo>
                  <a:pt x="5433" y="4472"/>
                </a:lnTo>
                <a:lnTo>
                  <a:pt x="5432" y="4480"/>
                </a:lnTo>
                <a:lnTo>
                  <a:pt x="5433" y="4469"/>
                </a:lnTo>
                <a:lnTo>
                  <a:pt x="5434" y="4461"/>
                </a:lnTo>
                <a:lnTo>
                  <a:pt x="5440" y="4416"/>
                </a:lnTo>
                <a:lnTo>
                  <a:pt x="5449" y="4358"/>
                </a:lnTo>
                <a:cubicBezTo>
                  <a:pt x="5450" y="4347"/>
                  <a:pt x="5452" y="4337"/>
                  <a:pt x="5453" y="4326"/>
                </a:cubicBezTo>
                <a:lnTo>
                  <a:pt x="5453" y="4322"/>
                </a:lnTo>
                <a:lnTo>
                  <a:pt x="5455" y="4311"/>
                </a:lnTo>
                <a:lnTo>
                  <a:pt x="5456" y="4305"/>
                </a:lnTo>
                <a:lnTo>
                  <a:pt x="5464" y="4256"/>
                </a:lnTo>
                <a:lnTo>
                  <a:pt x="5467" y="4238"/>
                </a:lnTo>
                <a:lnTo>
                  <a:pt x="5467" y="4237"/>
                </a:lnTo>
                <a:lnTo>
                  <a:pt x="5468" y="4231"/>
                </a:lnTo>
                <a:cubicBezTo>
                  <a:pt x="5471" y="4245"/>
                  <a:pt x="5473" y="4260"/>
                  <a:pt x="5475" y="4274"/>
                </a:cubicBezTo>
                <a:cubicBezTo>
                  <a:pt x="5479" y="4312"/>
                  <a:pt x="5481" y="4349"/>
                  <a:pt x="5482" y="4387"/>
                </a:cubicBezTo>
                <a:lnTo>
                  <a:pt x="5482" y="4404"/>
                </a:lnTo>
                <a:lnTo>
                  <a:pt x="5482" y="4416"/>
                </a:lnTo>
                <a:lnTo>
                  <a:pt x="5482" y="4430"/>
                </a:lnTo>
                <a:lnTo>
                  <a:pt x="5482" y="4444"/>
                </a:lnTo>
                <a:cubicBezTo>
                  <a:pt x="5480" y="4462"/>
                  <a:pt x="5479" y="4480"/>
                  <a:pt x="5477" y="4498"/>
                </a:cubicBezTo>
                <a:cubicBezTo>
                  <a:pt x="5469" y="4562"/>
                  <a:pt x="5452" y="4624"/>
                  <a:pt x="5426" y="4683"/>
                </a:cubicBezTo>
                <a:cubicBezTo>
                  <a:pt x="5403" y="4735"/>
                  <a:pt x="5370" y="4783"/>
                  <a:pt x="5330" y="4825"/>
                </a:cubicBezTo>
                <a:cubicBezTo>
                  <a:pt x="5309" y="4846"/>
                  <a:pt x="5287" y="4866"/>
                  <a:pt x="5263" y="4884"/>
                </a:cubicBezTo>
                <a:cubicBezTo>
                  <a:pt x="5251" y="4893"/>
                  <a:pt x="5238" y="4902"/>
                  <a:pt x="5224" y="4911"/>
                </a:cubicBezTo>
                <a:cubicBezTo>
                  <a:pt x="5217" y="4916"/>
                  <a:pt x="5211" y="4920"/>
                  <a:pt x="5203" y="4924"/>
                </a:cubicBezTo>
                <a:lnTo>
                  <a:pt x="5191" y="4932"/>
                </a:lnTo>
                <a:lnTo>
                  <a:pt x="5178" y="4939"/>
                </a:lnTo>
                <a:cubicBezTo>
                  <a:pt x="5108" y="4978"/>
                  <a:pt x="5033" y="5008"/>
                  <a:pt x="4956" y="5027"/>
                </a:cubicBezTo>
                <a:cubicBezTo>
                  <a:pt x="5029" y="5001"/>
                  <a:pt x="5099" y="4967"/>
                  <a:pt x="5164" y="4924"/>
                </a:cubicBezTo>
                <a:lnTo>
                  <a:pt x="5164" y="4923"/>
                </a:lnTo>
                <a:close/>
                <a:moveTo>
                  <a:pt x="5052" y="5146"/>
                </a:moveTo>
                <a:cubicBezTo>
                  <a:pt x="5093" y="5129"/>
                  <a:pt x="5132" y="5109"/>
                  <a:pt x="5170" y="5087"/>
                </a:cubicBezTo>
                <a:cubicBezTo>
                  <a:pt x="5189" y="5076"/>
                  <a:pt x="5208" y="5065"/>
                  <a:pt x="5226" y="5053"/>
                </a:cubicBezTo>
                <a:cubicBezTo>
                  <a:pt x="5235" y="5047"/>
                  <a:pt x="5244" y="5040"/>
                  <a:pt x="5253" y="5034"/>
                </a:cubicBezTo>
                <a:lnTo>
                  <a:pt x="5266" y="5024"/>
                </a:lnTo>
                <a:lnTo>
                  <a:pt x="5278" y="5016"/>
                </a:lnTo>
                <a:cubicBezTo>
                  <a:pt x="5334" y="4973"/>
                  <a:pt x="5383" y="4922"/>
                  <a:pt x="5423" y="4865"/>
                </a:cubicBezTo>
                <a:cubicBezTo>
                  <a:pt x="5461" y="4811"/>
                  <a:pt x="5489" y="4751"/>
                  <a:pt x="5508" y="4688"/>
                </a:cubicBezTo>
                <a:cubicBezTo>
                  <a:pt x="5528" y="4619"/>
                  <a:pt x="5539" y="4548"/>
                  <a:pt x="5540" y="4476"/>
                </a:cubicBezTo>
                <a:cubicBezTo>
                  <a:pt x="5540" y="4458"/>
                  <a:pt x="5540" y="4437"/>
                  <a:pt x="5540" y="4418"/>
                </a:cubicBezTo>
                <a:lnTo>
                  <a:pt x="5540" y="4413"/>
                </a:lnTo>
                <a:lnTo>
                  <a:pt x="5540" y="4406"/>
                </a:lnTo>
                <a:lnTo>
                  <a:pt x="5540" y="4394"/>
                </a:lnTo>
                <a:lnTo>
                  <a:pt x="5540" y="4387"/>
                </a:lnTo>
                <a:cubicBezTo>
                  <a:pt x="5540" y="4394"/>
                  <a:pt x="5540" y="4389"/>
                  <a:pt x="5540" y="4390"/>
                </a:cubicBezTo>
                <a:lnTo>
                  <a:pt x="5540" y="4390"/>
                </a:lnTo>
                <a:lnTo>
                  <a:pt x="5540" y="4388"/>
                </a:lnTo>
                <a:cubicBezTo>
                  <a:pt x="5540" y="4379"/>
                  <a:pt x="5539" y="4369"/>
                  <a:pt x="5538" y="4359"/>
                </a:cubicBezTo>
                <a:cubicBezTo>
                  <a:pt x="5535" y="4320"/>
                  <a:pt x="5529" y="4281"/>
                  <a:pt x="5521" y="4242"/>
                </a:cubicBezTo>
                <a:cubicBezTo>
                  <a:pt x="5512" y="4200"/>
                  <a:pt x="5501" y="4158"/>
                  <a:pt x="5488" y="4117"/>
                </a:cubicBezTo>
                <a:lnTo>
                  <a:pt x="5490" y="4105"/>
                </a:lnTo>
                <a:lnTo>
                  <a:pt x="5493" y="4093"/>
                </a:lnTo>
                <a:lnTo>
                  <a:pt x="5494" y="4089"/>
                </a:lnTo>
                <a:lnTo>
                  <a:pt x="5494" y="4089"/>
                </a:lnTo>
                <a:lnTo>
                  <a:pt x="5494" y="4093"/>
                </a:lnTo>
                <a:lnTo>
                  <a:pt x="5494" y="4092"/>
                </a:lnTo>
                <a:lnTo>
                  <a:pt x="5494" y="4089"/>
                </a:lnTo>
                <a:lnTo>
                  <a:pt x="5494" y="4089"/>
                </a:lnTo>
                <a:lnTo>
                  <a:pt x="5497" y="4073"/>
                </a:lnTo>
                <a:lnTo>
                  <a:pt x="5500" y="4057"/>
                </a:lnTo>
                <a:lnTo>
                  <a:pt x="5504" y="4043"/>
                </a:lnTo>
                <a:lnTo>
                  <a:pt x="5509" y="4021"/>
                </a:lnTo>
                <a:lnTo>
                  <a:pt x="5510" y="4015"/>
                </a:lnTo>
                <a:cubicBezTo>
                  <a:pt x="5515" y="3994"/>
                  <a:pt x="5520" y="3975"/>
                  <a:pt x="5525" y="3957"/>
                </a:cubicBezTo>
                <a:lnTo>
                  <a:pt x="5525" y="3956"/>
                </a:lnTo>
                <a:lnTo>
                  <a:pt x="5526" y="3952"/>
                </a:lnTo>
                <a:cubicBezTo>
                  <a:pt x="5528" y="3958"/>
                  <a:pt x="5530" y="3963"/>
                  <a:pt x="5532" y="3968"/>
                </a:cubicBezTo>
                <a:cubicBezTo>
                  <a:pt x="5565" y="4049"/>
                  <a:pt x="5590" y="4134"/>
                  <a:pt x="5604" y="4220"/>
                </a:cubicBezTo>
                <a:cubicBezTo>
                  <a:pt x="5611" y="4262"/>
                  <a:pt x="5616" y="4305"/>
                  <a:pt x="5618" y="4348"/>
                </a:cubicBezTo>
                <a:cubicBezTo>
                  <a:pt x="5618" y="4358"/>
                  <a:pt x="5619" y="4369"/>
                  <a:pt x="5619" y="4380"/>
                </a:cubicBezTo>
                <a:lnTo>
                  <a:pt x="5619" y="4391"/>
                </a:lnTo>
                <a:cubicBezTo>
                  <a:pt x="5619" y="4391"/>
                  <a:pt x="5619" y="4385"/>
                  <a:pt x="5619" y="4388"/>
                </a:cubicBezTo>
                <a:lnTo>
                  <a:pt x="5619" y="4414"/>
                </a:lnTo>
                <a:cubicBezTo>
                  <a:pt x="5619" y="4422"/>
                  <a:pt x="5619" y="4434"/>
                  <a:pt x="5619" y="4444"/>
                </a:cubicBezTo>
                <a:cubicBezTo>
                  <a:pt x="5619" y="4454"/>
                  <a:pt x="5618" y="4465"/>
                  <a:pt x="5618" y="4476"/>
                </a:cubicBezTo>
                <a:cubicBezTo>
                  <a:pt x="5613" y="4555"/>
                  <a:pt x="5597" y="4633"/>
                  <a:pt x="5571" y="4707"/>
                </a:cubicBezTo>
                <a:cubicBezTo>
                  <a:pt x="5546" y="4775"/>
                  <a:pt x="5510" y="4839"/>
                  <a:pt x="5465" y="4896"/>
                </a:cubicBezTo>
                <a:cubicBezTo>
                  <a:pt x="5417" y="4954"/>
                  <a:pt x="5361" y="5005"/>
                  <a:pt x="5298" y="5046"/>
                </a:cubicBezTo>
                <a:lnTo>
                  <a:pt x="5285" y="5054"/>
                </a:lnTo>
                <a:lnTo>
                  <a:pt x="5271" y="5063"/>
                </a:lnTo>
                <a:cubicBezTo>
                  <a:pt x="5262" y="5069"/>
                  <a:pt x="5252" y="5075"/>
                  <a:pt x="5242" y="5081"/>
                </a:cubicBezTo>
                <a:cubicBezTo>
                  <a:pt x="5223" y="5092"/>
                  <a:pt x="5203" y="5103"/>
                  <a:pt x="5183" y="5113"/>
                </a:cubicBezTo>
                <a:cubicBezTo>
                  <a:pt x="5142" y="5133"/>
                  <a:pt x="5101" y="5150"/>
                  <a:pt x="5058" y="5165"/>
                </a:cubicBezTo>
                <a:cubicBezTo>
                  <a:pt x="4975" y="5194"/>
                  <a:pt x="4888" y="5213"/>
                  <a:pt x="4800" y="5223"/>
                </a:cubicBezTo>
                <a:cubicBezTo>
                  <a:pt x="4886" y="5206"/>
                  <a:pt x="4970" y="5180"/>
                  <a:pt x="5052" y="5146"/>
                </a:cubicBezTo>
                <a:close/>
                <a:moveTo>
                  <a:pt x="5618" y="3703"/>
                </a:moveTo>
                <a:lnTo>
                  <a:pt x="5618" y="3703"/>
                </a:lnTo>
                <a:lnTo>
                  <a:pt x="5618" y="3703"/>
                </a:lnTo>
                <a:lnTo>
                  <a:pt x="5618" y="3703"/>
                </a:lnTo>
                <a:close/>
                <a:moveTo>
                  <a:pt x="5622" y="3695"/>
                </a:moveTo>
                <a:lnTo>
                  <a:pt x="5622" y="3695"/>
                </a:lnTo>
                <a:lnTo>
                  <a:pt x="5622" y="3695"/>
                </a:lnTo>
                <a:lnTo>
                  <a:pt x="5622" y="3695"/>
                </a:lnTo>
                <a:lnTo>
                  <a:pt x="5622" y="3695"/>
                </a:lnTo>
                <a:lnTo>
                  <a:pt x="5622" y="3695"/>
                </a:lnTo>
                <a:lnTo>
                  <a:pt x="5622" y="3695"/>
                </a:lnTo>
                <a:lnTo>
                  <a:pt x="5622" y="3694"/>
                </a:lnTo>
                <a:lnTo>
                  <a:pt x="5622" y="3694"/>
                </a:lnTo>
                <a:lnTo>
                  <a:pt x="5622" y="3694"/>
                </a:lnTo>
                <a:lnTo>
                  <a:pt x="5622" y="3694"/>
                </a:lnTo>
                <a:lnTo>
                  <a:pt x="5622" y="3693"/>
                </a:lnTo>
                <a:lnTo>
                  <a:pt x="5621" y="3695"/>
                </a:lnTo>
                <a:lnTo>
                  <a:pt x="5620" y="3696"/>
                </a:lnTo>
                <a:lnTo>
                  <a:pt x="5620" y="3698"/>
                </a:lnTo>
                <a:lnTo>
                  <a:pt x="5622" y="3695"/>
                </a:lnTo>
                <a:close/>
                <a:moveTo>
                  <a:pt x="5626" y="3688"/>
                </a:moveTo>
                <a:lnTo>
                  <a:pt x="5626" y="3688"/>
                </a:lnTo>
                <a:lnTo>
                  <a:pt x="5626" y="3688"/>
                </a:lnTo>
                <a:close/>
                <a:moveTo>
                  <a:pt x="5628" y="3686"/>
                </a:moveTo>
                <a:lnTo>
                  <a:pt x="5628" y="3686"/>
                </a:lnTo>
                <a:lnTo>
                  <a:pt x="5628" y="3686"/>
                </a:lnTo>
                <a:close/>
                <a:moveTo>
                  <a:pt x="5634" y="3676"/>
                </a:moveTo>
                <a:lnTo>
                  <a:pt x="5634" y="3676"/>
                </a:lnTo>
                <a:lnTo>
                  <a:pt x="5634" y="3676"/>
                </a:lnTo>
                <a:close/>
                <a:moveTo>
                  <a:pt x="5635" y="3675"/>
                </a:moveTo>
                <a:lnTo>
                  <a:pt x="5637" y="3673"/>
                </a:lnTo>
                <a:lnTo>
                  <a:pt x="5635" y="3675"/>
                </a:lnTo>
                <a:close/>
                <a:moveTo>
                  <a:pt x="5639" y="3670"/>
                </a:moveTo>
                <a:lnTo>
                  <a:pt x="5639" y="3670"/>
                </a:lnTo>
                <a:close/>
                <a:moveTo>
                  <a:pt x="5615" y="3692"/>
                </a:moveTo>
                <a:lnTo>
                  <a:pt x="5615" y="3692"/>
                </a:lnTo>
                <a:close/>
                <a:moveTo>
                  <a:pt x="5601" y="3703"/>
                </a:moveTo>
                <a:lnTo>
                  <a:pt x="5601" y="3703"/>
                </a:lnTo>
                <a:lnTo>
                  <a:pt x="5601" y="3703"/>
                </a:lnTo>
                <a:lnTo>
                  <a:pt x="5601" y="3703"/>
                </a:lnTo>
                <a:lnTo>
                  <a:pt x="5601" y="3703"/>
                </a:lnTo>
                <a:lnTo>
                  <a:pt x="5601" y="3703"/>
                </a:lnTo>
                <a:lnTo>
                  <a:pt x="5601" y="3703"/>
                </a:lnTo>
                <a:close/>
                <a:moveTo>
                  <a:pt x="5600" y="3704"/>
                </a:moveTo>
                <a:lnTo>
                  <a:pt x="5600" y="3704"/>
                </a:lnTo>
                <a:close/>
                <a:moveTo>
                  <a:pt x="5593" y="3709"/>
                </a:moveTo>
                <a:lnTo>
                  <a:pt x="5593" y="3709"/>
                </a:lnTo>
                <a:close/>
                <a:moveTo>
                  <a:pt x="5592" y="3709"/>
                </a:moveTo>
                <a:lnTo>
                  <a:pt x="5592" y="3709"/>
                </a:lnTo>
                <a:lnTo>
                  <a:pt x="5592" y="3709"/>
                </a:lnTo>
                <a:close/>
                <a:moveTo>
                  <a:pt x="5590" y="3710"/>
                </a:moveTo>
                <a:lnTo>
                  <a:pt x="5590" y="3710"/>
                </a:lnTo>
                <a:lnTo>
                  <a:pt x="5590" y="3710"/>
                </a:lnTo>
                <a:lnTo>
                  <a:pt x="5590" y="3710"/>
                </a:lnTo>
                <a:lnTo>
                  <a:pt x="5590" y="3710"/>
                </a:lnTo>
                <a:lnTo>
                  <a:pt x="5590" y="3710"/>
                </a:lnTo>
                <a:lnTo>
                  <a:pt x="5590" y="3710"/>
                </a:lnTo>
                <a:lnTo>
                  <a:pt x="5590" y="3710"/>
                </a:lnTo>
                <a:lnTo>
                  <a:pt x="5590" y="3710"/>
                </a:lnTo>
                <a:lnTo>
                  <a:pt x="5590" y="3710"/>
                </a:lnTo>
                <a:close/>
                <a:moveTo>
                  <a:pt x="5587" y="3713"/>
                </a:moveTo>
                <a:lnTo>
                  <a:pt x="5586" y="3714"/>
                </a:lnTo>
                <a:lnTo>
                  <a:pt x="5586" y="3714"/>
                </a:lnTo>
                <a:lnTo>
                  <a:pt x="5586" y="3714"/>
                </a:lnTo>
                <a:lnTo>
                  <a:pt x="5586" y="3714"/>
                </a:lnTo>
                <a:lnTo>
                  <a:pt x="5586" y="3714"/>
                </a:lnTo>
                <a:lnTo>
                  <a:pt x="5586" y="3714"/>
                </a:lnTo>
                <a:lnTo>
                  <a:pt x="5587" y="3714"/>
                </a:lnTo>
                <a:lnTo>
                  <a:pt x="5587" y="3714"/>
                </a:lnTo>
                <a:lnTo>
                  <a:pt x="5587" y="3714"/>
                </a:lnTo>
                <a:lnTo>
                  <a:pt x="5587" y="3714"/>
                </a:lnTo>
                <a:lnTo>
                  <a:pt x="5587" y="3714"/>
                </a:lnTo>
                <a:lnTo>
                  <a:pt x="5586" y="3714"/>
                </a:lnTo>
                <a:lnTo>
                  <a:pt x="5591" y="3710"/>
                </a:lnTo>
                <a:lnTo>
                  <a:pt x="5587" y="3713"/>
                </a:lnTo>
                <a:close/>
                <a:moveTo>
                  <a:pt x="5582" y="3716"/>
                </a:moveTo>
                <a:lnTo>
                  <a:pt x="5582" y="3716"/>
                </a:lnTo>
                <a:lnTo>
                  <a:pt x="5583" y="3716"/>
                </a:lnTo>
                <a:lnTo>
                  <a:pt x="5582" y="3716"/>
                </a:lnTo>
                <a:lnTo>
                  <a:pt x="5582" y="3716"/>
                </a:lnTo>
                <a:lnTo>
                  <a:pt x="5582" y="3716"/>
                </a:lnTo>
                <a:lnTo>
                  <a:pt x="5582" y="3716"/>
                </a:lnTo>
                <a:lnTo>
                  <a:pt x="5582" y="3716"/>
                </a:lnTo>
                <a:lnTo>
                  <a:pt x="5582" y="3716"/>
                </a:lnTo>
                <a:lnTo>
                  <a:pt x="5582" y="3716"/>
                </a:lnTo>
                <a:lnTo>
                  <a:pt x="5582" y="3716"/>
                </a:lnTo>
                <a:lnTo>
                  <a:pt x="5582" y="3716"/>
                </a:lnTo>
                <a:close/>
                <a:moveTo>
                  <a:pt x="5577" y="3719"/>
                </a:moveTo>
                <a:lnTo>
                  <a:pt x="5575" y="3721"/>
                </a:lnTo>
                <a:lnTo>
                  <a:pt x="5577" y="3720"/>
                </a:lnTo>
                <a:lnTo>
                  <a:pt x="5576" y="3720"/>
                </a:lnTo>
                <a:lnTo>
                  <a:pt x="5576" y="3720"/>
                </a:lnTo>
                <a:lnTo>
                  <a:pt x="5576" y="3720"/>
                </a:lnTo>
                <a:lnTo>
                  <a:pt x="5576" y="3720"/>
                </a:lnTo>
                <a:lnTo>
                  <a:pt x="5576" y="3720"/>
                </a:lnTo>
                <a:lnTo>
                  <a:pt x="5576" y="3720"/>
                </a:lnTo>
                <a:lnTo>
                  <a:pt x="5575" y="3720"/>
                </a:lnTo>
                <a:lnTo>
                  <a:pt x="5575" y="3720"/>
                </a:lnTo>
                <a:lnTo>
                  <a:pt x="5575" y="3720"/>
                </a:lnTo>
                <a:lnTo>
                  <a:pt x="5579" y="3717"/>
                </a:lnTo>
                <a:lnTo>
                  <a:pt x="5577" y="3719"/>
                </a:lnTo>
                <a:close/>
                <a:moveTo>
                  <a:pt x="5563" y="3729"/>
                </a:moveTo>
                <a:lnTo>
                  <a:pt x="5563" y="3729"/>
                </a:lnTo>
                <a:close/>
                <a:moveTo>
                  <a:pt x="5552" y="3736"/>
                </a:moveTo>
                <a:lnTo>
                  <a:pt x="5552" y="3736"/>
                </a:lnTo>
                <a:lnTo>
                  <a:pt x="5552" y="3736"/>
                </a:lnTo>
                <a:close/>
                <a:moveTo>
                  <a:pt x="5549" y="3738"/>
                </a:moveTo>
                <a:lnTo>
                  <a:pt x="5547" y="3740"/>
                </a:lnTo>
                <a:lnTo>
                  <a:pt x="5547" y="3740"/>
                </a:lnTo>
                <a:lnTo>
                  <a:pt x="5547" y="3740"/>
                </a:lnTo>
                <a:lnTo>
                  <a:pt x="5547" y="3740"/>
                </a:lnTo>
                <a:lnTo>
                  <a:pt x="5547" y="3740"/>
                </a:lnTo>
                <a:lnTo>
                  <a:pt x="5547" y="3740"/>
                </a:lnTo>
                <a:lnTo>
                  <a:pt x="5547" y="3740"/>
                </a:lnTo>
                <a:lnTo>
                  <a:pt x="5547" y="3740"/>
                </a:lnTo>
                <a:lnTo>
                  <a:pt x="5547" y="3740"/>
                </a:lnTo>
                <a:lnTo>
                  <a:pt x="5548" y="3740"/>
                </a:lnTo>
                <a:lnTo>
                  <a:pt x="5550" y="3739"/>
                </a:lnTo>
                <a:lnTo>
                  <a:pt x="5551" y="3739"/>
                </a:lnTo>
                <a:lnTo>
                  <a:pt x="5550" y="3739"/>
                </a:lnTo>
                <a:lnTo>
                  <a:pt x="5550" y="3739"/>
                </a:lnTo>
                <a:lnTo>
                  <a:pt x="5549" y="3739"/>
                </a:lnTo>
                <a:lnTo>
                  <a:pt x="5549" y="3739"/>
                </a:lnTo>
                <a:lnTo>
                  <a:pt x="5549" y="3739"/>
                </a:lnTo>
                <a:lnTo>
                  <a:pt x="5549" y="3739"/>
                </a:lnTo>
                <a:lnTo>
                  <a:pt x="5549" y="3739"/>
                </a:lnTo>
                <a:lnTo>
                  <a:pt x="5549" y="3739"/>
                </a:lnTo>
                <a:lnTo>
                  <a:pt x="5549" y="3739"/>
                </a:lnTo>
                <a:lnTo>
                  <a:pt x="5549" y="3739"/>
                </a:lnTo>
                <a:lnTo>
                  <a:pt x="5549" y="3739"/>
                </a:lnTo>
                <a:lnTo>
                  <a:pt x="5548" y="3739"/>
                </a:lnTo>
                <a:lnTo>
                  <a:pt x="5548" y="3739"/>
                </a:lnTo>
                <a:lnTo>
                  <a:pt x="5548" y="3739"/>
                </a:lnTo>
                <a:lnTo>
                  <a:pt x="5548" y="3739"/>
                </a:lnTo>
                <a:lnTo>
                  <a:pt x="5550" y="3738"/>
                </a:lnTo>
                <a:lnTo>
                  <a:pt x="5552" y="3736"/>
                </a:lnTo>
                <a:lnTo>
                  <a:pt x="5551" y="3736"/>
                </a:lnTo>
                <a:lnTo>
                  <a:pt x="5549" y="3738"/>
                </a:lnTo>
                <a:close/>
                <a:moveTo>
                  <a:pt x="5538" y="3746"/>
                </a:moveTo>
                <a:lnTo>
                  <a:pt x="5538" y="3746"/>
                </a:lnTo>
                <a:lnTo>
                  <a:pt x="5538" y="3746"/>
                </a:lnTo>
                <a:close/>
                <a:moveTo>
                  <a:pt x="5534" y="3748"/>
                </a:moveTo>
                <a:lnTo>
                  <a:pt x="5533" y="3749"/>
                </a:lnTo>
                <a:lnTo>
                  <a:pt x="5532" y="3749"/>
                </a:lnTo>
                <a:lnTo>
                  <a:pt x="5532" y="3749"/>
                </a:lnTo>
                <a:lnTo>
                  <a:pt x="5532" y="3749"/>
                </a:lnTo>
                <a:lnTo>
                  <a:pt x="5532" y="3749"/>
                </a:lnTo>
                <a:lnTo>
                  <a:pt x="5531" y="3750"/>
                </a:lnTo>
                <a:lnTo>
                  <a:pt x="5535" y="3747"/>
                </a:lnTo>
                <a:lnTo>
                  <a:pt x="5535" y="3747"/>
                </a:lnTo>
                <a:lnTo>
                  <a:pt x="5535" y="3747"/>
                </a:lnTo>
                <a:lnTo>
                  <a:pt x="5534" y="3748"/>
                </a:lnTo>
                <a:close/>
                <a:moveTo>
                  <a:pt x="5501" y="3768"/>
                </a:moveTo>
                <a:lnTo>
                  <a:pt x="5501" y="3768"/>
                </a:lnTo>
                <a:lnTo>
                  <a:pt x="5501" y="3768"/>
                </a:lnTo>
                <a:lnTo>
                  <a:pt x="5501" y="3768"/>
                </a:lnTo>
                <a:close/>
                <a:moveTo>
                  <a:pt x="5499" y="3768"/>
                </a:moveTo>
                <a:lnTo>
                  <a:pt x="5499" y="3768"/>
                </a:lnTo>
                <a:lnTo>
                  <a:pt x="5499" y="3768"/>
                </a:lnTo>
                <a:close/>
                <a:moveTo>
                  <a:pt x="5448" y="3797"/>
                </a:moveTo>
                <a:lnTo>
                  <a:pt x="5449" y="3799"/>
                </a:lnTo>
                <a:lnTo>
                  <a:pt x="5454" y="3808"/>
                </a:lnTo>
                <a:lnTo>
                  <a:pt x="5462" y="3820"/>
                </a:lnTo>
                <a:cubicBezTo>
                  <a:pt x="5467" y="3830"/>
                  <a:pt x="5472" y="3839"/>
                  <a:pt x="5478" y="3849"/>
                </a:cubicBezTo>
                <a:lnTo>
                  <a:pt x="5484" y="3861"/>
                </a:lnTo>
                <a:lnTo>
                  <a:pt x="5472" y="3861"/>
                </a:lnTo>
                <a:cubicBezTo>
                  <a:pt x="5445" y="3861"/>
                  <a:pt x="5415" y="3861"/>
                  <a:pt x="5383" y="3861"/>
                </a:cubicBezTo>
                <a:lnTo>
                  <a:pt x="5369" y="3861"/>
                </a:lnTo>
                <a:lnTo>
                  <a:pt x="5366" y="3857"/>
                </a:lnTo>
                <a:lnTo>
                  <a:pt x="5361" y="3849"/>
                </a:lnTo>
                <a:lnTo>
                  <a:pt x="5360" y="3846"/>
                </a:lnTo>
                <a:lnTo>
                  <a:pt x="5360" y="3846"/>
                </a:lnTo>
                <a:lnTo>
                  <a:pt x="5385" y="3832"/>
                </a:lnTo>
                <a:lnTo>
                  <a:pt x="5422" y="3811"/>
                </a:lnTo>
                <a:lnTo>
                  <a:pt x="5448" y="3797"/>
                </a:lnTo>
                <a:close/>
                <a:moveTo>
                  <a:pt x="4948" y="4080"/>
                </a:moveTo>
                <a:lnTo>
                  <a:pt x="4895" y="4110"/>
                </a:lnTo>
                <a:lnTo>
                  <a:pt x="4895" y="4110"/>
                </a:lnTo>
                <a:lnTo>
                  <a:pt x="4751" y="4191"/>
                </a:lnTo>
                <a:cubicBezTo>
                  <a:pt x="4811" y="4143"/>
                  <a:pt x="4879" y="4105"/>
                  <a:pt x="4951" y="4078"/>
                </a:cubicBezTo>
                <a:lnTo>
                  <a:pt x="4948" y="4080"/>
                </a:lnTo>
                <a:close/>
                <a:moveTo>
                  <a:pt x="4980" y="4508"/>
                </a:moveTo>
                <a:cubicBezTo>
                  <a:pt x="4981" y="4511"/>
                  <a:pt x="4983" y="4514"/>
                  <a:pt x="4984" y="4517"/>
                </a:cubicBezTo>
                <a:cubicBezTo>
                  <a:pt x="4988" y="4527"/>
                  <a:pt x="4989" y="4538"/>
                  <a:pt x="4988" y="4549"/>
                </a:cubicBezTo>
                <a:cubicBezTo>
                  <a:pt x="4984" y="4566"/>
                  <a:pt x="4977" y="4583"/>
                  <a:pt x="4967" y="4597"/>
                </a:cubicBezTo>
                <a:cubicBezTo>
                  <a:pt x="4966" y="4598"/>
                  <a:pt x="4965" y="4600"/>
                  <a:pt x="4964" y="4601"/>
                </a:cubicBezTo>
                <a:lnTo>
                  <a:pt x="4962" y="4603"/>
                </a:lnTo>
                <a:lnTo>
                  <a:pt x="4959" y="4606"/>
                </a:lnTo>
                <a:lnTo>
                  <a:pt x="4949" y="4616"/>
                </a:lnTo>
                <a:cubicBezTo>
                  <a:pt x="4942" y="4623"/>
                  <a:pt x="4934" y="4630"/>
                  <a:pt x="4927" y="4637"/>
                </a:cubicBezTo>
                <a:cubicBezTo>
                  <a:pt x="4912" y="4650"/>
                  <a:pt x="4896" y="4662"/>
                  <a:pt x="4880" y="4674"/>
                </a:cubicBezTo>
                <a:cubicBezTo>
                  <a:pt x="4852" y="4695"/>
                  <a:pt x="4823" y="4714"/>
                  <a:pt x="4793" y="4731"/>
                </a:cubicBezTo>
                <a:cubicBezTo>
                  <a:pt x="4798" y="4717"/>
                  <a:pt x="4803" y="4704"/>
                  <a:pt x="4809" y="4691"/>
                </a:cubicBezTo>
                <a:cubicBezTo>
                  <a:pt x="4832" y="4641"/>
                  <a:pt x="4865" y="4596"/>
                  <a:pt x="4907" y="4560"/>
                </a:cubicBezTo>
                <a:cubicBezTo>
                  <a:pt x="4929" y="4540"/>
                  <a:pt x="4954" y="4522"/>
                  <a:pt x="4980" y="4507"/>
                </a:cubicBezTo>
                <a:lnTo>
                  <a:pt x="4980" y="4508"/>
                </a:lnTo>
                <a:close/>
                <a:moveTo>
                  <a:pt x="5606" y="3698"/>
                </a:moveTo>
                <a:lnTo>
                  <a:pt x="5606" y="3698"/>
                </a:lnTo>
                <a:lnTo>
                  <a:pt x="5606" y="3698"/>
                </a:lnTo>
                <a:close/>
                <a:moveTo>
                  <a:pt x="6536" y="2510"/>
                </a:moveTo>
                <a:cubicBezTo>
                  <a:pt x="6599" y="2558"/>
                  <a:pt x="6657" y="2611"/>
                  <a:pt x="6711" y="2668"/>
                </a:cubicBezTo>
                <a:cubicBezTo>
                  <a:pt x="6760" y="2720"/>
                  <a:pt x="6805" y="2775"/>
                  <a:pt x="6846" y="2833"/>
                </a:cubicBezTo>
                <a:cubicBezTo>
                  <a:pt x="6865" y="2860"/>
                  <a:pt x="6882" y="2885"/>
                  <a:pt x="6897" y="2910"/>
                </a:cubicBezTo>
                <a:cubicBezTo>
                  <a:pt x="6905" y="2922"/>
                  <a:pt x="6912" y="2934"/>
                  <a:pt x="6919" y="2946"/>
                </a:cubicBezTo>
                <a:lnTo>
                  <a:pt x="6931" y="2966"/>
                </a:lnTo>
                <a:lnTo>
                  <a:pt x="6934" y="2971"/>
                </a:lnTo>
                <a:lnTo>
                  <a:pt x="6939" y="2981"/>
                </a:lnTo>
                <a:lnTo>
                  <a:pt x="6950" y="3000"/>
                </a:lnTo>
                <a:lnTo>
                  <a:pt x="6969" y="3033"/>
                </a:lnTo>
                <a:cubicBezTo>
                  <a:pt x="6981" y="3055"/>
                  <a:pt x="6993" y="3077"/>
                  <a:pt x="7004" y="3099"/>
                </a:cubicBezTo>
                <a:cubicBezTo>
                  <a:pt x="7190" y="3459"/>
                  <a:pt x="7298" y="3854"/>
                  <a:pt x="7320" y="4259"/>
                </a:cubicBezTo>
                <a:cubicBezTo>
                  <a:pt x="7321" y="4285"/>
                  <a:pt x="7322" y="4311"/>
                  <a:pt x="7323" y="4336"/>
                </a:cubicBezTo>
                <a:lnTo>
                  <a:pt x="7323" y="4375"/>
                </a:lnTo>
                <a:lnTo>
                  <a:pt x="7323" y="4426"/>
                </a:lnTo>
                <a:lnTo>
                  <a:pt x="7323" y="4449"/>
                </a:lnTo>
                <a:lnTo>
                  <a:pt x="7323" y="4471"/>
                </a:lnTo>
                <a:lnTo>
                  <a:pt x="7323" y="4491"/>
                </a:lnTo>
                <a:cubicBezTo>
                  <a:pt x="7322" y="4517"/>
                  <a:pt x="7321" y="4543"/>
                  <a:pt x="7320" y="4569"/>
                </a:cubicBezTo>
                <a:cubicBezTo>
                  <a:pt x="7313" y="4676"/>
                  <a:pt x="7301" y="4784"/>
                  <a:pt x="7281" y="4890"/>
                </a:cubicBezTo>
                <a:cubicBezTo>
                  <a:pt x="7261" y="5002"/>
                  <a:pt x="7232" y="5112"/>
                  <a:pt x="7197" y="5220"/>
                </a:cubicBezTo>
                <a:cubicBezTo>
                  <a:pt x="7160" y="5332"/>
                  <a:pt x="7115" y="5440"/>
                  <a:pt x="7062" y="5546"/>
                </a:cubicBezTo>
                <a:cubicBezTo>
                  <a:pt x="6955" y="5758"/>
                  <a:pt x="6817" y="5952"/>
                  <a:pt x="6653" y="6123"/>
                </a:cubicBezTo>
                <a:cubicBezTo>
                  <a:pt x="6574" y="6205"/>
                  <a:pt x="6489" y="6281"/>
                  <a:pt x="6399" y="6351"/>
                </a:cubicBezTo>
                <a:cubicBezTo>
                  <a:pt x="6377" y="6368"/>
                  <a:pt x="6355" y="6385"/>
                  <a:pt x="6333" y="6401"/>
                </a:cubicBezTo>
                <a:lnTo>
                  <a:pt x="6300" y="6425"/>
                </a:lnTo>
                <a:lnTo>
                  <a:pt x="6284" y="6436"/>
                </a:lnTo>
                <a:lnTo>
                  <a:pt x="6268" y="6447"/>
                </a:lnTo>
                <a:cubicBezTo>
                  <a:pt x="6228" y="6473"/>
                  <a:pt x="6188" y="6499"/>
                  <a:pt x="6147" y="6523"/>
                </a:cubicBezTo>
                <a:cubicBezTo>
                  <a:pt x="5983" y="6620"/>
                  <a:pt x="5810" y="6699"/>
                  <a:pt x="5630" y="6759"/>
                </a:cubicBezTo>
                <a:cubicBezTo>
                  <a:pt x="5809" y="6695"/>
                  <a:pt x="5981" y="6613"/>
                  <a:pt x="6143" y="6513"/>
                </a:cubicBezTo>
                <a:cubicBezTo>
                  <a:pt x="6183" y="6488"/>
                  <a:pt x="6223" y="6461"/>
                  <a:pt x="6262" y="6434"/>
                </a:cubicBezTo>
                <a:lnTo>
                  <a:pt x="6294" y="6412"/>
                </a:lnTo>
                <a:lnTo>
                  <a:pt x="6326" y="6388"/>
                </a:lnTo>
                <a:cubicBezTo>
                  <a:pt x="6348" y="6372"/>
                  <a:pt x="6369" y="6354"/>
                  <a:pt x="6391" y="6337"/>
                </a:cubicBezTo>
                <a:cubicBezTo>
                  <a:pt x="6479" y="6266"/>
                  <a:pt x="6561" y="6190"/>
                  <a:pt x="6638" y="6108"/>
                </a:cubicBezTo>
                <a:cubicBezTo>
                  <a:pt x="6718" y="6023"/>
                  <a:pt x="6791" y="5933"/>
                  <a:pt x="6857" y="5837"/>
                </a:cubicBezTo>
                <a:cubicBezTo>
                  <a:pt x="6990" y="5646"/>
                  <a:pt x="7094" y="5435"/>
                  <a:pt x="7165" y="5213"/>
                </a:cubicBezTo>
                <a:cubicBezTo>
                  <a:pt x="7199" y="5107"/>
                  <a:pt x="7225" y="4999"/>
                  <a:pt x="7245" y="4889"/>
                </a:cubicBezTo>
                <a:cubicBezTo>
                  <a:pt x="7263" y="4785"/>
                  <a:pt x="7275" y="4680"/>
                  <a:pt x="7280" y="4574"/>
                </a:cubicBezTo>
                <a:cubicBezTo>
                  <a:pt x="7281" y="4548"/>
                  <a:pt x="7282" y="4523"/>
                  <a:pt x="7283" y="4497"/>
                </a:cubicBezTo>
                <a:lnTo>
                  <a:pt x="7283" y="4458"/>
                </a:lnTo>
                <a:lnTo>
                  <a:pt x="7283" y="4384"/>
                </a:lnTo>
                <a:lnTo>
                  <a:pt x="7282" y="4345"/>
                </a:lnTo>
                <a:cubicBezTo>
                  <a:pt x="7281" y="4320"/>
                  <a:pt x="7280" y="4295"/>
                  <a:pt x="7278" y="4269"/>
                </a:cubicBezTo>
                <a:cubicBezTo>
                  <a:pt x="7266" y="4071"/>
                  <a:pt x="7233" y="3874"/>
                  <a:pt x="7179" y="3683"/>
                </a:cubicBezTo>
                <a:cubicBezTo>
                  <a:pt x="7126" y="3494"/>
                  <a:pt x="7054" y="3311"/>
                  <a:pt x="6964" y="3137"/>
                </a:cubicBezTo>
                <a:cubicBezTo>
                  <a:pt x="6953" y="3116"/>
                  <a:pt x="6941" y="3094"/>
                  <a:pt x="6929" y="3073"/>
                </a:cubicBezTo>
                <a:lnTo>
                  <a:pt x="6912" y="3041"/>
                </a:lnTo>
                <a:lnTo>
                  <a:pt x="6892" y="3006"/>
                </a:lnTo>
                <a:lnTo>
                  <a:pt x="6886" y="2997"/>
                </a:lnTo>
                <a:lnTo>
                  <a:pt x="6884" y="2992"/>
                </a:lnTo>
                <a:lnTo>
                  <a:pt x="6881" y="2987"/>
                </a:lnTo>
                <a:lnTo>
                  <a:pt x="6872" y="2971"/>
                </a:lnTo>
                <a:cubicBezTo>
                  <a:pt x="6858" y="2949"/>
                  <a:pt x="6844" y="2925"/>
                  <a:pt x="6827" y="2901"/>
                </a:cubicBezTo>
                <a:cubicBezTo>
                  <a:pt x="6791" y="2846"/>
                  <a:pt x="6751" y="2794"/>
                  <a:pt x="6708" y="2745"/>
                </a:cubicBezTo>
                <a:cubicBezTo>
                  <a:pt x="6610" y="2634"/>
                  <a:pt x="6495" y="2538"/>
                  <a:pt x="6367" y="2463"/>
                </a:cubicBezTo>
                <a:lnTo>
                  <a:pt x="6356" y="2456"/>
                </a:lnTo>
                <a:cubicBezTo>
                  <a:pt x="6392" y="2462"/>
                  <a:pt x="6426" y="2469"/>
                  <a:pt x="6461" y="2477"/>
                </a:cubicBezTo>
                <a:lnTo>
                  <a:pt x="6507" y="2487"/>
                </a:lnTo>
                <a:cubicBezTo>
                  <a:pt x="6517" y="2495"/>
                  <a:pt x="6527" y="2502"/>
                  <a:pt x="6537" y="2510"/>
                </a:cubicBezTo>
                <a:lnTo>
                  <a:pt x="6536" y="2510"/>
                </a:lnTo>
                <a:close/>
              </a:path>
            </a:pathLst>
          </a:custGeom>
          <a:gradFill>
            <a:gsLst>
              <a:gs pos="0">
                <a:srgbClr val="DFB88D">
                  <a:lumMod val="56000"/>
                  <a:lumOff val="44000"/>
                  <a:alpha val="52000"/>
                </a:srgbClr>
              </a:gs>
              <a:gs pos="100000">
                <a:srgbClr val="9A5A33">
                  <a:lumMod val="86000"/>
                  <a:lumOff val="14000"/>
                  <a:alpha val="6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151" name="PA-文本框 150"/>
          <p:cNvSpPr txBox="1"/>
          <p:nvPr>
            <p:custDataLst>
              <p:tags r:id="rId11"/>
            </p:custDataLst>
          </p:nvPr>
        </p:nvSpPr>
        <p:spPr>
          <a:xfrm>
            <a:off x="7742976" y="4846127"/>
            <a:ext cx="563337" cy="769441"/>
          </a:xfrm>
          <a:prstGeom prst="rect">
            <a:avLst/>
          </a:prstGeom>
          <a:noFill/>
        </p:spPr>
        <p:txBody>
          <a:bodyPr wrap="square" rtlCol="0">
            <a:spAutoFit/>
          </a:bodyPr>
          <a:lstStyle/>
          <a:p>
            <a:pPr algn="ctr"/>
            <a:r>
              <a:rPr lang="zh-CN" altLang="en-US" sz="44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叁</a:t>
            </a:r>
          </a:p>
        </p:txBody>
      </p:sp>
      <p:grpSp>
        <p:nvGrpSpPr>
          <p:cNvPr id="2" name="组合 1">
            <a:extLst>
              <a:ext uri="{FF2B5EF4-FFF2-40B4-BE49-F238E27FC236}">
                <a16:creationId xmlns:a16="http://schemas.microsoft.com/office/drawing/2014/main" xmlns="" id="{8AC7DCC4-44AE-4503-8CE2-DE93DD34A8FC}"/>
              </a:ext>
            </a:extLst>
          </p:cNvPr>
          <p:cNvGrpSpPr/>
          <p:nvPr/>
        </p:nvGrpSpPr>
        <p:grpSpPr>
          <a:xfrm>
            <a:off x="8119815" y="1365542"/>
            <a:ext cx="2474499" cy="606549"/>
            <a:chOff x="8119815" y="1365542"/>
            <a:chExt cx="2474499" cy="606549"/>
          </a:xfrm>
        </p:grpSpPr>
        <p:sp>
          <p:nvSpPr>
            <p:cNvPr id="128" name="PA-文本框 480"/>
            <p:cNvSpPr txBox="1"/>
            <p:nvPr>
              <p:custDataLst>
                <p:tags r:id="rId18"/>
              </p:custDataLst>
            </p:nvPr>
          </p:nvSpPr>
          <p:spPr>
            <a:xfrm>
              <a:off x="8119815" y="1365542"/>
              <a:ext cx="2474499" cy="523220"/>
            </a:xfrm>
            <a:prstGeom prst="rect">
              <a:avLst/>
            </a:prstGeom>
            <a:noFill/>
          </p:spPr>
          <p:txBody>
            <a:bodyPr wrap="square">
              <a:spAutoFit/>
            </a:bodyPr>
            <a:lstStyle/>
            <a:p>
              <a:pPr algn="ctr"/>
              <a:r>
                <a:rPr lang="zh-CN" altLang="zh-CN" sz="2800" b="1" kern="100" spc="600" dirty="0">
                  <a:solidFill>
                    <a:srgbClr val="E29F58"/>
                  </a:solidFill>
                  <a:effectLst/>
                  <a:latin typeface="思源宋体 CN Heavy" panose="02020900000000000000" pitchFamily="18" charset="-122"/>
                  <a:ea typeface="思源宋体 CN Heavy" panose="02020900000000000000" pitchFamily="18" charset="-122"/>
                  <a:cs typeface="Times New Roman" panose="02020603050405020304" pitchFamily="18" charset="0"/>
                </a:rPr>
                <a:t>文化表现</a:t>
              </a:r>
              <a:endParaRPr lang="zh-CN" altLang="en-US" sz="2800" b="1" spc="600" dirty="0">
                <a:solidFill>
                  <a:srgbClr val="E29F58"/>
                </a:solidFill>
                <a:latin typeface="思源宋体 CN Heavy" panose="02020900000000000000" pitchFamily="18" charset="-122"/>
                <a:ea typeface="思源宋体 CN Heavy" panose="02020900000000000000" pitchFamily="18" charset="-122"/>
              </a:endParaRPr>
            </a:p>
          </p:txBody>
        </p:sp>
        <p:sp>
          <p:nvSpPr>
            <p:cNvPr id="152" name="PA-文本框 480"/>
            <p:cNvSpPr txBox="1"/>
            <p:nvPr>
              <p:custDataLst>
                <p:tags r:id="rId19"/>
              </p:custDataLst>
            </p:nvPr>
          </p:nvSpPr>
          <p:spPr>
            <a:xfrm>
              <a:off x="8278899" y="1710481"/>
              <a:ext cx="2056932" cy="261610"/>
            </a:xfrm>
            <a:prstGeom prst="rect">
              <a:avLst/>
            </a:prstGeom>
            <a:noFill/>
          </p:spPr>
          <p:txBody>
            <a:bodyPr wrap="square">
              <a:spAutoFit/>
            </a:bodyPr>
            <a:lstStyle/>
            <a:p>
              <a:pPr algn="ctr"/>
              <a:r>
                <a:rPr lang="en-US" altLang="zh-CN" sz="1100" kern="100" dirty="0">
                  <a:solidFill>
                    <a:srgbClr val="E29F58">
                      <a:alpha val="58000"/>
                    </a:srgbClr>
                  </a:solidFill>
                  <a:latin typeface="字魂138号-霸燃手书" panose="00000500000000000000" pitchFamily="2" charset="-122"/>
                  <a:ea typeface="字魂138号-霸燃手书" panose="00000500000000000000" pitchFamily="2" charset="-122"/>
                  <a:cs typeface="Times New Roman" panose="02020603050405020304" pitchFamily="18" charset="0"/>
                </a:rPr>
                <a:t>Cultural expression</a:t>
              </a:r>
              <a:endParaRPr lang="zh-CN" altLang="en-US" sz="1100" dirty="0">
                <a:solidFill>
                  <a:srgbClr val="E29F58">
                    <a:alpha val="58000"/>
                  </a:srgbClr>
                </a:solidFill>
                <a:latin typeface="字魂138号-霸燃手书" panose="00000500000000000000" pitchFamily="2" charset="-122"/>
                <a:ea typeface="字魂138号-霸燃手书" panose="00000500000000000000" pitchFamily="2" charset="-122"/>
              </a:endParaRPr>
            </a:p>
          </p:txBody>
        </p:sp>
      </p:grpSp>
      <p:grpSp>
        <p:nvGrpSpPr>
          <p:cNvPr id="3" name="组合 2">
            <a:extLst>
              <a:ext uri="{FF2B5EF4-FFF2-40B4-BE49-F238E27FC236}">
                <a16:creationId xmlns:a16="http://schemas.microsoft.com/office/drawing/2014/main" xmlns="" id="{40A7C9D2-7486-4C4C-B65C-DD685D534D49}"/>
              </a:ext>
            </a:extLst>
          </p:cNvPr>
          <p:cNvGrpSpPr/>
          <p:nvPr/>
        </p:nvGrpSpPr>
        <p:grpSpPr>
          <a:xfrm>
            <a:off x="8119815" y="3167390"/>
            <a:ext cx="2474499" cy="623248"/>
            <a:chOff x="8119815" y="3167390"/>
            <a:chExt cx="2474499" cy="623248"/>
          </a:xfrm>
        </p:grpSpPr>
        <p:sp>
          <p:nvSpPr>
            <p:cNvPr id="130" name="PA-文本框 481"/>
            <p:cNvSpPr txBox="1"/>
            <p:nvPr>
              <p:custDataLst>
                <p:tags r:id="rId16"/>
              </p:custDataLst>
            </p:nvPr>
          </p:nvSpPr>
          <p:spPr>
            <a:xfrm>
              <a:off x="8119815" y="3167390"/>
              <a:ext cx="2474499" cy="523220"/>
            </a:xfrm>
            <a:prstGeom prst="rect">
              <a:avLst/>
            </a:prstGeom>
            <a:noFill/>
          </p:spPr>
          <p:txBody>
            <a:bodyPr wrap="square">
              <a:spAutoFit/>
            </a:bodyPr>
            <a:lstStyle/>
            <a:p>
              <a:pPr algn="ctr"/>
              <a:r>
                <a:rPr lang="zh-CN" altLang="zh-CN" sz="2800" b="1" kern="100" spc="600" dirty="0">
                  <a:solidFill>
                    <a:srgbClr val="E29F58"/>
                  </a:solidFill>
                  <a:latin typeface="思源宋体 CN Heavy" panose="02020900000000000000" pitchFamily="18" charset="-122"/>
                  <a:ea typeface="思源宋体 CN Heavy" panose="02020900000000000000" pitchFamily="18" charset="-122"/>
                  <a:cs typeface="Times New Roman" panose="02020603050405020304" pitchFamily="18" charset="0"/>
                </a:rPr>
                <a:t>产生原因</a:t>
              </a:r>
              <a:endParaRPr lang="zh-CN" altLang="en-US" sz="2800" b="1" kern="100" spc="600" dirty="0">
                <a:solidFill>
                  <a:srgbClr val="E29F58"/>
                </a:solidFill>
                <a:latin typeface="思源宋体 CN Heavy" panose="02020900000000000000" pitchFamily="18" charset="-122"/>
                <a:ea typeface="思源宋体 CN Heavy" panose="02020900000000000000" pitchFamily="18" charset="-122"/>
                <a:cs typeface="Times New Roman" panose="02020603050405020304" pitchFamily="18" charset="0"/>
              </a:endParaRPr>
            </a:p>
          </p:txBody>
        </p:sp>
        <p:sp>
          <p:nvSpPr>
            <p:cNvPr id="153" name="PA-矩形 152"/>
            <p:cNvSpPr/>
            <p:nvPr>
              <p:custDataLst>
                <p:tags r:id="rId17"/>
              </p:custDataLst>
            </p:nvPr>
          </p:nvSpPr>
          <p:spPr>
            <a:xfrm>
              <a:off x="9028282" y="3529028"/>
              <a:ext cx="558166" cy="261610"/>
            </a:xfrm>
            <a:prstGeom prst="rect">
              <a:avLst/>
            </a:prstGeom>
          </p:spPr>
          <p:txBody>
            <a:bodyPr wrap="none">
              <a:spAutoFit/>
            </a:bodyPr>
            <a:lstStyle/>
            <a:p>
              <a:pPr algn="ctr"/>
              <a:r>
                <a:rPr lang="zh-CN" altLang="en-US" sz="1100" kern="100" dirty="0">
                  <a:solidFill>
                    <a:srgbClr val="E29F58">
                      <a:alpha val="58000"/>
                    </a:srgbClr>
                  </a:solidFill>
                  <a:latin typeface="字魂138号-霸燃手书" panose="00000500000000000000" pitchFamily="2" charset="-122"/>
                  <a:ea typeface="字魂138号-霸燃手书" panose="00000500000000000000" pitchFamily="2" charset="-122"/>
                  <a:cs typeface="Times New Roman" panose="02020603050405020304" pitchFamily="18" charset="0"/>
                </a:rPr>
                <a:t>Cause</a:t>
              </a:r>
            </a:p>
          </p:txBody>
        </p:sp>
      </p:grpSp>
      <p:grpSp>
        <p:nvGrpSpPr>
          <p:cNvPr id="5" name="组合 4">
            <a:extLst>
              <a:ext uri="{FF2B5EF4-FFF2-40B4-BE49-F238E27FC236}">
                <a16:creationId xmlns:a16="http://schemas.microsoft.com/office/drawing/2014/main" xmlns="" id="{1FD1069E-E2A6-4393-85F0-FBCBEA4B8DC1}"/>
              </a:ext>
            </a:extLst>
          </p:cNvPr>
          <p:cNvGrpSpPr/>
          <p:nvPr/>
        </p:nvGrpSpPr>
        <p:grpSpPr>
          <a:xfrm>
            <a:off x="8119815" y="4969238"/>
            <a:ext cx="2474499" cy="611111"/>
            <a:chOff x="8119815" y="4969238"/>
            <a:chExt cx="2474499" cy="611111"/>
          </a:xfrm>
        </p:grpSpPr>
        <p:sp>
          <p:nvSpPr>
            <p:cNvPr id="132" name="PA-文本框 482"/>
            <p:cNvSpPr txBox="1"/>
            <p:nvPr>
              <p:custDataLst>
                <p:tags r:id="rId14"/>
              </p:custDataLst>
            </p:nvPr>
          </p:nvSpPr>
          <p:spPr>
            <a:xfrm>
              <a:off x="8119815" y="4969238"/>
              <a:ext cx="2474499" cy="523220"/>
            </a:xfrm>
            <a:prstGeom prst="rect">
              <a:avLst/>
            </a:prstGeom>
            <a:noFill/>
          </p:spPr>
          <p:txBody>
            <a:bodyPr wrap="square">
              <a:spAutoFit/>
            </a:bodyPr>
            <a:lstStyle/>
            <a:p>
              <a:pPr algn="ctr"/>
              <a:r>
                <a:rPr lang="zh-CN" altLang="zh-CN" sz="2800" b="1" kern="100" spc="600" dirty="0">
                  <a:solidFill>
                    <a:srgbClr val="E29F58"/>
                  </a:solidFill>
                  <a:latin typeface="思源宋体 CN Heavy" panose="02020900000000000000" pitchFamily="18" charset="-122"/>
                  <a:ea typeface="思源宋体 CN Heavy" panose="02020900000000000000" pitchFamily="18" charset="-122"/>
                  <a:cs typeface="Times New Roman" panose="02020603050405020304" pitchFamily="18" charset="0"/>
                </a:rPr>
                <a:t>看法表述</a:t>
              </a:r>
              <a:endParaRPr lang="zh-CN" altLang="en-US" sz="2800" b="1" kern="100" spc="600" dirty="0">
                <a:solidFill>
                  <a:srgbClr val="E29F58"/>
                </a:solidFill>
                <a:latin typeface="思源宋体 CN Heavy" panose="02020900000000000000" pitchFamily="18" charset="-122"/>
                <a:ea typeface="思源宋体 CN Heavy" panose="02020900000000000000" pitchFamily="18" charset="-122"/>
                <a:cs typeface="Times New Roman" panose="02020603050405020304" pitchFamily="18" charset="0"/>
              </a:endParaRPr>
            </a:p>
          </p:txBody>
        </p:sp>
        <p:sp>
          <p:nvSpPr>
            <p:cNvPr id="154" name="PA-矩形 153"/>
            <p:cNvSpPr/>
            <p:nvPr>
              <p:custDataLst>
                <p:tags r:id="rId15"/>
              </p:custDataLst>
            </p:nvPr>
          </p:nvSpPr>
          <p:spPr>
            <a:xfrm>
              <a:off x="8564213" y="5318739"/>
              <a:ext cx="1486304" cy="261610"/>
            </a:xfrm>
            <a:prstGeom prst="rect">
              <a:avLst/>
            </a:prstGeom>
          </p:spPr>
          <p:txBody>
            <a:bodyPr wrap="none">
              <a:spAutoFit/>
            </a:bodyPr>
            <a:lstStyle/>
            <a:p>
              <a:pPr algn="ctr"/>
              <a:r>
                <a:rPr lang="zh-CN" altLang="en-US" sz="1100" kern="100" dirty="0">
                  <a:solidFill>
                    <a:srgbClr val="E29F58">
                      <a:alpha val="58000"/>
                    </a:srgbClr>
                  </a:solidFill>
                  <a:latin typeface="字魂138号-霸燃手书" panose="00000500000000000000" pitchFamily="2" charset="-122"/>
                  <a:ea typeface="字魂138号-霸燃手书" panose="00000500000000000000" pitchFamily="2" charset="-122"/>
                  <a:cs typeface="Times New Roman" panose="02020603050405020304" pitchFamily="18" charset="0"/>
                </a:rPr>
                <a:t>Expression of views</a:t>
              </a:r>
            </a:p>
          </p:txBody>
        </p:sp>
      </p:grpSp>
      <p:sp>
        <p:nvSpPr>
          <p:cNvPr id="156" name="PA-文本框 155"/>
          <p:cNvSpPr txBox="1"/>
          <p:nvPr>
            <p:custDataLst>
              <p:tags r:id="rId12"/>
            </p:custDataLst>
          </p:nvPr>
        </p:nvSpPr>
        <p:spPr>
          <a:xfrm>
            <a:off x="4383861" y="6512019"/>
            <a:ext cx="10342880" cy="338554"/>
          </a:xfrm>
          <a:prstGeom prst="rect">
            <a:avLst/>
          </a:prstGeom>
          <a:noFill/>
        </p:spPr>
        <p:txBody>
          <a:bodyPr wrap="square">
            <a:spAutoFit/>
          </a:bodyPr>
          <a:lstStyle/>
          <a:p>
            <a:pPr algn="ctr"/>
            <a:r>
              <a:rPr lang="zh-CN" altLang="en-US" sz="1600" kern="100" spc="2000" dirty="0">
                <a:gradFill flip="none" rotWithShape="1">
                  <a:gsLst>
                    <a:gs pos="0">
                      <a:srgbClr val="DFB88D">
                        <a:alpha val="34000"/>
                      </a:srgbClr>
                    </a:gs>
                    <a:gs pos="100000">
                      <a:srgbClr val="9A5A33">
                        <a:lumMod val="54000"/>
                        <a:lumOff val="46000"/>
                        <a:alpha val="24000"/>
                      </a:srgbClr>
                    </a:gs>
                  </a:gsLst>
                  <a:lin ang="5400000" scaled="1"/>
                  <a:tileRect/>
                </a:gradFill>
                <a:latin typeface="思源宋体 CN Heavy" panose="02020900000000000000" pitchFamily="18" charset="-122"/>
                <a:ea typeface="思源宋体 CN Heavy" panose="02020900000000000000" pitchFamily="18" charset="-122"/>
                <a:cs typeface="Times New Roman" panose="02020603050405020304" pitchFamily="18" charset="0"/>
              </a:rPr>
              <a:t>做事，明理为先，勤奋为次</a:t>
            </a:r>
          </a:p>
        </p:txBody>
      </p:sp>
      <p:pic>
        <p:nvPicPr>
          <p:cNvPr id="159" name="PA-图片 158"/>
          <p:cNvPicPr>
            <a:picLocks noChangeAspect="1"/>
          </p:cNvPicPr>
          <p:nvPr>
            <p:custDataLst>
              <p:tags r:id="rId13"/>
            </p:custDataLst>
          </p:nvPr>
        </p:nvPicPr>
        <p:blipFill>
          <a:blip r:embed="rId23" cstate="screen">
            <a:extLst>
              <a:ext uri="{28A0092B-C50C-407E-A947-70E740481C1C}">
                <a14:useLocalDpi xmlns:a14="http://schemas.microsoft.com/office/drawing/2010/main"/>
              </a:ext>
            </a:extLst>
          </a:blip>
          <a:stretch>
            <a:fillRect/>
          </a:stretch>
        </p:blipFill>
        <p:spPr>
          <a:xfrm>
            <a:off x="2479257" y="3646944"/>
            <a:ext cx="1498979" cy="119918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14:ripple dir="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3"/>
                                        </p:tgtEl>
                                        <p:attrNameLst>
                                          <p:attrName>style.visibility</p:attrName>
                                        </p:attrNameLst>
                                      </p:cBhvr>
                                      <p:to>
                                        <p:strVal val="visible"/>
                                      </p:to>
                                    </p:set>
                                    <p:animEffect transition="in" filter="fade">
                                      <p:cBhvr>
                                        <p:cTn id="10" dur="500"/>
                                        <p:tgtEl>
                                          <p:spTgt spid="123"/>
                                        </p:tgtEl>
                                      </p:cBhvr>
                                    </p:animEffect>
                                  </p:childTnLst>
                                </p:cTn>
                              </p:par>
                              <p:par>
                                <p:cTn id="11" presetID="10" presetClass="entr" presetSubtype="0" fill="hold" nodeType="withEffect">
                                  <p:stCondLst>
                                    <p:cond delay="0"/>
                                  </p:stCondLst>
                                  <p:childTnLst>
                                    <p:set>
                                      <p:cBhvr>
                                        <p:cTn id="12" dur="1" fill="hold">
                                          <p:stCondLst>
                                            <p:cond delay="0"/>
                                          </p:stCondLst>
                                        </p:cTn>
                                        <p:tgtEl>
                                          <p:spTgt spid="124"/>
                                        </p:tgtEl>
                                        <p:attrNameLst>
                                          <p:attrName>style.visibility</p:attrName>
                                        </p:attrNameLst>
                                      </p:cBhvr>
                                      <p:to>
                                        <p:strVal val="visible"/>
                                      </p:to>
                                    </p:set>
                                    <p:animEffect transition="in" filter="fade">
                                      <p:cBhvr>
                                        <p:cTn id="13" dur="500"/>
                                        <p:tgtEl>
                                          <p:spTgt spid="124"/>
                                        </p:tgtEl>
                                      </p:cBhvr>
                                    </p:animEffect>
                                  </p:childTnLst>
                                </p:cTn>
                              </p:par>
                              <p:par>
                                <p:cTn id="14" presetID="22" presetClass="entr" presetSubtype="4" fill="hold" grpId="0" nodeType="withEffect">
                                  <p:stCondLst>
                                    <p:cond delay="500"/>
                                  </p:stCondLst>
                                  <p:childTnLst>
                                    <p:set>
                                      <p:cBhvr>
                                        <p:cTn id="15" dur="1" fill="hold">
                                          <p:stCondLst>
                                            <p:cond delay="0"/>
                                          </p:stCondLst>
                                        </p:cTn>
                                        <p:tgtEl>
                                          <p:spTgt spid="136"/>
                                        </p:tgtEl>
                                        <p:attrNameLst>
                                          <p:attrName>style.visibility</p:attrName>
                                        </p:attrNameLst>
                                      </p:cBhvr>
                                      <p:to>
                                        <p:strVal val="visible"/>
                                      </p:to>
                                    </p:set>
                                    <p:animEffect transition="in" filter="wipe(down)">
                                      <p:cBhvr>
                                        <p:cTn id="16" dur="500"/>
                                        <p:tgtEl>
                                          <p:spTgt spid="136"/>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147"/>
                                        </p:tgtEl>
                                        <p:attrNameLst>
                                          <p:attrName>style.visibility</p:attrName>
                                        </p:attrNameLst>
                                      </p:cBhvr>
                                      <p:to>
                                        <p:strVal val="visible"/>
                                      </p:to>
                                    </p:set>
                                    <p:animEffect transition="in" filter="wipe(down)">
                                      <p:cBhvr>
                                        <p:cTn id="19" dur="500"/>
                                        <p:tgtEl>
                                          <p:spTgt spid="147"/>
                                        </p:tgtEl>
                                      </p:cBhvr>
                                    </p:animEffect>
                                  </p:childTnLst>
                                </p:cTn>
                              </p:par>
                              <p:par>
                                <p:cTn id="20" presetID="22" presetClass="entr" presetSubtype="4" fill="hold" grpId="0" nodeType="withEffect">
                                  <p:stCondLst>
                                    <p:cond delay="500"/>
                                  </p:stCondLst>
                                  <p:childTnLst>
                                    <p:set>
                                      <p:cBhvr>
                                        <p:cTn id="21" dur="1" fill="hold">
                                          <p:stCondLst>
                                            <p:cond delay="0"/>
                                          </p:stCondLst>
                                        </p:cTn>
                                        <p:tgtEl>
                                          <p:spTgt spid="150"/>
                                        </p:tgtEl>
                                        <p:attrNameLst>
                                          <p:attrName>style.visibility</p:attrName>
                                        </p:attrNameLst>
                                      </p:cBhvr>
                                      <p:to>
                                        <p:strVal val="visible"/>
                                      </p:to>
                                    </p:set>
                                    <p:animEffect transition="in" filter="wipe(down)">
                                      <p:cBhvr>
                                        <p:cTn id="22" dur="500"/>
                                        <p:tgtEl>
                                          <p:spTgt spid="150"/>
                                        </p:tgtEl>
                                      </p:cBhvr>
                                    </p:animEffect>
                                  </p:childTnLst>
                                </p:cTn>
                              </p:par>
                              <p:par>
                                <p:cTn id="23" presetID="10" presetClass="entr" presetSubtype="0" fill="hold" grpId="0" nodeType="withEffect">
                                  <p:stCondLst>
                                    <p:cond delay="1000"/>
                                  </p:stCondLst>
                                  <p:childTnLst>
                                    <p:set>
                                      <p:cBhvr>
                                        <p:cTn id="24" dur="1" fill="hold">
                                          <p:stCondLst>
                                            <p:cond delay="0"/>
                                          </p:stCondLst>
                                        </p:cTn>
                                        <p:tgtEl>
                                          <p:spTgt spid="137"/>
                                        </p:tgtEl>
                                        <p:attrNameLst>
                                          <p:attrName>style.visibility</p:attrName>
                                        </p:attrNameLst>
                                      </p:cBhvr>
                                      <p:to>
                                        <p:strVal val="visible"/>
                                      </p:to>
                                    </p:set>
                                    <p:animEffect transition="in" filter="fade">
                                      <p:cBhvr>
                                        <p:cTn id="25" dur="500"/>
                                        <p:tgtEl>
                                          <p:spTgt spid="137"/>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148"/>
                                        </p:tgtEl>
                                        <p:attrNameLst>
                                          <p:attrName>style.visibility</p:attrName>
                                        </p:attrNameLst>
                                      </p:cBhvr>
                                      <p:to>
                                        <p:strVal val="visible"/>
                                      </p:to>
                                    </p:set>
                                    <p:animEffect transition="in" filter="fade">
                                      <p:cBhvr>
                                        <p:cTn id="28" dur="500"/>
                                        <p:tgtEl>
                                          <p:spTgt spid="148"/>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151"/>
                                        </p:tgtEl>
                                        <p:attrNameLst>
                                          <p:attrName>style.visibility</p:attrName>
                                        </p:attrNameLst>
                                      </p:cBhvr>
                                      <p:to>
                                        <p:strVal val="visible"/>
                                      </p:to>
                                    </p:set>
                                    <p:animEffect transition="in" filter="fade">
                                      <p:cBhvr>
                                        <p:cTn id="31" dur="500"/>
                                        <p:tgtEl>
                                          <p:spTgt spid="151"/>
                                        </p:tgtEl>
                                      </p:cBhvr>
                                    </p:animEffect>
                                  </p:childTnLst>
                                </p:cTn>
                              </p:par>
                              <p:par>
                                <p:cTn id="32" presetID="22" presetClass="entr" presetSubtype="8" fill="hold" nodeType="withEffect">
                                  <p:stCondLst>
                                    <p:cond delay="150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par>
                                <p:cTn id="35" presetID="22" presetClass="entr" presetSubtype="8" fill="hold" nodeType="withEffect">
                                  <p:stCondLst>
                                    <p:cond delay="15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22" presetClass="entr" presetSubtype="8" fill="hold" nodeType="withEffect">
                                  <p:stCondLst>
                                    <p:cond delay="1500"/>
                                  </p:stCondLst>
                                  <p:childTnLst>
                                    <p:set>
                                      <p:cBhvr>
                                        <p:cTn id="39" dur="1" fill="hold">
                                          <p:stCondLst>
                                            <p:cond delay="0"/>
                                          </p:stCondLst>
                                        </p:cTn>
                                        <p:tgtEl>
                                          <p:spTgt spid="2"/>
                                        </p:tgtEl>
                                        <p:attrNameLst>
                                          <p:attrName>style.visibility</p:attrName>
                                        </p:attrNameLst>
                                      </p:cBhvr>
                                      <p:to>
                                        <p:strVal val="visible"/>
                                      </p:to>
                                    </p:set>
                                    <p:animEffect transition="in" filter="wipe(left)">
                                      <p:cBhvr>
                                        <p:cTn id="40" dur="500"/>
                                        <p:tgtEl>
                                          <p:spTgt spid="2"/>
                                        </p:tgtEl>
                                      </p:cBhvr>
                                    </p:animEffect>
                                  </p:childTnLst>
                                </p:cTn>
                              </p:par>
                              <p:par>
                                <p:cTn id="41" presetID="42" presetClass="entr" presetSubtype="0" fill="hold" nodeType="withEffect">
                                  <p:stCondLst>
                                    <p:cond delay="1500"/>
                                  </p:stCondLst>
                                  <p:childTnLst>
                                    <p:set>
                                      <p:cBhvr>
                                        <p:cTn id="42" dur="1" fill="hold">
                                          <p:stCondLst>
                                            <p:cond delay="0"/>
                                          </p:stCondLst>
                                        </p:cTn>
                                        <p:tgtEl>
                                          <p:spTgt spid="159"/>
                                        </p:tgtEl>
                                        <p:attrNameLst>
                                          <p:attrName>style.visibility</p:attrName>
                                        </p:attrNameLst>
                                      </p:cBhvr>
                                      <p:to>
                                        <p:strVal val="visible"/>
                                      </p:to>
                                    </p:set>
                                    <p:animEffect transition="in" filter="fade">
                                      <p:cBhvr>
                                        <p:cTn id="43" dur="500"/>
                                        <p:tgtEl>
                                          <p:spTgt spid="159"/>
                                        </p:tgtEl>
                                      </p:cBhvr>
                                    </p:animEffect>
                                    <p:anim calcmode="lin" valueType="num">
                                      <p:cBhvr>
                                        <p:cTn id="44" dur="500" fill="hold"/>
                                        <p:tgtEl>
                                          <p:spTgt spid="159"/>
                                        </p:tgtEl>
                                        <p:attrNameLst>
                                          <p:attrName>ppt_x</p:attrName>
                                        </p:attrNameLst>
                                      </p:cBhvr>
                                      <p:tavLst>
                                        <p:tav tm="0">
                                          <p:val>
                                            <p:strVal val="#ppt_x"/>
                                          </p:val>
                                        </p:tav>
                                        <p:tav tm="100000">
                                          <p:val>
                                            <p:strVal val="#ppt_x"/>
                                          </p:val>
                                        </p:tav>
                                      </p:tavLst>
                                    </p:anim>
                                    <p:anim calcmode="lin" valueType="num">
                                      <p:cBhvr>
                                        <p:cTn id="45" dur="500" fill="hold"/>
                                        <p:tgtEl>
                                          <p:spTgt spid="1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3" grpId="0"/>
      <p:bldP spid="136" grpId="0" animBg="1"/>
      <p:bldP spid="137" grpId="0"/>
      <p:bldP spid="147" grpId="0" animBg="1"/>
      <p:bldP spid="148" grpId="0"/>
      <p:bldP spid="150" grpId="0" animBg="1"/>
      <p:bldP spid="15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A-任意多边形 108-30892"/>
          <p:cNvSpPr>
            <a:spLocks noEditPoints="1"/>
          </p:cNvSpPr>
          <p:nvPr>
            <p:custDataLst>
              <p:tags r:id="rId1"/>
            </p:custDataLst>
          </p:nvPr>
        </p:nvSpPr>
        <p:spPr bwMode="auto">
          <a:xfrm rot="11871185">
            <a:off x="5413291" y="1685202"/>
            <a:ext cx="1365416" cy="1479196"/>
          </a:xfrm>
          <a:custGeom>
            <a:avLst/>
            <a:gdLst>
              <a:gd name="T0" fmla="*/ 6563 w 9821"/>
              <a:gd name="T1" fmla="*/ 6778 h 10653"/>
              <a:gd name="T2" fmla="*/ 6734 w 9821"/>
              <a:gd name="T3" fmla="*/ 2666 h 10653"/>
              <a:gd name="T4" fmla="*/ 4561 w 9821"/>
              <a:gd name="T5" fmla="*/ 8660 h 10653"/>
              <a:gd name="T6" fmla="*/ 8500 w 9821"/>
              <a:gd name="T7" fmla="*/ 5992 h 10653"/>
              <a:gd name="T8" fmla="*/ 2310 w 9821"/>
              <a:gd name="T9" fmla="*/ 10401 h 10653"/>
              <a:gd name="T10" fmla="*/ 7174 w 9821"/>
              <a:gd name="T11" fmla="*/ 4706 h 10653"/>
              <a:gd name="T12" fmla="*/ 6988 w 9821"/>
              <a:gd name="T13" fmla="*/ 4172 h 10653"/>
              <a:gd name="T14" fmla="*/ 5760 w 9821"/>
              <a:gd name="T15" fmla="*/ 6425 h 10653"/>
              <a:gd name="T16" fmla="*/ 6865 w 9821"/>
              <a:gd name="T17" fmla="*/ 4387 h 10653"/>
              <a:gd name="T18" fmla="*/ 6767 w 9821"/>
              <a:gd name="T19" fmla="*/ 4604 h 10653"/>
              <a:gd name="T20" fmla="*/ 6124 w 9821"/>
              <a:gd name="T21" fmla="*/ 3008 h 10653"/>
              <a:gd name="T22" fmla="*/ 6012 w 9821"/>
              <a:gd name="T23" fmla="*/ 3059 h 10653"/>
              <a:gd name="T24" fmla="*/ 6268 w 9821"/>
              <a:gd name="T25" fmla="*/ 5063 h 10653"/>
              <a:gd name="T26" fmla="*/ 5949 w 9821"/>
              <a:gd name="T27" fmla="*/ 3515 h 10653"/>
              <a:gd name="T28" fmla="*/ 5722 w 9821"/>
              <a:gd name="T29" fmla="*/ 3628 h 10653"/>
              <a:gd name="T30" fmla="*/ 5606 w 9821"/>
              <a:gd name="T31" fmla="*/ 3725 h 10653"/>
              <a:gd name="T32" fmla="*/ 5611 w 9821"/>
              <a:gd name="T33" fmla="*/ 3696 h 10653"/>
              <a:gd name="T34" fmla="*/ 5599 w 9821"/>
              <a:gd name="T35" fmla="*/ 3705 h 10653"/>
              <a:gd name="T36" fmla="*/ 5580 w 9821"/>
              <a:gd name="T37" fmla="*/ 3715 h 10653"/>
              <a:gd name="T38" fmla="*/ 5520 w 9821"/>
              <a:gd name="T39" fmla="*/ 3759 h 10653"/>
              <a:gd name="T40" fmla="*/ 5249 w 9821"/>
              <a:gd name="T41" fmla="*/ 3909 h 10653"/>
              <a:gd name="T42" fmla="*/ 4816 w 9821"/>
              <a:gd name="T43" fmla="*/ 4154 h 10653"/>
              <a:gd name="T44" fmla="*/ 3640 w 9821"/>
              <a:gd name="T45" fmla="*/ 3024 h 10653"/>
              <a:gd name="T46" fmla="*/ 5010 w 9821"/>
              <a:gd name="T47" fmla="*/ 4390 h 10653"/>
              <a:gd name="T48" fmla="*/ 5563 w 9821"/>
              <a:gd name="T49" fmla="*/ 3729 h 10653"/>
              <a:gd name="T50" fmla="*/ 5566 w 9821"/>
              <a:gd name="T51" fmla="*/ 3818 h 10653"/>
              <a:gd name="T52" fmla="*/ 5638 w 9821"/>
              <a:gd name="T53" fmla="*/ 3670 h 10653"/>
              <a:gd name="T54" fmla="*/ 5401 w 9821"/>
              <a:gd name="T55" fmla="*/ 4289 h 10653"/>
              <a:gd name="T56" fmla="*/ 5036 w 9821"/>
              <a:gd name="T57" fmla="*/ 4041 h 10653"/>
              <a:gd name="T58" fmla="*/ 5463 w 9821"/>
              <a:gd name="T59" fmla="*/ 4261 h 10653"/>
              <a:gd name="T60" fmla="*/ 5279 w 9821"/>
              <a:gd name="T61" fmla="*/ 4364 h 10653"/>
              <a:gd name="T62" fmla="*/ 5491 w 9821"/>
              <a:gd name="T63" fmla="*/ 4114 h 10653"/>
              <a:gd name="T64" fmla="*/ 5503 w 9821"/>
              <a:gd name="T65" fmla="*/ 4084 h 10653"/>
              <a:gd name="T66" fmla="*/ 5515 w 9821"/>
              <a:gd name="T67" fmla="*/ 3759 h 10653"/>
              <a:gd name="T68" fmla="*/ 5546 w 9821"/>
              <a:gd name="T69" fmla="*/ 3741 h 10653"/>
              <a:gd name="T70" fmla="*/ 5621 w 9821"/>
              <a:gd name="T71" fmla="*/ 3694 h 10653"/>
              <a:gd name="T72" fmla="*/ 5624 w 9821"/>
              <a:gd name="T73" fmla="*/ 3684 h 10653"/>
              <a:gd name="T74" fmla="*/ 5607 w 9821"/>
              <a:gd name="T75" fmla="*/ 3721 h 10653"/>
              <a:gd name="T76" fmla="*/ 5610 w 9821"/>
              <a:gd name="T77" fmla="*/ 3717 h 10653"/>
              <a:gd name="T78" fmla="*/ 5568 w 9821"/>
              <a:gd name="T79" fmla="*/ 3727 h 10653"/>
              <a:gd name="T80" fmla="*/ 5572 w 9821"/>
              <a:gd name="T81" fmla="*/ 3808 h 10653"/>
              <a:gd name="T82" fmla="*/ 5554 w 9821"/>
              <a:gd name="T83" fmla="*/ 3860 h 10653"/>
              <a:gd name="T84" fmla="*/ 5553 w 9821"/>
              <a:gd name="T85" fmla="*/ 3859 h 10653"/>
              <a:gd name="T86" fmla="*/ 5501 w 9821"/>
              <a:gd name="T87" fmla="*/ 4057 h 10653"/>
              <a:gd name="T88" fmla="*/ 5565 w 9821"/>
              <a:gd name="T89" fmla="*/ 3824 h 10653"/>
              <a:gd name="T90" fmla="*/ 5601 w 9821"/>
              <a:gd name="T91" fmla="*/ 3703 h 10653"/>
              <a:gd name="T92" fmla="*/ 5604 w 9821"/>
              <a:gd name="T93" fmla="*/ 3701 h 10653"/>
              <a:gd name="T94" fmla="*/ 5611 w 9821"/>
              <a:gd name="T95" fmla="*/ 3698 h 10653"/>
              <a:gd name="T96" fmla="*/ 5598 w 9821"/>
              <a:gd name="T97" fmla="*/ 3727 h 10653"/>
              <a:gd name="T98" fmla="*/ 5636 w 9821"/>
              <a:gd name="T99" fmla="*/ 3672 h 10653"/>
              <a:gd name="T100" fmla="*/ 5488 w 9821"/>
              <a:gd name="T101" fmla="*/ 3775 h 10653"/>
              <a:gd name="T102" fmla="*/ 5500 w 9821"/>
              <a:gd name="T103" fmla="*/ 3771 h 10653"/>
              <a:gd name="T104" fmla="*/ 5558 w 9821"/>
              <a:gd name="T105" fmla="*/ 3829 h 10653"/>
              <a:gd name="T106" fmla="*/ 5527 w 9821"/>
              <a:gd name="T107" fmla="*/ 3948 h 10653"/>
              <a:gd name="T108" fmla="*/ 5114 w 9821"/>
              <a:gd name="T109" fmla="*/ 4195 h 10653"/>
              <a:gd name="T110" fmla="*/ 5433 w 9821"/>
              <a:gd name="T111" fmla="*/ 4460 h 10653"/>
              <a:gd name="T112" fmla="*/ 5540 w 9821"/>
              <a:gd name="T113" fmla="*/ 4387 h 10653"/>
              <a:gd name="T114" fmla="*/ 5622 w 9821"/>
              <a:gd name="T115" fmla="*/ 3695 h 10653"/>
              <a:gd name="T116" fmla="*/ 5587 w 9821"/>
              <a:gd name="T117" fmla="*/ 3713 h 10653"/>
              <a:gd name="T118" fmla="*/ 5547 w 9821"/>
              <a:gd name="T119" fmla="*/ 3740 h 10653"/>
              <a:gd name="T120" fmla="*/ 5462 w 9821"/>
              <a:gd name="T121" fmla="*/ 3820 h 10653"/>
              <a:gd name="T122" fmla="*/ 7323 w 9821"/>
              <a:gd name="T123" fmla="*/ 4426 h 10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21" h="10653">
                <a:moveTo>
                  <a:pt x="9820" y="3826"/>
                </a:moveTo>
                <a:cubicBezTo>
                  <a:pt x="9818" y="3653"/>
                  <a:pt x="9809" y="3475"/>
                  <a:pt x="9789" y="3293"/>
                </a:cubicBezTo>
                <a:cubicBezTo>
                  <a:pt x="9790" y="3316"/>
                  <a:pt x="9792" y="3339"/>
                  <a:pt x="9793" y="3362"/>
                </a:cubicBezTo>
                <a:cubicBezTo>
                  <a:pt x="9764" y="3188"/>
                  <a:pt x="9726" y="3015"/>
                  <a:pt x="9677" y="2846"/>
                </a:cubicBezTo>
                <a:cubicBezTo>
                  <a:pt x="9624" y="2665"/>
                  <a:pt x="9559" y="2489"/>
                  <a:pt x="9480" y="2318"/>
                </a:cubicBezTo>
                <a:cubicBezTo>
                  <a:pt x="9313" y="1953"/>
                  <a:pt x="9083" y="1621"/>
                  <a:pt x="8802" y="1334"/>
                </a:cubicBezTo>
                <a:cubicBezTo>
                  <a:pt x="8662" y="1193"/>
                  <a:pt x="8512" y="1063"/>
                  <a:pt x="8351" y="946"/>
                </a:cubicBezTo>
                <a:cubicBezTo>
                  <a:pt x="8199" y="835"/>
                  <a:pt x="8039" y="735"/>
                  <a:pt x="7873" y="646"/>
                </a:cubicBezTo>
                <a:cubicBezTo>
                  <a:pt x="7717" y="562"/>
                  <a:pt x="7557" y="488"/>
                  <a:pt x="7393" y="422"/>
                </a:cubicBezTo>
                <a:cubicBezTo>
                  <a:pt x="7235" y="358"/>
                  <a:pt x="7079" y="306"/>
                  <a:pt x="6926" y="259"/>
                </a:cubicBezTo>
                <a:cubicBezTo>
                  <a:pt x="6688" y="188"/>
                  <a:pt x="6445" y="129"/>
                  <a:pt x="6200" y="82"/>
                </a:cubicBezTo>
                <a:cubicBezTo>
                  <a:pt x="5992" y="52"/>
                  <a:pt x="5798" y="32"/>
                  <a:pt x="5616" y="18"/>
                </a:cubicBezTo>
                <a:lnTo>
                  <a:pt x="5548" y="14"/>
                </a:lnTo>
                <a:lnTo>
                  <a:pt x="5515" y="12"/>
                </a:lnTo>
                <a:lnTo>
                  <a:pt x="5480" y="10"/>
                </a:lnTo>
                <a:cubicBezTo>
                  <a:pt x="5432" y="7"/>
                  <a:pt x="5385" y="5"/>
                  <a:pt x="5338" y="4"/>
                </a:cubicBezTo>
                <a:cubicBezTo>
                  <a:pt x="5244" y="1"/>
                  <a:pt x="5152" y="0"/>
                  <a:pt x="5062" y="0"/>
                </a:cubicBezTo>
                <a:cubicBezTo>
                  <a:pt x="4735" y="3"/>
                  <a:pt x="4409" y="32"/>
                  <a:pt x="4086" y="87"/>
                </a:cubicBezTo>
                <a:cubicBezTo>
                  <a:pt x="3776" y="139"/>
                  <a:pt x="3471" y="218"/>
                  <a:pt x="3174" y="323"/>
                </a:cubicBezTo>
                <a:cubicBezTo>
                  <a:pt x="3068" y="361"/>
                  <a:pt x="2986" y="394"/>
                  <a:pt x="2931" y="417"/>
                </a:cubicBezTo>
                <a:cubicBezTo>
                  <a:pt x="2876" y="440"/>
                  <a:pt x="2848" y="452"/>
                  <a:pt x="2848" y="452"/>
                </a:cubicBezTo>
                <a:cubicBezTo>
                  <a:pt x="2785" y="480"/>
                  <a:pt x="2723" y="510"/>
                  <a:pt x="2661" y="541"/>
                </a:cubicBezTo>
                <a:cubicBezTo>
                  <a:pt x="2630" y="557"/>
                  <a:pt x="2598" y="573"/>
                  <a:pt x="2568" y="589"/>
                </a:cubicBezTo>
                <a:lnTo>
                  <a:pt x="2544" y="602"/>
                </a:lnTo>
                <a:lnTo>
                  <a:pt x="2519" y="616"/>
                </a:lnTo>
                <a:lnTo>
                  <a:pt x="2464" y="646"/>
                </a:lnTo>
                <a:cubicBezTo>
                  <a:pt x="2320" y="729"/>
                  <a:pt x="2180" y="820"/>
                  <a:pt x="2046" y="918"/>
                </a:cubicBezTo>
                <a:cubicBezTo>
                  <a:pt x="1784" y="1110"/>
                  <a:pt x="1546" y="1333"/>
                  <a:pt x="1338" y="1582"/>
                </a:cubicBezTo>
                <a:cubicBezTo>
                  <a:pt x="950" y="2045"/>
                  <a:pt x="678" y="2594"/>
                  <a:pt x="546" y="3184"/>
                </a:cubicBezTo>
                <a:cubicBezTo>
                  <a:pt x="487" y="3452"/>
                  <a:pt x="456" y="3727"/>
                  <a:pt x="453" y="4002"/>
                </a:cubicBezTo>
                <a:cubicBezTo>
                  <a:pt x="450" y="4257"/>
                  <a:pt x="471" y="4513"/>
                  <a:pt x="515" y="4764"/>
                </a:cubicBezTo>
                <a:cubicBezTo>
                  <a:pt x="557" y="4996"/>
                  <a:pt x="621" y="5222"/>
                  <a:pt x="707" y="5441"/>
                </a:cubicBezTo>
                <a:cubicBezTo>
                  <a:pt x="786" y="5640"/>
                  <a:pt x="885" y="5831"/>
                  <a:pt x="1001" y="6011"/>
                </a:cubicBezTo>
                <a:cubicBezTo>
                  <a:pt x="1201" y="6319"/>
                  <a:pt x="1454" y="6588"/>
                  <a:pt x="1749" y="6806"/>
                </a:cubicBezTo>
                <a:cubicBezTo>
                  <a:pt x="1970" y="6970"/>
                  <a:pt x="2212" y="7105"/>
                  <a:pt x="2468" y="7207"/>
                </a:cubicBezTo>
                <a:cubicBezTo>
                  <a:pt x="2631" y="7273"/>
                  <a:pt x="2798" y="7326"/>
                  <a:pt x="2969" y="7366"/>
                </a:cubicBezTo>
                <a:cubicBezTo>
                  <a:pt x="3086" y="7393"/>
                  <a:pt x="3149" y="7404"/>
                  <a:pt x="3149" y="7404"/>
                </a:cubicBezTo>
                <a:cubicBezTo>
                  <a:pt x="3406" y="7466"/>
                  <a:pt x="3667" y="7506"/>
                  <a:pt x="3931" y="7523"/>
                </a:cubicBezTo>
                <a:cubicBezTo>
                  <a:pt x="4060" y="7531"/>
                  <a:pt x="4189" y="7535"/>
                  <a:pt x="4315" y="7535"/>
                </a:cubicBezTo>
                <a:cubicBezTo>
                  <a:pt x="4441" y="7534"/>
                  <a:pt x="4567" y="7529"/>
                  <a:pt x="4690" y="7519"/>
                </a:cubicBezTo>
                <a:cubicBezTo>
                  <a:pt x="5182" y="7478"/>
                  <a:pt x="5639" y="7355"/>
                  <a:pt x="6033" y="7167"/>
                </a:cubicBezTo>
                <a:cubicBezTo>
                  <a:pt x="5748" y="7295"/>
                  <a:pt x="5448" y="7385"/>
                  <a:pt x="5139" y="7434"/>
                </a:cubicBezTo>
                <a:cubicBezTo>
                  <a:pt x="4921" y="7470"/>
                  <a:pt x="4700" y="7488"/>
                  <a:pt x="4479" y="7487"/>
                </a:cubicBezTo>
                <a:cubicBezTo>
                  <a:pt x="4262" y="7486"/>
                  <a:pt x="4045" y="7471"/>
                  <a:pt x="3830" y="7440"/>
                </a:cubicBezTo>
                <a:cubicBezTo>
                  <a:pt x="4047" y="7463"/>
                  <a:pt x="4265" y="7472"/>
                  <a:pt x="4483" y="7467"/>
                </a:cubicBezTo>
                <a:cubicBezTo>
                  <a:pt x="4701" y="7462"/>
                  <a:pt x="4919" y="7438"/>
                  <a:pt x="5133" y="7398"/>
                </a:cubicBezTo>
                <a:cubicBezTo>
                  <a:pt x="5561" y="7317"/>
                  <a:pt x="5974" y="7163"/>
                  <a:pt x="6338" y="6934"/>
                </a:cubicBezTo>
                <a:cubicBezTo>
                  <a:pt x="6385" y="6905"/>
                  <a:pt x="6431" y="6874"/>
                  <a:pt x="6476" y="6842"/>
                </a:cubicBezTo>
                <a:lnTo>
                  <a:pt x="6510" y="6818"/>
                </a:lnTo>
                <a:lnTo>
                  <a:pt x="6544" y="6792"/>
                </a:lnTo>
                <a:lnTo>
                  <a:pt x="6563" y="6778"/>
                </a:lnTo>
                <a:lnTo>
                  <a:pt x="6582" y="6764"/>
                </a:lnTo>
                <a:cubicBezTo>
                  <a:pt x="6595" y="6754"/>
                  <a:pt x="6608" y="6744"/>
                  <a:pt x="6621" y="6734"/>
                </a:cubicBezTo>
                <a:cubicBezTo>
                  <a:pt x="6725" y="6650"/>
                  <a:pt x="6824" y="6560"/>
                  <a:pt x="6916" y="6463"/>
                </a:cubicBezTo>
                <a:cubicBezTo>
                  <a:pt x="7012" y="6363"/>
                  <a:pt x="7100" y="6256"/>
                  <a:pt x="7180" y="6142"/>
                </a:cubicBezTo>
                <a:cubicBezTo>
                  <a:pt x="7262" y="6027"/>
                  <a:pt x="7334" y="5907"/>
                  <a:pt x="7397" y="5781"/>
                </a:cubicBezTo>
                <a:cubicBezTo>
                  <a:pt x="7350" y="5871"/>
                  <a:pt x="7297" y="5958"/>
                  <a:pt x="7240" y="6042"/>
                </a:cubicBezTo>
                <a:cubicBezTo>
                  <a:pt x="7161" y="6157"/>
                  <a:pt x="7075" y="6265"/>
                  <a:pt x="6980" y="6367"/>
                </a:cubicBezTo>
                <a:cubicBezTo>
                  <a:pt x="6888" y="6466"/>
                  <a:pt x="6790" y="6558"/>
                  <a:pt x="6686" y="6642"/>
                </a:cubicBezTo>
                <a:cubicBezTo>
                  <a:pt x="6635" y="6683"/>
                  <a:pt x="6583" y="6722"/>
                  <a:pt x="6531" y="6759"/>
                </a:cubicBezTo>
                <a:lnTo>
                  <a:pt x="6513" y="6772"/>
                </a:lnTo>
                <a:lnTo>
                  <a:pt x="6495" y="6784"/>
                </a:lnTo>
                <a:lnTo>
                  <a:pt x="6461" y="6807"/>
                </a:lnTo>
                <a:cubicBezTo>
                  <a:pt x="6439" y="6822"/>
                  <a:pt x="6416" y="6836"/>
                  <a:pt x="6392" y="6851"/>
                </a:cubicBezTo>
                <a:cubicBezTo>
                  <a:pt x="6299" y="6909"/>
                  <a:pt x="6203" y="6961"/>
                  <a:pt x="6104" y="7009"/>
                </a:cubicBezTo>
                <a:cubicBezTo>
                  <a:pt x="5710" y="7199"/>
                  <a:pt x="5277" y="7303"/>
                  <a:pt x="4847" y="7333"/>
                </a:cubicBezTo>
                <a:cubicBezTo>
                  <a:pt x="4739" y="7341"/>
                  <a:pt x="4632" y="7344"/>
                  <a:pt x="4525" y="7342"/>
                </a:cubicBezTo>
                <a:cubicBezTo>
                  <a:pt x="4418" y="7341"/>
                  <a:pt x="4312" y="7335"/>
                  <a:pt x="4207" y="7326"/>
                </a:cubicBezTo>
                <a:cubicBezTo>
                  <a:pt x="4003" y="7309"/>
                  <a:pt x="3801" y="7276"/>
                  <a:pt x="3602" y="7228"/>
                </a:cubicBezTo>
                <a:cubicBezTo>
                  <a:pt x="3809" y="7254"/>
                  <a:pt x="4017" y="7265"/>
                  <a:pt x="4225" y="7263"/>
                </a:cubicBezTo>
                <a:cubicBezTo>
                  <a:pt x="4431" y="7263"/>
                  <a:pt x="4636" y="7247"/>
                  <a:pt x="4838" y="7217"/>
                </a:cubicBezTo>
                <a:cubicBezTo>
                  <a:pt x="5241" y="7156"/>
                  <a:pt x="5628" y="7033"/>
                  <a:pt x="5976" y="6843"/>
                </a:cubicBezTo>
                <a:cubicBezTo>
                  <a:pt x="6062" y="6796"/>
                  <a:pt x="6147" y="6744"/>
                  <a:pt x="6228" y="6689"/>
                </a:cubicBezTo>
                <a:cubicBezTo>
                  <a:pt x="6269" y="6661"/>
                  <a:pt x="6309" y="6632"/>
                  <a:pt x="6348" y="6603"/>
                </a:cubicBezTo>
                <a:lnTo>
                  <a:pt x="6377" y="6580"/>
                </a:lnTo>
                <a:lnTo>
                  <a:pt x="6409" y="6554"/>
                </a:lnTo>
                <a:cubicBezTo>
                  <a:pt x="6431" y="6537"/>
                  <a:pt x="6453" y="6519"/>
                  <a:pt x="6475" y="6500"/>
                </a:cubicBezTo>
                <a:cubicBezTo>
                  <a:pt x="6564" y="6425"/>
                  <a:pt x="6648" y="6343"/>
                  <a:pt x="6727" y="6257"/>
                </a:cubicBezTo>
                <a:cubicBezTo>
                  <a:pt x="6808" y="6168"/>
                  <a:pt x="6883" y="6073"/>
                  <a:pt x="6951" y="5974"/>
                </a:cubicBezTo>
                <a:cubicBezTo>
                  <a:pt x="7087" y="5774"/>
                  <a:pt x="7194" y="5556"/>
                  <a:pt x="7268" y="5326"/>
                </a:cubicBezTo>
                <a:cubicBezTo>
                  <a:pt x="7337" y="5112"/>
                  <a:pt x="7377" y="4889"/>
                  <a:pt x="7390" y="4664"/>
                </a:cubicBezTo>
                <a:cubicBezTo>
                  <a:pt x="7393" y="4605"/>
                  <a:pt x="7394" y="4546"/>
                  <a:pt x="7394" y="4488"/>
                </a:cubicBezTo>
                <a:lnTo>
                  <a:pt x="7394" y="4440"/>
                </a:lnTo>
                <a:lnTo>
                  <a:pt x="7394" y="4427"/>
                </a:lnTo>
                <a:lnTo>
                  <a:pt x="7394" y="4418"/>
                </a:lnTo>
                <a:lnTo>
                  <a:pt x="7394" y="4406"/>
                </a:lnTo>
                <a:lnTo>
                  <a:pt x="7394" y="4400"/>
                </a:lnTo>
                <a:lnTo>
                  <a:pt x="7394" y="4400"/>
                </a:lnTo>
                <a:cubicBezTo>
                  <a:pt x="7394" y="4396"/>
                  <a:pt x="7394" y="4408"/>
                  <a:pt x="7394" y="4391"/>
                </a:cubicBezTo>
                <a:lnTo>
                  <a:pt x="7394" y="4382"/>
                </a:lnTo>
                <a:lnTo>
                  <a:pt x="7393" y="4361"/>
                </a:lnTo>
                <a:lnTo>
                  <a:pt x="7390" y="4317"/>
                </a:lnTo>
                <a:cubicBezTo>
                  <a:pt x="7382" y="4203"/>
                  <a:pt x="7368" y="4090"/>
                  <a:pt x="7347" y="3978"/>
                </a:cubicBezTo>
                <a:cubicBezTo>
                  <a:pt x="7286" y="3650"/>
                  <a:pt x="7170" y="3334"/>
                  <a:pt x="7004" y="3044"/>
                </a:cubicBezTo>
                <a:lnTo>
                  <a:pt x="6981" y="3008"/>
                </a:lnTo>
                <a:lnTo>
                  <a:pt x="6958" y="2969"/>
                </a:lnTo>
                <a:lnTo>
                  <a:pt x="6952" y="2959"/>
                </a:lnTo>
                <a:lnTo>
                  <a:pt x="6949" y="2954"/>
                </a:lnTo>
                <a:lnTo>
                  <a:pt x="6945" y="2949"/>
                </a:lnTo>
                <a:lnTo>
                  <a:pt x="6933" y="2929"/>
                </a:lnTo>
                <a:cubicBezTo>
                  <a:pt x="6917" y="2903"/>
                  <a:pt x="6900" y="2875"/>
                  <a:pt x="6880" y="2847"/>
                </a:cubicBezTo>
                <a:cubicBezTo>
                  <a:pt x="6836" y="2783"/>
                  <a:pt x="6787" y="2723"/>
                  <a:pt x="6734" y="2666"/>
                </a:cubicBezTo>
                <a:cubicBezTo>
                  <a:pt x="6675" y="2604"/>
                  <a:pt x="6611" y="2547"/>
                  <a:pt x="6543" y="2496"/>
                </a:cubicBezTo>
                <a:cubicBezTo>
                  <a:pt x="6652" y="2522"/>
                  <a:pt x="6760" y="2557"/>
                  <a:pt x="6864" y="2598"/>
                </a:cubicBezTo>
                <a:cubicBezTo>
                  <a:pt x="6981" y="2644"/>
                  <a:pt x="7092" y="2703"/>
                  <a:pt x="7195" y="2774"/>
                </a:cubicBezTo>
                <a:cubicBezTo>
                  <a:pt x="7246" y="2810"/>
                  <a:pt x="7295" y="2849"/>
                  <a:pt x="7340" y="2892"/>
                </a:cubicBezTo>
                <a:cubicBezTo>
                  <a:pt x="7384" y="2933"/>
                  <a:pt x="7424" y="2977"/>
                  <a:pt x="7461" y="3023"/>
                </a:cubicBezTo>
                <a:cubicBezTo>
                  <a:pt x="7498" y="3070"/>
                  <a:pt x="7531" y="3118"/>
                  <a:pt x="7561" y="3169"/>
                </a:cubicBezTo>
                <a:cubicBezTo>
                  <a:pt x="7591" y="3221"/>
                  <a:pt x="7618" y="3275"/>
                  <a:pt x="7641" y="3330"/>
                </a:cubicBezTo>
                <a:cubicBezTo>
                  <a:pt x="7642" y="3199"/>
                  <a:pt x="7634" y="3068"/>
                  <a:pt x="7615" y="2939"/>
                </a:cubicBezTo>
                <a:cubicBezTo>
                  <a:pt x="7679" y="3092"/>
                  <a:pt x="7721" y="3253"/>
                  <a:pt x="7739" y="3419"/>
                </a:cubicBezTo>
                <a:cubicBezTo>
                  <a:pt x="7752" y="3531"/>
                  <a:pt x="7758" y="3643"/>
                  <a:pt x="7755" y="3756"/>
                </a:cubicBezTo>
                <a:cubicBezTo>
                  <a:pt x="7776" y="3894"/>
                  <a:pt x="7785" y="4034"/>
                  <a:pt x="7784" y="4173"/>
                </a:cubicBezTo>
                <a:cubicBezTo>
                  <a:pt x="7784" y="4244"/>
                  <a:pt x="7782" y="4317"/>
                  <a:pt x="7778" y="4388"/>
                </a:cubicBezTo>
                <a:cubicBezTo>
                  <a:pt x="7773" y="4459"/>
                  <a:pt x="7767" y="4529"/>
                  <a:pt x="7758" y="4599"/>
                </a:cubicBezTo>
                <a:cubicBezTo>
                  <a:pt x="7771" y="4566"/>
                  <a:pt x="7783" y="4533"/>
                  <a:pt x="7794" y="4499"/>
                </a:cubicBezTo>
                <a:cubicBezTo>
                  <a:pt x="7809" y="4456"/>
                  <a:pt x="7824" y="4413"/>
                  <a:pt x="7838" y="4369"/>
                </a:cubicBezTo>
                <a:cubicBezTo>
                  <a:pt x="7852" y="4325"/>
                  <a:pt x="7866" y="4282"/>
                  <a:pt x="7879" y="4238"/>
                </a:cubicBezTo>
                <a:cubicBezTo>
                  <a:pt x="7906" y="4151"/>
                  <a:pt x="7930" y="4064"/>
                  <a:pt x="7952" y="3979"/>
                </a:cubicBezTo>
                <a:cubicBezTo>
                  <a:pt x="7997" y="3808"/>
                  <a:pt x="8032" y="3640"/>
                  <a:pt x="8062" y="3480"/>
                </a:cubicBezTo>
                <a:cubicBezTo>
                  <a:pt x="8070" y="3676"/>
                  <a:pt x="8061" y="3873"/>
                  <a:pt x="8036" y="4068"/>
                </a:cubicBezTo>
                <a:cubicBezTo>
                  <a:pt x="8023" y="4166"/>
                  <a:pt x="8008" y="4265"/>
                  <a:pt x="7989" y="4364"/>
                </a:cubicBezTo>
                <a:cubicBezTo>
                  <a:pt x="7970" y="4464"/>
                  <a:pt x="7948" y="4561"/>
                  <a:pt x="7924" y="4657"/>
                </a:cubicBezTo>
                <a:cubicBezTo>
                  <a:pt x="7822" y="5042"/>
                  <a:pt x="7673" y="5414"/>
                  <a:pt x="7481" y="5764"/>
                </a:cubicBezTo>
                <a:cubicBezTo>
                  <a:pt x="7372" y="5962"/>
                  <a:pt x="7251" y="6154"/>
                  <a:pt x="7118" y="6337"/>
                </a:cubicBezTo>
                <a:cubicBezTo>
                  <a:pt x="6985" y="6548"/>
                  <a:pt x="6835" y="6750"/>
                  <a:pt x="6672" y="6939"/>
                </a:cubicBezTo>
                <a:lnTo>
                  <a:pt x="6753" y="6878"/>
                </a:lnTo>
                <a:cubicBezTo>
                  <a:pt x="6896" y="6769"/>
                  <a:pt x="7035" y="6660"/>
                  <a:pt x="7169" y="6557"/>
                </a:cubicBezTo>
                <a:cubicBezTo>
                  <a:pt x="6941" y="6771"/>
                  <a:pt x="6701" y="6984"/>
                  <a:pt x="6448" y="7181"/>
                </a:cubicBezTo>
                <a:cubicBezTo>
                  <a:pt x="6343" y="7287"/>
                  <a:pt x="6236" y="7386"/>
                  <a:pt x="6130" y="7477"/>
                </a:cubicBezTo>
                <a:cubicBezTo>
                  <a:pt x="6043" y="7552"/>
                  <a:pt x="5956" y="7621"/>
                  <a:pt x="5869" y="7686"/>
                </a:cubicBezTo>
                <a:cubicBezTo>
                  <a:pt x="6024" y="7600"/>
                  <a:pt x="6176" y="7508"/>
                  <a:pt x="6325" y="7413"/>
                </a:cubicBezTo>
                <a:cubicBezTo>
                  <a:pt x="6481" y="7314"/>
                  <a:pt x="6633" y="7209"/>
                  <a:pt x="6781" y="7104"/>
                </a:cubicBezTo>
                <a:cubicBezTo>
                  <a:pt x="6930" y="6999"/>
                  <a:pt x="7074" y="6893"/>
                  <a:pt x="7213" y="6794"/>
                </a:cubicBezTo>
                <a:cubicBezTo>
                  <a:pt x="6932" y="7040"/>
                  <a:pt x="6634" y="7285"/>
                  <a:pt x="6320" y="7503"/>
                </a:cubicBezTo>
                <a:cubicBezTo>
                  <a:pt x="6009" y="7722"/>
                  <a:pt x="5681" y="7914"/>
                  <a:pt x="5338" y="8077"/>
                </a:cubicBezTo>
                <a:cubicBezTo>
                  <a:pt x="5047" y="8215"/>
                  <a:pt x="4744" y="8326"/>
                  <a:pt x="4432" y="8408"/>
                </a:cubicBezTo>
                <a:cubicBezTo>
                  <a:pt x="4146" y="8484"/>
                  <a:pt x="3852" y="8524"/>
                  <a:pt x="3556" y="8528"/>
                </a:cubicBezTo>
                <a:lnTo>
                  <a:pt x="3513" y="8530"/>
                </a:lnTo>
                <a:cubicBezTo>
                  <a:pt x="3553" y="8532"/>
                  <a:pt x="3593" y="8534"/>
                  <a:pt x="3634" y="8534"/>
                </a:cubicBezTo>
                <a:cubicBezTo>
                  <a:pt x="3713" y="8536"/>
                  <a:pt x="3793" y="8535"/>
                  <a:pt x="3874" y="8530"/>
                </a:cubicBezTo>
                <a:cubicBezTo>
                  <a:pt x="4199" y="8514"/>
                  <a:pt x="4542" y="8454"/>
                  <a:pt x="4884" y="8364"/>
                </a:cubicBezTo>
                <a:cubicBezTo>
                  <a:pt x="5054" y="8320"/>
                  <a:pt x="5225" y="8268"/>
                  <a:pt x="5393" y="8214"/>
                </a:cubicBezTo>
                <a:cubicBezTo>
                  <a:pt x="5561" y="8159"/>
                  <a:pt x="5726" y="8102"/>
                  <a:pt x="5887" y="8048"/>
                </a:cubicBezTo>
                <a:cubicBezTo>
                  <a:pt x="5552" y="8199"/>
                  <a:pt x="5206" y="8341"/>
                  <a:pt x="4857" y="8446"/>
                </a:cubicBezTo>
                <a:cubicBezTo>
                  <a:pt x="4509" y="8552"/>
                  <a:pt x="4159" y="8622"/>
                  <a:pt x="3827" y="8644"/>
                </a:cubicBezTo>
                <a:cubicBezTo>
                  <a:pt x="3659" y="8656"/>
                  <a:pt x="3489" y="8654"/>
                  <a:pt x="3321" y="8638"/>
                </a:cubicBezTo>
                <a:lnTo>
                  <a:pt x="3351" y="8641"/>
                </a:lnTo>
                <a:cubicBezTo>
                  <a:pt x="3427" y="8651"/>
                  <a:pt x="3505" y="8657"/>
                  <a:pt x="3585" y="8661"/>
                </a:cubicBezTo>
                <a:cubicBezTo>
                  <a:pt x="3905" y="8675"/>
                  <a:pt x="4248" y="8645"/>
                  <a:pt x="4593" y="8581"/>
                </a:cubicBezTo>
                <a:cubicBezTo>
                  <a:pt x="4765" y="8549"/>
                  <a:pt x="4939" y="8510"/>
                  <a:pt x="5110" y="8467"/>
                </a:cubicBezTo>
                <a:cubicBezTo>
                  <a:pt x="5282" y="8423"/>
                  <a:pt x="5451" y="8376"/>
                  <a:pt x="5615" y="8333"/>
                </a:cubicBezTo>
                <a:cubicBezTo>
                  <a:pt x="5271" y="8462"/>
                  <a:pt x="4915" y="8581"/>
                  <a:pt x="4561" y="8660"/>
                </a:cubicBezTo>
                <a:cubicBezTo>
                  <a:pt x="4207" y="8739"/>
                  <a:pt x="3856" y="8780"/>
                  <a:pt x="3529" y="8769"/>
                </a:cubicBezTo>
                <a:cubicBezTo>
                  <a:pt x="3397" y="8765"/>
                  <a:pt x="3266" y="8753"/>
                  <a:pt x="3135" y="8731"/>
                </a:cubicBezTo>
                <a:cubicBezTo>
                  <a:pt x="3073" y="8720"/>
                  <a:pt x="3011" y="8708"/>
                  <a:pt x="2951" y="8693"/>
                </a:cubicBezTo>
                <a:cubicBezTo>
                  <a:pt x="2922" y="8686"/>
                  <a:pt x="2890" y="8678"/>
                  <a:pt x="2861" y="8670"/>
                </a:cubicBezTo>
                <a:cubicBezTo>
                  <a:pt x="2831" y="8662"/>
                  <a:pt x="2802" y="8653"/>
                  <a:pt x="2774" y="8644"/>
                </a:cubicBezTo>
                <a:cubicBezTo>
                  <a:pt x="2678" y="8614"/>
                  <a:pt x="2587" y="8571"/>
                  <a:pt x="2503" y="8516"/>
                </a:cubicBezTo>
                <a:cubicBezTo>
                  <a:pt x="2473" y="8495"/>
                  <a:pt x="2445" y="8472"/>
                  <a:pt x="2420" y="8445"/>
                </a:cubicBezTo>
                <a:cubicBezTo>
                  <a:pt x="2400" y="8425"/>
                  <a:pt x="2383" y="8401"/>
                  <a:pt x="2370" y="8376"/>
                </a:cubicBezTo>
                <a:cubicBezTo>
                  <a:pt x="2371" y="8393"/>
                  <a:pt x="2374" y="8409"/>
                  <a:pt x="2378" y="8424"/>
                </a:cubicBezTo>
                <a:cubicBezTo>
                  <a:pt x="2394" y="8483"/>
                  <a:pt x="2422" y="8537"/>
                  <a:pt x="2460" y="8583"/>
                </a:cubicBezTo>
                <a:cubicBezTo>
                  <a:pt x="2501" y="8633"/>
                  <a:pt x="2548" y="8678"/>
                  <a:pt x="2601" y="8715"/>
                </a:cubicBezTo>
                <a:cubicBezTo>
                  <a:pt x="2644" y="8746"/>
                  <a:pt x="2689" y="8774"/>
                  <a:pt x="2736" y="8799"/>
                </a:cubicBezTo>
                <a:cubicBezTo>
                  <a:pt x="2772" y="8818"/>
                  <a:pt x="2794" y="8828"/>
                  <a:pt x="2793" y="8828"/>
                </a:cubicBezTo>
                <a:cubicBezTo>
                  <a:pt x="2715" y="8794"/>
                  <a:pt x="2639" y="8752"/>
                  <a:pt x="2569" y="8703"/>
                </a:cubicBezTo>
                <a:cubicBezTo>
                  <a:pt x="2512" y="8663"/>
                  <a:pt x="2461" y="8616"/>
                  <a:pt x="2419" y="8561"/>
                </a:cubicBezTo>
                <a:cubicBezTo>
                  <a:pt x="2384" y="8537"/>
                  <a:pt x="2352" y="8507"/>
                  <a:pt x="2326" y="8474"/>
                </a:cubicBezTo>
                <a:cubicBezTo>
                  <a:pt x="2304" y="8446"/>
                  <a:pt x="2286" y="8416"/>
                  <a:pt x="2272" y="8385"/>
                </a:cubicBezTo>
                <a:cubicBezTo>
                  <a:pt x="2258" y="8354"/>
                  <a:pt x="2245" y="8321"/>
                  <a:pt x="2231" y="8283"/>
                </a:cubicBezTo>
                <a:cubicBezTo>
                  <a:pt x="2217" y="8246"/>
                  <a:pt x="2202" y="8202"/>
                  <a:pt x="2185" y="8150"/>
                </a:cubicBezTo>
                <a:cubicBezTo>
                  <a:pt x="2183" y="8221"/>
                  <a:pt x="2182" y="8286"/>
                  <a:pt x="2182" y="8347"/>
                </a:cubicBezTo>
                <a:cubicBezTo>
                  <a:pt x="2182" y="8407"/>
                  <a:pt x="2187" y="8467"/>
                  <a:pt x="2197" y="8526"/>
                </a:cubicBezTo>
                <a:cubicBezTo>
                  <a:pt x="2174" y="8507"/>
                  <a:pt x="2154" y="8484"/>
                  <a:pt x="2140" y="8457"/>
                </a:cubicBezTo>
                <a:cubicBezTo>
                  <a:pt x="2118" y="8416"/>
                  <a:pt x="2099" y="8373"/>
                  <a:pt x="2085" y="8328"/>
                </a:cubicBezTo>
                <a:cubicBezTo>
                  <a:pt x="2064" y="8264"/>
                  <a:pt x="2046" y="8199"/>
                  <a:pt x="2032" y="8133"/>
                </a:cubicBezTo>
                <a:cubicBezTo>
                  <a:pt x="2016" y="8058"/>
                  <a:pt x="2000" y="7972"/>
                  <a:pt x="1987" y="7881"/>
                </a:cubicBezTo>
                <a:cubicBezTo>
                  <a:pt x="1960" y="7700"/>
                  <a:pt x="1942" y="7499"/>
                  <a:pt x="1931" y="7345"/>
                </a:cubicBezTo>
                <a:cubicBezTo>
                  <a:pt x="1926" y="7268"/>
                  <a:pt x="1922" y="7203"/>
                  <a:pt x="1919" y="7157"/>
                </a:cubicBezTo>
                <a:lnTo>
                  <a:pt x="1916" y="7085"/>
                </a:lnTo>
                <a:cubicBezTo>
                  <a:pt x="1892" y="7142"/>
                  <a:pt x="1874" y="7230"/>
                  <a:pt x="1861" y="7341"/>
                </a:cubicBezTo>
                <a:cubicBezTo>
                  <a:pt x="1848" y="7471"/>
                  <a:pt x="1842" y="7601"/>
                  <a:pt x="1844" y="7731"/>
                </a:cubicBezTo>
                <a:cubicBezTo>
                  <a:pt x="1845" y="7882"/>
                  <a:pt x="1854" y="8033"/>
                  <a:pt x="1873" y="8182"/>
                </a:cubicBezTo>
                <a:cubicBezTo>
                  <a:pt x="1882" y="8257"/>
                  <a:pt x="1894" y="8331"/>
                  <a:pt x="1909" y="8401"/>
                </a:cubicBezTo>
                <a:cubicBezTo>
                  <a:pt x="1923" y="8470"/>
                  <a:pt x="1941" y="8538"/>
                  <a:pt x="1964" y="8604"/>
                </a:cubicBezTo>
                <a:cubicBezTo>
                  <a:pt x="1986" y="8671"/>
                  <a:pt x="2015" y="8734"/>
                  <a:pt x="2051" y="8794"/>
                </a:cubicBezTo>
                <a:cubicBezTo>
                  <a:pt x="2093" y="8862"/>
                  <a:pt x="2144" y="8923"/>
                  <a:pt x="2202" y="8977"/>
                </a:cubicBezTo>
                <a:cubicBezTo>
                  <a:pt x="2276" y="9042"/>
                  <a:pt x="2358" y="9098"/>
                  <a:pt x="2446" y="9143"/>
                </a:cubicBezTo>
                <a:cubicBezTo>
                  <a:pt x="2553" y="9198"/>
                  <a:pt x="2665" y="9243"/>
                  <a:pt x="2781" y="9276"/>
                </a:cubicBezTo>
                <a:cubicBezTo>
                  <a:pt x="2813" y="9285"/>
                  <a:pt x="2845" y="9294"/>
                  <a:pt x="2877" y="9302"/>
                </a:cubicBezTo>
                <a:lnTo>
                  <a:pt x="2927" y="9314"/>
                </a:lnTo>
                <a:cubicBezTo>
                  <a:pt x="2943" y="9318"/>
                  <a:pt x="2959" y="9322"/>
                  <a:pt x="2976" y="9325"/>
                </a:cubicBezTo>
                <a:cubicBezTo>
                  <a:pt x="3042" y="9340"/>
                  <a:pt x="3109" y="9352"/>
                  <a:pt x="3178" y="9362"/>
                </a:cubicBezTo>
                <a:cubicBezTo>
                  <a:pt x="3319" y="9383"/>
                  <a:pt x="3462" y="9394"/>
                  <a:pt x="3604" y="9395"/>
                </a:cubicBezTo>
                <a:cubicBezTo>
                  <a:pt x="3911" y="9397"/>
                  <a:pt x="4216" y="9363"/>
                  <a:pt x="4514" y="9295"/>
                </a:cubicBezTo>
                <a:cubicBezTo>
                  <a:pt x="4825" y="9224"/>
                  <a:pt x="5128" y="9123"/>
                  <a:pt x="5420" y="8994"/>
                </a:cubicBezTo>
                <a:cubicBezTo>
                  <a:pt x="5710" y="8867"/>
                  <a:pt x="5989" y="8716"/>
                  <a:pt x="6255" y="8543"/>
                </a:cubicBezTo>
                <a:cubicBezTo>
                  <a:pt x="6508" y="8379"/>
                  <a:pt x="6748" y="8196"/>
                  <a:pt x="6975" y="7998"/>
                </a:cubicBezTo>
                <a:cubicBezTo>
                  <a:pt x="7180" y="7818"/>
                  <a:pt x="7374" y="7625"/>
                  <a:pt x="7555" y="7421"/>
                </a:cubicBezTo>
                <a:cubicBezTo>
                  <a:pt x="7709" y="7246"/>
                  <a:pt x="7854" y="7063"/>
                  <a:pt x="7988" y="6873"/>
                </a:cubicBezTo>
                <a:cubicBezTo>
                  <a:pt x="8108" y="6702"/>
                  <a:pt x="8205" y="6546"/>
                  <a:pt x="8280" y="6415"/>
                </a:cubicBezTo>
                <a:cubicBezTo>
                  <a:pt x="8356" y="6283"/>
                  <a:pt x="8410" y="6177"/>
                  <a:pt x="8446" y="6104"/>
                </a:cubicBezTo>
                <a:cubicBezTo>
                  <a:pt x="8482" y="6031"/>
                  <a:pt x="8500" y="5992"/>
                  <a:pt x="8500" y="5992"/>
                </a:cubicBezTo>
                <a:cubicBezTo>
                  <a:pt x="8500" y="6079"/>
                  <a:pt x="8478" y="6204"/>
                  <a:pt x="8430" y="6360"/>
                </a:cubicBezTo>
                <a:cubicBezTo>
                  <a:pt x="8369" y="6548"/>
                  <a:pt x="8294" y="6731"/>
                  <a:pt x="8203" y="6906"/>
                </a:cubicBezTo>
                <a:cubicBezTo>
                  <a:pt x="8085" y="7136"/>
                  <a:pt x="7949" y="7357"/>
                  <a:pt x="7797" y="7567"/>
                </a:cubicBezTo>
                <a:cubicBezTo>
                  <a:pt x="7616" y="7816"/>
                  <a:pt x="7416" y="8052"/>
                  <a:pt x="7199" y="8270"/>
                </a:cubicBezTo>
                <a:cubicBezTo>
                  <a:pt x="6956" y="8516"/>
                  <a:pt x="6693" y="8741"/>
                  <a:pt x="6413" y="8943"/>
                </a:cubicBezTo>
                <a:cubicBezTo>
                  <a:pt x="6113" y="9160"/>
                  <a:pt x="5793" y="9349"/>
                  <a:pt x="5459" y="9507"/>
                </a:cubicBezTo>
                <a:cubicBezTo>
                  <a:pt x="5114" y="9671"/>
                  <a:pt x="4752" y="9796"/>
                  <a:pt x="4380" y="9882"/>
                </a:cubicBezTo>
                <a:cubicBezTo>
                  <a:pt x="4012" y="9966"/>
                  <a:pt x="3635" y="10002"/>
                  <a:pt x="3257" y="9987"/>
                </a:cubicBezTo>
                <a:cubicBezTo>
                  <a:pt x="3165" y="9983"/>
                  <a:pt x="3074" y="9976"/>
                  <a:pt x="2983" y="9965"/>
                </a:cubicBezTo>
                <a:cubicBezTo>
                  <a:pt x="2893" y="9955"/>
                  <a:pt x="2803" y="9941"/>
                  <a:pt x="2716" y="9924"/>
                </a:cubicBezTo>
                <a:cubicBezTo>
                  <a:pt x="2546" y="9891"/>
                  <a:pt x="2380" y="9843"/>
                  <a:pt x="2220" y="9780"/>
                </a:cubicBezTo>
                <a:cubicBezTo>
                  <a:pt x="2073" y="9721"/>
                  <a:pt x="1933" y="9645"/>
                  <a:pt x="1805" y="9553"/>
                </a:cubicBezTo>
                <a:cubicBezTo>
                  <a:pt x="1688" y="9468"/>
                  <a:pt x="1582" y="9369"/>
                  <a:pt x="1491" y="9256"/>
                </a:cubicBezTo>
                <a:cubicBezTo>
                  <a:pt x="1315" y="9040"/>
                  <a:pt x="1199" y="8790"/>
                  <a:pt x="1113" y="8533"/>
                </a:cubicBezTo>
                <a:cubicBezTo>
                  <a:pt x="1026" y="8276"/>
                  <a:pt x="971" y="8012"/>
                  <a:pt x="926" y="7761"/>
                </a:cubicBezTo>
                <a:cubicBezTo>
                  <a:pt x="882" y="7510"/>
                  <a:pt x="850" y="7270"/>
                  <a:pt x="823" y="7053"/>
                </a:cubicBezTo>
                <a:lnTo>
                  <a:pt x="752" y="6482"/>
                </a:lnTo>
                <a:cubicBezTo>
                  <a:pt x="732" y="6321"/>
                  <a:pt x="715" y="6193"/>
                  <a:pt x="703" y="6105"/>
                </a:cubicBezTo>
                <a:lnTo>
                  <a:pt x="684" y="5970"/>
                </a:lnTo>
                <a:cubicBezTo>
                  <a:pt x="666" y="6018"/>
                  <a:pt x="657" y="6112"/>
                  <a:pt x="654" y="6244"/>
                </a:cubicBezTo>
                <a:cubicBezTo>
                  <a:pt x="651" y="6376"/>
                  <a:pt x="653" y="6546"/>
                  <a:pt x="660" y="6746"/>
                </a:cubicBezTo>
                <a:cubicBezTo>
                  <a:pt x="664" y="6874"/>
                  <a:pt x="670" y="7015"/>
                  <a:pt x="680" y="7165"/>
                </a:cubicBezTo>
                <a:cubicBezTo>
                  <a:pt x="689" y="7315"/>
                  <a:pt x="701" y="7476"/>
                  <a:pt x="718" y="7644"/>
                </a:cubicBezTo>
                <a:cubicBezTo>
                  <a:pt x="761" y="7860"/>
                  <a:pt x="807" y="8071"/>
                  <a:pt x="862" y="8273"/>
                </a:cubicBezTo>
                <a:cubicBezTo>
                  <a:pt x="915" y="8472"/>
                  <a:pt x="982" y="8667"/>
                  <a:pt x="1064" y="8856"/>
                </a:cubicBezTo>
                <a:cubicBezTo>
                  <a:pt x="1143" y="9038"/>
                  <a:pt x="1244" y="9209"/>
                  <a:pt x="1365" y="9366"/>
                </a:cubicBezTo>
                <a:cubicBezTo>
                  <a:pt x="1489" y="9525"/>
                  <a:pt x="1637" y="9663"/>
                  <a:pt x="1803" y="9777"/>
                </a:cubicBezTo>
                <a:cubicBezTo>
                  <a:pt x="1890" y="9836"/>
                  <a:pt x="1980" y="9890"/>
                  <a:pt x="2074" y="9937"/>
                </a:cubicBezTo>
                <a:cubicBezTo>
                  <a:pt x="2170" y="9985"/>
                  <a:pt x="2269" y="10028"/>
                  <a:pt x="2370" y="10065"/>
                </a:cubicBezTo>
                <a:cubicBezTo>
                  <a:pt x="2576" y="10140"/>
                  <a:pt x="2788" y="10198"/>
                  <a:pt x="3004" y="10238"/>
                </a:cubicBezTo>
                <a:cubicBezTo>
                  <a:pt x="3222" y="10280"/>
                  <a:pt x="3442" y="10308"/>
                  <a:pt x="3663" y="10321"/>
                </a:cubicBezTo>
                <a:cubicBezTo>
                  <a:pt x="3734" y="10326"/>
                  <a:pt x="3805" y="10329"/>
                  <a:pt x="3877" y="10331"/>
                </a:cubicBezTo>
                <a:cubicBezTo>
                  <a:pt x="3916" y="10329"/>
                  <a:pt x="3955" y="10326"/>
                  <a:pt x="3994" y="10322"/>
                </a:cubicBezTo>
                <a:cubicBezTo>
                  <a:pt x="4409" y="10281"/>
                  <a:pt x="4818" y="10191"/>
                  <a:pt x="5213" y="10055"/>
                </a:cubicBezTo>
                <a:cubicBezTo>
                  <a:pt x="5598" y="9922"/>
                  <a:pt x="5970" y="9754"/>
                  <a:pt x="6324" y="9551"/>
                </a:cubicBezTo>
                <a:cubicBezTo>
                  <a:pt x="6657" y="9360"/>
                  <a:pt x="6974" y="9143"/>
                  <a:pt x="7272" y="8901"/>
                </a:cubicBezTo>
                <a:cubicBezTo>
                  <a:pt x="7541" y="8682"/>
                  <a:pt x="7795" y="8445"/>
                  <a:pt x="8031" y="8191"/>
                </a:cubicBezTo>
                <a:cubicBezTo>
                  <a:pt x="8234" y="7973"/>
                  <a:pt x="8423" y="7744"/>
                  <a:pt x="8597" y="7503"/>
                </a:cubicBezTo>
                <a:cubicBezTo>
                  <a:pt x="8754" y="7287"/>
                  <a:pt x="8879" y="7087"/>
                  <a:pt x="8977" y="6919"/>
                </a:cubicBezTo>
                <a:cubicBezTo>
                  <a:pt x="9075" y="6751"/>
                  <a:pt x="9145" y="6614"/>
                  <a:pt x="9192" y="6519"/>
                </a:cubicBezTo>
                <a:cubicBezTo>
                  <a:pt x="9239" y="6425"/>
                  <a:pt x="9262" y="6373"/>
                  <a:pt x="9262" y="6373"/>
                </a:cubicBezTo>
                <a:cubicBezTo>
                  <a:pt x="9248" y="6439"/>
                  <a:pt x="9210" y="6554"/>
                  <a:pt x="9143" y="6707"/>
                </a:cubicBezTo>
                <a:cubicBezTo>
                  <a:pt x="9057" y="6901"/>
                  <a:pt x="8960" y="7089"/>
                  <a:pt x="8851" y="7270"/>
                </a:cubicBezTo>
                <a:cubicBezTo>
                  <a:pt x="8704" y="7517"/>
                  <a:pt x="8541" y="7754"/>
                  <a:pt x="8362" y="7979"/>
                </a:cubicBezTo>
                <a:cubicBezTo>
                  <a:pt x="8147" y="8252"/>
                  <a:pt x="7912" y="8508"/>
                  <a:pt x="7659" y="8747"/>
                </a:cubicBezTo>
                <a:cubicBezTo>
                  <a:pt x="7372" y="9018"/>
                  <a:pt x="7063" y="9264"/>
                  <a:pt x="6737" y="9485"/>
                </a:cubicBezTo>
                <a:cubicBezTo>
                  <a:pt x="6382" y="9725"/>
                  <a:pt x="6005" y="9931"/>
                  <a:pt x="5612" y="10100"/>
                </a:cubicBezTo>
                <a:cubicBezTo>
                  <a:pt x="5199" y="10278"/>
                  <a:pt x="4767" y="10408"/>
                  <a:pt x="4324" y="10487"/>
                </a:cubicBezTo>
                <a:cubicBezTo>
                  <a:pt x="4100" y="10526"/>
                  <a:pt x="3874" y="10550"/>
                  <a:pt x="3646" y="10558"/>
                </a:cubicBezTo>
                <a:cubicBezTo>
                  <a:pt x="3420" y="10567"/>
                  <a:pt x="3193" y="10558"/>
                  <a:pt x="2967" y="10532"/>
                </a:cubicBezTo>
                <a:cubicBezTo>
                  <a:pt x="2745" y="10507"/>
                  <a:pt x="2525" y="10463"/>
                  <a:pt x="2310" y="10401"/>
                </a:cubicBezTo>
                <a:cubicBezTo>
                  <a:pt x="2097" y="10339"/>
                  <a:pt x="1892" y="10253"/>
                  <a:pt x="1699" y="10143"/>
                </a:cubicBezTo>
                <a:cubicBezTo>
                  <a:pt x="1515" y="10037"/>
                  <a:pt x="1346" y="9905"/>
                  <a:pt x="1197" y="9752"/>
                </a:cubicBezTo>
                <a:cubicBezTo>
                  <a:pt x="1060" y="9608"/>
                  <a:pt x="941" y="9448"/>
                  <a:pt x="843" y="9274"/>
                </a:cubicBezTo>
                <a:cubicBezTo>
                  <a:pt x="753" y="9111"/>
                  <a:pt x="676" y="8941"/>
                  <a:pt x="616" y="8765"/>
                </a:cubicBezTo>
                <a:cubicBezTo>
                  <a:pt x="559" y="8599"/>
                  <a:pt x="511" y="8430"/>
                  <a:pt x="472" y="8259"/>
                </a:cubicBezTo>
                <a:cubicBezTo>
                  <a:pt x="434" y="8093"/>
                  <a:pt x="403" y="7930"/>
                  <a:pt x="376" y="7772"/>
                </a:cubicBezTo>
                <a:cubicBezTo>
                  <a:pt x="349" y="7614"/>
                  <a:pt x="328" y="7460"/>
                  <a:pt x="307" y="7311"/>
                </a:cubicBezTo>
                <a:cubicBezTo>
                  <a:pt x="267" y="7014"/>
                  <a:pt x="235" y="6739"/>
                  <a:pt x="202" y="6494"/>
                </a:cubicBezTo>
                <a:cubicBezTo>
                  <a:pt x="170" y="6248"/>
                  <a:pt x="140" y="6031"/>
                  <a:pt x="111" y="5851"/>
                </a:cubicBezTo>
                <a:cubicBezTo>
                  <a:pt x="82" y="5671"/>
                  <a:pt x="56" y="5529"/>
                  <a:pt x="37" y="5432"/>
                </a:cubicBezTo>
                <a:cubicBezTo>
                  <a:pt x="18" y="5335"/>
                  <a:pt x="7" y="5283"/>
                  <a:pt x="7" y="5283"/>
                </a:cubicBezTo>
                <a:cubicBezTo>
                  <a:pt x="0" y="5372"/>
                  <a:pt x="14" y="5540"/>
                  <a:pt x="37" y="5772"/>
                </a:cubicBezTo>
                <a:lnTo>
                  <a:pt x="127" y="6651"/>
                </a:lnTo>
                <a:cubicBezTo>
                  <a:pt x="145" y="6826"/>
                  <a:pt x="165" y="7013"/>
                  <a:pt x="189" y="7213"/>
                </a:cubicBezTo>
                <a:cubicBezTo>
                  <a:pt x="213" y="7412"/>
                  <a:pt x="241" y="7623"/>
                  <a:pt x="277" y="7844"/>
                </a:cubicBezTo>
                <a:cubicBezTo>
                  <a:pt x="315" y="8077"/>
                  <a:pt x="366" y="8308"/>
                  <a:pt x="428" y="8535"/>
                </a:cubicBezTo>
                <a:cubicBezTo>
                  <a:pt x="497" y="8789"/>
                  <a:pt x="594" y="9034"/>
                  <a:pt x="716" y="9266"/>
                </a:cubicBezTo>
                <a:cubicBezTo>
                  <a:pt x="784" y="9393"/>
                  <a:pt x="863" y="9513"/>
                  <a:pt x="951" y="9627"/>
                </a:cubicBezTo>
                <a:cubicBezTo>
                  <a:pt x="1045" y="9747"/>
                  <a:pt x="1151" y="9858"/>
                  <a:pt x="1267" y="9958"/>
                </a:cubicBezTo>
                <a:cubicBezTo>
                  <a:pt x="1390" y="10063"/>
                  <a:pt x="1522" y="10155"/>
                  <a:pt x="1663" y="10234"/>
                </a:cubicBezTo>
                <a:cubicBezTo>
                  <a:pt x="1808" y="10314"/>
                  <a:pt x="1961" y="10382"/>
                  <a:pt x="2118" y="10436"/>
                </a:cubicBezTo>
                <a:cubicBezTo>
                  <a:pt x="2278" y="10490"/>
                  <a:pt x="2442" y="10533"/>
                  <a:pt x="2608" y="10564"/>
                </a:cubicBezTo>
                <a:cubicBezTo>
                  <a:pt x="2776" y="10595"/>
                  <a:pt x="2945" y="10617"/>
                  <a:pt x="3116" y="10629"/>
                </a:cubicBezTo>
                <a:cubicBezTo>
                  <a:pt x="3469" y="10653"/>
                  <a:pt x="3823" y="10637"/>
                  <a:pt x="4173" y="10582"/>
                </a:cubicBezTo>
                <a:cubicBezTo>
                  <a:pt x="4532" y="10526"/>
                  <a:pt x="4886" y="10436"/>
                  <a:pt x="5228" y="10312"/>
                </a:cubicBezTo>
                <a:cubicBezTo>
                  <a:pt x="5577" y="10186"/>
                  <a:pt x="5914" y="10031"/>
                  <a:pt x="6236" y="9849"/>
                </a:cubicBezTo>
                <a:cubicBezTo>
                  <a:pt x="6892" y="9476"/>
                  <a:pt x="7488" y="9006"/>
                  <a:pt x="8004" y="8455"/>
                </a:cubicBezTo>
                <a:cubicBezTo>
                  <a:pt x="8418" y="8014"/>
                  <a:pt x="8777" y="7523"/>
                  <a:pt x="9073" y="6994"/>
                </a:cubicBezTo>
                <a:cubicBezTo>
                  <a:pt x="9107" y="6923"/>
                  <a:pt x="9141" y="6852"/>
                  <a:pt x="9173" y="6779"/>
                </a:cubicBezTo>
                <a:cubicBezTo>
                  <a:pt x="9231" y="6651"/>
                  <a:pt x="9286" y="6521"/>
                  <a:pt x="9337" y="6389"/>
                </a:cubicBezTo>
                <a:cubicBezTo>
                  <a:pt x="9547" y="5851"/>
                  <a:pt x="9690" y="5289"/>
                  <a:pt x="9765" y="4717"/>
                </a:cubicBezTo>
                <a:cubicBezTo>
                  <a:pt x="9774" y="4644"/>
                  <a:pt x="9782" y="4571"/>
                  <a:pt x="9789" y="4497"/>
                </a:cubicBezTo>
                <a:cubicBezTo>
                  <a:pt x="9793" y="4460"/>
                  <a:pt x="9796" y="4423"/>
                  <a:pt x="9799" y="4386"/>
                </a:cubicBezTo>
                <a:cubicBezTo>
                  <a:pt x="9801" y="4350"/>
                  <a:pt x="9804" y="4314"/>
                  <a:pt x="9806" y="4277"/>
                </a:cubicBezTo>
                <a:cubicBezTo>
                  <a:pt x="9816" y="4130"/>
                  <a:pt x="9821" y="3980"/>
                  <a:pt x="9820" y="3826"/>
                </a:cubicBezTo>
                <a:close/>
                <a:moveTo>
                  <a:pt x="6273" y="2466"/>
                </a:moveTo>
                <a:cubicBezTo>
                  <a:pt x="6334" y="2498"/>
                  <a:pt x="6393" y="2535"/>
                  <a:pt x="6449" y="2576"/>
                </a:cubicBezTo>
                <a:cubicBezTo>
                  <a:pt x="6508" y="2619"/>
                  <a:pt x="6563" y="2668"/>
                  <a:pt x="6614" y="2720"/>
                </a:cubicBezTo>
                <a:cubicBezTo>
                  <a:pt x="6662" y="2769"/>
                  <a:pt x="6706" y="2820"/>
                  <a:pt x="6745" y="2875"/>
                </a:cubicBezTo>
                <a:cubicBezTo>
                  <a:pt x="6764" y="2901"/>
                  <a:pt x="6780" y="2925"/>
                  <a:pt x="6795" y="2949"/>
                </a:cubicBezTo>
                <a:cubicBezTo>
                  <a:pt x="6803" y="2960"/>
                  <a:pt x="6810" y="2972"/>
                  <a:pt x="6817" y="2983"/>
                </a:cubicBezTo>
                <a:lnTo>
                  <a:pt x="6827" y="2999"/>
                </a:lnTo>
                <a:lnTo>
                  <a:pt x="6835" y="3013"/>
                </a:lnTo>
                <a:lnTo>
                  <a:pt x="6851" y="3042"/>
                </a:lnTo>
                <a:lnTo>
                  <a:pt x="6868" y="3074"/>
                </a:lnTo>
                <a:cubicBezTo>
                  <a:pt x="6880" y="3095"/>
                  <a:pt x="6891" y="3117"/>
                  <a:pt x="6902" y="3138"/>
                </a:cubicBezTo>
                <a:cubicBezTo>
                  <a:pt x="6924" y="3181"/>
                  <a:pt x="6945" y="3225"/>
                  <a:pt x="6964" y="3269"/>
                </a:cubicBezTo>
                <a:cubicBezTo>
                  <a:pt x="7004" y="3358"/>
                  <a:pt x="7038" y="3448"/>
                  <a:pt x="7067" y="3540"/>
                </a:cubicBezTo>
                <a:cubicBezTo>
                  <a:pt x="7127" y="3726"/>
                  <a:pt x="7166" y="3917"/>
                  <a:pt x="7185" y="4111"/>
                </a:cubicBezTo>
                <a:cubicBezTo>
                  <a:pt x="7194" y="4209"/>
                  <a:pt x="7198" y="4308"/>
                  <a:pt x="7196" y="4407"/>
                </a:cubicBezTo>
                <a:cubicBezTo>
                  <a:pt x="7195" y="4507"/>
                  <a:pt x="7187" y="4607"/>
                  <a:pt x="7174" y="4706"/>
                </a:cubicBezTo>
                <a:cubicBezTo>
                  <a:pt x="7146" y="4919"/>
                  <a:pt x="7088" y="5126"/>
                  <a:pt x="7003" y="5323"/>
                </a:cubicBezTo>
                <a:cubicBezTo>
                  <a:pt x="6959" y="5425"/>
                  <a:pt x="6907" y="5523"/>
                  <a:pt x="6847" y="5617"/>
                </a:cubicBezTo>
                <a:cubicBezTo>
                  <a:pt x="6788" y="5710"/>
                  <a:pt x="6722" y="5799"/>
                  <a:pt x="6650" y="5882"/>
                </a:cubicBezTo>
                <a:cubicBezTo>
                  <a:pt x="6793" y="5712"/>
                  <a:pt x="6909" y="5521"/>
                  <a:pt x="6994" y="5316"/>
                </a:cubicBezTo>
                <a:cubicBezTo>
                  <a:pt x="7075" y="5120"/>
                  <a:pt x="7129" y="4913"/>
                  <a:pt x="7154" y="4701"/>
                </a:cubicBezTo>
                <a:cubicBezTo>
                  <a:pt x="7166" y="4603"/>
                  <a:pt x="7172" y="4505"/>
                  <a:pt x="7172" y="4406"/>
                </a:cubicBezTo>
                <a:cubicBezTo>
                  <a:pt x="7172" y="4308"/>
                  <a:pt x="7167" y="4211"/>
                  <a:pt x="7156" y="4114"/>
                </a:cubicBezTo>
                <a:cubicBezTo>
                  <a:pt x="7135" y="3924"/>
                  <a:pt x="7094" y="3737"/>
                  <a:pt x="7034" y="3555"/>
                </a:cubicBezTo>
                <a:cubicBezTo>
                  <a:pt x="6974" y="3376"/>
                  <a:pt x="6896" y="3203"/>
                  <a:pt x="6800" y="3040"/>
                </a:cubicBezTo>
                <a:lnTo>
                  <a:pt x="6789" y="3020"/>
                </a:lnTo>
                <a:cubicBezTo>
                  <a:pt x="6782" y="3009"/>
                  <a:pt x="6776" y="2998"/>
                  <a:pt x="6769" y="2988"/>
                </a:cubicBezTo>
                <a:cubicBezTo>
                  <a:pt x="6755" y="2965"/>
                  <a:pt x="6739" y="2942"/>
                  <a:pt x="6722" y="2918"/>
                </a:cubicBezTo>
                <a:cubicBezTo>
                  <a:pt x="6685" y="2866"/>
                  <a:pt x="6644" y="2816"/>
                  <a:pt x="6600" y="2770"/>
                </a:cubicBezTo>
                <a:cubicBezTo>
                  <a:pt x="6505" y="2669"/>
                  <a:pt x="6395" y="2585"/>
                  <a:pt x="6273" y="2519"/>
                </a:cubicBezTo>
                <a:cubicBezTo>
                  <a:pt x="6222" y="2491"/>
                  <a:pt x="6169" y="2466"/>
                  <a:pt x="6114" y="2445"/>
                </a:cubicBezTo>
                <a:cubicBezTo>
                  <a:pt x="6082" y="2432"/>
                  <a:pt x="6052" y="2422"/>
                  <a:pt x="6023" y="2413"/>
                </a:cubicBezTo>
                <a:cubicBezTo>
                  <a:pt x="6085" y="2418"/>
                  <a:pt x="6145" y="2425"/>
                  <a:pt x="6205" y="2433"/>
                </a:cubicBezTo>
                <a:cubicBezTo>
                  <a:pt x="6227" y="2442"/>
                  <a:pt x="6250" y="2453"/>
                  <a:pt x="6273" y="2466"/>
                </a:cubicBezTo>
                <a:close/>
                <a:moveTo>
                  <a:pt x="4716" y="6812"/>
                </a:moveTo>
                <a:cubicBezTo>
                  <a:pt x="4534" y="6829"/>
                  <a:pt x="4351" y="6834"/>
                  <a:pt x="4169" y="6825"/>
                </a:cubicBezTo>
                <a:cubicBezTo>
                  <a:pt x="3988" y="6818"/>
                  <a:pt x="3808" y="6799"/>
                  <a:pt x="3629" y="6767"/>
                </a:cubicBezTo>
                <a:cubicBezTo>
                  <a:pt x="3454" y="6736"/>
                  <a:pt x="3282" y="6691"/>
                  <a:pt x="3114" y="6631"/>
                </a:cubicBezTo>
                <a:cubicBezTo>
                  <a:pt x="2951" y="6573"/>
                  <a:pt x="2794" y="6499"/>
                  <a:pt x="2645" y="6410"/>
                </a:cubicBezTo>
                <a:cubicBezTo>
                  <a:pt x="2796" y="6496"/>
                  <a:pt x="2955" y="6567"/>
                  <a:pt x="3121" y="6622"/>
                </a:cubicBezTo>
                <a:cubicBezTo>
                  <a:pt x="3288" y="6678"/>
                  <a:pt x="3460" y="6720"/>
                  <a:pt x="3635" y="6748"/>
                </a:cubicBezTo>
                <a:cubicBezTo>
                  <a:pt x="3811" y="6776"/>
                  <a:pt x="3990" y="6792"/>
                  <a:pt x="4169" y="6797"/>
                </a:cubicBezTo>
                <a:cubicBezTo>
                  <a:pt x="4348" y="6803"/>
                  <a:pt x="4527" y="6796"/>
                  <a:pt x="4706" y="6777"/>
                </a:cubicBezTo>
                <a:cubicBezTo>
                  <a:pt x="4918" y="6754"/>
                  <a:pt x="5127" y="6711"/>
                  <a:pt x="5331" y="6647"/>
                </a:cubicBezTo>
                <a:cubicBezTo>
                  <a:pt x="5211" y="6678"/>
                  <a:pt x="5090" y="6701"/>
                  <a:pt x="4968" y="6716"/>
                </a:cubicBezTo>
                <a:cubicBezTo>
                  <a:pt x="5145" y="6690"/>
                  <a:pt x="5319" y="6649"/>
                  <a:pt x="5487" y="6591"/>
                </a:cubicBezTo>
                <a:cubicBezTo>
                  <a:pt x="5508" y="6584"/>
                  <a:pt x="5529" y="6577"/>
                  <a:pt x="5549" y="6569"/>
                </a:cubicBezTo>
                <a:cubicBezTo>
                  <a:pt x="5610" y="6545"/>
                  <a:pt x="5669" y="6518"/>
                  <a:pt x="5727" y="6489"/>
                </a:cubicBezTo>
                <a:cubicBezTo>
                  <a:pt x="5806" y="6451"/>
                  <a:pt x="5883" y="6408"/>
                  <a:pt x="5958" y="6361"/>
                </a:cubicBezTo>
                <a:cubicBezTo>
                  <a:pt x="5995" y="6338"/>
                  <a:pt x="6032" y="6314"/>
                  <a:pt x="6068" y="6288"/>
                </a:cubicBezTo>
                <a:cubicBezTo>
                  <a:pt x="6086" y="6276"/>
                  <a:pt x="6104" y="6263"/>
                  <a:pt x="6121" y="6249"/>
                </a:cubicBezTo>
                <a:lnTo>
                  <a:pt x="6149" y="6229"/>
                </a:lnTo>
                <a:lnTo>
                  <a:pt x="6178" y="6206"/>
                </a:lnTo>
                <a:cubicBezTo>
                  <a:pt x="6338" y="6079"/>
                  <a:pt x="6480" y="5931"/>
                  <a:pt x="6600" y="5766"/>
                </a:cubicBezTo>
                <a:cubicBezTo>
                  <a:pt x="6699" y="5628"/>
                  <a:pt x="6782" y="5479"/>
                  <a:pt x="6845" y="5322"/>
                </a:cubicBezTo>
                <a:cubicBezTo>
                  <a:pt x="6907" y="5169"/>
                  <a:pt x="6951" y="5010"/>
                  <a:pt x="6976" y="4848"/>
                </a:cubicBezTo>
                <a:cubicBezTo>
                  <a:pt x="6988" y="4771"/>
                  <a:pt x="6996" y="4694"/>
                  <a:pt x="7001" y="4616"/>
                </a:cubicBezTo>
                <a:cubicBezTo>
                  <a:pt x="7003" y="4578"/>
                  <a:pt x="7004" y="4540"/>
                  <a:pt x="7005" y="4503"/>
                </a:cubicBezTo>
                <a:lnTo>
                  <a:pt x="7005" y="4430"/>
                </a:lnTo>
                <a:cubicBezTo>
                  <a:pt x="7005" y="4425"/>
                  <a:pt x="7005" y="4418"/>
                  <a:pt x="7005" y="4416"/>
                </a:cubicBezTo>
                <a:lnTo>
                  <a:pt x="7004" y="4398"/>
                </a:lnTo>
                <a:lnTo>
                  <a:pt x="7004" y="4386"/>
                </a:lnTo>
                <a:lnTo>
                  <a:pt x="7004" y="4379"/>
                </a:lnTo>
                <a:lnTo>
                  <a:pt x="7004" y="4365"/>
                </a:lnTo>
                <a:lnTo>
                  <a:pt x="7002" y="4337"/>
                </a:lnTo>
                <a:cubicBezTo>
                  <a:pt x="7001" y="4319"/>
                  <a:pt x="7000" y="4300"/>
                  <a:pt x="6999" y="4282"/>
                </a:cubicBezTo>
                <a:cubicBezTo>
                  <a:pt x="6996" y="4245"/>
                  <a:pt x="6992" y="4208"/>
                  <a:pt x="6988" y="4172"/>
                </a:cubicBezTo>
                <a:cubicBezTo>
                  <a:pt x="6979" y="4099"/>
                  <a:pt x="6966" y="4027"/>
                  <a:pt x="6951" y="3956"/>
                </a:cubicBezTo>
                <a:cubicBezTo>
                  <a:pt x="6921" y="3815"/>
                  <a:pt x="6880" y="3677"/>
                  <a:pt x="6827" y="3543"/>
                </a:cubicBezTo>
                <a:cubicBezTo>
                  <a:pt x="6800" y="3477"/>
                  <a:pt x="6771" y="3411"/>
                  <a:pt x="6740" y="3347"/>
                </a:cubicBezTo>
                <a:cubicBezTo>
                  <a:pt x="6724" y="3315"/>
                  <a:pt x="6707" y="3284"/>
                  <a:pt x="6690" y="3252"/>
                </a:cubicBezTo>
                <a:cubicBezTo>
                  <a:pt x="6681" y="3237"/>
                  <a:pt x="6673" y="3221"/>
                  <a:pt x="6664" y="3206"/>
                </a:cubicBezTo>
                <a:lnTo>
                  <a:pt x="6650" y="3182"/>
                </a:lnTo>
                <a:lnTo>
                  <a:pt x="6636" y="3158"/>
                </a:lnTo>
                <a:lnTo>
                  <a:pt x="6628" y="3145"/>
                </a:lnTo>
                <a:lnTo>
                  <a:pt x="6623" y="3137"/>
                </a:lnTo>
                <a:lnTo>
                  <a:pt x="6621" y="3133"/>
                </a:lnTo>
                <a:lnTo>
                  <a:pt x="6613" y="3120"/>
                </a:lnTo>
                <a:lnTo>
                  <a:pt x="6599" y="3098"/>
                </a:lnTo>
                <a:cubicBezTo>
                  <a:pt x="6579" y="3067"/>
                  <a:pt x="6557" y="3034"/>
                  <a:pt x="6530" y="3001"/>
                </a:cubicBezTo>
                <a:cubicBezTo>
                  <a:pt x="6473" y="2927"/>
                  <a:pt x="6406" y="2861"/>
                  <a:pt x="6332" y="2803"/>
                </a:cubicBezTo>
                <a:cubicBezTo>
                  <a:pt x="6261" y="2748"/>
                  <a:pt x="6183" y="2702"/>
                  <a:pt x="6100" y="2665"/>
                </a:cubicBezTo>
                <a:cubicBezTo>
                  <a:pt x="6036" y="2637"/>
                  <a:pt x="5970" y="2614"/>
                  <a:pt x="5903" y="2597"/>
                </a:cubicBezTo>
                <a:cubicBezTo>
                  <a:pt x="5852" y="2584"/>
                  <a:pt x="5800" y="2574"/>
                  <a:pt x="5748" y="2567"/>
                </a:cubicBezTo>
                <a:cubicBezTo>
                  <a:pt x="5702" y="2561"/>
                  <a:pt x="5661" y="2557"/>
                  <a:pt x="5623" y="2555"/>
                </a:cubicBezTo>
                <a:cubicBezTo>
                  <a:pt x="5547" y="2550"/>
                  <a:pt x="5482" y="2549"/>
                  <a:pt x="5420" y="2550"/>
                </a:cubicBezTo>
                <a:cubicBezTo>
                  <a:pt x="5471" y="2550"/>
                  <a:pt x="5524" y="2550"/>
                  <a:pt x="5583" y="2553"/>
                </a:cubicBezTo>
                <a:cubicBezTo>
                  <a:pt x="5652" y="2556"/>
                  <a:pt x="5720" y="2563"/>
                  <a:pt x="5788" y="2575"/>
                </a:cubicBezTo>
                <a:cubicBezTo>
                  <a:pt x="5828" y="2581"/>
                  <a:pt x="5872" y="2591"/>
                  <a:pt x="5921" y="2604"/>
                </a:cubicBezTo>
                <a:cubicBezTo>
                  <a:pt x="5976" y="2619"/>
                  <a:pt x="6030" y="2637"/>
                  <a:pt x="6083" y="2660"/>
                </a:cubicBezTo>
                <a:cubicBezTo>
                  <a:pt x="6149" y="2688"/>
                  <a:pt x="6212" y="2723"/>
                  <a:pt x="6271" y="2763"/>
                </a:cubicBezTo>
                <a:cubicBezTo>
                  <a:pt x="6336" y="2807"/>
                  <a:pt x="6397" y="2859"/>
                  <a:pt x="6451" y="2916"/>
                </a:cubicBezTo>
                <a:cubicBezTo>
                  <a:pt x="6488" y="2955"/>
                  <a:pt x="6523" y="2997"/>
                  <a:pt x="6554" y="3041"/>
                </a:cubicBezTo>
                <a:cubicBezTo>
                  <a:pt x="6569" y="3061"/>
                  <a:pt x="6582" y="3081"/>
                  <a:pt x="6594" y="3100"/>
                </a:cubicBezTo>
                <a:cubicBezTo>
                  <a:pt x="6606" y="3119"/>
                  <a:pt x="6620" y="3142"/>
                  <a:pt x="6621" y="3143"/>
                </a:cubicBezTo>
                <a:lnTo>
                  <a:pt x="6624" y="3148"/>
                </a:lnTo>
                <a:lnTo>
                  <a:pt x="6629" y="3156"/>
                </a:lnTo>
                <a:lnTo>
                  <a:pt x="6638" y="3172"/>
                </a:lnTo>
                <a:lnTo>
                  <a:pt x="6654" y="3201"/>
                </a:lnTo>
                <a:cubicBezTo>
                  <a:pt x="6665" y="3220"/>
                  <a:pt x="6676" y="3239"/>
                  <a:pt x="6686" y="3259"/>
                </a:cubicBezTo>
                <a:cubicBezTo>
                  <a:pt x="6812" y="3493"/>
                  <a:pt x="6901" y="3746"/>
                  <a:pt x="6949" y="4008"/>
                </a:cubicBezTo>
                <a:cubicBezTo>
                  <a:pt x="6966" y="4097"/>
                  <a:pt x="6977" y="4187"/>
                  <a:pt x="6984" y="4277"/>
                </a:cubicBezTo>
                <a:cubicBezTo>
                  <a:pt x="6985" y="4299"/>
                  <a:pt x="6987" y="4322"/>
                  <a:pt x="6988" y="4345"/>
                </a:cubicBezTo>
                <a:lnTo>
                  <a:pt x="6989" y="4379"/>
                </a:lnTo>
                <a:lnTo>
                  <a:pt x="6989" y="4388"/>
                </a:lnTo>
                <a:lnTo>
                  <a:pt x="6989" y="4400"/>
                </a:lnTo>
                <a:lnTo>
                  <a:pt x="6989" y="4411"/>
                </a:lnTo>
                <a:cubicBezTo>
                  <a:pt x="6989" y="4416"/>
                  <a:pt x="6989" y="4433"/>
                  <a:pt x="6989" y="4445"/>
                </a:cubicBezTo>
                <a:lnTo>
                  <a:pt x="6989" y="4481"/>
                </a:lnTo>
                <a:cubicBezTo>
                  <a:pt x="6989" y="4504"/>
                  <a:pt x="6988" y="4527"/>
                  <a:pt x="6987" y="4550"/>
                </a:cubicBezTo>
                <a:cubicBezTo>
                  <a:pt x="6980" y="4745"/>
                  <a:pt x="6948" y="4937"/>
                  <a:pt x="6891" y="5123"/>
                </a:cubicBezTo>
                <a:cubicBezTo>
                  <a:pt x="6830" y="5321"/>
                  <a:pt x="6740" y="5509"/>
                  <a:pt x="6624" y="5681"/>
                </a:cubicBezTo>
                <a:cubicBezTo>
                  <a:pt x="6509" y="5850"/>
                  <a:pt x="6370" y="6002"/>
                  <a:pt x="6212" y="6132"/>
                </a:cubicBezTo>
                <a:cubicBezTo>
                  <a:pt x="6193" y="6148"/>
                  <a:pt x="6174" y="6163"/>
                  <a:pt x="6154" y="6178"/>
                </a:cubicBezTo>
                <a:lnTo>
                  <a:pt x="6125" y="6200"/>
                </a:lnTo>
                <a:lnTo>
                  <a:pt x="6097" y="6221"/>
                </a:lnTo>
                <a:cubicBezTo>
                  <a:pt x="6062" y="6246"/>
                  <a:pt x="6026" y="6271"/>
                  <a:pt x="5989" y="6295"/>
                </a:cubicBezTo>
                <a:cubicBezTo>
                  <a:pt x="5915" y="6342"/>
                  <a:pt x="5838" y="6385"/>
                  <a:pt x="5760" y="6425"/>
                </a:cubicBezTo>
                <a:cubicBezTo>
                  <a:pt x="5602" y="6503"/>
                  <a:pt x="5438" y="6566"/>
                  <a:pt x="5268" y="6613"/>
                </a:cubicBezTo>
                <a:cubicBezTo>
                  <a:pt x="5098" y="6660"/>
                  <a:pt x="4924" y="6692"/>
                  <a:pt x="4748" y="6710"/>
                </a:cubicBezTo>
                <a:cubicBezTo>
                  <a:pt x="4572" y="6727"/>
                  <a:pt x="4395" y="6732"/>
                  <a:pt x="4219" y="6723"/>
                </a:cubicBezTo>
                <a:cubicBezTo>
                  <a:pt x="4044" y="6716"/>
                  <a:pt x="3871" y="6698"/>
                  <a:pt x="3699" y="6667"/>
                </a:cubicBezTo>
                <a:cubicBezTo>
                  <a:pt x="3531" y="6637"/>
                  <a:pt x="3365" y="6593"/>
                  <a:pt x="3205" y="6536"/>
                </a:cubicBezTo>
                <a:cubicBezTo>
                  <a:pt x="3367" y="6590"/>
                  <a:pt x="3534" y="6630"/>
                  <a:pt x="3703" y="6657"/>
                </a:cubicBezTo>
                <a:cubicBezTo>
                  <a:pt x="3874" y="6684"/>
                  <a:pt x="4047" y="6699"/>
                  <a:pt x="4220" y="6703"/>
                </a:cubicBezTo>
                <a:cubicBezTo>
                  <a:pt x="4394" y="6708"/>
                  <a:pt x="4569" y="6701"/>
                  <a:pt x="4742" y="6682"/>
                </a:cubicBezTo>
                <a:cubicBezTo>
                  <a:pt x="4914" y="6662"/>
                  <a:pt x="5085" y="6628"/>
                  <a:pt x="5252" y="6580"/>
                </a:cubicBezTo>
                <a:cubicBezTo>
                  <a:pt x="5418" y="6532"/>
                  <a:pt x="5578" y="6469"/>
                  <a:pt x="5732" y="6391"/>
                </a:cubicBezTo>
                <a:cubicBezTo>
                  <a:pt x="5809" y="6353"/>
                  <a:pt x="5883" y="6310"/>
                  <a:pt x="5955" y="6263"/>
                </a:cubicBezTo>
                <a:cubicBezTo>
                  <a:pt x="5991" y="6240"/>
                  <a:pt x="6026" y="6216"/>
                  <a:pt x="6060" y="6190"/>
                </a:cubicBezTo>
                <a:lnTo>
                  <a:pt x="6086" y="6171"/>
                </a:lnTo>
                <a:lnTo>
                  <a:pt x="6114" y="6150"/>
                </a:lnTo>
                <a:cubicBezTo>
                  <a:pt x="6133" y="6135"/>
                  <a:pt x="6152" y="6120"/>
                  <a:pt x="6170" y="6105"/>
                </a:cubicBezTo>
                <a:cubicBezTo>
                  <a:pt x="6323" y="5978"/>
                  <a:pt x="6458" y="5831"/>
                  <a:pt x="6570" y="5668"/>
                </a:cubicBezTo>
                <a:cubicBezTo>
                  <a:pt x="6683" y="5502"/>
                  <a:pt x="6771" y="5320"/>
                  <a:pt x="6831" y="5129"/>
                </a:cubicBezTo>
                <a:cubicBezTo>
                  <a:pt x="6872" y="4996"/>
                  <a:pt x="6900" y="4860"/>
                  <a:pt x="6915" y="4722"/>
                </a:cubicBezTo>
                <a:cubicBezTo>
                  <a:pt x="6922" y="4655"/>
                  <a:pt x="6926" y="4589"/>
                  <a:pt x="6927" y="4524"/>
                </a:cubicBezTo>
                <a:cubicBezTo>
                  <a:pt x="6927" y="4508"/>
                  <a:pt x="6927" y="4492"/>
                  <a:pt x="6927" y="4476"/>
                </a:cubicBezTo>
                <a:lnTo>
                  <a:pt x="6927" y="4451"/>
                </a:lnTo>
                <a:lnTo>
                  <a:pt x="6927" y="4424"/>
                </a:lnTo>
                <a:lnTo>
                  <a:pt x="6927" y="4414"/>
                </a:lnTo>
                <a:lnTo>
                  <a:pt x="6927" y="4406"/>
                </a:lnTo>
                <a:lnTo>
                  <a:pt x="6927" y="4398"/>
                </a:lnTo>
                <a:lnTo>
                  <a:pt x="6927" y="4381"/>
                </a:lnTo>
                <a:cubicBezTo>
                  <a:pt x="6927" y="4364"/>
                  <a:pt x="6926" y="4348"/>
                  <a:pt x="6925" y="4333"/>
                </a:cubicBezTo>
                <a:cubicBezTo>
                  <a:pt x="6910" y="4081"/>
                  <a:pt x="6857" y="3832"/>
                  <a:pt x="6766" y="3597"/>
                </a:cubicBezTo>
                <a:cubicBezTo>
                  <a:pt x="6793" y="3671"/>
                  <a:pt x="6816" y="3747"/>
                  <a:pt x="6836" y="3825"/>
                </a:cubicBezTo>
                <a:cubicBezTo>
                  <a:pt x="6878" y="3996"/>
                  <a:pt x="6902" y="4170"/>
                  <a:pt x="6907" y="4346"/>
                </a:cubicBezTo>
                <a:cubicBezTo>
                  <a:pt x="6908" y="4393"/>
                  <a:pt x="6908" y="4430"/>
                  <a:pt x="6907" y="4479"/>
                </a:cubicBezTo>
                <a:cubicBezTo>
                  <a:pt x="6906" y="4523"/>
                  <a:pt x="6903" y="4568"/>
                  <a:pt x="6899" y="4614"/>
                </a:cubicBezTo>
                <a:cubicBezTo>
                  <a:pt x="6891" y="4706"/>
                  <a:pt x="6877" y="4798"/>
                  <a:pt x="6857" y="4889"/>
                </a:cubicBezTo>
                <a:cubicBezTo>
                  <a:pt x="6816" y="5080"/>
                  <a:pt x="6746" y="5264"/>
                  <a:pt x="6651" y="5435"/>
                </a:cubicBezTo>
                <a:cubicBezTo>
                  <a:pt x="6555" y="5607"/>
                  <a:pt x="6433" y="5764"/>
                  <a:pt x="6290" y="5899"/>
                </a:cubicBezTo>
                <a:cubicBezTo>
                  <a:pt x="6220" y="5964"/>
                  <a:pt x="6146" y="6025"/>
                  <a:pt x="6069" y="6079"/>
                </a:cubicBezTo>
                <a:cubicBezTo>
                  <a:pt x="6050" y="6093"/>
                  <a:pt x="6031" y="6106"/>
                  <a:pt x="6014" y="6117"/>
                </a:cubicBezTo>
                <a:cubicBezTo>
                  <a:pt x="5997" y="6128"/>
                  <a:pt x="5979" y="6140"/>
                  <a:pt x="5961" y="6151"/>
                </a:cubicBezTo>
                <a:cubicBezTo>
                  <a:pt x="5926" y="6173"/>
                  <a:pt x="5890" y="6194"/>
                  <a:pt x="5853" y="6214"/>
                </a:cubicBezTo>
                <a:cubicBezTo>
                  <a:pt x="5707" y="6292"/>
                  <a:pt x="5553" y="6354"/>
                  <a:pt x="5393" y="6399"/>
                </a:cubicBezTo>
                <a:cubicBezTo>
                  <a:pt x="5552" y="6350"/>
                  <a:pt x="5705" y="6284"/>
                  <a:pt x="5849" y="6202"/>
                </a:cubicBezTo>
                <a:cubicBezTo>
                  <a:pt x="5885" y="6181"/>
                  <a:pt x="5921" y="6160"/>
                  <a:pt x="5956" y="6138"/>
                </a:cubicBezTo>
                <a:cubicBezTo>
                  <a:pt x="5991" y="6115"/>
                  <a:pt x="6023" y="6093"/>
                  <a:pt x="6061" y="6065"/>
                </a:cubicBezTo>
                <a:cubicBezTo>
                  <a:pt x="6136" y="6009"/>
                  <a:pt x="6208" y="5948"/>
                  <a:pt x="6275" y="5883"/>
                </a:cubicBezTo>
                <a:cubicBezTo>
                  <a:pt x="6413" y="5747"/>
                  <a:pt x="6531" y="5592"/>
                  <a:pt x="6624" y="5421"/>
                </a:cubicBezTo>
                <a:cubicBezTo>
                  <a:pt x="6715" y="5253"/>
                  <a:pt x="6781" y="5072"/>
                  <a:pt x="6820" y="4884"/>
                </a:cubicBezTo>
                <a:cubicBezTo>
                  <a:pt x="6838" y="4795"/>
                  <a:pt x="6851" y="4705"/>
                  <a:pt x="6858" y="4615"/>
                </a:cubicBezTo>
                <a:cubicBezTo>
                  <a:pt x="6862" y="4571"/>
                  <a:pt x="6864" y="4527"/>
                  <a:pt x="6865" y="4483"/>
                </a:cubicBezTo>
                <a:lnTo>
                  <a:pt x="6865" y="4450"/>
                </a:lnTo>
                <a:lnTo>
                  <a:pt x="6865" y="4416"/>
                </a:lnTo>
                <a:lnTo>
                  <a:pt x="6865" y="4387"/>
                </a:lnTo>
                <a:lnTo>
                  <a:pt x="6864" y="4355"/>
                </a:lnTo>
                <a:cubicBezTo>
                  <a:pt x="6858" y="4183"/>
                  <a:pt x="6833" y="4013"/>
                  <a:pt x="6790" y="3847"/>
                </a:cubicBezTo>
                <a:cubicBezTo>
                  <a:pt x="6748" y="3683"/>
                  <a:pt x="6689" y="3525"/>
                  <a:pt x="6614" y="3373"/>
                </a:cubicBezTo>
                <a:cubicBezTo>
                  <a:pt x="6596" y="3335"/>
                  <a:pt x="6576" y="3298"/>
                  <a:pt x="6555" y="3261"/>
                </a:cubicBezTo>
                <a:lnTo>
                  <a:pt x="6539" y="3234"/>
                </a:lnTo>
                <a:lnTo>
                  <a:pt x="6522" y="3204"/>
                </a:lnTo>
                <a:lnTo>
                  <a:pt x="6516" y="3195"/>
                </a:lnTo>
                <a:cubicBezTo>
                  <a:pt x="6511" y="3186"/>
                  <a:pt x="6506" y="3179"/>
                  <a:pt x="6501" y="3170"/>
                </a:cubicBezTo>
                <a:cubicBezTo>
                  <a:pt x="6490" y="3153"/>
                  <a:pt x="6479" y="3135"/>
                  <a:pt x="6466" y="3117"/>
                </a:cubicBezTo>
                <a:cubicBezTo>
                  <a:pt x="6439" y="3077"/>
                  <a:pt x="6408" y="3040"/>
                  <a:pt x="6376" y="3005"/>
                </a:cubicBezTo>
                <a:cubicBezTo>
                  <a:pt x="6304" y="2928"/>
                  <a:pt x="6221" y="2862"/>
                  <a:pt x="6129" y="2811"/>
                </a:cubicBezTo>
                <a:cubicBezTo>
                  <a:pt x="6089" y="2789"/>
                  <a:pt x="6048" y="2769"/>
                  <a:pt x="6005" y="2752"/>
                </a:cubicBezTo>
                <a:cubicBezTo>
                  <a:pt x="5940" y="2727"/>
                  <a:pt x="5873" y="2707"/>
                  <a:pt x="5804" y="2694"/>
                </a:cubicBezTo>
                <a:cubicBezTo>
                  <a:pt x="5753" y="2683"/>
                  <a:pt x="5701" y="2676"/>
                  <a:pt x="5649" y="2671"/>
                </a:cubicBezTo>
                <a:cubicBezTo>
                  <a:pt x="5569" y="2664"/>
                  <a:pt x="5489" y="2661"/>
                  <a:pt x="5409" y="2662"/>
                </a:cubicBezTo>
                <a:cubicBezTo>
                  <a:pt x="5373" y="2662"/>
                  <a:pt x="5339" y="2663"/>
                  <a:pt x="5305" y="2664"/>
                </a:cubicBezTo>
                <a:lnTo>
                  <a:pt x="5249" y="2667"/>
                </a:lnTo>
                <a:cubicBezTo>
                  <a:pt x="5229" y="2667"/>
                  <a:pt x="5210" y="2669"/>
                  <a:pt x="5190" y="2670"/>
                </a:cubicBezTo>
                <a:cubicBezTo>
                  <a:pt x="5111" y="2675"/>
                  <a:pt x="5033" y="2685"/>
                  <a:pt x="4955" y="2697"/>
                </a:cubicBezTo>
                <a:cubicBezTo>
                  <a:pt x="4799" y="2722"/>
                  <a:pt x="4647" y="2763"/>
                  <a:pt x="4500" y="2821"/>
                </a:cubicBezTo>
                <a:cubicBezTo>
                  <a:pt x="4355" y="2880"/>
                  <a:pt x="4218" y="2958"/>
                  <a:pt x="4094" y="3054"/>
                </a:cubicBezTo>
                <a:cubicBezTo>
                  <a:pt x="4203" y="2971"/>
                  <a:pt x="4321" y="2903"/>
                  <a:pt x="4447" y="2849"/>
                </a:cubicBezTo>
                <a:cubicBezTo>
                  <a:pt x="4596" y="2786"/>
                  <a:pt x="4752" y="2741"/>
                  <a:pt x="4911" y="2715"/>
                </a:cubicBezTo>
                <a:cubicBezTo>
                  <a:pt x="4991" y="2701"/>
                  <a:pt x="5071" y="2692"/>
                  <a:pt x="5151" y="2686"/>
                </a:cubicBezTo>
                <a:cubicBezTo>
                  <a:pt x="5191" y="2683"/>
                  <a:pt x="5231" y="2681"/>
                  <a:pt x="5271" y="2680"/>
                </a:cubicBezTo>
                <a:lnTo>
                  <a:pt x="5325" y="2679"/>
                </a:lnTo>
                <a:lnTo>
                  <a:pt x="5379" y="2679"/>
                </a:lnTo>
                <a:cubicBezTo>
                  <a:pt x="5451" y="2679"/>
                  <a:pt x="5527" y="2681"/>
                  <a:pt x="5617" y="2690"/>
                </a:cubicBezTo>
                <a:cubicBezTo>
                  <a:pt x="5662" y="2694"/>
                  <a:pt x="5711" y="2700"/>
                  <a:pt x="5767" y="2710"/>
                </a:cubicBezTo>
                <a:cubicBezTo>
                  <a:pt x="5832" y="2723"/>
                  <a:pt x="5897" y="2740"/>
                  <a:pt x="5960" y="2763"/>
                </a:cubicBezTo>
                <a:cubicBezTo>
                  <a:pt x="6000" y="2778"/>
                  <a:pt x="6040" y="2795"/>
                  <a:pt x="6078" y="2814"/>
                </a:cubicBezTo>
                <a:cubicBezTo>
                  <a:pt x="6122" y="2837"/>
                  <a:pt x="6164" y="2863"/>
                  <a:pt x="6204" y="2892"/>
                </a:cubicBezTo>
                <a:cubicBezTo>
                  <a:pt x="6247" y="2923"/>
                  <a:pt x="6286" y="2957"/>
                  <a:pt x="6323" y="2994"/>
                </a:cubicBezTo>
                <a:cubicBezTo>
                  <a:pt x="6358" y="3029"/>
                  <a:pt x="6390" y="3066"/>
                  <a:pt x="6419" y="3106"/>
                </a:cubicBezTo>
                <a:cubicBezTo>
                  <a:pt x="6444" y="3139"/>
                  <a:pt x="6467" y="3174"/>
                  <a:pt x="6487" y="3210"/>
                </a:cubicBezTo>
                <a:lnTo>
                  <a:pt x="6501" y="3235"/>
                </a:lnTo>
                <a:lnTo>
                  <a:pt x="6517" y="3263"/>
                </a:lnTo>
                <a:cubicBezTo>
                  <a:pt x="6538" y="3300"/>
                  <a:pt x="6557" y="3337"/>
                  <a:pt x="6575" y="3375"/>
                </a:cubicBezTo>
                <a:cubicBezTo>
                  <a:pt x="6647" y="3526"/>
                  <a:pt x="6703" y="3685"/>
                  <a:pt x="6741" y="3848"/>
                </a:cubicBezTo>
                <a:cubicBezTo>
                  <a:pt x="6780" y="4013"/>
                  <a:pt x="6801" y="4182"/>
                  <a:pt x="6802" y="4352"/>
                </a:cubicBezTo>
                <a:lnTo>
                  <a:pt x="6802" y="4413"/>
                </a:lnTo>
                <a:lnTo>
                  <a:pt x="6802" y="4446"/>
                </a:lnTo>
                <a:lnTo>
                  <a:pt x="6802" y="4463"/>
                </a:lnTo>
                <a:lnTo>
                  <a:pt x="6802" y="4479"/>
                </a:lnTo>
                <a:cubicBezTo>
                  <a:pt x="6800" y="4522"/>
                  <a:pt x="6796" y="4564"/>
                  <a:pt x="6792" y="4607"/>
                </a:cubicBezTo>
                <a:cubicBezTo>
                  <a:pt x="6782" y="4695"/>
                  <a:pt x="6767" y="4783"/>
                  <a:pt x="6747" y="4869"/>
                </a:cubicBezTo>
                <a:cubicBezTo>
                  <a:pt x="6704" y="5048"/>
                  <a:pt x="6634" y="5220"/>
                  <a:pt x="6541" y="5379"/>
                </a:cubicBezTo>
                <a:cubicBezTo>
                  <a:pt x="6447" y="5537"/>
                  <a:pt x="6330" y="5679"/>
                  <a:pt x="6192" y="5801"/>
                </a:cubicBezTo>
                <a:cubicBezTo>
                  <a:pt x="6327" y="5676"/>
                  <a:pt x="6442" y="5531"/>
                  <a:pt x="6532" y="5371"/>
                </a:cubicBezTo>
                <a:cubicBezTo>
                  <a:pt x="6622" y="5212"/>
                  <a:pt x="6688" y="5041"/>
                  <a:pt x="6727" y="4863"/>
                </a:cubicBezTo>
                <a:cubicBezTo>
                  <a:pt x="6746" y="4777"/>
                  <a:pt x="6759" y="4691"/>
                  <a:pt x="6767" y="4604"/>
                </a:cubicBezTo>
                <a:cubicBezTo>
                  <a:pt x="6771" y="4562"/>
                  <a:pt x="6773" y="4519"/>
                  <a:pt x="6775" y="4478"/>
                </a:cubicBezTo>
                <a:lnTo>
                  <a:pt x="6775" y="4446"/>
                </a:lnTo>
                <a:lnTo>
                  <a:pt x="6775" y="4428"/>
                </a:lnTo>
                <a:lnTo>
                  <a:pt x="6775" y="4384"/>
                </a:lnTo>
                <a:lnTo>
                  <a:pt x="6775" y="4352"/>
                </a:lnTo>
                <a:cubicBezTo>
                  <a:pt x="6771" y="4186"/>
                  <a:pt x="6748" y="4020"/>
                  <a:pt x="6708" y="3859"/>
                </a:cubicBezTo>
                <a:cubicBezTo>
                  <a:pt x="6678" y="3739"/>
                  <a:pt x="6638" y="3622"/>
                  <a:pt x="6590" y="3508"/>
                </a:cubicBezTo>
                <a:cubicBezTo>
                  <a:pt x="6566" y="3452"/>
                  <a:pt x="6539" y="3396"/>
                  <a:pt x="6510" y="3341"/>
                </a:cubicBezTo>
                <a:cubicBezTo>
                  <a:pt x="6496" y="3314"/>
                  <a:pt x="6481" y="3287"/>
                  <a:pt x="6465" y="3260"/>
                </a:cubicBezTo>
                <a:lnTo>
                  <a:pt x="6453" y="3239"/>
                </a:lnTo>
                <a:lnTo>
                  <a:pt x="6438" y="3214"/>
                </a:lnTo>
                <a:cubicBezTo>
                  <a:pt x="6424" y="3191"/>
                  <a:pt x="6407" y="3165"/>
                  <a:pt x="6388" y="3139"/>
                </a:cubicBezTo>
                <a:cubicBezTo>
                  <a:pt x="6405" y="3163"/>
                  <a:pt x="6420" y="3186"/>
                  <a:pt x="6434" y="3207"/>
                </a:cubicBezTo>
                <a:lnTo>
                  <a:pt x="6443" y="3223"/>
                </a:lnTo>
                <a:lnTo>
                  <a:pt x="6450" y="3235"/>
                </a:lnTo>
                <a:lnTo>
                  <a:pt x="6459" y="3251"/>
                </a:lnTo>
                <a:lnTo>
                  <a:pt x="6480" y="3288"/>
                </a:lnTo>
                <a:cubicBezTo>
                  <a:pt x="6487" y="3301"/>
                  <a:pt x="6493" y="3313"/>
                  <a:pt x="6500" y="3325"/>
                </a:cubicBezTo>
                <a:cubicBezTo>
                  <a:pt x="6526" y="3375"/>
                  <a:pt x="6550" y="3425"/>
                  <a:pt x="6572" y="3476"/>
                </a:cubicBezTo>
                <a:cubicBezTo>
                  <a:pt x="6616" y="3578"/>
                  <a:pt x="6653" y="3682"/>
                  <a:pt x="6682" y="3790"/>
                </a:cubicBezTo>
                <a:cubicBezTo>
                  <a:pt x="6711" y="3897"/>
                  <a:pt x="6732" y="4007"/>
                  <a:pt x="6746" y="4118"/>
                </a:cubicBezTo>
                <a:cubicBezTo>
                  <a:pt x="6753" y="4174"/>
                  <a:pt x="6757" y="4230"/>
                  <a:pt x="6760" y="4286"/>
                </a:cubicBezTo>
                <a:cubicBezTo>
                  <a:pt x="6761" y="4315"/>
                  <a:pt x="6761" y="4343"/>
                  <a:pt x="6762" y="4371"/>
                </a:cubicBezTo>
                <a:lnTo>
                  <a:pt x="6762" y="4411"/>
                </a:lnTo>
                <a:lnTo>
                  <a:pt x="6761" y="4456"/>
                </a:lnTo>
                <a:cubicBezTo>
                  <a:pt x="6756" y="4630"/>
                  <a:pt x="6728" y="4803"/>
                  <a:pt x="6679" y="4970"/>
                </a:cubicBezTo>
                <a:cubicBezTo>
                  <a:pt x="6627" y="5146"/>
                  <a:pt x="6548" y="5313"/>
                  <a:pt x="6446" y="5465"/>
                </a:cubicBezTo>
                <a:cubicBezTo>
                  <a:pt x="6344" y="5614"/>
                  <a:pt x="6221" y="5748"/>
                  <a:pt x="6080" y="5860"/>
                </a:cubicBezTo>
                <a:cubicBezTo>
                  <a:pt x="6015" y="5912"/>
                  <a:pt x="5946" y="5959"/>
                  <a:pt x="5874" y="6002"/>
                </a:cubicBezTo>
                <a:cubicBezTo>
                  <a:pt x="5807" y="6042"/>
                  <a:pt x="5737" y="6077"/>
                  <a:pt x="5666" y="6108"/>
                </a:cubicBezTo>
                <a:cubicBezTo>
                  <a:pt x="5736" y="6073"/>
                  <a:pt x="5804" y="6035"/>
                  <a:pt x="5870" y="5992"/>
                </a:cubicBezTo>
                <a:cubicBezTo>
                  <a:pt x="5886" y="5981"/>
                  <a:pt x="5902" y="5970"/>
                  <a:pt x="5918" y="5960"/>
                </a:cubicBezTo>
                <a:cubicBezTo>
                  <a:pt x="5934" y="5950"/>
                  <a:pt x="5951" y="5936"/>
                  <a:pt x="5968" y="5923"/>
                </a:cubicBezTo>
                <a:cubicBezTo>
                  <a:pt x="6003" y="5898"/>
                  <a:pt x="6036" y="5871"/>
                  <a:pt x="6069" y="5843"/>
                </a:cubicBezTo>
                <a:cubicBezTo>
                  <a:pt x="6341" y="5612"/>
                  <a:pt x="6536" y="5304"/>
                  <a:pt x="6629" y="4959"/>
                </a:cubicBezTo>
                <a:cubicBezTo>
                  <a:pt x="6672" y="4798"/>
                  <a:pt x="6695" y="4631"/>
                  <a:pt x="6696" y="4464"/>
                </a:cubicBezTo>
                <a:cubicBezTo>
                  <a:pt x="6696" y="4445"/>
                  <a:pt x="6696" y="4416"/>
                  <a:pt x="6696" y="4404"/>
                </a:cubicBezTo>
                <a:lnTo>
                  <a:pt x="6696" y="4372"/>
                </a:lnTo>
                <a:lnTo>
                  <a:pt x="6695" y="4342"/>
                </a:lnTo>
                <a:cubicBezTo>
                  <a:pt x="6693" y="4302"/>
                  <a:pt x="6690" y="4261"/>
                  <a:pt x="6686" y="4222"/>
                </a:cubicBezTo>
                <a:cubicBezTo>
                  <a:pt x="6678" y="4142"/>
                  <a:pt x="6666" y="4063"/>
                  <a:pt x="6650" y="3985"/>
                </a:cubicBezTo>
                <a:cubicBezTo>
                  <a:pt x="6601" y="3754"/>
                  <a:pt x="6516" y="3531"/>
                  <a:pt x="6398" y="3326"/>
                </a:cubicBezTo>
                <a:lnTo>
                  <a:pt x="6382" y="3300"/>
                </a:lnTo>
                <a:lnTo>
                  <a:pt x="6374" y="3287"/>
                </a:lnTo>
                <a:lnTo>
                  <a:pt x="6368" y="3277"/>
                </a:lnTo>
                <a:lnTo>
                  <a:pt x="6361" y="3266"/>
                </a:lnTo>
                <a:lnTo>
                  <a:pt x="6354" y="3255"/>
                </a:lnTo>
                <a:cubicBezTo>
                  <a:pt x="6350" y="3248"/>
                  <a:pt x="6345" y="3241"/>
                  <a:pt x="6340" y="3233"/>
                </a:cubicBezTo>
                <a:cubicBezTo>
                  <a:pt x="6330" y="3218"/>
                  <a:pt x="6319" y="3203"/>
                  <a:pt x="6308" y="3187"/>
                </a:cubicBezTo>
                <a:cubicBezTo>
                  <a:pt x="6283" y="3154"/>
                  <a:pt x="6255" y="3122"/>
                  <a:pt x="6225" y="3093"/>
                </a:cubicBezTo>
                <a:cubicBezTo>
                  <a:pt x="6194" y="3062"/>
                  <a:pt x="6160" y="3033"/>
                  <a:pt x="6124" y="3008"/>
                </a:cubicBezTo>
                <a:cubicBezTo>
                  <a:pt x="6090" y="2983"/>
                  <a:pt x="6053" y="2962"/>
                  <a:pt x="6016" y="2943"/>
                </a:cubicBezTo>
                <a:cubicBezTo>
                  <a:pt x="5983" y="2926"/>
                  <a:pt x="5949" y="2911"/>
                  <a:pt x="5914" y="2899"/>
                </a:cubicBezTo>
                <a:cubicBezTo>
                  <a:pt x="5859" y="2879"/>
                  <a:pt x="5801" y="2865"/>
                  <a:pt x="5743" y="2855"/>
                </a:cubicBezTo>
                <a:cubicBezTo>
                  <a:pt x="5693" y="2846"/>
                  <a:pt x="5648" y="2841"/>
                  <a:pt x="5607" y="2838"/>
                </a:cubicBezTo>
                <a:cubicBezTo>
                  <a:pt x="5565" y="2834"/>
                  <a:pt x="5527" y="2833"/>
                  <a:pt x="5489" y="2832"/>
                </a:cubicBezTo>
                <a:cubicBezTo>
                  <a:pt x="5446" y="2831"/>
                  <a:pt x="5406" y="2832"/>
                  <a:pt x="5366" y="2832"/>
                </a:cubicBezTo>
                <a:cubicBezTo>
                  <a:pt x="5412" y="2832"/>
                  <a:pt x="5459" y="2832"/>
                  <a:pt x="5510" y="2835"/>
                </a:cubicBezTo>
                <a:cubicBezTo>
                  <a:pt x="5548" y="2836"/>
                  <a:pt x="5588" y="2839"/>
                  <a:pt x="5632" y="2844"/>
                </a:cubicBezTo>
                <a:cubicBezTo>
                  <a:pt x="5680" y="2849"/>
                  <a:pt x="5728" y="2856"/>
                  <a:pt x="5776" y="2867"/>
                </a:cubicBezTo>
                <a:cubicBezTo>
                  <a:pt x="5837" y="2880"/>
                  <a:pt x="5898" y="2899"/>
                  <a:pt x="5956" y="2923"/>
                </a:cubicBezTo>
                <a:cubicBezTo>
                  <a:pt x="5992" y="2939"/>
                  <a:pt x="6028" y="2957"/>
                  <a:pt x="6062" y="2977"/>
                </a:cubicBezTo>
                <a:cubicBezTo>
                  <a:pt x="6136" y="3023"/>
                  <a:pt x="6203" y="3080"/>
                  <a:pt x="6260" y="3147"/>
                </a:cubicBezTo>
                <a:cubicBezTo>
                  <a:pt x="6285" y="3176"/>
                  <a:pt x="6309" y="3208"/>
                  <a:pt x="6330" y="3240"/>
                </a:cubicBezTo>
                <a:cubicBezTo>
                  <a:pt x="6340" y="3255"/>
                  <a:pt x="6348" y="3270"/>
                  <a:pt x="6356" y="3284"/>
                </a:cubicBezTo>
                <a:lnTo>
                  <a:pt x="6362" y="3294"/>
                </a:lnTo>
                <a:lnTo>
                  <a:pt x="6370" y="3308"/>
                </a:lnTo>
                <a:lnTo>
                  <a:pt x="6385" y="3334"/>
                </a:lnTo>
                <a:lnTo>
                  <a:pt x="6399" y="3360"/>
                </a:lnTo>
                <a:cubicBezTo>
                  <a:pt x="6511" y="3570"/>
                  <a:pt x="6588" y="3797"/>
                  <a:pt x="6628" y="4032"/>
                </a:cubicBezTo>
                <a:cubicBezTo>
                  <a:pt x="6641" y="4110"/>
                  <a:pt x="6650" y="4190"/>
                  <a:pt x="6654" y="4270"/>
                </a:cubicBezTo>
                <a:cubicBezTo>
                  <a:pt x="6657" y="4310"/>
                  <a:pt x="6658" y="4350"/>
                  <a:pt x="6658" y="4390"/>
                </a:cubicBezTo>
                <a:lnTo>
                  <a:pt x="6658" y="4416"/>
                </a:lnTo>
                <a:lnTo>
                  <a:pt x="6658" y="4449"/>
                </a:lnTo>
                <a:cubicBezTo>
                  <a:pt x="6657" y="4469"/>
                  <a:pt x="6656" y="4489"/>
                  <a:pt x="6655" y="4509"/>
                </a:cubicBezTo>
                <a:cubicBezTo>
                  <a:pt x="6646" y="4676"/>
                  <a:pt x="6614" y="4841"/>
                  <a:pt x="6562" y="5000"/>
                </a:cubicBezTo>
                <a:cubicBezTo>
                  <a:pt x="6452" y="5328"/>
                  <a:pt x="6244" y="5614"/>
                  <a:pt x="5966" y="5819"/>
                </a:cubicBezTo>
                <a:cubicBezTo>
                  <a:pt x="5950" y="5832"/>
                  <a:pt x="5932" y="5843"/>
                  <a:pt x="5916" y="5855"/>
                </a:cubicBezTo>
                <a:cubicBezTo>
                  <a:pt x="5899" y="5867"/>
                  <a:pt x="5882" y="5878"/>
                  <a:pt x="5866" y="5888"/>
                </a:cubicBezTo>
                <a:cubicBezTo>
                  <a:pt x="5834" y="5908"/>
                  <a:pt x="5801" y="5927"/>
                  <a:pt x="5769" y="5945"/>
                </a:cubicBezTo>
                <a:cubicBezTo>
                  <a:pt x="5703" y="5981"/>
                  <a:pt x="5636" y="6013"/>
                  <a:pt x="5566" y="6041"/>
                </a:cubicBezTo>
                <a:cubicBezTo>
                  <a:pt x="5634" y="6010"/>
                  <a:pt x="5701" y="5974"/>
                  <a:pt x="5765" y="5935"/>
                </a:cubicBezTo>
                <a:cubicBezTo>
                  <a:pt x="5797" y="5916"/>
                  <a:pt x="5828" y="5895"/>
                  <a:pt x="5859" y="5874"/>
                </a:cubicBezTo>
                <a:cubicBezTo>
                  <a:pt x="5875" y="5863"/>
                  <a:pt x="5891" y="5851"/>
                  <a:pt x="5907" y="5839"/>
                </a:cubicBezTo>
                <a:cubicBezTo>
                  <a:pt x="5923" y="5827"/>
                  <a:pt x="5939" y="5814"/>
                  <a:pt x="5955" y="5801"/>
                </a:cubicBezTo>
                <a:cubicBezTo>
                  <a:pt x="6085" y="5697"/>
                  <a:pt x="6200" y="5575"/>
                  <a:pt x="6294" y="5437"/>
                </a:cubicBezTo>
                <a:cubicBezTo>
                  <a:pt x="6389" y="5299"/>
                  <a:pt x="6462" y="5147"/>
                  <a:pt x="6511" y="4986"/>
                </a:cubicBezTo>
                <a:cubicBezTo>
                  <a:pt x="6558" y="4832"/>
                  <a:pt x="6584" y="4673"/>
                  <a:pt x="6589" y="4513"/>
                </a:cubicBezTo>
                <a:cubicBezTo>
                  <a:pt x="6589" y="4497"/>
                  <a:pt x="6590" y="4480"/>
                  <a:pt x="6590" y="4464"/>
                </a:cubicBezTo>
                <a:lnTo>
                  <a:pt x="6590" y="4413"/>
                </a:lnTo>
                <a:lnTo>
                  <a:pt x="6590" y="4394"/>
                </a:lnTo>
                <a:lnTo>
                  <a:pt x="6590" y="4378"/>
                </a:lnTo>
                <a:lnTo>
                  <a:pt x="6590" y="4366"/>
                </a:lnTo>
                <a:cubicBezTo>
                  <a:pt x="6590" y="4350"/>
                  <a:pt x="6589" y="4334"/>
                  <a:pt x="6588" y="4317"/>
                </a:cubicBezTo>
                <a:cubicBezTo>
                  <a:pt x="6584" y="4252"/>
                  <a:pt x="6577" y="4187"/>
                  <a:pt x="6568" y="4123"/>
                </a:cubicBezTo>
                <a:cubicBezTo>
                  <a:pt x="6529" y="3870"/>
                  <a:pt x="6445" y="3626"/>
                  <a:pt x="6320" y="3402"/>
                </a:cubicBezTo>
                <a:cubicBezTo>
                  <a:pt x="6312" y="3388"/>
                  <a:pt x="6304" y="3375"/>
                  <a:pt x="6296" y="3361"/>
                </a:cubicBezTo>
                <a:lnTo>
                  <a:pt x="6283" y="3339"/>
                </a:lnTo>
                <a:lnTo>
                  <a:pt x="6278" y="3331"/>
                </a:lnTo>
                <a:lnTo>
                  <a:pt x="6270" y="3317"/>
                </a:lnTo>
                <a:cubicBezTo>
                  <a:pt x="6240" y="3268"/>
                  <a:pt x="6204" y="3221"/>
                  <a:pt x="6164" y="3180"/>
                </a:cubicBezTo>
                <a:cubicBezTo>
                  <a:pt x="6119" y="3133"/>
                  <a:pt x="6068" y="3092"/>
                  <a:pt x="6012" y="3059"/>
                </a:cubicBezTo>
                <a:cubicBezTo>
                  <a:pt x="5963" y="3030"/>
                  <a:pt x="5912" y="3007"/>
                  <a:pt x="5858" y="2990"/>
                </a:cubicBezTo>
                <a:cubicBezTo>
                  <a:pt x="5914" y="3010"/>
                  <a:pt x="5968" y="3035"/>
                  <a:pt x="6018" y="3067"/>
                </a:cubicBezTo>
                <a:cubicBezTo>
                  <a:pt x="6075" y="3104"/>
                  <a:pt x="6127" y="3148"/>
                  <a:pt x="6172" y="3199"/>
                </a:cubicBezTo>
                <a:cubicBezTo>
                  <a:pt x="6191" y="3222"/>
                  <a:pt x="6210" y="3245"/>
                  <a:pt x="6227" y="3270"/>
                </a:cubicBezTo>
                <a:cubicBezTo>
                  <a:pt x="6235" y="3282"/>
                  <a:pt x="6243" y="3293"/>
                  <a:pt x="6249" y="3304"/>
                </a:cubicBezTo>
                <a:lnTo>
                  <a:pt x="6259" y="3320"/>
                </a:lnTo>
                <a:lnTo>
                  <a:pt x="6267" y="3335"/>
                </a:lnTo>
                <a:lnTo>
                  <a:pt x="6278" y="3354"/>
                </a:lnTo>
                <a:lnTo>
                  <a:pt x="6289" y="3376"/>
                </a:lnTo>
                <a:cubicBezTo>
                  <a:pt x="6296" y="3390"/>
                  <a:pt x="6304" y="3404"/>
                  <a:pt x="6311" y="3418"/>
                </a:cubicBezTo>
                <a:cubicBezTo>
                  <a:pt x="6339" y="3475"/>
                  <a:pt x="6364" y="3533"/>
                  <a:pt x="6387" y="3592"/>
                </a:cubicBezTo>
                <a:cubicBezTo>
                  <a:pt x="6400" y="3621"/>
                  <a:pt x="6412" y="3650"/>
                  <a:pt x="6423" y="3679"/>
                </a:cubicBezTo>
                <a:cubicBezTo>
                  <a:pt x="6477" y="3820"/>
                  <a:pt x="6516" y="3966"/>
                  <a:pt x="6539" y="4116"/>
                </a:cubicBezTo>
                <a:cubicBezTo>
                  <a:pt x="6551" y="4191"/>
                  <a:pt x="6558" y="4267"/>
                  <a:pt x="6562" y="4343"/>
                </a:cubicBezTo>
                <a:cubicBezTo>
                  <a:pt x="6562" y="4363"/>
                  <a:pt x="6563" y="4382"/>
                  <a:pt x="6563" y="4402"/>
                </a:cubicBezTo>
                <a:lnTo>
                  <a:pt x="6563" y="4428"/>
                </a:lnTo>
                <a:lnTo>
                  <a:pt x="6563" y="4458"/>
                </a:lnTo>
                <a:cubicBezTo>
                  <a:pt x="6563" y="4497"/>
                  <a:pt x="6561" y="4536"/>
                  <a:pt x="6558" y="4574"/>
                </a:cubicBezTo>
                <a:cubicBezTo>
                  <a:pt x="6547" y="4735"/>
                  <a:pt x="6514" y="4893"/>
                  <a:pt x="6460" y="5045"/>
                </a:cubicBezTo>
                <a:cubicBezTo>
                  <a:pt x="6403" y="5202"/>
                  <a:pt x="6323" y="5350"/>
                  <a:pt x="6222" y="5482"/>
                </a:cubicBezTo>
                <a:cubicBezTo>
                  <a:pt x="6123" y="5613"/>
                  <a:pt x="6005" y="5728"/>
                  <a:pt x="5872" y="5825"/>
                </a:cubicBezTo>
                <a:lnTo>
                  <a:pt x="5848" y="5842"/>
                </a:lnTo>
                <a:lnTo>
                  <a:pt x="5825" y="5858"/>
                </a:lnTo>
                <a:cubicBezTo>
                  <a:pt x="5809" y="5869"/>
                  <a:pt x="5794" y="5879"/>
                  <a:pt x="5778" y="5889"/>
                </a:cubicBezTo>
                <a:cubicBezTo>
                  <a:pt x="5747" y="5910"/>
                  <a:pt x="5715" y="5929"/>
                  <a:pt x="5682" y="5947"/>
                </a:cubicBezTo>
                <a:cubicBezTo>
                  <a:pt x="5617" y="5984"/>
                  <a:pt x="5550" y="6018"/>
                  <a:pt x="5481" y="6047"/>
                </a:cubicBezTo>
                <a:cubicBezTo>
                  <a:pt x="5344" y="6105"/>
                  <a:pt x="5201" y="6150"/>
                  <a:pt x="5055" y="6180"/>
                </a:cubicBezTo>
                <a:cubicBezTo>
                  <a:pt x="4909" y="6210"/>
                  <a:pt x="4762" y="6228"/>
                  <a:pt x="4614" y="6233"/>
                </a:cubicBezTo>
                <a:cubicBezTo>
                  <a:pt x="4468" y="6238"/>
                  <a:pt x="4322" y="6232"/>
                  <a:pt x="4178" y="6216"/>
                </a:cubicBezTo>
                <a:cubicBezTo>
                  <a:pt x="4323" y="6225"/>
                  <a:pt x="4470" y="6224"/>
                  <a:pt x="4615" y="6213"/>
                </a:cubicBezTo>
                <a:cubicBezTo>
                  <a:pt x="4761" y="6202"/>
                  <a:pt x="4905" y="6179"/>
                  <a:pt x="5046" y="6145"/>
                </a:cubicBezTo>
                <a:cubicBezTo>
                  <a:pt x="5329" y="6075"/>
                  <a:pt x="5597" y="5956"/>
                  <a:pt x="5827" y="5780"/>
                </a:cubicBezTo>
                <a:cubicBezTo>
                  <a:pt x="5969" y="5672"/>
                  <a:pt x="6092" y="5541"/>
                  <a:pt x="6193" y="5393"/>
                </a:cubicBezTo>
                <a:cubicBezTo>
                  <a:pt x="6293" y="5244"/>
                  <a:pt x="6367" y="5079"/>
                  <a:pt x="6411" y="4906"/>
                </a:cubicBezTo>
                <a:cubicBezTo>
                  <a:pt x="6367" y="5062"/>
                  <a:pt x="6299" y="5211"/>
                  <a:pt x="6210" y="5347"/>
                </a:cubicBezTo>
                <a:cubicBezTo>
                  <a:pt x="6120" y="5482"/>
                  <a:pt x="6010" y="5602"/>
                  <a:pt x="5884" y="5703"/>
                </a:cubicBezTo>
                <a:cubicBezTo>
                  <a:pt x="5869" y="5715"/>
                  <a:pt x="5854" y="5727"/>
                  <a:pt x="5838" y="5739"/>
                </a:cubicBezTo>
                <a:cubicBezTo>
                  <a:pt x="5822" y="5750"/>
                  <a:pt x="5807" y="5761"/>
                  <a:pt x="5792" y="5772"/>
                </a:cubicBezTo>
                <a:cubicBezTo>
                  <a:pt x="5763" y="5793"/>
                  <a:pt x="5733" y="5812"/>
                  <a:pt x="5702" y="5831"/>
                </a:cubicBezTo>
                <a:cubicBezTo>
                  <a:pt x="5641" y="5869"/>
                  <a:pt x="5577" y="5903"/>
                  <a:pt x="5512" y="5934"/>
                </a:cubicBezTo>
                <a:cubicBezTo>
                  <a:pt x="5382" y="5994"/>
                  <a:pt x="5245" y="6041"/>
                  <a:pt x="5105" y="6074"/>
                </a:cubicBezTo>
                <a:cubicBezTo>
                  <a:pt x="4966" y="6107"/>
                  <a:pt x="4825" y="6128"/>
                  <a:pt x="4682" y="6136"/>
                </a:cubicBezTo>
                <a:cubicBezTo>
                  <a:pt x="4542" y="6144"/>
                  <a:pt x="4401" y="6142"/>
                  <a:pt x="4261" y="6128"/>
                </a:cubicBezTo>
                <a:cubicBezTo>
                  <a:pt x="4402" y="6135"/>
                  <a:pt x="4543" y="6131"/>
                  <a:pt x="4683" y="6116"/>
                </a:cubicBezTo>
                <a:cubicBezTo>
                  <a:pt x="4822" y="6102"/>
                  <a:pt x="4961" y="6076"/>
                  <a:pt x="5096" y="6039"/>
                </a:cubicBezTo>
                <a:cubicBezTo>
                  <a:pt x="5230" y="6002"/>
                  <a:pt x="5361" y="5952"/>
                  <a:pt x="5486" y="5889"/>
                </a:cubicBezTo>
                <a:cubicBezTo>
                  <a:pt x="5548" y="5858"/>
                  <a:pt x="5608" y="5824"/>
                  <a:pt x="5666" y="5786"/>
                </a:cubicBezTo>
                <a:cubicBezTo>
                  <a:pt x="5695" y="5767"/>
                  <a:pt x="5724" y="5747"/>
                  <a:pt x="5752" y="5726"/>
                </a:cubicBezTo>
                <a:cubicBezTo>
                  <a:pt x="5780" y="5705"/>
                  <a:pt x="5809" y="5682"/>
                  <a:pt x="5837" y="5659"/>
                </a:cubicBezTo>
                <a:cubicBezTo>
                  <a:pt x="5931" y="5579"/>
                  <a:pt x="6016" y="5488"/>
                  <a:pt x="6089" y="5388"/>
                </a:cubicBezTo>
                <a:cubicBezTo>
                  <a:pt x="6162" y="5288"/>
                  <a:pt x="6223" y="5179"/>
                  <a:pt x="6268" y="5063"/>
                </a:cubicBezTo>
                <a:cubicBezTo>
                  <a:pt x="6313" y="4950"/>
                  <a:pt x="6344" y="4832"/>
                  <a:pt x="6361" y="4711"/>
                </a:cubicBezTo>
                <a:cubicBezTo>
                  <a:pt x="6377" y="4595"/>
                  <a:pt x="6382" y="4478"/>
                  <a:pt x="6375" y="4361"/>
                </a:cubicBezTo>
                <a:cubicBezTo>
                  <a:pt x="6375" y="4374"/>
                  <a:pt x="6375" y="4386"/>
                  <a:pt x="6375" y="4400"/>
                </a:cubicBezTo>
                <a:lnTo>
                  <a:pt x="6375" y="4417"/>
                </a:lnTo>
                <a:lnTo>
                  <a:pt x="6375" y="4437"/>
                </a:lnTo>
                <a:cubicBezTo>
                  <a:pt x="6375" y="4463"/>
                  <a:pt x="6374" y="4489"/>
                  <a:pt x="6372" y="4515"/>
                </a:cubicBezTo>
                <a:cubicBezTo>
                  <a:pt x="6368" y="4566"/>
                  <a:pt x="6363" y="4618"/>
                  <a:pt x="6354" y="4670"/>
                </a:cubicBezTo>
                <a:cubicBezTo>
                  <a:pt x="6332" y="4814"/>
                  <a:pt x="6288" y="4953"/>
                  <a:pt x="6225" y="5085"/>
                </a:cubicBezTo>
                <a:cubicBezTo>
                  <a:pt x="6162" y="5217"/>
                  <a:pt x="6078" y="5338"/>
                  <a:pt x="5976" y="5444"/>
                </a:cubicBezTo>
                <a:cubicBezTo>
                  <a:pt x="5927" y="5496"/>
                  <a:pt x="5873" y="5544"/>
                  <a:pt x="5816" y="5588"/>
                </a:cubicBezTo>
                <a:cubicBezTo>
                  <a:pt x="5788" y="5610"/>
                  <a:pt x="5759" y="5631"/>
                  <a:pt x="5730" y="5650"/>
                </a:cubicBezTo>
                <a:cubicBezTo>
                  <a:pt x="5701" y="5669"/>
                  <a:pt x="5673" y="5687"/>
                  <a:pt x="5644" y="5704"/>
                </a:cubicBezTo>
                <a:cubicBezTo>
                  <a:pt x="5528" y="5770"/>
                  <a:pt x="5404" y="5822"/>
                  <a:pt x="5276" y="5859"/>
                </a:cubicBezTo>
                <a:cubicBezTo>
                  <a:pt x="5402" y="5815"/>
                  <a:pt x="5523" y="5757"/>
                  <a:pt x="5636" y="5685"/>
                </a:cubicBezTo>
                <a:cubicBezTo>
                  <a:pt x="5664" y="5667"/>
                  <a:pt x="5691" y="5649"/>
                  <a:pt x="5719" y="5629"/>
                </a:cubicBezTo>
                <a:cubicBezTo>
                  <a:pt x="5747" y="5608"/>
                  <a:pt x="5774" y="5587"/>
                  <a:pt x="5801" y="5565"/>
                </a:cubicBezTo>
                <a:cubicBezTo>
                  <a:pt x="5854" y="5520"/>
                  <a:pt x="5904" y="5471"/>
                  <a:pt x="5951" y="5418"/>
                </a:cubicBezTo>
                <a:cubicBezTo>
                  <a:pt x="6044" y="5313"/>
                  <a:pt x="6121" y="5194"/>
                  <a:pt x="6179" y="5065"/>
                </a:cubicBezTo>
                <a:cubicBezTo>
                  <a:pt x="6235" y="4938"/>
                  <a:pt x="6272" y="4804"/>
                  <a:pt x="6291" y="4666"/>
                </a:cubicBezTo>
                <a:cubicBezTo>
                  <a:pt x="6304" y="4567"/>
                  <a:pt x="6308" y="4468"/>
                  <a:pt x="6304" y="4368"/>
                </a:cubicBezTo>
                <a:cubicBezTo>
                  <a:pt x="6299" y="4269"/>
                  <a:pt x="6287" y="4171"/>
                  <a:pt x="6267" y="4075"/>
                </a:cubicBezTo>
                <a:cubicBezTo>
                  <a:pt x="6227" y="3884"/>
                  <a:pt x="6157" y="3700"/>
                  <a:pt x="6061" y="3531"/>
                </a:cubicBezTo>
                <a:cubicBezTo>
                  <a:pt x="6138" y="3679"/>
                  <a:pt x="6194" y="3836"/>
                  <a:pt x="6228" y="4000"/>
                </a:cubicBezTo>
                <a:cubicBezTo>
                  <a:pt x="6242" y="4065"/>
                  <a:pt x="6252" y="4130"/>
                  <a:pt x="6258" y="4196"/>
                </a:cubicBezTo>
                <a:cubicBezTo>
                  <a:pt x="6262" y="4229"/>
                  <a:pt x="6264" y="4262"/>
                  <a:pt x="6265" y="4296"/>
                </a:cubicBezTo>
                <a:cubicBezTo>
                  <a:pt x="6266" y="4312"/>
                  <a:pt x="6266" y="4329"/>
                  <a:pt x="6267" y="4346"/>
                </a:cubicBezTo>
                <a:lnTo>
                  <a:pt x="6267" y="4370"/>
                </a:lnTo>
                <a:lnTo>
                  <a:pt x="6267" y="4396"/>
                </a:lnTo>
                <a:lnTo>
                  <a:pt x="6267" y="4419"/>
                </a:lnTo>
                <a:lnTo>
                  <a:pt x="6266" y="4445"/>
                </a:lnTo>
                <a:cubicBezTo>
                  <a:pt x="6265" y="4461"/>
                  <a:pt x="6264" y="4478"/>
                  <a:pt x="6262" y="4494"/>
                </a:cubicBezTo>
                <a:cubicBezTo>
                  <a:pt x="6260" y="4528"/>
                  <a:pt x="6256" y="4561"/>
                  <a:pt x="6251" y="4594"/>
                </a:cubicBezTo>
                <a:cubicBezTo>
                  <a:pt x="6242" y="4660"/>
                  <a:pt x="6228" y="4726"/>
                  <a:pt x="6210" y="4790"/>
                </a:cubicBezTo>
                <a:cubicBezTo>
                  <a:pt x="6174" y="4920"/>
                  <a:pt x="6117" y="5043"/>
                  <a:pt x="6043" y="5155"/>
                </a:cubicBezTo>
                <a:cubicBezTo>
                  <a:pt x="5969" y="5264"/>
                  <a:pt x="5879" y="5361"/>
                  <a:pt x="5775" y="5442"/>
                </a:cubicBezTo>
                <a:cubicBezTo>
                  <a:pt x="5874" y="5355"/>
                  <a:pt x="5959" y="5254"/>
                  <a:pt x="6027" y="5142"/>
                </a:cubicBezTo>
                <a:cubicBezTo>
                  <a:pt x="6095" y="5029"/>
                  <a:pt x="6145" y="4907"/>
                  <a:pt x="6175" y="4779"/>
                </a:cubicBezTo>
                <a:cubicBezTo>
                  <a:pt x="6205" y="4654"/>
                  <a:pt x="6218" y="4526"/>
                  <a:pt x="6216" y="4397"/>
                </a:cubicBezTo>
                <a:cubicBezTo>
                  <a:pt x="6214" y="4269"/>
                  <a:pt x="6198" y="4143"/>
                  <a:pt x="6168" y="4019"/>
                </a:cubicBezTo>
                <a:cubicBezTo>
                  <a:pt x="6135" y="3882"/>
                  <a:pt x="6085" y="3750"/>
                  <a:pt x="6021" y="3625"/>
                </a:cubicBezTo>
                <a:cubicBezTo>
                  <a:pt x="6005" y="3593"/>
                  <a:pt x="5988" y="3563"/>
                  <a:pt x="5970" y="3533"/>
                </a:cubicBezTo>
                <a:lnTo>
                  <a:pt x="5956" y="3510"/>
                </a:lnTo>
                <a:cubicBezTo>
                  <a:pt x="5951" y="3502"/>
                  <a:pt x="5946" y="3494"/>
                  <a:pt x="5940" y="3485"/>
                </a:cubicBezTo>
                <a:cubicBezTo>
                  <a:pt x="5929" y="3468"/>
                  <a:pt x="5916" y="3452"/>
                  <a:pt x="5901" y="3437"/>
                </a:cubicBezTo>
                <a:cubicBezTo>
                  <a:pt x="5872" y="3407"/>
                  <a:pt x="5838" y="3381"/>
                  <a:pt x="5800" y="3363"/>
                </a:cubicBezTo>
                <a:cubicBezTo>
                  <a:pt x="5765" y="3346"/>
                  <a:pt x="5728" y="3333"/>
                  <a:pt x="5689" y="3325"/>
                </a:cubicBezTo>
                <a:cubicBezTo>
                  <a:pt x="5718" y="3332"/>
                  <a:pt x="5745" y="3341"/>
                  <a:pt x="5772" y="3353"/>
                </a:cubicBezTo>
                <a:cubicBezTo>
                  <a:pt x="5801" y="3365"/>
                  <a:pt x="5828" y="3381"/>
                  <a:pt x="5852" y="3401"/>
                </a:cubicBezTo>
                <a:cubicBezTo>
                  <a:pt x="5877" y="3420"/>
                  <a:pt x="5899" y="3443"/>
                  <a:pt x="5918" y="3468"/>
                </a:cubicBezTo>
                <a:cubicBezTo>
                  <a:pt x="5927" y="3480"/>
                  <a:pt x="5935" y="3493"/>
                  <a:pt x="5943" y="3506"/>
                </a:cubicBezTo>
                <a:lnTo>
                  <a:pt x="5949" y="3515"/>
                </a:lnTo>
                <a:lnTo>
                  <a:pt x="5953" y="3524"/>
                </a:lnTo>
                <a:lnTo>
                  <a:pt x="5963" y="3541"/>
                </a:lnTo>
                <a:cubicBezTo>
                  <a:pt x="6014" y="3634"/>
                  <a:pt x="6056" y="3730"/>
                  <a:pt x="6089" y="3830"/>
                </a:cubicBezTo>
                <a:cubicBezTo>
                  <a:pt x="6126" y="3946"/>
                  <a:pt x="6152" y="4065"/>
                  <a:pt x="6164" y="4185"/>
                </a:cubicBezTo>
                <a:cubicBezTo>
                  <a:pt x="6169" y="4220"/>
                  <a:pt x="6173" y="4255"/>
                  <a:pt x="6176" y="4290"/>
                </a:cubicBezTo>
                <a:cubicBezTo>
                  <a:pt x="6188" y="4416"/>
                  <a:pt x="6184" y="4543"/>
                  <a:pt x="6165" y="4669"/>
                </a:cubicBezTo>
                <a:cubicBezTo>
                  <a:pt x="6146" y="4796"/>
                  <a:pt x="6108" y="4920"/>
                  <a:pt x="6053" y="5036"/>
                </a:cubicBezTo>
                <a:cubicBezTo>
                  <a:pt x="5997" y="5154"/>
                  <a:pt x="5924" y="5262"/>
                  <a:pt x="5835" y="5356"/>
                </a:cubicBezTo>
                <a:cubicBezTo>
                  <a:pt x="5747" y="5450"/>
                  <a:pt x="5646" y="5531"/>
                  <a:pt x="5536" y="5598"/>
                </a:cubicBezTo>
                <a:cubicBezTo>
                  <a:pt x="5318" y="5729"/>
                  <a:pt x="5072" y="5807"/>
                  <a:pt x="4822" y="5842"/>
                </a:cubicBezTo>
                <a:cubicBezTo>
                  <a:pt x="4698" y="5860"/>
                  <a:pt x="4572" y="5867"/>
                  <a:pt x="4447" y="5865"/>
                </a:cubicBezTo>
                <a:cubicBezTo>
                  <a:pt x="4324" y="5862"/>
                  <a:pt x="4201" y="5851"/>
                  <a:pt x="4080" y="5833"/>
                </a:cubicBezTo>
                <a:cubicBezTo>
                  <a:pt x="4203" y="5844"/>
                  <a:pt x="4326" y="5848"/>
                  <a:pt x="4449" y="5845"/>
                </a:cubicBezTo>
                <a:cubicBezTo>
                  <a:pt x="4572" y="5841"/>
                  <a:pt x="4695" y="5828"/>
                  <a:pt x="4816" y="5806"/>
                </a:cubicBezTo>
                <a:cubicBezTo>
                  <a:pt x="5057" y="5762"/>
                  <a:pt x="5291" y="5678"/>
                  <a:pt x="5495" y="5547"/>
                </a:cubicBezTo>
                <a:cubicBezTo>
                  <a:pt x="5643" y="5453"/>
                  <a:pt x="5771" y="5331"/>
                  <a:pt x="5871" y="5186"/>
                </a:cubicBezTo>
                <a:cubicBezTo>
                  <a:pt x="5798" y="5287"/>
                  <a:pt x="5711" y="5376"/>
                  <a:pt x="5613" y="5451"/>
                </a:cubicBezTo>
                <a:cubicBezTo>
                  <a:pt x="5514" y="5526"/>
                  <a:pt x="5407" y="5588"/>
                  <a:pt x="5293" y="5636"/>
                </a:cubicBezTo>
                <a:cubicBezTo>
                  <a:pt x="5067" y="5731"/>
                  <a:pt x="4827" y="5784"/>
                  <a:pt x="4583" y="5794"/>
                </a:cubicBezTo>
                <a:cubicBezTo>
                  <a:pt x="4462" y="5800"/>
                  <a:pt x="4341" y="5798"/>
                  <a:pt x="4221" y="5787"/>
                </a:cubicBezTo>
                <a:cubicBezTo>
                  <a:pt x="4104" y="5778"/>
                  <a:pt x="3987" y="5760"/>
                  <a:pt x="3872" y="5735"/>
                </a:cubicBezTo>
                <a:cubicBezTo>
                  <a:pt x="3989" y="5753"/>
                  <a:pt x="4107" y="5764"/>
                  <a:pt x="4226" y="5767"/>
                </a:cubicBezTo>
                <a:cubicBezTo>
                  <a:pt x="4344" y="5772"/>
                  <a:pt x="4462" y="5769"/>
                  <a:pt x="4580" y="5759"/>
                </a:cubicBezTo>
                <a:cubicBezTo>
                  <a:pt x="4815" y="5740"/>
                  <a:pt x="5044" y="5680"/>
                  <a:pt x="5258" y="5583"/>
                </a:cubicBezTo>
                <a:cubicBezTo>
                  <a:pt x="5363" y="5534"/>
                  <a:pt x="5463" y="5473"/>
                  <a:pt x="5554" y="5401"/>
                </a:cubicBezTo>
                <a:cubicBezTo>
                  <a:pt x="5643" y="5331"/>
                  <a:pt x="5721" y="5248"/>
                  <a:pt x="5787" y="5156"/>
                </a:cubicBezTo>
                <a:cubicBezTo>
                  <a:pt x="5851" y="5065"/>
                  <a:pt x="5901" y="4965"/>
                  <a:pt x="5935" y="4859"/>
                </a:cubicBezTo>
                <a:cubicBezTo>
                  <a:pt x="5968" y="4753"/>
                  <a:pt x="5987" y="4644"/>
                  <a:pt x="5991" y="4533"/>
                </a:cubicBezTo>
                <a:cubicBezTo>
                  <a:pt x="6003" y="4220"/>
                  <a:pt x="5919" y="3910"/>
                  <a:pt x="5750" y="3646"/>
                </a:cubicBezTo>
                <a:lnTo>
                  <a:pt x="5742" y="3633"/>
                </a:lnTo>
                <a:cubicBezTo>
                  <a:pt x="5740" y="3630"/>
                  <a:pt x="5738" y="3627"/>
                  <a:pt x="5736" y="3625"/>
                </a:cubicBezTo>
                <a:cubicBezTo>
                  <a:pt x="5732" y="3620"/>
                  <a:pt x="5729" y="3615"/>
                  <a:pt x="5725" y="3611"/>
                </a:cubicBezTo>
                <a:cubicBezTo>
                  <a:pt x="5719" y="3604"/>
                  <a:pt x="5712" y="3599"/>
                  <a:pt x="5705" y="3594"/>
                </a:cubicBezTo>
                <a:cubicBezTo>
                  <a:pt x="5697" y="3589"/>
                  <a:pt x="5690" y="3585"/>
                  <a:pt x="5682" y="3582"/>
                </a:cubicBezTo>
                <a:cubicBezTo>
                  <a:pt x="5671" y="3578"/>
                  <a:pt x="5661" y="3575"/>
                  <a:pt x="5650" y="3572"/>
                </a:cubicBezTo>
                <a:cubicBezTo>
                  <a:pt x="5620" y="3565"/>
                  <a:pt x="5589" y="3561"/>
                  <a:pt x="5558" y="3559"/>
                </a:cubicBezTo>
                <a:cubicBezTo>
                  <a:pt x="5523" y="3556"/>
                  <a:pt x="5485" y="3556"/>
                  <a:pt x="5446" y="3556"/>
                </a:cubicBezTo>
                <a:cubicBezTo>
                  <a:pt x="5406" y="3556"/>
                  <a:pt x="5367" y="3557"/>
                  <a:pt x="5327" y="3559"/>
                </a:cubicBezTo>
                <a:cubicBezTo>
                  <a:pt x="5287" y="3561"/>
                  <a:pt x="5249" y="3564"/>
                  <a:pt x="5210" y="3568"/>
                </a:cubicBezTo>
                <a:cubicBezTo>
                  <a:pt x="5135" y="3575"/>
                  <a:pt x="5060" y="3589"/>
                  <a:pt x="4986" y="3607"/>
                </a:cubicBezTo>
                <a:cubicBezTo>
                  <a:pt x="5039" y="3594"/>
                  <a:pt x="5093" y="3584"/>
                  <a:pt x="5146" y="3577"/>
                </a:cubicBezTo>
                <a:cubicBezTo>
                  <a:pt x="5173" y="3574"/>
                  <a:pt x="5200" y="3571"/>
                  <a:pt x="5228" y="3568"/>
                </a:cubicBezTo>
                <a:cubicBezTo>
                  <a:pt x="5241" y="3567"/>
                  <a:pt x="5255" y="3566"/>
                  <a:pt x="5269" y="3566"/>
                </a:cubicBezTo>
                <a:lnTo>
                  <a:pt x="5290" y="3564"/>
                </a:lnTo>
                <a:lnTo>
                  <a:pt x="5312" y="3563"/>
                </a:lnTo>
                <a:cubicBezTo>
                  <a:pt x="5369" y="3561"/>
                  <a:pt x="5426" y="3560"/>
                  <a:pt x="5480" y="3562"/>
                </a:cubicBezTo>
                <a:cubicBezTo>
                  <a:pt x="5529" y="3562"/>
                  <a:pt x="5577" y="3567"/>
                  <a:pt x="5625" y="3575"/>
                </a:cubicBezTo>
                <a:cubicBezTo>
                  <a:pt x="5641" y="3579"/>
                  <a:pt x="5657" y="3583"/>
                  <a:pt x="5673" y="3589"/>
                </a:cubicBezTo>
                <a:cubicBezTo>
                  <a:pt x="5683" y="3593"/>
                  <a:pt x="5693" y="3599"/>
                  <a:pt x="5702" y="3605"/>
                </a:cubicBezTo>
                <a:cubicBezTo>
                  <a:pt x="5706" y="3609"/>
                  <a:pt x="5711" y="3614"/>
                  <a:pt x="5715" y="3618"/>
                </a:cubicBezTo>
                <a:cubicBezTo>
                  <a:pt x="5717" y="3621"/>
                  <a:pt x="5719" y="3624"/>
                  <a:pt x="5722" y="3628"/>
                </a:cubicBezTo>
                <a:lnTo>
                  <a:pt x="5726" y="3633"/>
                </a:lnTo>
                <a:lnTo>
                  <a:pt x="5727" y="3636"/>
                </a:lnTo>
                <a:lnTo>
                  <a:pt x="5727" y="3636"/>
                </a:lnTo>
                <a:lnTo>
                  <a:pt x="5727" y="3636"/>
                </a:lnTo>
                <a:lnTo>
                  <a:pt x="5727" y="3636"/>
                </a:lnTo>
                <a:lnTo>
                  <a:pt x="5727" y="3636"/>
                </a:lnTo>
                <a:lnTo>
                  <a:pt x="5727" y="3636"/>
                </a:lnTo>
                <a:lnTo>
                  <a:pt x="5729" y="3638"/>
                </a:lnTo>
                <a:lnTo>
                  <a:pt x="5740" y="3656"/>
                </a:lnTo>
                <a:lnTo>
                  <a:pt x="5750" y="3673"/>
                </a:lnTo>
                <a:cubicBezTo>
                  <a:pt x="5757" y="3685"/>
                  <a:pt x="5764" y="3697"/>
                  <a:pt x="5770" y="3709"/>
                </a:cubicBezTo>
                <a:cubicBezTo>
                  <a:pt x="5823" y="3805"/>
                  <a:pt x="5866" y="3906"/>
                  <a:pt x="5897" y="4012"/>
                </a:cubicBezTo>
                <a:cubicBezTo>
                  <a:pt x="5929" y="4117"/>
                  <a:pt x="5948" y="4226"/>
                  <a:pt x="5956" y="4336"/>
                </a:cubicBezTo>
                <a:cubicBezTo>
                  <a:pt x="5957" y="4350"/>
                  <a:pt x="5957" y="4364"/>
                  <a:pt x="5958" y="4377"/>
                </a:cubicBezTo>
                <a:lnTo>
                  <a:pt x="5958" y="4398"/>
                </a:lnTo>
                <a:lnTo>
                  <a:pt x="5958" y="4419"/>
                </a:lnTo>
                <a:cubicBezTo>
                  <a:pt x="5958" y="4432"/>
                  <a:pt x="5958" y="4446"/>
                  <a:pt x="5958" y="4460"/>
                </a:cubicBezTo>
                <a:cubicBezTo>
                  <a:pt x="5958" y="4474"/>
                  <a:pt x="5958" y="4488"/>
                  <a:pt x="5957" y="4501"/>
                </a:cubicBezTo>
                <a:cubicBezTo>
                  <a:pt x="5954" y="4556"/>
                  <a:pt x="5948" y="4610"/>
                  <a:pt x="5938" y="4664"/>
                </a:cubicBezTo>
                <a:cubicBezTo>
                  <a:pt x="5920" y="4771"/>
                  <a:pt x="5885" y="4875"/>
                  <a:pt x="5836" y="4971"/>
                </a:cubicBezTo>
                <a:cubicBezTo>
                  <a:pt x="5787" y="5068"/>
                  <a:pt x="5722" y="5156"/>
                  <a:pt x="5645" y="5233"/>
                </a:cubicBezTo>
                <a:cubicBezTo>
                  <a:pt x="5607" y="5272"/>
                  <a:pt x="5565" y="5308"/>
                  <a:pt x="5521" y="5341"/>
                </a:cubicBezTo>
                <a:cubicBezTo>
                  <a:pt x="5499" y="5357"/>
                  <a:pt x="5476" y="5374"/>
                  <a:pt x="5452" y="5389"/>
                </a:cubicBezTo>
                <a:cubicBezTo>
                  <a:pt x="5428" y="5404"/>
                  <a:pt x="5404" y="5419"/>
                  <a:pt x="5379" y="5433"/>
                </a:cubicBezTo>
                <a:cubicBezTo>
                  <a:pt x="5181" y="5545"/>
                  <a:pt x="4958" y="5609"/>
                  <a:pt x="4735" y="5635"/>
                </a:cubicBezTo>
                <a:cubicBezTo>
                  <a:pt x="4515" y="5659"/>
                  <a:pt x="4294" y="5653"/>
                  <a:pt x="4076" y="5615"/>
                </a:cubicBezTo>
                <a:cubicBezTo>
                  <a:pt x="4295" y="5639"/>
                  <a:pt x="4516" y="5635"/>
                  <a:pt x="4734" y="5601"/>
                </a:cubicBezTo>
                <a:cubicBezTo>
                  <a:pt x="4950" y="5565"/>
                  <a:pt x="5160" y="5495"/>
                  <a:pt x="5345" y="5383"/>
                </a:cubicBezTo>
                <a:cubicBezTo>
                  <a:pt x="5373" y="5366"/>
                  <a:pt x="5400" y="5347"/>
                  <a:pt x="5426" y="5328"/>
                </a:cubicBezTo>
                <a:cubicBezTo>
                  <a:pt x="5439" y="5319"/>
                  <a:pt x="5453" y="5309"/>
                  <a:pt x="5465" y="5299"/>
                </a:cubicBezTo>
                <a:cubicBezTo>
                  <a:pt x="5478" y="5289"/>
                  <a:pt x="5490" y="5280"/>
                  <a:pt x="5502" y="5270"/>
                </a:cubicBezTo>
                <a:cubicBezTo>
                  <a:pt x="5489" y="5279"/>
                  <a:pt x="5476" y="5288"/>
                  <a:pt x="5463" y="5298"/>
                </a:cubicBezTo>
                <a:cubicBezTo>
                  <a:pt x="5449" y="5307"/>
                  <a:pt x="5435" y="5316"/>
                  <a:pt x="5421" y="5325"/>
                </a:cubicBezTo>
                <a:cubicBezTo>
                  <a:pt x="5393" y="5343"/>
                  <a:pt x="5364" y="5360"/>
                  <a:pt x="5334" y="5376"/>
                </a:cubicBezTo>
                <a:cubicBezTo>
                  <a:pt x="5275" y="5407"/>
                  <a:pt x="5214" y="5433"/>
                  <a:pt x="5151" y="5456"/>
                </a:cubicBezTo>
                <a:cubicBezTo>
                  <a:pt x="4949" y="5527"/>
                  <a:pt x="4735" y="5559"/>
                  <a:pt x="4520" y="5552"/>
                </a:cubicBezTo>
                <a:cubicBezTo>
                  <a:pt x="4732" y="5546"/>
                  <a:pt x="4941" y="5502"/>
                  <a:pt x="5137" y="5423"/>
                </a:cubicBezTo>
                <a:cubicBezTo>
                  <a:pt x="5235" y="5383"/>
                  <a:pt x="5327" y="5332"/>
                  <a:pt x="5412" y="5271"/>
                </a:cubicBezTo>
                <a:cubicBezTo>
                  <a:pt x="5434" y="5255"/>
                  <a:pt x="5453" y="5240"/>
                  <a:pt x="5472" y="5224"/>
                </a:cubicBezTo>
                <a:cubicBezTo>
                  <a:pt x="5491" y="5208"/>
                  <a:pt x="5509" y="5192"/>
                  <a:pt x="5526" y="5176"/>
                </a:cubicBezTo>
                <a:cubicBezTo>
                  <a:pt x="5561" y="5143"/>
                  <a:pt x="5593" y="5107"/>
                  <a:pt x="5622" y="5070"/>
                </a:cubicBezTo>
                <a:cubicBezTo>
                  <a:pt x="5679" y="4995"/>
                  <a:pt x="5724" y="4913"/>
                  <a:pt x="5756" y="4825"/>
                </a:cubicBezTo>
                <a:cubicBezTo>
                  <a:pt x="5788" y="4735"/>
                  <a:pt x="5807" y="4642"/>
                  <a:pt x="5813" y="4547"/>
                </a:cubicBezTo>
                <a:cubicBezTo>
                  <a:pt x="5817" y="4498"/>
                  <a:pt x="5817" y="4449"/>
                  <a:pt x="5815" y="4400"/>
                </a:cubicBezTo>
                <a:cubicBezTo>
                  <a:pt x="5813" y="4351"/>
                  <a:pt x="5808" y="4303"/>
                  <a:pt x="5800" y="4254"/>
                </a:cubicBezTo>
                <a:cubicBezTo>
                  <a:pt x="5771" y="4071"/>
                  <a:pt x="5705" y="3896"/>
                  <a:pt x="5607" y="3739"/>
                </a:cubicBezTo>
                <a:lnTo>
                  <a:pt x="5603" y="3732"/>
                </a:lnTo>
                <a:lnTo>
                  <a:pt x="5603" y="3732"/>
                </a:lnTo>
                <a:lnTo>
                  <a:pt x="5603" y="3731"/>
                </a:lnTo>
                <a:lnTo>
                  <a:pt x="5606" y="3725"/>
                </a:lnTo>
                <a:lnTo>
                  <a:pt x="5606" y="3725"/>
                </a:lnTo>
                <a:lnTo>
                  <a:pt x="5606" y="3723"/>
                </a:lnTo>
                <a:lnTo>
                  <a:pt x="5608" y="3719"/>
                </a:lnTo>
                <a:lnTo>
                  <a:pt x="5611" y="3715"/>
                </a:lnTo>
                <a:lnTo>
                  <a:pt x="5612" y="3713"/>
                </a:lnTo>
                <a:lnTo>
                  <a:pt x="5614" y="3709"/>
                </a:lnTo>
                <a:lnTo>
                  <a:pt x="5615" y="3707"/>
                </a:lnTo>
                <a:lnTo>
                  <a:pt x="5616" y="3705"/>
                </a:lnTo>
                <a:lnTo>
                  <a:pt x="5616" y="3706"/>
                </a:lnTo>
                <a:lnTo>
                  <a:pt x="5616" y="3706"/>
                </a:lnTo>
                <a:lnTo>
                  <a:pt x="5617" y="3704"/>
                </a:lnTo>
                <a:lnTo>
                  <a:pt x="5617" y="3704"/>
                </a:lnTo>
                <a:lnTo>
                  <a:pt x="5617" y="3703"/>
                </a:lnTo>
                <a:lnTo>
                  <a:pt x="5617" y="3703"/>
                </a:lnTo>
                <a:lnTo>
                  <a:pt x="5617" y="3703"/>
                </a:lnTo>
                <a:lnTo>
                  <a:pt x="5617" y="3703"/>
                </a:lnTo>
                <a:lnTo>
                  <a:pt x="5617" y="3702"/>
                </a:lnTo>
                <a:lnTo>
                  <a:pt x="5617" y="3703"/>
                </a:lnTo>
                <a:lnTo>
                  <a:pt x="5623" y="3692"/>
                </a:lnTo>
                <a:lnTo>
                  <a:pt x="5623" y="3692"/>
                </a:lnTo>
                <a:lnTo>
                  <a:pt x="5625" y="3690"/>
                </a:lnTo>
                <a:lnTo>
                  <a:pt x="5626" y="3688"/>
                </a:lnTo>
                <a:lnTo>
                  <a:pt x="5627" y="3686"/>
                </a:lnTo>
                <a:lnTo>
                  <a:pt x="5629" y="3683"/>
                </a:lnTo>
                <a:lnTo>
                  <a:pt x="5629" y="3683"/>
                </a:lnTo>
                <a:lnTo>
                  <a:pt x="5629" y="3682"/>
                </a:lnTo>
                <a:lnTo>
                  <a:pt x="5631" y="3680"/>
                </a:lnTo>
                <a:lnTo>
                  <a:pt x="5631" y="3680"/>
                </a:lnTo>
                <a:lnTo>
                  <a:pt x="5632" y="3678"/>
                </a:lnTo>
                <a:lnTo>
                  <a:pt x="5632" y="3678"/>
                </a:lnTo>
                <a:lnTo>
                  <a:pt x="5632" y="3678"/>
                </a:lnTo>
                <a:lnTo>
                  <a:pt x="5633" y="3677"/>
                </a:lnTo>
                <a:lnTo>
                  <a:pt x="5633" y="3676"/>
                </a:lnTo>
                <a:lnTo>
                  <a:pt x="5635" y="3674"/>
                </a:lnTo>
                <a:lnTo>
                  <a:pt x="5635" y="3674"/>
                </a:lnTo>
                <a:lnTo>
                  <a:pt x="5635" y="3674"/>
                </a:lnTo>
                <a:lnTo>
                  <a:pt x="5633" y="3675"/>
                </a:lnTo>
                <a:lnTo>
                  <a:pt x="5634" y="3674"/>
                </a:lnTo>
                <a:lnTo>
                  <a:pt x="5634" y="3674"/>
                </a:lnTo>
                <a:lnTo>
                  <a:pt x="5634" y="3674"/>
                </a:lnTo>
                <a:lnTo>
                  <a:pt x="5633" y="3675"/>
                </a:lnTo>
                <a:lnTo>
                  <a:pt x="5633" y="3675"/>
                </a:lnTo>
                <a:lnTo>
                  <a:pt x="5632" y="3676"/>
                </a:lnTo>
                <a:lnTo>
                  <a:pt x="5630" y="3678"/>
                </a:lnTo>
                <a:cubicBezTo>
                  <a:pt x="5626" y="3682"/>
                  <a:pt x="5621" y="3687"/>
                  <a:pt x="5613" y="3694"/>
                </a:cubicBezTo>
                <a:lnTo>
                  <a:pt x="5610"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08" y="3698"/>
                </a:lnTo>
                <a:lnTo>
                  <a:pt x="5607" y="3699"/>
                </a:lnTo>
                <a:lnTo>
                  <a:pt x="5607" y="3699"/>
                </a:lnTo>
                <a:lnTo>
                  <a:pt x="5607" y="3699"/>
                </a:lnTo>
                <a:lnTo>
                  <a:pt x="5607" y="3699"/>
                </a:lnTo>
                <a:lnTo>
                  <a:pt x="5607" y="3699"/>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7" y="3699"/>
                </a:lnTo>
                <a:lnTo>
                  <a:pt x="5606" y="3701"/>
                </a:lnTo>
                <a:lnTo>
                  <a:pt x="5607" y="3699"/>
                </a:lnTo>
                <a:lnTo>
                  <a:pt x="5602" y="3703"/>
                </a:lnTo>
                <a:lnTo>
                  <a:pt x="5605" y="3701"/>
                </a:lnTo>
                <a:lnTo>
                  <a:pt x="5605" y="3701"/>
                </a:lnTo>
                <a:lnTo>
                  <a:pt x="5605" y="3701"/>
                </a:lnTo>
                <a:lnTo>
                  <a:pt x="5605" y="3701"/>
                </a:lnTo>
                <a:lnTo>
                  <a:pt x="5605" y="3701"/>
                </a:lnTo>
                <a:lnTo>
                  <a:pt x="5603" y="3703"/>
                </a:lnTo>
                <a:lnTo>
                  <a:pt x="5603" y="3703"/>
                </a:lnTo>
                <a:lnTo>
                  <a:pt x="5599" y="3706"/>
                </a:lnTo>
                <a:lnTo>
                  <a:pt x="5599" y="3706"/>
                </a:lnTo>
                <a:lnTo>
                  <a:pt x="5601" y="3704"/>
                </a:lnTo>
                <a:lnTo>
                  <a:pt x="5599" y="3705"/>
                </a:lnTo>
                <a:lnTo>
                  <a:pt x="5599" y="3705"/>
                </a:lnTo>
                <a:lnTo>
                  <a:pt x="5599" y="3705"/>
                </a:lnTo>
                <a:lnTo>
                  <a:pt x="5599" y="3705"/>
                </a:lnTo>
                <a:lnTo>
                  <a:pt x="5599" y="3705"/>
                </a:lnTo>
                <a:lnTo>
                  <a:pt x="5599" y="3705"/>
                </a:lnTo>
                <a:lnTo>
                  <a:pt x="5599" y="3705"/>
                </a:lnTo>
                <a:lnTo>
                  <a:pt x="5599" y="3705"/>
                </a:lnTo>
                <a:lnTo>
                  <a:pt x="5599" y="3705"/>
                </a:lnTo>
                <a:lnTo>
                  <a:pt x="5598" y="3705"/>
                </a:lnTo>
                <a:lnTo>
                  <a:pt x="5598" y="3705"/>
                </a:lnTo>
                <a:lnTo>
                  <a:pt x="5593" y="3710"/>
                </a:lnTo>
                <a:lnTo>
                  <a:pt x="5595" y="3708"/>
                </a:lnTo>
                <a:lnTo>
                  <a:pt x="5595" y="3708"/>
                </a:lnTo>
                <a:lnTo>
                  <a:pt x="5597" y="3706"/>
                </a:lnTo>
                <a:lnTo>
                  <a:pt x="5597" y="3706"/>
                </a:lnTo>
                <a:lnTo>
                  <a:pt x="5597" y="3706"/>
                </a:lnTo>
                <a:lnTo>
                  <a:pt x="5597" y="3706"/>
                </a:lnTo>
                <a:lnTo>
                  <a:pt x="5597" y="3706"/>
                </a:lnTo>
                <a:lnTo>
                  <a:pt x="5597" y="3706"/>
                </a:lnTo>
                <a:lnTo>
                  <a:pt x="5595" y="3707"/>
                </a:lnTo>
                <a:lnTo>
                  <a:pt x="5595" y="3707"/>
                </a:lnTo>
                <a:lnTo>
                  <a:pt x="5595" y="3707"/>
                </a:lnTo>
                <a:lnTo>
                  <a:pt x="5594" y="3708"/>
                </a:lnTo>
                <a:lnTo>
                  <a:pt x="5594" y="3708"/>
                </a:lnTo>
                <a:lnTo>
                  <a:pt x="5594" y="3708"/>
                </a:lnTo>
                <a:lnTo>
                  <a:pt x="5594" y="3708"/>
                </a:lnTo>
                <a:lnTo>
                  <a:pt x="5594" y="3708"/>
                </a:lnTo>
                <a:lnTo>
                  <a:pt x="5594" y="3708"/>
                </a:lnTo>
                <a:lnTo>
                  <a:pt x="5594" y="3708"/>
                </a:lnTo>
                <a:lnTo>
                  <a:pt x="5593" y="3708"/>
                </a:lnTo>
                <a:lnTo>
                  <a:pt x="5593" y="3708"/>
                </a:lnTo>
                <a:lnTo>
                  <a:pt x="5593" y="3708"/>
                </a:lnTo>
                <a:lnTo>
                  <a:pt x="5593" y="3708"/>
                </a:lnTo>
                <a:lnTo>
                  <a:pt x="5593" y="3708"/>
                </a:lnTo>
                <a:lnTo>
                  <a:pt x="5593" y="3708"/>
                </a:lnTo>
                <a:lnTo>
                  <a:pt x="5592" y="3710"/>
                </a:lnTo>
                <a:lnTo>
                  <a:pt x="5592" y="3710"/>
                </a:lnTo>
                <a:lnTo>
                  <a:pt x="5594" y="3708"/>
                </a:lnTo>
                <a:lnTo>
                  <a:pt x="5594" y="3708"/>
                </a:lnTo>
                <a:lnTo>
                  <a:pt x="5595" y="3707"/>
                </a:lnTo>
                <a:lnTo>
                  <a:pt x="5594" y="3707"/>
                </a:lnTo>
                <a:lnTo>
                  <a:pt x="5594" y="3707"/>
                </a:lnTo>
                <a:lnTo>
                  <a:pt x="5593" y="3707"/>
                </a:lnTo>
                <a:lnTo>
                  <a:pt x="5592" y="3707"/>
                </a:lnTo>
                <a:lnTo>
                  <a:pt x="5592" y="3707"/>
                </a:lnTo>
                <a:lnTo>
                  <a:pt x="5590" y="3709"/>
                </a:lnTo>
                <a:lnTo>
                  <a:pt x="5582" y="3714"/>
                </a:lnTo>
                <a:lnTo>
                  <a:pt x="5580" y="3716"/>
                </a:lnTo>
                <a:lnTo>
                  <a:pt x="5581" y="3715"/>
                </a:lnTo>
                <a:lnTo>
                  <a:pt x="5581" y="3715"/>
                </a:lnTo>
                <a:lnTo>
                  <a:pt x="5581" y="3715"/>
                </a:lnTo>
                <a:lnTo>
                  <a:pt x="5580" y="3715"/>
                </a:lnTo>
                <a:lnTo>
                  <a:pt x="5580" y="3715"/>
                </a:lnTo>
                <a:lnTo>
                  <a:pt x="5580" y="3715"/>
                </a:lnTo>
                <a:lnTo>
                  <a:pt x="5578" y="3716"/>
                </a:lnTo>
                <a:lnTo>
                  <a:pt x="5578" y="3716"/>
                </a:lnTo>
                <a:lnTo>
                  <a:pt x="5578" y="3716"/>
                </a:lnTo>
                <a:lnTo>
                  <a:pt x="5578" y="3716"/>
                </a:lnTo>
                <a:lnTo>
                  <a:pt x="5569" y="3723"/>
                </a:lnTo>
                <a:lnTo>
                  <a:pt x="5569" y="3723"/>
                </a:lnTo>
                <a:lnTo>
                  <a:pt x="5569" y="3723"/>
                </a:lnTo>
                <a:lnTo>
                  <a:pt x="5570" y="3722"/>
                </a:lnTo>
                <a:lnTo>
                  <a:pt x="5570" y="3722"/>
                </a:lnTo>
                <a:lnTo>
                  <a:pt x="5569" y="3723"/>
                </a:lnTo>
                <a:lnTo>
                  <a:pt x="5569" y="3723"/>
                </a:lnTo>
                <a:lnTo>
                  <a:pt x="5569" y="3723"/>
                </a:lnTo>
                <a:lnTo>
                  <a:pt x="5567" y="3724"/>
                </a:lnTo>
                <a:lnTo>
                  <a:pt x="5566" y="3724"/>
                </a:lnTo>
                <a:lnTo>
                  <a:pt x="5565" y="3724"/>
                </a:lnTo>
                <a:lnTo>
                  <a:pt x="5565" y="3724"/>
                </a:lnTo>
                <a:lnTo>
                  <a:pt x="5565" y="3724"/>
                </a:lnTo>
                <a:lnTo>
                  <a:pt x="5565" y="3724"/>
                </a:lnTo>
                <a:lnTo>
                  <a:pt x="5565" y="3724"/>
                </a:lnTo>
                <a:lnTo>
                  <a:pt x="5565" y="3724"/>
                </a:lnTo>
                <a:cubicBezTo>
                  <a:pt x="5541" y="3722"/>
                  <a:pt x="5509" y="3720"/>
                  <a:pt x="5474" y="3719"/>
                </a:cubicBezTo>
                <a:cubicBezTo>
                  <a:pt x="5432" y="3719"/>
                  <a:pt x="5385" y="3719"/>
                  <a:pt x="5337" y="3722"/>
                </a:cubicBezTo>
                <a:cubicBezTo>
                  <a:pt x="5287" y="3724"/>
                  <a:pt x="5246" y="3727"/>
                  <a:pt x="5203" y="3732"/>
                </a:cubicBezTo>
                <a:cubicBezTo>
                  <a:pt x="5160" y="3737"/>
                  <a:pt x="5118" y="3744"/>
                  <a:pt x="5076" y="3753"/>
                </a:cubicBezTo>
                <a:cubicBezTo>
                  <a:pt x="4992" y="3770"/>
                  <a:pt x="4911" y="3796"/>
                  <a:pt x="4833" y="3831"/>
                </a:cubicBezTo>
                <a:cubicBezTo>
                  <a:pt x="4755" y="3866"/>
                  <a:pt x="4683" y="3912"/>
                  <a:pt x="4619" y="3968"/>
                </a:cubicBezTo>
                <a:cubicBezTo>
                  <a:pt x="4555" y="4024"/>
                  <a:pt x="4502" y="4090"/>
                  <a:pt x="4461" y="4165"/>
                </a:cubicBezTo>
                <a:cubicBezTo>
                  <a:pt x="4421" y="4240"/>
                  <a:pt x="4393" y="4321"/>
                  <a:pt x="4379" y="4405"/>
                </a:cubicBezTo>
                <a:lnTo>
                  <a:pt x="4381" y="4409"/>
                </a:lnTo>
                <a:lnTo>
                  <a:pt x="4384" y="4396"/>
                </a:lnTo>
                <a:cubicBezTo>
                  <a:pt x="4402" y="4302"/>
                  <a:pt x="4437" y="4212"/>
                  <a:pt x="4489" y="4131"/>
                </a:cubicBezTo>
                <a:cubicBezTo>
                  <a:pt x="4541" y="4050"/>
                  <a:pt x="4609" y="3981"/>
                  <a:pt x="4689" y="3926"/>
                </a:cubicBezTo>
                <a:cubicBezTo>
                  <a:pt x="4769" y="3874"/>
                  <a:pt x="4856" y="3834"/>
                  <a:pt x="4948" y="3808"/>
                </a:cubicBezTo>
                <a:cubicBezTo>
                  <a:pt x="5041" y="3780"/>
                  <a:pt x="5136" y="3762"/>
                  <a:pt x="5233" y="3755"/>
                </a:cubicBezTo>
                <a:lnTo>
                  <a:pt x="5270" y="3753"/>
                </a:lnTo>
                <a:lnTo>
                  <a:pt x="5288" y="3752"/>
                </a:lnTo>
                <a:lnTo>
                  <a:pt x="5308" y="3752"/>
                </a:lnTo>
                <a:cubicBezTo>
                  <a:pt x="5336" y="3751"/>
                  <a:pt x="5363" y="3750"/>
                  <a:pt x="5390" y="3750"/>
                </a:cubicBezTo>
                <a:cubicBezTo>
                  <a:pt x="5439" y="3750"/>
                  <a:pt x="5487" y="3751"/>
                  <a:pt x="5525" y="3755"/>
                </a:cubicBezTo>
                <a:lnTo>
                  <a:pt x="5521" y="3757"/>
                </a:lnTo>
                <a:lnTo>
                  <a:pt x="5521" y="3757"/>
                </a:lnTo>
                <a:lnTo>
                  <a:pt x="5517" y="3759"/>
                </a:lnTo>
                <a:lnTo>
                  <a:pt x="5517" y="3759"/>
                </a:lnTo>
                <a:lnTo>
                  <a:pt x="5519" y="3759"/>
                </a:lnTo>
                <a:lnTo>
                  <a:pt x="5519" y="3759"/>
                </a:lnTo>
                <a:lnTo>
                  <a:pt x="5520" y="3759"/>
                </a:lnTo>
                <a:lnTo>
                  <a:pt x="5520" y="3759"/>
                </a:lnTo>
                <a:lnTo>
                  <a:pt x="5520" y="3759"/>
                </a:lnTo>
                <a:lnTo>
                  <a:pt x="5518" y="3759"/>
                </a:lnTo>
                <a:lnTo>
                  <a:pt x="5518" y="3759"/>
                </a:lnTo>
                <a:lnTo>
                  <a:pt x="5520" y="3759"/>
                </a:lnTo>
                <a:lnTo>
                  <a:pt x="5520" y="3759"/>
                </a:lnTo>
                <a:lnTo>
                  <a:pt x="5518" y="3760"/>
                </a:lnTo>
                <a:lnTo>
                  <a:pt x="5516" y="3761"/>
                </a:lnTo>
                <a:lnTo>
                  <a:pt x="5519" y="3760"/>
                </a:lnTo>
                <a:lnTo>
                  <a:pt x="5519" y="3760"/>
                </a:lnTo>
                <a:lnTo>
                  <a:pt x="5519" y="3760"/>
                </a:lnTo>
                <a:lnTo>
                  <a:pt x="5519" y="3760"/>
                </a:lnTo>
                <a:lnTo>
                  <a:pt x="5515" y="3762"/>
                </a:lnTo>
                <a:lnTo>
                  <a:pt x="5509" y="3765"/>
                </a:lnTo>
                <a:lnTo>
                  <a:pt x="5506" y="3767"/>
                </a:lnTo>
                <a:lnTo>
                  <a:pt x="5504" y="3768"/>
                </a:lnTo>
                <a:lnTo>
                  <a:pt x="5506" y="3767"/>
                </a:lnTo>
                <a:lnTo>
                  <a:pt x="5504" y="3767"/>
                </a:lnTo>
                <a:lnTo>
                  <a:pt x="5504" y="3767"/>
                </a:lnTo>
                <a:lnTo>
                  <a:pt x="5504" y="3767"/>
                </a:lnTo>
                <a:lnTo>
                  <a:pt x="5502" y="3768"/>
                </a:lnTo>
                <a:lnTo>
                  <a:pt x="5502" y="3768"/>
                </a:lnTo>
                <a:lnTo>
                  <a:pt x="5504" y="3767"/>
                </a:lnTo>
                <a:lnTo>
                  <a:pt x="5504" y="3767"/>
                </a:lnTo>
                <a:lnTo>
                  <a:pt x="5502" y="3769"/>
                </a:lnTo>
                <a:lnTo>
                  <a:pt x="5502" y="3769"/>
                </a:lnTo>
                <a:lnTo>
                  <a:pt x="5504" y="3767"/>
                </a:lnTo>
                <a:lnTo>
                  <a:pt x="5502" y="3769"/>
                </a:lnTo>
                <a:lnTo>
                  <a:pt x="5504" y="3767"/>
                </a:lnTo>
                <a:lnTo>
                  <a:pt x="5501" y="3769"/>
                </a:lnTo>
                <a:lnTo>
                  <a:pt x="5499" y="3770"/>
                </a:lnTo>
                <a:lnTo>
                  <a:pt x="5496" y="3772"/>
                </a:lnTo>
                <a:lnTo>
                  <a:pt x="5488" y="3776"/>
                </a:lnTo>
                <a:cubicBezTo>
                  <a:pt x="5455" y="3791"/>
                  <a:pt x="5480" y="3780"/>
                  <a:pt x="5472" y="3784"/>
                </a:cubicBezTo>
                <a:lnTo>
                  <a:pt x="5472" y="3784"/>
                </a:lnTo>
                <a:lnTo>
                  <a:pt x="5487" y="3776"/>
                </a:lnTo>
                <a:lnTo>
                  <a:pt x="5483" y="3778"/>
                </a:lnTo>
                <a:lnTo>
                  <a:pt x="5473" y="3784"/>
                </a:lnTo>
                <a:lnTo>
                  <a:pt x="5473" y="3784"/>
                </a:lnTo>
                <a:lnTo>
                  <a:pt x="5482" y="3779"/>
                </a:lnTo>
                <a:lnTo>
                  <a:pt x="5475" y="3783"/>
                </a:lnTo>
                <a:lnTo>
                  <a:pt x="5473" y="3784"/>
                </a:lnTo>
                <a:lnTo>
                  <a:pt x="5473" y="3784"/>
                </a:lnTo>
                <a:lnTo>
                  <a:pt x="5471" y="3785"/>
                </a:lnTo>
                <a:lnTo>
                  <a:pt x="5449" y="3797"/>
                </a:lnTo>
                <a:lnTo>
                  <a:pt x="5449" y="3797"/>
                </a:lnTo>
                <a:lnTo>
                  <a:pt x="5360" y="3847"/>
                </a:lnTo>
                <a:lnTo>
                  <a:pt x="5360" y="3847"/>
                </a:lnTo>
                <a:lnTo>
                  <a:pt x="5332" y="3863"/>
                </a:lnTo>
                <a:lnTo>
                  <a:pt x="5332" y="3863"/>
                </a:lnTo>
                <a:lnTo>
                  <a:pt x="5329" y="3865"/>
                </a:lnTo>
                <a:lnTo>
                  <a:pt x="5329" y="3865"/>
                </a:lnTo>
                <a:lnTo>
                  <a:pt x="5300" y="3881"/>
                </a:lnTo>
                <a:lnTo>
                  <a:pt x="5300" y="3881"/>
                </a:lnTo>
                <a:lnTo>
                  <a:pt x="5249" y="3909"/>
                </a:lnTo>
                <a:lnTo>
                  <a:pt x="5249" y="3909"/>
                </a:lnTo>
                <a:cubicBezTo>
                  <a:pt x="5135" y="3973"/>
                  <a:pt x="5051" y="4020"/>
                  <a:pt x="5183" y="3946"/>
                </a:cubicBezTo>
                <a:lnTo>
                  <a:pt x="5183" y="3946"/>
                </a:lnTo>
                <a:lnTo>
                  <a:pt x="5096" y="3995"/>
                </a:lnTo>
                <a:lnTo>
                  <a:pt x="5096" y="3995"/>
                </a:lnTo>
                <a:lnTo>
                  <a:pt x="5183" y="3946"/>
                </a:lnTo>
                <a:lnTo>
                  <a:pt x="5183" y="3946"/>
                </a:lnTo>
                <a:lnTo>
                  <a:pt x="5249" y="3909"/>
                </a:lnTo>
                <a:lnTo>
                  <a:pt x="5249" y="3909"/>
                </a:lnTo>
                <a:lnTo>
                  <a:pt x="5300" y="3881"/>
                </a:lnTo>
                <a:lnTo>
                  <a:pt x="5300" y="3881"/>
                </a:lnTo>
                <a:lnTo>
                  <a:pt x="5329" y="3865"/>
                </a:lnTo>
                <a:lnTo>
                  <a:pt x="5329" y="3865"/>
                </a:lnTo>
                <a:lnTo>
                  <a:pt x="5331" y="3863"/>
                </a:lnTo>
                <a:lnTo>
                  <a:pt x="5331" y="3863"/>
                </a:lnTo>
                <a:lnTo>
                  <a:pt x="5360" y="3847"/>
                </a:lnTo>
                <a:lnTo>
                  <a:pt x="5360" y="3847"/>
                </a:lnTo>
                <a:lnTo>
                  <a:pt x="5448" y="3797"/>
                </a:lnTo>
                <a:lnTo>
                  <a:pt x="5448" y="3797"/>
                </a:lnTo>
                <a:lnTo>
                  <a:pt x="5460" y="3790"/>
                </a:lnTo>
                <a:lnTo>
                  <a:pt x="5460" y="3790"/>
                </a:lnTo>
                <a:lnTo>
                  <a:pt x="5448" y="3798"/>
                </a:lnTo>
                <a:lnTo>
                  <a:pt x="5448" y="3798"/>
                </a:lnTo>
                <a:lnTo>
                  <a:pt x="5359" y="3848"/>
                </a:lnTo>
                <a:lnTo>
                  <a:pt x="5359" y="3848"/>
                </a:lnTo>
                <a:lnTo>
                  <a:pt x="5435" y="3805"/>
                </a:lnTo>
                <a:lnTo>
                  <a:pt x="5425" y="3811"/>
                </a:lnTo>
                <a:lnTo>
                  <a:pt x="5359" y="3848"/>
                </a:lnTo>
                <a:lnTo>
                  <a:pt x="5359" y="3848"/>
                </a:lnTo>
                <a:lnTo>
                  <a:pt x="5331" y="3864"/>
                </a:lnTo>
                <a:lnTo>
                  <a:pt x="5331" y="3864"/>
                </a:lnTo>
                <a:lnTo>
                  <a:pt x="5329" y="3865"/>
                </a:lnTo>
                <a:lnTo>
                  <a:pt x="5329" y="3865"/>
                </a:lnTo>
                <a:lnTo>
                  <a:pt x="5300" y="3881"/>
                </a:lnTo>
                <a:lnTo>
                  <a:pt x="5300" y="3881"/>
                </a:lnTo>
                <a:lnTo>
                  <a:pt x="5248" y="3910"/>
                </a:lnTo>
                <a:lnTo>
                  <a:pt x="5248" y="3910"/>
                </a:lnTo>
                <a:lnTo>
                  <a:pt x="5183" y="3947"/>
                </a:lnTo>
                <a:lnTo>
                  <a:pt x="5183" y="3947"/>
                </a:lnTo>
                <a:lnTo>
                  <a:pt x="5113" y="3986"/>
                </a:lnTo>
                <a:lnTo>
                  <a:pt x="5113" y="3986"/>
                </a:lnTo>
                <a:lnTo>
                  <a:pt x="5096" y="3996"/>
                </a:lnTo>
                <a:lnTo>
                  <a:pt x="5096" y="3996"/>
                </a:lnTo>
                <a:lnTo>
                  <a:pt x="5032" y="4032"/>
                </a:lnTo>
                <a:lnTo>
                  <a:pt x="5032" y="4032"/>
                </a:lnTo>
                <a:lnTo>
                  <a:pt x="4990" y="4055"/>
                </a:lnTo>
                <a:cubicBezTo>
                  <a:pt x="4965" y="4064"/>
                  <a:pt x="4939" y="4074"/>
                  <a:pt x="4915" y="4086"/>
                </a:cubicBezTo>
                <a:cubicBezTo>
                  <a:pt x="4854" y="4113"/>
                  <a:pt x="4798" y="4149"/>
                  <a:pt x="4747" y="4192"/>
                </a:cubicBezTo>
                <a:cubicBezTo>
                  <a:pt x="4653" y="4246"/>
                  <a:pt x="4626" y="4261"/>
                  <a:pt x="4747" y="4192"/>
                </a:cubicBezTo>
                <a:cubicBezTo>
                  <a:pt x="4733" y="4205"/>
                  <a:pt x="4719" y="4218"/>
                  <a:pt x="4706" y="4231"/>
                </a:cubicBezTo>
                <a:cubicBezTo>
                  <a:pt x="4721" y="4216"/>
                  <a:pt x="4736" y="4203"/>
                  <a:pt x="4752" y="4190"/>
                </a:cubicBezTo>
                <a:lnTo>
                  <a:pt x="4816" y="4154"/>
                </a:lnTo>
                <a:lnTo>
                  <a:pt x="4816" y="4154"/>
                </a:lnTo>
                <a:lnTo>
                  <a:pt x="4874" y="4121"/>
                </a:lnTo>
                <a:lnTo>
                  <a:pt x="4875" y="4123"/>
                </a:lnTo>
                <a:lnTo>
                  <a:pt x="4880" y="4130"/>
                </a:lnTo>
                <a:lnTo>
                  <a:pt x="4888" y="4148"/>
                </a:lnTo>
                <a:cubicBezTo>
                  <a:pt x="4899" y="4171"/>
                  <a:pt x="4909" y="4196"/>
                  <a:pt x="4916" y="4221"/>
                </a:cubicBezTo>
                <a:cubicBezTo>
                  <a:pt x="4908" y="4225"/>
                  <a:pt x="4900" y="4229"/>
                  <a:pt x="4892" y="4234"/>
                </a:cubicBezTo>
                <a:cubicBezTo>
                  <a:pt x="4809" y="4282"/>
                  <a:pt x="4739" y="4350"/>
                  <a:pt x="4689" y="4433"/>
                </a:cubicBezTo>
                <a:cubicBezTo>
                  <a:pt x="4642" y="4516"/>
                  <a:pt x="4614" y="4609"/>
                  <a:pt x="4609" y="4705"/>
                </a:cubicBezTo>
                <a:lnTo>
                  <a:pt x="4622" y="4719"/>
                </a:lnTo>
                <a:cubicBezTo>
                  <a:pt x="4626" y="4659"/>
                  <a:pt x="4639" y="4601"/>
                  <a:pt x="4660" y="4545"/>
                </a:cubicBezTo>
                <a:cubicBezTo>
                  <a:pt x="4681" y="4489"/>
                  <a:pt x="4712" y="4437"/>
                  <a:pt x="4751" y="4392"/>
                </a:cubicBezTo>
                <a:cubicBezTo>
                  <a:pt x="4798" y="4339"/>
                  <a:pt x="4854" y="4295"/>
                  <a:pt x="4917" y="4263"/>
                </a:cubicBezTo>
                <a:lnTo>
                  <a:pt x="4926" y="4258"/>
                </a:lnTo>
                <a:cubicBezTo>
                  <a:pt x="4932" y="4291"/>
                  <a:pt x="4935" y="4324"/>
                  <a:pt x="4934" y="4357"/>
                </a:cubicBezTo>
                <a:cubicBezTo>
                  <a:pt x="4937" y="4363"/>
                  <a:pt x="4939" y="4369"/>
                  <a:pt x="4941" y="4375"/>
                </a:cubicBezTo>
                <a:lnTo>
                  <a:pt x="4945" y="4384"/>
                </a:lnTo>
                <a:lnTo>
                  <a:pt x="4946" y="4388"/>
                </a:lnTo>
                <a:lnTo>
                  <a:pt x="4946" y="4389"/>
                </a:lnTo>
                <a:lnTo>
                  <a:pt x="4946" y="4389"/>
                </a:lnTo>
                <a:cubicBezTo>
                  <a:pt x="4946" y="4386"/>
                  <a:pt x="4946" y="4397"/>
                  <a:pt x="4946" y="4382"/>
                </a:cubicBezTo>
                <a:lnTo>
                  <a:pt x="4946" y="4382"/>
                </a:lnTo>
                <a:lnTo>
                  <a:pt x="4946" y="4386"/>
                </a:lnTo>
                <a:lnTo>
                  <a:pt x="4946" y="4394"/>
                </a:lnTo>
                <a:lnTo>
                  <a:pt x="4946" y="4402"/>
                </a:lnTo>
                <a:cubicBezTo>
                  <a:pt x="4946" y="4402"/>
                  <a:pt x="4946" y="4403"/>
                  <a:pt x="4946" y="4404"/>
                </a:cubicBezTo>
                <a:lnTo>
                  <a:pt x="4946" y="4404"/>
                </a:lnTo>
                <a:cubicBezTo>
                  <a:pt x="4946" y="4404"/>
                  <a:pt x="4947" y="4404"/>
                  <a:pt x="4947" y="4404"/>
                </a:cubicBezTo>
                <a:lnTo>
                  <a:pt x="4950" y="4413"/>
                </a:lnTo>
                <a:lnTo>
                  <a:pt x="4955" y="4430"/>
                </a:lnTo>
                <a:cubicBezTo>
                  <a:pt x="4958" y="4442"/>
                  <a:pt x="4961" y="4452"/>
                  <a:pt x="4963" y="4460"/>
                </a:cubicBezTo>
                <a:cubicBezTo>
                  <a:pt x="4949" y="4469"/>
                  <a:pt x="4935" y="4479"/>
                  <a:pt x="4922" y="4490"/>
                </a:cubicBezTo>
                <a:cubicBezTo>
                  <a:pt x="4846" y="4549"/>
                  <a:pt x="4792" y="4631"/>
                  <a:pt x="4768" y="4724"/>
                </a:cubicBezTo>
                <a:cubicBezTo>
                  <a:pt x="4766" y="4731"/>
                  <a:pt x="4764" y="4738"/>
                  <a:pt x="4763" y="4746"/>
                </a:cubicBezTo>
                <a:cubicBezTo>
                  <a:pt x="4731" y="4762"/>
                  <a:pt x="4699" y="4776"/>
                  <a:pt x="4666" y="4788"/>
                </a:cubicBezTo>
                <a:cubicBezTo>
                  <a:pt x="4586" y="4818"/>
                  <a:pt x="4504" y="4839"/>
                  <a:pt x="4420" y="4851"/>
                </a:cubicBezTo>
                <a:cubicBezTo>
                  <a:pt x="4303" y="4869"/>
                  <a:pt x="4184" y="4874"/>
                  <a:pt x="4066" y="4867"/>
                </a:cubicBezTo>
                <a:cubicBezTo>
                  <a:pt x="3943" y="4860"/>
                  <a:pt x="3822" y="4832"/>
                  <a:pt x="3708" y="4785"/>
                </a:cubicBezTo>
                <a:cubicBezTo>
                  <a:pt x="3651" y="4760"/>
                  <a:pt x="3596" y="4730"/>
                  <a:pt x="3546" y="4693"/>
                </a:cubicBezTo>
                <a:cubicBezTo>
                  <a:pt x="3496" y="4656"/>
                  <a:pt x="3451" y="4613"/>
                  <a:pt x="3412" y="4565"/>
                </a:cubicBezTo>
                <a:cubicBezTo>
                  <a:pt x="3334" y="4468"/>
                  <a:pt x="3278" y="4355"/>
                  <a:pt x="3247" y="4235"/>
                </a:cubicBezTo>
                <a:cubicBezTo>
                  <a:pt x="3231" y="4174"/>
                  <a:pt x="3220" y="4113"/>
                  <a:pt x="3213" y="4051"/>
                </a:cubicBezTo>
                <a:cubicBezTo>
                  <a:pt x="3205" y="3989"/>
                  <a:pt x="3202" y="3926"/>
                  <a:pt x="3204" y="3863"/>
                </a:cubicBezTo>
                <a:cubicBezTo>
                  <a:pt x="3207" y="3736"/>
                  <a:pt x="3231" y="3611"/>
                  <a:pt x="3274" y="3492"/>
                </a:cubicBezTo>
                <a:cubicBezTo>
                  <a:pt x="3317" y="3372"/>
                  <a:pt x="3380" y="3260"/>
                  <a:pt x="3458" y="3160"/>
                </a:cubicBezTo>
                <a:cubicBezTo>
                  <a:pt x="3537" y="3061"/>
                  <a:pt x="3629" y="2972"/>
                  <a:pt x="3731" y="2896"/>
                </a:cubicBezTo>
                <a:cubicBezTo>
                  <a:pt x="3757" y="2877"/>
                  <a:pt x="3783" y="2858"/>
                  <a:pt x="3809" y="2841"/>
                </a:cubicBezTo>
                <a:lnTo>
                  <a:pt x="3829" y="2828"/>
                </a:lnTo>
                <a:lnTo>
                  <a:pt x="3853" y="2813"/>
                </a:lnTo>
                <a:lnTo>
                  <a:pt x="3867" y="2804"/>
                </a:lnTo>
                <a:cubicBezTo>
                  <a:pt x="3785" y="2870"/>
                  <a:pt x="3709" y="2944"/>
                  <a:pt x="3640" y="3024"/>
                </a:cubicBezTo>
                <a:cubicBezTo>
                  <a:pt x="3642" y="3041"/>
                  <a:pt x="3644" y="3059"/>
                  <a:pt x="3646" y="3076"/>
                </a:cubicBezTo>
                <a:cubicBezTo>
                  <a:pt x="3742" y="2962"/>
                  <a:pt x="3851" y="2860"/>
                  <a:pt x="3972" y="2774"/>
                </a:cubicBezTo>
                <a:cubicBezTo>
                  <a:pt x="4040" y="2726"/>
                  <a:pt x="4112" y="2682"/>
                  <a:pt x="4185" y="2643"/>
                </a:cubicBezTo>
                <a:cubicBezTo>
                  <a:pt x="4305" y="2593"/>
                  <a:pt x="4428" y="2551"/>
                  <a:pt x="4553" y="2517"/>
                </a:cubicBezTo>
                <a:cubicBezTo>
                  <a:pt x="4709" y="2475"/>
                  <a:pt x="4868" y="2443"/>
                  <a:pt x="5028" y="2423"/>
                </a:cubicBezTo>
                <a:cubicBezTo>
                  <a:pt x="5189" y="2403"/>
                  <a:pt x="5351" y="2392"/>
                  <a:pt x="5513" y="2391"/>
                </a:cubicBezTo>
                <a:cubicBezTo>
                  <a:pt x="5584" y="2391"/>
                  <a:pt x="5655" y="2392"/>
                  <a:pt x="5724" y="2394"/>
                </a:cubicBezTo>
                <a:cubicBezTo>
                  <a:pt x="5759" y="2398"/>
                  <a:pt x="5796" y="2404"/>
                  <a:pt x="5837" y="2412"/>
                </a:cubicBezTo>
                <a:cubicBezTo>
                  <a:pt x="5920" y="2428"/>
                  <a:pt x="6002" y="2450"/>
                  <a:pt x="6081" y="2480"/>
                </a:cubicBezTo>
                <a:cubicBezTo>
                  <a:pt x="6133" y="2500"/>
                  <a:pt x="6184" y="2522"/>
                  <a:pt x="6233" y="2548"/>
                </a:cubicBezTo>
                <a:cubicBezTo>
                  <a:pt x="6291" y="2579"/>
                  <a:pt x="6346" y="2613"/>
                  <a:pt x="6398" y="2652"/>
                </a:cubicBezTo>
                <a:cubicBezTo>
                  <a:pt x="6453" y="2693"/>
                  <a:pt x="6505" y="2738"/>
                  <a:pt x="6553" y="2787"/>
                </a:cubicBezTo>
                <a:cubicBezTo>
                  <a:pt x="6597" y="2832"/>
                  <a:pt x="6638" y="2881"/>
                  <a:pt x="6675" y="2932"/>
                </a:cubicBezTo>
                <a:cubicBezTo>
                  <a:pt x="6692" y="2956"/>
                  <a:pt x="6707" y="2978"/>
                  <a:pt x="6721" y="3001"/>
                </a:cubicBezTo>
                <a:cubicBezTo>
                  <a:pt x="6729" y="3012"/>
                  <a:pt x="6735" y="3022"/>
                  <a:pt x="6741" y="3033"/>
                </a:cubicBezTo>
                <a:lnTo>
                  <a:pt x="6757" y="3059"/>
                </a:lnTo>
                <a:lnTo>
                  <a:pt x="6764" y="3070"/>
                </a:lnTo>
                <a:lnTo>
                  <a:pt x="6774" y="3088"/>
                </a:lnTo>
                <a:lnTo>
                  <a:pt x="6792" y="3120"/>
                </a:lnTo>
                <a:cubicBezTo>
                  <a:pt x="6814" y="3161"/>
                  <a:pt x="6836" y="3203"/>
                  <a:pt x="6856" y="3245"/>
                </a:cubicBezTo>
                <a:cubicBezTo>
                  <a:pt x="6937" y="3415"/>
                  <a:pt x="7001" y="3592"/>
                  <a:pt x="7045" y="3775"/>
                </a:cubicBezTo>
                <a:cubicBezTo>
                  <a:pt x="7090" y="3960"/>
                  <a:pt x="7115" y="4150"/>
                  <a:pt x="7119" y="4340"/>
                </a:cubicBezTo>
                <a:lnTo>
                  <a:pt x="7119" y="4376"/>
                </a:lnTo>
                <a:lnTo>
                  <a:pt x="7119" y="4411"/>
                </a:lnTo>
                <a:lnTo>
                  <a:pt x="7119" y="4446"/>
                </a:lnTo>
                <a:lnTo>
                  <a:pt x="7119" y="4466"/>
                </a:lnTo>
                <a:lnTo>
                  <a:pt x="7119" y="4484"/>
                </a:lnTo>
                <a:cubicBezTo>
                  <a:pt x="7118" y="4532"/>
                  <a:pt x="7114" y="4581"/>
                  <a:pt x="7110" y="4630"/>
                </a:cubicBezTo>
                <a:cubicBezTo>
                  <a:pt x="7100" y="4731"/>
                  <a:pt x="7084" y="4831"/>
                  <a:pt x="7062" y="4930"/>
                </a:cubicBezTo>
                <a:cubicBezTo>
                  <a:pt x="7015" y="5140"/>
                  <a:pt x="6938" y="5341"/>
                  <a:pt x="6833" y="5528"/>
                </a:cubicBezTo>
                <a:cubicBezTo>
                  <a:pt x="6809" y="5571"/>
                  <a:pt x="6783" y="5612"/>
                  <a:pt x="6756" y="5653"/>
                </a:cubicBezTo>
                <a:cubicBezTo>
                  <a:pt x="6675" y="5779"/>
                  <a:pt x="6581" y="5897"/>
                  <a:pt x="6476" y="6005"/>
                </a:cubicBezTo>
                <a:cubicBezTo>
                  <a:pt x="6421" y="6063"/>
                  <a:pt x="6363" y="6119"/>
                  <a:pt x="6301" y="6172"/>
                </a:cubicBezTo>
                <a:cubicBezTo>
                  <a:pt x="6271" y="6198"/>
                  <a:pt x="6241" y="6223"/>
                  <a:pt x="6210" y="6248"/>
                </a:cubicBezTo>
                <a:lnTo>
                  <a:pt x="6186" y="6265"/>
                </a:lnTo>
                <a:lnTo>
                  <a:pt x="6164" y="6282"/>
                </a:lnTo>
                <a:cubicBezTo>
                  <a:pt x="6150" y="6293"/>
                  <a:pt x="6136" y="6303"/>
                  <a:pt x="6122" y="6313"/>
                </a:cubicBezTo>
                <a:cubicBezTo>
                  <a:pt x="6008" y="6394"/>
                  <a:pt x="5888" y="6465"/>
                  <a:pt x="5763" y="6525"/>
                </a:cubicBezTo>
                <a:cubicBezTo>
                  <a:pt x="5437" y="6684"/>
                  <a:pt x="5079" y="6777"/>
                  <a:pt x="4716" y="6812"/>
                </a:cubicBezTo>
                <a:close/>
                <a:moveTo>
                  <a:pt x="4984" y="4406"/>
                </a:moveTo>
                <a:lnTo>
                  <a:pt x="4984" y="4406"/>
                </a:lnTo>
                <a:cubicBezTo>
                  <a:pt x="4984" y="4406"/>
                  <a:pt x="4984" y="4404"/>
                  <a:pt x="4984" y="4402"/>
                </a:cubicBezTo>
                <a:lnTo>
                  <a:pt x="4984" y="4382"/>
                </a:lnTo>
                <a:cubicBezTo>
                  <a:pt x="4984" y="4374"/>
                  <a:pt x="4984" y="4365"/>
                  <a:pt x="4982" y="4356"/>
                </a:cubicBezTo>
                <a:cubicBezTo>
                  <a:pt x="4981" y="4337"/>
                  <a:pt x="4978" y="4319"/>
                  <a:pt x="4975" y="4300"/>
                </a:cubicBezTo>
                <a:cubicBezTo>
                  <a:pt x="4971" y="4281"/>
                  <a:pt x="4966" y="4262"/>
                  <a:pt x="4959" y="4243"/>
                </a:cubicBezTo>
                <a:cubicBezTo>
                  <a:pt x="4974" y="4237"/>
                  <a:pt x="4988" y="4231"/>
                  <a:pt x="5003" y="4226"/>
                </a:cubicBezTo>
                <a:cubicBezTo>
                  <a:pt x="5009" y="4255"/>
                  <a:pt x="5013" y="4284"/>
                  <a:pt x="5014" y="4313"/>
                </a:cubicBezTo>
                <a:cubicBezTo>
                  <a:pt x="5015" y="4332"/>
                  <a:pt x="5014" y="4351"/>
                  <a:pt x="5013" y="4370"/>
                </a:cubicBezTo>
                <a:cubicBezTo>
                  <a:pt x="5013" y="4375"/>
                  <a:pt x="5012" y="4379"/>
                  <a:pt x="5011" y="4384"/>
                </a:cubicBezTo>
                <a:lnTo>
                  <a:pt x="5010" y="4390"/>
                </a:lnTo>
                <a:lnTo>
                  <a:pt x="5010" y="4390"/>
                </a:lnTo>
                <a:lnTo>
                  <a:pt x="5010" y="4390"/>
                </a:lnTo>
                <a:cubicBezTo>
                  <a:pt x="5010" y="4376"/>
                  <a:pt x="5010" y="4386"/>
                  <a:pt x="5010" y="4383"/>
                </a:cubicBezTo>
                <a:lnTo>
                  <a:pt x="5010" y="4383"/>
                </a:lnTo>
                <a:lnTo>
                  <a:pt x="5010" y="4386"/>
                </a:lnTo>
                <a:lnTo>
                  <a:pt x="5010" y="4391"/>
                </a:lnTo>
                <a:lnTo>
                  <a:pt x="5010" y="4402"/>
                </a:lnTo>
                <a:lnTo>
                  <a:pt x="5010" y="4405"/>
                </a:lnTo>
                <a:lnTo>
                  <a:pt x="5009" y="4405"/>
                </a:lnTo>
                <a:cubicBezTo>
                  <a:pt x="5009" y="4405"/>
                  <a:pt x="5009" y="4405"/>
                  <a:pt x="5009" y="4405"/>
                </a:cubicBezTo>
                <a:lnTo>
                  <a:pt x="5009" y="4407"/>
                </a:lnTo>
                <a:lnTo>
                  <a:pt x="5009" y="4410"/>
                </a:lnTo>
                <a:cubicBezTo>
                  <a:pt x="5009" y="4415"/>
                  <a:pt x="5008" y="4419"/>
                  <a:pt x="5006" y="4423"/>
                </a:cubicBezTo>
                <a:cubicBezTo>
                  <a:pt x="5005" y="4427"/>
                  <a:pt x="5003" y="4435"/>
                  <a:pt x="5001" y="4440"/>
                </a:cubicBezTo>
                <a:cubicBezTo>
                  <a:pt x="4995" y="4444"/>
                  <a:pt x="4988" y="4447"/>
                  <a:pt x="4981" y="4451"/>
                </a:cubicBezTo>
                <a:cubicBezTo>
                  <a:pt x="4984" y="4437"/>
                  <a:pt x="4985" y="4422"/>
                  <a:pt x="4986" y="4408"/>
                </a:cubicBezTo>
                <a:lnTo>
                  <a:pt x="4986" y="4404"/>
                </a:lnTo>
                <a:lnTo>
                  <a:pt x="4984" y="4406"/>
                </a:lnTo>
                <a:close/>
                <a:moveTo>
                  <a:pt x="4938" y="4188"/>
                </a:moveTo>
                <a:cubicBezTo>
                  <a:pt x="4930" y="4170"/>
                  <a:pt x="4921" y="4153"/>
                  <a:pt x="4912" y="4136"/>
                </a:cubicBezTo>
                <a:lnTo>
                  <a:pt x="4904" y="4124"/>
                </a:lnTo>
                <a:lnTo>
                  <a:pt x="4903" y="4122"/>
                </a:lnTo>
                <a:lnTo>
                  <a:pt x="4903" y="4121"/>
                </a:lnTo>
                <a:lnTo>
                  <a:pt x="4903" y="4121"/>
                </a:lnTo>
                <a:lnTo>
                  <a:pt x="4898" y="4114"/>
                </a:lnTo>
                <a:lnTo>
                  <a:pt x="4897" y="4111"/>
                </a:lnTo>
                <a:lnTo>
                  <a:pt x="4897" y="4110"/>
                </a:lnTo>
                <a:lnTo>
                  <a:pt x="4897" y="4110"/>
                </a:lnTo>
                <a:lnTo>
                  <a:pt x="4948" y="4080"/>
                </a:lnTo>
                <a:lnTo>
                  <a:pt x="4948" y="4080"/>
                </a:lnTo>
                <a:lnTo>
                  <a:pt x="4948" y="4081"/>
                </a:lnTo>
                <a:lnTo>
                  <a:pt x="4951" y="4086"/>
                </a:lnTo>
                <a:lnTo>
                  <a:pt x="4954" y="4091"/>
                </a:lnTo>
                <a:lnTo>
                  <a:pt x="4954" y="4091"/>
                </a:lnTo>
                <a:cubicBezTo>
                  <a:pt x="4955" y="4093"/>
                  <a:pt x="4955" y="4095"/>
                  <a:pt x="4956" y="4097"/>
                </a:cubicBezTo>
                <a:cubicBezTo>
                  <a:pt x="4959" y="4102"/>
                  <a:pt x="4961" y="4107"/>
                  <a:pt x="4964" y="4113"/>
                </a:cubicBezTo>
                <a:cubicBezTo>
                  <a:pt x="4973" y="4134"/>
                  <a:pt x="4982" y="4156"/>
                  <a:pt x="4989" y="4178"/>
                </a:cubicBezTo>
                <a:lnTo>
                  <a:pt x="4991" y="4186"/>
                </a:lnTo>
                <a:cubicBezTo>
                  <a:pt x="4976" y="4192"/>
                  <a:pt x="4960" y="4199"/>
                  <a:pt x="4945" y="4207"/>
                </a:cubicBezTo>
                <a:cubicBezTo>
                  <a:pt x="4944" y="4200"/>
                  <a:pt x="4941" y="4194"/>
                  <a:pt x="4939" y="4188"/>
                </a:cubicBezTo>
                <a:lnTo>
                  <a:pt x="4938" y="4188"/>
                </a:lnTo>
                <a:close/>
                <a:moveTo>
                  <a:pt x="5562" y="3730"/>
                </a:moveTo>
                <a:lnTo>
                  <a:pt x="5562" y="3730"/>
                </a:lnTo>
                <a:lnTo>
                  <a:pt x="5559" y="3732"/>
                </a:lnTo>
                <a:lnTo>
                  <a:pt x="5559" y="3732"/>
                </a:lnTo>
                <a:lnTo>
                  <a:pt x="5559" y="3732"/>
                </a:lnTo>
                <a:lnTo>
                  <a:pt x="5559" y="3732"/>
                </a:lnTo>
                <a:lnTo>
                  <a:pt x="5559" y="3732"/>
                </a:lnTo>
                <a:lnTo>
                  <a:pt x="5558" y="3732"/>
                </a:lnTo>
                <a:lnTo>
                  <a:pt x="5563" y="3729"/>
                </a:lnTo>
                <a:lnTo>
                  <a:pt x="5563" y="3729"/>
                </a:lnTo>
                <a:lnTo>
                  <a:pt x="5562" y="3730"/>
                </a:lnTo>
                <a:close/>
                <a:moveTo>
                  <a:pt x="5754" y="4389"/>
                </a:moveTo>
                <a:lnTo>
                  <a:pt x="5754" y="4422"/>
                </a:lnTo>
                <a:cubicBezTo>
                  <a:pt x="5754" y="4426"/>
                  <a:pt x="5754" y="4433"/>
                  <a:pt x="5754" y="4439"/>
                </a:cubicBezTo>
                <a:lnTo>
                  <a:pt x="5754" y="4457"/>
                </a:lnTo>
                <a:cubicBezTo>
                  <a:pt x="5754" y="4468"/>
                  <a:pt x="5753" y="4480"/>
                  <a:pt x="5752" y="4492"/>
                </a:cubicBezTo>
                <a:cubicBezTo>
                  <a:pt x="5751" y="4515"/>
                  <a:pt x="5748" y="4539"/>
                  <a:pt x="5745" y="4561"/>
                </a:cubicBezTo>
                <a:cubicBezTo>
                  <a:pt x="5734" y="4650"/>
                  <a:pt x="5709" y="4736"/>
                  <a:pt x="5673" y="4817"/>
                </a:cubicBezTo>
                <a:cubicBezTo>
                  <a:pt x="5637" y="4896"/>
                  <a:pt x="5588" y="4968"/>
                  <a:pt x="5529" y="5030"/>
                </a:cubicBezTo>
                <a:cubicBezTo>
                  <a:pt x="5499" y="5062"/>
                  <a:pt x="5466" y="5092"/>
                  <a:pt x="5432" y="5119"/>
                </a:cubicBezTo>
                <a:cubicBezTo>
                  <a:pt x="5414" y="5133"/>
                  <a:pt x="5396" y="5146"/>
                  <a:pt x="5377" y="5159"/>
                </a:cubicBezTo>
                <a:cubicBezTo>
                  <a:pt x="5368" y="5165"/>
                  <a:pt x="5358" y="5172"/>
                  <a:pt x="5347" y="5179"/>
                </a:cubicBezTo>
                <a:cubicBezTo>
                  <a:pt x="5337" y="5186"/>
                  <a:pt x="5326" y="5192"/>
                  <a:pt x="5315" y="5198"/>
                </a:cubicBezTo>
                <a:cubicBezTo>
                  <a:pt x="5145" y="5295"/>
                  <a:pt x="4955" y="5353"/>
                  <a:pt x="4760" y="5368"/>
                </a:cubicBezTo>
                <a:cubicBezTo>
                  <a:pt x="4950" y="5340"/>
                  <a:pt x="5133" y="5271"/>
                  <a:pt x="5295" y="5167"/>
                </a:cubicBezTo>
                <a:cubicBezTo>
                  <a:pt x="5305" y="5161"/>
                  <a:pt x="5315" y="5154"/>
                  <a:pt x="5325" y="5147"/>
                </a:cubicBezTo>
                <a:lnTo>
                  <a:pt x="5339" y="5137"/>
                </a:lnTo>
                <a:lnTo>
                  <a:pt x="5353" y="5127"/>
                </a:lnTo>
                <a:cubicBezTo>
                  <a:pt x="5370" y="5113"/>
                  <a:pt x="5386" y="5100"/>
                  <a:pt x="5402" y="5086"/>
                </a:cubicBezTo>
                <a:cubicBezTo>
                  <a:pt x="5433" y="5059"/>
                  <a:pt x="5462" y="5029"/>
                  <a:pt x="5489" y="4997"/>
                </a:cubicBezTo>
                <a:cubicBezTo>
                  <a:pt x="5540" y="4937"/>
                  <a:pt x="5581" y="4868"/>
                  <a:pt x="5611" y="4795"/>
                </a:cubicBezTo>
                <a:cubicBezTo>
                  <a:pt x="5641" y="4719"/>
                  <a:pt x="5660" y="4640"/>
                  <a:pt x="5667" y="4559"/>
                </a:cubicBezTo>
                <a:cubicBezTo>
                  <a:pt x="5676" y="4472"/>
                  <a:pt x="5674" y="4384"/>
                  <a:pt x="5662" y="4298"/>
                </a:cubicBezTo>
                <a:cubicBezTo>
                  <a:pt x="5644" y="4160"/>
                  <a:pt x="5603" y="4027"/>
                  <a:pt x="5540" y="3904"/>
                </a:cubicBezTo>
                <a:lnTo>
                  <a:pt x="5540" y="3903"/>
                </a:lnTo>
                <a:cubicBezTo>
                  <a:pt x="5542" y="3896"/>
                  <a:pt x="5544" y="3889"/>
                  <a:pt x="5546" y="3882"/>
                </a:cubicBezTo>
                <a:lnTo>
                  <a:pt x="5546" y="3881"/>
                </a:lnTo>
                <a:lnTo>
                  <a:pt x="5546" y="3881"/>
                </a:lnTo>
                <a:lnTo>
                  <a:pt x="5546" y="3880"/>
                </a:lnTo>
                <a:lnTo>
                  <a:pt x="5546" y="3878"/>
                </a:lnTo>
                <a:lnTo>
                  <a:pt x="5546" y="3876"/>
                </a:lnTo>
                <a:lnTo>
                  <a:pt x="5545" y="3880"/>
                </a:lnTo>
                <a:lnTo>
                  <a:pt x="5545" y="3882"/>
                </a:lnTo>
                <a:lnTo>
                  <a:pt x="5547" y="3873"/>
                </a:lnTo>
                <a:lnTo>
                  <a:pt x="5549" y="3869"/>
                </a:lnTo>
                <a:lnTo>
                  <a:pt x="5550" y="3865"/>
                </a:lnTo>
                <a:lnTo>
                  <a:pt x="5551" y="3861"/>
                </a:lnTo>
                <a:lnTo>
                  <a:pt x="5551" y="3862"/>
                </a:lnTo>
                <a:lnTo>
                  <a:pt x="5551" y="3862"/>
                </a:lnTo>
                <a:lnTo>
                  <a:pt x="5551" y="3861"/>
                </a:lnTo>
                <a:lnTo>
                  <a:pt x="5551" y="3861"/>
                </a:lnTo>
                <a:lnTo>
                  <a:pt x="5554" y="3853"/>
                </a:lnTo>
                <a:lnTo>
                  <a:pt x="5557" y="3844"/>
                </a:lnTo>
                <a:lnTo>
                  <a:pt x="5558" y="3841"/>
                </a:lnTo>
                <a:lnTo>
                  <a:pt x="5561" y="3833"/>
                </a:lnTo>
                <a:lnTo>
                  <a:pt x="5561" y="3836"/>
                </a:lnTo>
                <a:lnTo>
                  <a:pt x="5561" y="3835"/>
                </a:lnTo>
                <a:lnTo>
                  <a:pt x="5561" y="3833"/>
                </a:lnTo>
                <a:lnTo>
                  <a:pt x="5561" y="3833"/>
                </a:lnTo>
                <a:lnTo>
                  <a:pt x="5564" y="3824"/>
                </a:lnTo>
                <a:lnTo>
                  <a:pt x="5566" y="3818"/>
                </a:lnTo>
                <a:lnTo>
                  <a:pt x="5568" y="3813"/>
                </a:lnTo>
                <a:lnTo>
                  <a:pt x="5567" y="3816"/>
                </a:lnTo>
                <a:lnTo>
                  <a:pt x="5567" y="3814"/>
                </a:lnTo>
                <a:lnTo>
                  <a:pt x="5567" y="3814"/>
                </a:lnTo>
                <a:lnTo>
                  <a:pt x="5567" y="3813"/>
                </a:lnTo>
                <a:lnTo>
                  <a:pt x="5567" y="3813"/>
                </a:lnTo>
                <a:lnTo>
                  <a:pt x="5567" y="3812"/>
                </a:lnTo>
                <a:lnTo>
                  <a:pt x="5567" y="3812"/>
                </a:lnTo>
                <a:lnTo>
                  <a:pt x="5567" y="3810"/>
                </a:lnTo>
                <a:lnTo>
                  <a:pt x="5567" y="3810"/>
                </a:lnTo>
                <a:lnTo>
                  <a:pt x="5570" y="3801"/>
                </a:lnTo>
                <a:lnTo>
                  <a:pt x="5572" y="3796"/>
                </a:lnTo>
                <a:lnTo>
                  <a:pt x="5572" y="3796"/>
                </a:lnTo>
                <a:lnTo>
                  <a:pt x="5575" y="3789"/>
                </a:lnTo>
                <a:lnTo>
                  <a:pt x="5577" y="3783"/>
                </a:lnTo>
                <a:lnTo>
                  <a:pt x="5578" y="3780"/>
                </a:lnTo>
                <a:lnTo>
                  <a:pt x="5579" y="3778"/>
                </a:lnTo>
                <a:lnTo>
                  <a:pt x="5580" y="3775"/>
                </a:lnTo>
                <a:lnTo>
                  <a:pt x="5580" y="3776"/>
                </a:lnTo>
                <a:lnTo>
                  <a:pt x="5580" y="3775"/>
                </a:lnTo>
                <a:lnTo>
                  <a:pt x="5580" y="3775"/>
                </a:lnTo>
                <a:lnTo>
                  <a:pt x="5580" y="3775"/>
                </a:lnTo>
                <a:lnTo>
                  <a:pt x="5580" y="3776"/>
                </a:lnTo>
                <a:lnTo>
                  <a:pt x="5580" y="3775"/>
                </a:lnTo>
                <a:cubicBezTo>
                  <a:pt x="5585" y="3783"/>
                  <a:pt x="5590" y="3791"/>
                  <a:pt x="5594" y="3800"/>
                </a:cubicBezTo>
                <a:cubicBezTo>
                  <a:pt x="5605" y="3821"/>
                  <a:pt x="5616" y="3843"/>
                  <a:pt x="5626" y="3864"/>
                </a:cubicBezTo>
                <a:cubicBezTo>
                  <a:pt x="5648" y="3907"/>
                  <a:pt x="5667" y="3951"/>
                  <a:pt x="5684" y="3996"/>
                </a:cubicBezTo>
                <a:cubicBezTo>
                  <a:pt x="5715" y="4088"/>
                  <a:pt x="5736" y="4182"/>
                  <a:pt x="5746" y="4278"/>
                </a:cubicBezTo>
                <a:cubicBezTo>
                  <a:pt x="5749" y="4302"/>
                  <a:pt x="5751" y="4326"/>
                  <a:pt x="5752" y="4349"/>
                </a:cubicBezTo>
                <a:cubicBezTo>
                  <a:pt x="5752" y="4361"/>
                  <a:pt x="5753" y="4373"/>
                  <a:pt x="5753" y="4385"/>
                </a:cubicBezTo>
                <a:lnTo>
                  <a:pt x="5753" y="4390"/>
                </a:lnTo>
                <a:lnTo>
                  <a:pt x="5753" y="4390"/>
                </a:lnTo>
                <a:lnTo>
                  <a:pt x="5754" y="4389"/>
                </a:lnTo>
                <a:close/>
                <a:moveTo>
                  <a:pt x="5091" y="4144"/>
                </a:moveTo>
                <a:cubicBezTo>
                  <a:pt x="5081" y="4119"/>
                  <a:pt x="5069" y="4096"/>
                  <a:pt x="5055" y="4072"/>
                </a:cubicBezTo>
                <a:lnTo>
                  <a:pt x="5045" y="4056"/>
                </a:lnTo>
                <a:lnTo>
                  <a:pt x="5041" y="4049"/>
                </a:lnTo>
                <a:cubicBezTo>
                  <a:pt x="5065" y="4043"/>
                  <a:pt x="5089" y="4037"/>
                  <a:pt x="5114" y="4033"/>
                </a:cubicBezTo>
                <a:cubicBezTo>
                  <a:pt x="5128" y="4061"/>
                  <a:pt x="5140" y="4090"/>
                  <a:pt x="5151" y="4119"/>
                </a:cubicBezTo>
                <a:cubicBezTo>
                  <a:pt x="5153" y="4126"/>
                  <a:pt x="5155" y="4133"/>
                  <a:pt x="5157" y="4139"/>
                </a:cubicBezTo>
                <a:cubicBezTo>
                  <a:pt x="5136" y="4143"/>
                  <a:pt x="5115" y="4148"/>
                  <a:pt x="5095" y="4153"/>
                </a:cubicBezTo>
                <a:lnTo>
                  <a:pt x="5091" y="4144"/>
                </a:lnTo>
                <a:close/>
                <a:moveTo>
                  <a:pt x="5500" y="3769"/>
                </a:moveTo>
                <a:lnTo>
                  <a:pt x="5500" y="3769"/>
                </a:lnTo>
                <a:lnTo>
                  <a:pt x="5500" y="3769"/>
                </a:lnTo>
                <a:lnTo>
                  <a:pt x="5500" y="3769"/>
                </a:lnTo>
                <a:lnTo>
                  <a:pt x="5500" y="3769"/>
                </a:lnTo>
                <a:lnTo>
                  <a:pt x="5501" y="3769"/>
                </a:lnTo>
                <a:lnTo>
                  <a:pt x="5501" y="3769"/>
                </a:lnTo>
                <a:lnTo>
                  <a:pt x="5500" y="3769"/>
                </a:lnTo>
                <a:close/>
                <a:moveTo>
                  <a:pt x="5638" y="3670"/>
                </a:moveTo>
                <a:lnTo>
                  <a:pt x="5638" y="3670"/>
                </a:lnTo>
                <a:close/>
                <a:moveTo>
                  <a:pt x="5480" y="4390"/>
                </a:moveTo>
                <a:lnTo>
                  <a:pt x="5480" y="4390"/>
                </a:lnTo>
                <a:cubicBezTo>
                  <a:pt x="5480" y="4392"/>
                  <a:pt x="5480" y="4392"/>
                  <a:pt x="5480" y="4390"/>
                </a:cubicBezTo>
                <a:close/>
                <a:moveTo>
                  <a:pt x="5480" y="4387"/>
                </a:moveTo>
                <a:lnTo>
                  <a:pt x="5480" y="4387"/>
                </a:lnTo>
                <a:close/>
                <a:moveTo>
                  <a:pt x="5435" y="4437"/>
                </a:moveTo>
                <a:lnTo>
                  <a:pt x="5435" y="4437"/>
                </a:lnTo>
                <a:lnTo>
                  <a:pt x="5438" y="4420"/>
                </a:lnTo>
                <a:lnTo>
                  <a:pt x="5433" y="4455"/>
                </a:lnTo>
                <a:lnTo>
                  <a:pt x="5435" y="4439"/>
                </a:lnTo>
                <a:lnTo>
                  <a:pt x="5435" y="4439"/>
                </a:lnTo>
                <a:lnTo>
                  <a:pt x="5435" y="4437"/>
                </a:lnTo>
                <a:close/>
                <a:moveTo>
                  <a:pt x="5435" y="4435"/>
                </a:moveTo>
                <a:lnTo>
                  <a:pt x="5435" y="4435"/>
                </a:lnTo>
                <a:lnTo>
                  <a:pt x="5436" y="4426"/>
                </a:lnTo>
                <a:lnTo>
                  <a:pt x="5436" y="4423"/>
                </a:lnTo>
                <a:lnTo>
                  <a:pt x="5435" y="4435"/>
                </a:lnTo>
                <a:close/>
                <a:moveTo>
                  <a:pt x="5455" y="4302"/>
                </a:moveTo>
                <a:lnTo>
                  <a:pt x="5455" y="4302"/>
                </a:lnTo>
                <a:lnTo>
                  <a:pt x="5455" y="4299"/>
                </a:lnTo>
                <a:lnTo>
                  <a:pt x="5453" y="4313"/>
                </a:lnTo>
                <a:lnTo>
                  <a:pt x="5453" y="4315"/>
                </a:lnTo>
                <a:lnTo>
                  <a:pt x="5453" y="4313"/>
                </a:lnTo>
                <a:lnTo>
                  <a:pt x="5453" y="4318"/>
                </a:lnTo>
                <a:lnTo>
                  <a:pt x="5453" y="4318"/>
                </a:lnTo>
                <a:lnTo>
                  <a:pt x="5453" y="4315"/>
                </a:lnTo>
                <a:lnTo>
                  <a:pt x="5452" y="4320"/>
                </a:lnTo>
                <a:lnTo>
                  <a:pt x="5452" y="4323"/>
                </a:lnTo>
                <a:lnTo>
                  <a:pt x="5452" y="4323"/>
                </a:lnTo>
                <a:lnTo>
                  <a:pt x="5452" y="4325"/>
                </a:lnTo>
                <a:lnTo>
                  <a:pt x="5452" y="4329"/>
                </a:lnTo>
                <a:lnTo>
                  <a:pt x="5452" y="4329"/>
                </a:lnTo>
                <a:lnTo>
                  <a:pt x="5451" y="4334"/>
                </a:lnTo>
                <a:lnTo>
                  <a:pt x="5451" y="4330"/>
                </a:lnTo>
                <a:lnTo>
                  <a:pt x="5449" y="4342"/>
                </a:lnTo>
                <a:lnTo>
                  <a:pt x="5449" y="4348"/>
                </a:lnTo>
                <a:lnTo>
                  <a:pt x="5449" y="4349"/>
                </a:lnTo>
                <a:lnTo>
                  <a:pt x="5450" y="4344"/>
                </a:lnTo>
                <a:lnTo>
                  <a:pt x="5450" y="4347"/>
                </a:lnTo>
                <a:lnTo>
                  <a:pt x="5449" y="4353"/>
                </a:lnTo>
                <a:lnTo>
                  <a:pt x="5449" y="4349"/>
                </a:lnTo>
                <a:lnTo>
                  <a:pt x="5449" y="4351"/>
                </a:lnTo>
                <a:lnTo>
                  <a:pt x="5449" y="4353"/>
                </a:lnTo>
                <a:lnTo>
                  <a:pt x="5449" y="4356"/>
                </a:lnTo>
                <a:lnTo>
                  <a:pt x="5449" y="4358"/>
                </a:lnTo>
                <a:lnTo>
                  <a:pt x="5449" y="4358"/>
                </a:lnTo>
                <a:cubicBezTo>
                  <a:pt x="5442" y="4359"/>
                  <a:pt x="5434" y="4359"/>
                  <a:pt x="5426" y="4359"/>
                </a:cubicBezTo>
                <a:lnTo>
                  <a:pt x="5410" y="4359"/>
                </a:lnTo>
                <a:cubicBezTo>
                  <a:pt x="5410" y="4353"/>
                  <a:pt x="5409" y="4347"/>
                  <a:pt x="5409" y="4341"/>
                </a:cubicBezTo>
                <a:cubicBezTo>
                  <a:pt x="5407" y="4324"/>
                  <a:pt x="5404" y="4307"/>
                  <a:pt x="5401" y="4289"/>
                </a:cubicBezTo>
                <a:cubicBezTo>
                  <a:pt x="5400" y="4283"/>
                  <a:pt x="5399" y="4277"/>
                  <a:pt x="5398" y="4271"/>
                </a:cubicBezTo>
                <a:lnTo>
                  <a:pt x="5396" y="4271"/>
                </a:lnTo>
                <a:cubicBezTo>
                  <a:pt x="5419" y="4271"/>
                  <a:pt x="5439" y="4273"/>
                  <a:pt x="5450" y="4274"/>
                </a:cubicBezTo>
                <a:lnTo>
                  <a:pt x="5459" y="4274"/>
                </a:lnTo>
                <a:lnTo>
                  <a:pt x="5459" y="4270"/>
                </a:lnTo>
                <a:lnTo>
                  <a:pt x="5459" y="4271"/>
                </a:lnTo>
                <a:lnTo>
                  <a:pt x="5459" y="4274"/>
                </a:lnTo>
                <a:lnTo>
                  <a:pt x="5459" y="4273"/>
                </a:lnTo>
                <a:lnTo>
                  <a:pt x="5459" y="4275"/>
                </a:lnTo>
                <a:lnTo>
                  <a:pt x="5459" y="4274"/>
                </a:lnTo>
                <a:lnTo>
                  <a:pt x="5459" y="4276"/>
                </a:lnTo>
                <a:lnTo>
                  <a:pt x="5459" y="4279"/>
                </a:lnTo>
                <a:lnTo>
                  <a:pt x="5459" y="4282"/>
                </a:lnTo>
                <a:lnTo>
                  <a:pt x="5457" y="4292"/>
                </a:lnTo>
                <a:lnTo>
                  <a:pt x="5457" y="4290"/>
                </a:lnTo>
                <a:lnTo>
                  <a:pt x="5456" y="4296"/>
                </a:lnTo>
                <a:lnTo>
                  <a:pt x="5455" y="4302"/>
                </a:lnTo>
                <a:close/>
                <a:moveTo>
                  <a:pt x="5185" y="4441"/>
                </a:moveTo>
                <a:cubicBezTo>
                  <a:pt x="5185" y="4444"/>
                  <a:pt x="5184" y="4447"/>
                  <a:pt x="5184" y="4450"/>
                </a:cubicBezTo>
                <a:cubicBezTo>
                  <a:pt x="5179" y="4480"/>
                  <a:pt x="5170" y="4510"/>
                  <a:pt x="5157" y="4538"/>
                </a:cubicBezTo>
                <a:cubicBezTo>
                  <a:pt x="5148" y="4540"/>
                  <a:pt x="5140" y="4542"/>
                  <a:pt x="5132" y="4545"/>
                </a:cubicBezTo>
                <a:cubicBezTo>
                  <a:pt x="5140" y="4543"/>
                  <a:pt x="5148" y="4541"/>
                  <a:pt x="5156" y="4539"/>
                </a:cubicBezTo>
                <a:cubicBezTo>
                  <a:pt x="5152" y="4546"/>
                  <a:pt x="5149" y="4552"/>
                  <a:pt x="5144" y="4559"/>
                </a:cubicBezTo>
                <a:cubicBezTo>
                  <a:pt x="5130" y="4581"/>
                  <a:pt x="5110" y="4600"/>
                  <a:pt x="5086" y="4613"/>
                </a:cubicBezTo>
                <a:cubicBezTo>
                  <a:pt x="5104" y="4595"/>
                  <a:pt x="5117" y="4574"/>
                  <a:pt x="5126" y="4551"/>
                </a:cubicBezTo>
                <a:cubicBezTo>
                  <a:pt x="5138" y="4518"/>
                  <a:pt x="5146" y="4483"/>
                  <a:pt x="5147" y="4447"/>
                </a:cubicBezTo>
                <a:cubicBezTo>
                  <a:pt x="5160" y="4445"/>
                  <a:pt x="5173" y="4443"/>
                  <a:pt x="5185" y="4441"/>
                </a:cubicBezTo>
                <a:close/>
                <a:moveTo>
                  <a:pt x="5169" y="4090"/>
                </a:moveTo>
                <a:cubicBezTo>
                  <a:pt x="5159" y="4069"/>
                  <a:pt x="5148" y="4048"/>
                  <a:pt x="5137" y="4028"/>
                </a:cubicBezTo>
                <a:lnTo>
                  <a:pt x="5137" y="4028"/>
                </a:lnTo>
                <a:cubicBezTo>
                  <a:pt x="5160" y="4024"/>
                  <a:pt x="5183" y="4021"/>
                  <a:pt x="5207" y="4019"/>
                </a:cubicBezTo>
                <a:lnTo>
                  <a:pt x="5218" y="4018"/>
                </a:lnTo>
                <a:lnTo>
                  <a:pt x="5219" y="4020"/>
                </a:lnTo>
                <a:cubicBezTo>
                  <a:pt x="5235" y="4053"/>
                  <a:pt x="5249" y="4088"/>
                  <a:pt x="5260" y="4124"/>
                </a:cubicBezTo>
                <a:lnTo>
                  <a:pt x="5232" y="4127"/>
                </a:lnTo>
                <a:cubicBezTo>
                  <a:pt x="5218" y="4129"/>
                  <a:pt x="5203" y="4131"/>
                  <a:pt x="5188" y="4133"/>
                </a:cubicBezTo>
                <a:cubicBezTo>
                  <a:pt x="5183" y="4119"/>
                  <a:pt x="5177" y="4105"/>
                  <a:pt x="5170" y="4091"/>
                </a:cubicBezTo>
                <a:lnTo>
                  <a:pt x="5169" y="4090"/>
                </a:lnTo>
                <a:close/>
                <a:moveTo>
                  <a:pt x="5035" y="4041"/>
                </a:moveTo>
                <a:lnTo>
                  <a:pt x="5035" y="4040"/>
                </a:lnTo>
                <a:lnTo>
                  <a:pt x="5032" y="4035"/>
                </a:lnTo>
                <a:lnTo>
                  <a:pt x="5031" y="4033"/>
                </a:lnTo>
                <a:lnTo>
                  <a:pt x="5095" y="3997"/>
                </a:lnTo>
                <a:lnTo>
                  <a:pt x="5096" y="3999"/>
                </a:lnTo>
                <a:lnTo>
                  <a:pt x="5099" y="4005"/>
                </a:lnTo>
                <a:lnTo>
                  <a:pt x="5101" y="4008"/>
                </a:lnTo>
                <a:lnTo>
                  <a:pt x="5101" y="4008"/>
                </a:lnTo>
                <a:lnTo>
                  <a:pt x="5101" y="4009"/>
                </a:lnTo>
                <a:lnTo>
                  <a:pt x="5107" y="4020"/>
                </a:lnTo>
                <a:lnTo>
                  <a:pt x="5107" y="4021"/>
                </a:lnTo>
                <a:cubicBezTo>
                  <a:pt x="5084" y="4028"/>
                  <a:pt x="5060" y="4034"/>
                  <a:pt x="5036" y="4041"/>
                </a:cubicBezTo>
                <a:lnTo>
                  <a:pt x="5035" y="4041"/>
                </a:lnTo>
                <a:close/>
                <a:moveTo>
                  <a:pt x="5127" y="4013"/>
                </a:moveTo>
                <a:lnTo>
                  <a:pt x="5123" y="4006"/>
                </a:lnTo>
                <a:lnTo>
                  <a:pt x="5121" y="4002"/>
                </a:lnTo>
                <a:lnTo>
                  <a:pt x="5119" y="4001"/>
                </a:lnTo>
                <a:lnTo>
                  <a:pt x="5119" y="4001"/>
                </a:lnTo>
                <a:lnTo>
                  <a:pt x="5118" y="3999"/>
                </a:lnTo>
                <a:lnTo>
                  <a:pt x="5114" y="3992"/>
                </a:lnTo>
                <a:lnTo>
                  <a:pt x="5112" y="3988"/>
                </a:lnTo>
                <a:lnTo>
                  <a:pt x="5182" y="3949"/>
                </a:lnTo>
                <a:lnTo>
                  <a:pt x="5183" y="3951"/>
                </a:lnTo>
                <a:lnTo>
                  <a:pt x="5186" y="3956"/>
                </a:lnTo>
                <a:lnTo>
                  <a:pt x="5191" y="3965"/>
                </a:lnTo>
                <a:lnTo>
                  <a:pt x="5197" y="3976"/>
                </a:lnTo>
                <a:cubicBezTo>
                  <a:pt x="5202" y="3985"/>
                  <a:pt x="5207" y="3995"/>
                  <a:pt x="5212" y="4004"/>
                </a:cubicBezTo>
                <a:cubicBezTo>
                  <a:pt x="5194" y="4007"/>
                  <a:pt x="5176" y="4009"/>
                  <a:pt x="5159" y="4012"/>
                </a:cubicBezTo>
                <a:lnTo>
                  <a:pt x="5130" y="4018"/>
                </a:lnTo>
                <a:lnTo>
                  <a:pt x="5127" y="4013"/>
                </a:lnTo>
                <a:close/>
                <a:moveTo>
                  <a:pt x="5418" y="4049"/>
                </a:moveTo>
                <a:cubicBezTo>
                  <a:pt x="5426" y="4072"/>
                  <a:pt x="5434" y="4094"/>
                  <a:pt x="5439" y="4116"/>
                </a:cubicBezTo>
                <a:lnTo>
                  <a:pt x="5403" y="4116"/>
                </a:lnTo>
                <a:cubicBezTo>
                  <a:pt x="5387" y="4116"/>
                  <a:pt x="5370" y="4117"/>
                  <a:pt x="5352" y="4118"/>
                </a:cubicBezTo>
                <a:cubicBezTo>
                  <a:pt x="5348" y="4107"/>
                  <a:pt x="5344" y="4096"/>
                  <a:pt x="5339" y="4086"/>
                </a:cubicBezTo>
                <a:cubicBezTo>
                  <a:pt x="5329" y="4061"/>
                  <a:pt x="5318" y="4036"/>
                  <a:pt x="5305" y="4012"/>
                </a:cubicBezTo>
                <a:lnTo>
                  <a:pt x="5339" y="4012"/>
                </a:lnTo>
                <a:cubicBezTo>
                  <a:pt x="5361" y="4012"/>
                  <a:pt x="5383" y="4012"/>
                  <a:pt x="5403" y="4012"/>
                </a:cubicBezTo>
                <a:cubicBezTo>
                  <a:pt x="5409" y="4024"/>
                  <a:pt x="5414" y="4037"/>
                  <a:pt x="5419" y="4050"/>
                </a:cubicBezTo>
                <a:lnTo>
                  <a:pt x="5418" y="4049"/>
                </a:lnTo>
                <a:close/>
                <a:moveTo>
                  <a:pt x="5488" y="4112"/>
                </a:moveTo>
                <a:lnTo>
                  <a:pt x="5487" y="4117"/>
                </a:lnTo>
                <a:lnTo>
                  <a:pt x="5487" y="4117"/>
                </a:lnTo>
                <a:lnTo>
                  <a:pt x="5487" y="4117"/>
                </a:lnTo>
                <a:lnTo>
                  <a:pt x="5488" y="4113"/>
                </a:lnTo>
                <a:lnTo>
                  <a:pt x="5488" y="4112"/>
                </a:lnTo>
                <a:close/>
                <a:moveTo>
                  <a:pt x="5460" y="4268"/>
                </a:moveTo>
                <a:lnTo>
                  <a:pt x="5460" y="4268"/>
                </a:lnTo>
                <a:lnTo>
                  <a:pt x="5460" y="4268"/>
                </a:lnTo>
                <a:lnTo>
                  <a:pt x="5458" y="4268"/>
                </a:lnTo>
                <a:lnTo>
                  <a:pt x="5415" y="4268"/>
                </a:lnTo>
                <a:lnTo>
                  <a:pt x="5395" y="4268"/>
                </a:lnTo>
                <a:cubicBezTo>
                  <a:pt x="5388" y="4236"/>
                  <a:pt x="5381" y="4205"/>
                  <a:pt x="5371" y="4174"/>
                </a:cubicBezTo>
                <a:cubicBezTo>
                  <a:pt x="5406" y="4174"/>
                  <a:pt x="5435" y="4175"/>
                  <a:pt x="5456" y="4177"/>
                </a:cubicBezTo>
                <a:cubicBezTo>
                  <a:pt x="5460" y="4195"/>
                  <a:pt x="5464" y="4213"/>
                  <a:pt x="5467" y="4231"/>
                </a:cubicBezTo>
                <a:lnTo>
                  <a:pt x="5465" y="4242"/>
                </a:lnTo>
                <a:lnTo>
                  <a:pt x="5465" y="4246"/>
                </a:lnTo>
                <a:lnTo>
                  <a:pt x="5465" y="4247"/>
                </a:lnTo>
                <a:lnTo>
                  <a:pt x="5465" y="4247"/>
                </a:lnTo>
                <a:lnTo>
                  <a:pt x="5465" y="4249"/>
                </a:lnTo>
                <a:lnTo>
                  <a:pt x="5464" y="4256"/>
                </a:lnTo>
                <a:lnTo>
                  <a:pt x="5463" y="4261"/>
                </a:lnTo>
                <a:lnTo>
                  <a:pt x="5463" y="4261"/>
                </a:lnTo>
                <a:lnTo>
                  <a:pt x="5463" y="4264"/>
                </a:lnTo>
                <a:lnTo>
                  <a:pt x="5463" y="4266"/>
                </a:lnTo>
                <a:lnTo>
                  <a:pt x="5460" y="4268"/>
                </a:lnTo>
                <a:close/>
                <a:moveTo>
                  <a:pt x="5233" y="4547"/>
                </a:moveTo>
                <a:cubicBezTo>
                  <a:pt x="5235" y="4540"/>
                  <a:pt x="5236" y="4534"/>
                  <a:pt x="5237" y="4527"/>
                </a:cubicBezTo>
                <a:lnTo>
                  <a:pt x="5243" y="4527"/>
                </a:lnTo>
                <a:cubicBezTo>
                  <a:pt x="5252" y="4527"/>
                  <a:pt x="5262" y="4526"/>
                  <a:pt x="5272" y="4525"/>
                </a:cubicBezTo>
                <a:lnTo>
                  <a:pt x="5278" y="4525"/>
                </a:lnTo>
                <a:cubicBezTo>
                  <a:pt x="5275" y="4537"/>
                  <a:pt x="5272" y="4547"/>
                  <a:pt x="5268" y="4557"/>
                </a:cubicBezTo>
                <a:cubicBezTo>
                  <a:pt x="5261" y="4578"/>
                  <a:pt x="5251" y="4599"/>
                  <a:pt x="5240" y="4618"/>
                </a:cubicBezTo>
                <a:lnTo>
                  <a:pt x="5227" y="4620"/>
                </a:lnTo>
                <a:cubicBezTo>
                  <a:pt x="5220" y="4621"/>
                  <a:pt x="5213" y="4623"/>
                  <a:pt x="5206" y="4625"/>
                </a:cubicBezTo>
                <a:cubicBezTo>
                  <a:pt x="5218" y="4600"/>
                  <a:pt x="5227" y="4574"/>
                  <a:pt x="5233" y="4547"/>
                </a:cubicBezTo>
                <a:close/>
                <a:moveTo>
                  <a:pt x="5294" y="4441"/>
                </a:moveTo>
                <a:cubicBezTo>
                  <a:pt x="5292" y="4456"/>
                  <a:pt x="5290" y="4470"/>
                  <a:pt x="5288" y="4484"/>
                </a:cubicBezTo>
                <a:cubicBezTo>
                  <a:pt x="5285" y="4497"/>
                  <a:pt x="5283" y="4506"/>
                  <a:pt x="5280" y="4516"/>
                </a:cubicBezTo>
                <a:lnTo>
                  <a:pt x="5274" y="4516"/>
                </a:lnTo>
                <a:cubicBezTo>
                  <a:pt x="5261" y="4517"/>
                  <a:pt x="5250" y="4518"/>
                  <a:pt x="5238" y="4520"/>
                </a:cubicBezTo>
                <a:cubicBezTo>
                  <a:pt x="5243" y="4492"/>
                  <a:pt x="5246" y="4463"/>
                  <a:pt x="5246" y="4434"/>
                </a:cubicBezTo>
                <a:cubicBezTo>
                  <a:pt x="5260" y="4433"/>
                  <a:pt x="5275" y="4433"/>
                  <a:pt x="5291" y="4433"/>
                </a:cubicBezTo>
                <a:lnTo>
                  <a:pt x="5294" y="4433"/>
                </a:lnTo>
                <a:cubicBezTo>
                  <a:pt x="5294" y="4436"/>
                  <a:pt x="5294" y="4439"/>
                  <a:pt x="5294" y="4441"/>
                </a:cubicBezTo>
                <a:close/>
                <a:moveTo>
                  <a:pt x="5464" y="4249"/>
                </a:moveTo>
                <a:lnTo>
                  <a:pt x="5464" y="4251"/>
                </a:lnTo>
                <a:lnTo>
                  <a:pt x="5464" y="4249"/>
                </a:lnTo>
                <a:close/>
                <a:moveTo>
                  <a:pt x="5469" y="4217"/>
                </a:moveTo>
                <a:lnTo>
                  <a:pt x="5469" y="4220"/>
                </a:lnTo>
                <a:lnTo>
                  <a:pt x="5469" y="4220"/>
                </a:lnTo>
                <a:lnTo>
                  <a:pt x="5469" y="4218"/>
                </a:lnTo>
                <a:lnTo>
                  <a:pt x="5469" y="4217"/>
                </a:lnTo>
                <a:close/>
                <a:moveTo>
                  <a:pt x="5467" y="4232"/>
                </a:moveTo>
                <a:lnTo>
                  <a:pt x="5467" y="4232"/>
                </a:lnTo>
                <a:close/>
                <a:moveTo>
                  <a:pt x="5478" y="4169"/>
                </a:moveTo>
                <a:lnTo>
                  <a:pt x="5478" y="4168"/>
                </a:lnTo>
                <a:lnTo>
                  <a:pt x="5478" y="4169"/>
                </a:lnTo>
                <a:close/>
                <a:moveTo>
                  <a:pt x="5466" y="4234"/>
                </a:moveTo>
                <a:lnTo>
                  <a:pt x="5466" y="4234"/>
                </a:lnTo>
                <a:lnTo>
                  <a:pt x="5466" y="4234"/>
                </a:lnTo>
                <a:close/>
                <a:moveTo>
                  <a:pt x="5478" y="4167"/>
                </a:moveTo>
                <a:lnTo>
                  <a:pt x="5478" y="4164"/>
                </a:lnTo>
                <a:lnTo>
                  <a:pt x="5476" y="4172"/>
                </a:lnTo>
                <a:lnTo>
                  <a:pt x="5478" y="4167"/>
                </a:lnTo>
                <a:close/>
                <a:moveTo>
                  <a:pt x="5219" y="4180"/>
                </a:moveTo>
                <a:cubicBezTo>
                  <a:pt x="5237" y="4178"/>
                  <a:pt x="5255" y="4177"/>
                  <a:pt x="5273" y="4176"/>
                </a:cubicBezTo>
                <a:lnTo>
                  <a:pt x="5274" y="4176"/>
                </a:lnTo>
                <a:cubicBezTo>
                  <a:pt x="5277" y="4186"/>
                  <a:pt x="5279" y="4196"/>
                  <a:pt x="5281" y="4206"/>
                </a:cubicBezTo>
                <a:cubicBezTo>
                  <a:pt x="5288" y="4238"/>
                  <a:pt x="5292" y="4270"/>
                  <a:pt x="5295" y="4302"/>
                </a:cubicBezTo>
                <a:cubicBezTo>
                  <a:pt x="5296" y="4318"/>
                  <a:pt x="5297" y="4334"/>
                  <a:pt x="5297" y="4349"/>
                </a:cubicBezTo>
                <a:cubicBezTo>
                  <a:pt x="5297" y="4354"/>
                  <a:pt x="5297" y="4358"/>
                  <a:pt x="5297" y="4363"/>
                </a:cubicBezTo>
                <a:lnTo>
                  <a:pt x="5290" y="4363"/>
                </a:lnTo>
                <a:lnTo>
                  <a:pt x="5279" y="4364"/>
                </a:lnTo>
                <a:lnTo>
                  <a:pt x="5256" y="4366"/>
                </a:lnTo>
                <a:lnTo>
                  <a:pt x="5244" y="4368"/>
                </a:lnTo>
                <a:cubicBezTo>
                  <a:pt x="5240" y="4319"/>
                  <a:pt x="5232" y="4271"/>
                  <a:pt x="5219" y="4224"/>
                </a:cubicBezTo>
                <a:cubicBezTo>
                  <a:pt x="5215" y="4210"/>
                  <a:pt x="5210" y="4196"/>
                  <a:pt x="5206" y="4182"/>
                </a:cubicBezTo>
                <a:lnTo>
                  <a:pt x="5219" y="4180"/>
                </a:lnTo>
                <a:close/>
                <a:moveTo>
                  <a:pt x="5191" y="4648"/>
                </a:moveTo>
                <a:lnTo>
                  <a:pt x="5196" y="4640"/>
                </a:lnTo>
                <a:cubicBezTo>
                  <a:pt x="5207" y="4638"/>
                  <a:pt x="5217" y="4636"/>
                  <a:pt x="5227" y="4635"/>
                </a:cubicBezTo>
                <a:cubicBezTo>
                  <a:pt x="5221" y="4643"/>
                  <a:pt x="5215" y="4652"/>
                  <a:pt x="5208" y="4659"/>
                </a:cubicBezTo>
                <a:cubicBezTo>
                  <a:pt x="5181" y="4688"/>
                  <a:pt x="5150" y="4712"/>
                  <a:pt x="5115" y="4729"/>
                </a:cubicBezTo>
                <a:cubicBezTo>
                  <a:pt x="5145" y="4707"/>
                  <a:pt x="5171" y="4680"/>
                  <a:pt x="5192" y="4648"/>
                </a:cubicBezTo>
                <a:lnTo>
                  <a:pt x="5191" y="4648"/>
                </a:lnTo>
                <a:close/>
                <a:moveTo>
                  <a:pt x="5466" y="4232"/>
                </a:moveTo>
                <a:lnTo>
                  <a:pt x="5466" y="4232"/>
                </a:lnTo>
                <a:lnTo>
                  <a:pt x="5466" y="4232"/>
                </a:lnTo>
                <a:close/>
                <a:moveTo>
                  <a:pt x="5479" y="4162"/>
                </a:moveTo>
                <a:lnTo>
                  <a:pt x="5479" y="4162"/>
                </a:lnTo>
                <a:lnTo>
                  <a:pt x="5479" y="4166"/>
                </a:lnTo>
                <a:lnTo>
                  <a:pt x="5479" y="4162"/>
                </a:lnTo>
                <a:close/>
                <a:moveTo>
                  <a:pt x="5483" y="4140"/>
                </a:moveTo>
                <a:lnTo>
                  <a:pt x="5485" y="4133"/>
                </a:lnTo>
                <a:lnTo>
                  <a:pt x="5485" y="4131"/>
                </a:lnTo>
                <a:lnTo>
                  <a:pt x="5482" y="4144"/>
                </a:lnTo>
                <a:lnTo>
                  <a:pt x="5483" y="4140"/>
                </a:lnTo>
                <a:close/>
                <a:moveTo>
                  <a:pt x="5488" y="4117"/>
                </a:moveTo>
                <a:lnTo>
                  <a:pt x="5490" y="4106"/>
                </a:lnTo>
                <a:lnTo>
                  <a:pt x="5490" y="4106"/>
                </a:lnTo>
                <a:lnTo>
                  <a:pt x="5488" y="4118"/>
                </a:lnTo>
                <a:lnTo>
                  <a:pt x="5488" y="4117"/>
                </a:lnTo>
                <a:close/>
                <a:moveTo>
                  <a:pt x="5493" y="4090"/>
                </a:moveTo>
                <a:lnTo>
                  <a:pt x="5493" y="4089"/>
                </a:lnTo>
                <a:lnTo>
                  <a:pt x="5493" y="4089"/>
                </a:lnTo>
                <a:lnTo>
                  <a:pt x="5493" y="4088"/>
                </a:lnTo>
                <a:lnTo>
                  <a:pt x="5493" y="4088"/>
                </a:lnTo>
                <a:lnTo>
                  <a:pt x="5493" y="4089"/>
                </a:lnTo>
                <a:lnTo>
                  <a:pt x="5493" y="4091"/>
                </a:lnTo>
                <a:lnTo>
                  <a:pt x="5493" y="4094"/>
                </a:lnTo>
                <a:lnTo>
                  <a:pt x="5493" y="4094"/>
                </a:lnTo>
                <a:lnTo>
                  <a:pt x="5492" y="4099"/>
                </a:lnTo>
                <a:lnTo>
                  <a:pt x="5492" y="4101"/>
                </a:lnTo>
                <a:lnTo>
                  <a:pt x="5491" y="4108"/>
                </a:lnTo>
                <a:lnTo>
                  <a:pt x="5491" y="4111"/>
                </a:lnTo>
                <a:lnTo>
                  <a:pt x="5491" y="4109"/>
                </a:lnTo>
                <a:lnTo>
                  <a:pt x="5491" y="4111"/>
                </a:lnTo>
                <a:lnTo>
                  <a:pt x="5491" y="4111"/>
                </a:lnTo>
                <a:lnTo>
                  <a:pt x="5491" y="4112"/>
                </a:lnTo>
                <a:lnTo>
                  <a:pt x="5491" y="4111"/>
                </a:lnTo>
                <a:lnTo>
                  <a:pt x="5491" y="4111"/>
                </a:lnTo>
                <a:lnTo>
                  <a:pt x="5491" y="4112"/>
                </a:lnTo>
                <a:lnTo>
                  <a:pt x="5491" y="4114"/>
                </a:lnTo>
                <a:lnTo>
                  <a:pt x="5491" y="4114"/>
                </a:lnTo>
                <a:cubicBezTo>
                  <a:pt x="5479" y="4079"/>
                  <a:pt x="5467" y="4045"/>
                  <a:pt x="5452" y="4012"/>
                </a:cubicBezTo>
                <a:lnTo>
                  <a:pt x="5451" y="4010"/>
                </a:lnTo>
                <a:lnTo>
                  <a:pt x="5474" y="4011"/>
                </a:lnTo>
                <a:cubicBezTo>
                  <a:pt x="5490" y="4012"/>
                  <a:pt x="5503" y="4013"/>
                  <a:pt x="5510" y="4014"/>
                </a:cubicBezTo>
                <a:lnTo>
                  <a:pt x="5513" y="4014"/>
                </a:lnTo>
                <a:lnTo>
                  <a:pt x="5512" y="4017"/>
                </a:lnTo>
                <a:lnTo>
                  <a:pt x="5512" y="4016"/>
                </a:lnTo>
                <a:lnTo>
                  <a:pt x="5512" y="4017"/>
                </a:lnTo>
                <a:lnTo>
                  <a:pt x="5512" y="4019"/>
                </a:lnTo>
                <a:lnTo>
                  <a:pt x="5511" y="4024"/>
                </a:lnTo>
                <a:lnTo>
                  <a:pt x="5511" y="4021"/>
                </a:lnTo>
                <a:lnTo>
                  <a:pt x="5510" y="4025"/>
                </a:lnTo>
                <a:lnTo>
                  <a:pt x="5508" y="4035"/>
                </a:lnTo>
                <a:lnTo>
                  <a:pt x="5507" y="4041"/>
                </a:lnTo>
                <a:lnTo>
                  <a:pt x="5506" y="4046"/>
                </a:lnTo>
                <a:lnTo>
                  <a:pt x="5507" y="4041"/>
                </a:lnTo>
                <a:lnTo>
                  <a:pt x="5507" y="4041"/>
                </a:lnTo>
                <a:lnTo>
                  <a:pt x="5505" y="4046"/>
                </a:lnTo>
                <a:lnTo>
                  <a:pt x="5505" y="4045"/>
                </a:lnTo>
                <a:lnTo>
                  <a:pt x="5505" y="4048"/>
                </a:lnTo>
                <a:lnTo>
                  <a:pt x="5505" y="4050"/>
                </a:lnTo>
                <a:lnTo>
                  <a:pt x="5505" y="4050"/>
                </a:lnTo>
                <a:lnTo>
                  <a:pt x="5505" y="4050"/>
                </a:lnTo>
                <a:lnTo>
                  <a:pt x="5505" y="4050"/>
                </a:lnTo>
                <a:lnTo>
                  <a:pt x="5505" y="4050"/>
                </a:lnTo>
                <a:lnTo>
                  <a:pt x="5505" y="4050"/>
                </a:lnTo>
                <a:lnTo>
                  <a:pt x="5504" y="4055"/>
                </a:lnTo>
                <a:lnTo>
                  <a:pt x="5503" y="4061"/>
                </a:lnTo>
                <a:lnTo>
                  <a:pt x="5503" y="4063"/>
                </a:lnTo>
                <a:lnTo>
                  <a:pt x="5503" y="4062"/>
                </a:lnTo>
                <a:lnTo>
                  <a:pt x="5503" y="4062"/>
                </a:lnTo>
                <a:lnTo>
                  <a:pt x="5503" y="4060"/>
                </a:lnTo>
                <a:lnTo>
                  <a:pt x="5503" y="4063"/>
                </a:lnTo>
                <a:lnTo>
                  <a:pt x="5503" y="4064"/>
                </a:lnTo>
                <a:lnTo>
                  <a:pt x="5503" y="4062"/>
                </a:lnTo>
                <a:lnTo>
                  <a:pt x="5503" y="4063"/>
                </a:lnTo>
                <a:lnTo>
                  <a:pt x="5503" y="4063"/>
                </a:lnTo>
                <a:lnTo>
                  <a:pt x="5503" y="4066"/>
                </a:lnTo>
                <a:lnTo>
                  <a:pt x="5503" y="4069"/>
                </a:lnTo>
                <a:lnTo>
                  <a:pt x="5503" y="4069"/>
                </a:lnTo>
                <a:lnTo>
                  <a:pt x="5503" y="4072"/>
                </a:lnTo>
                <a:lnTo>
                  <a:pt x="5503" y="4072"/>
                </a:lnTo>
                <a:lnTo>
                  <a:pt x="5503" y="4074"/>
                </a:lnTo>
                <a:lnTo>
                  <a:pt x="5503" y="4074"/>
                </a:lnTo>
                <a:lnTo>
                  <a:pt x="5503" y="4074"/>
                </a:lnTo>
                <a:lnTo>
                  <a:pt x="5503" y="4074"/>
                </a:lnTo>
                <a:lnTo>
                  <a:pt x="5503" y="4076"/>
                </a:lnTo>
                <a:lnTo>
                  <a:pt x="5503" y="4079"/>
                </a:lnTo>
                <a:lnTo>
                  <a:pt x="5503" y="4082"/>
                </a:lnTo>
                <a:lnTo>
                  <a:pt x="5503" y="4084"/>
                </a:lnTo>
                <a:lnTo>
                  <a:pt x="5503" y="4084"/>
                </a:lnTo>
                <a:lnTo>
                  <a:pt x="5503" y="4085"/>
                </a:lnTo>
                <a:lnTo>
                  <a:pt x="5503" y="4084"/>
                </a:lnTo>
                <a:lnTo>
                  <a:pt x="5503" y="4083"/>
                </a:lnTo>
                <a:lnTo>
                  <a:pt x="5503" y="4083"/>
                </a:lnTo>
                <a:lnTo>
                  <a:pt x="5503" y="4084"/>
                </a:lnTo>
                <a:lnTo>
                  <a:pt x="5503" y="4086"/>
                </a:lnTo>
                <a:lnTo>
                  <a:pt x="5493" y="4090"/>
                </a:lnTo>
                <a:close/>
                <a:moveTo>
                  <a:pt x="5556" y="3848"/>
                </a:moveTo>
                <a:lnTo>
                  <a:pt x="5556" y="3848"/>
                </a:lnTo>
                <a:lnTo>
                  <a:pt x="5556" y="3848"/>
                </a:lnTo>
                <a:close/>
                <a:moveTo>
                  <a:pt x="5566" y="3821"/>
                </a:moveTo>
                <a:lnTo>
                  <a:pt x="5567" y="3818"/>
                </a:lnTo>
                <a:lnTo>
                  <a:pt x="5567" y="3818"/>
                </a:lnTo>
                <a:lnTo>
                  <a:pt x="5567" y="3818"/>
                </a:lnTo>
                <a:lnTo>
                  <a:pt x="5567" y="3820"/>
                </a:lnTo>
                <a:lnTo>
                  <a:pt x="5566" y="3823"/>
                </a:lnTo>
                <a:lnTo>
                  <a:pt x="5566" y="3823"/>
                </a:lnTo>
                <a:lnTo>
                  <a:pt x="5566" y="3823"/>
                </a:lnTo>
                <a:lnTo>
                  <a:pt x="5566" y="3823"/>
                </a:lnTo>
                <a:lnTo>
                  <a:pt x="5566" y="3823"/>
                </a:lnTo>
                <a:lnTo>
                  <a:pt x="5566" y="3823"/>
                </a:lnTo>
                <a:lnTo>
                  <a:pt x="5566" y="3823"/>
                </a:lnTo>
                <a:lnTo>
                  <a:pt x="5566" y="3821"/>
                </a:lnTo>
                <a:close/>
                <a:moveTo>
                  <a:pt x="5570" y="3807"/>
                </a:moveTo>
                <a:lnTo>
                  <a:pt x="5570" y="3807"/>
                </a:lnTo>
                <a:lnTo>
                  <a:pt x="5570" y="3807"/>
                </a:lnTo>
                <a:lnTo>
                  <a:pt x="5570" y="3809"/>
                </a:lnTo>
                <a:lnTo>
                  <a:pt x="5570" y="3809"/>
                </a:lnTo>
                <a:lnTo>
                  <a:pt x="5571" y="3806"/>
                </a:lnTo>
                <a:lnTo>
                  <a:pt x="5571" y="3807"/>
                </a:lnTo>
                <a:lnTo>
                  <a:pt x="5571" y="3806"/>
                </a:lnTo>
                <a:lnTo>
                  <a:pt x="5571" y="3807"/>
                </a:lnTo>
                <a:lnTo>
                  <a:pt x="5570" y="3809"/>
                </a:lnTo>
                <a:lnTo>
                  <a:pt x="5570" y="3807"/>
                </a:lnTo>
                <a:lnTo>
                  <a:pt x="5570" y="3808"/>
                </a:lnTo>
                <a:lnTo>
                  <a:pt x="5570" y="3810"/>
                </a:lnTo>
                <a:lnTo>
                  <a:pt x="5570" y="3810"/>
                </a:lnTo>
                <a:lnTo>
                  <a:pt x="5570" y="3808"/>
                </a:lnTo>
                <a:lnTo>
                  <a:pt x="5570" y="3808"/>
                </a:lnTo>
                <a:lnTo>
                  <a:pt x="5570" y="3806"/>
                </a:lnTo>
                <a:lnTo>
                  <a:pt x="5570" y="3806"/>
                </a:lnTo>
                <a:lnTo>
                  <a:pt x="5570" y="3806"/>
                </a:lnTo>
                <a:lnTo>
                  <a:pt x="5570" y="3807"/>
                </a:lnTo>
                <a:close/>
                <a:moveTo>
                  <a:pt x="5515" y="3759"/>
                </a:moveTo>
                <a:lnTo>
                  <a:pt x="5515" y="3759"/>
                </a:lnTo>
                <a:lnTo>
                  <a:pt x="5515" y="3759"/>
                </a:lnTo>
                <a:lnTo>
                  <a:pt x="5515" y="3759"/>
                </a:lnTo>
                <a:close/>
                <a:moveTo>
                  <a:pt x="5515" y="3759"/>
                </a:moveTo>
                <a:lnTo>
                  <a:pt x="5515" y="3759"/>
                </a:lnTo>
                <a:close/>
                <a:moveTo>
                  <a:pt x="5515" y="3759"/>
                </a:moveTo>
                <a:lnTo>
                  <a:pt x="5515" y="3759"/>
                </a:lnTo>
                <a:lnTo>
                  <a:pt x="5515" y="3759"/>
                </a:lnTo>
                <a:close/>
                <a:moveTo>
                  <a:pt x="5519" y="3757"/>
                </a:moveTo>
                <a:lnTo>
                  <a:pt x="5520" y="3757"/>
                </a:lnTo>
                <a:lnTo>
                  <a:pt x="5519" y="3758"/>
                </a:lnTo>
                <a:lnTo>
                  <a:pt x="5519" y="3757"/>
                </a:lnTo>
                <a:close/>
                <a:moveTo>
                  <a:pt x="5528" y="3752"/>
                </a:moveTo>
                <a:lnTo>
                  <a:pt x="5528" y="3752"/>
                </a:lnTo>
                <a:close/>
                <a:moveTo>
                  <a:pt x="5526" y="3753"/>
                </a:moveTo>
                <a:lnTo>
                  <a:pt x="5527" y="3753"/>
                </a:lnTo>
                <a:lnTo>
                  <a:pt x="5527" y="3753"/>
                </a:lnTo>
                <a:lnTo>
                  <a:pt x="5527" y="3753"/>
                </a:lnTo>
                <a:lnTo>
                  <a:pt x="5528" y="3753"/>
                </a:lnTo>
                <a:lnTo>
                  <a:pt x="5528" y="3753"/>
                </a:lnTo>
                <a:lnTo>
                  <a:pt x="5527" y="3753"/>
                </a:lnTo>
                <a:lnTo>
                  <a:pt x="5527" y="3753"/>
                </a:lnTo>
                <a:lnTo>
                  <a:pt x="5526" y="3753"/>
                </a:lnTo>
                <a:lnTo>
                  <a:pt x="5526" y="3753"/>
                </a:lnTo>
                <a:lnTo>
                  <a:pt x="5526" y="3753"/>
                </a:lnTo>
                <a:lnTo>
                  <a:pt x="5526" y="3753"/>
                </a:lnTo>
                <a:lnTo>
                  <a:pt x="5526" y="3753"/>
                </a:lnTo>
                <a:close/>
                <a:moveTo>
                  <a:pt x="5530" y="3750"/>
                </a:moveTo>
                <a:lnTo>
                  <a:pt x="5530" y="3750"/>
                </a:lnTo>
                <a:lnTo>
                  <a:pt x="5529" y="3750"/>
                </a:lnTo>
                <a:lnTo>
                  <a:pt x="5530" y="3750"/>
                </a:lnTo>
                <a:close/>
                <a:moveTo>
                  <a:pt x="5532" y="3749"/>
                </a:moveTo>
                <a:lnTo>
                  <a:pt x="5532" y="3749"/>
                </a:lnTo>
                <a:lnTo>
                  <a:pt x="5532" y="3749"/>
                </a:lnTo>
                <a:lnTo>
                  <a:pt x="5533" y="3749"/>
                </a:lnTo>
                <a:lnTo>
                  <a:pt x="5532" y="3749"/>
                </a:lnTo>
                <a:lnTo>
                  <a:pt x="5532" y="3749"/>
                </a:lnTo>
                <a:close/>
                <a:moveTo>
                  <a:pt x="5541" y="3744"/>
                </a:moveTo>
                <a:lnTo>
                  <a:pt x="5541" y="3744"/>
                </a:lnTo>
                <a:close/>
                <a:moveTo>
                  <a:pt x="5536" y="3747"/>
                </a:moveTo>
                <a:lnTo>
                  <a:pt x="5537" y="3746"/>
                </a:lnTo>
                <a:lnTo>
                  <a:pt x="5537" y="3746"/>
                </a:lnTo>
                <a:lnTo>
                  <a:pt x="5535" y="3747"/>
                </a:lnTo>
                <a:lnTo>
                  <a:pt x="5536" y="3747"/>
                </a:lnTo>
                <a:close/>
                <a:moveTo>
                  <a:pt x="5540" y="3744"/>
                </a:moveTo>
                <a:lnTo>
                  <a:pt x="5540" y="3744"/>
                </a:lnTo>
                <a:close/>
                <a:moveTo>
                  <a:pt x="5541" y="3744"/>
                </a:moveTo>
                <a:lnTo>
                  <a:pt x="5541" y="3744"/>
                </a:lnTo>
                <a:lnTo>
                  <a:pt x="5541" y="3744"/>
                </a:lnTo>
                <a:lnTo>
                  <a:pt x="5541" y="3744"/>
                </a:lnTo>
                <a:lnTo>
                  <a:pt x="5541" y="3744"/>
                </a:lnTo>
                <a:lnTo>
                  <a:pt x="5541" y="3744"/>
                </a:lnTo>
                <a:lnTo>
                  <a:pt x="5540" y="3744"/>
                </a:lnTo>
                <a:lnTo>
                  <a:pt x="5541" y="3744"/>
                </a:lnTo>
                <a:close/>
                <a:moveTo>
                  <a:pt x="5545" y="3741"/>
                </a:moveTo>
                <a:lnTo>
                  <a:pt x="5545" y="3741"/>
                </a:lnTo>
                <a:lnTo>
                  <a:pt x="5546" y="3741"/>
                </a:lnTo>
                <a:lnTo>
                  <a:pt x="5546" y="3741"/>
                </a:lnTo>
                <a:lnTo>
                  <a:pt x="5546" y="3741"/>
                </a:lnTo>
                <a:lnTo>
                  <a:pt x="5543" y="3743"/>
                </a:lnTo>
                <a:lnTo>
                  <a:pt x="5545" y="3741"/>
                </a:lnTo>
                <a:close/>
                <a:moveTo>
                  <a:pt x="5582" y="3717"/>
                </a:moveTo>
                <a:lnTo>
                  <a:pt x="5582" y="3717"/>
                </a:lnTo>
                <a:lnTo>
                  <a:pt x="5582" y="3717"/>
                </a:lnTo>
                <a:lnTo>
                  <a:pt x="5582" y="3717"/>
                </a:lnTo>
                <a:lnTo>
                  <a:pt x="5582" y="3717"/>
                </a:lnTo>
                <a:lnTo>
                  <a:pt x="5582" y="3717"/>
                </a:lnTo>
                <a:lnTo>
                  <a:pt x="5582" y="3717"/>
                </a:lnTo>
                <a:lnTo>
                  <a:pt x="5582" y="3717"/>
                </a:lnTo>
                <a:lnTo>
                  <a:pt x="5582" y="3717"/>
                </a:lnTo>
                <a:lnTo>
                  <a:pt x="5582" y="3717"/>
                </a:lnTo>
                <a:lnTo>
                  <a:pt x="5582" y="3717"/>
                </a:lnTo>
                <a:lnTo>
                  <a:pt x="5580" y="3718"/>
                </a:lnTo>
                <a:lnTo>
                  <a:pt x="5580" y="3718"/>
                </a:lnTo>
                <a:lnTo>
                  <a:pt x="5582" y="3717"/>
                </a:lnTo>
                <a:close/>
                <a:moveTo>
                  <a:pt x="5586" y="3714"/>
                </a:moveTo>
                <a:lnTo>
                  <a:pt x="5586" y="3714"/>
                </a:lnTo>
                <a:close/>
                <a:moveTo>
                  <a:pt x="5617" y="3690"/>
                </a:moveTo>
                <a:lnTo>
                  <a:pt x="5617" y="3690"/>
                </a:lnTo>
                <a:close/>
                <a:moveTo>
                  <a:pt x="5617" y="3690"/>
                </a:moveTo>
                <a:lnTo>
                  <a:pt x="5617" y="3690"/>
                </a:lnTo>
                <a:close/>
                <a:moveTo>
                  <a:pt x="5614" y="3692"/>
                </a:moveTo>
                <a:lnTo>
                  <a:pt x="5614" y="3692"/>
                </a:lnTo>
                <a:close/>
                <a:moveTo>
                  <a:pt x="5618" y="3689"/>
                </a:moveTo>
                <a:lnTo>
                  <a:pt x="5618" y="3689"/>
                </a:lnTo>
                <a:lnTo>
                  <a:pt x="5618" y="3689"/>
                </a:lnTo>
                <a:lnTo>
                  <a:pt x="5618" y="3689"/>
                </a:lnTo>
                <a:lnTo>
                  <a:pt x="5618" y="3689"/>
                </a:lnTo>
                <a:close/>
                <a:moveTo>
                  <a:pt x="5621" y="3695"/>
                </a:moveTo>
                <a:lnTo>
                  <a:pt x="5621" y="3695"/>
                </a:lnTo>
                <a:lnTo>
                  <a:pt x="5621" y="3695"/>
                </a:lnTo>
                <a:lnTo>
                  <a:pt x="5621" y="3695"/>
                </a:lnTo>
                <a:lnTo>
                  <a:pt x="5621" y="3695"/>
                </a:lnTo>
                <a:lnTo>
                  <a:pt x="5621" y="3695"/>
                </a:lnTo>
                <a:lnTo>
                  <a:pt x="5620" y="3697"/>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1" y="3694"/>
                </a:lnTo>
                <a:lnTo>
                  <a:pt x="5621" y="3694"/>
                </a:lnTo>
                <a:lnTo>
                  <a:pt x="5621" y="3694"/>
                </a:lnTo>
                <a:lnTo>
                  <a:pt x="5621" y="3694"/>
                </a:lnTo>
                <a:lnTo>
                  <a:pt x="5621" y="3694"/>
                </a:lnTo>
                <a:lnTo>
                  <a:pt x="5621" y="3694"/>
                </a:lnTo>
                <a:lnTo>
                  <a:pt x="5621" y="3695"/>
                </a:lnTo>
                <a:close/>
                <a:moveTo>
                  <a:pt x="5619" y="3698"/>
                </a:moveTo>
                <a:lnTo>
                  <a:pt x="5619" y="3698"/>
                </a:lnTo>
                <a:lnTo>
                  <a:pt x="5618" y="3699"/>
                </a:lnTo>
                <a:lnTo>
                  <a:pt x="5618" y="3699"/>
                </a:lnTo>
                <a:lnTo>
                  <a:pt x="5618" y="3699"/>
                </a:lnTo>
                <a:lnTo>
                  <a:pt x="5618" y="3699"/>
                </a:lnTo>
                <a:lnTo>
                  <a:pt x="5618" y="3699"/>
                </a:lnTo>
                <a:lnTo>
                  <a:pt x="5618" y="3699"/>
                </a:lnTo>
                <a:lnTo>
                  <a:pt x="5618" y="3699"/>
                </a:lnTo>
                <a:lnTo>
                  <a:pt x="5618" y="3699"/>
                </a:lnTo>
                <a:lnTo>
                  <a:pt x="5618" y="3699"/>
                </a:lnTo>
                <a:lnTo>
                  <a:pt x="5618" y="3698"/>
                </a:lnTo>
                <a:lnTo>
                  <a:pt x="5619" y="3698"/>
                </a:lnTo>
                <a:close/>
                <a:moveTo>
                  <a:pt x="5632" y="3676"/>
                </a:moveTo>
                <a:lnTo>
                  <a:pt x="5632" y="3676"/>
                </a:lnTo>
                <a:close/>
                <a:moveTo>
                  <a:pt x="5632" y="3676"/>
                </a:moveTo>
                <a:lnTo>
                  <a:pt x="5632" y="3676"/>
                </a:lnTo>
                <a:lnTo>
                  <a:pt x="5632" y="3676"/>
                </a:lnTo>
                <a:close/>
                <a:moveTo>
                  <a:pt x="5632" y="3676"/>
                </a:moveTo>
                <a:lnTo>
                  <a:pt x="5632" y="3676"/>
                </a:lnTo>
                <a:close/>
                <a:moveTo>
                  <a:pt x="5633" y="3676"/>
                </a:moveTo>
                <a:lnTo>
                  <a:pt x="5633" y="3676"/>
                </a:lnTo>
                <a:close/>
                <a:moveTo>
                  <a:pt x="5633" y="3676"/>
                </a:moveTo>
                <a:lnTo>
                  <a:pt x="5633" y="3676"/>
                </a:lnTo>
                <a:lnTo>
                  <a:pt x="5633" y="3676"/>
                </a:lnTo>
                <a:lnTo>
                  <a:pt x="5633" y="3676"/>
                </a:lnTo>
                <a:close/>
                <a:moveTo>
                  <a:pt x="5632" y="3677"/>
                </a:moveTo>
                <a:lnTo>
                  <a:pt x="5632" y="3677"/>
                </a:lnTo>
                <a:close/>
                <a:moveTo>
                  <a:pt x="5629" y="3679"/>
                </a:moveTo>
                <a:lnTo>
                  <a:pt x="5629" y="3679"/>
                </a:lnTo>
                <a:lnTo>
                  <a:pt x="5629" y="3679"/>
                </a:lnTo>
                <a:lnTo>
                  <a:pt x="5629" y="3679"/>
                </a:lnTo>
                <a:lnTo>
                  <a:pt x="5629" y="3679"/>
                </a:lnTo>
                <a:lnTo>
                  <a:pt x="5629" y="3679"/>
                </a:lnTo>
                <a:close/>
                <a:moveTo>
                  <a:pt x="5619" y="3688"/>
                </a:moveTo>
                <a:lnTo>
                  <a:pt x="5619" y="3688"/>
                </a:lnTo>
                <a:close/>
                <a:moveTo>
                  <a:pt x="5625" y="3683"/>
                </a:moveTo>
                <a:lnTo>
                  <a:pt x="5625" y="3683"/>
                </a:lnTo>
                <a:close/>
                <a:moveTo>
                  <a:pt x="5625" y="3683"/>
                </a:moveTo>
                <a:lnTo>
                  <a:pt x="5625" y="3683"/>
                </a:lnTo>
                <a:close/>
                <a:moveTo>
                  <a:pt x="5628" y="3681"/>
                </a:moveTo>
                <a:lnTo>
                  <a:pt x="5628" y="3681"/>
                </a:lnTo>
                <a:close/>
                <a:moveTo>
                  <a:pt x="5624" y="3684"/>
                </a:moveTo>
                <a:lnTo>
                  <a:pt x="5624" y="3684"/>
                </a:lnTo>
                <a:lnTo>
                  <a:pt x="5624" y="3684"/>
                </a:lnTo>
                <a:close/>
                <a:moveTo>
                  <a:pt x="5624" y="3684"/>
                </a:moveTo>
                <a:lnTo>
                  <a:pt x="5624" y="3684"/>
                </a:lnTo>
                <a:close/>
                <a:moveTo>
                  <a:pt x="5618" y="3690"/>
                </a:moveTo>
                <a:lnTo>
                  <a:pt x="5618" y="3690"/>
                </a:lnTo>
                <a:lnTo>
                  <a:pt x="5618" y="3690"/>
                </a:lnTo>
                <a:lnTo>
                  <a:pt x="5618" y="3690"/>
                </a:lnTo>
                <a:close/>
                <a:moveTo>
                  <a:pt x="5618" y="3690"/>
                </a:moveTo>
                <a:lnTo>
                  <a:pt x="5618" y="3690"/>
                </a:lnTo>
                <a:lnTo>
                  <a:pt x="5618" y="3690"/>
                </a:lnTo>
                <a:close/>
                <a:moveTo>
                  <a:pt x="5618" y="3690"/>
                </a:moveTo>
                <a:lnTo>
                  <a:pt x="5618" y="3690"/>
                </a:lnTo>
                <a:close/>
                <a:moveTo>
                  <a:pt x="5625" y="3684"/>
                </a:moveTo>
                <a:lnTo>
                  <a:pt x="5625" y="3684"/>
                </a:lnTo>
                <a:lnTo>
                  <a:pt x="5625" y="3684"/>
                </a:lnTo>
                <a:lnTo>
                  <a:pt x="5625" y="3684"/>
                </a:lnTo>
                <a:close/>
                <a:moveTo>
                  <a:pt x="5627" y="3682"/>
                </a:moveTo>
                <a:lnTo>
                  <a:pt x="5627" y="3682"/>
                </a:lnTo>
                <a:close/>
                <a:moveTo>
                  <a:pt x="5627" y="3682"/>
                </a:moveTo>
                <a:lnTo>
                  <a:pt x="5627" y="3682"/>
                </a:lnTo>
                <a:lnTo>
                  <a:pt x="5627" y="3682"/>
                </a:lnTo>
                <a:lnTo>
                  <a:pt x="5627" y="3682"/>
                </a:lnTo>
                <a:lnTo>
                  <a:pt x="5627" y="3682"/>
                </a:lnTo>
                <a:lnTo>
                  <a:pt x="5627" y="3682"/>
                </a:lnTo>
                <a:lnTo>
                  <a:pt x="5627" y="3682"/>
                </a:lnTo>
                <a:lnTo>
                  <a:pt x="5627" y="3682"/>
                </a:lnTo>
                <a:lnTo>
                  <a:pt x="5627" y="3682"/>
                </a:lnTo>
                <a:lnTo>
                  <a:pt x="5627" y="3682"/>
                </a:lnTo>
                <a:lnTo>
                  <a:pt x="5626" y="3683"/>
                </a:lnTo>
                <a:lnTo>
                  <a:pt x="5626" y="3683"/>
                </a:lnTo>
                <a:lnTo>
                  <a:pt x="5626" y="3683"/>
                </a:lnTo>
                <a:lnTo>
                  <a:pt x="5627" y="3682"/>
                </a:lnTo>
                <a:close/>
                <a:moveTo>
                  <a:pt x="5631" y="3679"/>
                </a:moveTo>
                <a:lnTo>
                  <a:pt x="5631" y="3679"/>
                </a:lnTo>
                <a:lnTo>
                  <a:pt x="5631" y="3679"/>
                </a:lnTo>
                <a:lnTo>
                  <a:pt x="5630" y="3679"/>
                </a:lnTo>
                <a:lnTo>
                  <a:pt x="5631" y="3679"/>
                </a:lnTo>
                <a:close/>
                <a:moveTo>
                  <a:pt x="5631" y="3679"/>
                </a:moveTo>
                <a:lnTo>
                  <a:pt x="5631" y="3679"/>
                </a:lnTo>
                <a:close/>
                <a:moveTo>
                  <a:pt x="5632" y="3677"/>
                </a:moveTo>
                <a:lnTo>
                  <a:pt x="5632" y="3677"/>
                </a:lnTo>
                <a:close/>
                <a:moveTo>
                  <a:pt x="5634" y="3676"/>
                </a:moveTo>
                <a:lnTo>
                  <a:pt x="5634" y="3676"/>
                </a:lnTo>
                <a:close/>
                <a:moveTo>
                  <a:pt x="5632" y="3678"/>
                </a:moveTo>
                <a:lnTo>
                  <a:pt x="5632" y="3678"/>
                </a:lnTo>
                <a:lnTo>
                  <a:pt x="5632" y="3678"/>
                </a:lnTo>
                <a:close/>
                <a:moveTo>
                  <a:pt x="5616" y="3703"/>
                </a:moveTo>
                <a:lnTo>
                  <a:pt x="5616" y="3703"/>
                </a:lnTo>
                <a:lnTo>
                  <a:pt x="5616" y="3703"/>
                </a:lnTo>
                <a:close/>
                <a:moveTo>
                  <a:pt x="5615" y="3705"/>
                </a:moveTo>
                <a:lnTo>
                  <a:pt x="5615" y="3705"/>
                </a:lnTo>
                <a:lnTo>
                  <a:pt x="5615" y="3704"/>
                </a:lnTo>
                <a:lnTo>
                  <a:pt x="5615" y="3705"/>
                </a:lnTo>
                <a:close/>
                <a:moveTo>
                  <a:pt x="5607" y="3721"/>
                </a:moveTo>
                <a:lnTo>
                  <a:pt x="5607" y="3721"/>
                </a:lnTo>
                <a:lnTo>
                  <a:pt x="5607" y="3721"/>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1"/>
                </a:lnTo>
                <a:close/>
                <a:moveTo>
                  <a:pt x="5604" y="3728"/>
                </a:moveTo>
                <a:lnTo>
                  <a:pt x="5604" y="3728"/>
                </a:lnTo>
                <a:lnTo>
                  <a:pt x="5604" y="3729"/>
                </a:lnTo>
                <a:lnTo>
                  <a:pt x="5604" y="3729"/>
                </a:lnTo>
                <a:lnTo>
                  <a:pt x="5604" y="3728"/>
                </a:lnTo>
                <a:close/>
                <a:moveTo>
                  <a:pt x="5590" y="3758"/>
                </a:moveTo>
                <a:lnTo>
                  <a:pt x="5590" y="3758"/>
                </a:lnTo>
                <a:close/>
                <a:moveTo>
                  <a:pt x="5590" y="3757"/>
                </a:moveTo>
                <a:lnTo>
                  <a:pt x="5590" y="3758"/>
                </a:lnTo>
                <a:lnTo>
                  <a:pt x="5590" y="3758"/>
                </a:lnTo>
                <a:lnTo>
                  <a:pt x="5590" y="3757"/>
                </a:lnTo>
                <a:close/>
                <a:moveTo>
                  <a:pt x="5577" y="3792"/>
                </a:moveTo>
                <a:lnTo>
                  <a:pt x="5577" y="3793"/>
                </a:lnTo>
                <a:lnTo>
                  <a:pt x="5577" y="3791"/>
                </a:lnTo>
                <a:lnTo>
                  <a:pt x="5577" y="3792"/>
                </a:lnTo>
                <a:close/>
                <a:moveTo>
                  <a:pt x="5577" y="3793"/>
                </a:moveTo>
                <a:lnTo>
                  <a:pt x="5577" y="3793"/>
                </a:lnTo>
                <a:lnTo>
                  <a:pt x="5577" y="3792"/>
                </a:lnTo>
                <a:lnTo>
                  <a:pt x="5577" y="3793"/>
                </a:lnTo>
                <a:close/>
                <a:moveTo>
                  <a:pt x="5575" y="3798"/>
                </a:moveTo>
                <a:lnTo>
                  <a:pt x="5575" y="3798"/>
                </a:lnTo>
                <a:lnTo>
                  <a:pt x="5575" y="3796"/>
                </a:lnTo>
                <a:lnTo>
                  <a:pt x="5575" y="3798"/>
                </a:lnTo>
                <a:close/>
                <a:moveTo>
                  <a:pt x="5574" y="3801"/>
                </a:moveTo>
                <a:lnTo>
                  <a:pt x="5574" y="3801"/>
                </a:lnTo>
                <a:close/>
                <a:moveTo>
                  <a:pt x="5577" y="3792"/>
                </a:moveTo>
                <a:lnTo>
                  <a:pt x="5577" y="3792"/>
                </a:lnTo>
                <a:lnTo>
                  <a:pt x="5577" y="3793"/>
                </a:lnTo>
                <a:lnTo>
                  <a:pt x="5577" y="3792"/>
                </a:lnTo>
                <a:close/>
                <a:moveTo>
                  <a:pt x="5610" y="3717"/>
                </a:moveTo>
                <a:lnTo>
                  <a:pt x="5610" y="3716"/>
                </a:lnTo>
                <a:lnTo>
                  <a:pt x="5610" y="3717"/>
                </a:lnTo>
                <a:close/>
                <a:moveTo>
                  <a:pt x="5564" y="3730"/>
                </a:moveTo>
                <a:lnTo>
                  <a:pt x="5564" y="3730"/>
                </a:lnTo>
                <a:lnTo>
                  <a:pt x="5564" y="3730"/>
                </a:lnTo>
                <a:close/>
                <a:moveTo>
                  <a:pt x="5562" y="3731"/>
                </a:moveTo>
                <a:lnTo>
                  <a:pt x="5562" y="3731"/>
                </a:lnTo>
                <a:lnTo>
                  <a:pt x="5562" y="3731"/>
                </a:lnTo>
                <a:lnTo>
                  <a:pt x="5562" y="3731"/>
                </a:lnTo>
                <a:close/>
                <a:moveTo>
                  <a:pt x="5567" y="3728"/>
                </a:moveTo>
                <a:lnTo>
                  <a:pt x="5567" y="3728"/>
                </a:lnTo>
                <a:lnTo>
                  <a:pt x="5567" y="3728"/>
                </a:lnTo>
                <a:close/>
                <a:moveTo>
                  <a:pt x="5567" y="3728"/>
                </a:moveTo>
                <a:lnTo>
                  <a:pt x="5567" y="3728"/>
                </a:lnTo>
                <a:lnTo>
                  <a:pt x="5567" y="3728"/>
                </a:lnTo>
                <a:lnTo>
                  <a:pt x="5567" y="3728"/>
                </a:lnTo>
                <a:lnTo>
                  <a:pt x="5568" y="3728"/>
                </a:lnTo>
                <a:lnTo>
                  <a:pt x="5568" y="3728"/>
                </a:lnTo>
                <a:lnTo>
                  <a:pt x="5568" y="3728"/>
                </a:lnTo>
                <a:lnTo>
                  <a:pt x="5568" y="3728"/>
                </a:lnTo>
                <a:lnTo>
                  <a:pt x="5568" y="3728"/>
                </a:lnTo>
                <a:lnTo>
                  <a:pt x="5568" y="3728"/>
                </a:lnTo>
                <a:lnTo>
                  <a:pt x="5568" y="3728"/>
                </a:lnTo>
                <a:lnTo>
                  <a:pt x="5569" y="3728"/>
                </a:lnTo>
                <a:lnTo>
                  <a:pt x="5569" y="3728"/>
                </a:lnTo>
                <a:lnTo>
                  <a:pt x="5567" y="3729"/>
                </a:lnTo>
                <a:lnTo>
                  <a:pt x="5567" y="3729"/>
                </a:lnTo>
                <a:lnTo>
                  <a:pt x="5565" y="3730"/>
                </a:lnTo>
                <a:lnTo>
                  <a:pt x="5565" y="3730"/>
                </a:lnTo>
                <a:lnTo>
                  <a:pt x="5567" y="3728"/>
                </a:lnTo>
                <a:close/>
                <a:moveTo>
                  <a:pt x="5572" y="3724"/>
                </a:moveTo>
                <a:lnTo>
                  <a:pt x="5572" y="3724"/>
                </a:lnTo>
                <a:lnTo>
                  <a:pt x="5572" y="3724"/>
                </a:lnTo>
                <a:close/>
                <a:moveTo>
                  <a:pt x="5572" y="3724"/>
                </a:moveTo>
                <a:lnTo>
                  <a:pt x="5572" y="3724"/>
                </a:lnTo>
                <a:lnTo>
                  <a:pt x="5572" y="3724"/>
                </a:lnTo>
                <a:close/>
                <a:moveTo>
                  <a:pt x="5574" y="3723"/>
                </a:moveTo>
                <a:lnTo>
                  <a:pt x="5577" y="3721"/>
                </a:lnTo>
                <a:lnTo>
                  <a:pt x="5577" y="3721"/>
                </a:lnTo>
                <a:lnTo>
                  <a:pt x="5573" y="3724"/>
                </a:lnTo>
                <a:lnTo>
                  <a:pt x="5574" y="3723"/>
                </a:lnTo>
                <a:close/>
                <a:moveTo>
                  <a:pt x="5577" y="3721"/>
                </a:moveTo>
                <a:lnTo>
                  <a:pt x="5577" y="3721"/>
                </a:lnTo>
                <a:lnTo>
                  <a:pt x="5577" y="3721"/>
                </a:lnTo>
                <a:lnTo>
                  <a:pt x="5577" y="3721"/>
                </a:lnTo>
                <a:lnTo>
                  <a:pt x="5577" y="3721"/>
                </a:lnTo>
                <a:lnTo>
                  <a:pt x="5576" y="3722"/>
                </a:lnTo>
                <a:lnTo>
                  <a:pt x="5576" y="3722"/>
                </a:lnTo>
                <a:lnTo>
                  <a:pt x="5576" y="3722"/>
                </a:lnTo>
                <a:lnTo>
                  <a:pt x="5577" y="3721"/>
                </a:lnTo>
                <a:close/>
                <a:moveTo>
                  <a:pt x="5579" y="3719"/>
                </a:moveTo>
                <a:lnTo>
                  <a:pt x="5579" y="3719"/>
                </a:lnTo>
                <a:close/>
                <a:moveTo>
                  <a:pt x="5568" y="3727"/>
                </a:moveTo>
                <a:lnTo>
                  <a:pt x="5568" y="3727"/>
                </a:lnTo>
                <a:lnTo>
                  <a:pt x="5568" y="3727"/>
                </a:lnTo>
                <a:lnTo>
                  <a:pt x="5568" y="3727"/>
                </a:lnTo>
                <a:close/>
                <a:moveTo>
                  <a:pt x="5567" y="3728"/>
                </a:moveTo>
                <a:lnTo>
                  <a:pt x="5567" y="3728"/>
                </a:lnTo>
                <a:close/>
                <a:moveTo>
                  <a:pt x="5550" y="3739"/>
                </a:moveTo>
                <a:lnTo>
                  <a:pt x="5550" y="3739"/>
                </a:lnTo>
                <a:lnTo>
                  <a:pt x="5549" y="3739"/>
                </a:lnTo>
                <a:lnTo>
                  <a:pt x="5550" y="3739"/>
                </a:lnTo>
                <a:close/>
                <a:moveTo>
                  <a:pt x="5554" y="3737"/>
                </a:move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3" y="3737"/>
                </a:lnTo>
                <a:lnTo>
                  <a:pt x="5553" y="3737"/>
                </a:lnTo>
                <a:lnTo>
                  <a:pt x="5551" y="3738"/>
                </a:lnTo>
                <a:lnTo>
                  <a:pt x="5554" y="3737"/>
                </a:lnTo>
                <a:close/>
                <a:moveTo>
                  <a:pt x="5559" y="3733"/>
                </a:moveTo>
                <a:lnTo>
                  <a:pt x="5559" y="3733"/>
                </a:lnTo>
                <a:close/>
                <a:moveTo>
                  <a:pt x="5563" y="3731"/>
                </a:moveTo>
                <a:lnTo>
                  <a:pt x="5564" y="3731"/>
                </a:lnTo>
                <a:lnTo>
                  <a:pt x="5564" y="3731"/>
                </a:lnTo>
                <a:lnTo>
                  <a:pt x="5562" y="3732"/>
                </a:lnTo>
                <a:lnTo>
                  <a:pt x="5563" y="3731"/>
                </a:lnTo>
                <a:close/>
                <a:moveTo>
                  <a:pt x="5581" y="3780"/>
                </a:moveTo>
                <a:lnTo>
                  <a:pt x="5581" y="3779"/>
                </a:lnTo>
                <a:lnTo>
                  <a:pt x="5581" y="3780"/>
                </a:lnTo>
                <a:close/>
                <a:moveTo>
                  <a:pt x="5576" y="3792"/>
                </a:moveTo>
                <a:lnTo>
                  <a:pt x="5576" y="3794"/>
                </a:lnTo>
                <a:lnTo>
                  <a:pt x="5578" y="3790"/>
                </a:lnTo>
                <a:lnTo>
                  <a:pt x="5576" y="3792"/>
                </a:lnTo>
                <a:close/>
                <a:moveTo>
                  <a:pt x="5575" y="3795"/>
                </a:moveTo>
                <a:lnTo>
                  <a:pt x="5575" y="3795"/>
                </a:lnTo>
                <a:lnTo>
                  <a:pt x="5575" y="3795"/>
                </a:lnTo>
                <a:close/>
                <a:moveTo>
                  <a:pt x="5572" y="3803"/>
                </a:moveTo>
                <a:lnTo>
                  <a:pt x="5572" y="3804"/>
                </a:lnTo>
                <a:lnTo>
                  <a:pt x="5572" y="3805"/>
                </a:lnTo>
                <a:lnTo>
                  <a:pt x="5572" y="3805"/>
                </a:lnTo>
                <a:lnTo>
                  <a:pt x="5572" y="3807"/>
                </a:lnTo>
                <a:lnTo>
                  <a:pt x="5572" y="3808"/>
                </a:lnTo>
                <a:lnTo>
                  <a:pt x="5573" y="3805"/>
                </a:lnTo>
                <a:lnTo>
                  <a:pt x="5572" y="3808"/>
                </a:lnTo>
                <a:lnTo>
                  <a:pt x="5574" y="3802"/>
                </a:lnTo>
                <a:lnTo>
                  <a:pt x="5572" y="3803"/>
                </a:lnTo>
                <a:close/>
                <a:moveTo>
                  <a:pt x="5565" y="3822"/>
                </a:moveTo>
                <a:lnTo>
                  <a:pt x="5565" y="3822"/>
                </a:lnTo>
                <a:lnTo>
                  <a:pt x="5565" y="3822"/>
                </a:lnTo>
                <a:close/>
                <a:moveTo>
                  <a:pt x="5565" y="3824"/>
                </a:moveTo>
                <a:lnTo>
                  <a:pt x="5565" y="3824"/>
                </a:lnTo>
                <a:lnTo>
                  <a:pt x="5565" y="3825"/>
                </a:lnTo>
                <a:lnTo>
                  <a:pt x="5565" y="3825"/>
                </a:lnTo>
                <a:lnTo>
                  <a:pt x="5565" y="3824"/>
                </a:lnTo>
                <a:close/>
                <a:moveTo>
                  <a:pt x="5565" y="3826"/>
                </a:moveTo>
                <a:lnTo>
                  <a:pt x="5565" y="3826"/>
                </a:lnTo>
                <a:close/>
                <a:moveTo>
                  <a:pt x="5564" y="3829"/>
                </a:moveTo>
                <a:lnTo>
                  <a:pt x="5564" y="3829"/>
                </a:lnTo>
                <a:lnTo>
                  <a:pt x="5564" y="3829"/>
                </a:lnTo>
                <a:lnTo>
                  <a:pt x="5564" y="3829"/>
                </a:lnTo>
                <a:lnTo>
                  <a:pt x="5564" y="3830"/>
                </a:lnTo>
                <a:lnTo>
                  <a:pt x="5564" y="3830"/>
                </a:lnTo>
                <a:lnTo>
                  <a:pt x="5564" y="3829"/>
                </a:lnTo>
                <a:lnTo>
                  <a:pt x="5564" y="3829"/>
                </a:lnTo>
                <a:lnTo>
                  <a:pt x="5564" y="3830"/>
                </a:lnTo>
                <a:lnTo>
                  <a:pt x="5564" y="3830"/>
                </a:lnTo>
                <a:lnTo>
                  <a:pt x="5564" y="3830"/>
                </a:lnTo>
                <a:lnTo>
                  <a:pt x="5564" y="3831"/>
                </a:lnTo>
                <a:lnTo>
                  <a:pt x="5564" y="3831"/>
                </a:lnTo>
                <a:lnTo>
                  <a:pt x="5564" y="3829"/>
                </a:lnTo>
                <a:lnTo>
                  <a:pt x="5564" y="3827"/>
                </a:lnTo>
                <a:lnTo>
                  <a:pt x="5564" y="3827"/>
                </a:lnTo>
                <a:lnTo>
                  <a:pt x="5564" y="3829"/>
                </a:lnTo>
                <a:lnTo>
                  <a:pt x="5564" y="3829"/>
                </a:lnTo>
                <a:lnTo>
                  <a:pt x="5564" y="3828"/>
                </a:lnTo>
                <a:lnTo>
                  <a:pt x="5564" y="3828"/>
                </a:lnTo>
                <a:lnTo>
                  <a:pt x="5564" y="3828"/>
                </a:lnTo>
                <a:lnTo>
                  <a:pt x="5564" y="3828"/>
                </a:lnTo>
                <a:lnTo>
                  <a:pt x="5564" y="3828"/>
                </a:lnTo>
                <a:lnTo>
                  <a:pt x="5564" y="3829"/>
                </a:lnTo>
                <a:close/>
                <a:moveTo>
                  <a:pt x="5554" y="3859"/>
                </a:moveTo>
                <a:lnTo>
                  <a:pt x="5554" y="3861"/>
                </a:lnTo>
                <a:lnTo>
                  <a:pt x="5554" y="3861"/>
                </a:lnTo>
                <a:lnTo>
                  <a:pt x="5554" y="3859"/>
                </a:lnTo>
                <a:lnTo>
                  <a:pt x="5554" y="3859"/>
                </a:lnTo>
                <a:lnTo>
                  <a:pt x="5554" y="3861"/>
                </a:lnTo>
                <a:lnTo>
                  <a:pt x="5554" y="3861"/>
                </a:lnTo>
                <a:lnTo>
                  <a:pt x="5554" y="3860"/>
                </a:lnTo>
                <a:lnTo>
                  <a:pt x="5554" y="3858"/>
                </a:lnTo>
                <a:lnTo>
                  <a:pt x="5554" y="3857"/>
                </a:lnTo>
                <a:lnTo>
                  <a:pt x="5554" y="3857"/>
                </a:lnTo>
                <a:lnTo>
                  <a:pt x="5554" y="3858"/>
                </a:lnTo>
                <a:lnTo>
                  <a:pt x="5554" y="3858"/>
                </a:lnTo>
                <a:lnTo>
                  <a:pt x="5554" y="3858"/>
                </a:lnTo>
                <a:lnTo>
                  <a:pt x="5554" y="3860"/>
                </a:lnTo>
                <a:lnTo>
                  <a:pt x="5554" y="3860"/>
                </a:lnTo>
                <a:lnTo>
                  <a:pt x="5554" y="3859"/>
                </a:lnTo>
                <a:close/>
                <a:moveTo>
                  <a:pt x="5520" y="3977"/>
                </a:moveTo>
                <a:lnTo>
                  <a:pt x="5520" y="3978"/>
                </a:lnTo>
                <a:lnTo>
                  <a:pt x="5520" y="3978"/>
                </a:lnTo>
                <a:lnTo>
                  <a:pt x="5520" y="3976"/>
                </a:lnTo>
                <a:lnTo>
                  <a:pt x="5520" y="3976"/>
                </a:lnTo>
                <a:lnTo>
                  <a:pt x="5520" y="3976"/>
                </a:lnTo>
                <a:lnTo>
                  <a:pt x="5520" y="3977"/>
                </a:lnTo>
                <a:close/>
                <a:moveTo>
                  <a:pt x="5523" y="3964"/>
                </a:moveTo>
                <a:lnTo>
                  <a:pt x="5523" y="3963"/>
                </a:lnTo>
                <a:lnTo>
                  <a:pt x="5523" y="3964"/>
                </a:lnTo>
                <a:lnTo>
                  <a:pt x="5523" y="3966"/>
                </a:lnTo>
                <a:lnTo>
                  <a:pt x="5523" y="3966"/>
                </a:lnTo>
                <a:lnTo>
                  <a:pt x="5523" y="3966"/>
                </a:lnTo>
                <a:lnTo>
                  <a:pt x="5523" y="3964"/>
                </a:lnTo>
                <a:close/>
                <a:moveTo>
                  <a:pt x="5530" y="3939"/>
                </a:moveTo>
                <a:lnTo>
                  <a:pt x="5530" y="3937"/>
                </a:lnTo>
                <a:lnTo>
                  <a:pt x="5530" y="3939"/>
                </a:lnTo>
                <a:close/>
                <a:moveTo>
                  <a:pt x="5528" y="3947"/>
                </a:moveTo>
                <a:lnTo>
                  <a:pt x="5528" y="3949"/>
                </a:lnTo>
                <a:lnTo>
                  <a:pt x="5528" y="3949"/>
                </a:lnTo>
                <a:lnTo>
                  <a:pt x="5528" y="3948"/>
                </a:lnTo>
                <a:lnTo>
                  <a:pt x="5528" y="3947"/>
                </a:lnTo>
                <a:close/>
                <a:moveTo>
                  <a:pt x="5526" y="3953"/>
                </a:moveTo>
                <a:lnTo>
                  <a:pt x="5526" y="3953"/>
                </a:lnTo>
                <a:lnTo>
                  <a:pt x="5526" y="3953"/>
                </a:lnTo>
                <a:close/>
                <a:moveTo>
                  <a:pt x="5521" y="3974"/>
                </a:moveTo>
                <a:lnTo>
                  <a:pt x="5521" y="3974"/>
                </a:lnTo>
                <a:lnTo>
                  <a:pt x="5521" y="3973"/>
                </a:lnTo>
                <a:lnTo>
                  <a:pt x="5521" y="3974"/>
                </a:lnTo>
                <a:close/>
                <a:moveTo>
                  <a:pt x="5523" y="3968"/>
                </a:moveTo>
                <a:lnTo>
                  <a:pt x="5523" y="3966"/>
                </a:lnTo>
                <a:lnTo>
                  <a:pt x="5521" y="3972"/>
                </a:lnTo>
                <a:lnTo>
                  <a:pt x="5521" y="3971"/>
                </a:lnTo>
                <a:lnTo>
                  <a:pt x="5523" y="3968"/>
                </a:lnTo>
                <a:close/>
                <a:moveTo>
                  <a:pt x="5556" y="3851"/>
                </a:moveTo>
                <a:lnTo>
                  <a:pt x="5556" y="3851"/>
                </a:lnTo>
                <a:lnTo>
                  <a:pt x="5556" y="3851"/>
                </a:lnTo>
                <a:close/>
                <a:moveTo>
                  <a:pt x="5555" y="3856"/>
                </a:moveTo>
                <a:lnTo>
                  <a:pt x="5555" y="3857"/>
                </a:lnTo>
                <a:lnTo>
                  <a:pt x="5555" y="3857"/>
                </a:lnTo>
                <a:lnTo>
                  <a:pt x="5555" y="3857"/>
                </a:lnTo>
                <a:lnTo>
                  <a:pt x="5555" y="3857"/>
                </a:lnTo>
                <a:lnTo>
                  <a:pt x="5555" y="3857"/>
                </a:lnTo>
                <a:lnTo>
                  <a:pt x="5555" y="3857"/>
                </a:lnTo>
                <a:lnTo>
                  <a:pt x="5555" y="3856"/>
                </a:lnTo>
                <a:close/>
                <a:moveTo>
                  <a:pt x="5553" y="3860"/>
                </a:moveTo>
                <a:lnTo>
                  <a:pt x="5553" y="3860"/>
                </a:lnTo>
                <a:lnTo>
                  <a:pt x="5553" y="3860"/>
                </a:lnTo>
                <a:lnTo>
                  <a:pt x="5553" y="3859"/>
                </a:lnTo>
                <a:lnTo>
                  <a:pt x="5553" y="3860"/>
                </a:lnTo>
                <a:close/>
                <a:moveTo>
                  <a:pt x="5552" y="3865"/>
                </a:moveTo>
                <a:lnTo>
                  <a:pt x="5552" y="3866"/>
                </a:lnTo>
                <a:lnTo>
                  <a:pt x="5552" y="3864"/>
                </a:lnTo>
                <a:lnTo>
                  <a:pt x="5552" y="3865"/>
                </a:lnTo>
                <a:close/>
                <a:moveTo>
                  <a:pt x="5544" y="3890"/>
                </a:moveTo>
                <a:lnTo>
                  <a:pt x="5541" y="3899"/>
                </a:lnTo>
                <a:lnTo>
                  <a:pt x="5540" y="3904"/>
                </a:lnTo>
                <a:cubicBezTo>
                  <a:pt x="5537" y="3898"/>
                  <a:pt x="5534" y="3892"/>
                  <a:pt x="5531" y="3886"/>
                </a:cubicBezTo>
                <a:lnTo>
                  <a:pt x="5542" y="3887"/>
                </a:lnTo>
                <a:lnTo>
                  <a:pt x="5545" y="3887"/>
                </a:lnTo>
                <a:lnTo>
                  <a:pt x="5544" y="3890"/>
                </a:lnTo>
                <a:close/>
                <a:moveTo>
                  <a:pt x="5537" y="3913"/>
                </a:moveTo>
                <a:lnTo>
                  <a:pt x="5537" y="3914"/>
                </a:lnTo>
                <a:lnTo>
                  <a:pt x="5537" y="3912"/>
                </a:lnTo>
                <a:lnTo>
                  <a:pt x="5537" y="3913"/>
                </a:lnTo>
                <a:close/>
                <a:moveTo>
                  <a:pt x="5532" y="3933"/>
                </a:moveTo>
                <a:lnTo>
                  <a:pt x="5532" y="3933"/>
                </a:lnTo>
                <a:lnTo>
                  <a:pt x="5532" y="3933"/>
                </a:lnTo>
                <a:lnTo>
                  <a:pt x="5532" y="3935"/>
                </a:lnTo>
                <a:lnTo>
                  <a:pt x="5532" y="3936"/>
                </a:lnTo>
                <a:lnTo>
                  <a:pt x="5532" y="3936"/>
                </a:lnTo>
                <a:lnTo>
                  <a:pt x="5532" y="3936"/>
                </a:lnTo>
                <a:lnTo>
                  <a:pt x="5532" y="3936"/>
                </a:lnTo>
                <a:lnTo>
                  <a:pt x="5531" y="3938"/>
                </a:lnTo>
                <a:lnTo>
                  <a:pt x="5534" y="3929"/>
                </a:lnTo>
                <a:lnTo>
                  <a:pt x="5532" y="3933"/>
                </a:lnTo>
                <a:close/>
                <a:moveTo>
                  <a:pt x="5527" y="3950"/>
                </a:moveTo>
                <a:lnTo>
                  <a:pt x="5527" y="3951"/>
                </a:lnTo>
                <a:lnTo>
                  <a:pt x="5527" y="3950"/>
                </a:lnTo>
                <a:lnTo>
                  <a:pt x="5527" y="3948"/>
                </a:lnTo>
                <a:lnTo>
                  <a:pt x="5527" y="3950"/>
                </a:lnTo>
                <a:close/>
                <a:moveTo>
                  <a:pt x="5526" y="3955"/>
                </a:moveTo>
                <a:lnTo>
                  <a:pt x="5526" y="3956"/>
                </a:lnTo>
                <a:lnTo>
                  <a:pt x="5526" y="3956"/>
                </a:lnTo>
                <a:lnTo>
                  <a:pt x="5526" y="3957"/>
                </a:lnTo>
                <a:lnTo>
                  <a:pt x="5526" y="3955"/>
                </a:lnTo>
                <a:close/>
                <a:moveTo>
                  <a:pt x="5525" y="3958"/>
                </a:moveTo>
                <a:lnTo>
                  <a:pt x="5525" y="3956"/>
                </a:lnTo>
                <a:lnTo>
                  <a:pt x="5525" y="3958"/>
                </a:lnTo>
                <a:close/>
                <a:moveTo>
                  <a:pt x="5521" y="3975"/>
                </a:moveTo>
                <a:lnTo>
                  <a:pt x="5521" y="3975"/>
                </a:lnTo>
                <a:lnTo>
                  <a:pt x="5521" y="3973"/>
                </a:lnTo>
                <a:lnTo>
                  <a:pt x="5521" y="3975"/>
                </a:lnTo>
                <a:close/>
                <a:moveTo>
                  <a:pt x="5499" y="4064"/>
                </a:moveTo>
                <a:lnTo>
                  <a:pt x="5499" y="4064"/>
                </a:lnTo>
                <a:lnTo>
                  <a:pt x="5499" y="4062"/>
                </a:lnTo>
                <a:lnTo>
                  <a:pt x="5499" y="4065"/>
                </a:lnTo>
                <a:lnTo>
                  <a:pt x="5499" y="4064"/>
                </a:lnTo>
                <a:lnTo>
                  <a:pt x="5499" y="4064"/>
                </a:lnTo>
                <a:close/>
                <a:moveTo>
                  <a:pt x="5501" y="4057"/>
                </a:moveTo>
                <a:lnTo>
                  <a:pt x="5501" y="4057"/>
                </a:lnTo>
                <a:close/>
                <a:moveTo>
                  <a:pt x="5506" y="4033"/>
                </a:moveTo>
                <a:lnTo>
                  <a:pt x="5506" y="4033"/>
                </a:lnTo>
                <a:lnTo>
                  <a:pt x="5506" y="4033"/>
                </a:lnTo>
                <a:close/>
                <a:moveTo>
                  <a:pt x="5510" y="4018"/>
                </a:moveTo>
                <a:lnTo>
                  <a:pt x="5510" y="4019"/>
                </a:lnTo>
                <a:lnTo>
                  <a:pt x="5510" y="4019"/>
                </a:lnTo>
                <a:lnTo>
                  <a:pt x="5510" y="4018"/>
                </a:lnTo>
                <a:close/>
                <a:moveTo>
                  <a:pt x="5516" y="3992"/>
                </a:moveTo>
                <a:lnTo>
                  <a:pt x="5516" y="3992"/>
                </a:lnTo>
                <a:lnTo>
                  <a:pt x="5516" y="3990"/>
                </a:lnTo>
                <a:lnTo>
                  <a:pt x="5516" y="3992"/>
                </a:lnTo>
                <a:close/>
                <a:moveTo>
                  <a:pt x="5515" y="3997"/>
                </a:moveTo>
                <a:lnTo>
                  <a:pt x="5515" y="3999"/>
                </a:lnTo>
                <a:lnTo>
                  <a:pt x="5515" y="3999"/>
                </a:lnTo>
                <a:lnTo>
                  <a:pt x="5515" y="4000"/>
                </a:lnTo>
                <a:lnTo>
                  <a:pt x="5515" y="3999"/>
                </a:lnTo>
                <a:lnTo>
                  <a:pt x="5515" y="3997"/>
                </a:lnTo>
                <a:close/>
                <a:moveTo>
                  <a:pt x="5513" y="4004"/>
                </a:moveTo>
                <a:lnTo>
                  <a:pt x="5512" y="4007"/>
                </a:lnTo>
                <a:lnTo>
                  <a:pt x="5512" y="4006"/>
                </a:lnTo>
                <a:lnTo>
                  <a:pt x="5512" y="4004"/>
                </a:lnTo>
                <a:lnTo>
                  <a:pt x="5513" y="4004"/>
                </a:lnTo>
                <a:close/>
                <a:moveTo>
                  <a:pt x="5506" y="4033"/>
                </a:moveTo>
                <a:lnTo>
                  <a:pt x="5506" y="4033"/>
                </a:lnTo>
                <a:close/>
                <a:moveTo>
                  <a:pt x="5496" y="4081"/>
                </a:moveTo>
                <a:lnTo>
                  <a:pt x="5496" y="4079"/>
                </a:lnTo>
                <a:lnTo>
                  <a:pt x="5496" y="4079"/>
                </a:lnTo>
                <a:lnTo>
                  <a:pt x="5496" y="4076"/>
                </a:lnTo>
                <a:lnTo>
                  <a:pt x="5494" y="4082"/>
                </a:lnTo>
                <a:lnTo>
                  <a:pt x="5496" y="4081"/>
                </a:lnTo>
                <a:close/>
                <a:moveTo>
                  <a:pt x="5502" y="4052"/>
                </a:moveTo>
                <a:lnTo>
                  <a:pt x="5503" y="4048"/>
                </a:lnTo>
                <a:lnTo>
                  <a:pt x="5502" y="4054"/>
                </a:lnTo>
                <a:lnTo>
                  <a:pt x="5502" y="4052"/>
                </a:lnTo>
                <a:close/>
                <a:moveTo>
                  <a:pt x="5504" y="4042"/>
                </a:moveTo>
                <a:lnTo>
                  <a:pt x="5504" y="4042"/>
                </a:lnTo>
                <a:lnTo>
                  <a:pt x="5504" y="4042"/>
                </a:lnTo>
                <a:lnTo>
                  <a:pt x="5504" y="4039"/>
                </a:lnTo>
                <a:lnTo>
                  <a:pt x="5504" y="4041"/>
                </a:lnTo>
                <a:lnTo>
                  <a:pt x="5504" y="4042"/>
                </a:lnTo>
                <a:lnTo>
                  <a:pt x="5504" y="4042"/>
                </a:lnTo>
                <a:close/>
                <a:moveTo>
                  <a:pt x="5556" y="3852"/>
                </a:moveTo>
                <a:lnTo>
                  <a:pt x="5556" y="3852"/>
                </a:lnTo>
                <a:lnTo>
                  <a:pt x="5556" y="3852"/>
                </a:lnTo>
                <a:close/>
                <a:moveTo>
                  <a:pt x="5565" y="3825"/>
                </a:moveTo>
                <a:lnTo>
                  <a:pt x="5565" y="3824"/>
                </a:lnTo>
                <a:lnTo>
                  <a:pt x="5565" y="3824"/>
                </a:lnTo>
                <a:lnTo>
                  <a:pt x="5565" y="3824"/>
                </a:lnTo>
                <a:lnTo>
                  <a:pt x="5565" y="3824"/>
                </a:lnTo>
                <a:lnTo>
                  <a:pt x="5565" y="3824"/>
                </a:lnTo>
                <a:lnTo>
                  <a:pt x="5565" y="3824"/>
                </a:lnTo>
                <a:lnTo>
                  <a:pt x="5565" y="3825"/>
                </a:lnTo>
                <a:lnTo>
                  <a:pt x="5565" y="3825"/>
                </a:lnTo>
                <a:lnTo>
                  <a:pt x="5565" y="3824"/>
                </a:lnTo>
                <a:lnTo>
                  <a:pt x="5565" y="3824"/>
                </a:lnTo>
                <a:lnTo>
                  <a:pt x="5565" y="3824"/>
                </a:lnTo>
                <a:lnTo>
                  <a:pt x="5565" y="3824"/>
                </a:lnTo>
                <a:lnTo>
                  <a:pt x="5565" y="3822"/>
                </a:lnTo>
                <a:lnTo>
                  <a:pt x="5565" y="3824"/>
                </a:lnTo>
                <a:lnTo>
                  <a:pt x="5565" y="3824"/>
                </a:lnTo>
                <a:lnTo>
                  <a:pt x="5564" y="3826"/>
                </a:lnTo>
                <a:lnTo>
                  <a:pt x="5564" y="3824"/>
                </a:lnTo>
                <a:lnTo>
                  <a:pt x="5565" y="3825"/>
                </a:lnTo>
                <a:close/>
                <a:moveTo>
                  <a:pt x="5570" y="3811"/>
                </a:moveTo>
                <a:lnTo>
                  <a:pt x="5570" y="3811"/>
                </a:lnTo>
                <a:lnTo>
                  <a:pt x="5570" y="3811"/>
                </a:lnTo>
                <a:lnTo>
                  <a:pt x="5570" y="3812"/>
                </a:lnTo>
                <a:lnTo>
                  <a:pt x="5570" y="3812"/>
                </a:lnTo>
                <a:lnTo>
                  <a:pt x="5570" y="3812"/>
                </a:lnTo>
                <a:lnTo>
                  <a:pt x="5570" y="3811"/>
                </a:lnTo>
                <a:lnTo>
                  <a:pt x="5570" y="3811"/>
                </a:lnTo>
                <a:lnTo>
                  <a:pt x="5570" y="3811"/>
                </a:lnTo>
                <a:lnTo>
                  <a:pt x="5570" y="3811"/>
                </a:lnTo>
                <a:lnTo>
                  <a:pt x="5570" y="3810"/>
                </a:lnTo>
                <a:lnTo>
                  <a:pt x="5570" y="3811"/>
                </a:lnTo>
                <a:close/>
                <a:moveTo>
                  <a:pt x="5584" y="3775"/>
                </a:moveTo>
                <a:lnTo>
                  <a:pt x="5584" y="3775"/>
                </a:lnTo>
                <a:lnTo>
                  <a:pt x="5584" y="3776"/>
                </a:lnTo>
                <a:lnTo>
                  <a:pt x="5584" y="3775"/>
                </a:lnTo>
                <a:close/>
                <a:moveTo>
                  <a:pt x="5617" y="3705"/>
                </a:moveTo>
                <a:lnTo>
                  <a:pt x="5617" y="3703"/>
                </a:lnTo>
                <a:lnTo>
                  <a:pt x="5617" y="3702"/>
                </a:lnTo>
                <a:lnTo>
                  <a:pt x="5617" y="3702"/>
                </a:lnTo>
                <a:lnTo>
                  <a:pt x="5617" y="3702"/>
                </a:lnTo>
                <a:lnTo>
                  <a:pt x="5617" y="3703"/>
                </a:lnTo>
                <a:lnTo>
                  <a:pt x="5617" y="3704"/>
                </a:lnTo>
                <a:lnTo>
                  <a:pt x="5616" y="3706"/>
                </a:lnTo>
                <a:lnTo>
                  <a:pt x="5617" y="3705"/>
                </a:lnTo>
                <a:close/>
                <a:moveTo>
                  <a:pt x="5636" y="3674"/>
                </a:moveTo>
                <a:lnTo>
                  <a:pt x="5636" y="3674"/>
                </a:lnTo>
                <a:close/>
                <a:moveTo>
                  <a:pt x="5636" y="3674"/>
                </a:moveTo>
                <a:lnTo>
                  <a:pt x="5636" y="3674"/>
                </a:lnTo>
                <a:lnTo>
                  <a:pt x="5636" y="3674"/>
                </a:lnTo>
                <a:lnTo>
                  <a:pt x="5636" y="3674"/>
                </a:lnTo>
                <a:close/>
                <a:moveTo>
                  <a:pt x="5611" y="3695"/>
                </a:moveTo>
                <a:lnTo>
                  <a:pt x="5611" y="3695"/>
                </a:lnTo>
                <a:close/>
                <a:moveTo>
                  <a:pt x="5612" y="3694"/>
                </a:moveTo>
                <a:lnTo>
                  <a:pt x="5612" y="3694"/>
                </a:lnTo>
                <a:close/>
                <a:moveTo>
                  <a:pt x="5605" y="3700"/>
                </a:moveTo>
                <a:lnTo>
                  <a:pt x="5605" y="3700"/>
                </a:lnTo>
                <a:close/>
                <a:moveTo>
                  <a:pt x="5601" y="3703"/>
                </a:moveTo>
                <a:lnTo>
                  <a:pt x="5601" y="3703"/>
                </a:lnTo>
                <a:close/>
                <a:moveTo>
                  <a:pt x="5600" y="3703"/>
                </a:moveTo>
                <a:lnTo>
                  <a:pt x="5599" y="3703"/>
                </a:lnTo>
                <a:lnTo>
                  <a:pt x="5599" y="3703"/>
                </a:lnTo>
                <a:lnTo>
                  <a:pt x="5600" y="3703"/>
                </a:lnTo>
                <a:close/>
                <a:moveTo>
                  <a:pt x="5594" y="3707"/>
                </a:moveTo>
                <a:lnTo>
                  <a:pt x="5594" y="3707"/>
                </a:lnTo>
                <a:lnTo>
                  <a:pt x="5594" y="3707"/>
                </a:lnTo>
                <a:close/>
                <a:moveTo>
                  <a:pt x="5593" y="3708"/>
                </a:moveTo>
                <a:lnTo>
                  <a:pt x="5593" y="3708"/>
                </a:lnTo>
                <a:lnTo>
                  <a:pt x="5593" y="3708"/>
                </a:lnTo>
                <a:lnTo>
                  <a:pt x="5593" y="3708"/>
                </a:lnTo>
                <a:lnTo>
                  <a:pt x="5593" y="3708"/>
                </a:lnTo>
                <a:lnTo>
                  <a:pt x="5594" y="3707"/>
                </a:lnTo>
                <a:lnTo>
                  <a:pt x="5595" y="3707"/>
                </a:lnTo>
                <a:lnTo>
                  <a:pt x="5595" y="3707"/>
                </a:lnTo>
                <a:lnTo>
                  <a:pt x="5595" y="3707"/>
                </a:lnTo>
                <a:lnTo>
                  <a:pt x="5595" y="3707"/>
                </a:lnTo>
                <a:lnTo>
                  <a:pt x="5595" y="3707"/>
                </a:lnTo>
                <a:lnTo>
                  <a:pt x="5595" y="3707"/>
                </a:lnTo>
                <a:lnTo>
                  <a:pt x="5595" y="3707"/>
                </a:lnTo>
                <a:lnTo>
                  <a:pt x="5595" y="3707"/>
                </a:lnTo>
                <a:lnTo>
                  <a:pt x="5595" y="3707"/>
                </a:lnTo>
                <a:lnTo>
                  <a:pt x="5596" y="3707"/>
                </a:lnTo>
                <a:lnTo>
                  <a:pt x="5597" y="3706"/>
                </a:lnTo>
                <a:lnTo>
                  <a:pt x="5598" y="3706"/>
                </a:lnTo>
                <a:lnTo>
                  <a:pt x="5599" y="3705"/>
                </a:lnTo>
                <a:lnTo>
                  <a:pt x="5601" y="3704"/>
                </a:lnTo>
                <a:lnTo>
                  <a:pt x="5601" y="3704"/>
                </a:lnTo>
                <a:lnTo>
                  <a:pt x="5601" y="3704"/>
                </a:lnTo>
                <a:lnTo>
                  <a:pt x="5601" y="3704"/>
                </a:lnTo>
                <a:lnTo>
                  <a:pt x="5601" y="3704"/>
                </a:lnTo>
                <a:lnTo>
                  <a:pt x="5601" y="3704"/>
                </a:lnTo>
                <a:lnTo>
                  <a:pt x="5601" y="3704"/>
                </a:lnTo>
                <a:lnTo>
                  <a:pt x="5602" y="3703"/>
                </a:lnTo>
                <a:lnTo>
                  <a:pt x="5602" y="3703"/>
                </a:lnTo>
                <a:lnTo>
                  <a:pt x="5603" y="3702"/>
                </a:lnTo>
                <a:lnTo>
                  <a:pt x="5603" y="3702"/>
                </a:lnTo>
                <a:lnTo>
                  <a:pt x="5603" y="3702"/>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6" y="3700"/>
                </a:lnTo>
                <a:lnTo>
                  <a:pt x="5607" y="3699"/>
                </a:lnTo>
                <a:lnTo>
                  <a:pt x="5607" y="3699"/>
                </a:lnTo>
                <a:lnTo>
                  <a:pt x="5608" y="3699"/>
                </a:lnTo>
                <a:lnTo>
                  <a:pt x="5608" y="3699"/>
                </a:lnTo>
                <a:lnTo>
                  <a:pt x="5608" y="3699"/>
                </a:lnTo>
                <a:lnTo>
                  <a:pt x="5608" y="3699"/>
                </a:lnTo>
                <a:lnTo>
                  <a:pt x="5609" y="3699"/>
                </a:lnTo>
                <a:lnTo>
                  <a:pt x="5609" y="3699"/>
                </a:lnTo>
                <a:lnTo>
                  <a:pt x="5609" y="3699"/>
                </a:lnTo>
                <a:lnTo>
                  <a:pt x="5609" y="3699"/>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0" y="3699"/>
                </a:lnTo>
                <a:lnTo>
                  <a:pt x="5610" y="3699"/>
                </a:lnTo>
                <a:lnTo>
                  <a:pt x="5610" y="3699"/>
                </a:lnTo>
                <a:lnTo>
                  <a:pt x="5611" y="3698"/>
                </a:lnTo>
                <a:lnTo>
                  <a:pt x="5611" y="3698"/>
                </a:lnTo>
                <a:lnTo>
                  <a:pt x="5611" y="3698"/>
                </a:lnTo>
                <a:lnTo>
                  <a:pt x="5611" y="3698"/>
                </a:lnTo>
                <a:lnTo>
                  <a:pt x="5611" y="3698"/>
                </a:lnTo>
                <a:lnTo>
                  <a:pt x="5614" y="3696"/>
                </a:lnTo>
                <a:lnTo>
                  <a:pt x="5614" y="3696"/>
                </a:lnTo>
                <a:lnTo>
                  <a:pt x="5615" y="3694"/>
                </a:lnTo>
                <a:lnTo>
                  <a:pt x="5616" y="3693"/>
                </a:lnTo>
                <a:lnTo>
                  <a:pt x="5616" y="3693"/>
                </a:lnTo>
                <a:lnTo>
                  <a:pt x="5616" y="3693"/>
                </a:lnTo>
                <a:lnTo>
                  <a:pt x="5616" y="3693"/>
                </a:lnTo>
                <a:lnTo>
                  <a:pt x="5616" y="3693"/>
                </a:lnTo>
                <a:lnTo>
                  <a:pt x="5617" y="3692"/>
                </a:lnTo>
                <a:lnTo>
                  <a:pt x="5617" y="3692"/>
                </a:lnTo>
                <a:lnTo>
                  <a:pt x="5617" y="3692"/>
                </a:lnTo>
                <a:lnTo>
                  <a:pt x="5617" y="3692"/>
                </a:lnTo>
                <a:lnTo>
                  <a:pt x="5617" y="3692"/>
                </a:lnTo>
                <a:lnTo>
                  <a:pt x="5617" y="3692"/>
                </a:lnTo>
                <a:lnTo>
                  <a:pt x="5617" y="3692"/>
                </a:lnTo>
                <a:lnTo>
                  <a:pt x="5617" y="3692"/>
                </a:lnTo>
                <a:lnTo>
                  <a:pt x="5617" y="3692"/>
                </a:lnTo>
                <a:lnTo>
                  <a:pt x="5617" y="3692"/>
                </a:lnTo>
                <a:lnTo>
                  <a:pt x="5615" y="3694"/>
                </a:lnTo>
                <a:lnTo>
                  <a:pt x="5615" y="3694"/>
                </a:lnTo>
                <a:lnTo>
                  <a:pt x="5615" y="3694"/>
                </a:lnTo>
                <a:lnTo>
                  <a:pt x="5615" y="3694"/>
                </a:lnTo>
                <a:lnTo>
                  <a:pt x="5615" y="3694"/>
                </a:lnTo>
                <a:lnTo>
                  <a:pt x="5615" y="3694"/>
                </a:lnTo>
                <a:lnTo>
                  <a:pt x="5615" y="3695"/>
                </a:lnTo>
                <a:lnTo>
                  <a:pt x="5614" y="3698"/>
                </a:lnTo>
                <a:lnTo>
                  <a:pt x="5615" y="3695"/>
                </a:lnTo>
                <a:lnTo>
                  <a:pt x="5612" y="3699"/>
                </a:lnTo>
                <a:lnTo>
                  <a:pt x="5612" y="3700"/>
                </a:lnTo>
                <a:lnTo>
                  <a:pt x="5611" y="3702"/>
                </a:lnTo>
                <a:cubicBezTo>
                  <a:pt x="5609" y="3705"/>
                  <a:pt x="5607" y="3709"/>
                  <a:pt x="5605" y="3713"/>
                </a:cubicBezTo>
                <a:lnTo>
                  <a:pt x="5605" y="3714"/>
                </a:lnTo>
                <a:lnTo>
                  <a:pt x="5602" y="3718"/>
                </a:lnTo>
                <a:lnTo>
                  <a:pt x="5601" y="3721"/>
                </a:lnTo>
                <a:lnTo>
                  <a:pt x="5601" y="3719"/>
                </a:lnTo>
                <a:lnTo>
                  <a:pt x="5601" y="3720"/>
                </a:lnTo>
                <a:lnTo>
                  <a:pt x="5601" y="3720"/>
                </a:lnTo>
                <a:lnTo>
                  <a:pt x="5601" y="3720"/>
                </a:lnTo>
                <a:lnTo>
                  <a:pt x="5601" y="3720"/>
                </a:lnTo>
                <a:lnTo>
                  <a:pt x="5601" y="3720"/>
                </a:lnTo>
                <a:lnTo>
                  <a:pt x="5601" y="3720"/>
                </a:lnTo>
                <a:lnTo>
                  <a:pt x="5601" y="3720"/>
                </a:lnTo>
                <a:lnTo>
                  <a:pt x="5601" y="3720"/>
                </a:lnTo>
                <a:lnTo>
                  <a:pt x="5601" y="3721"/>
                </a:lnTo>
                <a:lnTo>
                  <a:pt x="5601" y="3721"/>
                </a:lnTo>
                <a:lnTo>
                  <a:pt x="5602" y="3719"/>
                </a:lnTo>
                <a:lnTo>
                  <a:pt x="5602" y="3718"/>
                </a:lnTo>
                <a:lnTo>
                  <a:pt x="5600" y="3722"/>
                </a:lnTo>
                <a:lnTo>
                  <a:pt x="5598" y="3725"/>
                </a:lnTo>
                <a:lnTo>
                  <a:pt x="5598" y="3726"/>
                </a:lnTo>
                <a:lnTo>
                  <a:pt x="5598" y="3727"/>
                </a:lnTo>
                <a:lnTo>
                  <a:pt x="5598" y="3729"/>
                </a:lnTo>
                <a:lnTo>
                  <a:pt x="5596" y="3732"/>
                </a:lnTo>
                <a:lnTo>
                  <a:pt x="5595" y="3734"/>
                </a:lnTo>
                <a:lnTo>
                  <a:pt x="5594" y="3737"/>
                </a:lnTo>
                <a:lnTo>
                  <a:pt x="5592" y="3740"/>
                </a:lnTo>
                <a:lnTo>
                  <a:pt x="5591" y="3743"/>
                </a:lnTo>
                <a:lnTo>
                  <a:pt x="5591" y="3743"/>
                </a:lnTo>
                <a:lnTo>
                  <a:pt x="5592" y="3741"/>
                </a:lnTo>
                <a:lnTo>
                  <a:pt x="5592" y="3741"/>
                </a:lnTo>
                <a:lnTo>
                  <a:pt x="5592" y="3741"/>
                </a:lnTo>
                <a:lnTo>
                  <a:pt x="5592" y="3741"/>
                </a:lnTo>
                <a:lnTo>
                  <a:pt x="5592" y="3743"/>
                </a:lnTo>
                <a:lnTo>
                  <a:pt x="5592" y="3743"/>
                </a:lnTo>
                <a:lnTo>
                  <a:pt x="5592" y="3744"/>
                </a:lnTo>
                <a:lnTo>
                  <a:pt x="5592" y="3744"/>
                </a:lnTo>
                <a:lnTo>
                  <a:pt x="5592" y="3745"/>
                </a:lnTo>
                <a:lnTo>
                  <a:pt x="5591" y="3746"/>
                </a:lnTo>
                <a:lnTo>
                  <a:pt x="5591" y="3746"/>
                </a:lnTo>
                <a:lnTo>
                  <a:pt x="5591" y="3747"/>
                </a:lnTo>
                <a:lnTo>
                  <a:pt x="5591" y="3748"/>
                </a:lnTo>
                <a:lnTo>
                  <a:pt x="5591" y="3748"/>
                </a:lnTo>
                <a:lnTo>
                  <a:pt x="5587" y="3742"/>
                </a:lnTo>
                <a:lnTo>
                  <a:pt x="5581" y="3733"/>
                </a:lnTo>
                <a:cubicBezTo>
                  <a:pt x="5581" y="3733"/>
                  <a:pt x="5580" y="3732"/>
                  <a:pt x="5580" y="3731"/>
                </a:cubicBezTo>
                <a:cubicBezTo>
                  <a:pt x="5579" y="3730"/>
                  <a:pt x="5578" y="3730"/>
                  <a:pt x="5577" y="3729"/>
                </a:cubicBezTo>
                <a:lnTo>
                  <a:pt x="5588" y="3729"/>
                </a:lnTo>
                <a:lnTo>
                  <a:pt x="5586" y="3730"/>
                </a:lnTo>
                <a:lnTo>
                  <a:pt x="5586" y="3730"/>
                </a:lnTo>
                <a:lnTo>
                  <a:pt x="5586" y="3730"/>
                </a:lnTo>
                <a:lnTo>
                  <a:pt x="5587" y="3730"/>
                </a:lnTo>
                <a:lnTo>
                  <a:pt x="5587" y="3730"/>
                </a:lnTo>
                <a:lnTo>
                  <a:pt x="5587" y="3730"/>
                </a:lnTo>
                <a:lnTo>
                  <a:pt x="5587" y="3730"/>
                </a:lnTo>
                <a:lnTo>
                  <a:pt x="5587" y="3730"/>
                </a:lnTo>
                <a:lnTo>
                  <a:pt x="5587" y="3730"/>
                </a:lnTo>
                <a:lnTo>
                  <a:pt x="5587" y="3730"/>
                </a:lnTo>
                <a:lnTo>
                  <a:pt x="5587" y="3730"/>
                </a:lnTo>
                <a:lnTo>
                  <a:pt x="5587" y="3730"/>
                </a:lnTo>
                <a:lnTo>
                  <a:pt x="5587" y="3730"/>
                </a:lnTo>
                <a:lnTo>
                  <a:pt x="5588" y="3729"/>
                </a:lnTo>
                <a:lnTo>
                  <a:pt x="5588" y="3729"/>
                </a:lnTo>
                <a:lnTo>
                  <a:pt x="5588" y="3729"/>
                </a:lnTo>
                <a:lnTo>
                  <a:pt x="5588" y="3729"/>
                </a:lnTo>
                <a:lnTo>
                  <a:pt x="5588" y="3729"/>
                </a:lnTo>
                <a:lnTo>
                  <a:pt x="5590" y="3728"/>
                </a:lnTo>
                <a:lnTo>
                  <a:pt x="5590" y="3728"/>
                </a:lnTo>
                <a:lnTo>
                  <a:pt x="5590" y="3728"/>
                </a:lnTo>
                <a:lnTo>
                  <a:pt x="5590" y="3728"/>
                </a:lnTo>
                <a:lnTo>
                  <a:pt x="5593" y="3708"/>
                </a:lnTo>
                <a:close/>
                <a:moveTo>
                  <a:pt x="5636" y="3672"/>
                </a:moveTo>
                <a:lnTo>
                  <a:pt x="5636" y="3672"/>
                </a:lnTo>
                <a:close/>
                <a:moveTo>
                  <a:pt x="5590" y="3710"/>
                </a:moveTo>
                <a:lnTo>
                  <a:pt x="5590" y="3710"/>
                </a:lnTo>
                <a:lnTo>
                  <a:pt x="5590" y="3710"/>
                </a:lnTo>
                <a:lnTo>
                  <a:pt x="5590" y="3710"/>
                </a:lnTo>
                <a:close/>
                <a:moveTo>
                  <a:pt x="5581" y="3716"/>
                </a:moveTo>
                <a:lnTo>
                  <a:pt x="5581" y="3716"/>
                </a:lnTo>
                <a:lnTo>
                  <a:pt x="5581" y="3716"/>
                </a:lnTo>
                <a:lnTo>
                  <a:pt x="5581" y="3716"/>
                </a:lnTo>
                <a:close/>
                <a:moveTo>
                  <a:pt x="5581" y="3716"/>
                </a:moveTo>
                <a:lnTo>
                  <a:pt x="5581" y="3716"/>
                </a:lnTo>
                <a:close/>
                <a:moveTo>
                  <a:pt x="5572" y="3723"/>
                </a:moveTo>
                <a:lnTo>
                  <a:pt x="5572" y="3723"/>
                </a:lnTo>
                <a:lnTo>
                  <a:pt x="5572" y="3723"/>
                </a:lnTo>
                <a:lnTo>
                  <a:pt x="5573" y="3722"/>
                </a:lnTo>
                <a:lnTo>
                  <a:pt x="5572" y="3722"/>
                </a:lnTo>
                <a:lnTo>
                  <a:pt x="5572" y="3723"/>
                </a:lnTo>
                <a:close/>
                <a:moveTo>
                  <a:pt x="5563" y="3729"/>
                </a:moveTo>
                <a:lnTo>
                  <a:pt x="5563" y="3729"/>
                </a:lnTo>
                <a:lnTo>
                  <a:pt x="5561" y="3730"/>
                </a:lnTo>
                <a:lnTo>
                  <a:pt x="5561" y="3730"/>
                </a:lnTo>
                <a:lnTo>
                  <a:pt x="5563" y="3729"/>
                </a:lnTo>
                <a:lnTo>
                  <a:pt x="5564" y="3729"/>
                </a:lnTo>
                <a:lnTo>
                  <a:pt x="5563" y="3729"/>
                </a:lnTo>
                <a:close/>
                <a:moveTo>
                  <a:pt x="5545" y="3740"/>
                </a:moveTo>
                <a:lnTo>
                  <a:pt x="5545" y="3740"/>
                </a:lnTo>
                <a:lnTo>
                  <a:pt x="5545" y="3740"/>
                </a:lnTo>
                <a:close/>
                <a:moveTo>
                  <a:pt x="5536" y="3746"/>
                </a:moveTo>
                <a:lnTo>
                  <a:pt x="5535" y="3746"/>
                </a:lnTo>
                <a:lnTo>
                  <a:pt x="5535" y="3746"/>
                </a:lnTo>
                <a:lnTo>
                  <a:pt x="5535" y="3746"/>
                </a:lnTo>
                <a:lnTo>
                  <a:pt x="5535" y="3746"/>
                </a:lnTo>
                <a:lnTo>
                  <a:pt x="5535" y="3746"/>
                </a:lnTo>
                <a:lnTo>
                  <a:pt x="5535" y="3746"/>
                </a:lnTo>
                <a:lnTo>
                  <a:pt x="5533" y="3747"/>
                </a:lnTo>
                <a:lnTo>
                  <a:pt x="5533" y="3747"/>
                </a:lnTo>
                <a:lnTo>
                  <a:pt x="5533" y="3747"/>
                </a:lnTo>
                <a:lnTo>
                  <a:pt x="5533" y="3747"/>
                </a:lnTo>
                <a:lnTo>
                  <a:pt x="5533" y="3747"/>
                </a:lnTo>
                <a:lnTo>
                  <a:pt x="5535" y="3747"/>
                </a:lnTo>
                <a:lnTo>
                  <a:pt x="5536" y="3745"/>
                </a:lnTo>
                <a:lnTo>
                  <a:pt x="5536" y="3746"/>
                </a:lnTo>
                <a:close/>
                <a:moveTo>
                  <a:pt x="5523" y="3754"/>
                </a:moveTo>
                <a:lnTo>
                  <a:pt x="5523" y="3754"/>
                </a:lnTo>
                <a:lnTo>
                  <a:pt x="5523" y="3754"/>
                </a:lnTo>
                <a:close/>
                <a:moveTo>
                  <a:pt x="5500" y="3768"/>
                </a:moveTo>
                <a:lnTo>
                  <a:pt x="5500" y="3768"/>
                </a:lnTo>
                <a:lnTo>
                  <a:pt x="5500" y="3768"/>
                </a:lnTo>
                <a:close/>
                <a:moveTo>
                  <a:pt x="5492" y="3772"/>
                </a:moveTo>
                <a:lnTo>
                  <a:pt x="5492" y="3772"/>
                </a:lnTo>
                <a:close/>
                <a:moveTo>
                  <a:pt x="5488" y="3775"/>
                </a:moveTo>
                <a:lnTo>
                  <a:pt x="5488" y="3775"/>
                </a:lnTo>
                <a:close/>
                <a:moveTo>
                  <a:pt x="5488" y="3775"/>
                </a:moveTo>
                <a:lnTo>
                  <a:pt x="5488" y="3775"/>
                </a:lnTo>
                <a:close/>
                <a:moveTo>
                  <a:pt x="5491" y="3773"/>
                </a:moveTo>
                <a:lnTo>
                  <a:pt x="5491" y="3773"/>
                </a:lnTo>
                <a:close/>
                <a:moveTo>
                  <a:pt x="5480" y="3779"/>
                </a:moveTo>
                <a:lnTo>
                  <a:pt x="5487" y="3775"/>
                </a:lnTo>
                <a:lnTo>
                  <a:pt x="5487" y="3775"/>
                </a:lnTo>
                <a:lnTo>
                  <a:pt x="5487" y="3775"/>
                </a:lnTo>
                <a:lnTo>
                  <a:pt x="5487" y="3775"/>
                </a:lnTo>
                <a:lnTo>
                  <a:pt x="5487" y="3775"/>
                </a:lnTo>
                <a:lnTo>
                  <a:pt x="5488" y="3775"/>
                </a:lnTo>
                <a:lnTo>
                  <a:pt x="5487" y="3775"/>
                </a:lnTo>
                <a:lnTo>
                  <a:pt x="5487" y="3775"/>
                </a:lnTo>
                <a:lnTo>
                  <a:pt x="5487" y="3775"/>
                </a:lnTo>
                <a:lnTo>
                  <a:pt x="5487" y="3775"/>
                </a:lnTo>
                <a:lnTo>
                  <a:pt x="5488" y="3775"/>
                </a:lnTo>
                <a:lnTo>
                  <a:pt x="5488" y="3775"/>
                </a:lnTo>
                <a:lnTo>
                  <a:pt x="5488" y="3775"/>
                </a:lnTo>
                <a:lnTo>
                  <a:pt x="5488" y="3775"/>
                </a:lnTo>
                <a:lnTo>
                  <a:pt x="5488"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9" y="3775"/>
                </a:lnTo>
                <a:lnTo>
                  <a:pt x="5490" y="3775"/>
                </a:lnTo>
                <a:lnTo>
                  <a:pt x="5491" y="3775"/>
                </a:lnTo>
                <a:lnTo>
                  <a:pt x="5491" y="3775"/>
                </a:lnTo>
                <a:lnTo>
                  <a:pt x="5489" y="3776"/>
                </a:lnTo>
                <a:lnTo>
                  <a:pt x="5491" y="3775"/>
                </a:lnTo>
                <a:lnTo>
                  <a:pt x="5491" y="3775"/>
                </a:lnTo>
                <a:lnTo>
                  <a:pt x="5491" y="3775"/>
                </a:lnTo>
                <a:lnTo>
                  <a:pt x="5492" y="3775"/>
                </a:lnTo>
                <a:lnTo>
                  <a:pt x="5492" y="3775"/>
                </a:lnTo>
                <a:lnTo>
                  <a:pt x="5494" y="3774"/>
                </a:lnTo>
                <a:lnTo>
                  <a:pt x="5494" y="3774"/>
                </a:lnTo>
                <a:lnTo>
                  <a:pt x="5494" y="3774"/>
                </a:lnTo>
                <a:lnTo>
                  <a:pt x="5497" y="3773"/>
                </a:lnTo>
                <a:lnTo>
                  <a:pt x="5498" y="3773"/>
                </a:lnTo>
                <a:lnTo>
                  <a:pt x="5500" y="3771"/>
                </a:lnTo>
                <a:lnTo>
                  <a:pt x="5501" y="3771"/>
                </a:lnTo>
                <a:lnTo>
                  <a:pt x="5499" y="3772"/>
                </a:lnTo>
                <a:lnTo>
                  <a:pt x="5501" y="3771"/>
                </a:lnTo>
                <a:lnTo>
                  <a:pt x="5501" y="3771"/>
                </a:lnTo>
                <a:lnTo>
                  <a:pt x="5502" y="3771"/>
                </a:lnTo>
                <a:lnTo>
                  <a:pt x="5503" y="3771"/>
                </a:lnTo>
                <a:lnTo>
                  <a:pt x="5503" y="3771"/>
                </a:lnTo>
                <a:lnTo>
                  <a:pt x="5503" y="3771"/>
                </a:lnTo>
                <a:lnTo>
                  <a:pt x="5503" y="3771"/>
                </a:lnTo>
                <a:lnTo>
                  <a:pt x="5503" y="3771"/>
                </a:lnTo>
                <a:lnTo>
                  <a:pt x="5503" y="3771"/>
                </a:lnTo>
                <a:lnTo>
                  <a:pt x="5503" y="3771"/>
                </a:lnTo>
                <a:lnTo>
                  <a:pt x="5505" y="3770"/>
                </a:lnTo>
                <a:lnTo>
                  <a:pt x="5505" y="3770"/>
                </a:lnTo>
                <a:lnTo>
                  <a:pt x="5505" y="3770"/>
                </a:lnTo>
                <a:lnTo>
                  <a:pt x="5505" y="3770"/>
                </a:lnTo>
                <a:lnTo>
                  <a:pt x="5505" y="3770"/>
                </a:lnTo>
                <a:lnTo>
                  <a:pt x="5505" y="3770"/>
                </a:lnTo>
                <a:lnTo>
                  <a:pt x="5505" y="3770"/>
                </a:lnTo>
                <a:lnTo>
                  <a:pt x="5504" y="3770"/>
                </a:lnTo>
                <a:lnTo>
                  <a:pt x="5504" y="3770"/>
                </a:lnTo>
                <a:lnTo>
                  <a:pt x="5505" y="3770"/>
                </a:lnTo>
                <a:lnTo>
                  <a:pt x="5505" y="3770"/>
                </a:lnTo>
                <a:lnTo>
                  <a:pt x="5505" y="3770"/>
                </a:lnTo>
                <a:lnTo>
                  <a:pt x="5507" y="3769"/>
                </a:lnTo>
                <a:lnTo>
                  <a:pt x="5509" y="3768"/>
                </a:lnTo>
                <a:lnTo>
                  <a:pt x="5511" y="3768"/>
                </a:lnTo>
                <a:lnTo>
                  <a:pt x="5511" y="3768"/>
                </a:lnTo>
                <a:lnTo>
                  <a:pt x="5515" y="3766"/>
                </a:lnTo>
                <a:lnTo>
                  <a:pt x="5516" y="3765"/>
                </a:lnTo>
                <a:lnTo>
                  <a:pt x="5523" y="3765"/>
                </a:lnTo>
                <a:cubicBezTo>
                  <a:pt x="5542" y="3767"/>
                  <a:pt x="5558" y="3769"/>
                  <a:pt x="5568" y="3771"/>
                </a:cubicBezTo>
                <a:lnTo>
                  <a:pt x="5568" y="3771"/>
                </a:lnTo>
                <a:lnTo>
                  <a:pt x="5572" y="3777"/>
                </a:lnTo>
                <a:lnTo>
                  <a:pt x="5575" y="3783"/>
                </a:lnTo>
                <a:lnTo>
                  <a:pt x="5577" y="3779"/>
                </a:lnTo>
                <a:lnTo>
                  <a:pt x="5578" y="3776"/>
                </a:lnTo>
                <a:lnTo>
                  <a:pt x="5578" y="3776"/>
                </a:lnTo>
                <a:lnTo>
                  <a:pt x="5578" y="3776"/>
                </a:lnTo>
                <a:lnTo>
                  <a:pt x="5578" y="3776"/>
                </a:lnTo>
                <a:lnTo>
                  <a:pt x="5577" y="3779"/>
                </a:lnTo>
                <a:lnTo>
                  <a:pt x="5576" y="3781"/>
                </a:lnTo>
                <a:lnTo>
                  <a:pt x="5575" y="3783"/>
                </a:lnTo>
                <a:lnTo>
                  <a:pt x="5575" y="3783"/>
                </a:lnTo>
                <a:lnTo>
                  <a:pt x="5574" y="3786"/>
                </a:lnTo>
                <a:lnTo>
                  <a:pt x="5572" y="3792"/>
                </a:lnTo>
                <a:lnTo>
                  <a:pt x="5570" y="3797"/>
                </a:lnTo>
                <a:lnTo>
                  <a:pt x="5567" y="3803"/>
                </a:lnTo>
                <a:lnTo>
                  <a:pt x="5565" y="3809"/>
                </a:lnTo>
                <a:lnTo>
                  <a:pt x="5562" y="3818"/>
                </a:lnTo>
                <a:lnTo>
                  <a:pt x="5558" y="3829"/>
                </a:lnTo>
                <a:lnTo>
                  <a:pt x="5557" y="3832"/>
                </a:lnTo>
                <a:lnTo>
                  <a:pt x="5556" y="3834"/>
                </a:lnTo>
                <a:lnTo>
                  <a:pt x="5556" y="3837"/>
                </a:lnTo>
                <a:lnTo>
                  <a:pt x="5552" y="3849"/>
                </a:lnTo>
                <a:lnTo>
                  <a:pt x="5552" y="3849"/>
                </a:lnTo>
                <a:lnTo>
                  <a:pt x="5552" y="3849"/>
                </a:lnTo>
                <a:lnTo>
                  <a:pt x="5552" y="3849"/>
                </a:lnTo>
                <a:lnTo>
                  <a:pt x="5552" y="3849"/>
                </a:lnTo>
                <a:lnTo>
                  <a:pt x="5552" y="3850"/>
                </a:lnTo>
                <a:lnTo>
                  <a:pt x="5552" y="3850"/>
                </a:lnTo>
                <a:lnTo>
                  <a:pt x="5552" y="3850"/>
                </a:lnTo>
                <a:lnTo>
                  <a:pt x="5552" y="3850"/>
                </a:lnTo>
                <a:lnTo>
                  <a:pt x="5552" y="3852"/>
                </a:lnTo>
                <a:lnTo>
                  <a:pt x="5552" y="3852"/>
                </a:lnTo>
                <a:lnTo>
                  <a:pt x="5552" y="3852"/>
                </a:lnTo>
                <a:lnTo>
                  <a:pt x="5552" y="3852"/>
                </a:lnTo>
                <a:lnTo>
                  <a:pt x="5552" y="3853"/>
                </a:lnTo>
                <a:lnTo>
                  <a:pt x="5552" y="3853"/>
                </a:lnTo>
                <a:lnTo>
                  <a:pt x="5552" y="3855"/>
                </a:lnTo>
                <a:lnTo>
                  <a:pt x="5552" y="3855"/>
                </a:lnTo>
                <a:lnTo>
                  <a:pt x="5552" y="3855"/>
                </a:lnTo>
                <a:lnTo>
                  <a:pt x="5552" y="3855"/>
                </a:lnTo>
                <a:lnTo>
                  <a:pt x="5552" y="3855"/>
                </a:lnTo>
                <a:lnTo>
                  <a:pt x="5552" y="3855"/>
                </a:lnTo>
                <a:lnTo>
                  <a:pt x="5552" y="3853"/>
                </a:lnTo>
                <a:lnTo>
                  <a:pt x="5552" y="3853"/>
                </a:lnTo>
                <a:lnTo>
                  <a:pt x="5552" y="3853"/>
                </a:lnTo>
                <a:lnTo>
                  <a:pt x="5550" y="3857"/>
                </a:lnTo>
                <a:lnTo>
                  <a:pt x="5550" y="3859"/>
                </a:lnTo>
                <a:lnTo>
                  <a:pt x="5550" y="3859"/>
                </a:lnTo>
                <a:lnTo>
                  <a:pt x="5550" y="3859"/>
                </a:lnTo>
                <a:lnTo>
                  <a:pt x="5550" y="3859"/>
                </a:lnTo>
                <a:lnTo>
                  <a:pt x="5550" y="3859"/>
                </a:lnTo>
                <a:lnTo>
                  <a:pt x="5550" y="3859"/>
                </a:lnTo>
                <a:lnTo>
                  <a:pt x="5550" y="3859"/>
                </a:lnTo>
                <a:lnTo>
                  <a:pt x="5550" y="3861"/>
                </a:lnTo>
                <a:lnTo>
                  <a:pt x="5549" y="3865"/>
                </a:lnTo>
                <a:lnTo>
                  <a:pt x="5548" y="3869"/>
                </a:lnTo>
                <a:lnTo>
                  <a:pt x="5547" y="3873"/>
                </a:lnTo>
                <a:lnTo>
                  <a:pt x="5547" y="3873"/>
                </a:lnTo>
                <a:cubicBezTo>
                  <a:pt x="5547" y="3873"/>
                  <a:pt x="5547" y="3873"/>
                  <a:pt x="5546" y="3873"/>
                </a:cubicBezTo>
                <a:cubicBezTo>
                  <a:pt x="5541" y="3873"/>
                  <a:pt x="5536" y="3873"/>
                  <a:pt x="5531" y="3873"/>
                </a:cubicBezTo>
                <a:lnTo>
                  <a:pt x="5515" y="3872"/>
                </a:lnTo>
                <a:cubicBezTo>
                  <a:pt x="5503" y="3850"/>
                  <a:pt x="5491" y="3830"/>
                  <a:pt x="5478" y="3810"/>
                </a:cubicBezTo>
                <a:lnTo>
                  <a:pt x="5473" y="3803"/>
                </a:lnTo>
                <a:lnTo>
                  <a:pt x="5469" y="3797"/>
                </a:lnTo>
                <a:lnTo>
                  <a:pt x="5467" y="3793"/>
                </a:lnTo>
                <a:lnTo>
                  <a:pt x="5467" y="3792"/>
                </a:lnTo>
                <a:lnTo>
                  <a:pt x="5480" y="3779"/>
                </a:lnTo>
                <a:close/>
                <a:moveTo>
                  <a:pt x="5526" y="3952"/>
                </a:moveTo>
                <a:lnTo>
                  <a:pt x="5527" y="3948"/>
                </a:lnTo>
                <a:lnTo>
                  <a:pt x="5527" y="3949"/>
                </a:lnTo>
                <a:lnTo>
                  <a:pt x="5527" y="3952"/>
                </a:lnTo>
                <a:lnTo>
                  <a:pt x="5527" y="3952"/>
                </a:lnTo>
                <a:lnTo>
                  <a:pt x="5527" y="3952"/>
                </a:lnTo>
                <a:lnTo>
                  <a:pt x="5525" y="3959"/>
                </a:lnTo>
                <a:lnTo>
                  <a:pt x="5523" y="3969"/>
                </a:lnTo>
                <a:lnTo>
                  <a:pt x="5520" y="3981"/>
                </a:lnTo>
                <a:lnTo>
                  <a:pt x="5520" y="3981"/>
                </a:lnTo>
                <a:lnTo>
                  <a:pt x="5520" y="3982"/>
                </a:lnTo>
                <a:lnTo>
                  <a:pt x="5520" y="3981"/>
                </a:lnTo>
                <a:lnTo>
                  <a:pt x="5520" y="3981"/>
                </a:lnTo>
                <a:lnTo>
                  <a:pt x="5520" y="3982"/>
                </a:lnTo>
                <a:lnTo>
                  <a:pt x="5520" y="3982"/>
                </a:lnTo>
                <a:lnTo>
                  <a:pt x="5520" y="3984"/>
                </a:lnTo>
                <a:lnTo>
                  <a:pt x="5520" y="3984"/>
                </a:lnTo>
                <a:lnTo>
                  <a:pt x="5520" y="3982"/>
                </a:lnTo>
                <a:lnTo>
                  <a:pt x="5520" y="3982"/>
                </a:lnTo>
                <a:lnTo>
                  <a:pt x="5520" y="3981"/>
                </a:lnTo>
                <a:lnTo>
                  <a:pt x="5517" y="3991"/>
                </a:lnTo>
                <a:lnTo>
                  <a:pt x="5517" y="3991"/>
                </a:lnTo>
                <a:lnTo>
                  <a:pt x="5514" y="3991"/>
                </a:lnTo>
                <a:lnTo>
                  <a:pt x="5498" y="3991"/>
                </a:lnTo>
                <a:cubicBezTo>
                  <a:pt x="5484" y="3991"/>
                  <a:pt x="5466" y="3991"/>
                  <a:pt x="5443" y="3991"/>
                </a:cubicBezTo>
                <a:lnTo>
                  <a:pt x="5440" y="3991"/>
                </a:lnTo>
                <a:cubicBezTo>
                  <a:pt x="5427" y="3962"/>
                  <a:pt x="5412" y="3935"/>
                  <a:pt x="5397" y="3908"/>
                </a:cubicBezTo>
                <a:cubicBezTo>
                  <a:pt x="5392" y="3899"/>
                  <a:pt x="5387" y="3891"/>
                  <a:pt x="5382" y="3882"/>
                </a:cubicBezTo>
                <a:lnTo>
                  <a:pt x="5380" y="3880"/>
                </a:lnTo>
                <a:cubicBezTo>
                  <a:pt x="5404" y="3880"/>
                  <a:pt x="5427" y="3880"/>
                  <a:pt x="5448" y="3880"/>
                </a:cubicBezTo>
                <a:cubicBezTo>
                  <a:pt x="5465" y="3880"/>
                  <a:pt x="5481" y="3881"/>
                  <a:pt x="5495" y="3882"/>
                </a:cubicBezTo>
                <a:cubicBezTo>
                  <a:pt x="5506" y="3905"/>
                  <a:pt x="5516" y="3929"/>
                  <a:pt x="5526" y="3952"/>
                </a:cubicBezTo>
                <a:close/>
                <a:moveTo>
                  <a:pt x="5346" y="3891"/>
                </a:moveTo>
                <a:cubicBezTo>
                  <a:pt x="5355" y="3907"/>
                  <a:pt x="5364" y="3925"/>
                  <a:pt x="5373" y="3942"/>
                </a:cubicBezTo>
                <a:cubicBezTo>
                  <a:pt x="5381" y="3959"/>
                  <a:pt x="5389" y="3975"/>
                  <a:pt x="5396" y="3992"/>
                </a:cubicBezTo>
                <a:cubicBezTo>
                  <a:pt x="5365" y="3992"/>
                  <a:pt x="5332" y="3994"/>
                  <a:pt x="5298" y="3995"/>
                </a:cubicBezTo>
                <a:lnTo>
                  <a:pt x="5295" y="3990"/>
                </a:lnTo>
                <a:cubicBezTo>
                  <a:pt x="5287" y="3974"/>
                  <a:pt x="5278" y="3959"/>
                  <a:pt x="5269" y="3944"/>
                </a:cubicBezTo>
                <a:lnTo>
                  <a:pt x="5262" y="3933"/>
                </a:lnTo>
                <a:cubicBezTo>
                  <a:pt x="5260" y="3930"/>
                  <a:pt x="5257" y="3925"/>
                  <a:pt x="5256" y="3924"/>
                </a:cubicBezTo>
                <a:lnTo>
                  <a:pt x="5255" y="3922"/>
                </a:lnTo>
                <a:lnTo>
                  <a:pt x="5253" y="3920"/>
                </a:lnTo>
                <a:lnTo>
                  <a:pt x="5252" y="3918"/>
                </a:lnTo>
                <a:lnTo>
                  <a:pt x="5249" y="3913"/>
                </a:lnTo>
                <a:lnTo>
                  <a:pt x="5248" y="3911"/>
                </a:lnTo>
                <a:lnTo>
                  <a:pt x="5299" y="3882"/>
                </a:lnTo>
                <a:lnTo>
                  <a:pt x="5340" y="3881"/>
                </a:lnTo>
                <a:lnTo>
                  <a:pt x="5346" y="3891"/>
                </a:lnTo>
                <a:close/>
                <a:moveTo>
                  <a:pt x="5331" y="3865"/>
                </a:moveTo>
                <a:lnTo>
                  <a:pt x="5328" y="3865"/>
                </a:lnTo>
                <a:lnTo>
                  <a:pt x="5330" y="3864"/>
                </a:lnTo>
                <a:lnTo>
                  <a:pt x="5331" y="3865"/>
                </a:lnTo>
                <a:close/>
                <a:moveTo>
                  <a:pt x="5114" y="4195"/>
                </a:moveTo>
                <a:cubicBezTo>
                  <a:pt x="5133" y="4191"/>
                  <a:pt x="5152" y="4188"/>
                  <a:pt x="5171" y="4185"/>
                </a:cubicBezTo>
                <a:cubicBezTo>
                  <a:pt x="5179" y="4219"/>
                  <a:pt x="5185" y="4253"/>
                  <a:pt x="5189" y="4288"/>
                </a:cubicBezTo>
                <a:cubicBezTo>
                  <a:pt x="5192" y="4315"/>
                  <a:pt x="5193" y="4343"/>
                  <a:pt x="5192" y="4370"/>
                </a:cubicBezTo>
                <a:cubicBezTo>
                  <a:pt x="5192" y="4372"/>
                  <a:pt x="5192" y="4374"/>
                  <a:pt x="5192" y="4375"/>
                </a:cubicBezTo>
                <a:cubicBezTo>
                  <a:pt x="5177" y="4378"/>
                  <a:pt x="5163" y="4381"/>
                  <a:pt x="5149" y="4385"/>
                </a:cubicBezTo>
                <a:lnTo>
                  <a:pt x="5149" y="4385"/>
                </a:lnTo>
                <a:lnTo>
                  <a:pt x="5149" y="4385"/>
                </a:lnTo>
                <a:cubicBezTo>
                  <a:pt x="5149" y="4382"/>
                  <a:pt x="5149" y="4383"/>
                  <a:pt x="5149" y="4385"/>
                </a:cubicBezTo>
                <a:lnTo>
                  <a:pt x="5149" y="4385"/>
                </a:lnTo>
                <a:cubicBezTo>
                  <a:pt x="5149" y="4380"/>
                  <a:pt x="5149" y="4376"/>
                  <a:pt x="5149" y="4372"/>
                </a:cubicBezTo>
                <a:cubicBezTo>
                  <a:pt x="5147" y="4346"/>
                  <a:pt x="5144" y="4321"/>
                  <a:pt x="5139" y="4296"/>
                </a:cubicBezTo>
                <a:cubicBezTo>
                  <a:pt x="5133" y="4262"/>
                  <a:pt x="5124" y="4228"/>
                  <a:pt x="5113" y="4195"/>
                </a:cubicBezTo>
                <a:lnTo>
                  <a:pt x="5114" y="4195"/>
                </a:lnTo>
                <a:close/>
                <a:moveTo>
                  <a:pt x="5164" y="4923"/>
                </a:moveTo>
                <a:lnTo>
                  <a:pt x="5176" y="4915"/>
                </a:lnTo>
                <a:lnTo>
                  <a:pt x="5183" y="4911"/>
                </a:lnTo>
                <a:lnTo>
                  <a:pt x="5188" y="4907"/>
                </a:lnTo>
                <a:cubicBezTo>
                  <a:pt x="5195" y="4902"/>
                  <a:pt x="5200" y="4897"/>
                  <a:pt x="5207" y="4893"/>
                </a:cubicBezTo>
                <a:cubicBezTo>
                  <a:pt x="5219" y="4883"/>
                  <a:pt x="5230" y="4873"/>
                  <a:pt x="5241" y="4864"/>
                </a:cubicBezTo>
                <a:cubicBezTo>
                  <a:pt x="5262" y="4845"/>
                  <a:pt x="5281" y="4824"/>
                  <a:pt x="5299" y="4802"/>
                </a:cubicBezTo>
                <a:cubicBezTo>
                  <a:pt x="5332" y="4761"/>
                  <a:pt x="5358" y="4715"/>
                  <a:pt x="5375" y="4665"/>
                </a:cubicBezTo>
                <a:cubicBezTo>
                  <a:pt x="5379" y="4654"/>
                  <a:pt x="5383" y="4642"/>
                  <a:pt x="5386" y="4630"/>
                </a:cubicBezTo>
                <a:lnTo>
                  <a:pt x="5406" y="4631"/>
                </a:lnTo>
                <a:lnTo>
                  <a:pt x="5411" y="4631"/>
                </a:lnTo>
                <a:lnTo>
                  <a:pt x="5416" y="4590"/>
                </a:lnTo>
                <a:lnTo>
                  <a:pt x="5415" y="4598"/>
                </a:lnTo>
                <a:lnTo>
                  <a:pt x="5414" y="4605"/>
                </a:lnTo>
                <a:lnTo>
                  <a:pt x="5414" y="4605"/>
                </a:lnTo>
                <a:cubicBezTo>
                  <a:pt x="5413" y="4605"/>
                  <a:pt x="5413" y="4605"/>
                  <a:pt x="5412" y="4605"/>
                </a:cubicBezTo>
                <a:lnTo>
                  <a:pt x="5400" y="4605"/>
                </a:lnTo>
                <a:lnTo>
                  <a:pt x="5393" y="4605"/>
                </a:lnTo>
                <a:cubicBezTo>
                  <a:pt x="5399" y="4578"/>
                  <a:pt x="5404" y="4551"/>
                  <a:pt x="5406" y="4524"/>
                </a:cubicBezTo>
                <a:lnTo>
                  <a:pt x="5420" y="4525"/>
                </a:lnTo>
                <a:lnTo>
                  <a:pt x="5424" y="4525"/>
                </a:lnTo>
                <a:lnTo>
                  <a:pt x="5424" y="4525"/>
                </a:lnTo>
                <a:lnTo>
                  <a:pt x="5420" y="4554"/>
                </a:lnTo>
                <a:lnTo>
                  <a:pt x="5429" y="4487"/>
                </a:lnTo>
                <a:lnTo>
                  <a:pt x="5430" y="4479"/>
                </a:lnTo>
                <a:lnTo>
                  <a:pt x="5430" y="4483"/>
                </a:lnTo>
                <a:lnTo>
                  <a:pt x="5430" y="4478"/>
                </a:lnTo>
                <a:cubicBezTo>
                  <a:pt x="5429" y="4486"/>
                  <a:pt x="5427" y="4494"/>
                  <a:pt x="5427" y="4502"/>
                </a:cubicBezTo>
                <a:lnTo>
                  <a:pt x="5426" y="4509"/>
                </a:lnTo>
                <a:lnTo>
                  <a:pt x="5426" y="4509"/>
                </a:lnTo>
                <a:cubicBezTo>
                  <a:pt x="5421" y="4510"/>
                  <a:pt x="5416" y="4510"/>
                  <a:pt x="5412" y="4509"/>
                </a:cubicBezTo>
                <a:lnTo>
                  <a:pt x="5408" y="4509"/>
                </a:lnTo>
                <a:cubicBezTo>
                  <a:pt x="5408" y="4504"/>
                  <a:pt x="5409" y="4498"/>
                  <a:pt x="5410" y="4492"/>
                </a:cubicBezTo>
                <a:cubicBezTo>
                  <a:pt x="5411" y="4476"/>
                  <a:pt x="5412" y="4460"/>
                  <a:pt x="5412" y="4443"/>
                </a:cubicBezTo>
                <a:cubicBezTo>
                  <a:pt x="5412" y="4440"/>
                  <a:pt x="5412" y="4436"/>
                  <a:pt x="5412" y="4433"/>
                </a:cubicBezTo>
                <a:cubicBezTo>
                  <a:pt x="5425" y="4434"/>
                  <a:pt x="5434" y="4435"/>
                  <a:pt x="5436" y="4436"/>
                </a:cubicBezTo>
                <a:lnTo>
                  <a:pt x="5436" y="4436"/>
                </a:lnTo>
                <a:lnTo>
                  <a:pt x="5433" y="4460"/>
                </a:lnTo>
                <a:lnTo>
                  <a:pt x="5433" y="4464"/>
                </a:lnTo>
                <a:lnTo>
                  <a:pt x="5433" y="4466"/>
                </a:lnTo>
                <a:lnTo>
                  <a:pt x="5433" y="4468"/>
                </a:lnTo>
                <a:lnTo>
                  <a:pt x="5433" y="4468"/>
                </a:lnTo>
                <a:lnTo>
                  <a:pt x="5433" y="4470"/>
                </a:lnTo>
                <a:lnTo>
                  <a:pt x="5433" y="4473"/>
                </a:lnTo>
                <a:lnTo>
                  <a:pt x="5433" y="4472"/>
                </a:lnTo>
                <a:lnTo>
                  <a:pt x="5432" y="4480"/>
                </a:lnTo>
                <a:lnTo>
                  <a:pt x="5433" y="4469"/>
                </a:lnTo>
                <a:lnTo>
                  <a:pt x="5434" y="4461"/>
                </a:lnTo>
                <a:lnTo>
                  <a:pt x="5440" y="4416"/>
                </a:lnTo>
                <a:lnTo>
                  <a:pt x="5449" y="4358"/>
                </a:lnTo>
                <a:cubicBezTo>
                  <a:pt x="5450" y="4347"/>
                  <a:pt x="5452" y="4337"/>
                  <a:pt x="5453" y="4326"/>
                </a:cubicBezTo>
                <a:lnTo>
                  <a:pt x="5453" y="4322"/>
                </a:lnTo>
                <a:lnTo>
                  <a:pt x="5455" y="4311"/>
                </a:lnTo>
                <a:lnTo>
                  <a:pt x="5456" y="4305"/>
                </a:lnTo>
                <a:lnTo>
                  <a:pt x="5464" y="4256"/>
                </a:lnTo>
                <a:lnTo>
                  <a:pt x="5467" y="4238"/>
                </a:lnTo>
                <a:lnTo>
                  <a:pt x="5467" y="4237"/>
                </a:lnTo>
                <a:lnTo>
                  <a:pt x="5468" y="4231"/>
                </a:lnTo>
                <a:cubicBezTo>
                  <a:pt x="5471" y="4245"/>
                  <a:pt x="5473" y="4260"/>
                  <a:pt x="5475" y="4274"/>
                </a:cubicBezTo>
                <a:cubicBezTo>
                  <a:pt x="5479" y="4312"/>
                  <a:pt x="5481" y="4349"/>
                  <a:pt x="5482" y="4387"/>
                </a:cubicBezTo>
                <a:lnTo>
                  <a:pt x="5482" y="4404"/>
                </a:lnTo>
                <a:lnTo>
                  <a:pt x="5482" y="4416"/>
                </a:lnTo>
                <a:lnTo>
                  <a:pt x="5482" y="4430"/>
                </a:lnTo>
                <a:lnTo>
                  <a:pt x="5482" y="4444"/>
                </a:lnTo>
                <a:cubicBezTo>
                  <a:pt x="5480" y="4462"/>
                  <a:pt x="5479" y="4480"/>
                  <a:pt x="5477" y="4498"/>
                </a:cubicBezTo>
                <a:cubicBezTo>
                  <a:pt x="5469" y="4562"/>
                  <a:pt x="5452" y="4624"/>
                  <a:pt x="5426" y="4683"/>
                </a:cubicBezTo>
                <a:cubicBezTo>
                  <a:pt x="5403" y="4735"/>
                  <a:pt x="5370" y="4783"/>
                  <a:pt x="5330" y="4825"/>
                </a:cubicBezTo>
                <a:cubicBezTo>
                  <a:pt x="5309" y="4846"/>
                  <a:pt x="5287" y="4866"/>
                  <a:pt x="5263" y="4884"/>
                </a:cubicBezTo>
                <a:cubicBezTo>
                  <a:pt x="5251" y="4893"/>
                  <a:pt x="5238" y="4902"/>
                  <a:pt x="5224" y="4911"/>
                </a:cubicBezTo>
                <a:cubicBezTo>
                  <a:pt x="5217" y="4916"/>
                  <a:pt x="5211" y="4920"/>
                  <a:pt x="5203" y="4924"/>
                </a:cubicBezTo>
                <a:lnTo>
                  <a:pt x="5191" y="4932"/>
                </a:lnTo>
                <a:lnTo>
                  <a:pt x="5178" y="4939"/>
                </a:lnTo>
                <a:cubicBezTo>
                  <a:pt x="5108" y="4978"/>
                  <a:pt x="5033" y="5008"/>
                  <a:pt x="4956" y="5027"/>
                </a:cubicBezTo>
                <a:cubicBezTo>
                  <a:pt x="5029" y="5001"/>
                  <a:pt x="5099" y="4967"/>
                  <a:pt x="5164" y="4924"/>
                </a:cubicBezTo>
                <a:lnTo>
                  <a:pt x="5164" y="4923"/>
                </a:lnTo>
                <a:close/>
                <a:moveTo>
                  <a:pt x="5052" y="5146"/>
                </a:moveTo>
                <a:cubicBezTo>
                  <a:pt x="5093" y="5129"/>
                  <a:pt x="5132" y="5109"/>
                  <a:pt x="5170" y="5087"/>
                </a:cubicBezTo>
                <a:cubicBezTo>
                  <a:pt x="5189" y="5076"/>
                  <a:pt x="5208" y="5065"/>
                  <a:pt x="5226" y="5053"/>
                </a:cubicBezTo>
                <a:cubicBezTo>
                  <a:pt x="5235" y="5047"/>
                  <a:pt x="5244" y="5040"/>
                  <a:pt x="5253" y="5034"/>
                </a:cubicBezTo>
                <a:lnTo>
                  <a:pt x="5266" y="5024"/>
                </a:lnTo>
                <a:lnTo>
                  <a:pt x="5278" y="5016"/>
                </a:lnTo>
                <a:cubicBezTo>
                  <a:pt x="5334" y="4973"/>
                  <a:pt x="5383" y="4922"/>
                  <a:pt x="5423" y="4865"/>
                </a:cubicBezTo>
                <a:cubicBezTo>
                  <a:pt x="5461" y="4811"/>
                  <a:pt x="5489" y="4751"/>
                  <a:pt x="5508" y="4688"/>
                </a:cubicBezTo>
                <a:cubicBezTo>
                  <a:pt x="5528" y="4619"/>
                  <a:pt x="5539" y="4548"/>
                  <a:pt x="5540" y="4476"/>
                </a:cubicBezTo>
                <a:cubicBezTo>
                  <a:pt x="5540" y="4458"/>
                  <a:pt x="5540" y="4437"/>
                  <a:pt x="5540" y="4418"/>
                </a:cubicBezTo>
                <a:lnTo>
                  <a:pt x="5540" y="4413"/>
                </a:lnTo>
                <a:lnTo>
                  <a:pt x="5540" y="4406"/>
                </a:lnTo>
                <a:lnTo>
                  <a:pt x="5540" y="4394"/>
                </a:lnTo>
                <a:lnTo>
                  <a:pt x="5540" y="4387"/>
                </a:lnTo>
                <a:cubicBezTo>
                  <a:pt x="5540" y="4394"/>
                  <a:pt x="5540" y="4389"/>
                  <a:pt x="5540" y="4390"/>
                </a:cubicBezTo>
                <a:lnTo>
                  <a:pt x="5540" y="4390"/>
                </a:lnTo>
                <a:lnTo>
                  <a:pt x="5540" y="4388"/>
                </a:lnTo>
                <a:cubicBezTo>
                  <a:pt x="5540" y="4379"/>
                  <a:pt x="5539" y="4369"/>
                  <a:pt x="5538" y="4359"/>
                </a:cubicBezTo>
                <a:cubicBezTo>
                  <a:pt x="5535" y="4320"/>
                  <a:pt x="5529" y="4281"/>
                  <a:pt x="5521" y="4242"/>
                </a:cubicBezTo>
                <a:cubicBezTo>
                  <a:pt x="5512" y="4200"/>
                  <a:pt x="5501" y="4158"/>
                  <a:pt x="5488" y="4117"/>
                </a:cubicBezTo>
                <a:lnTo>
                  <a:pt x="5490" y="4105"/>
                </a:lnTo>
                <a:lnTo>
                  <a:pt x="5493" y="4093"/>
                </a:lnTo>
                <a:lnTo>
                  <a:pt x="5494" y="4089"/>
                </a:lnTo>
                <a:lnTo>
                  <a:pt x="5494" y="4089"/>
                </a:lnTo>
                <a:lnTo>
                  <a:pt x="5494" y="4093"/>
                </a:lnTo>
                <a:lnTo>
                  <a:pt x="5494" y="4092"/>
                </a:lnTo>
                <a:lnTo>
                  <a:pt x="5494" y="4089"/>
                </a:lnTo>
                <a:lnTo>
                  <a:pt x="5494" y="4089"/>
                </a:lnTo>
                <a:lnTo>
                  <a:pt x="5497" y="4073"/>
                </a:lnTo>
                <a:lnTo>
                  <a:pt x="5500" y="4057"/>
                </a:lnTo>
                <a:lnTo>
                  <a:pt x="5504" y="4043"/>
                </a:lnTo>
                <a:lnTo>
                  <a:pt x="5509" y="4021"/>
                </a:lnTo>
                <a:lnTo>
                  <a:pt x="5510" y="4015"/>
                </a:lnTo>
                <a:cubicBezTo>
                  <a:pt x="5515" y="3994"/>
                  <a:pt x="5520" y="3975"/>
                  <a:pt x="5525" y="3957"/>
                </a:cubicBezTo>
                <a:lnTo>
                  <a:pt x="5525" y="3956"/>
                </a:lnTo>
                <a:lnTo>
                  <a:pt x="5526" y="3952"/>
                </a:lnTo>
                <a:cubicBezTo>
                  <a:pt x="5528" y="3958"/>
                  <a:pt x="5530" y="3963"/>
                  <a:pt x="5532" y="3968"/>
                </a:cubicBezTo>
                <a:cubicBezTo>
                  <a:pt x="5565" y="4049"/>
                  <a:pt x="5590" y="4134"/>
                  <a:pt x="5604" y="4220"/>
                </a:cubicBezTo>
                <a:cubicBezTo>
                  <a:pt x="5611" y="4262"/>
                  <a:pt x="5616" y="4305"/>
                  <a:pt x="5618" y="4348"/>
                </a:cubicBezTo>
                <a:cubicBezTo>
                  <a:pt x="5618" y="4358"/>
                  <a:pt x="5619" y="4369"/>
                  <a:pt x="5619" y="4380"/>
                </a:cubicBezTo>
                <a:lnTo>
                  <a:pt x="5619" y="4391"/>
                </a:lnTo>
                <a:cubicBezTo>
                  <a:pt x="5619" y="4391"/>
                  <a:pt x="5619" y="4385"/>
                  <a:pt x="5619" y="4388"/>
                </a:cubicBezTo>
                <a:lnTo>
                  <a:pt x="5619" y="4414"/>
                </a:lnTo>
                <a:cubicBezTo>
                  <a:pt x="5619" y="4422"/>
                  <a:pt x="5619" y="4434"/>
                  <a:pt x="5619" y="4444"/>
                </a:cubicBezTo>
                <a:cubicBezTo>
                  <a:pt x="5619" y="4454"/>
                  <a:pt x="5618" y="4465"/>
                  <a:pt x="5618" y="4476"/>
                </a:cubicBezTo>
                <a:cubicBezTo>
                  <a:pt x="5613" y="4555"/>
                  <a:pt x="5597" y="4633"/>
                  <a:pt x="5571" y="4707"/>
                </a:cubicBezTo>
                <a:cubicBezTo>
                  <a:pt x="5546" y="4775"/>
                  <a:pt x="5510" y="4839"/>
                  <a:pt x="5465" y="4896"/>
                </a:cubicBezTo>
                <a:cubicBezTo>
                  <a:pt x="5417" y="4954"/>
                  <a:pt x="5361" y="5005"/>
                  <a:pt x="5298" y="5046"/>
                </a:cubicBezTo>
                <a:lnTo>
                  <a:pt x="5285" y="5054"/>
                </a:lnTo>
                <a:lnTo>
                  <a:pt x="5271" y="5063"/>
                </a:lnTo>
                <a:cubicBezTo>
                  <a:pt x="5262" y="5069"/>
                  <a:pt x="5252" y="5075"/>
                  <a:pt x="5242" y="5081"/>
                </a:cubicBezTo>
                <a:cubicBezTo>
                  <a:pt x="5223" y="5092"/>
                  <a:pt x="5203" y="5103"/>
                  <a:pt x="5183" y="5113"/>
                </a:cubicBezTo>
                <a:cubicBezTo>
                  <a:pt x="5142" y="5133"/>
                  <a:pt x="5101" y="5150"/>
                  <a:pt x="5058" y="5165"/>
                </a:cubicBezTo>
                <a:cubicBezTo>
                  <a:pt x="4975" y="5194"/>
                  <a:pt x="4888" y="5213"/>
                  <a:pt x="4800" y="5223"/>
                </a:cubicBezTo>
                <a:cubicBezTo>
                  <a:pt x="4886" y="5206"/>
                  <a:pt x="4970" y="5180"/>
                  <a:pt x="5052" y="5146"/>
                </a:cubicBezTo>
                <a:close/>
                <a:moveTo>
                  <a:pt x="5618" y="3703"/>
                </a:moveTo>
                <a:lnTo>
                  <a:pt x="5618" y="3703"/>
                </a:lnTo>
                <a:lnTo>
                  <a:pt x="5618" y="3703"/>
                </a:lnTo>
                <a:lnTo>
                  <a:pt x="5618" y="3703"/>
                </a:lnTo>
                <a:close/>
                <a:moveTo>
                  <a:pt x="5622" y="3695"/>
                </a:moveTo>
                <a:lnTo>
                  <a:pt x="5622" y="3695"/>
                </a:lnTo>
                <a:lnTo>
                  <a:pt x="5622" y="3695"/>
                </a:lnTo>
                <a:lnTo>
                  <a:pt x="5622" y="3695"/>
                </a:lnTo>
                <a:lnTo>
                  <a:pt x="5622" y="3695"/>
                </a:lnTo>
                <a:lnTo>
                  <a:pt x="5622" y="3695"/>
                </a:lnTo>
                <a:lnTo>
                  <a:pt x="5622" y="3695"/>
                </a:lnTo>
                <a:lnTo>
                  <a:pt x="5622" y="3694"/>
                </a:lnTo>
                <a:lnTo>
                  <a:pt x="5622" y="3694"/>
                </a:lnTo>
                <a:lnTo>
                  <a:pt x="5622" y="3694"/>
                </a:lnTo>
                <a:lnTo>
                  <a:pt x="5622" y="3694"/>
                </a:lnTo>
                <a:lnTo>
                  <a:pt x="5622" y="3693"/>
                </a:lnTo>
                <a:lnTo>
                  <a:pt x="5621" y="3695"/>
                </a:lnTo>
                <a:lnTo>
                  <a:pt x="5620" y="3696"/>
                </a:lnTo>
                <a:lnTo>
                  <a:pt x="5620" y="3698"/>
                </a:lnTo>
                <a:lnTo>
                  <a:pt x="5622" y="3695"/>
                </a:lnTo>
                <a:close/>
                <a:moveTo>
                  <a:pt x="5626" y="3688"/>
                </a:moveTo>
                <a:lnTo>
                  <a:pt x="5626" y="3688"/>
                </a:lnTo>
                <a:lnTo>
                  <a:pt x="5626" y="3688"/>
                </a:lnTo>
                <a:close/>
                <a:moveTo>
                  <a:pt x="5628" y="3686"/>
                </a:moveTo>
                <a:lnTo>
                  <a:pt x="5628" y="3686"/>
                </a:lnTo>
                <a:lnTo>
                  <a:pt x="5628" y="3686"/>
                </a:lnTo>
                <a:close/>
                <a:moveTo>
                  <a:pt x="5634" y="3676"/>
                </a:moveTo>
                <a:lnTo>
                  <a:pt x="5634" y="3676"/>
                </a:lnTo>
                <a:lnTo>
                  <a:pt x="5634" y="3676"/>
                </a:lnTo>
                <a:close/>
                <a:moveTo>
                  <a:pt x="5635" y="3675"/>
                </a:moveTo>
                <a:lnTo>
                  <a:pt x="5637" y="3673"/>
                </a:lnTo>
                <a:lnTo>
                  <a:pt x="5635" y="3675"/>
                </a:lnTo>
                <a:close/>
                <a:moveTo>
                  <a:pt x="5639" y="3670"/>
                </a:moveTo>
                <a:lnTo>
                  <a:pt x="5639" y="3670"/>
                </a:lnTo>
                <a:close/>
                <a:moveTo>
                  <a:pt x="5615" y="3692"/>
                </a:moveTo>
                <a:lnTo>
                  <a:pt x="5615" y="3692"/>
                </a:lnTo>
                <a:close/>
                <a:moveTo>
                  <a:pt x="5601" y="3703"/>
                </a:moveTo>
                <a:lnTo>
                  <a:pt x="5601" y="3703"/>
                </a:lnTo>
                <a:lnTo>
                  <a:pt x="5601" y="3703"/>
                </a:lnTo>
                <a:lnTo>
                  <a:pt x="5601" y="3703"/>
                </a:lnTo>
                <a:lnTo>
                  <a:pt x="5601" y="3703"/>
                </a:lnTo>
                <a:lnTo>
                  <a:pt x="5601" y="3703"/>
                </a:lnTo>
                <a:lnTo>
                  <a:pt x="5601" y="3703"/>
                </a:lnTo>
                <a:close/>
                <a:moveTo>
                  <a:pt x="5600" y="3704"/>
                </a:moveTo>
                <a:lnTo>
                  <a:pt x="5600" y="3704"/>
                </a:lnTo>
                <a:close/>
                <a:moveTo>
                  <a:pt x="5593" y="3709"/>
                </a:moveTo>
                <a:lnTo>
                  <a:pt x="5593" y="3709"/>
                </a:lnTo>
                <a:close/>
                <a:moveTo>
                  <a:pt x="5592" y="3709"/>
                </a:moveTo>
                <a:lnTo>
                  <a:pt x="5592" y="3709"/>
                </a:lnTo>
                <a:lnTo>
                  <a:pt x="5592" y="3709"/>
                </a:lnTo>
                <a:close/>
                <a:moveTo>
                  <a:pt x="5590" y="3710"/>
                </a:moveTo>
                <a:lnTo>
                  <a:pt x="5590" y="3710"/>
                </a:lnTo>
                <a:lnTo>
                  <a:pt x="5590" y="3710"/>
                </a:lnTo>
                <a:lnTo>
                  <a:pt x="5590" y="3710"/>
                </a:lnTo>
                <a:lnTo>
                  <a:pt x="5590" y="3710"/>
                </a:lnTo>
                <a:lnTo>
                  <a:pt x="5590" y="3710"/>
                </a:lnTo>
                <a:lnTo>
                  <a:pt x="5590" y="3710"/>
                </a:lnTo>
                <a:lnTo>
                  <a:pt x="5590" y="3710"/>
                </a:lnTo>
                <a:lnTo>
                  <a:pt x="5590" y="3710"/>
                </a:lnTo>
                <a:lnTo>
                  <a:pt x="5590" y="3710"/>
                </a:lnTo>
                <a:close/>
                <a:moveTo>
                  <a:pt x="5587" y="3713"/>
                </a:moveTo>
                <a:lnTo>
                  <a:pt x="5586" y="3714"/>
                </a:lnTo>
                <a:lnTo>
                  <a:pt x="5586" y="3714"/>
                </a:lnTo>
                <a:lnTo>
                  <a:pt x="5586" y="3714"/>
                </a:lnTo>
                <a:lnTo>
                  <a:pt x="5586" y="3714"/>
                </a:lnTo>
                <a:lnTo>
                  <a:pt x="5586" y="3714"/>
                </a:lnTo>
                <a:lnTo>
                  <a:pt x="5586" y="3714"/>
                </a:lnTo>
                <a:lnTo>
                  <a:pt x="5587" y="3714"/>
                </a:lnTo>
                <a:lnTo>
                  <a:pt x="5587" y="3714"/>
                </a:lnTo>
                <a:lnTo>
                  <a:pt x="5587" y="3714"/>
                </a:lnTo>
                <a:lnTo>
                  <a:pt x="5587" y="3714"/>
                </a:lnTo>
                <a:lnTo>
                  <a:pt x="5587" y="3714"/>
                </a:lnTo>
                <a:lnTo>
                  <a:pt x="5586" y="3714"/>
                </a:lnTo>
                <a:lnTo>
                  <a:pt x="5591" y="3710"/>
                </a:lnTo>
                <a:lnTo>
                  <a:pt x="5587" y="3713"/>
                </a:lnTo>
                <a:close/>
                <a:moveTo>
                  <a:pt x="5582" y="3716"/>
                </a:moveTo>
                <a:lnTo>
                  <a:pt x="5582" y="3716"/>
                </a:lnTo>
                <a:lnTo>
                  <a:pt x="5583" y="3716"/>
                </a:lnTo>
                <a:lnTo>
                  <a:pt x="5582" y="3716"/>
                </a:lnTo>
                <a:lnTo>
                  <a:pt x="5582" y="3716"/>
                </a:lnTo>
                <a:lnTo>
                  <a:pt x="5582" y="3716"/>
                </a:lnTo>
                <a:lnTo>
                  <a:pt x="5582" y="3716"/>
                </a:lnTo>
                <a:lnTo>
                  <a:pt x="5582" y="3716"/>
                </a:lnTo>
                <a:lnTo>
                  <a:pt x="5582" y="3716"/>
                </a:lnTo>
                <a:lnTo>
                  <a:pt x="5582" y="3716"/>
                </a:lnTo>
                <a:lnTo>
                  <a:pt x="5582" y="3716"/>
                </a:lnTo>
                <a:lnTo>
                  <a:pt x="5582" y="3716"/>
                </a:lnTo>
                <a:close/>
                <a:moveTo>
                  <a:pt x="5577" y="3719"/>
                </a:moveTo>
                <a:lnTo>
                  <a:pt x="5575" y="3721"/>
                </a:lnTo>
                <a:lnTo>
                  <a:pt x="5577" y="3720"/>
                </a:lnTo>
                <a:lnTo>
                  <a:pt x="5576" y="3720"/>
                </a:lnTo>
                <a:lnTo>
                  <a:pt x="5576" y="3720"/>
                </a:lnTo>
                <a:lnTo>
                  <a:pt x="5576" y="3720"/>
                </a:lnTo>
                <a:lnTo>
                  <a:pt x="5576" y="3720"/>
                </a:lnTo>
                <a:lnTo>
                  <a:pt x="5576" y="3720"/>
                </a:lnTo>
                <a:lnTo>
                  <a:pt x="5576" y="3720"/>
                </a:lnTo>
                <a:lnTo>
                  <a:pt x="5575" y="3720"/>
                </a:lnTo>
                <a:lnTo>
                  <a:pt x="5575" y="3720"/>
                </a:lnTo>
                <a:lnTo>
                  <a:pt x="5575" y="3720"/>
                </a:lnTo>
                <a:lnTo>
                  <a:pt x="5579" y="3717"/>
                </a:lnTo>
                <a:lnTo>
                  <a:pt x="5577" y="3719"/>
                </a:lnTo>
                <a:close/>
                <a:moveTo>
                  <a:pt x="5563" y="3729"/>
                </a:moveTo>
                <a:lnTo>
                  <a:pt x="5563" y="3729"/>
                </a:lnTo>
                <a:close/>
                <a:moveTo>
                  <a:pt x="5552" y="3736"/>
                </a:moveTo>
                <a:lnTo>
                  <a:pt x="5552" y="3736"/>
                </a:lnTo>
                <a:lnTo>
                  <a:pt x="5552" y="3736"/>
                </a:lnTo>
                <a:close/>
                <a:moveTo>
                  <a:pt x="5549" y="3738"/>
                </a:moveTo>
                <a:lnTo>
                  <a:pt x="5547" y="3740"/>
                </a:lnTo>
                <a:lnTo>
                  <a:pt x="5547" y="3740"/>
                </a:lnTo>
                <a:lnTo>
                  <a:pt x="5547" y="3740"/>
                </a:lnTo>
                <a:lnTo>
                  <a:pt x="5547" y="3740"/>
                </a:lnTo>
                <a:lnTo>
                  <a:pt x="5547" y="3740"/>
                </a:lnTo>
                <a:lnTo>
                  <a:pt x="5547" y="3740"/>
                </a:lnTo>
                <a:lnTo>
                  <a:pt x="5547" y="3740"/>
                </a:lnTo>
                <a:lnTo>
                  <a:pt x="5547" y="3740"/>
                </a:lnTo>
                <a:lnTo>
                  <a:pt x="5547" y="3740"/>
                </a:lnTo>
                <a:lnTo>
                  <a:pt x="5548" y="3740"/>
                </a:lnTo>
                <a:lnTo>
                  <a:pt x="5550" y="3739"/>
                </a:lnTo>
                <a:lnTo>
                  <a:pt x="5551" y="3739"/>
                </a:lnTo>
                <a:lnTo>
                  <a:pt x="5550" y="3739"/>
                </a:lnTo>
                <a:lnTo>
                  <a:pt x="5550" y="3739"/>
                </a:lnTo>
                <a:lnTo>
                  <a:pt x="5549" y="3739"/>
                </a:lnTo>
                <a:lnTo>
                  <a:pt x="5549" y="3739"/>
                </a:lnTo>
                <a:lnTo>
                  <a:pt x="5549" y="3739"/>
                </a:lnTo>
                <a:lnTo>
                  <a:pt x="5549" y="3739"/>
                </a:lnTo>
                <a:lnTo>
                  <a:pt x="5549" y="3739"/>
                </a:lnTo>
                <a:lnTo>
                  <a:pt x="5549" y="3739"/>
                </a:lnTo>
                <a:lnTo>
                  <a:pt x="5549" y="3739"/>
                </a:lnTo>
                <a:lnTo>
                  <a:pt x="5549" y="3739"/>
                </a:lnTo>
                <a:lnTo>
                  <a:pt x="5549" y="3739"/>
                </a:lnTo>
                <a:lnTo>
                  <a:pt x="5548" y="3739"/>
                </a:lnTo>
                <a:lnTo>
                  <a:pt x="5548" y="3739"/>
                </a:lnTo>
                <a:lnTo>
                  <a:pt x="5548" y="3739"/>
                </a:lnTo>
                <a:lnTo>
                  <a:pt x="5548" y="3739"/>
                </a:lnTo>
                <a:lnTo>
                  <a:pt x="5550" y="3738"/>
                </a:lnTo>
                <a:lnTo>
                  <a:pt x="5552" y="3736"/>
                </a:lnTo>
                <a:lnTo>
                  <a:pt x="5551" y="3736"/>
                </a:lnTo>
                <a:lnTo>
                  <a:pt x="5549" y="3738"/>
                </a:lnTo>
                <a:close/>
                <a:moveTo>
                  <a:pt x="5538" y="3746"/>
                </a:moveTo>
                <a:lnTo>
                  <a:pt x="5538" y="3746"/>
                </a:lnTo>
                <a:lnTo>
                  <a:pt x="5538" y="3746"/>
                </a:lnTo>
                <a:close/>
                <a:moveTo>
                  <a:pt x="5534" y="3748"/>
                </a:moveTo>
                <a:lnTo>
                  <a:pt x="5533" y="3749"/>
                </a:lnTo>
                <a:lnTo>
                  <a:pt x="5532" y="3749"/>
                </a:lnTo>
                <a:lnTo>
                  <a:pt x="5532" y="3749"/>
                </a:lnTo>
                <a:lnTo>
                  <a:pt x="5532" y="3749"/>
                </a:lnTo>
                <a:lnTo>
                  <a:pt x="5532" y="3749"/>
                </a:lnTo>
                <a:lnTo>
                  <a:pt x="5531" y="3750"/>
                </a:lnTo>
                <a:lnTo>
                  <a:pt x="5535" y="3747"/>
                </a:lnTo>
                <a:lnTo>
                  <a:pt x="5535" y="3747"/>
                </a:lnTo>
                <a:lnTo>
                  <a:pt x="5535" y="3747"/>
                </a:lnTo>
                <a:lnTo>
                  <a:pt x="5534" y="3748"/>
                </a:lnTo>
                <a:close/>
                <a:moveTo>
                  <a:pt x="5501" y="3768"/>
                </a:moveTo>
                <a:lnTo>
                  <a:pt x="5501" y="3768"/>
                </a:lnTo>
                <a:lnTo>
                  <a:pt x="5501" y="3768"/>
                </a:lnTo>
                <a:lnTo>
                  <a:pt x="5501" y="3768"/>
                </a:lnTo>
                <a:close/>
                <a:moveTo>
                  <a:pt x="5499" y="3768"/>
                </a:moveTo>
                <a:lnTo>
                  <a:pt x="5499" y="3768"/>
                </a:lnTo>
                <a:lnTo>
                  <a:pt x="5499" y="3768"/>
                </a:lnTo>
                <a:close/>
                <a:moveTo>
                  <a:pt x="5448" y="3797"/>
                </a:moveTo>
                <a:lnTo>
                  <a:pt x="5449" y="3799"/>
                </a:lnTo>
                <a:lnTo>
                  <a:pt x="5454" y="3808"/>
                </a:lnTo>
                <a:lnTo>
                  <a:pt x="5462" y="3820"/>
                </a:lnTo>
                <a:cubicBezTo>
                  <a:pt x="5467" y="3830"/>
                  <a:pt x="5472" y="3839"/>
                  <a:pt x="5478" y="3849"/>
                </a:cubicBezTo>
                <a:lnTo>
                  <a:pt x="5484" y="3861"/>
                </a:lnTo>
                <a:lnTo>
                  <a:pt x="5472" y="3861"/>
                </a:lnTo>
                <a:cubicBezTo>
                  <a:pt x="5445" y="3861"/>
                  <a:pt x="5415" y="3861"/>
                  <a:pt x="5383" y="3861"/>
                </a:cubicBezTo>
                <a:lnTo>
                  <a:pt x="5369" y="3861"/>
                </a:lnTo>
                <a:lnTo>
                  <a:pt x="5366" y="3857"/>
                </a:lnTo>
                <a:lnTo>
                  <a:pt x="5361" y="3849"/>
                </a:lnTo>
                <a:lnTo>
                  <a:pt x="5360" y="3846"/>
                </a:lnTo>
                <a:lnTo>
                  <a:pt x="5360" y="3846"/>
                </a:lnTo>
                <a:lnTo>
                  <a:pt x="5385" y="3832"/>
                </a:lnTo>
                <a:lnTo>
                  <a:pt x="5422" y="3811"/>
                </a:lnTo>
                <a:lnTo>
                  <a:pt x="5448" y="3797"/>
                </a:lnTo>
                <a:close/>
                <a:moveTo>
                  <a:pt x="4948" y="4080"/>
                </a:moveTo>
                <a:lnTo>
                  <a:pt x="4895" y="4110"/>
                </a:lnTo>
                <a:lnTo>
                  <a:pt x="4895" y="4110"/>
                </a:lnTo>
                <a:lnTo>
                  <a:pt x="4751" y="4191"/>
                </a:lnTo>
                <a:cubicBezTo>
                  <a:pt x="4811" y="4143"/>
                  <a:pt x="4879" y="4105"/>
                  <a:pt x="4951" y="4078"/>
                </a:cubicBezTo>
                <a:lnTo>
                  <a:pt x="4948" y="4080"/>
                </a:lnTo>
                <a:close/>
                <a:moveTo>
                  <a:pt x="4980" y="4508"/>
                </a:moveTo>
                <a:cubicBezTo>
                  <a:pt x="4981" y="4511"/>
                  <a:pt x="4983" y="4514"/>
                  <a:pt x="4984" y="4517"/>
                </a:cubicBezTo>
                <a:cubicBezTo>
                  <a:pt x="4988" y="4527"/>
                  <a:pt x="4989" y="4538"/>
                  <a:pt x="4988" y="4549"/>
                </a:cubicBezTo>
                <a:cubicBezTo>
                  <a:pt x="4984" y="4566"/>
                  <a:pt x="4977" y="4583"/>
                  <a:pt x="4967" y="4597"/>
                </a:cubicBezTo>
                <a:cubicBezTo>
                  <a:pt x="4966" y="4598"/>
                  <a:pt x="4965" y="4600"/>
                  <a:pt x="4964" y="4601"/>
                </a:cubicBezTo>
                <a:lnTo>
                  <a:pt x="4962" y="4603"/>
                </a:lnTo>
                <a:lnTo>
                  <a:pt x="4959" y="4606"/>
                </a:lnTo>
                <a:lnTo>
                  <a:pt x="4949" y="4616"/>
                </a:lnTo>
                <a:cubicBezTo>
                  <a:pt x="4942" y="4623"/>
                  <a:pt x="4934" y="4630"/>
                  <a:pt x="4927" y="4637"/>
                </a:cubicBezTo>
                <a:cubicBezTo>
                  <a:pt x="4912" y="4650"/>
                  <a:pt x="4896" y="4662"/>
                  <a:pt x="4880" y="4674"/>
                </a:cubicBezTo>
                <a:cubicBezTo>
                  <a:pt x="4852" y="4695"/>
                  <a:pt x="4823" y="4714"/>
                  <a:pt x="4793" y="4731"/>
                </a:cubicBezTo>
                <a:cubicBezTo>
                  <a:pt x="4798" y="4717"/>
                  <a:pt x="4803" y="4704"/>
                  <a:pt x="4809" y="4691"/>
                </a:cubicBezTo>
                <a:cubicBezTo>
                  <a:pt x="4832" y="4641"/>
                  <a:pt x="4865" y="4596"/>
                  <a:pt x="4907" y="4560"/>
                </a:cubicBezTo>
                <a:cubicBezTo>
                  <a:pt x="4929" y="4540"/>
                  <a:pt x="4954" y="4522"/>
                  <a:pt x="4980" y="4507"/>
                </a:cubicBezTo>
                <a:lnTo>
                  <a:pt x="4980" y="4508"/>
                </a:lnTo>
                <a:close/>
                <a:moveTo>
                  <a:pt x="5606" y="3698"/>
                </a:moveTo>
                <a:lnTo>
                  <a:pt x="5606" y="3698"/>
                </a:lnTo>
                <a:lnTo>
                  <a:pt x="5606" y="3698"/>
                </a:lnTo>
                <a:close/>
                <a:moveTo>
                  <a:pt x="6536" y="2510"/>
                </a:moveTo>
                <a:cubicBezTo>
                  <a:pt x="6599" y="2558"/>
                  <a:pt x="6657" y="2611"/>
                  <a:pt x="6711" y="2668"/>
                </a:cubicBezTo>
                <a:cubicBezTo>
                  <a:pt x="6760" y="2720"/>
                  <a:pt x="6805" y="2775"/>
                  <a:pt x="6846" y="2833"/>
                </a:cubicBezTo>
                <a:cubicBezTo>
                  <a:pt x="6865" y="2860"/>
                  <a:pt x="6882" y="2885"/>
                  <a:pt x="6897" y="2910"/>
                </a:cubicBezTo>
                <a:cubicBezTo>
                  <a:pt x="6905" y="2922"/>
                  <a:pt x="6912" y="2934"/>
                  <a:pt x="6919" y="2946"/>
                </a:cubicBezTo>
                <a:lnTo>
                  <a:pt x="6931" y="2966"/>
                </a:lnTo>
                <a:lnTo>
                  <a:pt x="6934" y="2971"/>
                </a:lnTo>
                <a:lnTo>
                  <a:pt x="6939" y="2981"/>
                </a:lnTo>
                <a:lnTo>
                  <a:pt x="6950" y="3000"/>
                </a:lnTo>
                <a:lnTo>
                  <a:pt x="6969" y="3033"/>
                </a:lnTo>
                <a:cubicBezTo>
                  <a:pt x="6981" y="3055"/>
                  <a:pt x="6993" y="3077"/>
                  <a:pt x="7004" y="3099"/>
                </a:cubicBezTo>
                <a:cubicBezTo>
                  <a:pt x="7190" y="3459"/>
                  <a:pt x="7298" y="3854"/>
                  <a:pt x="7320" y="4259"/>
                </a:cubicBezTo>
                <a:cubicBezTo>
                  <a:pt x="7321" y="4285"/>
                  <a:pt x="7322" y="4311"/>
                  <a:pt x="7323" y="4336"/>
                </a:cubicBezTo>
                <a:lnTo>
                  <a:pt x="7323" y="4375"/>
                </a:lnTo>
                <a:lnTo>
                  <a:pt x="7323" y="4426"/>
                </a:lnTo>
                <a:lnTo>
                  <a:pt x="7323" y="4449"/>
                </a:lnTo>
                <a:lnTo>
                  <a:pt x="7323" y="4471"/>
                </a:lnTo>
                <a:lnTo>
                  <a:pt x="7323" y="4491"/>
                </a:lnTo>
                <a:cubicBezTo>
                  <a:pt x="7322" y="4517"/>
                  <a:pt x="7321" y="4543"/>
                  <a:pt x="7320" y="4569"/>
                </a:cubicBezTo>
                <a:cubicBezTo>
                  <a:pt x="7313" y="4676"/>
                  <a:pt x="7301" y="4784"/>
                  <a:pt x="7281" y="4890"/>
                </a:cubicBezTo>
                <a:cubicBezTo>
                  <a:pt x="7261" y="5002"/>
                  <a:pt x="7232" y="5112"/>
                  <a:pt x="7197" y="5220"/>
                </a:cubicBezTo>
                <a:cubicBezTo>
                  <a:pt x="7160" y="5332"/>
                  <a:pt x="7115" y="5440"/>
                  <a:pt x="7062" y="5546"/>
                </a:cubicBezTo>
                <a:cubicBezTo>
                  <a:pt x="6955" y="5758"/>
                  <a:pt x="6817" y="5952"/>
                  <a:pt x="6653" y="6123"/>
                </a:cubicBezTo>
                <a:cubicBezTo>
                  <a:pt x="6574" y="6205"/>
                  <a:pt x="6489" y="6281"/>
                  <a:pt x="6399" y="6351"/>
                </a:cubicBezTo>
                <a:cubicBezTo>
                  <a:pt x="6377" y="6368"/>
                  <a:pt x="6355" y="6385"/>
                  <a:pt x="6333" y="6401"/>
                </a:cubicBezTo>
                <a:lnTo>
                  <a:pt x="6300" y="6425"/>
                </a:lnTo>
                <a:lnTo>
                  <a:pt x="6284" y="6436"/>
                </a:lnTo>
                <a:lnTo>
                  <a:pt x="6268" y="6447"/>
                </a:lnTo>
                <a:cubicBezTo>
                  <a:pt x="6228" y="6473"/>
                  <a:pt x="6188" y="6499"/>
                  <a:pt x="6147" y="6523"/>
                </a:cubicBezTo>
                <a:cubicBezTo>
                  <a:pt x="5983" y="6620"/>
                  <a:pt x="5810" y="6699"/>
                  <a:pt x="5630" y="6759"/>
                </a:cubicBezTo>
                <a:cubicBezTo>
                  <a:pt x="5809" y="6695"/>
                  <a:pt x="5981" y="6613"/>
                  <a:pt x="6143" y="6513"/>
                </a:cubicBezTo>
                <a:cubicBezTo>
                  <a:pt x="6183" y="6488"/>
                  <a:pt x="6223" y="6461"/>
                  <a:pt x="6262" y="6434"/>
                </a:cubicBezTo>
                <a:lnTo>
                  <a:pt x="6294" y="6412"/>
                </a:lnTo>
                <a:lnTo>
                  <a:pt x="6326" y="6388"/>
                </a:lnTo>
                <a:cubicBezTo>
                  <a:pt x="6348" y="6372"/>
                  <a:pt x="6369" y="6354"/>
                  <a:pt x="6391" y="6337"/>
                </a:cubicBezTo>
                <a:cubicBezTo>
                  <a:pt x="6479" y="6266"/>
                  <a:pt x="6561" y="6190"/>
                  <a:pt x="6638" y="6108"/>
                </a:cubicBezTo>
                <a:cubicBezTo>
                  <a:pt x="6718" y="6023"/>
                  <a:pt x="6791" y="5933"/>
                  <a:pt x="6857" y="5837"/>
                </a:cubicBezTo>
                <a:cubicBezTo>
                  <a:pt x="6990" y="5646"/>
                  <a:pt x="7094" y="5435"/>
                  <a:pt x="7165" y="5213"/>
                </a:cubicBezTo>
                <a:cubicBezTo>
                  <a:pt x="7199" y="5107"/>
                  <a:pt x="7225" y="4999"/>
                  <a:pt x="7245" y="4889"/>
                </a:cubicBezTo>
                <a:cubicBezTo>
                  <a:pt x="7263" y="4785"/>
                  <a:pt x="7275" y="4680"/>
                  <a:pt x="7280" y="4574"/>
                </a:cubicBezTo>
                <a:cubicBezTo>
                  <a:pt x="7281" y="4548"/>
                  <a:pt x="7282" y="4523"/>
                  <a:pt x="7283" y="4497"/>
                </a:cubicBezTo>
                <a:lnTo>
                  <a:pt x="7283" y="4458"/>
                </a:lnTo>
                <a:lnTo>
                  <a:pt x="7283" y="4384"/>
                </a:lnTo>
                <a:lnTo>
                  <a:pt x="7282" y="4345"/>
                </a:lnTo>
                <a:cubicBezTo>
                  <a:pt x="7281" y="4320"/>
                  <a:pt x="7280" y="4295"/>
                  <a:pt x="7278" y="4269"/>
                </a:cubicBezTo>
                <a:cubicBezTo>
                  <a:pt x="7266" y="4071"/>
                  <a:pt x="7233" y="3874"/>
                  <a:pt x="7179" y="3683"/>
                </a:cubicBezTo>
                <a:cubicBezTo>
                  <a:pt x="7126" y="3494"/>
                  <a:pt x="7054" y="3311"/>
                  <a:pt x="6964" y="3137"/>
                </a:cubicBezTo>
                <a:cubicBezTo>
                  <a:pt x="6953" y="3116"/>
                  <a:pt x="6941" y="3094"/>
                  <a:pt x="6929" y="3073"/>
                </a:cubicBezTo>
                <a:lnTo>
                  <a:pt x="6912" y="3041"/>
                </a:lnTo>
                <a:lnTo>
                  <a:pt x="6892" y="3006"/>
                </a:lnTo>
                <a:lnTo>
                  <a:pt x="6886" y="2997"/>
                </a:lnTo>
                <a:lnTo>
                  <a:pt x="6884" y="2992"/>
                </a:lnTo>
                <a:lnTo>
                  <a:pt x="6881" y="2987"/>
                </a:lnTo>
                <a:lnTo>
                  <a:pt x="6872" y="2971"/>
                </a:lnTo>
                <a:cubicBezTo>
                  <a:pt x="6858" y="2949"/>
                  <a:pt x="6844" y="2925"/>
                  <a:pt x="6827" y="2901"/>
                </a:cubicBezTo>
                <a:cubicBezTo>
                  <a:pt x="6791" y="2846"/>
                  <a:pt x="6751" y="2794"/>
                  <a:pt x="6708" y="2745"/>
                </a:cubicBezTo>
                <a:cubicBezTo>
                  <a:pt x="6610" y="2634"/>
                  <a:pt x="6495" y="2538"/>
                  <a:pt x="6367" y="2463"/>
                </a:cubicBezTo>
                <a:lnTo>
                  <a:pt x="6356" y="2456"/>
                </a:lnTo>
                <a:cubicBezTo>
                  <a:pt x="6392" y="2462"/>
                  <a:pt x="6426" y="2469"/>
                  <a:pt x="6461" y="2477"/>
                </a:cubicBezTo>
                <a:lnTo>
                  <a:pt x="6507" y="2487"/>
                </a:lnTo>
                <a:cubicBezTo>
                  <a:pt x="6517" y="2495"/>
                  <a:pt x="6527" y="2502"/>
                  <a:pt x="6537" y="2510"/>
                </a:cubicBezTo>
                <a:lnTo>
                  <a:pt x="6536" y="2510"/>
                </a:lnTo>
                <a:close/>
              </a:path>
            </a:pathLst>
          </a:custGeom>
          <a:gradFill>
            <a:gsLst>
              <a:gs pos="0">
                <a:srgbClr val="DFB88D">
                  <a:lumMod val="56000"/>
                  <a:lumOff val="44000"/>
                  <a:alpha val="14000"/>
                </a:srgbClr>
              </a:gs>
              <a:gs pos="100000">
                <a:srgbClr val="9A5A33">
                  <a:lumMod val="86000"/>
                  <a:lumOff val="14000"/>
                  <a:alpha val="2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238" name="PA-文本框 237"/>
          <p:cNvSpPr txBox="1"/>
          <p:nvPr>
            <p:custDataLst>
              <p:tags r:id="rId2"/>
            </p:custDataLst>
          </p:nvPr>
        </p:nvSpPr>
        <p:spPr>
          <a:xfrm>
            <a:off x="4328160" y="1948934"/>
            <a:ext cx="3535680" cy="1200329"/>
          </a:xfrm>
          <a:prstGeom prst="rect">
            <a:avLst/>
          </a:prstGeom>
          <a:noFill/>
        </p:spPr>
        <p:txBody>
          <a:bodyPr wrap="square" rtlCol="0">
            <a:spAutoFit/>
          </a:bodyPr>
          <a:lstStyle/>
          <a:p>
            <a:pPr algn="ctr"/>
            <a:r>
              <a:rPr lang="zh-CN" altLang="en-US" sz="72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壹</a:t>
            </a:r>
          </a:p>
        </p:txBody>
      </p:sp>
      <p:grpSp>
        <p:nvGrpSpPr>
          <p:cNvPr id="2" name="组合 1">
            <a:extLst>
              <a:ext uri="{FF2B5EF4-FFF2-40B4-BE49-F238E27FC236}">
                <a16:creationId xmlns:a16="http://schemas.microsoft.com/office/drawing/2014/main" xmlns="" id="{A9B02D6F-5494-48A5-A9E8-8233A17267D2}"/>
              </a:ext>
            </a:extLst>
          </p:cNvPr>
          <p:cNvGrpSpPr/>
          <p:nvPr/>
        </p:nvGrpSpPr>
        <p:grpSpPr>
          <a:xfrm>
            <a:off x="4430646" y="3473134"/>
            <a:ext cx="3330710" cy="900246"/>
            <a:chOff x="4430646" y="3473134"/>
            <a:chExt cx="3330710" cy="900246"/>
          </a:xfrm>
        </p:grpSpPr>
        <p:sp>
          <p:nvSpPr>
            <p:cNvPr id="5" name="PA-文本框 480"/>
            <p:cNvSpPr txBox="1"/>
            <p:nvPr>
              <p:custDataLst>
                <p:tags r:id="rId10"/>
              </p:custDataLst>
            </p:nvPr>
          </p:nvSpPr>
          <p:spPr>
            <a:xfrm>
              <a:off x="4430646" y="3473134"/>
              <a:ext cx="3330710" cy="769441"/>
            </a:xfrm>
            <a:prstGeom prst="rect">
              <a:avLst/>
            </a:prstGeom>
            <a:noFill/>
          </p:spPr>
          <p:txBody>
            <a:bodyPr wrap="square">
              <a:spAutoFit/>
            </a:bodyPr>
            <a:lstStyle/>
            <a:p>
              <a:pPr algn="ctr"/>
              <a:r>
                <a:rPr lang="zh-CN" altLang="zh-CN" sz="4400" b="1" kern="100" spc="600" dirty="0">
                  <a:solidFill>
                    <a:srgbClr val="E29F58"/>
                  </a:solidFill>
                  <a:effectLst/>
                  <a:latin typeface="思源宋体 CN Heavy" panose="02020900000000000000" pitchFamily="18" charset="-122"/>
                  <a:ea typeface="思源宋体 CN Heavy" panose="02020900000000000000" pitchFamily="18" charset="-122"/>
                  <a:cs typeface="Times New Roman" panose="02020603050405020304" pitchFamily="18" charset="0"/>
                </a:rPr>
                <a:t>文化表现</a:t>
              </a:r>
              <a:endParaRPr lang="zh-CN" altLang="en-US" sz="4400" b="1" spc="600" dirty="0">
                <a:solidFill>
                  <a:srgbClr val="E29F58"/>
                </a:solidFill>
                <a:latin typeface="思源宋体 CN Heavy" panose="02020900000000000000" pitchFamily="18" charset="-122"/>
                <a:ea typeface="思源宋体 CN Heavy" panose="02020900000000000000" pitchFamily="18" charset="-122"/>
              </a:endParaRPr>
            </a:p>
          </p:txBody>
        </p:sp>
        <p:sp>
          <p:nvSpPr>
            <p:cNvPr id="9" name="PA-文本框 480"/>
            <p:cNvSpPr txBox="1"/>
            <p:nvPr>
              <p:custDataLst>
                <p:tags r:id="rId11"/>
              </p:custDataLst>
            </p:nvPr>
          </p:nvSpPr>
          <p:spPr>
            <a:xfrm>
              <a:off x="5067534" y="4111770"/>
              <a:ext cx="2056932" cy="261610"/>
            </a:xfrm>
            <a:prstGeom prst="rect">
              <a:avLst/>
            </a:prstGeom>
            <a:noFill/>
          </p:spPr>
          <p:txBody>
            <a:bodyPr wrap="square">
              <a:spAutoFit/>
            </a:bodyPr>
            <a:lstStyle/>
            <a:p>
              <a:pPr algn="ctr"/>
              <a:r>
                <a:rPr lang="en-US" altLang="zh-CN" sz="1100" kern="100" dirty="0">
                  <a:solidFill>
                    <a:srgbClr val="E29F58">
                      <a:alpha val="58000"/>
                    </a:srgbClr>
                  </a:solidFill>
                  <a:latin typeface="字魂138号-霸燃手书" panose="00000500000000000000" pitchFamily="2" charset="-122"/>
                  <a:ea typeface="字魂138号-霸燃手书" panose="00000500000000000000" pitchFamily="2" charset="-122"/>
                  <a:cs typeface="Times New Roman" panose="02020603050405020304" pitchFamily="18" charset="0"/>
                </a:rPr>
                <a:t>Cultural expression</a:t>
              </a:r>
              <a:endParaRPr lang="zh-CN" altLang="en-US" sz="1100" dirty="0">
                <a:solidFill>
                  <a:srgbClr val="E29F58">
                    <a:alpha val="58000"/>
                  </a:srgbClr>
                </a:solidFill>
                <a:latin typeface="字魂138号-霸燃手书" panose="00000500000000000000" pitchFamily="2" charset="-122"/>
                <a:ea typeface="字魂138号-霸燃手书" panose="00000500000000000000" pitchFamily="2" charset="-122"/>
              </a:endParaRPr>
            </a:p>
          </p:txBody>
        </p:sp>
      </p:grpSp>
      <p:sp>
        <p:nvSpPr>
          <p:cNvPr id="243" name="PA-文本框 476"/>
          <p:cNvSpPr txBox="1"/>
          <p:nvPr>
            <p:custDataLst>
              <p:tags r:id="rId3"/>
            </p:custDataLst>
          </p:nvPr>
        </p:nvSpPr>
        <p:spPr>
          <a:xfrm>
            <a:off x="10040797" y="6381136"/>
            <a:ext cx="2696792" cy="373626"/>
          </a:xfrm>
          <a:prstGeom prst="rect">
            <a:avLst/>
          </a:prstGeom>
          <a:noFill/>
        </p:spPr>
        <p:txBody>
          <a:bodyPr wrap="square" rtlCol="0">
            <a:spAutoFit/>
          </a:bodyPr>
          <a:lstStyle/>
          <a:p>
            <a:pPr algn="ctr"/>
            <a:r>
              <a:rPr lang="zh-CN" altLang="en-US" spc="600" dirty="0">
                <a:gradFill>
                  <a:gsLst>
                    <a:gs pos="0">
                      <a:srgbClr val="9A5A33">
                        <a:lumMod val="50000"/>
                        <a:lumOff val="50000"/>
                      </a:srgbClr>
                    </a:gs>
                    <a:gs pos="100000">
                      <a:srgbClr val="DFB88D"/>
                    </a:gs>
                  </a:gsLst>
                  <a:lin ang="5400000" scaled="1"/>
                </a:gradFill>
                <a:latin typeface="思源宋体 CN Heavy" panose="02020900000000000000" pitchFamily="18" charset="-122"/>
                <a:ea typeface="思源宋体 CN Heavy" panose="02020900000000000000" pitchFamily="18" charset="-122"/>
              </a:rPr>
              <a:t>求实鼎新</a:t>
            </a:r>
          </a:p>
        </p:txBody>
      </p:sp>
      <p:sp>
        <p:nvSpPr>
          <p:cNvPr id="245" name="PA-文本框 244"/>
          <p:cNvSpPr txBox="1"/>
          <p:nvPr>
            <p:custDataLst>
              <p:tags r:id="rId4"/>
            </p:custDataLst>
          </p:nvPr>
        </p:nvSpPr>
        <p:spPr>
          <a:xfrm>
            <a:off x="1214024" y="6385430"/>
            <a:ext cx="9748520" cy="369332"/>
          </a:xfrm>
          <a:prstGeom prst="rect">
            <a:avLst/>
          </a:prstGeom>
          <a:noFill/>
        </p:spPr>
        <p:txBody>
          <a:bodyPr wrap="square">
            <a:spAutoFit/>
          </a:bodyPr>
          <a:lstStyle/>
          <a:p>
            <a:pPr algn="ctr"/>
            <a:r>
              <a:rPr lang="zh-CN" altLang="en-US" kern="100" spc="4000" dirty="0">
                <a:gradFill flip="none" rotWithShape="1">
                  <a:gsLst>
                    <a:gs pos="0">
                      <a:srgbClr val="DFB88D">
                        <a:alpha val="56000"/>
                      </a:srgbClr>
                    </a:gs>
                    <a:gs pos="100000">
                      <a:srgbClr val="9A5A33">
                        <a:lumMod val="54000"/>
                        <a:lumOff val="46000"/>
                        <a:alpha val="24000"/>
                      </a:srgbClr>
                    </a:gs>
                  </a:gsLst>
                  <a:lin ang="5400000" scaled="1"/>
                  <a:tileRect/>
                </a:gradFill>
                <a:latin typeface="思源宋体 CN Heavy" panose="02020900000000000000" pitchFamily="18" charset="-122"/>
                <a:ea typeface="思源宋体 CN Heavy" panose="02020900000000000000" pitchFamily="18" charset="-122"/>
                <a:cs typeface="Times New Roman" panose="02020603050405020304" pitchFamily="18" charset="0"/>
              </a:rPr>
              <a:t>一朝风雨，满地残红</a:t>
            </a:r>
          </a:p>
        </p:txBody>
      </p:sp>
      <p:pic>
        <p:nvPicPr>
          <p:cNvPr id="251" name="PA-图片 250"/>
          <p:cNvPicPr>
            <a:picLocks noChangeAspect="1"/>
          </p:cNvPicPr>
          <p:nvPr>
            <p:custDataLst>
              <p:tags r:id="rId5"/>
            </p:custDataLst>
          </p:nvPr>
        </p:nvPicPr>
        <p:blipFill>
          <a:blip r:embed="rId13" cstate="screen">
            <a:extLst>
              <a:ext uri="{28A0092B-C50C-407E-A947-70E740481C1C}">
                <a14:useLocalDpi xmlns:a14="http://schemas.microsoft.com/office/drawing/2010/main"/>
              </a:ext>
            </a:extLst>
          </a:blip>
          <a:stretch>
            <a:fillRect/>
          </a:stretch>
        </p:blipFill>
        <p:spPr>
          <a:xfrm>
            <a:off x="2986235" y="3155206"/>
            <a:ext cx="1727789" cy="1380709"/>
          </a:xfrm>
          <a:prstGeom prst="rect">
            <a:avLst/>
          </a:prstGeom>
        </p:spPr>
      </p:pic>
      <p:pic>
        <p:nvPicPr>
          <p:cNvPr id="252" name="PA-图片 251"/>
          <p:cNvPicPr>
            <a:picLocks noChangeAspect="1"/>
          </p:cNvPicPr>
          <p:nvPr>
            <p:custDataLst>
              <p:tags r:id="rId6"/>
            </p:custDataLst>
          </p:nvPr>
        </p:nvPicPr>
        <p:blipFill>
          <a:blip r:embed="rId14" cstate="screen">
            <a:extLst>
              <a:ext uri="{28A0092B-C50C-407E-A947-70E740481C1C}">
                <a14:useLocalDpi xmlns:a14="http://schemas.microsoft.com/office/drawing/2010/main"/>
              </a:ext>
            </a:extLst>
          </a:blip>
          <a:stretch>
            <a:fillRect/>
          </a:stretch>
        </p:blipFill>
        <p:spPr>
          <a:xfrm>
            <a:off x="7478874" y="3155206"/>
            <a:ext cx="1727789" cy="1380709"/>
          </a:xfrm>
          <a:prstGeom prst="rect">
            <a:avLst/>
          </a:prstGeom>
        </p:spPr>
      </p:pic>
      <p:grpSp>
        <p:nvGrpSpPr>
          <p:cNvPr id="253" name="PA-组合 252"/>
          <p:cNvGrpSpPr/>
          <p:nvPr>
            <p:custDataLst>
              <p:tags r:id="rId7"/>
            </p:custDataLst>
          </p:nvPr>
        </p:nvGrpSpPr>
        <p:grpSpPr>
          <a:xfrm>
            <a:off x="5959590" y="1141299"/>
            <a:ext cx="257388" cy="417636"/>
            <a:chOff x="8783990" y="1674412"/>
            <a:chExt cx="257388" cy="417636"/>
          </a:xfrm>
        </p:grpSpPr>
        <p:sp>
          <p:nvSpPr>
            <p:cNvPr id="254" name="PA-任意多边形 253"/>
            <p:cNvSpPr/>
            <p:nvPr>
              <p:custDataLst>
                <p:tags r:id="rId8"/>
              </p:custDataLst>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255" name="PA-文本框 254"/>
            <p:cNvSpPr txBox="1"/>
            <p:nvPr>
              <p:custDataLst>
                <p:tags r:id="rId9"/>
              </p:custDataLst>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spTree>
  </p:cSld>
  <p:clrMapOvr>
    <a:masterClrMapping/>
  </p:clrMapOvr>
  <mc:AlternateContent xmlns:mc="http://schemas.openxmlformats.org/markup-compatibility/2006" xmlns:p14="http://schemas.microsoft.com/office/powerpoint/2010/main">
    <mc:Choice Requires="p14">
      <p:transition spd="slow" p14:dur="1500">
        <p14:ripple dir="l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nodeType="withEffect">
                                  <p:stCondLst>
                                    <p:cond delay="0"/>
                                  </p:stCondLst>
                                  <p:childTnLst>
                                    <p:set>
                                      <p:cBhvr>
                                        <p:cTn id="9" dur="1" fill="hold">
                                          <p:stCondLst>
                                            <p:cond delay="0"/>
                                          </p:stCondLst>
                                        </p:cTn>
                                        <p:tgtEl>
                                          <p:spTgt spid="253"/>
                                        </p:tgtEl>
                                        <p:attrNameLst>
                                          <p:attrName>style.visibility</p:attrName>
                                        </p:attrNameLst>
                                      </p:cBhvr>
                                      <p:to>
                                        <p:strVal val="visible"/>
                                      </p:to>
                                    </p:set>
                                    <p:animEffect transition="in" filter="fade">
                                      <p:cBhvr>
                                        <p:cTn id="10" dur="500"/>
                                        <p:tgtEl>
                                          <p:spTgt spid="253"/>
                                        </p:tgtEl>
                                      </p:cBhvr>
                                    </p:animEffect>
                                  </p:childTnLst>
                                </p:cTn>
                              </p:par>
                              <p:par>
                                <p:cTn id="11" presetID="42" presetClass="entr" presetSubtype="0" fill="hold" grpId="0" nodeType="withEffect">
                                  <p:stCondLst>
                                    <p:cond delay="500"/>
                                  </p:stCondLst>
                                  <p:childTnLst>
                                    <p:set>
                                      <p:cBhvr>
                                        <p:cTn id="12" dur="1" fill="hold">
                                          <p:stCondLst>
                                            <p:cond delay="0"/>
                                          </p:stCondLst>
                                        </p:cTn>
                                        <p:tgtEl>
                                          <p:spTgt spid="238"/>
                                        </p:tgtEl>
                                        <p:attrNameLst>
                                          <p:attrName>style.visibility</p:attrName>
                                        </p:attrNameLst>
                                      </p:cBhvr>
                                      <p:to>
                                        <p:strVal val="visible"/>
                                      </p:to>
                                    </p:set>
                                    <p:animEffect transition="in" filter="fade">
                                      <p:cBhvr>
                                        <p:cTn id="13" dur="1000"/>
                                        <p:tgtEl>
                                          <p:spTgt spid="238"/>
                                        </p:tgtEl>
                                      </p:cBhvr>
                                    </p:animEffect>
                                    <p:anim calcmode="lin" valueType="num">
                                      <p:cBhvr>
                                        <p:cTn id="14" dur="1000" fill="hold"/>
                                        <p:tgtEl>
                                          <p:spTgt spid="238"/>
                                        </p:tgtEl>
                                        <p:attrNameLst>
                                          <p:attrName>ppt_x</p:attrName>
                                        </p:attrNameLst>
                                      </p:cBhvr>
                                      <p:tavLst>
                                        <p:tav tm="0">
                                          <p:val>
                                            <p:strVal val="#ppt_x"/>
                                          </p:val>
                                        </p:tav>
                                        <p:tav tm="100000">
                                          <p:val>
                                            <p:strVal val="#ppt_x"/>
                                          </p:val>
                                        </p:tav>
                                      </p:tavLst>
                                    </p:anim>
                                    <p:anim calcmode="lin" valueType="num">
                                      <p:cBhvr>
                                        <p:cTn id="15" dur="1000" fill="hold"/>
                                        <p:tgtEl>
                                          <p:spTgt spid="238"/>
                                        </p:tgtEl>
                                        <p:attrNameLst>
                                          <p:attrName>ppt_y</p:attrName>
                                        </p:attrNameLst>
                                      </p:cBhvr>
                                      <p:tavLst>
                                        <p:tav tm="0">
                                          <p:val>
                                            <p:strVal val="#ppt_y+.1"/>
                                          </p:val>
                                        </p:tav>
                                        <p:tav tm="100000">
                                          <p:val>
                                            <p:strVal val="#ppt_y"/>
                                          </p:val>
                                        </p:tav>
                                      </p:tavLst>
                                    </p:anim>
                                  </p:childTnLst>
                                </p:cTn>
                              </p:par>
                              <p:par>
                                <p:cTn id="16" presetID="16" presetClass="entr" presetSubtype="42" fill="hold" nodeType="withEffect">
                                  <p:stCondLst>
                                    <p:cond delay="1000"/>
                                  </p:stCondLst>
                                  <p:childTnLst>
                                    <p:set>
                                      <p:cBhvr>
                                        <p:cTn id="17" dur="1" fill="hold">
                                          <p:stCondLst>
                                            <p:cond delay="0"/>
                                          </p:stCondLst>
                                        </p:cTn>
                                        <p:tgtEl>
                                          <p:spTgt spid="2"/>
                                        </p:tgtEl>
                                        <p:attrNameLst>
                                          <p:attrName>style.visibility</p:attrName>
                                        </p:attrNameLst>
                                      </p:cBhvr>
                                      <p:to>
                                        <p:strVal val="visible"/>
                                      </p:to>
                                    </p:set>
                                    <p:animEffect transition="in" filter="barn(outHorizontal)">
                                      <p:cBhvr>
                                        <p:cTn id="18" dur="500"/>
                                        <p:tgtEl>
                                          <p:spTgt spid="2"/>
                                        </p:tgtEl>
                                      </p:cBhvr>
                                    </p:animEffect>
                                  </p:childTnLst>
                                </p:cTn>
                              </p:par>
                              <p:par>
                                <p:cTn id="19" presetID="47" presetClass="entr" presetSubtype="0" fill="hold" nodeType="withEffect">
                                  <p:stCondLst>
                                    <p:cond delay="1500"/>
                                  </p:stCondLst>
                                  <p:childTnLst>
                                    <p:set>
                                      <p:cBhvr>
                                        <p:cTn id="20" dur="1" fill="hold">
                                          <p:stCondLst>
                                            <p:cond delay="0"/>
                                          </p:stCondLst>
                                        </p:cTn>
                                        <p:tgtEl>
                                          <p:spTgt spid="252"/>
                                        </p:tgtEl>
                                        <p:attrNameLst>
                                          <p:attrName>style.visibility</p:attrName>
                                        </p:attrNameLst>
                                      </p:cBhvr>
                                      <p:to>
                                        <p:strVal val="visible"/>
                                      </p:to>
                                    </p:set>
                                    <p:animEffect transition="in" filter="fade">
                                      <p:cBhvr>
                                        <p:cTn id="21" dur="500"/>
                                        <p:tgtEl>
                                          <p:spTgt spid="252"/>
                                        </p:tgtEl>
                                      </p:cBhvr>
                                    </p:animEffect>
                                    <p:anim calcmode="lin" valueType="num">
                                      <p:cBhvr>
                                        <p:cTn id="22" dur="500" fill="hold"/>
                                        <p:tgtEl>
                                          <p:spTgt spid="252"/>
                                        </p:tgtEl>
                                        <p:attrNameLst>
                                          <p:attrName>ppt_x</p:attrName>
                                        </p:attrNameLst>
                                      </p:cBhvr>
                                      <p:tavLst>
                                        <p:tav tm="0">
                                          <p:val>
                                            <p:strVal val="#ppt_x"/>
                                          </p:val>
                                        </p:tav>
                                        <p:tav tm="100000">
                                          <p:val>
                                            <p:strVal val="#ppt_x"/>
                                          </p:val>
                                        </p:tav>
                                      </p:tavLst>
                                    </p:anim>
                                    <p:anim calcmode="lin" valueType="num">
                                      <p:cBhvr>
                                        <p:cTn id="23" dur="500" fill="hold"/>
                                        <p:tgtEl>
                                          <p:spTgt spid="252"/>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1500"/>
                                  </p:stCondLst>
                                  <p:childTnLst>
                                    <p:set>
                                      <p:cBhvr>
                                        <p:cTn id="25" dur="1" fill="hold">
                                          <p:stCondLst>
                                            <p:cond delay="0"/>
                                          </p:stCondLst>
                                        </p:cTn>
                                        <p:tgtEl>
                                          <p:spTgt spid="251"/>
                                        </p:tgtEl>
                                        <p:attrNameLst>
                                          <p:attrName>style.visibility</p:attrName>
                                        </p:attrNameLst>
                                      </p:cBhvr>
                                      <p:to>
                                        <p:strVal val="visible"/>
                                      </p:to>
                                    </p:set>
                                    <p:animEffect transition="in" filter="fade">
                                      <p:cBhvr>
                                        <p:cTn id="26" dur="500"/>
                                        <p:tgtEl>
                                          <p:spTgt spid="251"/>
                                        </p:tgtEl>
                                      </p:cBhvr>
                                    </p:animEffect>
                                    <p:anim calcmode="lin" valueType="num">
                                      <p:cBhvr>
                                        <p:cTn id="27" dur="500" fill="hold"/>
                                        <p:tgtEl>
                                          <p:spTgt spid="251"/>
                                        </p:tgtEl>
                                        <p:attrNameLst>
                                          <p:attrName>ppt_x</p:attrName>
                                        </p:attrNameLst>
                                      </p:cBhvr>
                                      <p:tavLst>
                                        <p:tav tm="0">
                                          <p:val>
                                            <p:strVal val="#ppt_x"/>
                                          </p:val>
                                        </p:tav>
                                        <p:tav tm="100000">
                                          <p:val>
                                            <p:strVal val="#ppt_x"/>
                                          </p:val>
                                        </p:tav>
                                      </p:tavLst>
                                    </p:anim>
                                    <p:anim calcmode="lin" valueType="num">
                                      <p:cBhvr>
                                        <p:cTn id="28" dur="500" fill="hold"/>
                                        <p:tgtEl>
                                          <p:spTgt spid="2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3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 name="文本框 236"/>
          <p:cNvSpPr txBox="1"/>
          <p:nvPr/>
        </p:nvSpPr>
        <p:spPr>
          <a:xfrm>
            <a:off x="663872" y="210492"/>
            <a:ext cx="5100235" cy="707886"/>
          </a:xfrm>
          <a:prstGeom prst="rect">
            <a:avLst/>
          </a:prstGeom>
          <a:noFill/>
        </p:spPr>
        <p:txBody>
          <a:bodyPr wrap="square" rtlCol="0">
            <a:spAutoFit/>
          </a:bodyPr>
          <a:lstStyle/>
          <a:p>
            <a:pPr algn="ctr"/>
            <a:r>
              <a:rPr lang="zh-CN" altLang="en-US" sz="4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绘画艺术</a:t>
            </a:r>
            <a:r>
              <a:rPr lang="zh-CN" altLang="en-US" sz="28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之文化表现</a:t>
            </a:r>
          </a:p>
        </p:txBody>
      </p:sp>
      <p:pic>
        <p:nvPicPr>
          <p:cNvPr id="124" name="图片 123"/>
          <p:cNvPicPr/>
          <p:nvPr/>
        </p:nvPicPr>
        <p:blipFill>
          <a:blip r:embed="rId5" cstate="screen">
            <a:extLst>
              <a:ext uri="{28A0092B-C50C-407E-A947-70E740481C1C}">
                <a14:useLocalDpi xmlns:a14="http://schemas.microsoft.com/office/drawing/2010/main"/>
              </a:ext>
            </a:extLst>
          </a:blip>
          <a:stretch>
            <a:fillRect/>
          </a:stretch>
        </p:blipFill>
        <p:spPr>
          <a:xfrm>
            <a:off x="597181" y="1457325"/>
            <a:ext cx="2218055" cy="3943350"/>
          </a:xfrm>
          <a:prstGeom prst="rect">
            <a:avLst/>
          </a:prstGeom>
          <a:ln w="25400">
            <a:gradFill>
              <a:gsLst>
                <a:gs pos="0">
                  <a:srgbClr val="E29F58">
                    <a:lumMod val="58000"/>
                    <a:lumOff val="42000"/>
                  </a:srgbClr>
                </a:gs>
                <a:gs pos="100000">
                  <a:srgbClr val="D09758"/>
                </a:gs>
              </a:gsLst>
              <a:lin ang="5400000" scaled="1"/>
            </a:gradFill>
          </a:ln>
        </p:spPr>
      </p:pic>
      <p:pic>
        <p:nvPicPr>
          <p:cNvPr id="125" name="图片 124"/>
          <p:cNvPicPr/>
          <p:nvPr/>
        </p:nvPicPr>
        <p:blipFill rotWithShape="1">
          <a:blip r:embed="rId6" cstate="screen">
            <a:extLst>
              <a:ext uri="{28A0092B-C50C-407E-A947-70E740481C1C}">
                <a14:useLocalDpi xmlns:a14="http://schemas.microsoft.com/office/drawing/2010/main"/>
              </a:ext>
            </a:extLst>
          </a:blip>
          <a:srcRect l="9516" r="13884" b="273"/>
          <a:stretch>
            <a:fillRect/>
          </a:stretch>
        </p:blipFill>
        <p:spPr>
          <a:xfrm>
            <a:off x="3374992" y="1457325"/>
            <a:ext cx="2218055" cy="3943350"/>
          </a:xfrm>
          <a:prstGeom prst="rect">
            <a:avLst/>
          </a:prstGeom>
          <a:ln w="25400">
            <a:gradFill>
              <a:gsLst>
                <a:gs pos="0">
                  <a:srgbClr val="E29F58">
                    <a:lumMod val="58000"/>
                    <a:lumOff val="42000"/>
                  </a:srgbClr>
                </a:gs>
                <a:gs pos="100000">
                  <a:srgbClr val="D09758"/>
                </a:gs>
              </a:gsLst>
              <a:lin ang="5400000" scaled="1"/>
            </a:gradFill>
          </a:ln>
        </p:spPr>
      </p:pic>
      <p:grpSp>
        <p:nvGrpSpPr>
          <p:cNvPr id="2" name="组合 1">
            <a:extLst>
              <a:ext uri="{FF2B5EF4-FFF2-40B4-BE49-F238E27FC236}">
                <a16:creationId xmlns:a16="http://schemas.microsoft.com/office/drawing/2014/main" xmlns="" id="{CF738FC4-BCE7-4CF3-927A-3B609EABD639}"/>
              </a:ext>
            </a:extLst>
          </p:cNvPr>
          <p:cNvGrpSpPr/>
          <p:nvPr/>
        </p:nvGrpSpPr>
        <p:grpSpPr>
          <a:xfrm>
            <a:off x="430127" y="5439634"/>
            <a:ext cx="2552162" cy="426400"/>
            <a:chOff x="430127" y="5439634"/>
            <a:chExt cx="2552162" cy="426400"/>
          </a:xfrm>
        </p:grpSpPr>
        <p:sp>
          <p:nvSpPr>
            <p:cNvPr id="144" name="PA-任意多边形 46-30875"/>
            <p:cNvSpPr>
              <a:spLocks noEditPoints="1"/>
            </p:cNvSpPr>
            <p:nvPr>
              <p:custDataLst>
                <p:tags r:id="rId3"/>
              </p:custDataLst>
            </p:nvPr>
          </p:nvSpPr>
          <p:spPr bwMode="auto">
            <a:xfrm flipV="1">
              <a:off x="660091" y="5751898"/>
              <a:ext cx="2217679" cy="114136"/>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128" name="文本框 127"/>
            <p:cNvSpPr txBox="1"/>
            <p:nvPr/>
          </p:nvSpPr>
          <p:spPr>
            <a:xfrm>
              <a:off x="430127" y="5439634"/>
              <a:ext cx="2552162" cy="369332"/>
            </a:xfrm>
            <a:prstGeom prst="rect">
              <a:avLst/>
            </a:prstGeom>
            <a:noFill/>
          </p:spPr>
          <p:txBody>
            <a:bodyPr wrap="square">
              <a:spAutoFit/>
            </a:bodyPr>
            <a:lstStyle/>
            <a:p>
              <a:pPr algn="ctr"/>
              <a:r>
                <a:rPr lang="zh-CN" altLang="zh-CN"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rPr>
                <a:t>《泼墨仙人》</a:t>
              </a:r>
              <a:r>
                <a:rPr lang="zh-CN" altLang="zh-CN" sz="12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rPr>
                <a:t>南宋梁楷</a:t>
              </a:r>
              <a:endParaRPr lang="zh-CN" altLang="zh-CN"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endParaRPr>
            </a:p>
          </p:txBody>
        </p:sp>
      </p:grpSp>
      <p:grpSp>
        <p:nvGrpSpPr>
          <p:cNvPr id="147" name="组合 146"/>
          <p:cNvGrpSpPr/>
          <p:nvPr/>
        </p:nvGrpSpPr>
        <p:grpSpPr>
          <a:xfrm>
            <a:off x="6096000" y="2519063"/>
            <a:ext cx="5548846" cy="703654"/>
            <a:chOff x="6045299" y="1875690"/>
            <a:chExt cx="5548846" cy="703654"/>
          </a:xfrm>
        </p:grpSpPr>
        <p:sp>
          <p:nvSpPr>
            <p:cNvPr id="146" name="矩形: 圆角 145"/>
            <p:cNvSpPr/>
            <p:nvPr/>
          </p:nvSpPr>
          <p:spPr>
            <a:xfrm>
              <a:off x="6045299" y="1875690"/>
              <a:ext cx="5548846" cy="703654"/>
            </a:xfrm>
            <a:prstGeom prst="roundRect">
              <a:avLst/>
            </a:prstGeom>
            <a:gradFill>
              <a:gsLst>
                <a:gs pos="0">
                  <a:srgbClr val="AD7231">
                    <a:lumMod val="98000"/>
                    <a:lumOff val="2000"/>
                  </a:srgbClr>
                </a:gs>
                <a:gs pos="100000">
                  <a:srgbClr val="E29F58"/>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文本框 129"/>
            <p:cNvSpPr txBox="1"/>
            <p:nvPr/>
          </p:nvSpPr>
          <p:spPr>
            <a:xfrm>
              <a:off x="6171393" y="1935129"/>
              <a:ext cx="5296659" cy="584775"/>
            </a:xfrm>
            <a:prstGeom prst="rect">
              <a:avLst/>
            </a:prstGeom>
            <a:noFill/>
          </p:spPr>
          <p:txBody>
            <a:bodyPr wrap="square">
              <a:spAutoFit/>
            </a:bodyPr>
            <a:lstStyle/>
            <a:p>
              <a:r>
                <a:rPr lang="zh-CN" altLang="zh-CN" sz="1600" kern="100" dirty="0">
                  <a:solidFill>
                    <a:schemeClr val="bg1"/>
                  </a:solidFill>
                  <a:latin typeface="思源宋体 CN Medium" panose="02020500000000000000" pitchFamily="18" charset="-122"/>
                  <a:ea typeface="思源宋体 CN Medium" panose="02020500000000000000" pitchFamily="18" charset="-122"/>
                  <a:cs typeface="Times New Roman" panose="02020603050405020304" pitchFamily="18" charset="0"/>
                </a:rPr>
                <a:t>中国绘画注重表现与写意，即强调感性；而西方绘画注重再现与写实，即强调理性</a:t>
              </a:r>
              <a:endParaRPr lang="zh-CN" altLang="en-US" sz="1600" kern="100" dirty="0">
                <a:solidFill>
                  <a:schemeClr val="bg1"/>
                </a:solidFill>
                <a:latin typeface="思源宋体 CN Medium" panose="02020500000000000000" pitchFamily="18" charset="-122"/>
                <a:ea typeface="思源宋体 CN Medium" panose="02020500000000000000" pitchFamily="18" charset="-122"/>
                <a:cs typeface="Times New Roman" panose="02020603050405020304" pitchFamily="18" charset="0"/>
              </a:endParaRPr>
            </a:p>
          </p:txBody>
        </p:sp>
      </p:grpSp>
      <p:sp>
        <p:nvSpPr>
          <p:cNvPr id="138" name="文本框 137"/>
          <p:cNvSpPr txBox="1"/>
          <p:nvPr/>
        </p:nvSpPr>
        <p:spPr>
          <a:xfrm>
            <a:off x="338440" y="-10460"/>
            <a:ext cx="944645" cy="1107996"/>
          </a:xfrm>
          <a:prstGeom prst="rect">
            <a:avLst/>
          </a:prstGeom>
          <a:noFill/>
        </p:spPr>
        <p:txBody>
          <a:bodyPr wrap="square">
            <a:spAutoFit/>
          </a:bodyPr>
          <a:lstStyle/>
          <a:p>
            <a:r>
              <a:rPr lang="zh-CN" altLang="en-US" sz="6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壹</a:t>
            </a:r>
            <a:endParaRPr lang="zh-CN" altLang="en-US" sz="6600" dirty="0"/>
          </a:p>
        </p:txBody>
      </p:sp>
      <p:grpSp>
        <p:nvGrpSpPr>
          <p:cNvPr id="3" name="组合 2">
            <a:extLst>
              <a:ext uri="{FF2B5EF4-FFF2-40B4-BE49-F238E27FC236}">
                <a16:creationId xmlns:a16="http://schemas.microsoft.com/office/drawing/2014/main" xmlns="" id="{9E0EDC8D-B4CA-4B98-A17F-3CEC0DF7B157}"/>
              </a:ext>
            </a:extLst>
          </p:cNvPr>
          <p:cNvGrpSpPr/>
          <p:nvPr/>
        </p:nvGrpSpPr>
        <p:grpSpPr>
          <a:xfrm>
            <a:off x="3212253" y="5439634"/>
            <a:ext cx="2543532" cy="426400"/>
            <a:chOff x="3212253" y="5439634"/>
            <a:chExt cx="2543532" cy="426400"/>
          </a:xfrm>
        </p:grpSpPr>
        <p:sp>
          <p:nvSpPr>
            <p:cNvPr id="140" name="文本框 139"/>
            <p:cNvSpPr txBox="1"/>
            <p:nvPr/>
          </p:nvSpPr>
          <p:spPr>
            <a:xfrm>
              <a:off x="3212253" y="5439634"/>
              <a:ext cx="2543532" cy="369332"/>
            </a:xfrm>
            <a:prstGeom prst="rect">
              <a:avLst/>
            </a:prstGeom>
            <a:noFill/>
          </p:spPr>
          <p:txBody>
            <a:bodyPr wrap="square">
              <a:spAutoFit/>
            </a:bodyPr>
            <a:lstStyle/>
            <a:p>
              <a:pPr algn="ctr"/>
              <a:r>
                <a:rPr lang="zh-CN" altLang="zh-CN" kern="100" dirty="0">
                  <a:gradFill>
                    <a:gsLst>
                      <a:gs pos="0">
                        <a:srgbClr val="E29F58">
                          <a:lumMod val="96000"/>
                        </a:srgbClr>
                      </a:gs>
                      <a:gs pos="100000">
                        <a:srgbClr val="9A5A33">
                          <a:lumMod val="53000"/>
                          <a:lumOff val="47000"/>
                        </a:srgbClr>
                      </a:gs>
                    </a:gsLst>
                    <a:lin ang="0" scaled="1"/>
                  </a:gradFill>
                  <a:latin typeface="字魂138号-霸燃手书" panose="00000500000000000000" pitchFamily="2" charset="-122"/>
                  <a:ea typeface="字魂138号-霸燃手书" panose="00000500000000000000" pitchFamily="2" charset="-122"/>
                  <a:cs typeface="Times New Roman" panose="02020603050405020304" pitchFamily="18" charset="0"/>
                </a:rPr>
                <a:t>《蒙娜丽莎》</a:t>
              </a:r>
              <a:r>
                <a:rPr lang="zh-CN" altLang="zh-CN" sz="1200" kern="100" dirty="0">
                  <a:gradFill>
                    <a:gsLst>
                      <a:gs pos="0">
                        <a:srgbClr val="E29F58">
                          <a:lumMod val="96000"/>
                        </a:srgbClr>
                      </a:gs>
                      <a:gs pos="100000">
                        <a:srgbClr val="9A5A33">
                          <a:lumMod val="53000"/>
                          <a:lumOff val="47000"/>
                        </a:srgbClr>
                      </a:gs>
                    </a:gsLst>
                    <a:lin ang="0" scaled="1"/>
                  </a:gradFill>
                  <a:latin typeface="字魂138号-霸燃手书" panose="00000500000000000000" pitchFamily="2" charset="-122"/>
                  <a:ea typeface="字魂138号-霸燃手书" panose="00000500000000000000" pitchFamily="2" charset="-122"/>
                  <a:cs typeface="Times New Roman" panose="02020603050405020304" pitchFamily="18" charset="0"/>
                </a:rPr>
                <a:t>达芬奇</a:t>
              </a:r>
              <a:endParaRPr lang="zh-CN" altLang="en-US" sz="1200" kern="100" dirty="0">
                <a:gradFill>
                  <a:gsLst>
                    <a:gs pos="0">
                      <a:srgbClr val="E29F58">
                        <a:lumMod val="96000"/>
                      </a:srgbClr>
                    </a:gs>
                    <a:gs pos="100000">
                      <a:srgbClr val="9A5A33">
                        <a:lumMod val="53000"/>
                        <a:lumOff val="47000"/>
                      </a:srgbClr>
                    </a:gs>
                  </a:gsLst>
                  <a:lin ang="0" scaled="1"/>
                </a:gradFill>
                <a:latin typeface="字魂138号-霸燃手书" panose="00000500000000000000" pitchFamily="2" charset="-122"/>
                <a:ea typeface="字魂138号-霸燃手书" panose="00000500000000000000" pitchFamily="2" charset="-122"/>
                <a:cs typeface="Times New Roman" panose="02020603050405020304" pitchFamily="18" charset="0"/>
              </a:endParaRPr>
            </a:p>
          </p:txBody>
        </p:sp>
        <p:sp>
          <p:nvSpPr>
            <p:cNvPr id="145" name="PA-任意多边形 46-30875"/>
            <p:cNvSpPr>
              <a:spLocks noEditPoints="1"/>
            </p:cNvSpPr>
            <p:nvPr>
              <p:custDataLst>
                <p:tags r:id="rId2"/>
              </p:custDataLst>
            </p:nvPr>
          </p:nvSpPr>
          <p:spPr bwMode="auto">
            <a:xfrm flipV="1">
              <a:off x="3482128" y="5751898"/>
              <a:ext cx="2217679" cy="114136"/>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grpSp>
      <p:grpSp>
        <p:nvGrpSpPr>
          <p:cNvPr id="5" name="组合 4">
            <a:extLst>
              <a:ext uri="{FF2B5EF4-FFF2-40B4-BE49-F238E27FC236}">
                <a16:creationId xmlns:a16="http://schemas.microsoft.com/office/drawing/2014/main" xmlns="" id="{6068E80D-6BC3-43D9-9821-E2124093FDD3}"/>
              </a:ext>
            </a:extLst>
          </p:cNvPr>
          <p:cNvGrpSpPr/>
          <p:nvPr/>
        </p:nvGrpSpPr>
        <p:grpSpPr>
          <a:xfrm>
            <a:off x="5968444" y="1100116"/>
            <a:ext cx="6007245" cy="1357598"/>
            <a:chOff x="5968444" y="1100116"/>
            <a:chExt cx="6007245" cy="1357598"/>
          </a:xfrm>
        </p:grpSpPr>
        <p:sp>
          <p:nvSpPr>
            <p:cNvPr id="149" name="文本框 148"/>
            <p:cNvSpPr txBox="1"/>
            <p:nvPr/>
          </p:nvSpPr>
          <p:spPr>
            <a:xfrm>
              <a:off x="5968444" y="1100116"/>
              <a:ext cx="6007245" cy="1200329"/>
            </a:xfrm>
            <a:prstGeom prst="rect">
              <a:avLst/>
            </a:prstGeom>
            <a:noFill/>
          </p:spPr>
          <p:txBody>
            <a:bodyPr wrap="square">
              <a:spAutoFit/>
            </a:bodyPr>
            <a:lstStyle/>
            <a:p>
              <a:r>
                <a:rPr lang="zh-CN" altLang="en-US" sz="7200" spc="4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绘画艺术</a:t>
              </a:r>
              <a:endParaRPr lang="zh-CN" altLang="en-US" sz="7200" spc="4000" dirty="0"/>
            </a:p>
          </p:txBody>
        </p:sp>
        <p:pic>
          <p:nvPicPr>
            <p:cNvPr id="235" name="图片 234"/>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0934738" y="1828759"/>
              <a:ext cx="788663" cy="628955"/>
            </a:xfrm>
            <a:prstGeom prst="rect">
              <a:avLst/>
            </a:prstGeom>
          </p:spPr>
        </p:pic>
        <p:sp>
          <p:nvSpPr>
            <p:cNvPr id="238" name="PA-任意多边形 46-30875"/>
            <p:cNvSpPr>
              <a:spLocks noEditPoints="1"/>
            </p:cNvSpPr>
            <p:nvPr>
              <p:custDataLst>
                <p:tags r:id="rId1"/>
              </p:custDataLst>
            </p:nvPr>
          </p:nvSpPr>
          <p:spPr bwMode="auto">
            <a:xfrm flipV="1">
              <a:off x="6049226" y="2112798"/>
              <a:ext cx="5595620" cy="157209"/>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grpSp>
      <p:grpSp>
        <p:nvGrpSpPr>
          <p:cNvPr id="4" name="组合 3">
            <a:extLst>
              <a:ext uri="{FF2B5EF4-FFF2-40B4-BE49-F238E27FC236}">
                <a16:creationId xmlns:a16="http://schemas.microsoft.com/office/drawing/2014/main" xmlns="" id="{899B4F20-96C6-4099-A08B-5A1936A3A61A}"/>
              </a:ext>
            </a:extLst>
          </p:cNvPr>
          <p:cNvGrpSpPr/>
          <p:nvPr/>
        </p:nvGrpSpPr>
        <p:grpSpPr>
          <a:xfrm>
            <a:off x="5994595" y="3720829"/>
            <a:ext cx="5759872" cy="2145206"/>
            <a:chOff x="5994595" y="3720829"/>
            <a:chExt cx="5759872" cy="2145206"/>
          </a:xfrm>
        </p:grpSpPr>
        <p:sp>
          <p:nvSpPr>
            <p:cNvPr id="243" name="矩形: 圆角 242"/>
            <p:cNvSpPr/>
            <p:nvPr/>
          </p:nvSpPr>
          <p:spPr>
            <a:xfrm>
              <a:off x="6025661" y="3720829"/>
              <a:ext cx="5728806" cy="2145206"/>
            </a:xfrm>
            <a:prstGeom prst="roundRect">
              <a:avLst>
                <a:gd name="adj" fmla="val 11846"/>
              </a:avLst>
            </a:prstGeom>
            <a:gradFill>
              <a:gsLst>
                <a:gs pos="0">
                  <a:srgbClr val="AD7231">
                    <a:lumMod val="54000"/>
                    <a:lumOff val="46000"/>
                    <a:alpha val="10000"/>
                  </a:srgbClr>
                </a:gs>
                <a:gs pos="100000">
                  <a:srgbClr val="9A5A33">
                    <a:lumMod val="86000"/>
                    <a:lumOff val="14000"/>
                    <a:alpha val="14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文本框 131"/>
            <p:cNvSpPr txBox="1"/>
            <p:nvPr/>
          </p:nvSpPr>
          <p:spPr>
            <a:xfrm>
              <a:off x="5994595" y="3720829"/>
              <a:ext cx="5728806" cy="1903983"/>
            </a:xfrm>
            <a:prstGeom prst="rect">
              <a:avLst/>
            </a:prstGeom>
            <a:noFill/>
          </p:spPr>
          <p:txBody>
            <a:bodyPr wrap="square">
              <a:spAutoFit/>
            </a:bodyPr>
            <a:lstStyle/>
            <a:p>
              <a:pPr>
                <a:lnSpc>
                  <a:spcPct val="130000"/>
                </a:lnSpc>
              </a:pPr>
              <a:r>
                <a:rPr lang="zh-CN" altLang="zh-CN" sz="2800" b="1" kern="100" dirty="0">
                  <a:gradFill>
                    <a:gsLst>
                      <a:gs pos="0">
                        <a:srgbClr val="AD7231">
                          <a:lumMod val="98000"/>
                          <a:lumOff val="2000"/>
                        </a:srgbClr>
                      </a:gs>
                      <a:gs pos="100000">
                        <a:srgbClr val="E29F58"/>
                      </a:gs>
                    </a:gsLst>
                    <a:lin ang="0" scaled="1"/>
                  </a:gradFill>
                  <a:latin typeface="思源宋体 CN Heavy" panose="02020900000000000000" pitchFamily="18" charset="-122"/>
                  <a:ea typeface="思源宋体 CN Heavy" panose="02020900000000000000" pitchFamily="18" charset="-122"/>
                  <a:cs typeface="Times New Roman" panose="02020603050405020304" pitchFamily="18" charset="0"/>
                </a:rPr>
                <a:t>总</a:t>
              </a:r>
              <a:r>
                <a:rPr lang="zh-CN" altLang="zh-CN" sz="1600" kern="100" dirty="0">
                  <a:gradFill>
                    <a:gsLst>
                      <a:gs pos="0">
                        <a:srgbClr val="AD7231">
                          <a:lumMod val="98000"/>
                          <a:lumOff val="2000"/>
                        </a:srgbClr>
                      </a:gs>
                      <a:gs pos="100000">
                        <a:srgbClr val="E29F58"/>
                      </a:gs>
                    </a:gsLst>
                    <a:lin ang="0" scaled="1"/>
                  </a:gradFill>
                  <a:effectLst/>
                  <a:latin typeface="思源宋体 CN Medium" panose="02020500000000000000" pitchFamily="18" charset="-122"/>
                  <a:ea typeface="思源宋体 CN Medium" panose="02020500000000000000" pitchFamily="18" charset="-122"/>
                  <a:cs typeface="Times New Roman" panose="02020603050405020304" pitchFamily="18" charset="0"/>
                </a:rPr>
                <a:t>的来说，中国绘画讲究的是意境，画面的构图可以北地之山南河之水，成竹在胸，山林水楼，人物花鸟，增减不在话下，而西方绘画造型严谨，焦点透视决定了其在构图上有所限制，但也更体现了西方绘画方寸之间的精工细做，用现今意义上来说就是中国画在于细细品味，西方画细部则更加耐看</a:t>
              </a:r>
              <a:endParaRPr lang="zh-CN" altLang="en-US" sz="1600" dirty="0">
                <a:gradFill>
                  <a:gsLst>
                    <a:gs pos="0">
                      <a:srgbClr val="AD7231">
                        <a:lumMod val="98000"/>
                        <a:lumOff val="2000"/>
                      </a:srgbClr>
                    </a:gs>
                    <a:gs pos="100000">
                      <a:srgbClr val="E29F58"/>
                    </a:gs>
                  </a:gsLst>
                  <a:lin ang="0" scaled="1"/>
                </a:gradFill>
                <a:latin typeface="思源宋体 CN Medium" panose="02020500000000000000" pitchFamily="18" charset="-122"/>
                <a:ea typeface="思源宋体 CN Medium" panose="02020500000000000000" pitchFamily="18" charset="-122"/>
              </a:endParaRPr>
            </a:p>
          </p:txBody>
        </p:sp>
        <p:grpSp>
          <p:nvGrpSpPr>
            <p:cNvPr id="239" name="组合 238"/>
            <p:cNvGrpSpPr/>
            <p:nvPr/>
          </p:nvGrpSpPr>
          <p:grpSpPr>
            <a:xfrm>
              <a:off x="11071681" y="5334262"/>
              <a:ext cx="257388" cy="417636"/>
              <a:chOff x="8783990" y="1674412"/>
              <a:chExt cx="257388" cy="417636"/>
            </a:xfrm>
          </p:grpSpPr>
          <p:sp>
            <p:nvSpPr>
              <p:cNvPr id="240" name="任意多边形: 形状 239"/>
              <p:cNvSpPr/>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241" name="文本框 240"/>
              <p:cNvSpPr txBox="1"/>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grpSp>
    </p:spTree>
  </p:cSld>
  <p:clrMapOvr>
    <a:masterClrMapping/>
  </p:clrMapOvr>
  <mc:AlternateContent xmlns:mc="http://schemas.openxmlformats.org/markup-compatibility/2006" xmlns:p14="http://schemas.microsoft.com/office/powerpoint/2010/main">
    <mc:Choice Requires="p14">
      <p:transition spd="slow" p14:dur="1500">
        <p14:ripple dir="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500"/>
                                        <p:tgtEl>
                                          <p:spTgt spid="138"/>
                                        </p:tgtEl>
                                      </p:cBhvr>
                                    </p:animEffect>
                                    <p:anim calcmode="lin" valueType="num">
                                      <p:cBhvr>
                                        <p:cTn id="8" dur="500" fill="hold"/>
                                        <p:tgtEl>
                                          <p:spTgt spid="138"/>
                                        </p:tgtEl>
                                        <p:attrNameLst>
                                          <p:attrName>ppt_x</p:attrName>
                                        </p:attrNameLst>
                                      </p:cBhvr>
                                      <p:tavLst>
                                        <p:tav tm="0">
                                          <p:val>
                                            <p:strVal val="#ppt_x"/>
                                          </p:val>
                                        </p:tav>
                                        <p:tav tm="100000">
                                          <p:val>
                                            <p:strVal val="#ppt_x"/>
                                          </p:val>
                                        </p:tav>
                                      </p:tavLst>
                                    </p:anim>
                                    <p:anim calcmode="lin" valueType="num">
                                      <p:cBhvr>
                                        <p:cTn id="9" dur="500" fill="hold"/>
                                        <p:tgtEl>
                                          <p:spTgt spid="138"/>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500"/>
                                  </p:stCondLst>
                                  <p:childTnLst>
                                    <p:set>
                                      <p:cBhvr>
                                        <p:cTn id="11" dur="1" fill="hold">
                                          <p:stCondLst>
                                            <p:cond delay="0"/>
                                          </p:stCondLst>
                                        </p:cTn>
                                        <p:tgtEl>
                                          <p:spTgt spid="124"/>
                                        </p:tgtEl>
                                        <p:attrNameLst>
                                          <p:attrName>style.visibility</p:attrName>
                                        </p:attrNameLst>
                                      </p:cBhvr>
                                      <p:to>
                                        <p:strVal val="visible"/>
                                      </p:to>
                                    </p:set>
                                    <p:animEffect transition="in" filter="fade">
                                      <p:cBhvr>
                                        <p:cTn id="12" dur="500"/>
                                        <p:tgtEl>
                                          <p:spTgt spid="124"/>
                                        </p:tgtEl>
                                      </p:cBhvr>
                                    </p:animEffect>
                                  </p:childTnLst>
                                </p:cTn>
                              </p:par>
                              <p:par>
                                <p:cTn id="13" presetID="10" presetClass="entr" presetSubtype="0" fill="hold" nodeType="with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nodeType="withEffect">
                                  <p:stCondLst>
                                    <p:cond delay="500"/>
                                  </p:stCondLst>
                                  <p:childTnLst>
                                    <p:set>
                                      <p:cBhvr>
                                        <p:cTn id="17" dur="1" fill="hold">
                                          <p:stCondLst>
                                            <p:cond delay="0"/>
                                          </p:stCondLst>
                                        </p:cTn>
                                        <p:tgtEl>
                                          <p:spTgt spid="125"/>
                                        </p:tgtEl>
                                        <p:attrNameLst>
                                          <p:attrName>style.visibility</p:attrName>
                                        </p:attrNameLst>
                                      </p:cBhvr>
                                      <p:to>
                                        <p:strVal val="visible"/>
                                      </p:to>
                                    </p:set>
                                    <p:animEffect transition="in" filter="fade">
                                      <p:cBhvr>
                                        <p:cTn id="18" dur="500"/>
                                        <p:tgtEl>
                                          <p:spTgt spid="125"/>
                                        </p:tgtEl>
                                      </p:cBhvr>
                                    </p:animEffect>
                                  </p:childTnLst>
                                </p:cTn>
                              </p:par>
                              <p:par>
                                <p:cTn id="19" presetID="42" presetClass="entr" presetSubtype="0" fill="hold" nodeType="withEffect">
                                  <p:stCondLst>
                                    <p:cond delay="100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anim calcmode="lin" valueType="num">
                                      <p:cBhvr>
                                        <p:cTn id="22" dur="500" fill="hold"/>
                                        <p:tgtEl>
                                          <p:spTgt spid="2"/>
                                        </p:tgtEl>
                                        <p:attrNameLst>
                                          <p:attrName>ppt_x</p:attrName>
                                        </p:attrNameLst>
                                      </p:cBhvr>
                                      <p:tavLst>
                                        <p:tav tm="0">
                                          <p:val>
                                            <p:strVal val="#ppt_x"/>
                                          </p:val>
                                        </p:tav>
                                        <p:tav tm="100000">
                                          <p:val>
                                            <p:strVal val="#ppt_x"/>
                                          </p:val>
                                        </p:tav>
                                      </p:tavLst>
                                    </p:anim>
                                    <p:anim calcmode="lin" valueType="num">
                                      <p:cBhvr>
                                        <p:cTn id="23" dur="500" fill="hold"/>
                                        <p:tgtEl>
                                          <p:spTgt spid="2"/>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100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anim calcmode="lin" valueType="num">
                                      <p:cBhvr>
                                        <p:cTn id="27" dur="500" fill="hold"/>
                                        <p:tgtEl>
                                          <p:spTgt spid="3"/>
                                        </p:tgtEl>
                                        <p:attrNameLst>
                                          <p:attrName>ppt_x</p:attrName>
                                        </p:attrNameLst>
                                      </p:cBhvr>
                                      <p:tavLst>
                                        <p:tav tm="0">
                                          <p:val>
                                            <p:strVal val="#ppt_x"/>
                                          </p:val>
                                        </p:tav>
                                        <p:tav tm="100000">
                                          <p:val>
                                            <p:strVal val="#ppt_x"/>
                                          </p:val>
                                        </p:tav>
                                      </p:tavLst>
                                    </p:anim>
                                    <p:anim calcmode="lin" valueType="num">
                                      <p:cBhvr>
                                        <p:cTn id="28" dur="500" fill="hold"/>
                                        <p:tgtEl>
                                          <p:spTgt spid="3"/>
                                        </p:tgtEl>
                                        <p:attrNameLst>
                                          <p:attrName>ppt_y</p:attrName>
                                        </p:attrNameLst>
                                      </p:cBhvr>
                                      <p:tavLst>
                                        <p:tav tm="0">
                                          <p:val>
                                            <p:strVal val="#ppt_y+.1"/>
                                          </p:val>
                                        </p:tav>
                                        <p:tav tm="100000">
                                          <p:val>
                                            <p:strVal val="#ppt_y"/>
                                          </p:val>
                                        </p:tav>
                                      </p:tavLst>
                                    </p:anim>
                                  </p:childTnLst>
                                </p:cTn>
                              </p:par>
                              <p:par>
                                <p:cTn id="29" presetID="10" presetClass="entr" presetSubtype="0" fill="hold" nodeType="withEffect">
                                  <p:stCondLst>
                                    <p:cond delay="1500"/>
                                  </p:stCondLst>
                                  <p:childTnLst>
                                    <p:set>
                                      <p:cBhvr>
                                        <p:cTn id="30" dur="1" fill="hold">
                                          <p:stCondLst>
                                            <p:cond delay="0"/>
                                          </p:stCondLst>
                                        </p:cTn>
                                        <p:tgtEl>
                                          <p:spTgt spid="147"/>
                                        </p:tgtEl>
                                        <p:attrNameLst>
                                          <p:attrName>style.visibility</p:attrName>
                                        </p:attrNameLst>
                                      </p:cBhvr>
                                      <p:to>
                                        <p:strVal val="visible"/>
                                      </p:to>
                                    </p:set>
                                    <p:animEffect transition="in" filter="fade">
                                      <p:cBhvr>
                                        <p:cTn id="31" dur="500"/>
                                        <p:tgtEl>
                                          <p:spTgt spid="147"/>
                                        </p:tgtEl>
                                      </p:cBhvr>
                                    </p:animEffect>
                                  </p:childTnLst>
                                </p:cTn>
                              </p:par>
                              <p:par>
                                <p:cTn id="32" presetID="2" presetClass="entr" presetSubtype="2" decel="70000" fill="hold" nodeType="withEffect">
                                  <p:stCondLst>
                                    <p:cond delay="1500"/>
                                  </p:stCondLst>
                                  <p:childTnLst>
                                    <p:set>
                                      <p:cBhvr>
                                        <p:cTn id="33" dur="1" fill="hold">
                                          <p:stCondLst>
                                            <p:cond delay="0"/>
                                          </p:stCondLst>
                                        </p:cTn>
                                        <p:tgtEl>
                                          <p:spTgt spid="4"/>
                                        </p:tgtEl>
                                        <p:attrNameLst>
                                          <p:attrName>style.visibility</p:attrName>
                                        </p:attrNameLst>
                                      </p:cBhvr>
                                      <p:to>
                                        <p:strVal val="visible"/>
                                      </p:to>
                                    </p:set>
                                    <p:anim calcmode="lin" valueType="num">
                                      <p:cBhvr additive="base">
                                        <p:cTn id="34" dur="500" fill="hold"/>
                                        <p:tgtEl>
                                          <p:spTgt spid="4"/>
                                        </p:tgtEl>
                                        <p:attrNameLst>
                                          <p:attrName>ppt_x</p:attrName>
                                        </p:attrNameLst>
                                      </p:cBhvr>
                                      <p:tavLst>
                                        <p:tav tm="0">
                                          <p:val>
                                            <p:strVal val="1+#ppt_w/2"/>
                                          </p:val>
                                        </p:tav>
                                        <p:tav tm="100000">
                                          <p:val>
                                            <p:strVal val="#ppt_x"/>
                                          </p:val>
                                        </p:tav>
                                      </p:tavLst>
                                    </p:anim>
                                    <p:anim calcmode="lin" valueType="num">
                                      <p:cBhvr additive="base">
                                        <p:cTn id="35" dur="500" fill="hold"/>
                                        <p:tgtEl>
                                          <p:spTgt spid="4"/>
                                        </p:tgtEl>
                                        <p:attrNameLst>
                                          <p:attrName>ppt_y</p:attrName>
                                        </p:attrNameLst>
                                      </p:cBhvr>
                                      <p:tavLst>
                                        <p:tav tm="0">
                                          <p:val>
                                            <p:strVal val="#ppt_y"/>
                                          </p:val>
                                        </p:tav>
                                        <p:tav tm="100000">
                                          <p:val>
                                            <p:strVal val="#ppt_y"/>
                                          </p:val>
                                        </p:tav>
                                      </p:tavLst>
                                    </p:anim>
                                  </p:childTnLst>
                                </p:cTn>
                              </p:par>
                              <p:par>
                                <p:cTn id="36" presetID="0" presetClass="entr" presetSubtype="0" fill="hold" grpId="0" nodeType="withEffect">
                                  <p:stCondLst>
                                    <p:cond delay="500"/>
                                  </p:stCondLst>
                                  <p:iterate type="lt">
                                    <p:tmPct val="7500"/>
                                  </p:iterate>
                                  <p:childTnLst>
                                    <p:set>
                                      <p:cBhvr>
                                        <p:cTn id="37" dur="1" fill="hold">
                                          <p:stCondLst>
                                            <p:cond delay="0"/>
                                          </p:stCondLst>
                                        </p:cTn>
                                        <p:tgtEl>
                                          <p:spTgt spid="237"/>
                                        </p:tgtEl>
                                        <p:attrNameLst>
                                          <p:attrName>style.visibility</p:attrName>
                                        </p:attrNameLst>
                                      </p:cBhvr>
                                      <p:to>
                                        <p:strVal val="visible"/>
                                      </p:to>
                                    </p:set>
                                    <p:anim to="" calcmode="lin" valueType="num">
                                      <p:cBhvr>
                                        <p:cTn id="38" dur="500" fill="hold">
                                          <p:stCondLst>
                                            <p:cond delay="0"/>
                                          </p:stCondLst>
                                        </p:cTn>
                                        <p:tgtEl>
                                          <p:spTgt spid="237"/>
                                        </p:tgtEl>
                                        <p:attrNameLst>
                                          <p:attrName>ppt_x</p:attrName>
                                        </p:attrNameLst>
                                      </p:cBhvr>
                                      <p:tavLst>
                                        <p:tav tm="0" fmla="#ppt_x-(-#ppt_w/2*cos(ppt_r/180*pi))*((1.5-1.5*$)^2-(1.5-1.5*$)^3)">
                                          <p:val>
                                            <p:strVal val="0"/>
                                          </p:val>
                                        </p:tav>
                                        <p:tav tm="100000">
                                          <p:val>
                                            <p:strVal val="1"/>
                                          </p:val>
                                        </p:tav>
                                      </p:tavLst>
                                    </p:anim>
                                    <p:anim to="" calcmode="lin" valueType="num">
                                      <p:cBhvr>
                                        <p:cTn id="39" dur="500" fill="hold">
                                          <p:stCondLst>
                                            <p:cond delay="0"/>
                                          </p:stCondLst>
                                        </p:cTn>
                                        <p:tgtEl>
                                          <p:spTgt spid="237"/>
                                        </p:tgtEl>
                                        <p:attrNameLst>
                                          <p:attrName>ppt_y</p:attrName>
                                        </p:attrNameLst>
                                      </p:cBhvr>
                                      <p:tavLst>
                                        <p:tav tm="0" fmla="#ppt_y-(-#ppt_h/2*cos(ppt_r/180*pi))*((1.5-1.5*$)^2-(1.5-1.5*$)^3)">
                                          <p:val>
                                            <p:strVal val="0"/>
                                          </p:val>
                                        </p:tav>
                                        <p:tav tm="100000">
                                          <p:val>
                                            <p:strVal val="1"/>
                                          </p:val>
                                        </p:tav>
                                      </p:tavLst>
                                    </p:anim>
                                    <p:anim to="" calcmode="lin" valueType="num">
                                      <p:cBhvr>
                                        <p:cTn id="40" dur="500" fill="hold">
                                          <p:stCondLst>
                                            <p:cond delay="0"/>
                                          </p:stCondLst>
                                        </p:cTn>
                                        <p:tgtEl>
                                          <p:spTgt spid="237"/>
                                        </p:tgtEl>
                                        <p:attrNameLst>
                                          <p:attrName>ppt_h</p:attrName>
                                        </p:attrNameLst>
                                      </p:cBhvr>
                                      <p:tavLst>
                                        <p:tav tm="0" fmla="#ppt_h-(-#ppt_h)*((1.5-1.5*$)^2-(1.5-1.5*$)^3)">
                                          <p:val>
                                            <p:strVal val="0"/>
                                          </p:val>
                                        </p:tav>
                                        <p:tav tm="100000">
                                          <p:val>
                                            <p:strVal val="1"/>
                                          </p:val>
                                        </p:tav>
                                      </p:tavLst>
                                    </p:anim>
                                    <p:anim to="" calcmode="lin" valueType="num">
                                      <p:cBhvr>
                                        <p:cTn id="41" dur="500" fill="hold">
                                          <p:stCondLst>
                                            <p:cond delay="0"/>
                                          </p:stCondLst>
                                        </p:cTn>
                                        <p:tgtEl>
                                          <p:spTgt spid="237"/>
                                        </p:tgtEl>
                                        <p:attrNameLst>
                                          <p:attrName>ppt_w</p:attrName>
                                        </p:attrNameLst>
                                      </p:cBhvr>
                                      <p:tavLst>
                                        <p:tav tm="0" fmla="#ppt_w-(-#ppt_w)*((1.5-1.5*$)^2-(1.5-1.5*$)^3)">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 grpId="0"/>
      <p:bldP spid="13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A-文本框 24"/>
          <p:cNvSpPr txBox="1"/>
          <p:nvPr>
            <p:custDataLst>
              <p:tags r:id="rId1"/>
            </p:custDataLst>
          </p:nvPr>
        </p:nvSpPr>
        <p:spPr>
          <a:xfrm>
            <a:off x="655550" y="210492"/>
            <a:ext cx="5100235" cy="707886"/>
          </a:xfrm>
          <a:prstGeom prst="rect">
            <a:avLst/>
          </a:prstGeom>
          <a:noFill/>
        </p:spPr>
        <p:txBody>
          <a:bodyPr wrap="square" rtlCol="0">
            <a:spAutoFit/>
          </a:bodyPr>
          <a:lstStyle/>
          <a:p>
            <a:pPr algn="ctr"/>
            <a:r>
              <a:rPr lang="zh-CN" altLang="en-US" sz="4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影视作品</a:t>
            </a:r>
            <a:r>
              <a:rPr lang="zh-CN" altLang="en-US" sz="28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之文化表现</a:t>
            </a:r>
            <a:endParaRPr lang="zh-CN" altLang="en-US" sz="3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endParaRPr>
          </a:p>
        </p:txBody>
      </p:sp>
      <p:sp>
        <p:nvSpPr>
          <p:cNvPr id="9" name="PA-文本框 8"/>
          <p:cNvSpPr txBox="1"/>
          <p:nvPr>
            <p:custDataLst>
              <p:tags r:id="rId2"/>
            </p:custDataLst>
          </p:nvPr>
        </p:nvSpPr>
        <p:spPr>
          <a:xfrm>
            <a:off x="338440" y="-10460"/>
            <a:ext cx="944645" cy="1107996"/>
          </a:xfrm>
          <a:prstGeom prst="rect">
            <a:avLst/>
          </a:prstGeom>
          <a:noFill/>
        </p:spPr>
        <p:txBody>
          <a:bodyPr wrap="square">
            <a:spAutoFit/>
          </a:bodyPr>
          <a:lstStyle/>
          <a:p>
            <a:r>
              <a:rPr lang="zh-CN" altLang="en-US" sz="6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壹</a:t>
            </a:r>
            <a:endParaRPr lang="zh-CN" altLang="en-US" sz="6600" dirty="0"/>
          </a:p>
        </p:txBody>
      </p:sp>
      <p:pic>
        <p:nvPicPr>
          <p:cNvPr id="28" name="PA-图片 10"/>
          <p:cNvPicPr>
            <a:picLocks noChangeAspect="1"/>
          </p:cNvPicPr>
          <p:nvPr>
            <p:custDataLst>
              <p:tags r:id="rId3"/>
            </p:custDataLst>
          </p:nvPr>
        </p:nvPicPr>
        <p:blipFill rotWithShape="1">
          <a:blip r:embed="rId11" cstate="screen">
            <a:extLst>
              <a:ext uri="{28A0092B-C50C-407E-A947-70E740481C1C}">
                <a14:useLocalDpi xmlns:a14="http://schemas.microsoft.com/office/drawing/2010/main"/>
              </a:ext>
            </a:extLst>
          </a:blip>
          <a:srcRect/>
          <a:stretch>
            <a:fillRect/>
          </a:stretch>
        </p:blipFill>
        <p:spPr>
          <a:xfrm>
            <a:off x="6520414" y="1457325"/>
            <a:ext cx="2218055" cy="3943350"/>
          </a:xfrm>
          <a:prstGeom prst="rect">
            <a:avLst/>
          </a:prstGeom>
          <a:ln w="25400">
            <a:gradFill>
              <a:gsLst>
                <a:gs pos="0">
                  <a:srgbClr val="E29F58">
                    <a:lumMod val="58000"/>
                    <a:lumOff val="42000"/>
                  </a:srgbClr>
                </a:gs>
                <a:gs pos="100000">
                  <a:srgbClr val="D09758"/>
                </a:gs>
              </a:gsLst>
              <a:lin ang="5400000" scaled="1"/>
            </a:gradFill>
          </a:ln>
        </p:spPr>
      </p:pic>
      <p:pic>
        <p:nvPicPr>
          <p:cNvPr id="29" name="PA-图片 12"/>
          <p:cNvPicPr>
            <a:picLocks noChangeAspect="1"/>
          </p:cNvPicPr>
          <p:nvPr>
            <p:custDataLst>
              <p:tags r:id="rId4"/>
            </p:custDataLst>
          </p:nvPr>
        </p:nvPicPr>
        <p:blipFill rotWithShape="1">
          <a:blip r:embed="rId12" cstate="screen">
            <a:extLst>
              <a:ext uri="{28A0092B-C50C-407E-A947-70E740481C1C}">
                <a14:useLocalDpi xmlns:a14="http://schemas.microsoft.com/office/drawing/2010/main"/>
              </a:ext>
            </a:extLst>
          </a:blip>
          <a:srcRect/>
          <a:stretch>
            <a:fillRect/>
          </a:stretch>
        </p:blipFill>
        <p:spPr>
          <a:xfrm>
            <a:off x="9423084" y="1457325"/>
            <a:ext cx="2218054" cy="3966504"/>
          </a:xfrm>
          <a:prstGeom prst="rect">
            <a:avLst/>
          </a:prstGeom>
          <a:ln w="25400">
            <a:gradFill>
              <a:gsLst>
                <a:gs pos="0">
                  <a:srgbClr val="E29F58">
                    <a:lumMod val="58000"/>
                    <a:lumOff val="42000"/>
                  </a:srgbClr>
                </a:gs>
                <a:gs pos="100000">
                  <a:srgbClr val="D09758"/>
                </a:gs>
              </a:gsLst>
              <a:lin ang="5400000" scaled="1"/>
            </a:gradFill>
          </a:ln>
        </p:spPr>
      </p:pic>
      <p:grpSp>
        <p:nvGrpSpPr>
          <p:cNvPr id="6" name="组合 5">
            <a:extLst>
              <a:ext uri="{FF2B5EF4-FFF2-40B4-BE49-F238E27FC236}">
                <a16:creationId xmlns:a16="http://schemas.microsoft.com/office/drawing/2014/main" xmlns="" id="{B41FB33E-3BA5-4CF1-B226-B4F19CAAB561}"/>
              </a:ext>
            </a:extLst>
          </p:cNvPr>
          <p:cNvGrpSpPr/>
          <p:nvPr/>
        </p:nvGrpSpPr>
        <p:grpSpPr>
          <a:xfrm>
            <a:off x="240179" y="1782674"/>
            <a:ext cx="6577828" cy="1321181"/>
            <a:chOff x="240179" y="1782674"/>
            <a:chExt cx="6577828" cy="1321181"/>
          </a:xfrm>
        </p:grpSpPr>
        <p:sp>
          <p:nvSpPr>
            <p:cNvPr id="23" name="PA-文本框 22"/>
            <p:cNvSpPr txBox="1"/>
            <p:nvPr>
              <p:custDataLst>
                <p:tags r:id="rId8"/>
              </p:custDataLst>
            </p:nvPr>
          </p:nvSpPr>
          <p:spPr>
            <a:xfrm>
              <a:off x="810762" y="1782674"/>
              <a:ext cx="6007245" cy="1200329"/>
            </a:xfrm>
            <a:prstGeom prst="rect">
              <a:avLst/>
            </a:prstGeom>
            <a:noFill/>
          </p:spPr>
          <p:txBody>
            <a:bodyPr wrap="square">
              <a:spAutoFit/>
            </a:bodyPr>
            <a:lstStyle/>
            <a:p>
              <a:r>
                <a:rPr lang="zh-CN" altLang="en-US" sz="7200" spc="4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影视作品</a:t>
              </a:r>
              <a:endParaRPr lang="zh-CN" altLang="en-US" sz="7200" spc="4000" dirty="0"/>
            </a:p>
          </p:txBody>
        </p:sp>
        <p:sp>
          <p:nvSpPr>
            <p:cNvPr id="27" name="PA-任意多边形 46-30875"/>
            <p:cNvSpPr>
              <a:spLocks noEditPoints="1"/>
            </p:cNvSpPr>
            <p:nvPr>
              <p:custDataLst>
                <p:tags r:id="rId9"/>
              </p:custDataLst>
            </p:nvPr>
          </p:nvSpPr>
          <p:spPr bwMode="auto">
            <a:xfrm flipV="1">
              <a:off x="924794" y="2795356"/>
              <a:ext cx="5595620" cy="157209"/>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pic>
          <p:nvPicPr>
            <p:cNvPr id="31" name="图片 30"/>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240179" y="2474900"/>
              <a:ext cx="788663" cy="628955"/>
            </a:xfrm>
            <a:prstGeom prst="rect">
              <a:avLst/>
            </a:prstGeom>
          </p:spPr>
        </p:pic>
      </p:grpSp>
      <p:grpSp>
        <p:nvGrpSpPr>
          <p:cNvPr id="2" name="组合 1">
            <a:extLst>
              <a:ext uri="{FF2B5EF4-FFF2-40B4-BE49-F238E27FC236}">
                <a16:creationId xmlns:a16="http://schemas.microsoft.com/office/drawing/2014/main" xmlns="" id="{C54C6A82-B7DE-44EF-9CC4-67BED1BC2B0D}"/>
              </a:ext>
            </a:extLst>
          </p:cNvPr>
          <p:cNvGrpSpPr/>
          <p:nvPr/>
        </p:nvGrpSpPr>
        <p:grpSpPr>
          <a:xfrm>
            <a:off x="6520414" y="5423829"/>
            <a:ext cx="2552162" cy="426400"/>
            <a:chOff x="6520414" y="5423829"/>
            <a:chExt cx="2552162" cy="426400"/>
          </a:xfrm>
        </p:grpSpPr>
        <p:sp>
          <p:nvSpPr>
            <p:cNvPr id="33" name="PA-任意多边形 46-30875"/>
            <p:cNvSpPr>
              <a:spLocks noEditPoints="1"/>
            </p:cNvSpPr>
            <p:nvPr>
              <p:custDataLst>
                <p:tags r:id="rId7"/>
              </p:custDataLst>
            </p:nvPr>
          </p:nvSpPr>
          <p:spPr bwMode="auto">
            <a:xfrm flipV="1">
              <a:off x="6750378" y="5736093"/>
              <a:ext cx="2217679" cy="114136"/>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35" name="文本框 34"/>
            <p:cNvSpPr txBox="1"/>
            <p:nvPr/>
          </p:nvSpPr>
          <p:spPr>
            <a:xfrm>
              <a:off x="6520414" y="5423829"/>
              <a:ext cx="2552162" cy="369332"/>
            </a:xfrm>
            <a:prstGeom prst="rect">
              <a:avLst/>
            </a:prstGeom>
            <a:noFill/>
          </p:spPr>
          <p:txBody>
            <a:bodyPr wrap="square">
              <a:spAutoFit/>
            </a:bodyPr>
            <a:lstStyle/>
            <a:p>
              <a:pPr algn="ctr"/>
              <a:r>
                <a:rPr lang="zh-CN" altLang="en-US"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rPr>
                <a:t>电影</a:t>
              </a:r>
              <a:r>
                <a:rPr lang="en-US" altLang="zh-CN"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rPr>
                <a:t>《</a:t>
              </a:r>
              <a:r>
                <a:rPr lang="zh-CN" altLang="en-US"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rPr>
                <a:t>木兰</a:t>
              </a:r>
              <a:r>
                <a:rPr lang="en-US" altLang="zh-CN"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rPr>
                <a:t>》</a:t>
              </a:r>
              <a:endParaRPr lang="zh-CN" altLang="zh-CN"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endParaRPr>
            </a:p>
          </p:txBody>
        </p:sp>
      </p:grpSp>
      <p:grpSp>
        <p:nvGrpSpPr>
          <p:cNvPr id="3" name="组合 2">
            <a:extLst>
              <a:ext uri="{FF2B5EF4-FFF2-40B4-BE49-F238E27FC236}">
                <a16:creationId xmlns:a16="http://schemas.microsoft.com/office/drawing/2014/main" xmlns="" id="{21F40137-4197-48ED-AB61-E54DF1619AD4}"/>
              </a:ext>
            </a:extLst>
          </p:cNvPr>
          <p:cNvGrpSpPr/>
          <p:nvPr/>
        </p:nvGrpSpPr>
        <p:grpSpPr>
          <a:xfrm>
            <a:off x="9302540" y="5423829"/>
            <a:ext cx="2552162" cy="426400"/>
            <a:chOff x="9302540" y="5423829"/>
            <a:chExt cx="2552162" cy="426400"/>
          </a:xfrm>
        </p:grpSpPr>
        <p:sp>
          <p:nvSpPr>
            <p:cNvPr id="36" name="PA-任意多边形 46-30875"/>
            <p:cNvSpPr>
              <a:spLocks noEditPoints="1"/>
            </p:cNvSpPr>
            <p:nvPr>
              <p:custDataLst>
                <p:tags r:id="rId6"/>
              </p:custDataLst>
            </p:nvPr>
          </p:nvSpPr>
          <p:spPr bwMode="auto">
            <a:xfrm flipV="1">
              <a:off x="9532504" y="5736093"/>
              <a:ext cx="2217679" cy="114136"/>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37" name="文本框 36"/>
            <p:cNvSpPr txBox="1"/>
            <p:nvPr/>
          </p:nvSpPr>
          <p:spPr>
            <a:xfrm>
              <a:off x="9302540" y="5423829"/>
              <a:ext cx="2552162" cy="369332"/>
            </a:xfrm>
            <a:prstGeom prst="rect">
              <a:avLst/>
            </a:prstGeom>
            <a:noFill/>
          </p:spPr>
          <p:txBody>
            <a:bodyPr wrap="square">
              <a:spAutoFit/>
            </a:bodyPr>
            <a:lstStyle/>
            <a:p>
              <a:pPr algn="ctr"/>
              <a:r>
                <a:rPr lang="zh-CN" altLang="en-US"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rPr>
                <a:t>神仙姐姐</a:t>
              </a:r>
              <a:endParaRPr lang="zh-CN" altLang="zh-CN"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endParaRPr>
            </a:p>
          </p:txBody>
        </p:sp>
      </p:grpSp>
      <p:grpSp>
        <p:nvGrpSpPr>
          <p:cNvPr id="4" name="组合 3">
            <a:extLst>
              <a:ext uri="{FF2B5EF4-FFF2-40B4-BE49-F238E27FC236}">
                <a16:creationId xmlns:a16="http://schemas.microsoft.com/office/drawing/2014/main" xmlns="" id="{08EA3304-BBED-4B59-8A81-1FF78E14C9F3}"/>
              </a:ext>
            </a:extLst>
          </p:cNvPr>
          <p:cNvGrpSpPr/>
          <p:nvPr/>
        </p:nvGrpSpPr>
        <p:grpSpPr>
          <a:xfrm>
            <a:off x="449301" y="3298659"/>
            <a:ext cx="5728806" cy="2145206"/>
            <a:chOff x="449301" y="3298659"/>
            <a:chExt cx="5728806" cy="2145206"/>
          </a:xfrm>
        </p:grpSpPr>
        <p:sp>
          <p:nvSpPr>
            <p:cNvPr id="42" name="矩形: 圆角 41"/>
            <p:cNvSpPr/>
            <p:nvPr/>
          </p:nvSpPr>
          <p:spPr>
            <a:xfrm>
              <a:off x="449301" y="3298659"/>
              <a:ext cx="5728806" cy="2145206"/>
            </a:xfrm>
            <a:prstGeom prst="roundRect">
              <a:avLst>
                <a:gd name="adj" fmla="val 11846"/>
              </a:avLst>
            </a:prstGeom>
            <a:gradFill>
              <a:gsLst>
                <a:gs pos="0">
                  <a:srgbClr val="AD7231">
                    <a:lumMod val="54000"/>
                    <a:lumOff val="46000"/>
                    <a:alpha val="10000"/>
                  </a:srgbClr>
                </a:gs>
                <a:gs pos="100000">
                  <a:srgbClr val="9A5A33">
                    <a:lumMod val="86000"/>
                    <a:lumOff val="14000"/>
                    <a:alpha val="14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PA-文本框 20"/>
            <p:cNvSpPr txBox="1"/>
            <p:nvPr>
              <p:custDataLst>
                <p:tags r:id="rId5"/>
              </p:custDataLst>
            </p:nvPr>
          </p:nvSpPr>
          <p:spPr>
            <a:xfrm>
              <a:off x="550863" y="3298659"/>
              <a:ext cx="5545137" cy="1903983"/>
            </a:xfrm>
            <a:prstGeom prst="rect">
              <a:avLst/>
            </a:prstGeom>
            <a:noFill/>
          </p:spPr>
          <p:txBody>
            <a:bodyPr wrap="square">
              <a:spAutoFit/>
            </a:bodyPr>
            <a:lstStyle/>
            <a:p>
              <a:pPr>
                <a:lnSpc>
                  <a:spcPct val="130000"/>
                </a:lnSpc>
              </a:pPr>
              <a:r>
                <a:rPr lang="zh-CN" altLang="zh-CN" sz="2800" b="1" kern="100" dirty="0">
                  <a:gradFill>
                    <a:gsLst>
                      <a:gs pos="0">
                        <a:srgbClr val="AD7231">
                          <a:lumMod val="98000"/>
                          <a:lumOff val="2000"/>
                        </a:srgbClr>
                      </a:gs>
                      <a:gs pos="100000">
                        <a:srgbClr val="E29F58"/>
                      </a:gs>
                    </a:gsLst>
                    <a:lin ang="0" scaled="1"/>
                  </a:gradFill>
                  <a:latin typeface="思源宋体 CN Heavy" panose="02020900000000000000" pitchFamily="18" charset="-122"/>
                  <a:ea typeface="思源宋体 CN Heavy" panose="02020900000000000000" pitchFamily="18" charset="-122"/>
                  <a:cs typeface="Times New Roman" panose="02020603050405020304" pitchFamily="18" charset="0"/>
                </a:rPr>
                <a:t>电</a:t>
              </a:r>
              <a:r>
                <a:rPr lang="zh-CN" altLang="zh-CN" sz="1600" kern="100" dirty="0">
                  <a:gradFill>
                    <a:gsLst>
                      <a:gs pos="0">
                        <a:srgbClr val="AD7231">
                          <a:lumMod val="98000"/>
                          <a:lumOff val="2000"/>
                        </a:srgbClr>
                      </a:gs>
                      <a:gs pos="100000">
                        <a:srgbClr val="E29F58"/>
                      </a:gs>
                    </a:gsLst>
                    <a:lin ang="0" scaled="1"/>
                  </a:gradFill>
                  <a:latin typeface="思源宋体 CN Medium" panose="02020500000000000000" pitchFamily="18" charset="-122"/>
                  <a:ea typeface="思源宋体 CN Medium" panose="02020500000000000000" pitchFamily="18" charset="-122"/>
                  <a:cs typeface="Times New Roman" panose="02020603050405020304" pitchFamily="18" charset="0"/>
                </a:rPr>
                <a:t>影《木兰》中符合历史但不符合中国现代审美的鹅黄妆，跨越地理和时间限制的福建土楼，均表明国外创作者对中国历史文化和现代审美的误读。他们仅仅将许许多多的中国元素标签化，再进行简单的堆砌和糅合，缺乏对中国文化更深层次的理解</a:t>
              </a:r>
              <a:endParaRPr lang="zh-CN" altLang="en-US" sz="1600" kern="100" dirty="0">
                <a:gradFill>
                  <a:gsLst>
                    <a:gs pos="0">
                      <a:srgbClr val="AD7231">
                        <a:lumMod val="98000"/>
                        <a:lumOff val="2000"/>
                      </a:srgbClr>
                    </a:gs>
                    <a:gs pos="100000">
                      <a:srgbClr val="E29F58"/>
                    </a:gs>
                  </a:gsLst>
                  <a:lin ang="0" scaled="1"/>
                </a:gradFill>
                <a:latin typeface="思源宋体 CN Medium" panose="02020500000000000000" pitchFamily="18" charset="-122"/>
                <a:ea typeface="思源宋体 CN Medium" panose="02020500000000000000" pitchFamily="18" charset="-122"/>
                <a:cs typeface="Times New Roman" panose="02020603050405020304" pitchFamily="18" charset="0"/>
              </a:endParaRPr>
            </a:p>
          </p:txBody>
        </p:sp>
        <p:grpSp>
          <p:nvGrpSpPr>
            <p:cNvPr id="38" name="组合 37"/>
            <p:cNvGrpSpPr/>
            <p:nvPr/>
          </p:nvGrpSpPr>
          <p:grpSpPr>
            <a:xfrm>
              <a:off x="1809694" y="4979810"/>
              <a:ext cx="257388" cy="417636"/>
              <a:chOff x="8783990" y="1674412"/>
              <a:chExt cx="257388" cy="417636"/>
            </a:xfrm>
          </p:grpSpPr>
          <p:sp>
            <p:nvSpPr>
              <p:cNvPr id="39" name="任意多边形: 形状 38"/>
              <p:cNvSpPr/>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40" name="文本框 39"/>
              <p:cNvSpPr txBox="1"/>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grpSp>
    </p:spTree>
  </p:cSld>
  <p:clrMapOvr>
    <a:masterClrMapping/>
  </p:clrMapOvr>
  <mc:AlternateContent xmlns:mc="http://schemas.openxmlformats.org/markup-compatibility/2006" xmlns:p14="http://schemas.microsoft.com/office/powerpoint/2010/main">
    <mc:Choice Requires="p14">
      <p:transition spd="slow" p14:dur="1500">
        <p14:ripple dir="l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50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par>
                                <p:cTn id="13" presetID="10" presetClass="entr" presetSubtype="0" fill="hold" nodeType="withEffect">
                                  <p:stCondLst>
                                    <p:cond delay="50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42" presetClass="entr" presetSubtype="0" fill="hold" nodeType="withEffect">
                                  <p:stCondLst>
                                    <p:cond delay="100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anim calcmode="lin" valueType="num">
                                      <p:cBhvr>
                                        <p:cTn id="19" dur="500" fill="hold"/>
                                        <p:tgtEl>
                                          <p:spTgt spid="2"/>
                                        </p:tgtEl>
                                        <p:attrNameLst>
                                          <p:attrName>ppt_x</p:attrName>
                                        </p:attrNameLst>
                                      </p:cBhvr>
                                      <p:tavLst>
                                        <p:tav tm="0">
                                          <p:val>
                                            <p:strVal val="#ppt_x"/>
                                          </p:val>
                                        </p:tav>
                                        <p:tav tm="100000">
                                          <p:val>
                                            <p:strVal val="#ppt_x"/>
                                          </p:val>
                                        </p:tav>
                                      </p:tavLst>
                                    </p:anim>
                                    <p:anim calcmode="lin" valueType="num">
                                      <p:cBhvr>
                                        <p:cTn id="20" dur="500" fill="hold"/>
                                        <p:tgtEl>
                                          <p:spTgt spid="2"/>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10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anim calcmode="lin" valueType="num">
                                      <p:cBhvr>
                                        <p:cTn id="24" dur="500" fill="hold"/>
                                        <p:tgtEl>
                                          <p:spTgt spid="3"/>
                                        </p:tgtEl>
                                        <p:attrNameLst>
                                          <p:attrName>ppt_x</p:attrName>
                                        </p:attrNameLst>
                                      </p:cBhvr>
                                      <p:tavLst>
                                        <p:tav tm="0">
                                          <p:val>
                                            <p:strVal val="#ppt_x"/>
                                          </p:val>
                                        </p:tav>
                                        <p:tav tm="100000">
                                          <p:val>
                                            <p:strVal val="#ppt_x"/>
                                          </p:val>
                                        </p:tav>
                                      </p:tavLst>
                                    </p:anim>
                                    <p:anim calcmode="lin" valueType="num">
                                      <p:cBhvr>
                                        <p:cTn id="25" dur="500" fill="hold"/>
                                        <p:tgtEl>
                                          <p:spTgt spid="3"/>
                                        </p:tgtEl>
                                        <p:attrNameLst>
                                          <p:attrName>ppt_y</p:attrName>
                                        </p:attrNameLst>
                                      </p:cBhvr>
                                      <p:tavLst>
                                        <p:tav tm="0">
                                          <p:val>
                                            <p:strVal val="#ppt_y+.1"/>
                                          </p:val>
                                        </p:tav>
                                        <p:tav tm="100000">
                                          <p:val>
                                            <p:strVal val="#ppt_y"/>
                                          </p:val>
                                        </p:tav>
                                      </p:tavLst>
                                    </p:anim>
                                  </p:childTnLst>
                                </p:cTn>
                              </p:par>
                              <p:par>
                                <p:cTn id="26" presetID="10" presetClass="entr" presetSubtype="0" fill="hold" nodeType="with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2" presetClass="entr" presetSubtype="8" decel="70000" fill="hold" nodeType="withEffect">
                                  <p:stCondLst>
                                    <p:cond delay="150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0-#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par>
                                <p:cTn id="33" presetID="0" presetClass="entr" presetSubtype="0" fill="hold" grpId="0" nodeType="withEffect">
                                  <p:stCondLst>
                                    <p:cond delay="500"/>
                                  </p:stCondLst>
                                  <p:iterate type="lt">
                                    <p:tmPct val="7500"/>
                                  </p:iterate>
                                  <p:childTnLst>
                                    <p:set>
                                      <p:cBhvr>
                                        <p:cTn id="34" dur="1" fill="hold">
                                          <p:stCondLst>
                                            <p:cond delay="0"/>
                                          </p:stCondLst>
                                        </p:cTn>
                                        <p:tgtEl>
                                          <p:spTgt spid="25"/>
                                        </p:tgtEl>
                                        <p:attrNameLst>
                                          <p:attrName>style.visibility</p:attrName>
                                        </p:attrNameLst>
                                      </p:cBhvr>
                                      <p:to>
                                        <p:strVal val="visible"/>
                                      </p:to>
                                    </p:set>
                                    <p:anim to="" calcmode="lin" valueType="num">
                                      <p:cBhvr>
                                        <p:cTn id="35" dur="500" fill="hold">
                                          <p:stCondLst>
                                            <p:cond delay="0"/>
                                          </p:stCondLst>
                                        </p:cTn>
                                        <p:tgtEl>
                                          <p:spTgt spid="25"/>
                                        </p:tgtEl>
                                        <p:attrNameLst>
                                          <p:attrName>ppt_x</p:attrName>
                                        </p:attrNameLst>
                                      </p:cBhvr>
                                      <p:tavLst>
                                        <p:tav tm="0" fmla="#ppt_x-(-#ppt_w/2*cos(ppt_r/180*pi))*((1.5-1.5*$)^2-(1.5-1.5*$)^3)">
                                          <p:val>
                                            <p:strVal val="0"/>
                                          </p:val>
                                        </p:tav>
                                        <p:tav tm="100000">
                                          <p:val>
                                            <p:strVal val="1"/>
                                          </p:val>
                                        </p:tav>
                                      </p:tavLst>
                                    </p:anim>
                                    <p:anim to="" calcmode="lin" valueType="num">
                                      <p:cBhvr>
                                        <p:cTn id="36" dur="500" fill="hold">
                                          <p:stCondLst>
                                            <p:cond delay="0"/>
                                          </p:stCondLst>
                                        </p:cTn>
                                        <p:tgtEl>
                                          <p:spTgt spid="25"/>
                                        </p:tgtEl>
                                        <p:attrNameLst>
                                          <p:attrName>ppt_y</p:attrName>
                                        </p:attrNameLst>
                                      </p:cBhvr>
                                      <p:tavLst>
                                        <p:tav tm="0" fmla="#ppt_y-(-#ppt_h/2*cos(ppt_r/180*pi))*((1.5-1.5*$)^2-(1.5-1.5*$)^3)">
                                          <p:val>
                                            <p:strVal val="0"/>
                                          </p:val>
                                        </p:tav>
                                        <p:tav tm="100000">
                                          <p:val>
                                            <p:strVal val="1"/>
                                          </p:val>
                                        </p:tav>
                                      </p:tavLst>
                                    </p:anim>
                                    <p:anim to="" calcmode="lin" valueType="num">
                                      <p:cBhvr>
                                        <p:cTn id="37" dur="500" fill="hold">
                                          <p:stCondLst>
                                            <p:cond delay="0"/>
                                          </p:stCondLst>
                                        </p:cTn>
                                        <p:tgtEl>
                                          <p:spTgt spid="25"/>
                                        </p:tgtEl>
                                        <p:attrNameLst>
                                          <p:attrName>ppt_h</p:attrName>
                                        </p:attrNameLst>
                                      </p:cBhvr>
                                      <p:tavLst>
                                        <p:tav tm="0" fmla="#ppt_h-(-#ppt_h)*((1.5-1.5*$)^2-(1.5-1.5*$)^3)">
                                          <p:val>
                                            <p:strVal val="0"/>
                                          </p:val>
                                        </p:tav>
                                        <p:tav tm="100000">
                                          <p:val>
                                            <p:strVal val="1"/>
                                          </p:val>
                                        </p:tav>
                                      </p:tavLst>
                                    </p:anim>
                                    <p:anim to="" calcmode="lin" valueType="num">
                                      <p:cBhvr>
                                        <p:cTn id="38" dur="500" fill="hold">
                                          <p:stCondLst>
                                            <p:cond delay="0"/>
                                          </p:stCondLst>
                                        </p:cTn>
                                        <p:tgtEl>
                                          <p:spTgt spid="25"/>
                                        </p:tgtEl>
                                        <p:attrNameLst>
                                          <p:attrName>ppt_w</p:attrName>
                                        </p:attrNameLst>
                                      </p:cBhvr>
                                      <p:tavLst>
                                        <p:tav tm="0" fmla="#ppt_w-(-#ppt_w)*((1.5-1.5*$)^2-(1.5-1.5*$)^3)">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A-文本框 24"/>
          <p:cNvSpPr txBox="1"/>
          <p:nvPr>
            <p:custDataLst>
              <p:tags r:id="rId1"/>
            </p:custDataLst>
          </p:nvPr>
        </p:nvSpPr>
        <p:spPr>
          <a:xfrm>
            <a:off x="655550" y="210492"/>
            <a:ext cx="5100235" cy="707886"/>
          </a:xfrm>
          <a:prstGeom prst="rect">
            <a:avLst/>
          </a:prstGeom>
          <a:noFill/>
        </p:spPr>
        <p:txBody>
          <a:bodyPr wrap="square" rtlCol="0">
            <a:spAutoFit/>
          </a:bodyPr>
          <a:lstStyle/>
          <a:p>
            <a:pPr algn="ctr"/>
            <a:r>
              <a:rPr lang="zh-CN" altLang="en-US" sz="4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防疫差异</a:t>
            </a:r>
            <a:r>
              <a:rPr lang="zh-CN" altLang="en-US" sz="28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之文化表现</a:t>
            </a:r>
            <a:endParaRPr lang="zh-CN" altLang="en-US" sz="3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endParaRPr>
          </a:p>
        </p:txBody>
      </p:sp>
      <p:sp>
        <p:nvSpPr>
          <p:cNvPr id="9" name="PA-文本框 8"/>
          <p:cNvSpPr txBox="1"/>
          <p:nvPr>
            <p:custDataLst>
              <p:tags r:id="rId2"/>
            </p:custDataLst>
          </p:nvPr>
        </p:nvSpPr>
        <p:spPr>
          <a:xfrm>
            <a:off x="338440" y="-10460"/>
            <a:ext cx="944645" cy="1107996"/>
          </a:xfrm>
          <a:prstGeom prst="rect">
            <a:avLst/>
          </a:prstGeom>
          <a:noFill/>
        </p:spPr>
        <p:txBody>
          <a:bodyPr wrap="square">
            <a:spAutoFit/>
          </a:bodyPr>
          <a:lstStyle/>
          <a:p>
            <a:r>
              <a:rPr lang="zh-CN" altLang="en-US" sz="6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壹</a:t>
            </a:r>
            <a:endParaRPr lang="zh-CN" altLang="en-US" sz="6600" dirty="0"/>
          </a:p>
        </p:txBody>
      </p:sp>
      <p:pic>
        <p:nvPicPr>
          <p:cNvPr id="15" name="图片 14"/>
          <p:cNvPicPr>
            <a:picLocks noChangeAspect="1"/>
          </p:cNvPicPr>
          <p:nvPr/>
        </p:nvPicPr>
        <p:blipFill rotWithShape="1">
          <a:blip r:embed="rId7" cstate="screen">
            <a:extLst>
              <a:ext uri="{28A0092B-C50C-407E-A947-70E740481C1C}">
                <a14:useLocalDpi xmlns:a14="http://schemas.microsoft.com/office/drawing/2010/main"/>
              </a:ext>
            </a:extLst>
          </a:blip>
          <a:srcRect/>
          <a:stretch>
            <a:fillRect/>
          </a:stretch>
        </p:blipFill>
        <p:spPr>
          <a:xfrm>
            <a:off x="655550" y="1464890"/>
            <a:ext cx="2218055" cy="3943350"/>
          </a:xfrm>
          <a:prstGeom prst="rect">
            <a:avLst/>
          </a:prstGeom>
          <a:ln w="25400">
            <a:gradFill>
              <a:gsLst>
                <a:gs pos="0">
                  <a:srgbClr val="E29F58">
                    <a:lumMod val="58000"/>
                    <a:lumOff val="42000"/>
                  </a:srgbClr>
                </a:gs>
                <a:gs pos="100000">
                  <a:srgbClr val="D09758"/>
                </a:gs>
              </a:gsLst>
              <a:lin ang="5400000" scaled="1"/>
            </a:gradFill>
          </a:ln>
        </p:spPr>
      </p:pic>
      <p:grpSp>
        <p:nvGrpSpPr>
          <p:cNvPr id="6" name="组合 5">
            <a:extLst>
              <a:ext uri="{FF2B5EF4-FFF2-40B4-BE49-F238E27FC236}">
                <a16:creationId xmlns:a16="http://schemas.microsoft.com/office/drawing/2014/main" xmlns="" id="{4E4BA7A5-03BF-41ED-82CF-41A1CA9E4AF5}"/>
              </a:ext>
            </a:extLst>
          </p:cNvPr>
          <p:cNvGrpSpPr/>
          <p:nvPr/>
        </p:nvGrpSpPr>
        <p:grpSpPr>
          <a:xfrm>
            <a:off x="5968444" y="1100116"/>
            <a:ext cx="6007245" cy="1357598"/>
            <a:chOff x="5968444" y="1100116"/>
            <a:chExt cx="6007245" cy="1357598"/>
          </a:xfrm>
        </p:grpSpPr>
        <p:sp>
          <p:nvSpPr>
            <p:cNvPr id="23" name="文本框 22"/>
            <p:cNvSpPr txBox="1"/>
            <p:nvPr/>
          </p:nvSpPr>
          <p:spPr>
            <a:xfrm>
              <a:off x="5968444" y="1100116"/>
              <a:ext cx="6007245" cy="1200329"/>
            </a:xfrm>
            <a:prstGeom prst="rect">
              <a:avLst/>
            </a:prstGeom>
            <a:noFill/>
          </p:spPr>
          <p:txBody>
            <a:bodyPr wrap="square">
              <a:spAutoFit/>
            </a:bodyPr>
            <a:lstStyle/>
            <a:p>
              <a:r>
                <a:rPr lang="zh-CN" altLang="en-US" sz="7200" spc="4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防疫差异</a:t>
              </a:r>
              <a:endParaRPr lang="zh-CN" altLang="en-US" sz="7200" spc="4000" dirty="0"/>
            </a:p>
          </p:txBody>
        </p:sp>
        <p:pic>
          <p:nvPicPr>
            <p:cNvPr id="25" name="图片 24"/>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0934738" y="1828759"/>
              <a:ext cx="788663" cy="628955"/>
            </a:xfrm>
            <a:prstGeom prst="rect">
              <a:avLst/>
            </a:prstGeom>
          </p:spPr>
        </p:pic>
        <p:sp>
          <p:nvSpPr>
            <p:cNvPr id="27" name="PA-任意多边形 46-30875"/>
            <p:cNvSpPr>
              <a:spLocks noEditPoints="1"/>
            </p:cNvSpPr>
            <p:nvPr>
              <p:custDataLst>
                <p:tags r:id="rId5"/>
              </p:custDataLst>
            </p:nvPr>
          </p:nvSpPr>
          <p:spPr bwMode="auto">
            <a:xfrm flipV="1">
              <a:off x="6049226" y="2112798"/>
              <a:ext cx="5595620" cy="157209"/>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grpSp>
      <p:pic>
        <p:nvPicPr>
          <p:cNvPr id="29" name="图片 28"/>
          <p:cNvPicPr>
            <a:picLocks noChangeAspect="1"/>
          </p:cNvPicPr>
          <p:nvPr/>
        </p:nvPicPr>
        <p:blipFill rotWithShape="1">
          <a:blip r:embed="rId9" cstate="screen">
            <a:extLst>
              <a:ext uri="{28A0092B-C50C-407E-A947-70E740481C1C}">
                <a14:useLocalDpi xmlns:a14="http://schemas.microsoft.com/office/drawing/2010/main"/>
              </a:ext>
            </a:extLst>
          </a:blip>
          <a:srcRect/>
          <a:stretch>
            <a:fillRect/>
          </a:stretch>
        </p:blipFill>
        <p:spPr>
          <a:xfrm>
            <a:off x="3504810" y="1464890"/>
            <a:ext cx="2218055" cy="3943350"/>
          </a:xfrm>
          <a:prstGeom prst="rect">
            <a:avLst/>
          </a:prstGeom>
          <a:ln w="25400">
            <a:gradFill>
              <a:gsLst>
                <a:gs pos="0">
                  <a:srgbClr val="E29F58">
                    <a:lumMod val="58000"/>
                    <a:lumOff val="42000"/>
                  </a:srgbClr>
                </a:gs>
                <a:gs pos="100000">
                  <a:srgbClr val="D09758"/>
                </a:gs>
              </a:gsLst>
              <a:lin ang="5400000" scaled="1"/>
            </a:gradFill>
          </a:ln>
        </p:spPr>
      </p:pic>
      <p:grpSp>
        <p:nvGrpSpPr>
          <p:cNvPr id="2" name="组合 1">
            <a:extLst>
              <a:ext uri="{FF2B5EF4-FFF2-40B4-BE49-F238E27FC236}">
                <a16:creationId xmlns:a16="http://schemas.microsoft.com/office/drawing/2014/main" xmlns="" id="{16DC91CA-1EB4-423C-8B9B-36F7F47E877F}"/>
              </a:ext>
            </a:extLst>
          </p:cNvPr>
          <p:cNvGrpSpPr/>
          <p:nvPr/>
        </p:nvGrpSpPr>
        <p:grpSpPr>
          <a:xfrm>
            <a:off x="430127" y="5439634"/>
            <a:ext cx="2552162" cy="426400"/>
            <a:chOff x="430127" y="5439634"/>
            <a:chExt cx="2552162" cy="426400"/>
          </a:xfrm>
        </p:grpSpPr>
        <p:sp>
          <p:nvSpPr>
            <p:cNvPr id="31" name="PA-任意多边形 46-30875"/>
            <p:cNvSpPr>
              <a:spLocks noEditPoints="1"/>
            </p:cNvSpPr>
            <p:nvPr>
              <p:custDataLst>
                <p:tags r:id="rId4"/>
              </p:custDataLst>
            </p:nvPr>
          </p:nvSpPr>
          <p:spPr bwMode="auto">
            <a:xfrm flipV="1">
              <a:off x="660091" y="5751898"/>
              <a:ext cx="2217679" cy="114136"/>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33" name="文本框 32"/>
            <p:cNvSpPr txBox="1"/>
            <p:nvPr/>
          </p:nvSpPr>
          <p:spPr>
            <a:xfrm>
              <a:off x="430127" y="5439634"/>
              <a:ext cx="2552162" cy="369332"/>
            </a:xfrm>
            <a:prstGeom prst="rect">
              <a:avLst/>
            </a:prstGeom>
            <a:noFill/>
          </p:spPr>
          <p:txBody>
            <a:bodyPr wrap="square">
              <a:spAutoFit/>
            </a:bodyPr>
            <a:lstStyle/>
            <a:p>
              <a:pPr algn="ctr"/>
              <a:r>
                <a:rPr lang="en-US" altLang="zh-CN"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rPr>
                <a:t>《</a:t>
              </a:r>
              <a:r>
                <a:rPr lang="zh-CN" altLang="en-US"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rPr>
                <a:t>武汉抗疫</a:t>
              </a:r>
              <a:r>
                <a:rPr lang="en-US" altLang="zh-CN"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rPr>
                <a:t>》</a:t>
              </a:r>
              <a:endParaRPr lang="zh-CN" altLang="zh-CN"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endParaRPr>
            </a:p>
          </p:txBody>
        </p:sp>
      </p:grpSp>
      <p:grpSp>
        <p:nvGrpSpPr>
          <p:cNvPr id="4" name="组合 3">
            <a:extLst>
              <a:ext uri="{FF2B5EF4-FFF2-40B4-BE49-F238E27FC236}">
                <a16:creationId xmlns:a16="http://schemas.microsoft.com/office/drawing/2014/main" xmlns="" id="{B740E6D3-EC78-414D-B833-86A771A8871F}"/>
              </a:ext>
            </a:extLst>
          </p:cNvPr>
          <p:cNvGrpSpPr/>
          <p:nvPr/>
        </p:nvGrpSpPr>
        <p:grpSpPr>
          <a:xfrm>
            <a:off x="3325727" y="5439634"/>
            <a:ext cx="2552162" cy="426400"/>
            <a:chOff x="3325727" y="5439634"/>
            <a:chExt cx="2552162" cy="426400"/>
          </a:xfrm>
        </p:grpSpPr>
        <p:sp>
          <p:nvSpPr>
            <p:cNvPr id="34" name="PA-任意多边形 46-30875"/>
            <p:cNvSpPr>
              <a:spLocks noEditPoints="1"/>
            </p:cNvSpPr>
            <p:nvPr>
              <p:custDataLst>
                <p:tags r:id="rId3"/>
              </p:custDataLst>
            </p:nvPr>
          </p:nvSpPr>
          <p:spPr bwMode="auto">
            <a:xfrm flipV="1">
              <a:off x="3555691" y="5751898"/>
              <a:ext cx="2217679" cy="114136"/>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sp>
          <p:nvSpPr>
            <p:cNvPr id="35" name="文本框 34"/>
            <p:cNvSpPr txBox="1"/>
            <p:nvPr/>
          </p:nvSpPr>
          <p:spPr>
            <a:xfrm>
              <a:off x="3325727" y="5439634"/>
              <a:ext cx="2552162" cy="369332"/>
            </a:xfrm>
            <a:prstGeom prst="rect">
              <a:avLst/>
            </a:prstGeom>
            <a:noFill/>
          </p:spPr>
          <p:txBody>
            <a:bodyPr wrap="square">
              <a:spAutoFit/>
            </a:bodyPr>
            <a:lstStyle/>
            <a:p>
              <a:pPr algn="ctr"/>
              <a:r>
                <a:rPr lang="zh-CN" altLang="en-US" kern="100" dirty="0">
                  <a:gradFill>
                    <a:gsLst>
                      <a:gs pos="0">
                        <a:srgbClr val="E29F58">
                          <a:lumMod val="96000"/>
                        </a:srgbClr>
                      </a:gs>
                      <a:gs pos="100000">
                        <a:srgbClr val="9A5A33">
                          <a:lumMod val="53000"/>
                          <a:lumOff val="47000"/>
                        </a:srgbClr>
                      </a:gs>
                    </a:gsLst>
                    <a:lin ang="0" scaled="1"/>
                  </a:gradFill>
                  <a:latin typeface="字魂138号-霸燃手书" panose="00000500000000000000" pitchFamily="2" charset="-122"/>
                  <a:ea typeface="字魂138号-霸燃手书" panose="00000500000000000000" pitchFamily="2" charset="-122"/>
                  <a:cs typeface="Times New Roman" panose="02020603050405020304" pitchFamily="18" charset="0"/>
                </a:rPr>
                <a:t>川建国同志</a:t>
              </a:r>
              <a:endParaRPr lang="zh-CN" altLang="zh-CN" sz="1800" kern="100" dirty="0">
                <a:gradFill>
                  <a:gsLst>
                    <a:gs pos="0">
                      <a:srgbClr val="E29F58">
                        <a:lumMod val="96000"/>
                      </a:srgbClr>
                    </a:gs>
                    <a:gs pos="100000">
                      <a:srgbClr val="9A5A33">
                        <a:lumMod val="53000"/>
                        <a:lumOff val="47000"/>
                      </a:srgbClr>
                    </a:gs>
                  </a:gsLst>
                  <a:lin ang="0" scaled="1"/>
                </a:gradFill>
                <a:effectLst/>
                <a:latin typeface="字魂138号-霸燃手书" panose="00000500000000000000" pitchFamily="2" charset="-122"/>
                <a:ea typeface="字魂138号-霸燃手书" panose="00000500000000000000" pitchFamily="2" charset="-122"/>
                <a:cs typeface="Times New Roman" panose="02020603050405020304" pitchFamily="18" charset="0"/>
              </a:endParaRPr>
            </a:p>
          </p:txBody>
        </p:sp>
      </p:grpSp>
      <p:grpSp>
        <p:nvGrpSpPr>
          <p:cNvPr id="8" name="组合 7">
            <a:extLst>
              <a:ext uri="{FF2B5EF4-FFF2-40B4-BE49-F238E27FC236}">
                <a16:creationId xmlns:a16="http://schemas.microsoft.com/office/drawing/2014/main" xmlns="" id="{B504C91B-6221-49DB-87EF-ABF6E8B7CFB0}"/>
              </a:ext>
            </a:extLst>
          </p:cNvPr>
          <p:cNvGrpSpPr/>
          <p:nvPr/>
        </p:nvGrpSpPr>
        <p:grpSpPr>
          <a:xfrm>
            <a:off x="5994595" y="2740859"/>
            <a:ext cx="5728806" cy="3011039"/>
            <a:chOff x="5994595" y="2740859"/>
            <a:chExt cx="5728806" cy="3011039"/>
          </a:xfrm>
        </p:grpSpPr>
        <p:sp>
          <p:nvSpPr>
            <p:cNvPr id="40" name="矩形: 圆角 39"/>
            <p:cNvSpPr/>
            <p:nvPr/>
          </p:nvSpPr>
          <p:spPr>
            <a:xfrm>
              <a:off x="5994595" y="2777745"/>
              <a:ext cx="5728806" cy="2956627"/>
            </a:xfrm>
            <a:prstGeom prst="roundRect">
              <a:avLst>
                <a:gd name="adj" fmla="val 11846"/>
              </a:avLst>
            </a:prstGeom>
            <a:gradFill>
              <a:gsLst>
                <a:gs pos="0">
                  <a:srgbClr val="AD7231">
                    <a:lumMod val="54000"/>
                    <a:lumOff val="46000"/>
                    <a:alpha val="10000"/>
                  </a:srgbClr>
                </a:gs>
                <a:gs pos="100000">
                  <a:srgbClr val="9A5A33">
                    <a:lumMod val="86000"/>
                    <a:lumOff val="14000"/>
                    <a:alpha val="14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p:cNvSpPr txBox="1"/>
            <p:nvPr/>
          </p:nvSpPr>
          <p:spPr>
            <a:xfrm>
              <a:off x="6096000" y="2740859"/>
              <a:ext cx="5548846" cy="2864246"/>
            </a:xfrm>
            <a:prstGeom prst="rect">
              <a:avLst/>
            </a:prstGeom>
            <a:noFill/>
          </p:spPr>
          <p:txBody>
            <a:bodyPr wrap="square">
              <a:spAutoFit/>
            </a:bodyPr>
            <a:lstStyle/>
            <a:p>
              <a:pPr>
                <a:lnSpc>
                  <a:spcPct val="130000"/>
                </a:lnSpc>
              </a:pPr>
              <a:r>
                <a:rPr lang="zh-CN" altLang="zh-CN" sz="2800" b="1" kern="100" dirty="0">
                  <a:gradFill>
                    <a:gsLst>
                      <a:gs pos="0">
                        <a:srgbClr val="AD7231">
                          <a:lumMod val="98000"/>
                          <a:lumOff val="2000"/>
                        </a:srgbClr>
                      </a:gs>
                      <a:gs pos="100000">
                        <a:srgbClr val="E29F58"/>
                      </a:gs>
                    </a:gsLst>
                    <a:lin ang="0" scaled="1"/>
                  </a:gradFill>
                  <a:latin typeface="思源宋体 CN Heavy" panose="02020900000000000000" pitchFamily="18" charset="-122"/>
                  <a:ea typeface="思源宋体 CN Heavy" panose="02020900000000000000" pitchFamily="18" charset="-122"/>
                  <a:cs typeface="Times New Roman" panose="02020603050405020304" pitchFamily="18" charset="0"/>
                </a:rPr>
                <a:t>新</a:t>
              </a:r>
              <a:r>
                <a:rPr lang="zh-CN" altLang="zh-CN" sz="1600" kern="100" dirty="0">
                  <a:gradFill>
                    <a:gsLst>
                      <a:gs pos="0">
                        <a:srgbClr val="AD7231">
                          <a:lumMod val="98000"/>
                          <a:lumOff val="2000"/>
                        </a:srgbClr>
                      </a:gs>
                      <a:gs pos="100000">
                        <a:srgbClr val="E29F58"/>
                      </a:gs>
                    </a:gsLst>
                    <a:lin ang="0" scaled="1"/>
                  </a:gradFill>
                  <a:latin typeface="思源宋体 CN Medium" panose="02020500000000000000" pitchFamily="18" charset="-122"/>
                  <a:ea typeface="思源宋体 CN Medium" panose="02020500000000000000" pitchFamily="18" charset="-122"/>
                  <a:cs typeface="Times New Roman" panose="02020603050405020304" pitchFamily="18" charset="0"/>
                </a:rPr>
                <a:t>冠肺炎发生以来，</a:t>
              </a:r>
              <a:r>
                <a:rPr lang="en-US" altLang="zh-CN" sz="1600" kern="100" dirty="0">
                  <a:gradFill>
                    <a:gsLst>
                      <a:gs pos="0">
                        <a:srgbClr val="AD7231">
                          <a:lumMod val="98000"/>
                          <a:lumOff val="2000"/>
                        </a:srgbClr>
                      </a:gs>
                      <a:gs pos="100000">
                        <a:srgbClr val="E29F58"/>
                      </a:gs>
                    </a:gsLst>
                    <a:lin ang="0" scaled="1"/>
                  </a:gradFill>
                  <a:latin typeface="思源宋体 CN Medium" panose="02020500000000000000" pitchFamily="18" charset="-122"/>
                  <a:ea typeface="思源宋体 CN Medium" panose="02020500000000000000" pitchFamily="18" charset="-122"/>
                  <a:cs typeface="Times New Roman" panose="02020603050405020304" pitchFamily="18" charset="0"/>
                </a:rPr>
                <a:t>14</a:t>
              </a:r>
              <a:r>
                <a:rPr lang="zh-CN" altLang="zh-CN" sz="1600" kern="100" dirty="0">
                  <a:gradFill>
                    <a:gsLst>
                      <a:gs pos="0">
                        <a:srgbClr val="AD7231">
                          <a:lumMod val="98000"/>
                          <a:lumOff val="2000"/>
                        </a:srgbClr>
                      </a:gs>
                      <a:gs pos="100000">
                        <a:srgbClr val="E29F58"/>
                      </a:gs>
                    </a:gsLst>
                    <a:lin ang="0" scaled="1"/>
                  </a:gradFill>
                  <a:latin typeface="思源宋体 CN Medium" panose="02020500000000000000" pitchFamily="18" charset="-122"/>
                  <a:ea typeface="思源宋体 CN Medium" panose="02020500000000000000" pitchFamily="18" charset="-122"/>
                  <a:cs typeface="Times New Roman" panose="02020603050405020304" pitchFamily="18" charset="0"/>
                </a:rPr>
                <a:t>亿中国人都自觉佩戴起了口罩，因为戴口罩能够降低感染风险，是普通居民防范新冠肺炎的重要举措。病毒以飞沫、接触传播为主，佩戴口罩可最大可能的减少病毒通过飞沫进入人体的可能性。与此同时，媒体报道中看到境外疫情颇重的意大利，公民对于是否佩戴口罩等问题却进行了游行示威，示威中打着拒绝戴口罩、拒绝隔离、拒绝封闭管理，只要自由的口号。此外，包括美国在内的有疫情的西方国家普通公民自觉佩戴口罩者不多</a:t>
              </a:r>
              <a:endParaRPr lang="zh-CN" altLang="en-US" sz="1600" kern="100" dirty="0">
                <a:gradFill>
                  <a:gsLst>
                    <a:gs pos="0">
                      <a:srgbClr val="AD7231">
                        <a:lumMod val="98000"/>
                        <a:lumOff val="2000"/>
                      </a:srgbClr>
                    </a:gs>
                    <a:gs pos="100000">
                      <a:srgbClr val="E29F58"/>
                    </a:gs>
                  </a:gsLst>
                  <a:lin ang="0" scaled="1"/>
                </a:gradFill>
                <a:latin typeface="思源宋体 CN Medium" panose="02020500000000000000" pitchFamily="18" charset="-122"/>
                <a:ea typeface="思源宋体 CN Medium" panose="02020500000000000000" pitchFamily="18" charset="-122"/>
                <a:cs typeface="Times New Roman" panose="02020603050405020304" pitchFamily="18" charset="0"/>
              </a:endParaRPr>
            </a:p>
          </p:txBody>
        </p:sp>
        <p:grpSp>
          <p:nvGrpSpPr>
            <p:cNvPr id="36" name="组合 35"/>
            <p:cNvGrpSpPr/>
            <p:nvPr/>
          </p:nvGrpSpPr>
          <p:grpSpPr>
            <a:xfrm>
              <a:off x="10501410" y="5334262"/>
              <a:ext cx="257388" cy="417636"/>
              <a:chOff x="8783990" y="1674412"/>
              <a:chExt cx="257388" cy="417636"/>
            </a:xfrm>
          </p:grpSpPr>
          <p:sp>
            <p:nvSpPr>
              <p:cNvPr id="37" name="任意多边形: 形状 36"/>
              <p:cNvSpPr/>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38" name="文本框 37"/>
              <p:cNvSpPr txBox="1"/>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grpSp>
    </p:spTree>
  </p:cSld>
  <p:clrMapOvr>
    <a:masterClrMapping/>
  </p:clrMapOvr>
  <mc:AlternateContent xmlns:mc="http://schemas.openxmlformats.org/markup-compatibility/2006" xmlns:p14="http://schemas.microsoft.com/office/powerpoint/2010/main">
    <mc:Choice Requires="p14">
      <p:transition spd="slow" p14:dur="1500">
        <p14:ripple dir="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50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nodeType="withEffect">
                                  <p:stCondLst>
                                    <p:cond delay="50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par>
                                <p:cTn id="16" presetID="10" presetClass="entr" presetSubtype="0" fill="hold" nodeType="withEffect">
                                  <p:stCondLst>
                                    <p:cond delay="500"/>
                                  </p:stCondLst>
                                  <p:childTnLst>
                                    <p:set>
                                      <p:cBhvr>
                                        <p:cTn id="17" dur="1" fill="hold">
                                          <p:stCondLst>
                                            <p:cond delay="0"/>
                                          </p:stCondLst>
                                        </p:cTn>
                                        <p:tgtEl>
                                          <p:spTgt spid="29"/>
                                        </p:tgtEl>
                                        <p:attrNameLst>
                                          <p:attrName>style.visibility</p:attrName>
                                        </p:attrNameLst>
                                      </p:cBhvr>
                                      <p:to>
                                        <p:strVal val="visible"/>
                                      </p:to>
                                    </p:set>
                                    <p:animEffect transition="in" filter="fade">
                                      <p:cBhvr>
                                        <p:cTn id="18" dur="500"/>
                                        <p:tgtEl>
                                          <p:spTgt spid="29"/>
                                        </p:tgtEl>
                                      </p:cBhvr>
                                    </p:animEffect>
                                  </p:childTnLst>
                                </p:cTn>
                              </p:par>
                              <p:par>
                                <p:cTn id="19" presetID="42" presetClass="entr" presetSubtype="0" fill="hold" nodeType="withEffect">
                                  <p:stCondLst>
                                    <p:cond delay="100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anim calcmode="lin" valueType="num">
                                      <p:cBhvr>
                                        <p:cTn id="22" dur="500" fill="hold"/>
                                        <p:tgtEl>
                                          <p:spTgt spid="2"/>
                                        </p:tgtEl>
                                        <p:attrNameLst>
                                          <p:attrName>ppt_x</p:attrName>
                                        </p:attrNameLst>
                                      </p:cBhvr>
                                      <p:tavLst>
                                        <p:tav tm="0">
                                          <p:val>
                                            <p:strVal val="#ppt_x"/>
                                          </p:val>
                                        </p:tav>
                                        <p:tav tm="100000">
                                          <p:val>
                                            <p:strVal val="#ppt_x"/>
                                          </p:val>
                                        </p:tav>
                                      </p:tavLst>
                                    </p:anim>
                                    <p:anim calcmode="lin" valueType="num">
                                      <p:cBhvr>
                                        <p:cTn id="23" dur="500" fill="hold"/>
                                        <p:tgtEl>
                                          <p:spTgt spid="2"/>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10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anim calcmode="lin" valueType="num">
                                      <p:cBhvr>
                                        <p:cTn id="27" dur="500" fill="hold"/>
                                        <p:tgtEl>
                                          <p:spTgt spid="4"/>
                                        </p:tgtEl>
                                        <p:attrNameLst>
                                          <p:attrName>ppt_x</p:attrName>
                                        </p:attrNameLst>
                                      </p:cBhvr>
                                      <p:tavLst>
                                        <p:tav tm="0">
                                          <p:val>
                                            <p:strVal val="#ppt_x"/>
                                          </p:val>
                                        </p:tav>
                                        <p:tav tm="100000">
                                          <p:val>
                                            <p:strVal val="#ppt_x"/>
                                          </p:val>
                                        </p:tav>
                                      </p:tavLst>
                                    </p:anim>
                                    <p:anim calcmode="lin" valueType="num">
                                      <p:cBhvr>
                                        <p:cTn id="28" dur="500" fill="hold"/>
                                        <p:tgtEl>
                                          <p:spTgt spid="4"/>
                                        </p:tgtEl>
                                        <p:attrNameLst>
                                          <p:attrName>ppt_y</p:attrName>
                                        </p:attrNameLst>
                                      </p:cBhvr>
                                      <p:tavLst>
                                        <p:tav tm="0">
                                          <p:val>
                                            <p:strVal val="#ppt_y+.1"/>
                                          </p:val>
                                        </p:tav>
                                        <p:tav tm="100000">
                                          <p:val>
                                            <p:strVal val="#ppt_y"/>
                                          </p:val>
                                        </p:tav>
                                      </p:tavLst>
                                    </p:anim>
                                  </p:childTnLst>
                                </p:cTn>
                              </p:par>
                              <p:par>
                                <p:cTn id="29" presetID="2" presetClass="entr" presetSubtype="2" decel="70000" fill="hold" nodeType="withEffect">
                                  <p:stCondLst>
                                    <p:cond delay="150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1+#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par>
                                <p:cTn id="33" presetID="0" presetClass="entr" presetSubtype="0" fill="hold" grpId="0" nodeType="withEffect">
                                  <p:stCondLst>
                                    <p:cond delay="500"/>
                                  </p:stCondLst>
                                  <p:iterate type="lt">
                                    <p:tmPct val="7500"/>
                                  </p:iterate>
                                  <p:childTnLst>
                                    <p:set>
                                      <p:cBhvr>
                                        <p:cTn id="34" dur="1" fill="hold">
                                          <p:stCondLst>
                                            <p:cond delay="0"/>
                                          </p:stCondLst>
                                        </p:cTn>
                                        <p:tgtEl>
                                          <p:spTgt spid="3"/>
                                        </p:tgtEl>
                                        <p:attrNameLst>
                                          <p:attrName>style.visibility</p:attrName>
                                        </p:attrNameLst>
                                      </p:cBhvr>
                                      <p:to>
                                        <p:strVal val="visible"/>
                                      </p:to>
                                    </p:set>
                                    <p:anim to="" calcmode="lin" valueType="num">
                                      <p:cBhvr>
                                        <p:cTn id="35" dur="500" fill="hold">
                                          <p:stCondLst>
                                            <p:cond delay="0"/>
                                          </p:stCondLst>
                                        </p:cTn>
                                        <p:tgtEl>
                                          <p:spTgt spid="3"/>
                                        </p:tgtEl>
                                        <p:attrNameLst>
                                          <p:attrName>ppt_x</p:attrName>
                                        </p:attrNameLst>
                                      </p:cBhvr>
                                      <p:tavLst>
                                        <p:tav tm="0" fmla="#ppt_x-(-#ppt_w/2*cos(ppt_r/180*pi))*((1.5-1.5*$)^2-(1.5-1.5*$)^3)">
                                          <p:val>
                                            <p:strVal val="0"/>
                                          </p:val>
                                        </p:tav>
                                        <p:tav tm="100000">
                                          <p:val>
                                            <p:strVal val="1"/>
                                          </p:val>
                                        </p:tav>
                                      </p:tavLst>
                                    </p:anim>
                                    <p:anim to="" calcmode="lin" valueType="num">
                                      <p:cBhvr>
                                        <p:cTn id="36" dur="500" fill="hold">
                                          <p:stCondLst>
                                            <p:cond delay="0"/>
                                          </p:stCondLst>
                                        </p:cTn>
                                        <p:tgtEl>
                                          <p:spTgt spid="3"/>
                                        </p:tgtEl>
                                        <p:attrNameLst>
                                          <p:attrName>ppt_y</p:attrName>
                                        </p:attrNameLst>
                                      </p:cBhvr>
                                      <p:tavLst>
                                        <p:tav tm="0" fmla="#ppt_y-(-#ppt_h/2*cos(ppt_r/180*pi))*((1.5-1.5*$)^2-(1.5-1.5*$)^3)">
                                          <p:val>
                                            <p:strVal val="0"/>
                                          </p:val>
                                        </p:tav>
                                        <p:tav tm="100000">
                                          <p:val>
                                            <p:strVal val="1"/>
                                          </p:val>
                                        </p:tav>
                                      </p:tavLst>
                                    </p:anim>
                                    <p:anim to="" calcmode="lin" valueType="num">
                                      <p:cBhvr>
                                        <p:cTn id="37" dur="500" fill="hold">
                                          <p:stCondLst>
                                            <p:cond delay="0"/>
                                          </p:stCondLst>
                                        </p:cTn>
                                        <p:tgtEl>
                                          <p:spTgt spid="3"/>
                                        </p:tgtEl>
                                        <p:attrNameLst>
                                          <p:attrName>ppt_h</p:attrName>
                                        </p:attrNameLst>
                                      </p:cBhvr>
                                      <p:tavLst>
                                        <p:tav tm="0" fmla="#ppt_h-(-#ppt_h)*((1.5-1.5*$)^2-(1.5-1.5*$)^3)">
                                          <p:val>
                                            <p:strVal val="0"/>
                                          </p:val>
                                        </p:tav>
                                        <p:tav tm="100000">
                                          <p:val>
                                            <p:strVal val="1"/>
                                          </p:val>
                                        </p:tav>
                                      </p:tavLst>
                                    </p:anim>
                                    <p:anim to="" calcmode="lin" valueType="num">
                                      <p:cBhvr>
                                        <p:cTn id="38" dur="500" fill="hold">
                                          <p:stCondLst>
                                            <p:cond delay="0"/>
                                          </p:stCondLst>
                                        </p:cTn>
                                        <p:tgtEl>
                                          <p:spTgt spid="3"/>
                                        </p:tgtEl>
                                        <p:attrNameLst>
                                          <p:attrName>ppt_w</p:attrName>
                                        </p:attrNameLst>
                                      </p:cBhvr>
                                      <p:tavLst>
                                        <p:tav tm="0" fmla="#ppt_w-(-#ppt_w)*((1.5-1.5*$)^2-(1.5-1.5*$)^3)">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A-任意多边形 108-30892"/>
          <p:cNvSpPr>
            <a:spLocks noEditPoints="1"/>
          </p:cNvSpPr>
          <p:nvPr>
            <p:custDataLst>
              <p:tags r:id="rId2"/>
            </p:custDataLst>
          </p:nvPr>
        </p:nvSpPr>
        <p:spPr bwMode="auto">
          <a:xfrm rot="11871185">
            <a:off x="5413291" y="1685202"/>
            <a:ext cx="1365416" cy="1479196"/>
          </a:xfrm>
          <a:custGeom>
            <a:avLst/>
            <a:gdLst>
              <a:gd name="T0" fmla="*/ 6563 w 9821"/>
              <a:gd name="T1" fmla="*/ 6778 h 10653"/>
              <a:gd name="T2" fmla="*/ 6734 w 9821"/>
              <a:gd name="T3" fmla="*/ 2666 h 10653"/>
              <a:gd name="T4" fmla="*/ 4561 w 9821"/>
              <a:gd name="T5" fmla="*/ 8660 h 10653"/>
              <a:gd name="T6" fmla="*/ 8500 w 9821"/>
              <a:gd name="T7" fmla="*/ 5992 h 10653"/>
              <a:gd name="T8" fmla="*/ 2310 w 9821"/>
              <a:gd name="T9" fmla="*/ 10401 h 10653"/>
              <a:gd name="T10" fmla="*/ 7174 w 9821"/>
              <a:gd name="T11" fmla="*/ 4706 h 10653"/>
              <a:gd name="T12" fmla="*/ 6988 w 9821"/>
              <a:gd name="T13" fmla="*/ 4172 h 10653"/>
              <a:gd name="T14" fmla="*/ 5760 w 9821"/>
              <a:gd name="T15" fmla="*/ 6425 h 10653"/>
              <a:gd name="T16" fmla="*/ 6865 w 9821"/>
              <a:gd name="T17" fmla="*/ 4387 h 10653"/>
              <a:gd name="T18" fmla="*/ 6767 w 9821"/>
              <a:gd name="T19" fmla="*/ 4604 h 10653"/>
              <a:gd name="T20" fmla="*/ 6124 w 9821"/>
              <a:gd name="T21" fmla="*/ 3008 h 10653"/>
              <a:gd name="T22" fmla="*/ 6012 w 9821"/>
              <a:gd name="T23" fmla="*/ 3059 h 10653"/>
              <a:gd name="T24" fmla="*/ 6268 w 9821"/>
              <a:gd name="T25" fmla="*/ 5063 h 10653"/>
              <a:gd name="T26" fmla="*/ 5949 w 9821"/>
              <a:gd name="T27" fmla="*/ 3515 h 10653"/>
              <a:gd name="T28" fmla="*/ 5722 w 9821"/>
              <a:gd name="T29" fmla="*/ 3628 h 10653"/>
              <a:gd name="T30" fmla="*/ 5606 w 9821"/>
              <a:gd name="T31" fmla="*/ 3725 h 10653"/>
              <a:gd name="T32" fmla="*/ 5611 w 9821"/>
              <a:gd name="T33" fmla="*/ 3696 h 10653"/>
              <a:gd name="T34" fmla="*/ 5599 w 9821"/>
              <a:gd name="T35" fmla="*/ 3705 h 10653"/>
              <a:gd name="T36" fmla="*/ 5580 w 9821"/>
              <a:gd name="T37" fmla="*/ 3715 h 10653"/>
              <a:gd name="T38" fmla="*/ 5520 w 9821"/>
              <a:gd name="T39" fmla="*/ 3759 h 10653"/>
              <a:gd name="T40" fmla="*/ 5249 w 9821"/>
              <a:gd name="T41" fmla="*/ 3909 h 10653"/>
              <a:gd name="T42" fmla="*/ 4816 w 9821"/>
              <a:gd name="T43" fmla="*/ 4154 h 10653"/>
              <a:gd name="T44" fmla="*/ 3640 w 9821"/>
              <a:gd name="T45" fmla="*/ 3024 h 10653"/>
              <a:gd name="T46" fmla="*/ 5010 w 9821"/>
              <a:gd name="T47" fmla="*/ 4390 h 10653"/>
              <a:gd name="T48" fmla="*/ 5563 w 9821"/>
              <a:gd name="T49" fmla="*/ 3729 h 10653"/>
              <a:gd name="T50" fmla="*/ 5566 w 9821"/>
              <a:gd name="T51" fmla="*/ 3818 h 10653"/>
              <a:gd name="T52" fmla="*/ 5638 w 9821"/>
              <a:gd name="T53" fmla="*/ 3670 h 10653"/>
              <a:gd name="T54" fmla="*/ 5401 w 9821"/>
              <a:gd name="T55" fmla="*/ 4289 h 10653"/>
              <a:gd name="T56" fmla="*/ 5036 w 9821"/>
              <a:gd name="T57" fmla="*/ 4041 h 10653"/>
              <a:gd name="T58" fmla="*/ 5463 w 9821"/>
              <a:gd name="T59" fmla="*/ 4261 h 10653"/>
              <a:gd name="T60" fmla="*/ 5279 w 9821"/>
              <a:gd name="T61" fmla="*/ 4364 h 10653"/>
              <a:gd name="T62" fmla="*/ 5491 w 9821"/>
              <a:gd name="T63" fmla="*/ 4114 h 10653"/>
              <a:gd name="T64" fmla="*/ 5503 w 9821"/>
              <a:gd name="T65" fmla="*/ 4084 h 10653"/>
              <a:gd name="T66" fmla="*/ 5515 w 9821"/>
              <a:gd name="T67" fmla="*/ 3759 h 10653"/>
              <a:gd name="T68" fmla="*/ 5546 w 9821"/>
              <a:gd name="T69" fmla="*/ 3741 h 10653"/>
              <a:gd name="T70" fmla="*/ 5621 w 9821"/>
              <a:gd name="T71" fmla="*/ 3694 h 10653"/>
              <a:gd name="T72" fmla="*/ 5624 w 9821"/>
              <a:gd name="T73" fmla="*/ 3684 h 10653"/>
              <a:gd name="T74" fmla="*/ 5607 w 9821"/>
              <a:gd name="T75" fmla="*/ 3721 h 10653"/>
              <a:gd name="T76" fmla="*/ 5610 w 9821"/>
              <a:gd name="T77" fmla="*/ 3717 h 10653"/>
              <a:gd name="T78" fmla="*/ 5568 w 9821"/>
              <a:gd name="T79" fmla="*/ 3727 h 10653"/>
              <a:gd name="T80" fmla="*/ 5572 w 9821"/>
              <a:gd name="T81" fmla="*/ 3808 h 10653"/>
              <a:gd name="T82" fmla="*/ 5554 w 9821"/>
              <a:gd name="T83" fmla="*/ 3860 h 10653"/>
              <a:gd name="T84" fmla="*/ 5553 w 9821"/>
              <a:gd name="T85" fmla="*/ 3859 h 10653"/>
              <a:gd name="T86" fmla="*/ 5501 w 9821"/>
              <a:gd name="T87" fmla="*/ 4057 h 10653"/>
              <a:gd name="T88" fmla="*/ 5565 w 9821"/>
              <a:gd name="T89" fmla="*/ 3824 h 10653"/>
              <a:gd name="T90" fmla="*/ 5601 w 9821"/>
              <a:gd name="T91" fmla="*/ 3703 h 10653"/>
              <a:gd name="T92" fmla="*/ 5604 w 9821"/>
              <a:gd name="T93" fmla="*/ 3701 h 10653"/>
              <a:gd name="T94" fmla="*/ 5611 w 9821"/>
              <a:gd name="T95" fmla="*/ 3698 h 10653"/>
              <a:gd name="T96" fmla="*/ 5598 w 9821"/>
              <a:gd name="T97" fmla="*/ 3727 h 10653"/>
              <a:gd name="T98" fmla="*/ 5636 w 9821"/>
              <a:gd name="T99" fmla="*/ 3672 h 10653"/>
              <a:gd name="T100" fmla="*/ 5488 w 9821"/>
              <a:gd name="T101" fmla="*/ 3775 h 10653"/>
              <a:gd name="T102" fmla="*/ 5500 w 9821"/>
              <a:gd name="T103" fmla="*/ 3771 h 10653"/>
              <a:gd name="T104" fmla="*/ 5558 w 9821"/>
              <a:gd name="T105" fmla="*/ 3829 h 10653"/>
              <a:gd name="T106" fmla="*/ 5527 w 9821"/>
              <a:gd name="T107" fmla="*/ 3948 h 10653"/>
              <a:gd name="T108" fmla="*/ 5114 w 9821"/>
              <a:gd name="T109" fmla="*/ 4195 h 10653"/>
              <a:gd name="T110" fmla="*/ 5433 w 9821"/>
              <a:gd name="T111" fmla="*/ 4460 h 10653"/>
              <a:gd name="T112" fmla="*/ 5540 w 9821"/>
              <a:gd name="T113" fmla="*/ 4387 h 10653"/>
              <a:gd name="T114" fmla="*/ 5622 w 9821"/>
              <a:gd name="T115" fmla="*/ 3695 h 10653"/>
              <a:gd name="T116" fmla="*/ 5587 w 9821"/>
              <a:gd name="T117" fmla="*/ 3713 h 10653"/>
              <a:gd name="T118" fmla="*/ 5547 w 9821"/>
              <a:gd name="T119" fmla="*/ 3740 h 10653"/>
              <a:gd name="T120" fmla="*/ 5462 w 9821"/>
              <a:gd name="T121" fmla="*/ 3820 h 10653"/>
              <a:gd name="T122" fmla="*/ 7323 w 9821"/>
              <a:gd name="T123" fmla="*/ 4426 h 10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21" h="10653">
                <a:moveTo>
                  <a:pt x="9820" y="3826"/>
                </a:moveTo>
                <a:cubicBezTo>
                  <a:pt x="9818" y="3653"/>
                  <a:pt x="9809" y="3475"/>
                  <a:pt x="9789" y="3293"/>
                </a:cubicBezTo>
                <a:cubicBezTo>
                  <a:pt x="9790" y="3316"/>
                  <a:pt x="9792" y="3339"/>
                  <a:pt x="9793" y="3362"/>
                </a:cubicBezTo>
                <a:cubicBezTo>
                  <a:pt x="9764" y="3188"/>
                  <a:pt x="9726" y="3015"/>
                  <a:pt x="9677" y="2846"/>
                </a:cubicBezTo>
                <a:cubicBezTo>
                  <a:pt x="9624" y="2665"/>
                  <a:pt x="9559" y="2489"/>
                  <a:pt x="9480" y="2318"/>
                </a:cubicBezTo>
                <a:cubicBezTo>
                  <a:pt x="9313" y="1953"/>
                  <a:pt x="9083" y="1621"/>
                  <a:pt x="8802" y="1334"/>
                </a:cubicBezTo>
                <a:cubicBezTo>
                  <a:pt x="8662" y="1193"/>
                  <a:pt x="8512" y="1063"/>
                  <a:pt x="8351" y="946"/>
                </a:cubicBezTo>
                <a:cubicBezTo>
                  <a:pt x="8199" y="835"/>
                  <a:pt x="8039" y="735"/>
                  <a:pt x="7873" y="646"/>
                </a:cubicBezTo>
                <a:cubicBezTo>
                  <a:pt x="7717" y="562"/>
                  <a:pt x="7557" y="488"/>
                  <a:pt x="7393" y="422"/>
                </a:cubicBezTo>
                <a:cubicBezTo>
                  <a:pt x="7235" y="358"/>
                  <a:pt x="7079" y="306"/>
                  <a:pt x="6926" y="259"/>
                </a:cubicBezTo>
                <a:cubicBezTo>
                  <a:pt x="6688" y="188"/>
                  <a:pt x="6445" y="129"/>
                  <a:pt x="6200" y="82"/>
                </a:cubicBezTo>
                <a:cubicBezTo>
                  <a:pt x="5992" y="52"/>
                  <a:pt x="5798" y="32"/>
                  <a:pt x="5616" y="18"/>
                </a:cubicBezTo>
                <a:lnTo>
                  <a:pt x="5548" y="14"/>
                </a:lnTo>
                <a:lnTo>
                  <a:pt x="5515" y="12"/>
                </a:lnTo>
                <a:lnTo>
                  <a:pt x="5480" y="10"/>
                </a:lnTo>
                <a:cubicBezTo>
                  <a:pt x="5432" y="7"/>
                  <a:pt x="5385" y="5"/>
                  <a:pt x="5338" y="4"/>
                </a:cubicBezTo>
                <a:cubicBezTo>
                  <a:pt x="5244" y="1"/>
                  <a:pt x="5152" y="0"/>
                  <a:pt x="5062" y="0"/>
                </a:cubicBezTo>
                <a:cubicBezTo>
                  <a:pt x="4735" y="3"/>
                  <a:pt x="4409" y="32"/>
                  <a:pt x="4086" y="87"/>
                </a:cubicBezTo>
                <a:cubicBezTo>
                  <a:pt x="3776" y="139"/>
                  <a:pt x="3471" y="218"/>
                  <a:pt x="3174" y="323"/>
                </a:cubicBezTo>
                <a:cubicBezTo>
                  <a:pt x="3068" y="361"/>
                  <a:pt x="2986" y="394"/>
                  <a:pt x="2931" y="417"/>
                </a:cubicBezTo>
                <a:cubicBezTo>
                  <a:pt x="2876" y="440"/>
                  <a:pt x="2848" y="452"/>
                  <a:pt x="2848" y="452"/>
                </a:cubicBezTo>
                <a:cubicBezTo>
                  <a:pt x="2785" y="480"/>
                  <a:pt x="2723" y="510"/>
                  <a:pt x="2661" y="541"/>
                </a:cubicBezTo>
                <a:cubicBezTo>
                  <a:pt x="2630" y="557"/>
                  <a:pt x="2598" y="573"/>
                  <a:pt x="2568" y="589"/>
                </a:cubicBezTo>
                <a:lnTo>
                  <a:pt x="2544" y="602"/>
                </a:lnTo>
                <a:lnTo>
                  <a:pt x="2519" y="616"/>
                </a:lnTo>
                <a:lnTo>
                  <a:pt x="2464" y="646"/>
                </a:lnTo>
                <a:cubicBezTo>
                  <a:pt x="2320" y="729"/>
                  <a:pt x="2180" y="820"/>
                  <a:pt x="2046" y="918"/>
                </a:cubicBezTo>
                <a:cubicBezTo>
                  <a:pt x="1784" y="1110"/>
                  <a:pt x="1546" y="1333"/>
                  <a:pt x="1338" y="1582"/>
                </a:cubicBezTo>
                <a:cubicBezTo>
                  <a:pt x="950" y="2045"/>
                  <a:pt x="678" y="2594"/>
                  <a:pt x="546" y="3184"/>
                </a:cubicBezTo>
                <a:cubicBezTo>
                  <a:pt x="487" y="3452"/>
                  <a:pt x="456" y="3727"/>
                  <a:pt x="453" y="4002"/>
                </a:cubicBezTo>
                <a:cubicBezTo>
                  <a:pt x="450" y="4257"/>
                  <a:pt x="471" y="4513"/>
                  <a:pt x="515" y="4764"/>
                </a:cubicBezTo>
                <a:cubicBezTo>
                  <a:pt x="557" y="4996"/>
                  <a:pt x="621" y="5222"/>
                  <a:pt x="707" y="5441"/>
                </a:cubicBezTo>
                <a:cubicBezTo>
                  <a:pt x="786" y="5640"/>
                  <a:pt x="885" y="5831"/>
                  <a:pt x="1001" y="6011"/>
                </a:cubicBezTo>
                <a:cubicBezTo>
                  <a:pt x="1201" y="6319"/>
                  <a:pt x="1454" y="6588"/>
                  <a:pt x="1749" y="6806"/>
                </a:cubicBezTo>
                <a:cubicBezTo>
                  <a:pt x="1970" y="6970"/>
                  <a:pt x="2212" y="7105"/>
                  <a:pt x="2468" y="7207"/>
                </a:cubicBezTo>
                <a:cubicBezTo>
                  <a:pt x="2631" y="7273"/>
                  <a:pt x="2798" y="7326"/>
                  <a:pt x="2969" y="7366"/>
                </a:cubicBezTo>
                <a:cubicBezTo>
                  <a:pt x="3086" y="7393"/>
                  <a:pt x="3149" y="7404"/>
                  <a:pt x="3149" y="7404"/>
                </a:cubicBezTo>
                <a:cubicBezTo>
                  <a:pt x="3406" y="7466"/>
                  <a:pt x="3667" y="7506"/>
                  <a:pt x="3931" y="7523"/>
                </a:cubicBezTo>
                <a:cubicBezTo>
                  <a:pt x="4060" y="7531"/>
                  <a:pt x="4189" y="7535"/>
                  <a:pt x="4315" y="7535"/>
                </a:cubicBezTo>
                <a:cubicBezTo>
                  <a:pt x="4441" y="7534"/>
                  <a:pt x="4567" y="7529"/>
                  <a:pt x="4690" y="7519"/>
                </a:cubicBezTo>
                <a:cubicBezTo>
                  <a:pt x="5182" y="7478"/>
                  <a:pt x="5639" y="7355"/>
                  <a:pt x="6033" y="7167"/>
                </a:cubicBezTo>
                <a:cubicBezTo>
                  <a:pt x="5748" y="7295"/>
                  <a:pt x="5448" y="7385"/>
                  <a:pt x="5139" y="7434"/>
                </a:cubicBezTo>
                <a:cubicBezTo>
                  <a:pt x="4921" y="7470"/>
                  <a:pt x="4700" y="7488"/>
                  <a:pt x="4479" y="7487"/>
                </a:cubicBezTo>
                <a:cubicBezTo>
                  <a:pt x="4262" y="7486"/>
                  <a:pt x="4045" y="7471"/>
                  <a:pt x="3830" y="7440"/>
                </a:cubicBezTo>
                <a:cubicBezTo>
                  <a:pt x="4047" y="7463"/>
                  <a:pt x="4265" y="7472"/>
                  <a:pt x="4483" y="7467"/>
                </a:cubicBezTo>
                <a:cubicBezTo>
                  <a:pt x="4701" y="7462"/>
                  <a:pt x="4919" y="7438"/>
                  <a:pt x="5133" y="7398"/>
                </a:cubicBezTo>
                <a:cubicBezTo>
                  <a:pt x="5561" y="7317"/>
                  <a:pt x="5974" y="7163"/>
                  <a:pt x="6338" y="6934"/>
                </a:cubicBezTo>
                <a:cubicBezTo>
                  <a:pt x="6385" y="6905"/>
                  <a:pt x="6431" y="6874"/>
                  <a:pt x="6476" y="6842"/>
                </a:cubicBezTo>
                <a:lnTo>
                  <a:pt x="6510" y="6818"/>
                </a:lnTo>
                <a:lnTo>
                  <a:pt x="6544" y="6792"/>
                </a:lnTo>
                <a:lnTo>
                  <a:pt x="6563" y="6778"/>
                </a:lnTo>
                <a:lnTo>
                  <a:pt x="6582" y="6764"/>
                </a:lnTo>
                <a:cubicBezTo>
                  <a:pt x="6595" y="6754"/>
                  <a:pt x="6608" y="6744"/>
                  <a:pt x="6621" y="6734"/>
                </a:cubicBezTo>
                <a:cubicBezTo>
                  <a:pt x="6725" y="6650"/>
                  <a:pt x="6824" y="6560"/>
                  <a:pt x="6916" y="6463"/>
                </a:cubicBezTo>
                <a:cubicBezTo>
                  <a:pt x="7012" y="6363"/>
                  <a:pt x="7100" y="6256"/>
                  <a:pt x="7180" y="6142"/>
                </a:cubicBezTo>
                <a:cubicBezTo>
                  <a:pt x="7262" y="6027"/>
                  <a:pt x="7334" y="5907"/>
                  <a:pt x="7397" y="5781"/>
                </a:cubicBezTo>
                <a:cubicBezTo>
                  <a:pt x="7350" y="5871"/>
                  <a:pt x="7297" y="5958"/>
                  <a:pt x="7240" y="6042"/>
                </a:cubicBezTo>
                <a:cubicBezTo>
                  <a:pt x="7161" y="6157"/>
                  <a:pt x="7075" y="6265"/>
                  <a:pt x="6980" y="6367"/>
                </a:cubicBezTo>
                <a:cubicBezTo>
                  <a:pt x="6888" y="6466"/>
                  <a:pt x="6790" y="6558"/>
                  <a:pt x="6686" y="6642"/>
                </a:cubicBezTo>
                <a:cubicBezTo>
                  <a:pt x="6635" y="6683"/>
                  <a:pt x="6583" y="6722"/>
                  <a:pt x="6531" y="6759"/>
                </a:cubicBezTo>
                <a:lnTo>
                  <a:pt x="6513" y="6772"/>
                </a:lnTo>
                <a:lnTo>
                  <a:pt x="6495" y="6784"/>
                </a:lnTo>
                <a:lnTo>
                  <a:pt x="6461" y="6807"/>
                </a:lnTo>
                <a:cubicBezTo>
                  <a:pt x="6439" y="6822"/>
                  <a:pt x="6416" y="6836"/>
                  <a:pt x="6392" y="6851"/>
                </a:cubicBezTo>
                <a:cubicBezTo>
                  <a:pt x="6299" y="6909"/>
                  <a:pt x="6203" y="6961"/>
                  <a:pt x="6104" y="7009"/>
                </a:cubicBezTo>
                <a:cubicBezTo>
                  <a:pt x="5710" y="7199"/>
                  <a:pt x="5277" y="7303"/>
                  <a:pt x="4847" y="7333"/>
                </a:cubicBezTo>
                <a:cubicBezTo>
                  <a:pt x="4739" y="7341"/>
                  <a:pt x="4632" y="7344"/>
                  <a:pt x="4525" y="7342"/>
                </a:cubicBezTo>
                <a:cubicBezTo>
                  <a:pt x="4418" y="7341"/>
                  <a:pt x="4312" y="7335"/>
                  <a:pt x="4207" y="7326"/>
                </a:cubicBezTo>
                <a:cubicBezTo>
                  <a:pt x="4003" y="7309"/>
                  <a:pt x="3801" y="7276"/>
                  <a:pt x="3602" y="7228"/>
                </a:cubicBezTo>
                <a:cubicBezTo>
                  <a:pt x="3809" y="7254"/>
                  <a:pt x="4017" y="7265"/>
                  <a:pt x="4225" y="7263"/>
                </a:cubicBezTo>
                <a:cubicBezTo>
                  <a:pt x="4431" y="7263"/>
                  <a:pt x="4636" y="7247"/>
                  <a:pt x="4838" y="7217"/>
                </a:cubicBezTo>
                <a:cubicBezTo>
                  <a:pt x="5241" y="7156"/>
                  <a:pt x="5628" y="7033"/>
                  <a:pt x="5976" y="6843"/>
                </a:cubicBezTo>
                <a:cubicBezTo>
                  <a:pt x="6062" y="6796"/>
                  <a:pt x="6147" y="6744"/>
                  <a:pt x="6228" y="6689"/>
                </a:cubicBezTo>
                <a:cubicBezTo>
                  <a:pt x="6269" y="6661"/>
                  <a:pt x="6309" y="6632"/>
                  <a:pt x="6348" y="6603"/>
                </a:cubicBezTo>
                <a:lnTo>
                  <a:pt x="6377" y="6580"/>
                </a:lnTo>
                <a:lnTo>
                  <a:pt x="6409" y="6554"/>
                </a:lnTo>
                <a:cubicBezTo>
                  <a:pt x="6431" y="6537"/>
                  <a:pt x="6453" y="6519"/>
                  <a:pt x="6475" y="6500"/>
                </a:cubicBezTo>
                <a:cubicBezTo>
                  <a:pt x="6564" y="6425"/>
                  <a:pt x="6648" y="6343"/>
                  <a:pt x="6727" y="6257"/>
                </a:cubicBezTo>
                <a:cubicBezTo>
                  <a:pt x="6808" y="6168"/>
                  <a:pt x="6883" y="6073"/>
                  <a:pt x="6951" y="5974"/>
                </a:cubicBezTo>
                <a:cubicBezTo>
                  <a:pt x="7087" y="5774"/>
                  <a:pt x="7194" y="5556"/>
                  <a:pt x="7268" y="5326"/>
                </a:cubicBezTo>
                <a:cubicBezTo>
                  <a:pt x="7337" y="5112"/>
                  <a:pt x="7377" y="4889"/>
                  <a:pt x="7390" y="4664"/>
                </a:cubicBezTo>
                <a:cubicBezTo>
                  <a:pt x="7393" y="4605"/>
                  <a:pt x="7394" y="4546"/>
                  <a:pt x="7394" y="4488"/>
                </a:cubicBezTo>
                <a:lnTo>
                  <a:pt x="7394" y="4440"/>
                </a:lnTo>
                <a:lnTo>
                  <a:pt x="7394" y="4427"/>
                </a:lnTo>
                <a:lnTo>
                  <a:pt x="7394" y="4418"/>
                </a:lnTo>
                <a:lnTo>
                  <a:pt x="7394" y="4406"/>
                </a:lnTo>
                <a:lnTo>
                  <a:pt x="7394" y="4400"/>
                </a:lnTo>
                <a:lnTo>
                  <a:pt x="7394" y="4400"/>
                </a:lnTo>
                <a:cubicBezTo>
                  <a:pt x="7394" y="4396"/>
                  <a:pt x="7394" y="4408"/>
                  <a:pt x="7394" y="4391"/>
                </a:cubicBezTo>
                <a:lnTo>
                  <a:pt x="7394" y="4382"/>
                </a:lnTo>
                <a:lnTo>
                  <a:pt x="7393" y="4361"/>
                </a:lnTo>
                <a:lnTo>
                  <a:pt x="7390" y="4317"/>
                </a:lnTo>
                <a:cubicBezTo>
                  <a:pt x="7382" y="4203"/>
                  <a:pt x="7368" y="4090"/>
                  <a:pt x="7347" y="3978"/>
                </a:cubicBezTo>
                <a:cubicBezTo>
                  <a:pt x="7286" y="3650"/>
                  <a:pt x="7170" y="3334"/>
                  <a:pt x="7004" y="3044"/>
                </a:cubicBezTo>
                <a:lnTo>
                  <a:pt x="6981" y="3008"/>
                </a:lnTo>
                <a:lnTo>
                  <a:pt x="6958" y="2969"/>
                </a:lnTo>
                <a:lnTo>
                  <a:pt x="6952" y="2959"/>
                </a:lnTo>
                <a:lnTo>
                  <a:pt x="6949" y="2954"/>
                </a:lnTo>
                <a:lnTo>
                  <a:pt x="6945" y="2949"/>
                </a:lnTo>
                <a:lnTo>
                  <a:pt x="6933" y="2929"/>
                </a:lnTo>
                <a:cubicBezTo>
                  <a:pt x="6917" y="2903"/>
                  <a:pt x="6900" y="2875"/>
                  <a:pt x="6880" y="2847"/>
                </a:cubicBezTo>
                <a:cubicBezTo>
                  <a:pt x="6836" y="2783"/>
                  <a:pt x="6787" y="2723"/>
                  <a:pt x="6734" y="2666"/>
                </a:cubicBezTo>
                <a:cubicBezTo>
                  <a:pt x="6675" y="2604"/>
                  <a:pt x="6611" y="2547"/>
                  <a:pt x="6543" y="2496"/>
                </a:cubicBezTo>
                <a:cubicBezTo>
                  <a:pt x="6652" y="2522"/>
                  <a:pt x="6760" y="2557"/>
                  <a:pt x="6864" y="2598"/>
                </a:cubicBezTo>
                <a:cubicBezTo>
                  <a:pt x="6981" y="2644"/>
                  <a:pt x="7092" y="2703"/>
                  <a:pt x="7195" y="2774"/>
                </a:cubicBezTo>
                <a:cubicBezTo>
                  <a:pt x="7246" y="2810"/>
                  <a:pt x="7295" y="2849"/>
                  <a:pt x="7340" y="2892"/>
                </a:cubicBezTo>
                <a:cubicBezTo>
                  <a:pt x="7384" y="2933"/>
                  <a:pt x="7424" y="2977"/>
                  <a:pt x="7461" y="3023"/>
                </a:cubicBezTo>
                <a:cubicBezTo>
                  <a:pt x="7498" y="3070"/>
                  <a:pt x="7531" y="3118"/>
                  <a:pt x="7561" y="3169"/>
                </a:cubicBezTo>
                <a:cubicBezTo>
                  <a:pt x="7591" y="3221"/>
                  <a:pt x="7618" y="3275"/>
                  <a:pt x="7641" y="3330"/>
                </a:cubicBezTo>
                <a:cubicBezTo>
                  <a:pt x="7642" y="3199"/>
                  <a:pt x="7634" y="3068"/>
                  <a:pt x="7615" y="2939"/>
                </a:cubicBezTo>
                <a:cubicBezTo>
                  <a:pt x="7679" y="3092"/>
                  <a:pt x="7721" y="3253"/>
                  <a:pt x="7739" y="3419"/>
                </a:cubicBezTo>
                <a:cubicBezTo>
                  <a:pt x="7752" y="3531"/>
                  <a:pt x="7758" y="3643"/>
                  <a:pt x="7755" y="3756"/>
                </a:cubicBezTo>
                <a:cubicBezTo>
                  <a:pt x="7776" y="3894"/>
                  <a:pt x="7785" y="4034"/>
                  <a:pt x="7784" y="4173"/>
                </a:cubicBezTo>
                <a:cubicBezTo>
                  <a:pt x="7784" y="4244"/>
                  <a:pt x="7782" y="4317"/>
                  <a:pt x="7778" y="4388"/>
                </a:cubicBezTo>
                <a:cubicBezTo>
                  <a:pt x="7773" y="4459"/>
                  <a:pt x="7767" y="4529"/>
                  <a:pt x="7758" y="4599"/>
                </a:cubicBezTo>
                <a:cubicBezTo>
                  <a:pt x="7771" y="4566"/>
                  <a:pt x="7783" y="4533"/>
                  <a:pt x="7794" y="4499"/>
                </a:cubicBezTo>
                <a:cubicBezTo>
                  <a:pt x="7809" y="4456"/>
                  <a:pt x="7824" y="4413"/>
                  <a:pt x="7838" y="4369"/>
                </a:cubicBezTo>
                <a:cubicBezTo>
                  <a:pt x="7852" y="4325"/>
                  <a:pt x="7866" y="4282"/>
                  <a:pt x="7879" y="4238"/>
                </a:cubicBezTo>
                <a:cubicBezTo>
                  <a:pt x="7906" y="4151"/>
                  <a:pt x="7930" y="4064"/>
                  <a:pt x="7952" y="3979"/>
                </a:cubicBezTo>
                <a:cubicBezTo>
                  <a:pt x="7997" y="3808"/>
                  <a:pt x="8032" y="3640"/>
                  <a:pt x="8062" y="3480"/>
                </a:cubicBezTo>
                <a:cubicBezTo>
                  <a:pt x="8070" y="3676"/>
                  <a:pt x="8061" y="3873"/>
                  <a:pt x="8036" y="4068"/>
                </a:cubicBezTo>
                <a:cubicBezTo>
                  <a:pt x="8023" y="4166"/>
                  <a:pt x="8008" y="4265"/>
                  <a:pt x="7989" y="4364"/>
                </a:cubicBezTo>
                <a:cubicBezTo>
                  <a:pt x="7970" y="4464"/>
                  <a:pt x="7948" y="4561"/>
                  <a:pt x="7924" y="4657"/>
                </a:cubicBezTo>
                <a:cubicBezTo>
                  <a:pt x="7822" y="5042"/>
                  <a:pt x="7673" y="5414"/>
                  <a:pt x="7481" y="5764"/>
                </a:cubicBezTo>
                <a:cubicBezTo>
                  <a:pt x="7372" y="5962"/>
                  <a:pt x="7251" y="6154"/>
                  <a:pt x="7118" y="6337"/>
                </a:cubicBezTo>
                <a:cubicBezTo>
                  <a:pt x="6985" y="6548"/>
                  <a:pt x="6835" y="6750"/>
                  <a:pt x="6672" y="6939"/>
                </a:cubicBezTo>
                <a:lnTo>
                  <a:pt x="6753" y="6878"/>
                </a:lnTo>
                <a:cubicBezTo>
                  <a:pt x="6896" y="6769"/>
                  <a:pt x="7035" y="6660"/>
                  <a:pt x="7169" y="6557"/>
                </a:cubicBezTo>
                <a:cubicBezTo>
                  <a:pt x="6941" y="6771"/>
                  <a:pt x="6701" y="6984"/>
                  <a:pt x="6448" y="7181"/>
                </a:cubicBezTo>
                <a:cubicBezTo>
                  <a:pt x="6343" y="7287"/>
                  <a:pt x="6236" y="7386"/>
                  <a:pt x="6130" y="7477"/>
                </a:cubicBezTo>
                <a:cubicBezTo>
                  <a:pt x="6043" y="7552"/>
                  <a:pt x="5956" y="7621"/>
                  <a:pt x="5869" y="7686"/>
                </a:cubicBezTo>
                <a:cubicBezTo>
                  <a:pt x="6024" y="7600"/>
                  <a:pt x="6176" y="7508"/>
                  <a:pt x="6325" y="7413"/>
                </a:cubicBezTo>
                <a:cubicBezTo>
                  <a:pt x="6481" y="7314"/>
                  <a:pt x="6633" y="7209"/>
                  <a:pt x="6781" y="7104"/>
                </a:cubicBezTo>
                <a:cubicBezTo>
                  <a:pt x="6930" y="6999"/>
                  <a:pt x="7074" y="6893"/>
                  <a:pt x="7213" y="6794"/>
                </a:cubicBezTo>
                <a:cubicBezTo>
                  <a:pt x="6932" y="7040"/>
                  <a:pt x="6634" y="7285"/>
                  <a:pt x="6320" y="7503"/>
                </a:cubicBezTo>
                <a:cubicBezTo>
                  <a:pt x="6009" y="7722"/>
                  <a:pt x="5681" y="7914"/>
                  <a:pt x="5338" y="8077"/>
                </a:cubicBezTo>
                <a:cubicBezTo>
                  <a:pt x="5047" y="8215"/>
                  <a:pt x="4744" y="8326"/>
                  <a:pt x="4432" y="8408"/>
                </a:cubicBezTo>
                <a:cubicBezTo>
                  <a:pt x="4146" y="8484"/>
                  <a:pt x="3852" y="8524"/>
                  <a:pt x="3556" y="8528"/>
                </a:cubicBezTo>
                <a:lnTo>
                  <a:pt x="3513" y="8530"/>
                </a:lnTo>
                <a:cubicBezTo>
                  <a:pt x="3553" y="8532"/>
                  <a:pt x="3593" y="8534"/>
                  <a:pt x="3634" y="8534"/>
                </a:cubicBezTo>
                <a:cubicBezTo>
                  <a:pt x="3713" y="8536"/>
                  <a:pt x="3793" y="8535"/>
                  <a:pt x="3874" y="8530"/>
                </a:cubicBezTo>
                <a:cubicBezTo>
                  <a:pt x="4199" y="8514"/>
                  <a:pt x="4542" y="8454"/>
                  <a:pt x="4884" y="8364"/>
                </a:cubicBezTo>
                <a:cubicBezTo>
                  <a:pt x="5054" y="8320"/>
                  <a:pt x="5225" y="8268"/>
                  <a:pt x="5393" y="8214"/>
                </a:cubicBezTo>
                <a:cubicBezTo>
                  <a:pt x="5561" y="8159"/>
                  <a:pt x="5726" y="8102"/>
                  <a:pt x="5887" y="8048"/>
                </a:cubicBezTo>
                <a:cubicBezTo>
                  <a:pt x="5552" y="8199"/>
                  <a:pt x="5206" y="8341"/>
                  <a:pt x="4857" y="8446"/>
                </a:cubicBezTo>
                <a:cubicBezTo>
                  <a:pt x="4509" y="8552"/>
                  <a:pt x="4159" y="8622"/>
                  <a:pt x="3827" y="8644"/>
                </a:cubicBezTo>
                <a:cubicBezTo>
                  <a:pt x="3659" y="8656"/>
                  <a:pt x="3489" y="8654"/>
                  <a:pt x="3321" y="8638"/>
                </a:cubicBezTo>
                <a:lnTo>
                  <a:pt x="3351" y="8641"/>
                </a:lnTo>
                <a:cubicBezTo>
                  <a:pt x="3427" y="8651"/>
                  <a:pt x="3505" y="8657"/>
                  <a:pt x="3585" y="8661"/>
                </a:cubicBezTo>
                <a:cubicBezTo>
                  <a:pt x="3905" y="8675"/>
                  <a:pt x="4248" y="8645"/>
                  <a:pt x="4593" y="8581"/>
                </a:cubicBezTo>
                <a:cubicBezTo>
                  <a:pt x="4765" y="8549"/>
                  <a:pt x="4939" y="8510"/>
                  <a:pt x="5110" y="8467"/>
                </a:cubicBezTo>
                <a:cubicBezTo>
                  <a:pt x="5282" y="8423"/>
                  <a:pt x="5451" y="8376"/>
                  <a:pt x="5615" y="8333"/>
                </a:cubicBezTo>
                <a:cubicBezTo>
                  <a:pt x="5271" y="8462"/>
                  <a:pt x="4915" y="8581"/>
                  <a:pt x="4561" y="8660"/>
                </a:cubicBezTo>
                <a:cubicBezTo>
                  <a:pt x="4207" y="8739"/>
                  <a:pt x="3856" y="8780"/>
                  <a:pt x="3529" y="8769"/>
                </a:cubicBezTo>
                <a:cubicBezTo>
                  <a:pt x="3397" y="8765"/>
                  <a:pt x="3266" y="8753"/>
                  <a:pt x="3135" y="8731"/>
                </a:cubicBezTo>
                <a:cubicBezTo>
                  <a:pt x="3073" y="8720"/>
                  <a:pt x="3011" y="8708"/>
                  <a:pt x="2951" y="8693"/>
                </a:cubicBezTo>
                <a:cubicBezTo>
                  <a:pt x="2922" y="8686"/>
                  <a:pt x="2890" y="8678"/>
                  <a:pt x="2861" y="8670"/>
                </a:cubicBezTo>
                <a:cubicBezTo>
                  <a:pt x="2831" y="8662"/>
                  <a:pt x="2802" y="8653"/>
                  <a:pt x="2774" y="8644"/>
                </a:cubicBezTo>
                <a:cubicBezTo>
                  <a:pt x="2678" y="8614"/>
                  <a:pt x="2587" y="8571"/>
                  <a:pt x="2503" y="8516"/>
                </a:cubicBezTo>
                <a:cubicBezTo>
                  <a:pt x="2473" y="8495"/>
                  <a:pt x="2445" y="8472"/>
                  <a:pt x="2420" y="8445"/>
                </a:cubicBezTo>
                <a:cubicBezTo>
                  <a:pt x="2400" y="8425"/>
                  <a:pt x="2383" y="8401"/>
                  <a:pt x="2370" y="8376"/>
                </a:cubicBezTo>
                <a:cubicBezTo>
                  <a:pt x="2371" y="8393"/>
                  <a:pt x="2374" y="8409"/>
                  <a:pt x="2378" y="8424"/>
                </a:cubicBezTo>
                <a:cubicBezTo>
                  <a:pt x="2394" y="8483"/>
                  <a:pt x="2422" y="8537"/>
                  <a:pt x="2460" y="8583"/>
                </a:cubicBezTo>
                <a:cubicBezTo>
                  <a:pt x="2501" y="8633"/>
                  <a:pt x="2548" y="8678"/>
                  <a:pt x="2601" y="8715"/>
                </a:cubicBezTo>
                <a:cubicBezTo>
                  <a:pt x="2644" y="8746"/>
                  <a:pt x="2689" y="8774"/>
                  <a:pt x="2736" y="8799"/>
                </a:cubicBezTo>
                <a:cubicBezTo>
                  <a:pt x="2772" y="8818"/>
                  <a:pt x="2794" y="8828"/>
                  <a:pt x="2793" y="8828"/>
                </a:cubicBezTo>
                <a:cubicBezTo>
                  <a:pt x="2715" y="8794"/>
                  <a:pt x="2639" y="8752"/>
                  <a:pt x="2569" y="8703"/>
                </a:cubicBezTo>
                <a:cubicBezTo>
                  <a:pt x="2512" y="8663"/>
                  <a:pt x="2461" y="8616"/>
                  <a:pt x="2419" y="8561"/>
                </a:cubicBezTo>
                <a:cubicBezTo>
                  <a:pt x="2384" y="8537"/>
                  <a:pt x="2352" y="8507"/>
                  <a:pt x="2326" y="8474"/>
                </a:cubicBezTo>
                <a:cubicBezTo>
                  <a:pt x="2304" y="8446"/>
                  <a:pt x="2286" y="8416"/>
                  <a:pt x="2272" y="8385"/>
                </a:cubicBezTo>
                <a:cubicBezTo>
                  <a:pt x="2258" y="8354"/>
                  <a:pt x="2245" y="8321"/>
                  <a:pt x="2231" y="8283"/>
                </a:cubicBezTo>
                <a:cubicBezTo>
                  <a:pt x="2217" y="8246"/>
                  <a:pt x="2202" y="8202"/>
                  <a:pt x="2185" y="8150"/>
                </a:cubicBezTo>
                <a:cubicBezTo>
                  <a:pt x="2183" y="8221"/>
                  <a:pt x="2182" y="8286"/>
                  <a:pt x="2182" y="8347"/>
                </a:cubicBezTo>
                <a:cubicBezTo>
                  <a:pt x="2182" y="8407"/>
                  <a:pt x="2187" y="8467"/>
                  <a:pt x="2197" y="8526"/>
                </a:cubicBezTo>
                <a:cubicBezTo>
                  <a:pt x="2174" y="8507"/>
                  <a:pt x="2154" y="8484"/>
                  <a:pt x="2140" y="8457"/>
                </a:cubicBezTo>
                <a:cubicBezTo>
                  <a:pt x="2118" y="8416"/>
                  <a:pt x="2099" y="8373"/>
                  <a:pt x="2085" y="8328"/>
                </a:cubicBezTo>
                <a:cubicBezTo>
                  <a:pt x="2064" y="8264"/>
                  <a:pt x="2046" y="8199"/>
                  <a:pt x="2032" y="8133"/>
                </a:cubicBezTo>
                <a:cubicBezTo>
                  <a:pt x="2016" y="8058"/>
                  <a:pt x="2000" y="7972"/>
                  <a:pt x="1987" y="7881"/>
                </a:cubicBezTo>
                <a:cubicBezTo>
                  <a:pt x="1960" y="7700"/>
                  <a:pt x="1942" y="7499"/>
                  <a:pt x="1931" y="7345"/>
                </a:cubicBezTo>
                <a:cubicBezTo>
                  <a:pt x="1926" y="7268"/>
                  <a:pt x="1922" y="7203"/>
                  <a:pt x="1919" y="7157"/>
                </a:cubicBezTo>
                <a:lnTo>
                  <a:pt x="1916" y="7085"/>
                </a:lnTo>
                <a:cubicBezTo>
                  <a:pt x="1892" y="7142"/>
                  <a:pt x="1874" y="7230"/>
                  <a:pt x="1861" y="7341"/>
                </a:cubicBezTo>
                <a:cubicBezTo>
                  <a:pt x="1848" y="7471"/>
                  <a:pt x="1842" y="7601"/>
                  <a:pt x="1844" y="7731"/>
                </a:cubicBezTo>
                <a:cubicBezTo>
                  <a:pt x="1845" y="7882"/>
                  <a:pt x="1854" y="8033"/>
                  <a:pt x="1873" y="8182"/>
                </a:cubicBezTo>
                <a:cubicBezTo>
                  <a:pt x="1882" y="8257"/>
                  <a:pt x="1894" y="8331"/>
                  <a:pt x="1909" y="8401"/>
                </a:cubicBezTo>
                <a:cubicBezTo>
                  <a:pt x="1923" y="8470"/>
                  <a:pt x="1941" y="8538"/>
                  <a:pt x="1964" y="8604"/>
                </a:cubicBezTo>
                <a:cubicBezTo>
                  <a:pt x="1986" y="8671"/>
                  <a:pt x="2015" y="8734"/>
                  <a:pt x="2051" y="8794"/>
                </a:cubicBezTo>
                <a:cubicBezTo>
                  <a:pt x="2093" y="8862"/>
                  <a:pt x="2144" y="8923"/>
                  <a:pt x="2202" y="8977"/>
                </a:cubicBezTo>
                <a:cubicBezTo>
                  <a:pt x="2276" y="9042"/>
                  <a:pt x="2358" y="9098"/>
                  <a:pt x="2446" y="9143"/>
                </a:cubicBezTo>
                <a:cubicBezTo>
                  <a:pt x="2553" y="9198"/>
                  <a:pt x="2665" y="9243"/>
                  <a:pt x="2781" y="9276"/>
                </a:cubicBezTo>
                <a:cubicBezTo>
                  <a:pt x="2813" y="9285"/>
                  <a:pt x="2845" y="9294"/>
                  <a:pt x="2877" y="9302"/>
                </a:cubicBezTo>
                <a:lnTo>
                  <a:pt x="2927" y="9314"/>
                </a:lnTo>
                <a:cubicBezTo>
                  <a:pt x="2943" y="9318"/>
                  <a:pt x="2959" y="9322"/>
                  <a:pt x="2976" y="9325"/>
                </a:cubicBezTo>
                <a:cubicBezTo>
                  <a:pt x="3042" y="9340"/>
                  <a:pt x="3109" y="9352"/>
                  <a:pt x="3178" y="9362"/>
                </a:cubicBezTo>
                <a:cubicBezTo>
                  <a:pt x="3319" y="9383"/>
                  <a:pt x="3462" y="9394"/>
                  <a:pt x="3604" y="9395"/>
                </a:cubicBezTo>
                <a:cubicBezTo>
                  <a:pt x="3911" y="9397"/>
                  <a:pt x="4216" y="9363"/>
                  <a:pt x="4514" y="9295"/>
                </a:cubicBezTo>
                <a:cubicBezTo>
                  <a:pt x="4825" y="9224"/>
                  <a:pt x="5128" y="9123"/>
                  <a:pt x="5420" y="8994"/>
                </a:cubicBezTo>
                <a:cubicBezTo>
                  <a:pt x="5710" y="8867"/>
                  <a:pt x="5989" y="8716"/>
                  <a:pt x="6255" y="8543"/>
                </a:cubicBezTo>
                <a:cubicBezTo>
                  <a:pt x="6508" y="8379"/>
                  <a:pt x="6748" y="8196"/>
                  <a:pt x="6975" y="7998"/>
                </a:cubicBezTo>
                <a:cubicBezTo>
                  <a:pt x="7180" y="7818"/>
                  <a:pt x="7374" y="7625"/>
                  <a:pt x="7555" y="7421"/>
                </a:cubicBezTo>
                <a:cubicBezTo>
                  <a:pt x="7709" y="7246"/>
                  <a:pt x="7854" y="7063"/>
                  <a:pt x="7988" y="6873"/>
                </a:cubicBezTo>
                <a:cubicBezTo>
                  <a:pt x="8108" y="6702"/>
                  <a:pt x="8205" y="6546"/>
                  <a:pt x="8280" y="6415"/>
                </a:cubicBezTo>
                <a:cubicBezTo>
                  <a:pt x="8356" y="6283"/>
                  <a:pt x="8410" y="6177"/>
                  <a:pt x="8446" y="6104"/>
                </a:cubicBezTo>
                <a:cubicBezTo>
                  <a:pt x="8482" y="6031"/>
                  <a:pt x="8500" y="5992"/>
                  <a:pt x="8500" y="5992"/>
                </a:cubicBezTo>
                <a:cubicBezTo>
                  <a:pt x="8500" y="6079"/>
                  <a:pt x="8478" y="6204"/>
                  <a:pt x="8430" y="6360"/>
                </a:cubicBezTo>
                <a:cubicBezTo>
                  <a:pt x="8369" y="6548"/>
                  <a:pt x="8294" y="6731"/>
                  <a:pt x="8203" y="6906"/>
                </a:cubicBezTo>
                <a:cubicBezTo>
                  <a:pt x="8085" y="7136"/>
                  <a:pt x="7949" y="7357"/>
                  <a:pt x="7797" y="7567"/>
                </a:cubicBezTo>
                <a:cubicBezTo>
                  <a:pt x="7616" y="7816"/>
                  <a:pt x="7416" y="8052"/>
                  <a:pt x="7199" y="8270"/>
                </a:cubicBezTo>
                <a:cubicBezTo>
                  <a:pt x="6956" y="8516"/>
                  <a:pt x="6693" y="8741"/>
                  <a:pt x="6413" y="8943"/>
                </a:cubicBezTo>
                <a:cubicBezTo>
                  <a:pt x="6113" y="9160"/>
                  <a:pt x="5793" y="9349"/>
                  <a:pt x="5459" y="9507"/>
                </a:cubicBezTo>
                <a:cubicBezTo>
                  <a:pt x="5114" y="9671"/>
                  <a:pt x="4752" y="9796"/>
                  <a:pt x="4380" y="9882"/>
                </a:cubicBezTo>
                <a:cubicBezTo>
                  <a:pt x="4012" y="9966"/>
                  <a:pt x="3635" y="10002"/>
                  <a:pt x="3257" y="9987"/>
                </a:cubicBezTo>
                <a:cubicBezTo>
                  <a:pt x="3165" y="9983"/>
                  <a:pt x="3074" y="9976"/>
                  <a:pt x="2983" y="9965"/>
                </a:cubicBezTo>
                <a:cubicBezTo>
                  <a:pt x="2893" y="9955"/>
                  <a:pt x="2803" y="9941"/>
                  <a:pt x="2716" y="9924"/>
                </a:cubicBezTo>
                <a:cubicBezTo>
                  <a:pt x="2546" y="9891"/>
                  <a:pt x="2380" y="9843"/>
                  <a:pt x="2220" y="9780"/>
                </a:cubicBezTo>
                <a:cubicBezTo>
                  <a:pt x="2073" y="9721"/>
                  <a:pt x="1933" y="9645"/>
                  <a:pt x="1805" y="9553"/>
                </a:cubicBezTo>
                <a:cubicBezTo>
                  <a:pt x="1688" y="9468"/>
                  <a:pt x="1582" y="9369"/>
                  <a:pt x="1491" y="9256"/>
                </a:cubicBezTo>
                <a:cubicBezTo>
                  <a:pt x="1315" y="9040"/>
                  <a:pt x="1199" y="8790"/>
                  <a:pt x="1113" y="8533"/>
                </a:cubicBezTo>
                <a:cubicBezTo>
                  <a:pt x="1026" y="8276"/>
                  <a:pt x="971" y="8012"/>
                  <a:pt x="926" y="7761"/>
                </a:cubicBezTo>
                <a:cubicBezTo>
                  <a:pt x="882" y="7510"/>
                  <a:pt x="850" y="7270"/>
                  <a:pt x="823" y="7053"/>
                </a:cubicBezTo>
                <a:lnTo>
                  <a:pt x="752" y="6482"/>
                </a:lnTo>
                <a:cubicBezTo>
                  <a:pt x="732" y="6321"/>
                  <a:pt x="715" y="6193"/>
                  <a:pt x="703" y="6105"/>
                </a:cubicBezTo>
                <a:lnTo>
                  <a:pt x="684" y="5970"/>
                </a:lnTo>
                <a:cubicBezTo>
                  <a:pt x="666" y="6018"/>
                  <a:pt x="657" y="6112"/>
                  <a:pt x="654" y="6244"/>
                </a:cubicBezTo>
                <a:cubicBezTo>
                  <a:pt x="651" y="6376"/>
                  <a:pt x="653" y="6546"/>
                  <a:pt x="660" y="6746"/>
                </a:cubicBezTo>
                <a:cubicBezTo>
                  <a:pt x="664" y="6874"/>
                  <a:pt x="670" y="7015"/>
                  <a:pt x="680" y="7165"/>
                </a:cubicBezTo>
                <a:cubicBezTo>
                  <a:pt x="689" y="7315"/>
                  <a:pt x="701" y="7476"/>
                  <a:pt x="718" y="7644"/>
                </a:cubicBezTo>
                <a:cubicBezTo>
                  <a:pt x="761" y="7860"/>
                  <a:pt x="807" y="8071"/>
                  <a:pt x="862" y="8273"/>
                </a:cubicBezTo>
                <a:cubicBezTo>
                  <a:pt x="915" y="8472"/>
                  <a:pt x="982" y="8667"/>
                  <a:pt x="1064" y="8856"/>
                </a:cubicBezTo>
                <a:cubicBezTo>
                  <a:pt x="1143" y="9038"/>
                  <a:pt x="1244" y="9209"/>
                  <a:pt x="1365" y="9366"/>
                </a:cubicBezTo>
                <a:cubicBezTo>
                  <a:pt x="1489" y="9525"/>
                  <a:pt x="1637" y="9663"/>
                  <a:pt x="1803" y="9777"/>
                </a:cubicBezTo>
                <a:cubicBezTo>
                  <a:pt x="1890" y="9836"/>
                  <a:pt x="1980" y="9890"/>
                  <a:pt x="2074" y="9937"/>
                </a:cubicBezTo>
                <a:cubicBezTo>
                  <a:pt x="2170" y="9985"/>
                  <a:pt x="2269" y="10028"/>
                  <a:pt x="2370" y="10065"/>
                </a:cubicBezTo>
                <a:cubicBezTo>
                  <a:pt x="2576" y="10140"/>
                  <a:pt x="2788" y="10198"/>
                  <a:pt x="3004" y="10238"/>
                </a:cubicBezTo>
                <a:cubicBezTo>
                  <a:pt x="3222" y="10280"/>
                  <a:pt x="3442" y="10308"/>
                  <a:pt x="3663" y="10321"/>
                </a:cubicBezTo>
                <a:cubicBezTo>
                  <a:pt x="3734" y="10326"/>
                  <a:pt x="3805" y="10329"/>
                  <a:pt x="3877" y="10331"/>
                </a:cubicBezTo>
                <a:cubicBezTo>
                  <a:pt x="3916" y="10329"/>
                  <a:pt x="3955" y="10326"/>
                  <a:pt x="3994" y="10322"/>
                </a:cubicBezTo>
                <a:cubicBezTo>
                  <a:pt x="4409" y="10281"/>
                  <a:pt x="4818" y="10191"/>
                  <a:pt x="5213" y="10055"/>
                </a:cubicBezTo>
                <a:cubicBezTo>
                  <a:pt x="5598" y="9922"/>
                  <a:pt x="5970" y="9754"/>
                  <a:pt x="6324" y="9551"/>
                </a:cubicBezTo>
                <a:cubicBezTo>
                  <a:pt x="6657" y="9360"/>
                  <a:pt x="6974" y="9143"/>
                  <a:pt x="7272" y="8901"/>
                </a:cubicBezTo>
                <a:cubicBezTo>
                  <a:pt x="7541" y="8682"/>
                  <a:pt x="7795" y="8445"/>
                  <a:pt x="8031" y="8191"/>
                </a:cubicBezTo>
                <a:cubicBezTo>
                  <a:pt x="8234" y="7973"/>
                  <a:pt x="8423" y="7744"/>
                  <a:pt x="8597" y="7503"/>
                </a:cubicBezTo>
                <a:cubicBezTo>
                  <a:pt x="8754" y="7287"/>
                  <a:pt x="8879" y="7087"/>
                  <a:pt x="8977" y="6919"/>
                </a:cubicBezTo>
                <a:cubicBezTo>
                  <a:pt x="9075" y="6751"/>
                  <a:pt x="9145" y="6614"/>
                  <a:pt x="9192" y="6519"/>
                </a:cubicBezTo>
                <a:cubicBezTo>
                  <a:pt x="9239" y="6425"/>
                  <a:pt x="9262" y="6373"/>
                  <a:pt x="9262" y="6373"/>
                </a:cubicBezTo>
                <a:cubicBezTo>
                  <a:pt x="9248" y="6439"/>
                  <a:pt x="9210" y="6554"/>
                  <a:pt x="9143" y="6707"/>
                </a:cubicBezTo>
                <a:cubicBezTo>
                  <a:pt x="9057" y="6901"/>
                  <a:pt x="8960" y="7089"/>
                  <a:pt x="8851" y="7270"/>
                </a:cubicBezTo>
                <a:cubicBezTo>
                  <a:pt x="8704" y="7517"/>
                  <a:pt x="8541" y="7754"/>
                  <a:pt x="8362" y="7979"/>
                </a:cubicBezTo>
                <a:cubicBezTo>
                  <a:pt x="8147" y="8252"/>
                  <a:pt x="7912" y="8508"/>
                  <a:pt x="7659" y="8747"/>
                </a:cubicBezTo>
                <a:cubicBezTo>
                  <a:pt x="7372" y="9018"/>
                  <a:pt x="7063" y="9264"/>
                  <a:pt x="6737" y="9485"/>
                </a:cubicBezTo>
                <a:cubicBezTo>
                  <a:pt x="6382" y="9725"/>
                  <a:pt x="6005" y="9931"/>
                  <a:pt x="5612" y="10100"/>
                </a:cubicBezTo>
                <a:cubicBezTo>
                  <a:pt x="5199" y="10278"/>
                  <a:pt x="4767" y="10408"/>
                  <a:pt x="4324" y="10487"/>
                </a:cubicBezTo>
                <a:cubicBezTo>
                  <a:pt x="4100" y="10526"/>
                  <a:pt x="3874" y="10550"/>
                  <a:pt x="3646" y="10558"/>
                </a:cubicBezTo>
                <a:cubicBezTo>
                  <a:pt x="3420" y="10567"/>
                  <a:pt x="3193" y="10558"/>
                  <a:pt x="2967" y="10532"/>
                </a:cubicBezTo>
                <a:cubicBezTo>
                  <a:pt x="2745" y="10507"/>
                  <a:pt x="2525" y="10463"/>
                  <a:pt x="2310" y="10401"/>
                </a:cubicBezTo>
                <a:cubicBezTo>
                  <a:pt x="2097" y="10339"/>
                  <a:pt x="1892" y="10253"/>
                  <a:pt x="1699" y="10143"/>
                </a:cubicBezTo>
                <a:cubicBezTo>
                  <a:pt x="1515" y="10037"/>
                  <a:pt x="1346" y="9905"/>
                  <a:pt x="1197" y="9752"/>
                </a:cubicBezTo>
                <a:cubicBezTo>
                  <a:pt x="1060" y="9608"/>
                  <a:pt x="941" y="9448"/>
                  <a:pt x="843" y="9274"/>
                </a:cubicBezTo>
                <a:cubicBezTo>
                  <a:pt x="753" y="9111"/>
                  <a:pt x="676" y="8941"/>
                  <a:pt x="616" y="8765"/>
                </a:cubicBezTo>
                <a:cubicBezTo>
                  <a:pt x="559" y="8599"/>
                  <a:pt x="511" y="8430"/>
                  <a:pt x="472" y="8259"/>
                </a:cubicBezTo>
                <a:cubicBezTo>
                  <a:pt x="434" y="8093"/>
                  <a:pt x="403" y="7930"/>
                  <a:pt x="376" y="7772"/>
                </a:cubicBezTo>
                <a:cubicBezTo>
                  <a:pt x="349" y="7614"/>
                  <a:pt x="328" y="7460"/>
                  <a:pt x="307" y="7311"/>
                </a:cubicBezTo>
                <a:cubicBezTo>
                  <a:pt x="267" y="7014"/>
                  <a:pt x="235" y="6739"/>
                  <a:pt x="202" y="6494"/>
                </a:cubicBezTo>
                <a:cubicBezTo>
                  <a:pt x="170" y="6248"/>
                  <a:pt x="140" y="6031"/>
                  <a:pt x="111" y="5851"/>
                </a:cubicBezTo>
                <a:cubicBezTo>
                  <a:pt x="82" y="5671"/>
                  <a:pt x="56" y="5529"/>
                  <a:pt x="37" y="5432"/>
                </a:cubicBezTo>
                <a:cubicBezTo>
                  <a:pt x="18" y="5335"/>
                  <a:pt x="7" y="5283"/>
                  <a:pt x="7" y="5283"/>
                </a:cubicBezTo>
                <a:cubicBezTo>
                  <a:pt x="0" y="5372"/>
                  <a:pt x="14" y="5540"/>
                  <a:pt x="37" y="5772"/>
                </a:cubicBezTo>
                <a:lnTo>
                  <a:pt x="127" y="6651"/>
                </a:lnTo>
                <a:cubicBezTo>
                  <a:pt x="145" y="6826"/>
                  <a:pt x="165" y="7013"/>
                  <a:pt x="189" y="7213"/>
                </a:cubicBezTo>
                <a:cubicBezTo>
                  <a:pt x="213" y="7412"/>
                  <a:pt x="241" y="7623"/>
                  <a:pt x="277" y="7844"/>
                </a:cubicBezTo>
                <a:cubicBezTo>
                  <a:pt x="315" y="8077"/>
                  <a:pt x="366" y="8308"/>
                  <a:pt x="428" y="8535"/>
                </a:cubicBezTo>
                <a:cubicBezTo>
                  <a:pt x="497" y="8789"/>
                  <a:pt x="594" y="9034"/>
                  <a:pt x="716" y="9266"/>
                </a:cubicBezTo>
                <a:cubicBezTo>
                  <a:pt x="784" y="9393"/>
                  <a:pt x="863" y="9513"/>
                  <a:pt x="951" y="9627"/>
                </a:cubicBezTo>
                <a:cubicBezTo>
                  <a:pt x="1045" y="9747"/>
                  <a:pt x="1151" y="9858"/>
                  <a:pt x="1267" y="9958"/>
                </a:cubicBezTo>
                <a:cubicBezTo>
                  <a:pt x="1390" y="10063"/>
                  <a:pt x="1522" y="10155"/>
                  <a:pt x="1663" y="10234"/>
                </a:cubicBezTo>
                <a:cubicBezTo>
                  <a:pt x="1808" y="10314"/>
                  <a:pt x="1961" y="10382"/>
                  <a:pt x="2118" y="10436"/>
                </a:cubicBezTo>
                <a:cubicBezTo>
                  <a:pt x="2278" y="10490"/>
                  <a:pt x="2442" y="10533"/>
                  <a:pt x="2608" y="10564"/>
                </a:cubicBezTo>
                <a:cubicBezTo>
                  <a:pt x="2776" y="10595"/>
                  <a:pt x="2945" y="10617"/>
                  <a:pt x="3116" y="10629"/>
                </a:cubicBezTo>
                <a:cubicBezTo>
                  <a:pt x="3469" y="10653"/>
                  <a:pt x="3823" y="10637"/>
                  <a:pt x="4173" y="10582"/>
                </a:cubicBezTo>
                <a:cubicBezTo>
                  <a:pt x="4532" y="10526"/>
                  <a:pt x="4886" y="10436"/>
                  <a:pt x="5228" y="10312"/>
                </a:cubicBezTo>
                <a:cubicBezTo>
                  <a:pt x="5577" y="10186"/>
                  <a:pt x="5914" y="10031"/>
                  <a:pt x="6236" y="9849"/>
                </a:cubicBezTo>
                <a:cubicBezTo>
                  <a:pt x="6892" y="9476"/>
                  <a:pt x="7488" y="9006"/>
                  <a:pt x="8004" y="8455"/>
                </a:cubicBezTo>
                <a:cubicBezTo>
                  <a:pt x="8418" y="8014"/>
                  <a:pt x="8777" y="7523"/>
                  <a:pt x="9073" y="6994"/>
                </a:cubicBezTo>
                <a:cubicBezTo>
                  <a:pt x="9107" y="6923"/>
                  <a:pt x="9141" y="6852"/>
                  <a:pt x="9173" y="6779"/>
                </a:cubicBezTo>
                <a:cubicBezTo>
                  <a:pt x="9231" y="6651"/>
                  <a:pt x="9286" y="6521"/>
                  <a:pt x="9337" y="6389"/>
                </a:cubicBezTo>
                <a:cubicBezTo>
                  <a:pt x="9547" y="5851"/>
                  <a:pt x="9690" y="5289"/>
                  <a:pt x="9765" y="4717"/>
                </a:cubicBezTo>
                <a:cubicBezTo>
                  <a:pt x="9774" y="4644"/>
                  <a:pt x="9782" y="4571"/>
                  <a:pt x="9789" y="4497"/>
                </a:cubicBezTo>
                <a:cubicBezTo>
                  <a:pt x="9793" y="4460"/>
                  <a:pt x="9796" y="4423"/>
                  <a:pt x="9799" y="4386"/>
                </a:cubicBezTo>
                <a:cubicBezTo>
                  <a:pt x="9801" y="4350"/>
                  <a:pt x="9804" y="4314"/>
                  <a:pt x="9806" y="4277"/>
                </a:cubicBezTo>
                <a:cubicBezTo>
                  <a:pt x="9816" y="4130"/>
                  <a:pt x="9821" y="3980"/>
                  <a:pt x="9820" y="3826"/>
                </a:cubicBezTo>
                <a:close/>
                <a:moveTo>
                  <a:pt x="6273" y="2466"/>
                </a:moveTo>
                <a:cubicBezTo>
                  <a:pt x="6334" y="2498"/>
                  <a:pt x="6393" y="2535"/>
                  <a:pt x="6449" y="2576"/>
                </a:cubicBezTo>
                <a:cubicBezTo>
                  <a:pt x="6508" y="2619"/>
                  <a:pt x="6563" y="2668"/>
                  <a:pt x="6614" y="2720"/>
                </a:cubicBezTo>
                <a:cubicBezTo>
                  <a:pt x="6662" y="2769"/>
                  <a:pt x="6706" y="2820"/>
                  <a:pt x="6745" y="2875"/>
                </a:cubicBezTo>
                <a:cubicBezTo>
                  <a:pt x="6764" y="2901"/>
                  <a:pt x="6780" y="2925"/>
                  <a:pt x="6795" y="2949"/>
                </a:cubicBezTo>
                <a:cubicBezTo>
                  <a:pt x="6803" y="2960"/>
                  <a:pt x="6810" y="2972"/>
                  <a:pt x="6817" y="2983"/>
                </a:cubicBezTo>
                <a:lnTo>
                  <a:pt x="6827" y="2999"/>
                </a:lnTo>
                <a:lnTo>
                  <a:pt x="6835" y="3013"/>
                </a:lnTo>
                <a:lnTo>
                  <a:pt x="6851" y="3042"/>
                </a:lnTo>
                <a:lnTo>
                  <a:pt x="6868" y="3074"/>
                </a:lnTo>
                <a:cubicBezTo>
                  <a:pt x="6880" y="3095"/>
                  <a:pt x="6891" y="3117"/>
                  <a:pt x="6902" y="3138"/>
                </a:cubicBezTo>
                <a:cubicBezTo>
                  <a:pt x="6924" y="3181"/>
                  <a:pt x="6945" y="3225"/>
                  <a:pt x="6964" y="3269"/>
                </a:cubicBezTo>
                <a:cubicBezTo>
                  <a:pt x="7004" y="3358"/>
                  <a:pt x="7038" y="3448"/>
                  <a:pt x="7067" y="3540"/>
                </a:cubicBezTo>
                <a:cubicBezTo>
                  <a:pt x="7127" y="3726"/>
                  <a:pt x="7166" y="3917"/>
                  <a:pt x="7185" y="4111"/>
                </a:cubicBezTo>
                <a:cubicBezTo>
                  <a:pt x="7194" y="4209"/>
                  <a:pt x="7198" y="4308"/>
                  <a:pt x="7196" y="4407"/>
                </a:cubicBezTo>
                <a:cubicBezTo>
                  <a:pt x="7195" y="4507"/>
                  <a:pt x="7187" y="4607"/>
                  <a:pt x="7174" y="4706"/>
                </a:cubicBezTo>
                <a:cubicBezTo>
                  <a:pt x="7146" y="4919"/>
                  <a:pt x="7088" y="5126"/>
                  <a:pt x="7003" y="5323"/>
                </a:cubicBezTo>
                <a:cubicBezTo>
                  <a:pt x="6959" y="5425"/>
                  <a:pt x="6907" y="5523"/>
                  <a:pt x="6847" y="5617"/>
                </a:cubicBezTo>
                <a:cubicBezTo>
                  <a:pt x="6788" y="5710"/>
                  <a:pt x="6722" y="5799"/>
                  <a:pt x="6650" y="5882"/>
                </a:cubicBezTo>
                <a:cubicBezTo>
                  <a:pt x="6793" y="5712"/>
                  <a:pt x="6909" y="5521"/>
                  <a:pt x="6994" y="5316"/>
                </a:cubicBezTo>
                <a:cubicBezTo>
                  <a:pt x="7075" y="5120"/>
                  <a:pt x="7129" y="4913"/>
                  <a:pt x="7154" y="4701"/>
                </a:cubicBezTo>
                <a:cubicBezTo>
                  <a:pt x="7166" y="4603"/>
                  <a:pt x="7172" y="4505"/>
                  <a:pt x="7172" y="4406"/>
                </a:cubicBezTo>
                <a:cubicBezTo>
                  <a:pt x="7172" y="4308"/>
                  <a:pt x="7167" y="4211"/>
                  <a:pt x="7156" y="4114"/>
                </a:cubicBezTo>
                <a:cubicBezTo>
                  <a:pt x="7135" y="3924"/>
                  <a:pt x="7094" y="3737"/>
                  <a:pt x="7034" y="3555"/>
                </a:cubicBezTo>
                <a:cubicBezTo>
                  <a:pt x="6974" y="3376"/>
                  <a:pt x="6896" y="3203"/>
                  <a:pt x="6800" y="3040"/>
                </a:cubicBezTo>
                <a:lnTo>
                  <a:pt x="6789" y="3020"/>
                </a:lnTo>
                <a:cubicBezTo>
                  <a:pt x="6782" y="3009"/>
                  <a:pt x="6776" y="2998"/>
                  <a:pt x="6769" y="2988"/>
                </a:cubicBezTo>
                <a:cubicBezTo>
                  <a:pt x="6755" y="2965"/>
                  <a:pt x="6739" y="2942"/>
                  <a:pt x="6722" y="2918"/>
                </a:cubicBezTo>
                <a:cubicBezTo>
                  <a:pt x="6685" y="2866"/>
                  <a:pt x="6644" y="2816"/>
                  <a:pt x="6600" y="2770"/>
                </a:cubicBezTo>
                <a:cubicBezTo>
                  <a:pt x="6505" y="2669"/>
                  <a:pt x="6395" y="2585"/>
                  <a:pt x="6273" y="2519"/>
                </a:cubicBezTo>
                <a:cubicBezTo>
                  <a:pt x="6222" y="2491"/>
                  <a:pt x="6169" y="2466"/>
                  <a:pt x="6114" y="2445"/>
                </a:cubicBezTo>
                <a:cubicBezTo>
                  <a:pt x="6082" y="2432"/>
                  <a:pt x="6052" y="2422"/>
                  <a:pt x="6023" y="2413"/>
                </a:cubicBezTo>
                <a:cubicBezTo>
                  <a:pt x="6085" y="2418"/>
                  <a:pt x="6145" y="2425"/>
                  <a:pt x="6205" y="2433"/>
                </a:cubicBezTo>
                <a:cubicBezTo>
                  <a:pt x="6227" y="2442"/>
                  <a:pt x="6250" y="2453"/>
                  <a:pt x="6273" y="2466"/>
                </a:cubicBezTo>
                <a:close/>
                <a:moveTo>
                  <a:pt x="4716" y="6812"/>
                </a:moveTo>
                <a:cubicBezTo>
                  <a:pt x="4534" y="6829"/>
                  <a:pt x="4351" y="6834"/>
                  <a:pt x="4169" y="6825"/>
                </a:cubicBezTo>
                <a:cubicBezTo>
                  <a:pt x="3988" y="6818"/>
                  <a:pt x="3808" y="6799"/>
                  <a:pt x="3629" y="6767"/>
                </a:cubicBezTo>
                <a:cubicBezTo>
                  <a:pt x="3454" y="6736"/>
                  <a:pt x="3282" y="6691"/>
                  <a:pt x="3114" y="6631"/>
                </a:cubicBezTo>
                <a:cubicBezTo>
                  <a:pt x="2951" y="6573"/>
                  <a:pt x="2794" y="6499"/>
                  <a:pt x="2645" y="6410"/>
                </a:cubicBezTo>
                <a:cubicBezTo>
                  <a:pt x="2796" y="6496"/>
                  <a:pt x="2955" y="6567"/>
                  <a:pt x="3121" y="6622"/>
                </a:cubicBezTo>
                <a:cubicBezTo>
                  <a:pt x="3288" y="6678"/>
                  <a:pt x="3460" y="6720"/>
                  <a:pt x="3635" y="6748"/>
                </a:cubicBezTo>
                <a:cubicBezTo>
                  <a:pt x="3811" y="6776"/>
                  <a:pt x="3990" y="6792"/>
                  <a:pt x="4169" y="6797"/>
                </a:cubicBezTo>
                <a:cubicBezTo>
                  <a:pt x="4348" y="6803"/>
                  <a:pt x="4527" y="6796"/>
                  <a:pt x="4706" y="6777"/>
                </a:cubicBezTo>
                <a:cubicBezTo>
                  <a:pt x="4918" y="6754"/>
                  <a:pt x="5127" y="6711"/>
                  <a:pt x="5331" y="6647"/>
                </a:cubicBezTo>
                <a:cubicBezTo>
                  <a:pt x="5211" y="6678"/>
                  <a:pt x="5090" y="6701"/>
                  <a:pt x="4968" y="6716"/>
                </a:cubicBezTo>
                <a:cubicBezTo>
                  <a:pt x="5145" y="6690"/>
                  <a:pt x="5319" y="6649"/>
                  <a:pt x="5487" y="6591"/>
                </a:cubicBezTo>
                <a:cubicBezTo>
                  <a:pt x="5508" y="6584"/>
                  <a:pt x="5529" y="6577"/>
                  <a:pt x="5549" y="6569"/>
                </a:cubicBezTo>
                <a:cubicBezTo>
                  <a:pt x="5610" y="6545"/>
                  <a:pt x="5669" y="6518"/>
                  <a:pt x="5727" y="6489"/>
                </a:cubicBezTo>
                <a:cubicBezTo>
                  <a:pt x="5806" y="6451"/>
                  <a:pt x="5883" y="6408"/>
                  <a:pt x="5958" y="6361"/>
                </a:cubicBezTo>
                <a:cubicBezTo>
                  <a:pt x="5995" y="6338"/>
                  <a:pt x="6032" y="6314"/>
                  <a:pt x="6068" y="6288"/>
                </a:cubicBezTo>
                <a:cubicBezTo>
                  <a:pt x="6086" y="6276"/>
                  <a:pt x="6104" y="6263"/>
                  <a:pt x="6121" y="6249"/>
                </a:cubicBezTo>
                <a:lnTo>
                  <a:pt x="6149" y="6229"/>
                </a:lnTo>
                <a:lnTo>
                  <a:pt x="6178" y="6206"/>
                </a:lnTo>
                <a:cubicBezTo>
                  <a:pt x="6338" y="6079"/>
                  <a:pt x="6480" y="5931"/>
                  <a:pt x="6600" y="5766"/>
                </a:cubicBezTo>
                <a:cubicBezTo>
                  <a:pt x="6699" y="5628"/>
                  <a:pt x="6782" y="5479"/>
                  <a:pt x="6845" y="5322"/>
                </a:cubicBezTo>
                <a:cubicBezTo>
                  <a:pt x="6907" y="5169"/>
                  <a:pt x="6951" y="5010"/>
                  <a:pt x="6976" y="4848"/>
                </a:cubicBezTo>
                <a:cubicBezTo>
                  <a:pt x="6988" y="4771"/>
                  <a:pt x="6996" y="4694"/>
                  <a:pt x="7001" y="4616"/>
                </a:cubicBezTo>
                <a:cubicBezTo>
                  <a:pt x="7003" y="4578"/>
                  <a:pt x="7004" y="4540"/>
                  <a:pt x="7005" y="4503"/>
                </a:cubicBezTo>
                <a:lnTo>
                  <a:pt x="7005" y="4430"/>
                </a:lnTo>
                <a:cubicBezTo>
                  <a:pt x="7005" y="4425"/>
                  <a:pt x="7005" y="4418"/>
                  <a:pt x="7005" y="4416"/>
                </a:cubicBezTo>
                <a:lnTo>
                  <a:pt x="7004" y="4398"/>
                </a:lnTo>
                <a:lnTo>
                  <a:pt x="7004" y="4386"/>
                </a:lnTo>
                <a:lnTo>
                  <a:pt x="7004" y="4379"/>
                </a:lnTo>
                <a:lnTo>
                  <a:pt x="7004" y="4365"/>
                </a:lnTo>
                <a:lnTo>
                  <a:pt x="7002" y="4337"/>
                </a:lnTo>
                <a:cubicBezTo>
                  <a:pt x="7001" y="4319"/>
                  <a:pt x="7000" y="4300"/>
                  <a:pt x="6999" y="4282"/>
                </a:cubicBezTo>
                <a:cubicBezTo>
                  <a:pt x="6996" y="4245"/>
                  <a:pt x="6992" y="4208"/>
                  <a:pt x="6988" y="4172"/>
                </a:cubicBezTo>
                <a:cubicBezTo>
                  <a:pt x="6979" y="4099"/>
                  <a:pt x="6966" y="4027"/>
                  <a:pt x="6951" y="3956"/>
                </a:cubicBezTo>
                <a:cubicBezTo>
                  <a:pt x="6921" y="3815"/>
                  <a:pt x="6880" y="3677"/>
                  <a:pt x="6827" y="3543"/>
                </a:cubicBezTo>
                <a:cubicBezTo>
                  <a:pt x="6800" y="3477"/>
                  <a:pt x="6771" y="3411"/>
                  <a:pt x="6740" y="3347"/>
                </a:cubicBezTo>
                <a:cubicBezTo>
                  <a:pt x="6724" y="3315"/>
                  <a:pt x="6707" y="3284"/>
                  <a:pt x="6690" y="3252"/>
                </a:cubicBezTo>
                <a:cubicBezTo>
                  <a:pt x="6681" y="3237"/>
                  <a:pt x="6673" y="3221"/>
                  <a:pt x="6664" y="3206"/>
                </a:cubicBezTo>
                <a:lnTo>
                  <a:pt x="6650" y="3182"/>
                </a:lnTo>
                <a:lnTo>
                  <a:pt x="6636" y="3158"/>
                </a:lnTo>
                <a:lnTo>
                  <a:pt x="6628" y="3145"/>
                </a:lnTo>
                <a:lnTo>
                  <a:pt x="6623" y="3137"/>
                </a:lnTo>
                <a:lnTo>
                  <a:pt x="6621" y="3133"/>
                </a:lnTo>
                <a:lnTo>
                  <a:pt x="6613" y="3120"/>
                </a:lnTo>
                <a:lnTo>
                  <a:pt x="6599" y="3098"/>
                </a:lnTo>
                <a:cubicBezTo>
                  <a:pt x="6579" y="3067"/>
                  <a:pt x="6557" y="3034"/>
                  <a:pt x="6530" y="3001"/>
                </a:cubicBezTo>
                <a:cubicBezTo>
                  <a:pt x="6473" y="2927"/>
                  <a:pt x="6406" y="2861"/>
                  <a:pt x="6332" y="2803"/>
                </a:cubicBezTo>
                <a:cubicBezTo>
                  <a:pt x="6261" y="2748"/>
                  <a:pt x="6183" y="2702"/>
                  <a:pt x="6100" y="2665"/>
                </a:cubicBezTo>
                <a:cubicBezTo>
                  <a:pt x="6036" y="2637"/>
                  <a:pt x="5970" y="2614"/>
                  <a:pt x="5903" y="2597"/>
                </a:cubicBezTo>
                <a:cubicBezTo>
                  <a:pt x="5852" y="2584"/>
                  <a:pt x="5800" y="2574"/>
                  <a:pt x="5748" y="2567"/>
                </a:cubicBezTo>
                <a:cubicBezTo>
                  <a:pt x="5702" y="2561"/>
                  <a:pt x="5661" y="2557"/>
                  <a:pt x="5623" y="2555"/>
                </a:cubicBezTo>
                <a:cubicBezTo>
                  <a:pt x="5547" y="2550"/>
                  <a:pt x="5482" y="2549"/>
                  <a:pt x="5420" y="2550"/>
                </a:cubicBezTo>
                <a:cubicBezTo>
                  <a:pt x="5471" y="2550"/>
                  <a:pt x="5524" y="2550"/>
                  <a:pt x="5583" y="2553"/>
                </a:cubicBezTo>
                <a:cubicBezTo>
                  <a:pt x="5652" y="2556"/>
                  <a:pt x="5720" y="2563"/>
                  <a:pt x="5788" y="2575"/>
                </a:cubicBezTo>
                <a:cubicBezTo>
                  <a:pt x="5828" y="2581"/>
                  <a:pt x="5872" y="2591"/>
                  <a:pt x="5921" y="2604"/>
                </a:cubicBezTo>
                <a:cubicBezTo>
                  <a:pt x="5976" y="2619"/>
                  <a:pt x="6030" y="2637"/>
                  <a:pt x="6083" y="2660"/>
                </a:cubicBezTo>
                <a:cubicBezTo>
                  <a:pt x="6149" y="2688"/>
                  <a:pt x="6212" y="2723"/>
                  <a:pt x="6271" y="2763"/>
                </a:cubicBezTo>
                <a:cubicBezTo>
                  <a:pt x="6336" y="2807"/>
                  <a:pt x="6397" y="2859"/>
                  <a:pt x="6451" y="2916"/>
                </a:cubicBezTo>
                <a:cubicBezTo>
                  <a:pt x="6488" y="2955"/>
                  <a:pt x="6523" y="2997"/>
                  <a:pt x="6554" y="3041"/>
                </a:cubicBezTo>
                <a:cubicBezTo>
                  <a:pt x="6569" y="3061"/>
                  <a:pt x="6582" y="3081"/>
                  <a:pt x="6594" y="3100"/>
                </a:cubicBezTo>
                <a:cubicBezTo>
                  <a:pt x="6606" y="3119"/>
                  <a:pt x="6620" y="3142"/>
                  <a:pt x="6621" y="3143"/>
                </a:cubicBezTo>
                <a:lnTo>
                  <a:pt x="6624" y="3148"/>
                </a:lnTo>
                <a:lnTo>
                  <a:pt x="6629" y="3156"/>
                </a:lnTo>
                <a:lnTo>
                  <a:pt x="6638" y="3172"/>
                </a:lnTo>
                <a:lnTo>
                  <a:pt x="6654" y="3201"/>
                </a:lnTo>
                <a:cubicBezTo>
                  <a:pt x="6665" y="3220"/>
                  <a:pt x="6676" y="3239"/>
                  <a:pt x="6686" y="3259"/>
                </a:cubicBezTo>
                <a:cubicBezTo>
                  <a:pt x="6812" y="3493"/>
                  <a:pt x="6901" y="3746"/>
                  <a:pt x="6949" y="4008"/>
                </a:cubicBezTo>
                <a:cubicBezTo>
                  <a:pt x="6966" y="4097"/>
                  <a:pt x="6977" y="4187"/>
                  <a:pt x="6984" y="4277"/>
                </a:cubicBezTo>
                <a:cubicBezTo>
                  <a:pt x="6985" y="4299"/>
                  <a:pt x="6987" y="4322"/>
                  <a:pt x="6988" y="4345"/>
                </a:cubicBezTo>
                <a:lnTo>
                  <a:pt x="6989" y="4379"/>
                </a:lnTo>
                <a:lnTo>
                  <a:pt x="6989" y="4388"/>
                </a:lnTo>
                <a:lnTo>
                  <a:pt x="6989" y="4400"/>
                </a:lnTo>
                <a:lnTo>
                  <a:pt x="6989" y="4411"/>
                </a:lnTo>
                <a:cubicBezTo>
                  <a:pt x="6989" y="4416"/>
                  <a:pt x="6989" y="4433"/>
                  <a:pt x="6989" y="4445"/>
                </a:cubicBezTo>
                <a:lnTo>
                  <a:pt x="6989" y="4481"/>
                </a:lnTo>
                <a:cubicBezTo>
                  <a:pt x="6989" y="4504"/>
                  <a:pt x="6988" y="4527"/>
                  <a:pt x="6987" y="4550"/>
                </a:cubicBezTo>
                <a:cubicBezTo>
                  <a:pt x="6980" y="4745"/>
                  <a:pt x="6948" y="4937"/>
                  <a:pt x="6891" y="5123"/>
                </a:cubicBezTo>
                <a:cubicBezTo>
                  <a:pt x="6830" y="5321"/>
                  <a:pt x="6740" y="5509"/>
                  <a:pt x="6624" y="5681"/>
                </a:cubicBezTo>
                <a:cubicBezTo>
                  <a:pt x="6509" y="5850"/>
                  <a:pt x="6370" y="6002"/>
                  <a:pt x="6212" y="6132"/>
                </a:cubicBezTo>
                <a:cubicBezTo>
                  <a:pt x="6193" y="6148"/>
                  <a:pt x="6174" y="6163"/>
                  <a:pt x="6154" y="6178"/>
                </a:cubicBezTo>
                <a:lnTo>
                  <a:pt x="6125" y="6200"/>
                </a:lnTo>
                <a:lnTo>
                  <a:pt x="6097" y="6221"/>
                </a:lnTo>
                <a:cubicBezTo>
                  <a:pt x="6062" y="6246"/>
                  <a:pt x="6026" y="6271"/>
                  <a:pt x="5989" y="6295"/>
                </a:cubicBezTo>
                <a:cubicBezTo>
                  <a:pt x="5915" y="6342"/>
                  <a:pt x="5838" y="6385"/>
                  <a:pt x="5760" y="6425"/>
                </a:cubicBezTo>
                <a:cubicBezTo>
                  <a:pt x="5602" y="6503"/>
                  <a:pt x="5438" y="6566"/>
                  <a:pt x="5268" y="6613"/>
                </a:cubicBezTo>
                <a:cubicBezTo>
                  <a:pt x="5098" y="6660"/>
                  <a:pt x="4924" y="6692"/>
                  <a:pt x="4748" y="6710"/>
                </a:cubicBezTo>
                <a:cubicBezTo>
                  <a:pt x="4572" y="6727"/>
                  <a:pt x="4395" y="6732"/>
                  <a:pt x="4219" y="6723"/>
                </a:cubicBezTo>
                <a:cubicBezTo>
                  <a:pt x="4044" y="6716"/>
                  <a:pt x="3871" y="6698"/>
                  <a:pt x="3699" y="6667"/>
                </a:cubicBezTo>
                <a:cubicBezTo>
                  <a:pt x="3531" y="6637"/>
                  <a:pt x="3365" y="6593"/>
                  <a:pt x="3205" y="6536"/>
                </a:cubicBezTo>
                <a:cubicBezTo>
                  <a:pt x="3367" y="6590"/>
                  <a:pt x="3534" y="6630"/>
                  <a:pt x="3703" y="6657"/>
                </a:cubicBezTo>
                <a:cubicBezTo>
                  <a:pt x="3874" y="6684"/>
                  <a:pt x="4047" y="6699"/>
                  <a:pt x="4220" y="6703"/>
                </a:cubicBezTo>
                <a:cubicBezTo>
                  <a:pt x="4394" y="6708"/>
                  <a:pt x="4569" y="6701"/>
                  <a:pt x="4742" y="6682"/>
                </a:cubicBezTo>
                <a:cubicBezTo>
                  <a:pt x="4914" y="6662"/>
                  <a:pt x="5085" y="6628"/>
                  <a:pt x="5252" y="6580"/>
                </a:cubicBezTo>
                <a:cubicBezTo>
                  <a:pt x="5418" y="6532"/>
                  <a:pt x="5578" y="6469"/>
                  <a:pt x="5732" y="6391"/>
                </a:cubicBezTo>
                <a:cubicBezTo>
                  <a:pt x="5809" y="6353"/>
                  <a:pt x="5883" y="6310"/>
                  <a:pt x="5955" y="6263"/>
                </a:cubicBezTo>
                <a:cubicBezTo>
                  <a:pt x="5991" y="6240"/>
                  <a:pt x="6026" y="6216"/>
                  <a:pt x="6060" y="6190"/>
                </a:cubicBezTo>
                <a:lnTo>
                  <a:pt x="6086" y="6171"/>
                </a:lnTo>
                <a:lnTo>
                  <a:pt x="6114" y="6150"/>
                </a:lnTo>
                <a:cubicBezTo>
                  <a:pt x="6133" y="6135"/>
                  <a:pt x="6152" y="6120"/>
                  <a:pt x="6170" y="6105"/>
                </a:cubicBezTo>
                <a:cubicBezTo>
                  <a:pt x="6323" y="5978"/>
                  <a:pt x="6458" y="5831"/>
                  <a:pt x="6570" y="5668"/>
                </a:cubicBezTo>
                <a:cubicBezTo>
                  <a:pt x="6683" y="5502"/>
                  <a:pt x="6771" y="5320"/>
                  <a:pt x="6831" y="5129"/>
                </a:cubicBezTo>
                <a:cubicBezTo>
                  <a:pt x="6872" y="4996"/>
                  <a:pt x="6900" y="4860"/>
                  <a:pt x="6915" y="4722"/>
                </a:cubicBezTo>
                <a:cubicBezTo>
                  <a:pt x="6922" y="4655"/>
                  <a:pt x="6926" y="4589"/>
                  <a:pt x="6927" y="4524"/>
                </a:cubicBezTo>
                <a:cubicBezTo>
                  <a:pt x="6927" y="4508"/>
                  <a:pt x="6927" y="4492"/>
                  <a:pt x="6927" y="4476"/>
                </a:cubicBezTo>
                <a:lnTo>
                  <a:pt x="6927" y="4451"/>
                </a:lnTo>
                <a:lnTo>
                  <a:pt x="6927" y="4424"/>
                </a:lnTo>
                <a:lnTo>
                  <a:pt x="6927" y="4414"/>
                </a:lnTo>
                <a:lnTo>
                  <a:pt x="6927" y="4406"/>
                </a:lnTo>
                <a:lnTo>
                  <a:pt x="6927" y="4398"/>
                </a:lnTo>
                <a:lnTo>
                  <a:pt x="6927" y="4381"/>
                </a:lnTo>
                <a:cubicBezTo>
                  <a:pt x="6927" y="4364"/>
                  <a:pt x="6926" y="4348"/>
                  <a:pt x="6925" y="4333"/>
                </a:cubicBezTo>
                <a:cubicBezTo>
                  <a:pt x="6910" y="4081"/>
                  <a:pt x="6857" y="3832"/>
                  <a:pt x="6766" y="3597"/>
                </a:cubicBezTo>
                <a:cubicBezTo>
                  <a:pt x="6793" y="3671"/>
                  <a:pt x="6816" y="3747"/>
                  <a:pt x="6836" y="3825"/>
                </a:cubicBezTo>
                <a:cubicBezTo>
                  <a:pt x="6878" y="3996"/>
                  <a:pt x="6902" y="4170"/>
                  <a:pt x="6907" y="4346"/>
                </a:cubicBezTo>
                <a:cubicBezTo>
                  <a:pt x="6908" y="4393"/>
                  <a:pt x="6908" y="4430"/>
                  <a:pt x="6907" y="4479"/>
                </a:cubicBezTo>
                <a:cubicBezTo>
                  <a:pt x="6906" y="4523"/>
                  <a:pt x="6903" y="4568"/>
                  <a:pt x="6899" y="4614"/>
                </a:cubicBezTo>
                <a:cubicBezTo>
                  <a:pt x="6891" y="4706"/>
                  <a:pt x="6877" y="4798"/>
                  <a:pt x="6857" y="4889"/>
                </a:cubicBezTo>
                <a:cubicBezTo>
                  <a:pt x="6816" y="5080"/>
                  <a:pt x="6746" y="5264"/>
                  <a:pt x="6651" y="5435"/>
                </a:cubicBezTo>
                <a:cubicBezTo>
                  <a:pt x="6555" y="5607"/>
                  <a:pt x="6433" y="5764"/>
                  <a:pt x="6290" y="5899"/>
                </a:cubicBezTo>
                <a:cubicBezTo>
                  <a:pt x="6220" y="5964"/>
                  <a:pt x="6146" y="6025"/>
                  <a:pt x="6069" y="6079"/>
                </a:cubicBezTo>
                <a:cubicBezTo>
                  <a:pt x="6050" y="6093"/>
                  <a:pt x="6031" y="6106"/>
                  <a:pt x="6014" y="6117"/>
                </a:cubicBezTo>
                <a:cubicBezTo>
                  <a:pt x="5997" y="6128"/>
                  <a:pt x="5979" y="6140"/>
                  <a:pt x="5961" y="6151"/>
                </a:cubicBezTo>
                <a:cubicBezTo>
                  <a:pt x="5926" y="6173"/>
                  <a:pt x="5890" y="6194"/>
                  <a:pt x="5853" y="6214"/>
                </a:cubicBezTo>
                <a:cubicBezTo>
                  <a:pt x="5707" y="6292"/>
                  <a:pt x="5553" y="6354"/>
                  <a:pt x="5393" y="6399"/>
                </a:cubicBezTo>
                <a:cubicBezTo>
                  <a:pt x="5552" y="6350"/>
                  <a:pt x="5705" y="6284"/>
                  <a:pt x="5849" y="6202"/>
                </a:cubicBezTo>
                <a:cubicBezTo>
                  <a:pt x="5885" y="6181"/>
                  <a:pt x="5921" y="6160"/>
                  <a:pt x="5956" y="6138"/>
                </a:cubicBezTo>
                <a:cubicBezTo>
                  <a:pt x="5991" y="6115"/>
                  <a:pt x="6023" y="6093"/>
                  <a:pt x="6061" y="6065"/>
                </a:cubicBezTo>
                <a:cubicBezTo>
                  <a:pt x="6136" y="6009"/>
                  <a:pt x="6208" y="5948"/>
                  <a:pt x="6275" y="5883"/>
                </a:cubicBezTo>
                <a:cubicBezTo>
                  <a:pt x="6413" y="5747"/>
                  <a:pt x="6531" y="5592"/>
                  <a:pt x="6624" y="5421"/>
                </a:cubicBezTo>
                <a:cubicBezTo>
                  <a:pt x="6715" y="5253"/>
                  <a:pt x="6781" y="5072"/>
                  <a:pt x="6820" y="4884"/>
                </a:cubicBezTo>
                <a:cubicBezTo>
                  <a:pt x="6838" y="4795"/>
                  <a:pt x="6851" y="4705"/>
                  <a:pt x="6858" y="4615"/>
                </a:cubicBezTo>
                <a:cubicBezTo>
                  <a:pt x="6862" y="4571"/>
                  <a:pt x="6864" y="4527"/>
                  <a:pt x="6865" y="4483"/>
                </a:cubicBezTo>
                <a:lnTo>
                  <a:pt x="6865" y="4450"/>
                </a:lnTo>
                <a:lnTo>
                  <a:pt x="6865" y="4416"/>
                </a:lnTo>
                <a:lnTo>
                  <a:pt x="6865" y="4387"/>
                </a:lnTo>
                <a:lnTo>
                  <a:pt x="6864" y="4355"/>
                </a:lnTo>
                <a:cubicBezTo>
                  <a:pt x="6858" y="4183"/>
                  <a:pt x="6833" y="4013"/>
                  <a:pt x="6790" y="3847"/>
                </a:cubicBezTo>
                <a:cubicBezTo>
                  <a:pt x="6748" y="3683"/>
                  <a:pt x="6689" y="3525"/>
                  <a:pt x="6614" y="3373"/>
                </a:cubicBezTo>
                <a:cubicBezTo>
                  <a:pt x="6596" y="3335"/>
                  <a:pt x="6576" y="3298"/>
                  <a:pt x="6555" y="3261"/>
                </a:cubicBezTo>
                <a:lnTo>
                  <a:pt x="6539" y="3234"/>
                </a:lnTo>
                <a:lnTo>
                  <a:pt x="6522" y="3204"/>
                </a:lnTo>
                <a:lnTo>
                  <a:pt x="6516" y="3195"/>
                </a:lnTo>
                <a:cubicBezTo>
                  <a:pt x="6511" y="3186"/>
                  <a:pt x="6506" y="3179"/>
                  <a:pt x="6501" y="3170"/>
                </a:cubicBezTo>
                <a:cubicBezTo>
                  <a:pt x="6490" y="3153"/>
                  <a:pt x="6479" y="3135"/>
                  <a:pt x="6466" y="3117"/>
                </a:cubicBezTo>
                <a:cubicBezTo>
                  <a:pt x="6439" y="3077"/>
                  <a:pt x="6408" y="3040"/>
                  <a:pt x="6376" y="3005"/>
                </a:cubicBezTo>
                <a:cubicBezTo>
                  <a:pt x="6304" y="2928"/>
                  <a:pt x="6221" y="2862"/>
                  <a:pt x="6129" y="2811"/>
                </a:cubicBezTo>
                <a:cubicBezTo>
                  <a:pt x="6089" y="2789"/>
                  <a:pt x="6048" y="2769"/>
                  <a:pt x="6005" y="2752"/>
                </a:cubicBezTo>
                <a:cubicBezTo>
                  <a:pt x="5940" y="2727"/>
                  <a:pt x="5873" y="2707"/>
                  <a:pt x="5804" y="2694"/>
                </a:cubicBezTo>
                <a:cubicBezTo>
                  <a:pt x="5753" y="2683"/>
                  <a:pt x="5701" y="2676"/>
                  <a:pt x="5649" y="2671"/>
                </a:cubicBezTo>
                <a:cubicBezTo>
                  <a:pt x="5569" y="2664"/>
                  <a:pt x="5489" y="2661"/>
                  <a:pt x="5409" y="2662"/>
                </a:cubicBezTo>
                <a:cubicBezTo>
                  <a:pt x="5373" y="2662"/>
                  <a:pt x="5339" y="2663"/>
                  <a:pt x="5305" y="2664"/>
                </a:cubicBezTo>
                <a:lnTo>
                  <a:pt x="5249" y="2667"/>
                </a:lnTo>
                <a:cubicBezTo>
                  <a:pt x="5229" y="2667"/>
                  <a:pt x="5210" y="2669"/>
                  <a:pt x="5190" y="2670"/>
                </a:cubicBezTo>
                <a:cubicBezTo>
                  <a:pt x="5111" y="2675"/>
                  <a:pt x="5033" y="2685"/>
                  <a:pt x="4955" y="2697"/>
                </a:cubicBezTo>
                <a:cubicBezTo>
                  <a:pt x="4799" y="2722"/>
                  <a:pt x="4647" y="2763"/>
                  <a:pt x="4500" y="2821"/>
                </a:cubicBezTo>
                <a:cubicBezTo>
                  <a:pt x="4355" y="2880"/>
                  <a:pt x="4218" y="2958"/>
                  <a:pt x="4094" y="3054"/>
                </a:cubicBezTo>
                <a:cubicBezTo>
                  <a:pt x="4203" y="2971"/>
                  <a:pt x="4321" y="2903"/>
                  <a:pt x="4447" y="2849"/>
                </a:cubicBezTo>
                <a:cubicBezTo>
                  <a:pt x="4596" y="2786"/>
                  <a:pt x="4752" y="2741"/>
                  <a:pt x="4911" y="2715"/>
                </a:cubicBezTo>
                <a:cubicBezTo>
                  <a:pt x="4991" y="2701"/>
                  <a:pt x="5071" y="2692"/>
                  <a:pt x="5151" y="2686"/>
                </a:cubicBezTo>
                <a:cubicBezTo>
                  <a:pt x="5191" y="2683"/>
                  <a:pt x="5231" y="2681"/>
                  <a:pt x="5271" y="2680"/>
                </a:cubicBezTo>
                <a:lnTo>
                  <a:pt x="5325" y="2679"/>
                </a:lnTo>
                <a:lnTo>
                  <a:pt x="5379" y="2679"/>
                </a:lnTo>
                <a:cubicBezTo>
                  <a:pt x="5451" y="2679"/>
                  <a:pt x="5527" y="2681"/>
                  <a:pt x="5617" y="2690"/>
                </a:cubicBezTo>
                <a:cubicBezTo>
                  <a:pt x="5662" y="2694"/>
                  <a:pt x="5711" y="2700"/>
                  <a:pt x="5767" y="2710"/>
                </a:cubicBezTo>
                <a:cubicBezTo>
                  <a:pt x="5832" y="2723"/>
                  <a:pt x="5897" y="2740"/>
                  <a:pt x="5960" y="2763"/>
                </a:cubicBezTo>
                <a:cubicBezTo>
                  <a:pt x="6000" y="2778"/>
                  <a:pt x="6040" y="2795"/>
                  <a:pt x="6078" y="2814"/>
                </a:cubicBezTo>
                <a:cubicBezTo>
                  <a:pt x="6122" y="2837"/>
                  <a:pt x="6164" y="2863"/>
                  <a:pt x="6204" y="2892"/>
                </a:cubicBezTo>
                <a:cubicBezTo>
                  <a:pt x="6247" y="2923"/>
                  <a:pt x="6286" y="2957"/>
                  <a:pt x="6323" y="2994"/>
                </a:cubicBezTo>
                <a:cubicBezTo>
                  <a:pt x="6358" y="3029"/>
                  <a:pt x="6390" y="3066"/>
                  <a:pt x="6419" y="3106"/>
                </a:cubicBezTo>
                <a:cubicBezTo>
                  <a:pt x="6444" y="3139"/>
                  <a:pt x="6467" y="3174"/>
                  <a:pt x="6487" y="3210"/>
                </a:cubicBezTo>
                <a:lnTo>
                  <a:pt x="6501" y="3235"/>
                </a:lnTo>
                <a:lnTo>
                  <a:pt x="6517" y="3263"/>
                </a:lnTo>
                <a:cubicBezTo>
                  <a:pt x="6538" y="3300"/>
                  <a:pt x="6557" y="3337"/>
                  <a:pt x="6575" y="3375"/>
                </a:cubicBezTo>
                <a:cubicBezTo>
                  <a:pt x="6647" y="3526"/>
                  <a:pt x="6703" y="3685"/>
                  <a:pt x="6741" y="3848"/>
                </a:cubicBezTo>
                <a:cubicBezTo>
                  <a:pt x="6780" y="4013"/>
                  <a:pt x="6801" y="4182"/>
                  <a:pt x="6802" y="4352"/>
                </a:cubicBezTo>
                <a:lnTo>
                  <a:pt x="6802" y="4413"/>
                </a:lnTo>
                <a:lnTo>
                  <a:pt x="6802" y="4446"/>
                </a:lnTo>
                <a:lnTo>
                  <a:pt x="6802" y="4463"/>
                </a:lnTo>
                <a:lnTo>
                  <a:pt x="6802" y="4479"/>
                </a:lnTo>
                <a:cubicBezTo>
                  <a:pt x="6800" y="4522"/>
                  <a:pt x="6796" y="4564"/>
                  <a:pt x="6792" y="4607"/>
                </a:cubicBezTo>
                <a:cubicBezTo>
                  <a:pt x="6782" y="4695"/>
                  <a:pt x="6767" y="4783"/>
                  <a:pt x="6747" y="4869"/>
                </a:cubicBezTo>
                <a:cubicBezTo>
                  <a:pt x="6704" y="5048"/>
                  <a:pt x="6634" y="5220"/>
                  <a:pt x="6541" y="5379"/>
                </a:cubicBezTo>
                <a:cubicBezTo>
                  <a:pt x="6447" y="5537"/>
                  <a:pt x="6330" y="5679"/>
                  <a:pt x="6192" y="5801"/>
                </a:cubicBezTo>
                <a:cubicBezTo>
                  <a:pt x="6327" y="5676"/>
                  <a:pt x="6442" y="5531"/>
                  <a:pt x="6532" y="5371"/>
                </a:cubicBezTo>
                <a:cubicBezTo>
                  <a:pt x="6622" y="5212"/>
                  <a:pt x="6688" y="5041"/>
                  <a:pt x="6727" y="4863"/>
                </a:cubicBezTo>
                <a:cubicBezTo>
                  <a:pt x="6746" y="4777"/>
                  <a:pt x="6759" y="4691"/>
                  <a:pt x="6767" y="4604"/>
                </a:cubicBezTo>
                <a:cubicBezTo>
                  <a:pt x="6771" y="4562"/>
                  <a:pt x="6773" y="4519"/>
                  <a:pt x="6775" y="4478"/>
                </a:cubicBezTo>
                <a:lnTo>
                  <a:pt x="6775" y="4446"/>
                </a:lnTo>
                <a:lnTo>
                  <a:pt x="6775" y="4428"/>
                </a:lnTo>
                <a:lnTo>
                  <a:pt x="6775" y="4384"/>
                </a:lnTo>
                <a:lnTo>
                  <a:pt x="6775" y="4352"/>
                </a:lnTo>
                <a:cubicBezTo>
                  <a:pt x="6771" y="4186"/>
                  <a:pt x="6748" y="4020"/>
                  <a:pt x="6708" y="3859"/>
                </a:cubicBezTo>
                <a:cubicBezTo>
                  <a:pt x="6678" y="3739"/>
                  <a:pt x="6638" y="3622"/>
                  <a:pt x="6590" y="3508"/>
                </a:cubicBezTo>
                <a:cubicBezTo>
                  <a:pt x="6566" y="3452"/>
                  <a:pt x="6539" y="3396"/>
                  <a:pt x="6510" y="3341"/>
                </a:cubicBezTo>
                <a:cubicBezTo>
                  <a:pt x="6496" y="3314"/>
                  <a:pt x="6481" y="3287"/>
                  <a:pt x="6465" y="3260"/>
                </a:cubicBezTo>
                <a:lnTo>
                  <a:pt x="6453" y="3239"/>
                </a:lnTo>
                <a:lnTo>
                  <a:pt x="6438" y="3214"/>
                </a:lnTo>
                <a:cubicBezTo>
                  <a:pt x="6424" y="3191"/>
                  <a:pt x="6407" y="3165"/>
                  <a:pt x="6388" y="3139"/>
                </a:cubicBezTo>
                <a:cubicBezTo>
                  <a:pt x="6405" y="3163"/>
                  <a:pt x="6420" y="3186"/>
                  <a:pt x="6434" y="3207"/>
                </a:cubicBezTo>
                <a:lnTo>
                  <a:pt x="6443" y="3223"/>
                </a:lnTo>
                <a:lnTo>
                  <a:pt x="6450" y="3235"/>
                </a:lnTo>
                <a:lnTo>
                  <a:pt x="6459" y="3251"/>
                </a:lnTo>
                <a:lnTo>
                  <a:pt x="6480" y="3288"/>
                </a:lnTo>
                <a:cubicBezTo>
                  <a:pt x="6487" y="3301"/>
                  <a:pt x="6493" y="3313"/>
                  <a:pt x="6500" y="3325"/>
                </a:cubicBezTo>
                <a:cubicBezTo>
                  <a:pt x="6526" y="3375"/>
                  <a:pt x="6550" y="3425"/>
                  <a:pt x="6572" y="3476"/>
                </a:cubicBezTo>
                <a:cubicBezTo>
                  <a:pt x="6616" y="3578"/>
                  <a:pt x="6653" y="3682"/>
                  <a:pt x="6682" y="3790"/>
                </a:cubicBezTo>
                <a:cubicBezTo>
                  <a:pt x="6711" y="3897"/>
                  <a:pt x="6732" y="4007"/>
                  <a:pt x="6746" y="4118"/>
                </a:cubicBezTo>
                <a:cubicBezTo>
                  <a:pt x="6753" y="4174"/>
                  <a:pt x="6757" y="4230"/>
                  <a:pt x="6760" y="4286"/>
                </a:cubicBezTo>
                <a:cubicBezTo>
                  <a:pt x="6761" y="4315"/>
                  <a:pt x="6761" y="4343"/>
                  <a:pt x="6762" y="4371"/>
                </a:cubicBezTo>
                <a:lnTo>
                  <a:pt x="6762" y="4411"/>
                </a:lnTo>
                <a:lnTo>
                  <a:pt x="6761" y="4456"/>
                </a:lnTo>
                <a:cubicBezTo>
                  <a:pt x="6756" y="4630"/>
                  <a:pt x="6728" y="4803"/>
                  <a:pt x="6679" y="4970"/>
                </a:cubicBezTo>
                <a:cubicBezTo>
                  <a:pt x="6627" y="5146"/>
                  <a:pt x="6548" y="5313"/>
                  <a:pt x="6446" y="5465"/>
                </a:cubicBezTo>
                <a:cubicBezTo>
                  <a:pt x="6344" y="5614"/>
                  <a:pt x="6221" y="5748"/>
                  <a:pt x="6080" y="5860"/>
                </a:cubicBezTo>
                <a:cubicBezTo>
                  <a:pt x="6015" y="5912"/>
                  <a:pt x="5946" y="5959"/>
                  <a:pt x="5874" y="6002"/>
                </a:cubicBezTo>
                <a:cubicBezTo>
                  <a:pt x="5807" y="6042"/>
                  <a:pt x="5737" y="6077"/>
                  <a:pt x="5666" y="6108"/>
                </a:cubicBezTo>
                <a:cubicBezTo>
                  <a:pt x="5736" y="6073"/>
                  <a:pt x="5804" y="6035"/>
                  <a:pt x="5870" y="5992"/>
                </a:cubicBezTo>
                <a:cubicBezTo>
                  <a:pt x="5886" y="5981"/>
                  <a:pt x="5902" y="5970"/>
                  <a:pt x="5918" y="5960"/>
                </a:cubicBezTo>
                <a:cubicBezTo>
                  <a:pt x="5934" y="5950"/>
                  <a:pt x="5951" y="5936"/>
                  <a:pt x="5968" y="5923"/>
                </a:cubicBezTo>
                <a:cubicBezTo>
                  <a:pt x="6003" y="5898"/>
                  <a:pt x="6036" y="5871"/>
                  <a:pt x="6069" y="5843"/>
                </a:cubicBezTo>
                <a:cubicBezTo>
                  <a:pt x="6341" y="5612"/>
                  <a:pt x="6536" y="5304"/>
                  <a:pt x="6629" y="4959"/>
                </a:cubicBezTo>
                <a:cubicBezTo>
                  <a:pt x="6672" y="4798"/>
                  <a:pt x="6695" y="4631"/>
                  <a:pt x="6696" y="4464"/>
                </a:cubicBezTo>
                <a:cubicBezTo>
                  <a:pt x="6696" y="4445"/>
                  <a:pt x="6696" y="4416"/>
                  <a:pt x="6696" y="4404"/>
                </a:cubicBezTo>
                <a:lnTo>
                  <a:pt x="6696" y="4372"/>
                </a:lnTo>
                <a:lnTo>
                  <a:pt x="6695" y="4342"/>
                </a:lnTo>
                <a:cubicBezTo>
                  <a:pt x="6693" y="4302"/>
                  <a:pt x="6690" y="4261"/>
                  <a:pt x="6686" y="4222"/>
                </a:cubicBezTo>
                <a:cubicBezTo>
                  <a:pt x="6678" y="4142"/>
                  <a:pt x="6666" y="4063"/>
                  <a:pt x="6650" y="3985"/>
                </a:cubicBezTo>
                <a:cubicBezTo>
                  <a:pt x="6601" y="3754"/>
                  <a:pt x="6516" y="3531"/>
                  <a:pt x="6398" y="3326"/>
                </a:cubicBezTo>
                <a:lnTo>
                  <a:pt x="6382" y="3300"/>
                </a:lnTo>
                <a:lnTo>
                  <a:pt x="6374" y="3287"/>
                </a:lnTo>
                <a:lnTo>
                  <a:pt x="6368" y="3277"/>
                </a:lnTo>
                <a:lnTo>
                  <a:pt x="6361" y="3266"/>
                </a:lnTo>
                <a:lnTo>
                  <a:pt x="6354" y="3255"/>
                </a:lnTo>
                <a:cubicBezTo>
                  <a:pt x="6350" y="3248"/>
                  <a:pt x="6345" y="3241"/>
                  <a:pt x="6340" y="3233"/>
                </a:cubicBezTo>
                <a:cubicBezTo>
                  <a:pt x="6330" y="3218"/>
                  <a:pt x="6319" y="3203"/>
                  <a:pt x="6308" y="3187"/>
                </a:cubicBezTo>
                <a:cubicBezTo>
                  <a:pt x="6283" y="3154"/>
                  <a:pt x="6255" y="3122"/>
                  <a:pt x="6225" y="3093"/>
                </a:cubicBezTo>
                <a:cubicBezTo>
                  <a:pt x="6194" y="3062"/>
                  <a:pt x="6160" y="3033"/>
                  <a:pt x="6124" y="3008"/>
                </a:cubicBezTo>
                <a:cubicBezTo>
                  <a:pt x="6090" y="2983"/>
                  <a:pt x="6053" y="2962"/>
                  <a:pt x="6016" y="2943"/>
                </a:cubicBezTo>
                <a:cubicBezTo>
                  <a:pt x="5983" y="2926"/>
                  <a:pt x="5949" y="2911"/>
                  <a:pt x="5914" y="2899"/>
                </a:cubicBezTo>
                <a:cubicBezTo>
                  <a:pt x="5859" y="2879"/>
                  <a:pt x="5801" y="2865"/>
                  <a:pt x="5743" y="2855"/>
                </a:cubicBezTo>
                <a:cubicBezTo>
                  <a:pt x="5693" y="2846"/>
                  <a:pt x="5648" y="2841"/>
                  <a:pt x="5607" y="2838"/>
                </a:cubicBezTo>
                <a:cubicBezTo>
                  <a:pt x="5565" y="2834"/>
                  <a:pt x="5527" y="2833"/>
                  <a:pt x="5489" y="2832"/>
                </a:cubicBezTo>
                <a:cubicBezTo>
                  <a:pt x="5446" y="2831"/>
                  <a:pt x="5406" y="2832"/>
                  <a:pt x="5366" y="2832"/>
                </a:cubicBezTo>
                <a:cubicBezTo>
                  <a:pt x="5412" y="2832"/>
                  <a:pt x="5459" y="2832"/>
                  <a:pt x="5510" y="2835"/>
                </a:cubicBezTo>
                <a:cubicBezTo>
                  <a:pt x="5548" y="2836"/>
                  <a:pt x="5588" y="2839"/>
                  <a:pt x="5632" y="2844"/>
                </a:cubicBezTo>
                <a:cubicBezTo>
                  <a:pt x="5680" y="2849"/>
                  <a:pt x="5728" y="2856"/>
                  <a:pt x="5776" y="2867"/>
                </a:cubicBezTo>
                <a:cubicBezTo>
                  <a:pt x="5837" y="2880"/>
                  <a:pt x="5898" y="2899"/>
                  <a:pt x="5956" y="2923"/>
                </a:cubicBezTo>
                <a:cubicBezTo>
                  <a:pt x="5992" y="2939"/>
                  <a:pt x="6028" y="2957"/>
                  <a:pt x="6062" y="2977"/>
                </a:cubicBezTo>
                <a:cubicBezTo>
                  <a:pt x="6136" y="3023"/>
                  <a:pt x="6203" y="3080"/>
                  <a:pt x="6260" y="3147"/>
                </a:cubicBezTo>
                <a:cubicBezTo>
                  <a:pt x="6285" y="3176"/>
                  <a:pt x="6309" y="3208"/>
                  <a:pt x="6330" y="3240"/>
                </a:cubicBezTo>
                <a:cubicBezTo>
                  <a:pt x="6340" y="3255"/>
                  <a:pt x="6348" y="3270"/>
                  <a:pt x="6356" y="3284"/>
                </a:cubicBezTo>
                <a:lnTo>
                  <a:pt x="6362" y="3294"/>
                </a:lnTo>
                <a:lnTo>
                  <a:pt x="6370" y="3308"/>
                </a:lnTo>
                <a:lnTo>
                  <a:pt x="6385" y="3334"/>
                </a:lnTo>
                <a:lnTo>
                  <a:pt x="6399" y="3360"/>
                </a:lnTo>
                <a:cubicBezTo>
                  <a:pt x="6511" y="3570"/>
                  <a:pt x="6588" y="3797"/>
                  <a:pt x="6628" y="4032"/>
                </a:cubicBezTo>
                <a:cubicBezTo>
                  <a:pt x="6641" y="4110"/>
                  <a:pt x="6650" y="4190"/>
                  <a:pt x="6654" y="4270"/>
                </a:cubicBezTo>
                <a:cubicBezTo>
                  <a:pt x="6657" y="4310"/>
                  <a:pt x="6658" y="4350"/>
                  <a:pt x="6658" y="4390"/>
                </a:cubicBezTo>
                <a:lnTo>
                  <a:pt x="6658" y="4416"/>
                </a:lnTo>
                <a:lnTo>
                  <a:pt x="6658" y="4449"/>
                </a:lnTo>
                <a:cubicBezTo>
                  <a:pt x="6657" y="4469"/>
                  <a:pt x="6656" y="4489"/>
                  <a:pt x="6655" y="4509"/>
                </a:cubicBezTo>
                <a:cubicBezTo>
                  <a:pt x="6646" y="4676"/>
                  <a:pt x="6614" y="4841"/>
                  <a:pt x="6562" y="5000"/>
                </a:cubicBezTo>
                <a:cubicBezTo>
                  <a:pt x="6452" y="5328"/>
                  <a:pt x="6244" y="5614"/>
                  <a:pt x="5966" y="5819"/>
                </a:cubicBezTo>
                <a:cubicBezTo>
                  <a:pt x="5950" y="5832"/>
                  <a:pt x="5932" y="5843"/>
                  <a:pt x="5916" y="5855"/>
                </a:cubicBezTo>
                <a:cubicBezTo>
                  <a:pt x="5899" y="5867"/>
                  <a:pt x="5882" y="5878"/>
                  <a:pt x="5866" y="5888"/>
                </a:cubicBezTo>
                <a:cubicBezTo>
                  <a:pt x="5834" y="5908"/>
                  <a:pt x="5801" y="5927"/>
                  <a:pt x="5769" y="5945"/>
                </a:cubicBezTo>
                <a:cubicBezTo>
                  <a:pt x="5703" y="5981"/>
                  <a:pt x="5636" y="6013"/>
                  <a:pt x="5566" y="6041"/>
                </a:cubicBezTo>
                <a:cubicBezTo>
                  <a:pt x="5634" y="6010"/>
                  <a:pt x="5701" y="5974"/>
                  <a:pt x="5765" y="5935"/>
                </a:cubicBezTo>
                <a:cubicBezTo>
                  <a:pt x="5797" y="5916"/>
                  <a:pt x="5828" y="5895"/>
                  <a:pt x="5859" y="5874"/>
                </a:cubicBezTo>
                <a:cubicBezTo>
                  <a:pt x="5875" y="5863"/>
                  <a:pt x="5891" y="5851"/>
                  <a:pt x="5907" y="5839"/>
                </a:cubicBezTo>
                <a:cubicBezTo>
                  <a:pt x="5923" y="5827"/>
                  <a:pt x="5939" y="5814"/>
                  <a:pt x="5955" y="5801"/>
                </a:cubicBezTo>
                <a:cubicBezTo>
                  <a:pt x="6085" y="5697"/>
                  <a:pt x="6200" y="5575"/>
                  <a:pt x="6294" y="5437"/>
                </a:cubicBezTo>
                <a:cubicBezTo>
                  <a:pt x="6389" y="5299"/>
                  <a:pt x="6462" y="5147"/>
                  <a:pt x="6511" y="4986"/>
                </a:cubicBezTo>
                <a:cubicBezTo>
                  <a:pt x="6558" y="4832"/>
                  <a:pt x="6584" y="4673"/>
                  <a:pt x="6589" y="4513"/>
                </a:cubicBezTo>
                <a:cubicBezTo>
                  <a:pt x="6589" y="4497"/>
                  <a:pt x="6590" y="4480"/>
                  <a:pt x="6590" y="4464"/>
                </a:cubicBezTo>
                <a:lnTo>
                  <a:pt x="6590" y="4413"/>
                </a:lnTo>
                <a:lnTo>
                  <a:pt x="6590" y="4394"/>
                </a:lnTo>
                <a:lnTo>
                  <a:pt x="6590" y="4378"/>
                </a:lnTo>
                <a:lnTo>
                  <a:pt x="6590" y="4366"/>
                </a:lnTo>
                <a:cubicBezTo>
                  <a:pt x="6590" y="4350"/>
                  <a:pt x="6589" y="4334"/>
                  <a:pt x="6588" y="4317"/>
                </a:cubicBezTo>
                <a:cubicBezTo>
                  <a:pt x="6584" y="4252"/>
                  <a:pt x="6577" y="4187"/>
                  <a:pt x="6568" y="4123"/>
                </a:cubicBezTo>
                <a:cubicBezTo>
                  <a:pt x="6529" y="3870"/>
                  <a:pt x="6445" y="3626"/>
                  <a:pt x="6320" y="3402"/>
                </a:cubicBezTo>
                <a:cubicBezTo>
                  <a:pt x="6312" y="3388"/>
                  <a:pt x="6304" y="3375"/>
                  <a:pt x="6296" y="3361"/>
                </a:cubicBezTo>
                <a:lnTo>
                  <a:pt x="6283" y="3339"/>
                </a:lnTo>
                <a:lnTo>
                  <a:pt x="6278" y="3331"/>
                </a:lnTo>
                <a:lnTo>
                  <a:pt x="6270" y="3317"/>
                </a:lnTo>
                <a:cubicBezTo>
                  <a:pt x="6240" y="3268"/>
                  <a:pt x="6204" y="3221"/>
                  <a:pt x="6164" y="3180"/>
                </a:cubicBezTo>
                <a:cubicBezTo>
                  <a:pt x="6119" y="3133"/>
                  <a:pt x="6068" y="3092"/>
                  <a:pt x="6012" y="3059"/>
                </a:cubicBezTo>
                <a:cubicBezTo>
                  <a:pt x="5963" y="3030"/>
                  <a:pt x="5912" y="3007"/>
                  <a:pt x="5858" y="2990"/>
                </a:cubicBezTo>
                <a:cubicBezTo>
                  <a:pt x="5914" y="3010"/>
                  <a:pt x="5968" y="3035"/>
                  <a:pt x="6018" y="3067"/>
                </a:cubicBezTo>
                <a:cubicBezTo>
                  <a:pt x="6075" y="3104"/>
                  <a:pt x="6127" y="3148"/>
                  <a:pt x="6172" y="3199"/>
                </a:cubicBezTo>
                <a:cubicBezTo>
                  <a:pt x="6191" y="3222"/>
                  <a:pt x="6210" y="3245"/>
                  <a:pt x="6227" y="3270"/>
                </a:cubicBezTo>
                <a:cubicBezTo>
                  <a:pt x="6235" y="3282"/>
                  <a:pt x="6243" y="3293"/>
                  <a:pt x="6249" y="3304"/>
                </a:cubicBezTo>
                <a:lnTo>
                  <a:pt x="6259" y="3320"/>
                </a:lnTo>
                <a:lnTo>
                  <a:pt x="6267" y="3335"/>
                </a:lnTo>
                <a:lnTo>
                  <a:pt x="6278" y="3354"/>
                </a:lnTo>
                <a:lnTo>
                  <a:pt x="6289" y="3376"/>
                </a:lnTo>
                <a:cubicBezTo>
                  <a:pt x="6296" y="3390"/>
                  <a:pt x="6304" y="3404"/>
                  <a:pt x="6311" y="3418"/>
                </a:cubicBezTo>
                <a:cubicBezTo>
                  <a:pt x="6339" y="3475"/>
                  <a:pt x="6364" y="3533"/>
                  <a:pt x="6387" y="3592"/>
                </a:cubicBezTo>
                <a:cubicBezTo>
                  <a:pt x="6400" y="3621"/>
                  <a:pt x="6412" y="3650"/>
                  <a:pt x="6423" y="3679"/>
                </a:cubicBezTo>
                <a:cubicBezTo>
                  <a:pt x="6477" y="3820"/>
                  <a:pt x="6516" y="3966"/>
                  <a:pt x="6539" y="4116"/>
                </a:cubicBezTo>
                <a:cubicBezTo>
                  <a:pt x="6551" y="4191"/>
                  <a:pt x="6558" y="4267"/>
                  <a:pt x="6562" y="4343"/>
                </a:cubicBezTo>
                <a:cubicBezTo>
                  <a:pt x="6562" y="4363"/>
                  <a:pt x="6563" y="4382"/>
                  <a:pt x="6563" y="4402"/>
                </a:cubicBezTo>
                <a:lnTo>
                  <a:pt x="6563" y="4428"/>
                </a:lnTo>
                <a:lnTo>
                  <a:pt x="6563" y="4458"/>
                </a:lnTo>
                <a:cubicBezTo>
                  <a:pt x="6563" y="4497"/>
                  <a:pt x="6561" y="4536"/>
                  <a:pt x="6558" y="4574"/>
                </a:cubicBezTo>
                <a:cubicBezTo>
                  <a:pt x="6547" y="4735"/>
                  <a:pt x="6514" y="4893"/>
                  <a:pt x="6460" y="5045"/>
                </a:cubicBezTo>
                <a:cubicBezTo>
                  <a:pt x="6403" y="5202"/>
                  <a:pt x="6323" y="5350"/>
                  <a:pt x="6222" y="5482"/>
                </a:cubicBezTo>
                <a:cubicBezTo>
                  <a:pt x="6123" y="5613"/>
                  <a:pt x="6005" y="5728"/>
                  <a:pt x="5872" y="5825"/>
                </a:cubicBezTo>
                <a:lnTo>
                  <a:pt x="5848" y="5842"/>
                </a:lnTo>
                <a:lnTo>
                  <a:pt x="5825" y="5858"/>
                </a:lnTo>
                <a:cubicBezTo>
                  <a:pt x="5809" y="5869"/>
                  <a:pt x="5794" y="5879"/>
                  <a:pt x="5778" y="5889"/>
                </a:cubicBezTo>
                <a:cubicBezTo>
                  <a:pt x="5747" y="5910"/>
                  <a:pt x="5715" y="5929"/>
                  <a:pt x="5682" y="5947"/>
                </a:cubicBezTo>
                <a:cubicBezTo>
                  <a:pt x="5617" y="5984"/>
                  <a:pt x="5550" y="6018"/>
                  <a:pt x="5481" y="6047"/>
                </a:cubicBezTo>
                <a:cubicBezTo>
                  <a:pt x="5344" y="6105"/>
                  <a:pt x="5201" y="6150"/>
                  <a:pt x="5055" y="6180"/>
                </a:cubicBezTo>
                <a:cubicBezTo>
                  <a:pt x="4909" y="6210"/>
                  <a:pt x="4762" y="6228"/>
                  <a:pt x="4614" y="6233"/>
                </a:cubicBezTo>
                <a:cubicBezTo>
                  <a:pt x="4468" y="6238"/>
                  <a:pt x="4322" y="6232"/>
                  <a:pt x="4178" y="6216"/>
                </a:cubicBezTo>
                <a:cubicBezTo>
                  <a:pt x="4323" y="6225"/>
                  <a:pt x="4470" y="6224"/>
                  <a:pt x="4615" y="6213"/>
                </a:cubicBezTo>
                <a:cubicBezTo>
                  <a:pt x="4761" y="6202"/>
                  <a:pt x="4905" y="6179"/>
                  <a:pt x="5046" y="6145"/>
                </a:cubicBezTo>
                <a:cubicBezTo>
                  <a:pt x="5329" y="6075"/>
                  <a:pt x="5597" y="5956"/>
                  <a:pt x="5827" y="5780"/>
                </a:cubicBezTo>
                <a:cubicBezTo>
                  <a:pt x="5969" y="5672"/>
                  <a:pt x="6092" y="5541"/>
                  <a:pt x="6193" y="5393"/>
                </a:cubicBezTo>
                <a:cubicBezTo>
                  <a:pt x="6293" y="5244"/>
                  <a:pt x="6367" y="5079"/>
                  <a:pt x="6411" y="4906"/>
                </a:cubicBezTo>
                <a:cubicBezTo>
                  <a:pt x="6367" y="5062"/>
                  <a:pt x="6299" y="5211"/>
                  <a:pt x="6210" y="5347"/>
                </a:cubicBezTo>
                <a:cubicBezTo>
                  <a:pt x="6120" y="5482"/>
                  <a:pt x="6010" y="5602"/>
                  <a:pt x="5884" y="5703"/>
                </a:cubicBezTo>
                <a:cubicBezTo>
                  <a:pt x="5869" y="5715"/>
                  <a:pt x="5854" y="5727"/>
                  <a:pt x="5838" y="5739"/>
                </a:cubicBezTo>
                <a:cubicBezTo>
                  <a:pt x="5822" y="5750"/>
                  <a:pt x="5807" y="5761"/>
                  <a:pt x="5792" y="5772"/>
                </a:cubicBezTo>
                <a:cubicBezTo>
                  <a:pt x="5763" y="5793"/>
                  <a:pt x="5733" y="5812"/>
                  <a:pt x="5702" y="5831"/>
                </a:cubicBezTo>
                <a:cubicBezTo>
                  <a:pt x="5641" y="5869"/>
                  <a:pt x="5577" y="5903"/>
                  <a:pt x="5512" y="5934"/>
                </a:cubicBezTo>
                <a:cubicBezTo>
                  <a:pt x="5382" y="5994"/>
                  <a:pt x="5245" y="6041"/>
                  <a:pt x="5105" y="6074"/>
                </a:cubicBezTo>
                <a:cubicBezTo>
                  <a:pt x="4966" y="6107"/>
                  <a:pt x="4825" y="6128"/>
                  <a:pt x="4682" y="6136"/>
                </a:cubicBezTo>
                <a:cubicBezTo>
                  <a:pt x="4542" y="6144"/>
                  <a:pt x="4401" y="6142"/>
                  <a:pt x="4261" y="6128"/>
                </a:cubicBezTo>
                <a:cubicBezTo>
                  <a:pt x="4402" y="6135"/>
                  <a:pt x="4543" y="6131"/>
                  <a:pt x="4683" y="6116"/>
                </a:cubicBezTo>
                <a:cubicBezTo>
                  <a:pt x="4822" y="6102"/>
                  <a:pt x="4961" y="6076"/>
                  <a:pt x="5096" y="6039"/>
                </a:cubicBezTo>
                <a:cubicBezTo>
                  <a:pt x="5230" y="6002"/>
                  <a:pt x="5361" y="5952"/>
                  <a:pt x="5486" y="5889"/>
                </a:cubicBezTo>
                <a:cubicBezTo>
                  <a:pt x="5548" y="5858"/>
                  <a:pt x="5608" y="5824"/>
                  <a:pt x="5666" y="5786"/>
                </a:cubicBezTo>
                <a:cubicBezTo>
                  <a:pt x="5695" y="5767"/>
                  <a:pt x="5724" y="5747"/>
                  <a:pt x="5752" y="5726"/>
                </a:cubicBezTo>
                <a:cubicBezTo>
                  <a:pt x="5780" y="5705"/>
                  <a:pt x="5809" y="5682"/>
                  <a:pt x="5837" y="5659"/>
                </a:cubicBezTo>
                <a:cubicBezTo>
                  <a:pt x="5931" y="5579"/>
                  <a:pt x="6016" y="5488"/>
                  <a:pt x="6089" y="5388"/>
                </a:cubicBezTo>
                <a:cubicBezTo>
                  <a:pt x="6162" y="5288"/>
                  <a:pt x="6223" y="5179"/>
                  <a:pt x="6268" y="5063"/>
                </a:cubicBezTo>
                <a:cubicBezTo>
                  <a:pt x="6313" y="4950"/>
                  <a:pt x="6344" y="4832"/>
                  <a:pt x="6361" y="4711"/>
                </a:cubicBezTo>
                <a:cubicBezTo>
                  <a:pt x="6377" y="4595"/>
                  <a:pt x="6382" y="4478"/>
                  <a:pt x="6375" y="4361"/>
                </a:cubicBezTo>
                <a:cubicBezTo>
                  <a:pt x="6375" y="4374"/>
                  <a:pt x="6375" y="4386"/>
                  <a:pt x="6375" y="4400"/>
                </a:cubicBezTo>
                <a:lnTo>
                  <a:pt x="6375" y="4417"/>
                </a:lnTo>
                <a:lnTo>
                  <a:pt x="6375" y="4437"/>
                </a:lnTo>
                <a:cubicBezTo>
                  <a:pt x="6375" y="4463"/>
                  <a:pt x="6374" y="4489"/>
                  <a:pt x="6372" y="4515"/>
                </a:cubicBezTo>
                <a:cubicBezTo>
                  <a:pt x="6368" y="4566"/>
                  <a:pt x="6363" y="4618"/>
                  <a:pt x="6354" y="4670"/>
                </a:cubicBezTo>
                <a:cubicBezTo>
                  <a:pt x="6332" y="4814"/>
                  <a:pt x="6288" y="4953"/>
                  <a:pt x="6225" y="5085"/>
                </a:cubicBezTo>
                <a:cubicBezTo>
                  <a:pt x="6162" y="5217"/>
                  <a:pt x="6078" y="5338"/>
                  <a:pt x="5976" y="5444"/>
                </a:cubicBezTo>
                <a:cubicBezTo>
                  <a:pt x="5927" y="5496"/>
                  <a:pt x="5873" y="5544"/>
                  <a:pt x="5816" y="5588"/>
                </a:cubicBezTo>
                <a:cubicBezTo>
                  <a:pt x="5788" y="5610"/>
                  <a:pt x="5759" y="5631"/>
                  <a:pt x="5730" y="5650"/>
                </a:cubicBezTo>
                <a:cubicBezTo>
                  <a:pt x="5701" y="5669"/>
                  <a:pt x="5673" y="5687"/>
                  <a:pt x="5644" y="5704"/>
                </a:cubicBezTo>
                <a:cubicBezTo>
                  <a:pt x="5528" y="5770"/>
                  <a:pt x="5404" y="5822"/>
                  <a:pt x="5276" y="5859"/>
                </a:cubicBezTo>
                <a:cubicBezTo>
                  <a:pt x="5402" y="5815"/>
                  <a:pt x="5523" y="5757"/>
                  <a:pt x="5636" y="5685"/>
                </a:cubicBezTo>
                <a:cubicBezTo>
                  <a:pt x="5664" y="5667"/>
                  <a:pt x="5691" y="5649"/>
                  <a:pt x="5719" y="5629"/>
                </a:cubicBezTo>
                <a:cubicBezTo>
                  <a:pt x="5747" y="5608"/>
                  <a:pt x="5774" y="5587"/>
                  <a:pt x="5801" y="5565"/>
                </a:cubicBezTo>
                <a:cubicBezTo>
                  <a:pt x="5854" y="5520"/>
                  <a:pt x="5904" y="5471"/>
                  <a:pt x="5951" y="5418"/>
                </a:cubicBezTo>
                <a:cubicBezTo>
                  <a:pt x="6044" y="5313"/>
                  <a:pt x="6121" y="5194"/>
                  <a:pt x="6179" y="5065"/>
                </a:cubicBezTo>
                <a:cubicBezTo>
                  <a:pt x="6235" y="4938"/>
                  <a:pt x="6272" y="4804"/>
                  <a:pt x="6291" y="4666"/>
                </a:cubicBezTo>
                <a:cubicBezTo>
                  <a:pt x="6304" y="4567"/>
                  <a:pt x="6308" y="4468"/>
                  <a:pt x="6304" y="4368"/>
                </a:cubicBezTo>
                <a:cubicBezTo>
                  <a:pt x="6299" y="4269"/>
                  <a:pt x="6287" y="4171"/>
                  <a:pt x="6267" y="4075"/>
                </a:cubicBezTo>
                <a:cubicBezTo>
                  <a:pt x="6227" y="3884"/>
                  <a:pt x="6157" y="3700"/>
                  <a:pt x="6061" y="3531"/>
                </a:cubicBezTo>
                <a:cubicBezTo>
                  <a:pt x="6138" y="3679"/>
                  <a:pt x="6194" y="3836"/>
                  <a:pt x="6228" y="4000"/>
                </a:cubicBezTo>
                <a:cubicBezTo>
                  <a:pt x="6242" y="4065"/>
                  <a:pt x="6252" y="4130"/>
                  <a:pt x="6258" y="4196"/>
                </a:cubicBezTo>
                <a:cubicBezTo>
                  <a:pt x="6262" y="4229"/>
                  <a:pt x="6264" y="4262"/>
                  <a:pt x="6265" y="4296"/>
                </a:cubicBezTo>
                <a:cubicBezTo>
                  <a:pt x="6266" y="4312"/>
                  <a:pt x="6266" y="4329"/>
                  <a:pt x="6267" y="4346"/>
                </a:cubicBezTo>
                <a:lnTo>
                  <a:pt x="6267" y="4370"/>
                </a:lnTo>
                <a:lnTo>
                  <a:pt x="6267" y="4396"/>
                </a:lnTo>
                <a:lnTo>
                  <a:pt x="6267" y="4419"/>
                </a:lnTo>
                <a:lnTo>
                  <a:pt x="6266" y="4445"/>
                </a:lnTo>
                <a:cubicBezTo>
                  <a:pt x="6265" y="4461"/>
                  <a:pt x="6264" y="4478"/>
                  <a:pt x="6262" y="4494"/>
                </a:cubicBezTo>
                <a:cubicBezTo>
                  <a:pt x="6260" y="4528"/>
                  <a:pt x="6256" y="4561"/>
                  <a:pt x="6251" y="4594"/>
                </a:cubicBezTo>
                <a:cubicBezTo>
                  <a:pt x="6242" y="4660"/>
                  <a:pt x="6228" y="4726"/>
                  <a:pt x="6210" y="4790"/>
                </a:cubicBezTo>
                <a:cubicBezTo>
                  <a:pt x="6174" y="4920"/>
                  <a:pt x="6117" y="5043"/>
                  <a:pt x="6043" y="5155"/>
                </a:cubicBezTo>
                <a:cubicBezTo>
                  <a:pt x="5969" y="5264"/>
                  <a:pt x="5879" y="5361"/>
                  <a:pt x="5775" y="5442"/>
                </a:cubicBezTo>
                <a:cubicBezTo>
                  <a:pt x="5874" y="5355"/>
                  <a:pt x="5959" y="5254"/>
                  <a:pt x="6027" y="5142"/>
                </a:cubicBezTo>
                <a:cubicBezTo>
                  <a:pt x="6095" y="5029"/>
                  <a:pt x="6145" y="4907"/>
                  <a:pt x="6175" y="4779"/>
                </a:cubicBezTo>
                <a:cubicBezTo>
                  <a:pt x="6205" y="4654"/>
                  <a:pt x="6218" y="4526"/>
                  <a:pt x="6216" y="4397"/>
                </a:cubicBezTo>
                <a:cubicBezTo>
                  <a:pt x="6214" y="4269"/>
                  <a:pt x="6198" y="4143"/>
                  <a:pt x="6168" y="4019"/>
                </a:cubicBezTo>
                <a:cubicBezTo>
                  <a:pt x="6135" y="3882"/>
                  <a:pt x="6085" y="3750"/>
                  <a:pt x="6021" y="3625"/>
                </a:cubicBezTo>
                <a:cubicBezTo>
                  <a:pt x="6005" y="3593"/>
                  <a:pt x="5988" y="3563"/>
                  <a:pt x="5970" y="3533"/>
                </a:cubicBezTo>
                <a:lnTo>
                  <a:pt x="5956" y="3510"/>
                </a:lnTo>
                <a:cubicBezTo>
                  <a:pt x="5951" y="3502"/>
                  <a:pt x="5946" y="3494"/>
                  <a:pt x="5940" y="3485"/>
                </a:cubicBezTo>
                <a:cubicBezTo>
                  <a:pt x="5929" y="3468"/>
                  <a:pt x="5916" y="3452"/>
                  <a:pt x="5901" y="3437"/>
                </a:cubicBezTo>
                <a:cubicBezTo>
                  <a:pt x="5872" y="3407"/>
                  <a:pt x="5838" y="3381"/>
                  <a:pt x="5800" y="3363"/>
                </a:cubicBezTo>
                <a:cubicBezTo>
                  <a:pt x="5765" y="3346"/>
                  <a:pt x="5728" y="3333"/>
                  <a:pt x="5689" y="3325"/>
                </a:cubicBezTo>
                <a:cubicBezTo>
                  <a:pt x="5718" y="3332"/>
                  <a:pt x="5745" y="3341"/>
                  <a:pt x="5772" y="3353"/>
                </a:cubicBezTo>
                <a:cubicBezTo>
                  <a:pt x="5801" y="3365"/>
                  <a:pt x="5828" y="3381"/>
                  <a:pt x="5852" y="3401"/>
                </a:cubicBezTo>
                <a:cubicBezTo>
                  <a:pt x="5877" y="3420"/>
                  <a:pt x="5899" y="3443"/>
                  <a:pt x="5918" y="3468"/>
                </a:cubicBezTo>
                <a:cubicBezTo>
                  <a:pt x="5927" y="3480"/>
                  <a:pt x="5935" y="3493"/>
                  <a:pt x="5943" y="3506"/>
                </a:cubicBezTo>
                <a:lnTo>
                  <a:pt x="5949" y="3515"/>
                </a:lnTo>
                <a:lnTo>
                  <a:pt x="5953" y="3524"/>
                </a:lnTo>
                <a:lnTo>
                  <a:pt x="5963" y="3541"/>
                </a:lnTo>
                <a:cubicBezTo>
                  <a:pt x="6014" y="3634"/>
                  <a:pt x="6056" y="3730"/>
                  <a:pt x="6089" y="3830"/>
                </a:cubicBezTo>
                <a:cubicBezTo>
                  <a:pt x="6126" y="3946"/>
                  <a:pt x="6152" y="4065"/>
                  <a:pt x="6164" y="4185"/>
                </a:cubicBezTo>
                <a:cubicBezTo>
                  <a:pt x="6169" y="4220"/>
                  <a:pt x="6173" y="4255"/>
                  <a:pt x="6176" y="4290"/>
                </a:cubicBezTo>
                <a:cubicBezTo>
                  <a:pt x="6188" y="4416"/>
                  <a:pt x="6184" y="4543"/>
                  <a:pt x="6165" y="4669"/>
                </a:cubicBezTo>
                <a:cubicBezTo>
                  <a:pt x="6146" y="4796"/>
                  <a:pt x="6108" y="4920"/>
                  <a:pt x="6053" y="5036"/>
                </a:cubicBezTo>
                <a:cubicBezTo>
                  <a:pt x="5997" y="5154"/>
                  <a:pt x="5924" y="5262"/>
                  <a:pt x="5835" y="5356"/>
                </a:cubicBezTo>
                <a:cubicBezTo>
                  <a:pt x="5747" y="5450"/>
                  <a:pt x="5646" y="5531"/>
                  <a:pt x="5536" y="5598"/>
                </a:cubicBezTo>
                <a:cubicBezTo>
                  <a:pt x="5318" y="5729"/>
                  <a:pt x="5072" y="5807"/>
                  <a:pt x="4822" y="5842"/>
                </a:cubicBezTo>
                <a:cubicBezTo>
                  <a:pt x="4698" y="5860"/>
                  <a:pt x="4572" y="5867"/>
                  <a:pt x="4447" y="5865"/>
                </a:cubicBezTo>
                <a:cubicBezTo>
                  <a:pt x="4324" y="5862"/>
                  <a:pt x="4201" y="5851"/>
                  <a:pt x="4080" y="5833"/>
                </a:cubicBezTo>
                <a:cubicBezTo>
                  <a:pt x="4203" y="5844"/>
                  <a:pt x="4326" y="5848"/>
                  <a:pt x="4449" y="5845"/>
                </a:cubicBezTo>
                <a:cubicBezTo>
                  <a:pt x="4572" y="5841"/>
                  <a:pt x="4695" y="5828"/>
                  <a:pt x="4816" y="5806"/>
                </a:cubicBezTo>
                <a:cubicBezTo>
                  <a:pt x="5057" y="5762"/>
                  <a:pt x="5291" y="5678"/>
                  <a:pt x="5495" y="5547"/>
                </a:cubicBezTo>
                <a:cubicBezTo>
                  <a:pt x="5643" y="5453"/>
                  <a:pt x="5771" y="5331"/>
                  <a:pt x="5871" y="5186"/>
                </a:cubicBezTo>
                <a:cubicBezTo>
                  <a:pt x="5798" y="5287"/>
                  <a:pt x="5711" y="5376"/>
                  <a:pt x="5613" y="5451"/>
                </a:cubicBezTo>
                <a:cubicBezTo>
                  <a:pt x="5514" y="5526"/>
                  <a:pt x="5407" y="5588"/>
                  <a:pt x="5293" y="5636"/>
                </a:cubicBezTo>
                <a:cubicBezTo>
                  <a:pt x="5067" y="5731"/>
                  <a:pt x="4827" y="5784"/>
                  <a:pt x="4583" y="5794"/>
                </a:cubicBezTo>
                <a:cubicBezTo>
                  <a:pt x="4462" y="5800"/>
                  <a:pt x="4341" y="5798"/>
                  <a:pt x="4221" y="5787"/>
                </a:cubicBezTo>
                <a:cubicBezTo>
                  <a:pt x="4104" y="5778"/>
                  <a:pt x="3987" y="5760"/>
                  <a:pt x="3872" y="5735"/>
                </a:cubicBezTo>
                <a:cubicBezTo>
                  <a:pt x="3989" y="5753"/>
                  <a:pt x="4107" y="5764"/>
                  <a:pt x="4226" y="5767"/>
                </a:cubicBezTo>
                <a:cubicBezTo>
                  <a:pt x="4344" y="5772"/>
                  <a:pt x="4462" y="5769"/>
                  <a:pt x="4580" y="5759"/>
                </a:cubicBezTo>
                <a:cubicBezTo>
                  <a:pt x="4815" y="5740"/>
                  <a:pt x="5044" y="5680"/>
                  <a:pt x="5258" y="5583"/>
                </a:cubicBezTo>
                <a:cubicBezTo>
                  <a:pt x="5363" y="5534"/>
                  <a:pt x="5463" y="5473"/>
                  <a:pt x="5554" y="5401"/>
                </a:cubicBezTo>
                <a:cubicBezTo>
                  <a:pt x="5643" y="5331"/>
                  <a:pt x="5721" y="5248"/>
                  <a:pt x="5787" y="5156"/>
                </a:cubicBezTo>
                <a:cubicBezTo>
                  <a:pt x="5851" y="5065"/>
                  <a:pt x="5901" y="4965"/>
                  <a:pt x="5935" y="4859"/>
                </a:cubicBezTo>
                <a:cubicBezTo>
                  <a:pt x="5968" y="4753"/>
                  <a:pt x="5987" y="4644"/>
                  <a:pt x="5991" y="4533"/>
                </a:cubicBezTo>
                <a:cubicBezTo>
                  <a:pt x="6003" y="4220"/>
                  <a:pt x="5919" y="3910"/>
                  <a:pt x="5750" y="3646"/>
                </a:cubicBezTo>
                <a:lnTo>
                  <a:pt x="5742" y="3633"/>
                </a:lnTo>
                <a:cubicBezTo>
                  <a:pt x="5740" y="3630"/>
                  <a:pt x="5738" y="3627"/>
                  <a:pt x="5736" y="3625"/>
                </a:cubicBezTo>
                <a:cubicBezTo>
                  <a:pt x="5732" y="3620"/>
                  <a:pt x="5729" y="3615"/>
                  <a:pt x="5725" y="3611"/>
                </a:cubicBezTo>
                <a:cubicBezTo>
                  <a:pt x="5719" y="3604"/>
                  <a:pt x="5712" y="3599"/>
                  <a:pt x="5705" y="3594"/>
                </a:cubicBezTo>
                <a:cubicBezTo>
                  <a:pt x="5697" y="3589"/>
                  <a:pt x="5690" y="3585"/>
                  <a:pt x="5682" y="3582"/>
                </a:cubicBezTo>
                <a:cubicBezTo>
                  <a:pt x="5671" y="3578"/>
                  <a:pt x="5661" y="3575"/>
                  <a:pt x="5650" y="3572"/>
                </a:cubicBezTo>
                <a:cubicBezTo>
                  <a:pt x="5620" y="3565"/>
                  <a:pt x="5589" y="3561"/>
                  <a:pt x="5558" y="3559"/>
                </a:cubicBezTo>
                <a:cubicBezTo>
                  <a:pt x="5523" y="3556"/>
                  <a:pt x="5485" y="3556"/>
                  <a:pt x="5446" y="3556"/>
                </a:cubicBezTo>
                <a:cubicBezTo>
                  <a:pt x="5406" y="3556"/>
                  <a:pt x="5367" y="3557"/>
                  <a:pt x="5327" y="3559"/>
                </a:cubicBezTo>
                <a:cubicBezTo>
                  <a:pt x="5287" y="3561"/>
                  <a:pt x="5249" y="3564"/>
                  <a:pt x="5210" y="3568"/>
                </a:cubicBezTo>
                <a:cubicBezTo>
                  <a:pt x="5135" y="3575"/>
                  <a:pt x="5060" y="3589"/>
                  <a:pt x="4986" y="3607"/>
                </a:cubicBezTo>
                <a:cubicBezTo>
                  <a:pt x="5039" y="3594"/>
                  <a:pt x="5093" y="3584"/>
                  <a:pt x="5146" y="3577"/>
                </a:cubicBezTo>
                <a:cubicBezTo>
                  <a:pt x="5173" y="3574"/>
                  <a:pt x="5200" y="3571"/>
                  <a:pt x="5228" y="3568"/>
                </a:cubicBezTo>
                <a:cubicBezTo>
                  <a:pt x="5241" y="3567"/>
                  <a:pt x="5255" y="3566"/>
                  <a:pt x="5269" y="3566"/>
                </a:cubicBezTo>
                <a:lnTo>
                  <a:pt x="5290" y="3564"/>
                </a:lnTo>
                <a:lnTo>
                  <a:pt x="5312" y="3563"/>
                </a:lnTo>
                <a:cubicBezTo>
                  <a:pt x="5369" y="3561"/>
                  <a:pt x="5426" y="3560"/>
                  <a:pt x="5480" y="3562"/>
                </a:cubicBezTo>
                <a:cubicBezTo>
                  <a:pt x="5529" y="3562"/>
                  <a:pt x="5577" y="3567"/>
                  <a:pt x="5625" y="3575"/>
                </a:cubicBezTo>
                <a:cubicBezTo>
                  <a:pt x="5641" y="3579"/>
                  <a:pt x="5657" y="3583"/>
                  <a:pt x="5673" y="3589"/>
                </a:cubicBezTo>
                <a:cubicBezTo>
                  <a:pt x="5683" y="3593"/>
                  <a:pt x="5693" y="3599"/>
                  <a:pt x="5702" y="3605"/>
                </a:cubicBezTo>
                <a:cubicBezTo>
                  <a:pt x="5706" y="3609"/>
                  <a:pt x="5711" y="3614"/>
                  <a:pt x="5715" y="3618"/>
                </a:cubicBezTo>
                <a:cubicBezTo>
                  <a:pt x="5717" y="3621"/>
                  <a:pt x="5719" y="3624"/>
                  <a:pt x="5722" y="3628"/>
                </a:cubicBezTo>
                <a:lnTo>
                  <a:pt x="5726" y="3633"/>
                </a:lnTo>
                <a:lnTo>
                  <a:pt x="5727" y="3636"/>
                </a:lnTo>
                <a:lnTo>
                  <a:pt x="5727" y="3636"/>
                </a:lnTo>
                <a:lnTo>
                  <a:pt x="5727" y="3636"/>
                </a:lnTo>
                <a:lnTo>
                  <a:pt x="5727" y="3636"/>
                </a:lnTo>
                <a:lnTo>
                  <a:pt x="5727" y="3636"/>
                </a:lnTo>
                <a:lnTo>
                  <a:pt x="5727" y="3636"/>
                </a:lnTo>
                <a:lnTo>
                  <a:pt x="5729" y="3638"/>
                </a:lnTo>
                <a:lnTo>
                  <a:pt x="5740" y="3656"/>
                </a:lnTo>
                <a:lnTo>
                  <a:pt x="5750" y="3673"/>
                </a:lnTo>
                <a:cubicBezTo>
                  <a:pt x="5757" y="3685"/>
                  <a:pt x="5764" y="3697"/>
                  <a:pt x="5770" y="3709"/>
                </a:cubicBezTo>
                <a:cubicBezTo>
                  <a:pt x="5823" y="3805"/>
                  <a:pt x="5866" y="3906"/>
                  <a:pt x="5897" y="4012"/>
                </a:cubicBezTo>
                <a:cubicBezTo>
                  <a:pt x="5929" y="4117"/>
                  <a:pt x="5948" y="4226"/>
                  <a:pt x="5956" y="4336"/>
                </a:cubicBezTo>
                <a:cubicBezTo>
                  <a:pt x="5957" y="4350"/>
                  <a:pt x="5957" y="4364"/>
                  <a:pt x="5958" y="4377"/>
                </a:cubicBezTo>
                <a:lnTo>
                  <a:pt x="5958" y="4398"/>
                </a:lnTo>
                <a:lnTo>
                  <a:pt x="5958" y="4419"/>
                </a:lnTo>
                <a:cubicBezTo>
                  <a:pt x="5958" y="4432"/>
                  <a:pt x="5958" y="4446"/>
                  <a:pt x="5958" y="4460"/>
                </a:cubicBezTo>
                <a:cubicBezTo>
                  <a:pt x="5958" y="4474"/>
                  <a:pt x="5958" y="4488"/>
                  <a:pt x="5957" y="4501"/>
                </a:cubicBezTo>
                <a:cubicBezTo>
                  <a:pt x="5954" y="4556"/>
                  <a:pt x="5948" y="4610"/>
                  <a:pt x="5938" y="4664"/>
                </a:cubicBezTo>
                <a:cubicBezTo>
                  <a:pt x="5920" y="4771"/>
                  <a:pt x="5885" y="4875"/>
                  <a:pt x="5836" y="4971"/>
                </a:cubicBezTo>
                <a:cubicBezTo>
                  <a:pt x="5787" y="5068"/>
                  <a:pt x="5722" y="5156"/>
                  <a:pt x="5645" y="5233"/>
                </a:cubicBezTo>
                <a:cubicBezTo>
                  <a:pt x="5607" y="5272"/>
                  <a:pt x="5565" y="5308"/>
                  <a:pt x="5521" y="5341"/>
                </a:cubicBezTo>
                <a:cubicBezTo>
                  <a:pt x="5499" y="5357"/>
                  <a:pt x="5476" y="5374"/>
                  <a:pt x="5452" y="5389"/>
                </a:cubicBezTo>
                <a:cubicBezTo>
                  <a:pt x="5428" y="5404"/>
                  <a:pt x="5404" y="5419"/>
                  <a:pt x="5379" y="5433"/>
                </a:cubicBezTo>
                <a:cubicBezTo>
                  <a:pt x="5181" y="5545"/>
                  <a:pt x="4958" y="5609"/>
                  <a:pt x="4735" y="5635"/>
                </a:cubicBezTo>
                <a:cubicBezTo>
                  <a:pt x="4515" y="5659"/>
                  <a:pt x="4294" y="5653"/>
                  <a:pt x="4076" y="5615"/>
                </a:cubicBezTo>
                <a:cubicBezTo>
                  <a:pt x="4295" y="5639"/>
                  <a:pt x="4516" y="5635"/>
                  <a:pt x="4734" y="5601"/>
                </a:cubicBezTo>
                <a:cubicBezTo>
                  <a:pt x="4950" y="5565"/>
                  <a:pt x="5160" y="5495"/>
                  <a:pt x="5345" y="5383"/>
                </a:cubicBezTo>
                <a:cubicBezTo>
                  <a:pt x="5373" y="5366"/>
                  <a:pt x="5400" y="5347"/>
                  <a:pt x="5426" y="5328"/>
                </a:cubicBezTo>
                <a:cubicBezTo>
                  <a:pt x="5439" y="5319"/>
                  <a:pt x="5453" y="5309"/>
                  <a:pt x="5465" y="5299"/>
                </a:cubicBezTo>
                <a:cubicBezTo>
                  <a:pt x="5478" y="5289"/>
                  <a:pt x="5490" y="5280"/>
                  <a:pt x="5502" y="5270"/>
                </a:cubicBezTo>
                <a:cubicBezTo>
                  <a:pt x="5489" y="5279"/>
                  <a:pt x="5476" y="5288"/>
                  <a:pt x="5463" y="5298"/>
                </a:cubicBezTo>
                <a:cubicBezTo>
                  <a:pt x="5449" y="5307"/>
                  <a:pt x="5435" y="5316"/>
                  <a:pt x="5421" y="5325"/>
                </a:cubicBezTo>
                <a:cubicBezTo>
                  <a:pt x="5393" y="5343"/>
                  <a:pt x="5364" y="5360"/>
                  <a:pt x="5334" y="5376"/>
                </a:cubicBezTo>
                <a:cubicBezTo>
                  <a:pt x="5275" y="5407"/>
                  <a:pt x="5214" y="5433"/>
                  <a:pt x="5151" y="5456"/>
                </a:cubicBezTo>
                <a:cubicBezTo>
                  <a:pt x="4949" y="5527"/>
                  <a:pt x="4735" y="5559"/>
                  <a:pt x="4520" y="5552"/>
                </a:cubicBezTo>
                <a:cubicBezTo>
                  <a:pt x="4732" y="5546"/>
                  <a:pt x="4941" y="5502"/>
                  <a:pt x="5137" y="5423"/>
                </a:cubicBezTo>
                <a:cubicBezTo>
                  <a:pt x="5235" y="5383"/>
                  <a:pt x="5327" y="5332"/>
                  <a:pt x="5412" y="5271"/>
                </a:cubicBezTo>
                <a:cubicBezTo>
                  <a:pt x="5434" y="5255"/>
                  <a:pt x="5453" y="5240"/>
                  <a:pt x="5472" y="5224"/>
                </a:cubicBezTo>
                <a:cubicBezTo>
                  <a:pt x="5491" y="5208"/>
                  <a:pt x="5509" y="5192"/>
                  <a:pt x="5526" y="5176"/>
                </a:cubicBezTo>
                <a:cubicBezTo>
                  <a:pt x="5561" y="5143"/>
                  <a:pt x="5593" y="5107"/>
                  <a:pt x="5622" y="5070"/>
                </a:cubicBezTo>
                <a:cubicBezTo>
                  <a:pt x="5679" y="4995"/>
                  <a:pt x="5724" y="4913"/>
                  <a:pt x="5756" y="4825"/>
                </a:cubicBezTo>
                <a:cubicBezTo>
                  <a:pt x="5788" y="4735"/>
                  <a:pt x="5807" y="4642"/>
                  <a:pt x="5813" y="4547"/>
                </a:cubicBezTo>
                <a:cubicBezTo>
                  <a:pt x="5817" y="4498"/>
                  <a:pt x="5817" y="4449"/>
                  <a:pt x="5815" y="4400"/>
                </a:cubicBezTo>
                <a:cubicBezTo>
                  <a:pt x="5813" y="4351"/>
                  <a:pt x="5808" y="4303"/>
                  <a:pt x="5800" y="4254"/>
                </a:cubicBezTo>
                <a:cubicBezTo>
                  <a:pt x="5771" y="4071"/>
                  <a:pt x="5705" y="3896"/>
                  <a:pt x="5607" y="3739"/>
                </a:cubicBezTo>
                <a:lnTo>
                  <a:pt x="5603" y="3732"/>
                </a:lnTo>
                <a:lnTo>
                  <a:pt x="5603" y="3732"/>
                </a:lnTo>
                <a:lnTo>
                  <a:pt x="5603" y="3731"/>
                </a:lnTo>
                <a:lnTo>
                  <a:pt x="5606" y="3725"/>
                </a:lnTo>
                <a:lnTo>
                  <a:pt x="5606" y="3725"/>
                </a:lnTo>
                <a:lnTo>
                  <a:pt x="5606" y="3723"/>
                </a:lnTo>
                <a:lnTo>
                  <a:pt x="5608" y="3719"/>
                </a:lnTo>
                <a:lnTo>
                  <a:pt x="5611" y="3715"/>
                </a:lnTo>
                <a:lnTo>
                  <a:pt x="5612" y="3713"/>
                </a:lnTo>
                <a:lnTo>
                  <a:pt x="5614" y="3709"/>
                </a:lnTo>
                <a:lnTo>
                  <a:pt x="5615" y="3707"/>
                </a:lnTo>
                <a:lnTo>
                  <a:pt x="5616" y="3705"/>
                </a:lnTo>
                <a:lnTo>
                  <a:pt x="5616" y="3706"/>
                </a:lnTo>
                <a:lnTo>
                  <a:pt x="5616" y="3706"/>
                </a:lnTo>
                <a:lnTo>
                  <a:pt x="5617" y="3704"/>
                </a:lnTo>
                <a:lnTo>
                  <a:pt x="5617" y="3704"/>
                </a:lnTo>
                <a:lnTo>
                  <a:pt x="5617" y="3703"/>
                </a:lnTo>
                <a:lnTo>
                  <a:pt x="5617" y="3703"/>
                </a:lnTo>
                <a:lnTo>
                  <a:pt x="5617" y="3703"/>
                </a:lnTo>
                <a:lnTo>
                  <a:pt x="5617" y="3703"/>
                </a:lnTo>
                <a:lnTo>
                  <a:pt x="5617" y="3702"/>
                </a:lnTo>
                <a:lnTo>
                  <a:pt x="5617" y="3703"/>
                </a:lnTo>
                <a:lnTo>
                  <a:pt x="5623" y="3692"/>
                </a:lnTo>
                <a:lnTo>
                  <a:pt x="5623" y="3692"/>
                </a:lnTo>
                <a:lnTo>
                  <a:pt x="5625" y="3690"/>
                </a:lnTo>
                <a:lnTo>
                  <a:pt x="5626" y="3688"/>
                </a:lnTo>
                <a:lnTo>
                  <a:pt x="5627" y="3686"/>
                </a:lnTo>
                <a:lnTo>
                  <a:pt x="5629" y="3683"/>
                </a:lnTo>
                <a:lnTo>
                  <a:pt x="5629" y="3683"/>
                </a:lnTo>
                <a:lnTo>
                  <a:pt x="5629" y="3682"/>
                </a:lnTo>
                <a:lnTo>
                  <a:pt x="5631" y="3680"/>
                </a:lnTo>
                <a:lnTo>
                  <a:pt x="5631" y="3680"/>
                </a:lnTo>
                <a:lnTo>
                  <a:pt x="5632" y="3678"/>
                </a:lnTo>
                <a:lnTo>
                  <a:pt x="5632" y="3678"/>
                </a:lnTo>
                <a:lnTo>
                  <a:pt x="5632" y="3678"/>
                </a:lnTo>
                <a:lnTo>
                  <a:pt x="5633" y="3677"/>
                </a:lnTo>
                <a:lnTo>
                  <a:pt x="5633" y="3676"/>
                </a:lnTo>
                <a:lnTo>
                  <a:pt x="5635" y="3674"/>
                </a:lnTo>
                <a:lnTo>
                  <a:pt x="5635" y="3674"/>
                </a:lnTo>
                <a:lnTo>
                  <a:pt x="5635" y="3674"/>
                </a:lnTo>
                <a:lnTo>
                  <a:pt x="5633" y="3675"/>
                </a:lnTo>
                <a:lnTo>
                  <a:pt x="5634" y="3674"/>
                </a:lnTo>
                <a:lnTo>
                  <a:pt x="5634" y="3674"/>
                </a:lnTo>
                <a:lnTo>
                  <a:pt x="5634" y="3674"/>
                </a:lnTo>
                <a:lnTo>
                  <a:pt x="5633" y="3675"/>
                </a:lnTo>
                <a:lnTo>
                  <a:pt x="5633" y="3675"/>
                </a:lnTo>
                <a:lnTo>
                  <a:pt x="5632" y="3676"/>
                </a:lnTo>
                <a:lnTo>
                  <a:pt x="5630" y="3678"/>
                </a:lnTo>
                <a:cubicBezTo>
                  <a:pt x="5626" y="3682"/>
                  <a:pt x="5621" y="3687"/>
                  <a:pt x="5613" y="3694"/>
                </a:cubicBezTo>
                <a:lnTo>
                  <a:pt x="5610"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11" y="3696"/>
                </a:lnTo>
                <a:lnTo>
                  <a:pt x="5608" y="3698"/>
                </a:lnTo>
                <a:lnTo>
                  <a:pt x="5607" y="3699"/>
                </a:lnTo>
                <a:lnTo>
                  <a:pt x="5607" y="3699"/>
                </a:lnTo>
                <a:lnTo>
                  <a:pt x="5607" y="3699"/>
                </a:lnTo>
                <a:lnTo>
                  <a:pt x="5607" y="3699"/>
                </a:lnTo>
                <a:lnTo>
                  <a:pt x="5607" y="3699"/>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6" y="3700"/>
                </a:lnTo>
                <a:lnTo>
                  <a:pt x="5607" y="3699"/>
                </a:lnTo>
                <a:lnTo>
                  <a:pt x="5606" y="3701"/>
                </a:lnTo>
                <a:lnTo>
                  <a:pt x="5607" y="3699"/>
                </a:lnTo>
                <a:lnTo>
                  <a:pt x="5602" y="3703"/>
                </a:lnTo>
                <a:lnTo>
                  <a:pt x="5605" y="3701"/>
                </a:lnTo>
                <a:lnTo>
                  <a:pt x="5605" y="3701"/>
                </a:lnTo>
                <a:lnTo>
                  <a:pt x="5605" y="3701"/>
                </a:lnTo>
                <a:lnTo>
                  <a:pt x="5605" y="3701"/>
                </a:lnTo>
                <a:lnTo>
                  <a:pt x="5605" y="3701"/>
                </a:lnTo>
                <a:lnTo>
                  <a:pt x="5603" y="3703"/>
                </a:lnTo>
                <a:lnTo>
                  <a:pt x="5603" y="3703"/>
                </a:lnTo>
                <a:lnTo>
                  <a:pt x="5599" y="3706"/>
                </a:lnTo>
                <a:lnTo>
                  <a:pt x="5599" y="3706"/>
                </a:lnTo>
                <a:lnTo>
                  <a:pt x="5601" y="3704"/>
                </a:lnTo>
                <a:lnTo>
                  <a:pt x="5599" y="3705"/>
                </a:lnTo>
                <a:lnTo>
                  <a:pt x="5599" y="3705"/>
                </a:lnTo>
                <a:lnTo>
                  <a:pt x="5599" y="3705"/>
                </a:lnTo>
                <a:lnTo>
                  <a:pt x="5599" y="3705"/>
                </a:lnTo>
                <a:lnTo>
                  <a:pt x="5599" y="3705"/>
                </a:lnTo>
                <a:lnTo>
                  <a:pt x="5599" y="3705"/>
                </a:lnTo>
                <a:lnTo>
                  <a:pt x="5599" y="3705"/>
                </a:lnTo>
                <a:lnTo>
                  <a:pt x="5599" y="3705"/>
                </a:lnTo>
                <a:lnTo>
                  <a:pt x="5599" y="3705"/>
                </a:lnTo>
                <a:lnTo>
                  <a:pt x="5598" y="3705"/>
                </a:lnTo>
                <a:lnTo>
                  <a:pt x="5598" y="3705"/>
                </a:lnTo>
                <a:lnTo>
                  <a:pt x="5593" y="3710"/>
                </a:lnTo>
                <a:lnTo>
                  <a:pt x="5595" y="3708"/>
                </a:lnTo>
                <a:lnTo>
                  <a:pt x="5595" y="3708"/>
                </a:lnTo>
                <a:lnTo>
                  <a:pt x="5597" y="3706"/>
                </a:lnTo>
                <a:lnTo>
                  <a:pt x="5597" y="3706"/>
                </a:lnTo>
                <a:lnTo>
                  <a:pt x="5597" y="3706"/>
                </a:lnTo>
                <a:lnTo>
                  <a:pt x="5597" y="3706"/>
                </a:lnTo>
                <a:lnTo>
                  <a:pt x="5597" y="3706"/>
                </a:lnTo>
                <a:lnTo>
                  <a:pt x="5597" y="3706"/>
                </a:lnTo>
                <a:lnTo>
                  <a:pt x="5595" y="3707"/>
                </a:lnTo>
                <a:lnTo>
                  <a:pt x="5595" y="3707"/>
                </a:lnTo>
                <a:lnTo>
                  <a:pt x="5595" y="3707"/>
                </a:lnTo>
                <a:lnTo>
                  <a:pt x="5594" y="3708"/>
                </a:lnTo>
                <a:lnTo>
                  <a:pt x="5594" y="3708"/>
                </a:lnTo>
                <a:lnTo>
                  <a:pt x="5594" y="3708"/>
                </a:lnTo>
                <a:lnTo>
                  <a:pt x="5594" y="3708"/>
                </a:lnTo>
                <a:lnTo>
                  <a:pt x="5594" y="3708"/>
                </a:lnTo>
                <a:lnTo>
                  <a:pt x="5594" y="3708"/>
                </a:lnTo>
                <a:lnTo>
                  <a:pt x="5594" y="3708"/>
                </a:lnTo>
                <a:lnTo>
                  <a:pt x="5593" y="3708"/>
                </a:lnTo>
                <a:lnTo>
                  <a:pt x="5593" y="3708"/>
                </a:lnTo>
                <a:lnTo>
                  <a:pt x="5593" y="3708"/>
                </a:lnTo>
                <a:lnTo>
                  <a:pt x="5593" y="3708"/>
                </a:lnTo>
                <a:lnTo>
                  <a:pt x="5593" y="3708"/>
                </a:lnTo>
                <a:lnTo>
                  <a:pt x="5593" y="3708"/>
                </a:lnTo>
                <a:lnTo>
                  <a:pt x="5592" y="3710"/>
                </a:lnTo>
                <a:lnTo>
                  <a:pt x="5592" y="3710"/>
                </a:lnTo>
                <a:lnTo>
                  <a:pt x="5594" y="3708"/>
                </a:lnTo>
                <a:lnTo>
                  <a:pt x="5594" y="3708"/>
                </a:lnTo>
                <a:lnTo>
                  <a:pt x="5595" y="3707"/>
                </a:lnTo>
                <a:lnTo>
                  <a:pt x="5594" y="3707"/>
                </a:lnTo>
                <a:lnTo>
                  <a:pt x="5594" y="3707"/>
                </a:lnTo>
                <a:lnTo>
                  <a:pt x="5593" y="3707"/>
                </a:lnTo>
                <a:lnTo>
                  <a:pt x="5592" y="3707"/>
                </a:lnTo>
                <a:lnTo>
                  <a:pt x="5592" y="3707"/>
                </a:lnTo>
                <a:lnTo>
                  <a:pt x="5590" y="3709"/>
                </a:lnTo>
                <a:lnTo>
                  <a:pt x="5582" y="3714"/>
                </a:lnTo>
                <a:lnTo>
                  <a:pt x="5580" y="3716"/>
                </a:lnTo>
                <a:lnTo>
                  <a:pt x="5581" y="3715"/>
                </a:lnTo>
                <a:lnTo>
                  <a:pt x="5581" y="3715"/>
                </a:lnTo>
                <a:lnTo>
                  <a:pt x="5581" y="3715"/>
                </a:lnTo>
                <a:lnTo>
                  <a:pt x="5580" y="3715"/>
                </a:lnTo>
                <a:lnTo>
                  <a:pt x="5580" y="3715"/>
                </a:lnTo>
                <a:lnTo>
                  <a:pt x="5580" y="3715"/>
                </a:lnTo>
                <a:lnTo>
                  <a:pt x="5578" y="3716"/>
                </a:lnTo>
                <a:lnTo>
                  <a:pt x="5578" y="3716"/>
                </a:lnTo>
                <a:lnTo>
                  <a:pt x="5578" y="3716"/>
                </a:lnTo>
                <a:lnTo>
                  <a:pt x="5578" y="3716"/>
                </a:lnTo>
                <a:lnTo>
                  <a:pt x="5569" y="3723"/>
                </a:lnTo>
                <a:lnTo>
                  <a:pt x="5569" y="3723"/>
                </a:lnTo>
                <a:lnTo>
                  <a:pt x="5569" y="3723"/>
                </a:lnTo>
                <a:lnTo>
                  <a:pt x="5570" y="3722"/>
                </a:lnTo>
                <a:lnTo>
                  <a:pt x="5570" y="3722"/>
                </a:lnTo>
                <a:lnTo>
                  <a:pt x="5569" y="3723"/>
                </a:lnTo>
                <a:lnTo>
                  <a:pt x="5569" y="3723"/>
                </a:lnTo>
                <a:lnTo>
                  <a:pt x="5569" y="3723"/>
                </a:lnTo>
                <a:lnTo>
                  <a:pt x="5567" y="3724"/>
                </a:lnTo>
                <a:lnTo>
                  <a:pt x="5566" y="3724"/>
                </a:lnTo>
                <a:lnTo>
                  <a:pt x="5565" y="3724"/>
                </a:lnTo>
                <a:lnTo>
                  <a:pt x="5565" y="3724"/>
                </a:lnTo>
                <a:lnTo>
                  <a:pt x="5565" y="3724"/>
                </a:lnTo>
                <a:lnTo>
                  <a:pt x="5565" y="3724"/>
                </a:lnTo>
                <a:lnTo>
                  <a:pt x="5565" y="3724"/>
                </a:lnTo>
                <a:lnTo>
                  <a:pt x="5565" y="3724"/>
                </a:lnTo>
                <a:cubicBezTo>
                  <a:pt x="5541" y="3722"/>
                  <a:pt x="5509" y="3720"/>
                  <a:pt x="5474" y="3719"/>
                </a:cubicBezTo>
                <a:cubicBezTo>
                  <a:pt x="5432" y="3719"/>
                  <a:pt x="5385" y="3719"/>
                  <a:pt x="5337" y="3722"/>
                </a:cubicBezTo>
                <a:cubicBezTo>
                  <a:pt x="5287" y="3724"/>
                  <a:pt x="5246" y="3727"/>
                  <a:pt x="5203" y="3732"/>
                </a:cubicBezTo>
                <a:cubicBezTo>
                  <a:pt x="5160" y="3737"/>
                  <a:pt x="5118" y="3744"/>
                  <a:pt x="5076" y="3753"/>
                </a:cubicBezTo>
                <a:cubicBezTo>
                  <a:pt x="4992" y="3770"/>
                  <a:pt x="4911" y="3796"/>
                  <a:pt x="4833" y="3831"/>
                </a:cubicBezTo>
                <a:cubicBezTo>
                  <a:pt x="4755" y="3866"/>
                  <a:pt x="4683" y="3912"/>
                  <a:pt x="4619" y="3968"/>
                </a:cubicBezTo>
                <a:cubicBezTo>
                  <a:pt x="4555" y="4024"/>
                  <a:pt x="4502" y="4090"/>
                  <a:pt x="4461" y="4165"/>
                </a:cubicBezTo>
                <a:cubicBezTo>
                  <a:pt x="4421" y="4240"/>
                  <a:pt x="4393" y="4321"/>
                  <a:pt x="4379" y="4405"/>
                </a:cubicBezTo>
                <a:lnTo>
                  <a:pt x="4381" y="4409"/>
                </a:lnTo>
                <a:lnTo>
                  <a:pt x="4384" y="4396"/>
                </a:lnTo>
                <a:cubicBezTo>
                  <a:pt x="4402" y="4302"/>
                  <a:pt x="4437" y="4212"/>
                  <a:pt x="4489" y="4131"/>
                </a:cubicBezTo>
                <a:cubicBezTo>
                  <a:pt x="4541" y="4050"/>
                  <a:pt x="4609" y="3981"/>
                  <a:pt x="4689" y="3926"/>
                </a:cubicBezTo>
                <a:cubicBezTo>
                  <a:pt x="4769" y="3874"/>
                  <a:pt x="4856" y="3834"/>
                  <a:pt x="4948" y="3808"/>
                </a:cubicBezTo>
                <a:cubicBezTo>
                  <a:pt x="5041" y="3780"/>
                  <a:pt x="5136" y="3762"/>
                  <a:pt x="5233" y="3755"/>
                </a:cubicBezTo>
                <a:lnTo>
                  <a:pt x="5270" y="3753"/>
                </a:lnTo>
                <a:lnTo>
                  <a:pt x="5288" y="3752"/>
                </a:lnTo>
                <a:lnTo>
                  <a:pt x="5308" y="3752"/>
                </a:lnTo>
                <a:cubicBezTo>
                  <a:pt x="5336" y="3751"/>
                  <a:pt x="5363" y="3750"/>
                  <a:pt x="5390" y="3750"/>
                </a:cubicBezTo>
                <a:cubicBezTo>
                  <a:pt x="5439" y="3750"/>
                  <a:pt x="5487" y="3751"/>
                  <a:pt x="5525" y="3755"/>
                </a:cubicBezTo>
                <a:lnTo>
                  <a:pt x="5521" y="3757"/>
                </a:lnTo>
                <a:lnTo>
                  <a:pt x="5521" y="3757"/>
                </a:lnTo>
                <a:lnTo>
                  <a:pt x="5517" y="3759"/>
                </a:lnTo>
                <a:lnTo>
                  <a:pt x="5517" y="3759"/>
                </a:lnTo>
                <a:lnTo>
                  <a:pt x="5519" y="3759"/>
                </a:lnTo>
                <a:lnTo>
                  <a:pt x="5519" y="3759"/>
                </a:lnTo>
                <a:lnTo>
                  <a:pt x="5520" y="3759"/>
                </a:lnTo>
                <a:lnTo>
                  <a:pt x="5520" y="3759"/>
                </a:lnTo>
                <a:lnTo>
                  <a:pt x="5520" y="3759"/>
                </a:lnTo>
                <a:lnTo>
                  <a:pt x="5518" y="3759"/>
                </a:lnTo>
                <a:lnTo>
                  <a:pt x="5518" y="3759"/>
                </a:lnTo>
                <a:lnTo>
                  <a:pt x="5520" y="3759"/>
                </a:lnTo>
                <a:lnTo>
                  <a:pt x="5520" y="3759"/>
                </a:lnTo>
                <a:lnTo>
                  <a:pt x="5518" y="3760"/>
                </a:lnTo>
                <a:lnTo>
                  <a:pt x="5516" y="3761"/>
                </a:lnTo>
                <a:lnTo>
                  <a:pt x="5519" y="3760"/>
                </a:lnTo>
                <a:lnTo>
                  <a:pt x="5519" y="3760"/>
                </a:lnTo>
                <a:lnTo>
                  <a:pt x="5519" y="3760"/>
                </a:lnTo>
                <a:lnTo>
                  <a:pt x="5519" y="3760"/>
                </a:lnTo>
                <a:lnTo>
                  <a:pt x="5515" y="3762"/>
                </a:lnTo>
                <a:lnTo>
                  <a:pt x="5509" y="3765"/>
                </a:lnTo>
                <a:lnTo>
                  <a:pt x="5506" y="3767"/>
                </a:lnTo>
                <a:lnTo>
                  <a:pt x="5504" y="3768"/>
                </a:lnTo>
                <a:lnTo>
                  <a:pt x="5506" y="3767"/>
                </a:lnTo>
                <a:lnTo>
                  <a:pt x="5504" y="3767"/>
                </a:lnTo>
                <a:lnTo>
                  <a:pt x="5504" y="3767"/>
                </a:lnTo>
                <a:lnTo>
                  <a:pt x="5504" y="3767"/>
                </a:lnTo>
                <a:lnTo>
                  <a:pt x="5502" y="3768"/>
                </a:lnTo>
                <a:lnTo>
                  <a:pt x="5502" y="3768"/>
                </a:lnTo>
                <a:lnTo>
                  <a:pt x="5504" y="3767"/>
                </a:lnTo>
                <a:lnTo>
                  <a:pt x="5504" y="3767"/>
                </a:lnTo>
                <a:lnTo>
                  <a:pt x="5502" y="3769"/>
                </a:lnTo>
                <a:lnTo>
                  <a:pt x="5502" y="3769"/>
                </a:lnTo>
                <a:lnTo>
                  <a:pt x="5504" y="3767"/>
                </a:lnTo>
                <a:lnTo>
                  <a:pt x="5502" y="3769"/>
                </a:lnTo>
                <a:lnTo>
                  <a:pt x="5504" y="3767"/>
                </a:lnTo>
                <a:lnTo>
                  <a:pt x="5501" y="3769"/>
                </a:lnTo>
                <a:lnTo>
                  <a:pt x="5499" y="3770"/>
                </a:lnTo>
                <a:lnTo>
                  <a:pt x="5496" y="3772"/>
                </a:lnTo>
                <a:lnTo>
                  <a:pt x="5488" y="3776"/>
                </a:lnTo>
                <a:cubicBezTo>
                  <a:pt x="5455" y="3791"/>
                  <a:pt x="5480" y="3780"/>
                  <a:pt x="5472" y="3784"/>
                </a:cubicBezTo>
                <a:lnTo>
                  <a:pt x="5472" y="3784"/>
                </a:lnTo>
                <a:lnTo>
                  <a:pt x="5487" y="3776"/>
                </a:lnTo>
                <a:lnTo>
                  <a:pt x="5483" y="3778"/>
                </a:lnTo>
                <a:lnTo>
                  <a:pt x="5473" y="3784"/>
                </a:lnTo>
                <a:lnTo>
                  <a:pt x="5473" y="3784"/>
                </a:lnTo>
                <a:lnTo>
                  <a:pt x="5482" y="3779"/>
                </a:lnTo>
                <a:lnTo>
                  <a:pt x="5475" y="3783"/>
                </a:lnTo>
                <a:lnTo>
                  <a:pt x="5473" y="3784"/>
                </a:lnTo>
                <a:lnTo>
                  <a:pt x="5473" y="3784"/>
                </a:lnTo>
                <a:lnTo>
                  <a:pt x="5471" y="3785"/>
                </a:lnTo>
                <a:lnTo>
                  <a:pt x="5449" y="3797"/>
                </a:lnTo>
                <a:lnTo>
                  <a:pt x="5449" y="3797"/>
                </a:lnTo>
                <a:lnTo>
                  <a:pt x="5360" y="3847"/>
                </a:lnTo>
                <a:lnTo>
                  <a:pt x="5360" y="3847"/>
                </a:lnTo>
                <a:lnTo>
                  <a:pt x="5332" y="3863"/>
                </a:lnTo>
                <a:lnTo>
                  <a:pt x="5332" y="3863"/>
                </a:lnTo>
                <a:lnTo>
                  <a:pt x="5329" y="3865"/>
                </a:lnTo>
                <a:lnTo>
                  <a:pt x="5329" y="3865"/>
                </a:lnTo>
                <a:lnTo>
                  <a:pt x="5300" y="3881"/>
                </a:lnTo>
                <a:lnTo>
                  <a:pt x="5300" y="3881"/>
                </a:lnTo>
                <a:lnTo>
                  <a:pt x="5249" y="3909"/>
                </a:lnTo>
                <a:lnTo>
                  <a:pt x="5249" y="3909"/>
                </a:lnTo>
                <a:cubicBezTo>
                  <a:pt x="5135" y="3973"/>
                  <a:pt x="5051" y="4020"/>
                  <a:pt x="5183" y="3946"/>
                </a:cubicBezTo>
                <a:lnTo>
                  <a:pt x="5183" y="3946"/>
                </a:lnTo>
                <a:lnTo>
                  <a:pt x="5096" y="3995"/>
                </a:lnTo>
                <a:lnTo>
                  <a:pt x="5096" y="3995"/>
                </a:lnTo>
                <a:lnTo>
                  <a:pt x="5183" y="3946"/>
                </a:lnTo>
                <a:lnTo>
                  <a:pt x="5183" y="3946"/>
                </a:lnTo>
                <a:lnTo>
                  <a:pt x="5249" y="3909"/>
                </a:lnTo>
                <a:lnTo>
                  <a:pt x="5249" y="3909"/>
                </a:lnTo>
                <a:lnTo>
                  <a:pt x="5300" y="3881"/>
                </a:lnTo>
                <a:lnTo>
                  <a:pt x="5300" y="3881"/>
                </a:lnTo>
                <a:lnTo>
                  <a:pt x="5329" y="3865"/>
                </a:lnTo>
                <a:lnTo>
                  <a:pt x="5329" y="3865"/>
                </a:lnTo>
                <a:lnTo>
                  <a:pt x="5331" y="3863"/>
                </a:lnTo>
                <a:lnTo>
                  <a:pt x="5331" y="3863"/>
                </a:lnTo>
                <a:lnTo>
                  <a:pt x="5360" y="3847"/>
                </a:lnTo>
                <a:lnTo>
                  <a:pt x="5360" y="3847"/>
                </a:lnTo>
                <a:lnTo>
                  <a:pt x="5448" y="3797"/>
                </a:lnTo>
                <a:lnTo>
                  <a:pt x="5448" y="3797"/>
                </a:lnTo>
                <a:lnTo>
                  <a:pt x="5460" y="3790"/>
                </a:lnTo>
                <a:lnTo>
                  <a:pt x="5460" y="3790"/>
                </a:lnTo>
                <a:lnTo>
                  <a:pt x="5448" y="3798"/>
                </a:lnTo>
                <a:lnTo>
                  <a:pt x="5448" y="3798"/>
                </a:lnTo>
                <a:lnTo>
                  <a:pt x="5359" y="3848"/>
                </a:lnTo>
                <a:lnTo>
                  <a:pt x="5359" y="3848"/>
                </a:lnTo>
                <a:lnTo>
                  <a:pt x="5435" y="3805"/>
                </a:lnTo>
                <a:lnTo>
                  <a:pt x="5425" y="3811"/>
                </a:lnTo>
                <a:lnTo>
                  <a:pt x="5359" y="3848"/>
                </a:lnTo>
                <a:lnTo>
                  <a:pt x="5359" y="3848"/>
                </a:lnTo>
                <a:lnTo>
                  <a:pt x="5331" y="3864"/>
                </a:lnTo>
                <a:lnTo>
                  <a:pt x="5331" y="3864"/>
                </a:lnTo>
                <a:lnTo>
                  <a:pt x="5329" y="3865"/>
                </a:lnTo>
                <a:lnTo>
                  <a:pt x="5329" y="3865"/>
                </a:lnTo>
                <a:lnTo>
                  <a:pt x="5300" y="3881"/>
                </a:lnTo>
                <a:lnTo>
                  <a:pt x="5300" y="3881"/>
                </a:lnTo>
                <a:lnTo>
                  <a:pt x="5248" y="3910"/>
                </a:lnTo>
                <a:lnTo>
                  <a:pt x="5248" y="3910"/>
                </a:lnTo>
                <a:lnTo>
                  <a:pt x="5183" y="3947"/>
                </a:lnTo>
                <a:lnTo>
                  <a:pt x="5183" y="3947"/>
                </a:lnTo>
                <a:lnTo>
                  <a:pt x="5113" y="3986"/>
                </a:lnTo>
                <a:lnTo>
                  <a:pt x="5113" y="3986"/>
                </a:lnTo>
                <a:lnTo>
                  <a:pt x="5096" y="3996"/>
                </a:lnTo>
                <a:lnTo>
                  <a:pt x="5096" y="3996"/>
                </a:lnTo>
                <a:lnTo>
                  <a:pt x="5032" y="4032"/>
                </a:lnTo>
                <a:lnTo>
                  <a:pt x="5032" y="4032"/>
                </a:lnTo>
                <a:lnTo>
                  <a:pt x="4990" y="4055"/>
                </a:lnTo>
                <a:cubicBezTo>
                  <a:pt x="4965" y="4064"/>
                  <a:pt x="4939" y="4074"/>
                  <a:pt x="4915" y="4086"/>
                </a:cubicBezTo>
                <a:cubicBezTo>
                  <a:pt x="4854" y="4113"/>
                  <a:pt x="4798" y="4149"/>
                  <a:pt x="4747" y="4192"/>
                </a:cubicBezTo>
                <a:cubicBezTo>
                  <a:pt x="4653" y="4246"/>
                  <a:pt x="4626" y="4261"/>
                  <a:pt x="4747" y="4192"/>
                </a:cubicBezTo>
                <a:cubicBezTo>
                  <a:pt x="4733" y="4205"/>
                  <a:pt x="4719" y="4218"/>
                  <a:pt x="4706" y="4231"/>
                </a:cubicBezTo>
                <a:cubicBezTo>
                  <a:pt x="4721" y="4216"/>
                  <a:pt x="4736" y="4203"/>
                  <a:pt x="4752" y="4190"/>
                </a:cubicBezTo>
                <a:lnTo>
                  <a:pt x="4816" y="4154"/>
                </a:lnTo>
                <a:lnTo>
                  <a:pt x="4816" y="4154"/>
                </a:lnTo>
                <a:lnTo>
                  <a:pt x="4874" y="4121"/>
                </a:lnTo>
                <a:lnTo>
                  <a:pt x="4875" y="4123"/>
                </a:lnTo>
                <a:lnTo>
                  <a:pt x="4880" y="4130"/>
                </a:lnTo>
                <a:lnTo>
                  <a:pt x="4888" y="4148"/>
                </a:lnTo>
                <a:cubicBezTo>
                  <a:pt x="4899" y="4171"/>
                  <a:pt x="4909" y="4196"/>
                  <a:pt x="4916" y="4221"/>
                </a:cubicBezTo>
                <a:cubicBezTo>
                  <a:pt x="4908" y="4225"/>
                  <a:pt x="4900" y="4229"/>
                  <a:pt x="4892" y="4234"/>
                </a:cubicBezTo>
                <a:cubicBezTo>
                  <a:pt x="4809" y="4282"/>
                  <a:pt x="4739" y="4350"/>
                  <a:pt x="4689" y="4433"/>
                </a:cubicBezTo>
                <a:cubicBezTo>
                  <a:pt x="4642" y="4516"/>
                  <a:pt x="4614" y="4609"/>
                  <a:pt x="4609" y="4705"/>
                </a:cubicBezTo>
                <a:lnTo>
                  <a:pt x="4622" y="4719"/>
                </a:lnTo>
                <a:cubicBezTo>
                  <a:pt x="4626" y="4659"/>
                  <a:pt x="4639" y="4601"/>
                  <a:pt x="4660" y="4545"/>
                </a:cubicBezTo>
                <a:cubicBezTo>
                  <a:pt x="4681" y="4489"/>
                  <a:pt x="4712" y="4437"/>
                  <a:pt x="4751" y="4392"/>
                </a:cubicBezTo>
                <a:cubicBezTo>
                  <a:pt x="4798" y="4339"/>
                  <a:pt x="4854" y="4295"/>
                  <a:pt x="4917" y="4263"/>
                </a:cubicBezTo>
                <a:lnTo>
                  <a:pt x="4926" y="4258"/>
                </a:lnTo>
                <a:cubicBezTo>
                  <a:pt x="4932" y="4291"/>
                  <a:pt x="4935" y="4324"/>
                  <a:pt x="4934" y="4357"/>
                </a:cubicBezTo>
                <a:cubicBezTo>
                  <a:pt x="4937" y="4363"/>
                  <a:pt x="4939" y="4369"/>
                  <a:pt x="4941" y="4375"/>
                </a:cubicBezTo>
                <a:lnTo>
                  <a:pt x="4945" y="4384"/>
                </a:lnTo>
                <a:lnTo>
                  <a:pt x="4946" y="4388"/>
                </a:lnTo>
                <a:lnTo>
                  <a:pt x="4946" y="4389"/>
                </a:lnTo>
                <a:lnTo>
                  <a:pt x="4946" y="4389"/>
                </a:lnTo>
                <a:cubicBezTo>
                  <a:pt x="4946" y="4386"/>
                  <a:pt x="4946" y="4397"/>
                  <a:pt x="4946" y="4382"/>
                </a:cubicBezTo>
                <a:lnTo>
                  <a:pt x="4946" y="4382"/>
                </a:lnTo>
                <a:lnTo>
                  <a:pt x="4946" y="4386"/>
                </a:lnTo>
                <a:lnTo>
                  <a:pt x="4946" y="4394"/>
                </a:lnTo>
                <a:lnTo>
                  <a:pt x="4946" y="4402"/>
                </a:lnTo>
                <a:cubicBezTo>
                  <a:pt x="4946" y="4402"/>
                  <a:pt x="4946" y="4403"/>
                  <a:pt x="4946" y="4404"/>
                </a:cubicBezTo>
                <a:lnTo>
                  <a:pt x="4946" y="4404"/>
                </a:lnTo>
                <a:cubicBezTo>
                  <a:pt x="4946" y="4404"/>
                  <a:pt x="4947" y="4404"/>
                  <a:pt x="4947" y="4404"/>
                </a:cubicBezTo>
                <a:lnTo>
                  <a:pt x="4950" y="4413"/>
                </a:lnTo>
                <a:lnTo>
                  <a:pt x="4955" y="4430"/>
                </a:lnTo>
                <a:cubicBezTo>
                  <a:pt x="4958" y="4442"/>
                  <a:pt x="4961" y="4452"/>
                  <a:pt x="4963" y="4460"/>
                </a:cubicBezTo>
                <a:cubicBezTo>
                  <a:pt x="4949" y="4469"/>
                  <a:pt x="4935" y="4479"/>
                  <a:pt x="4922" y="4490"/>
                </a:cubicBezTo>
                <a:cubicBezTo>
                  <a:pt x="4846" y="4549"/>
                  <a:pt x="4792" y="4631"/>
                  <a:pt x="4768" y="4724"/>
                </a:cubicBezTo>
                <a:cubicBezTo>
                  <a:pt x="4766" y="4731"/>
                  <a:pt x="4764" y="4738"/>
                  <a:pt x="4763" y="4746"/>
                </a:cubicBezTo>
                <a:cubicBezTo>
                  <a:pt x="4731" y="4762"/>
                  <a:pt x="4699" y="4776"/>
                  <a:pt x="4666" y="4788"/>
                </a:cubicBezTo>
                <a:cubicBezTo>
                  <a:pt x="4586" y="4818"/>
                  <a:pt x="4504" y="4839"/>
                  <a:pt x="4420" y="4851"/>
                </a:cubicBezTo>
                <a:cubicBezTo>
                  <a:pt x="4303" y="4869"/>
                  <a:pt x="4184" y="4874"/>
                  <a:pt x="4066" y="4867"/>
                </a:cubicBezTo>
                <a:cubicBezTo>
                  <a:pt x="3943" y="4860"/>
                  <a:pt x="3822" y="4832"/>
                  <a:pt x="3708" y="4785"/>
                </a:cubicBezTo>
                <a:cubicBezTo>
                  <a:pt x="3651" y="4760"/>
                  <a:pt x="3596" y="4730"/>
                  <a:pt x="3546" y="4693"/>
                </a:cubicBezTo>
                <a:cubicBezTo>
                  <a:pt x="3496" y="4656"/>
                  <a:pt x="3451" y="4613"/>
                  <a:pt x="3412" y="4565"/>
                </a:cubicBezTo>
                <a:cubicBezTo>
                  <a:pt x="3334" y="4468"/>
                  <a:pt x="3278" y="4355"/>
                  <a:pt x="3247" y="4235"/>
                </a:cubicBezTo>
                <a:cubicBezTo>
                  <a:pt x="3231" y="4174"/>
                  <a:pt x="3220" y="4113"/>
                  <a:pt x="3213" y="4051"/>
                </a:cubicBezTo>
                <a:cubicBezTo>
                  <a:pt x="3205" y="3989"/>
                  <a:pt x="3202" y="3926"/>
                  <a:pt x="3204" y="3863"/>
                </a:cubicBezTo>
                <a:cubicBezTo>
                  <a:pt x="3207" y="3736"/>
                  <a:pt x="3231" y="3611"/>
                  <a:pt x="3274" y="3492"/>
                </a:cubicBezTo>
                <a:cubicBezTo>
                  <a:pt x="3317" y="3372"/>
                  <a:pt x="3380" y="3260"/>
                  <a:pt x="3458" y="3160"/>
                </a:cubicBezTo>
                <a:cubicBezTo>
                  <a:pt x="3537" y="3061"/>
                  <a:pt x="3629" y="2972"/>
                  <a:pt x="3731" y="2896"/>
                </a:cubicBezTo>
                <a:cubicBezTo>
                  <a:pt x="3757" y="2877"/>
                  <a:pt x="3783" y="2858"/>
                  <a:pt x="3809" y="2841"/>
                </a:cubicBezTo>
                <a:lnTo>
                  <a:pt x="3829" y="2828"/>
                </a:lnTo>
                <a:lnTo>
                  <a:pt x="3853" y="2813"/>
                </a:lnTo>
                <a:lnTo>
                  <a:pt x="3867" y="2804"/>
                </a:lnTo>
                <a:cubicBezTo>
                  <a:pt x="3785" y="2870"/>
                  <a:pt x="3709" y="2944"/>
                  <a:pt x="3640" y="3024"/>
                </a:cubicBezTo>
                <a:cubicBezTo>
                  <a:pt x="3642" y="3041"/>
                  <a:pt x="3644" y="3059"/>
                  <a:pt x="3646" y="3076"/>
                </a:cubicBezTo>
                <a:cubicBezTo>
                  <a:pt x="3742" y="2962"/>
                  <a:pt x="3851" y="2860"/>
                  <a:pt x="3972" y="2774"/>
                </a:cubicBezTo>
                <a:cubicBezTo>
                  <a:pt x="4040" y="2726"/>
                  <a:pt x="4112" y="2682"/>
                  <a:pt x="4185" y="2643"/>
                </a:cubicBezTo>
                <a:cubicBezTo>
                  <a:pt x="4305" y="2593"/>
                  <a:pt x="4428" y="2551"/>
                  <a:pt x="4553" y="2517"/>
                </a:cubicBezTo>
                <a:cubicBezTo>
                  <a:pt x="4709" y="2475"/>
                  <a:pt x="4868" y="2443"/>
                  <a:pt x="5028" y="2423"/>
                </a:cubicBezTo>
                <a:cubicBezTo>
                  <a:pt x="5189" y="2403"/>
                  <a:pt x="5351" y="2392"/>
                  <a:pt x="5513" y="2391"/>
                </a:cubicBezTo>
                <a:cubicBezTo>
                  <a:pt x="5584" y="2391"/>
                  <a:pt x="5655" y="2392"/>
                  <a:pt x="5724" y="2394"/>
                </a:cubicBezTo>
                <a:cubicBezTo>
                  <a:pt x="5759" y="2398"/>
                  <a:pt x="5796" y="2404"/>
                  <a:pt x="5837" y="2412"/>
                </a:cubicBezTo>
                <a:cubicBezTo>
                  <a:pt x="5920" y="2428"/>
                  <a:pt x="6002" y="2450"/>
                  <a:pt x="6081" y="2480"/>
                </a:cubicBezTo>
                <a:cubicBezTo>
                  <a:pt x="6133" y="2500"/>
                  <a:pt x="6184" y="2522"/>
                  <a:pt x="6233" y="2548"/>
                </a:cubicBezTo>
                <a:cubicBezTo>
                  <a:pt x="6291" y="2579"/>
                  <a:pt x="6346" y="2613"/>
                  <a:pt x="6398" y="2652"/>
                </a:cubicBezTo>
                <a:cubicBezTo>
                  <a:pt x="6453" y="2693"/>
                  <a:pt x="6505" y="2738"/>
                  <a:pt x="6553" y="2787"/>
                </a:cubicBezTo>
                <a:cubicBezTo>
                  <a:pt x="6597" y="2832"/>
                  <a:pt x="6638" y="2881"/>
                  <a:pt x="6675" y="2932"/>
                </a:cubicBezTo>
                <a:cubicBezTo>
                  <a:pt x="6692" y="2956"/>
                  <a:pt x="6707" y="2978"/>
                  <a:pt x="6721" y="3001"/>
                </a:cubicBezTo>
                <a:cubicBezTo>
                  <a:pt x="6729" y="3012"/>
                  <a:pt x="6735" y="3022"/>
                  <a:pt x="6741" y="3033"/>
                </a:cubicBezTo>
                <a:lnTo>
                  <a:pt x="6757" y="3059"/>
                </a:lnTo>
                <a:lnTo>
                  <a:pt x="6764" y="3070"/>
                </a:lnTo>
                <a:lnTo>
                  <a:pt x="6774" y="3088"/>
                </a:lnTo>
                <a:lnTo>
                  <a:pt x="6792" y="3120"/>
                </a:lnTo>
                <a:cubicBezTo>
                  <a:pt x="6814" y="3161"/>
                  <a:pt x="6836" y="3203"/>
                  <a:pt x="6856" y="3245"/>
                </a:cubicBezTo>
                <a:cubicBezTo>
                  <a:pt x="6937" y="3415"/>
                  <a:pt x="7001" y="3592"/>
                  <a:pt x="7045" y="3775"/>
                </a:cubicBezTo>
                <a:cubicBezTo>
                  <a:pt x="7090" y="3960"/>
                  <a:pt x="7115" y="4150"/>
                  <a:pt x="7119" y="4340"/>
                </a:cubicBezTo>
                <a:lnTo>
                  <a:pt x="7119" y="4376"/>
                </a:lnTo>
                <a:lnTo>
                  <a:pt x="7119" y="4411"/>
                </a:lnTo>
                <a:lnTo>
                  <a:pt x="7119" y="4446"/>
                </a:lnTo>
                <a:lnTo>
                  <a:pt x="7119" y="4466"/>
                </a:lnTo>
                <a:lnTo>
                  <a:pt x="7119" y="4484"/>
                </a:lnTo>
                <a:cubicBezTo>
                  <a:pt x="7118" y="4532"/>
                  <a:pt x="7114" y="4581"/>
                  <a:pt x="7110" y="4630"/>
                </a:cubicBezTo>
                <a:cubicBezTo>
                  <a:pt x="7100" y="4731"/>
                  <a:pt x="7084" y="4831"/>
                  <a:pt x="7062" y="4930"/>
                </a:cubicBezTo>
                <a:cubicBezTo>
                  <a:pt x="7015" y="5140"/>
                  <a:pt x="6938" y="5341"/>
                  <a:pt x="6833" y="5528"/>
                </a:cubicBezTo>
                <a:cubicBezTo>
                  <a:pt x="6809" y="5571"/>
                  <a:pt x="6783" y="5612"/>
                  <a:pt x="6756" y="5653"/>
                </a:cubicBezTo>
                <a:cubicBezTo>
                  <a:pt x="6675" y="5779"/>
                  <a:pt x="6581" y="5897"/>
                  <a:pt x="6476" y="6005"/>
                </a:cubicBezTo>
                <a:cubicBezTo>
                  <a:pt x="6421" y="6063"/>
                  <a:pt x="6363" y="6119"/>
                  <a:pt x="6301" y="6172"/>
                </a:cubicBezTo>
                <a:cubicBezTo>
                  <a:pt x="6271" y="6198"/>
                  <a:pt x="6241" y="6223"/>
                  <a:pt x="6210" y="6248"/>
                </a:cubicBezTo>
                <a:lnTo>
                  <a:pt x="6186" y="6265"/>
                </a:lnTo>
                <a:lnTo>
                  <a:pt x="6164" y="6282"/>
                </a:lnTo>
                <a:cubicBezTo>
                  <a:pt x="6150" y="6293"/>
                  <a:pt x="6136" y="6303"/>
                  <a:pt x="6122" y="6313"/>
                </a:cubicBezTo>
                <a:cubicBezTo>
                  <a:pt x="6008" y="6394"/>
                  <a:pt x="5888" y="6465"/>
                  <a:pt x="5763" y="6525"/>
                </a:cubicBezTo>
                <a:cubicBezTo>
                  <a:pt x="5437" y="6684"/>
                  <a:pt x="5079" y="6777"/>
                  <a:pt x="4716" y="6812"/>
                </a:cubicBezTo>
                <a:close/>
                <a:moveTo>
                  <a:pt x="4984" y="4406"/>
                </a:moveTo>
                <a:lnTo>
                  <a:pt x="4984" y="4406"/>
                </a:lnTo>
                <a:cubicBezTo>
                  <a:pt x="4984" y="4406"/>
                  <a:pt x="4984" y="4404"/>
                  <a:pt x="4984" y="4402"/>
                </a:cubicBezTo>
                <a:lnTo>
                  <a:pt x="4984" y="4382"/>
                </a:lnTo>
                <a:cubicBezTo>
                  <a:pt x="4984" y="4374"/>
                  <a:pt x="4984" y="4365"/>
                  <a:pt x="4982" y="4356"/>
                </a:cubicBezTo>
                <a:cubicBezTo>
                  <a:pt x="4981" y="4337"/>
                  <a:pt x="4978" y="4319"/>
                  <a:pt x="4975" y="4300"/>
                </a:cubicBezTo>
                <a:cubicBezTo>
                  <a:pt x="4971" y="4281"/>
                  <a:pt x="4966" y="4262"/>
                  <a:pt x="4959" y="4243"/>
                </a:cubicBezTo>
                <a:cubicBezTo>
                  <a:pt x="4974" y="4237"/>
                  <a:pt x="4988" y="4231"/>
                  <a:pt x="5003" y="4226"/>
                </a:cubicBezTo>
                <a:cubicBezTo>
                  <a:pt x="5009" y="4255"/>
                  <a:pt x="5013" y="4284"/>
                  <a:pt x="5014" y="4313"/>
                </a:cubicBezTo>
                <a:cubicBezTo>
                  <a:pt x="5015" y="4332"/>
                  <a:pt x="5014" y="4351"/>
                  <a:pt x="5013" y="4370"/>
                </a:cubicBezTo>
                <a:cubicBezTo>
                  <a:pt x="5013" y="4375"/>
                  <a:pt x="5012" y="4379"/>
                  <a:pt x="5011" y="4384"/>
                </a:cubicBezTo>
                <a:lnTo>
                  <a:pt x="5010" y="4390"/>
                </a:lnTo>
                <a:lnTo>
                  <a:pt x="5010" y="4390"/>
                </a:lnTo>
                <a:lnTo>
                  <a:pt x="5010" y="4390"/>
                </a:lnTo>
                <a:cubicBezTo>
                  <a:pt x="5010" y="4376"/>
                  <a:pt x="5010" y="4386"/>
                  <a:pt x="5010" y="4383"/>
                </a:cubicBezTo>
                <a:lnTo>
                  <a:pt x="5010" y="4383"/>
                </a:lnTo>
                <a:lnTo>
                  <a:pt x="5010" y="4386"/>
                </a:lnTo>
                <a:lnTo>
                  <a:pt x="5010" y="4391"/>
                </a:lnTo>
                <a:lnTo>
                  <a:pt x="5010" y="4402"/>
                </a:lnTo>
                <a:lnTo>
                  <a:pt x="5010" y="4405"/>
                </a:lnTo>
                <a:lnTo>
                  <a:pt x="5009" y="4405"/>
                </a:lnTo>
                <a:cubicBezTo>
                  <a:pt x="5009" y="4405"/>
                  <a:pt x="5009" y="4405"/>
                  <a:pt x="5009" y="4405"/>
                </a:cubicBezTo>
                <a:lnTo>
                  <a:pt x="5009" y="4407"/>
                </a:lnTo>
                <a:lnTo>
                  <a:pt x="5009" y="4410"/>
                </a:lnTo>
                <a:cubicBezTo>
                  <a:pt x="5009" y="4415"/>
                  <a:pt x="5008" y="4419"/>
                  <a:pt x="5006" y="4423"/>
                </a:cubicBezTo>
                <a:cubicBezTo>
                  <a:pt x="5005" y="4427"/>
                  <a:pt x="5003" y="4435"/>
                  <a:pt x="5001" y="4440"/>
                </a:cubicBezTo>
                <a:cubicBezTo>
                  <a:pt x="4995" y="4444"/>
                  <a:pt x="4988" y="4447"/>
                  <a:pt x="4981" y="4451"/>
                </a:cubicBezTo>
                <a:cubicBezTo>
                  <a:pt x="4984" y="4437"/>
                  <a:pt x="4985" y="4422"/>
                  <a:pt x="4986" y="4408"/>
                </a:cubicBezTo>
                <a:lnTo>
                  <a:pt x="4986" y="4404"/>
                </a:lnTo>
                <a:lnTo>
                  <a:pt x="4984" y="4406"/>
                </a:lnTo>
                <a:close/>
                <a:moveTo>
                  <a:pt x="4938" y="4188"/>
                </a:moveTo>
                <a:cubicBezTo>
                  <a:pt x="4930" y="4170"/>
                  <a:pt x="4921" y="4153"/>
                  <a:pt x="4912" y="4136"/>
                </a:cubicBezTo>
                <a:lnTo>
                  <a:pt x="4904" y="4124"/>
                </a:lnTo>
                <a:lnTo>
                  <a:pt x="4903" y="4122"/>
                </a:lnTo>
                <a:lnTo>
                  <a:pt x="4903" y="4121"/>
                </a:lnTo>
                <a:lnTo>
                  <a:pt x="4903" y="4121"/>
                </a:lnTo>
                <a:lnTo>
                  <a:pt x="4898" y="4114"/>
                </a:lnTo>
                <a:lnTo>
                  <a:pt x="4897" y="4111"/>
                </a:lnTo>
                <a:lnTo>
                  <a:pt x="4897" y="4110"/>
                </a:lnTo>
                <a:lnTo>
                  <a:pt x="4897" y="4110"/>
                </a:lnTo>
                <a:lnTo>
                  <a:pt x="4948" y="4080"/>
                </a:lnTo>
                <a:lnTo>
                  <a:pt x="4948" y="4080"/>
                </a:lnTo>
                <a:lnTo>
                  <a:pt x="4948" y="4081"/>
                </a:lnTo>
                <a:lnTo>
                  <a:pt x="4951" y="4086"/>
                </a:lnTo>
                <a:lnTo>
                  <a:pt x="4954" y="4091"/>
                </a:lnTo>
                <a:lnTo>
                  <a:pt x="4954" y="4091"/>
                </a:lnTo>
                <a:cubicBezTo>
                  <a:pt x="4955" y="4093"/>
                  <a:pt x="4955" y="4095"/>
                  <a:pt x="4956" y="4097"/>
                </a:cubicBezTo>
                <a:cubicBezTo>
                  <a:pt x="4959" y="4102"/>
                  <a:pt x="4961" y="4107"/>
                  <a:pt x="4964" y="4113"/>
                </a:cubicBezTo>
                <a:cubicBezTo>
                  <a:pt x="4973" y="4134"/>
                  <a:pt x="4982" y="4156"/>
                  <a:pt x="4989" y="4178"/>
                </a:cubicBezTo>
                <a:lnTo>
                  <a:pt x="4991" y="4186"/>
                </a:lnTo>
                <a:cubicBezTo>
                  <a:pt x="4976" y="4192"/>
                  <a:pt x="4960" y="4199"/>
                  <a:pt x="4945" y="4207"/>
                </a:cubicBezTo>
                <a:cubicBezTo>
                  <a:pt x="4944" y="4200"/>
                  <a:pt x="4941" y="4194"/>
                  <a:pt x="4939" y="4188"/>
                </a:cubicBezTo>
                <a:lnTo>
                  <a:pt x="4938" y="4188"/>
                </a:lnTo>
                <a:close/>
                <a:moveTo>
                  <a:pt x="5562" y="3730"/>
                </a:moveTo>
                <a:lnTo>
                  <a:pt x="5562" y="3730"/>
                </a:lnTo>
                <a:lnTo>
                  <a:pt x="5559" y="3732"/>
                </a:lnTo>
                <a:lnTo>
                  <a:pt x="5559" y="3732"/>
                </a:lnTo>
                <a:lnTo>
                  <a:pt x="5559" y="3732"/>
                </a:lnTo>
                <a:lnTo>
                  <a:pt x="5559" y="3732"/>
                </a:lnTo>
                <a:lnTo>
                  <a:pt x="5559" y="3732"/>
                </a:lnTo>
                <a:lnTo>
                  <a:pt x="5558" y="3732"/>
                </a:lnTo>
                <a:lnTo>
                  <a:pt x="5563" y="3729"/>
                </a:lnTo>
                <a:lnTo>
                  <a:pt x="5563" y="3729"/>
                </a:lnTo>
                <a:lnTo>
                  <a:pt x="5562" y="3730"/>
                </a:lnTo>
                <a:close/>
                <a:moveTo>
                  <a:pt x="5754" y="4389"/>
                </a:moveTo>
                <a:lnTo>
                  <a:pt x="5754" y="4422"/>
                </a:lnTo>
                <a:cubicBezTo>
                  <a:pt x="5754" y="4426"/>
                  <a:pt x="5754" y="4433"/>
                  <a:pt x="5754" y="4439"/>
                </a:cubicBezTo>
                <a:lnTo>
                  <a:pt x="5754" y="4457"/>
                </a:lnTo>
                <a:cubicBezTo>
                  <a:pt x="5754" y="4468"/>
                  <a:pt x="5753" y="4480"/>
                  <a:pt x="5752" y="4492"/>
                </a:cubicBezTo>
                <a:cubicBezTo>
                  <a:pt x="5751" y="4515"/>
                  <a:pt x="5748" y="4539"/>
                  <a:pt x="5745" y="4561"/>
                </a:cubicBezTo>
                <a:cubicBezTo>
                  <a:pt x="5734" y="4650"/>
                  <a:pt x="5709" y="4736"/>
                  <a:pt x="5673" y="4817"/>
                </a:cubicBezTo>
                <a:cubicBezTo>
                  <a:pt x="5637" y="4896"/>
                  <a:pt x="5588" y="4968"/>
                  <a:pt x="5529" y="5030"/>
                </a:cubicBezTo>
                <a:cubicBezTo>
                  <a:pt x="5499" y="5062"/>
                  <a:pt x="5466" y="5092"/>
                  <a:pt x="5432" y="5119"/>
                </a:cubicBezTo>
                <a:cubicBezTo>
                  <a:pt x="5414" y="5133"/>
                  <a:pt x="5396" y="5146"/>
                  <a:pt x="5377" y="5159"/>
                </a:cubicBezTo>
                <a:cubicBezTo>
                  <a:pt x="5368" y="5165"/>
                  <a:pt x="5358" y="5172"/>
                  <a:pt x="5347" y="5179"/>
                </a:cubicBezTo>
                <a:cubicBezTo>
                  <a:pt x="5337" y="5186"/>
                  <a:pt x="5326" y="5192"/>
                  <a:pt x="5315" y="5198"/>
                </a:cubicBezTo>
                <a:cubicBezTo>
                  <a:pt x="5145" y="5295"/>
                  <a:pt x="4955" y="5353"/>
                  <a:pt x="4760" y="5368"/>
                </a:cubicBezTo>
                <a:cubicBezTo>
                  <a:pt x="4950" y="5340"/>
                  <a:pt x="5133" y="5271"/>
                  <a:pt x="5295" y="5167"/>
                </a:cubicBezTo>
                <a:cubicBezTo>
                  <a:pt x="5305" y="5161"/>
                  <a:pt x="5315" y="5154"/>
                  <a:pt x="5325" y="5147"/>
                </a:cubicBezTo>
                <a:lnTo>
                  <a:pt x="5339" y="5137"/>
                </a:lnTo>
                <a:lnTo>
                  <a:pt x="5353" y="5127"/>
                </a:lnTo>
                <a:cubicBezTo>
                  <a:pt x="5370" y="5113"/>
                  <a:pt x="5386" y="5100"/>
                  <a:pt x="5402" y="5086"/>
                </a:cubicBezTo>
                <a:cubicBezTo>
                  <a:pt x="5433" y="5059"/>
                  <a:pt x="5462" y="5029"/>
                  <a:pt x="5489" y="4997"/>
                </a:cubicBezTo>
                <a:cubicBezTo>
                  <a:pt x="5540" y="4937"/>
                  <a:pt x="5581" y="4868"/>
                  <a:pt x="5611" y="4795"/>
                </a:cubicBezTo>
                <a:cubicBezTo>
                  <a:pt x="5641" y="4719"/>
                  <a:pt x="5660" y="4640"/>
                  <a:pt x="5667" y="4559"/>
                </a:cubicBezTo>
                <a:cubicBezTo>
                  <a:pt x="5676" y="4472"/>
                  <a:pt x="5674" y="4384"/>
                  <a:pt x="5662" y="4298"/>
                </a:cubicBezTo>
                <a:cubicBezTo>
                  <a:pt x="5644" y="4160"/>
                  <a:pt x="5603" y="4027"/>
                  <a:pt x="5540" y="3904"/>
                </a:cubicBezTo>
                <a:lnTo>
                  <a:pt x="5540" y="3903"/>
                </a:lnTo>
                <a:cubicBezTo>
                  <a:pt x="5542" y="3896"/>
                  <a:pt x="5544" y="3889"/>
                  <a:pt x="5546" y="3882"/>
                </a:cubicBezTo>
                <a:lnTo>
                  <a:pt x="5546" y="3881"/>
                </a:lnTo>
                <a:lnTo>
                  <a:pt x="5546" y="3881"/>
                </a:lnTo>
                <a:lnTo>
                  <a:pt x="5546" y="3880"/>
                </a:lnTo>
                <a:lnTo>
                  <a:pt x="5546" y="3878"/>
                </a:lnTo>
                <a:lnTo>
                  <a:pt x="5546" y="3876"/>
                </a:lnTo>
                <a:lnTo>
                  <a:pt x="5545" y="3880"/>
                </a:lnTo>
                <a:lnTo>
                  <a:pt x="5545" y="3882"/>
                </a:lnTo>
                <a:lnTo>
                  <a:pt x="5547" y="3873"/>
                </a:lnTo>
                <a:lnTo>
                  <a:pt x="5549" y="3869"/>
                </a:lnTo>
                <a:lnTo>
                  <a:pt x="5550" y="3865"/>
                </a:lnTo>
                <a:lnTo>
                  <a:pt x="5551" y="3861"/>
                </a:lnTo>
                <a:lnTo>
                  <a:pt x="5551" y="3862"/>
                </a:lnTo>
                <a:lnTo>
                  <a:pt x="5551" y="3862"/>
                </a:lnTo>
                <a:lnTo>
                  <a:pt x="5551" y="3861"/>
                </a:lnTo>
                <a:lnTo>
                  <a:pt x="5551" y="3861"/>
                </a:lnTo>
                <a:lnTo>
                  <a:pt x="5554" y="3853"/>
                </a:lnTo>
                <a:lnTo>
                  <a:pt x="5557" y="3844"/>
                </a:lnTo>
                <a:lnTo>
                  <a:pt x="5558" y="3841"/>
                </a:lnTo>
                <a:lnTo>
                  <a:pt x="5561" y="3833"/>
                </a:lnTo>
                <a:lnTo>
                  <a:pt x="5561" y="3836"/>
                </a:lnTo>
                <a:lnTo>
                  <a:pt x="5561" y="3835"/>
                </a:lnTo>
                <a:lnTo>
                  <a:pt x="5561" y="3833"/>
                </a:lnTo>
                <a:lnTo>
                  <a:pt x="5561" y="3833"/>
                </a:lnTo>
                <a:lnTo>
                  <a:pt x="5564" y="3824"/>
                </a:lnTo>
                <a:lnTo>
                  <a:pt x="5566" y="3818"/>
                </a:lnTo>
                <a:lnTo>
                  <a:pt x="5568" y="3813"/>
                </a:lnTo>
                <a:lnTo>
                  <a:pt x="5567" y="3816"/>
                </a:lnTo>
                <a:lnTo>
                  <a:pt x="5567" y="3814"/>
                </a:lnTo>
                <a:lnTo>
                  <a:pt x="5567" y="3814"/>
                </a:lnTo>
                <a:lnTo>
                  <a:pt x="5567" y="3813"/>
                </a:lnTo>
                <a:lnTo>
                  <a:pt x="5567" y="3813"/>
                </a:lnTo>
                <a:lnTo>
                  <a:pt x="5567" y="3812"/>
                </a:lnTo>
                <a:lnTo>
                  <a:pt x="5567" y="3812"/>
                </a:lnTo>
                <a:lnTo>
                  <a:pt x="5567" y="3810"/>
                </a:lnTo>
                <a:lnTo>
                  <a:pt x="5567" y="3810"/>
                </a:lnTo>
                <a:lnTo>
                  <a:pt x="5570" y="3801"/>
                </a:lnTo>
                <a:lnTo>
                  <a:pt x="5572" y="3796"/>
                </a:lnTo>
                <a:lnTo>
                  <a:pt x="5572" y="3796"/>
                </a:lnTo>
                <a:lnTo>
                  <a:pt x="5575" y="3789"/>
                </a:lnTo>
                <a:lnTo>
                  <a:pt x="5577" y="3783"/>
                </a:lnTo>
                <a:lnTo>
                  <a:pt x="5578" y="3780"/>
                </a:lnTo>
                <a:lnTo>
                  <a:pt x="5579" y="3778"/>
                </a:lnTo>
                <a:lnTo>
                  <a:pt x="5580" y="3775"/>
                </a:lnTo>
                <a:lnTo>
                  <a:pt x="5580" y="3776"/>
                </a:lnTo>
                <a:lnTo>
                  <a:pt x="5580" y="3775"/>
                </a:lnTo>
                <a:lnTo>
                  <a:pt x="5580" y="3775"/>
                </a:lnTo>
                <a:lnTo>
                  <a:pt x="5580" y="3775"/>
                </a:lnTo>
                <a:lnTo>
                  <a:pt x="5580" y="3776"/>
                </a:lnTo>
                <a:lnTo>
                  <a:pt x="5580" y="3775"/>
                </a:lnTo>
                <a:cubicBezTo>
                  <a:pt x="5585" y="3783"/>
                  <a:pt x="5590" y="3791"/>
                  <a:pt x="5594" y="3800"/>
                </a:cubicBezTo>
                <a:cubicBezTo>
                  <a:pt x="5605" y="3821"/>
                  <a:pt x="5616" y="3843"/>
                  <a:pt x="5626" y="3864"/>
                </a:cubicBezTo>
                <a:cubicBezTo>
                  <a:pt x="5648" y="3907"/>
                  <a:pt x="5667" y="3951"/>
                  <a:pt x="5684" y="3996"/>
                </a:cubicBezTo>
                <a:cubicBezTo>
                  <a:pt x="5715" y="4088"/>
                  <a:pt x="5736" y="4182"/>
                  <a:pt x="5746" y="4278"/>
                </a:cubicBezTo>
                <a:cubicBezTo>
                  <a:pt x="5749" y="4302"/>
                  <a:pt x="5751" y="4326"/>
                  <a:pt x="5752" y="4349"/>
                </a:cubicBezTo>
                <a:cubicBezTo>
                  <a:pt x="5752" y="4361"/>
                  <a:pt x="5753" y="4373"/>
                  <a:pt x="5753" y="4385"/>
                </a:cubicBezTo>
                <a:lnTo>
                  <a:pt x="5753" y="4390"/>
                </a:lnTo>
                <a:lnTo>
                  <a:pt x="5753" y="4390"/>
                </a:lnTo>
                <a:lnTo>
                  <a:pt x="5754" y="4389"/>
                </a:lnTo>
                <a:close/>
                <a:moveTo>
                  <a:pt x="5091" y="4144"/>
                </a:moveTo>
                <a:cubicBezTo>
                  <a:pt x="5081" y="4119"/>
                  <a:pt x="5069" y="4096"/>
                  <a:pt x="5055" y="4072"/>
                </a:cubicBezTo>
                <a:lnTo>
                  <a:pt x="5045" y="4056"/>
                </a:lnTo>
                <a:lnTo>
                  <a:pt x="5041" y="4049"/>
                </a:lnTo>
                <a:cubicBezTo>
                  <a:pt x="5065" y="4043"/>
                  <a:pt x="5089" y="4037"/>
                  <a:pt x="5114" y="4033"/>
                </a:cubicBezTo>
                <a:cubicBezTo>
                  <a:pt x="5128" y="4061"/>
                  <a:pt x="5140" y="4090"/>
                  <a:pt x="5151" y="4119"/>
                </a:cubicBezTo>
                <a:cubicBezTo>
                  <a:pt x="5153" y="4126"/>
                  <a:pt x="5155" y="4133"/>
                  <a:pt x="5157" y="4139"/>
                </a:cubicBezTo>
                <a:cubicBezTo>
                  <a:pt x="5136" y="4143"/>
                  <a:pt x="5115" y="4148"/>
                  <a:pt x="5095" y="4153"/>
                </a:cubicBezTo>
                <a:lnTo>
                  <a:pt x="5091" y="4144"/>
                </a:lnTo>
                <a:close/>
                <a:moveTo>
                  <a:pt x="5500" y="3769"/>
                </a:moveTo>
                <a:lnTo>
                  <a:pt x="5500" y="3769"/>
                </a:lnTo>
                <a:lnTo>
                  <a:pt x="5500" y="3769"/>
                </a:lnTo>
                <a:lnTo>
                  <a:pt x="5500" y="3769"/>
                </a:lnTo>
                <a:lnTo>
                  <a:pt x="5500" y="3769"/>
                </a:lnTo>
                <a:lnTo>
                  <a:pt x="5501" y="3769"/>
                </a:lnTo>
                <a:lnTo>
                  <a:pt x="5501" y="3769"/>
                </a:lnTo>
                <a:lnTo>
                  <a:pt x="5500" y="3769"/>
                </a:lnTo>
                <a:close/>
                <a:moveTo>
                  <a:pt x="5638" y="3670"/>
                </a:moveTo>
                <a:lnTo>
                  <a:pt x="5638" y="3670"/>
                </a:lnTo>
                <a:close/>
                <a:moveTo>
                  <a:pt x="5480" y="4390"/>
                </a:moveTo>
                <a:lnTo>
                  <a:pt x="5480" y="4390"/>
                </a:lnTo>
                <a:cubicBezTo>
                  <a:pt x="5480" y="4392"/>
                  <a:pt x="5480" y="4392"/>
                  <a:pt x="5480" y="4390"/>
                </a:cubicBezTo>
                <a:close/>
                <a:moveTo>
                  <a:pt x="5480" y="4387"/>
                </a:moveTo>
                <a:lnTo>
                  <a:pt x="5480" y="4387"/>
                </a:lnTo>
                <a:close/>
                <a:moveTo>
                  <a:pt x="5435" y="4437"/>
                </a:moveTo>
                <a:lnTo>
                  <a:pt x="5435" y="4437"/>
                </a:lnTo>
                <a:lnTo>
                  <a:pt x="5438" y="4420"/>
                </a:lnTo>
                <a:lnTo>
                  <a:pt x="5433" y="4455"/>
                </a:lnTo>
                <a:lnTo>
                  <a:pt x="5435" y="4439"/>
                </a:lnTo>
                <a:lnTo>
                  <a:pt x="5435" y="4439"/>
                </a:lnTo>
                <a:lnTo>
                  <a:pt x="5435" y="4437"/>
                </a:lnTo>
                <a:close/>
                <a:moveTo>
                  <a:pt x="5435" y="4435"/>
                </a:moveTo>
                <a:lnTo>
                  <a:pt x="5435" y="4435"/>
                </a:lnTo>
                <a:lnTo>
                  <a:pt x="5436" y="4426"/>
                </a:lnTo>
                <a:lnTo>
                  <a:pt x="5436" y="4423"/>
                </a:lnTo>
                <a:lnTo>
                  <a:pt x="5435" y="4435"/>
                </a:lnTo>
                <a:close/>
                <a:moveTo>
                  <a:pt x="5455" y="4302"/>
                </a:moveTo>
                <a:lnTo>
                  <a:pt x="5455" y="4302"/>
                </a:lnTo>
                <a:lnTo>
                  <a:pt x="5455" y="4299"/>
                </a:lnTo>
                <a:lnTo>
                  <a:pt x="5453" y="4313"/>
                </a:lnTo>
                <a:lnTo>
                  <a:pt x="5453" y="4315"/>
                </a:lnTo>
                <a:lnTo>
                  <a:pt x="5453" y="4313"/>
                </a:lnTo>
                <a:lnTo>
                  <a:pt x="5453" y="4318"/>
                </a:lnTo>
                <a:lnTo>
                  <a:pt x="5453" y="4318"/>
                </a:lnTo>
                <a:lnTo>
                  <a:pt x="5453" y="4315"/>
                </a:lnTo>
                <a:lnTo>
                  <a:pt x="5452" y="4320"/>
                </a:lnTo>
                <a:lnTo>
                  <a:pt x="5452" y="4323"/>
                </a:lnTo>
                <a:lnTo>
                  <a:pt x="5452" y="4323"/>
                </a:lnTo>
                <a:lnTo>
                  <a:pt x="5452" y="4325"/>
                </a:lnTo>
                <a:lnTo>
                  <a:pt x="5452" y="4329"/>
                </a:lnTo>
                <a:lnTo>
                  <a:pt x="5452" y="4329"/>
                </a:lnTo>
                <a:lnTo>
                  <a:pt x="5451" y="4334"/>
                </a:lnTo>
                <a:lnTo>
                  <a:pt x="5451" y="4330"/>
                </a:lnTo>
                <a:lnTo>
                  <a:pt x="5449" y="4342"/>
                </a:lnTo>
                <a:lnTo>
                  <a:pt x="5449" y="4348"/>
                </a:lnTo>
                <a:lnTo>
                  <a:pt x="5449" y="4349"/>
                </a:lnTo>
                <a:lnTo>
                  <a:pt x="5450" y="4344"/>
                </a:lnTo>
                <a:lnTo>
                  <a:pt x="5450" y="4347"/>
                </a:lnTo>
                <a:lnTo>
                  <a:pt x="5449" y="4353"/>
                </a:lnTo>
                <a:lnTo>
                  <a:pt x="5449" y="4349"/>
                </a:lnTo>
                <a:lnTo>
                  <a:pt x="5449" y="4351"/>
                </a:lnTo>
                <a:lnTo>
                  <a:pt x="5449" y="4353"/>
                </a:lnTo>
                <a:lnTo>
                  <a:pt x="5449" y="4356"/>
                </a:lnTo>
                <a:lnTo>
                  <a:pt x="5449" y="4358"/>
                </a:lnTo>
                <a:lnTo>
                  <a:pt x="5449" y="4358"/>
                </a:lnTo>
                <a:cubicBezTo>
                  <a:pt x="5442" y="4359"/>
                  <a:pt x="5434" y="4359"/>
                  <a:pt x="5426" y="4359"/>
                </a:cubicBezTo>
                <a:lnTo>
                  <a:pt x="5410" y="4359"/>
                </a:lnTo>
                <a:cubicBezTo>
                  <a:pt x="5410" y="4353"/>
                  <a:pt x="5409" y="4347"/>
                  <a:pt x="5409" y="4341"/>
                </a:cubicBezTo>
                <a:cubicBezTo>
                  <a:pt x="5407" y="4324"/>
                  <a:pt x="5404" y="4307"/>
                  <a:pt x="5401" y="4289"/>
                </a:cubicBezTo>
                <a:cubicBezTo>
                  <a:pt x="5400" y="4283"/>
                  <a:pt x="5399" y="4277"/>
                  <a:pt x="5398" y="4271"/>
                </a:cubicBezTo>
                <a:lnTo>
                  <a:pt x="5396" y="4271"/>
                </a:lnTo>
                <a:cubicBezTo>
                  <a:pt x="5419" y="4271"/>
                  <a:pt x="5439" y="4273"/>
                  <a:pt x="5450" y="4274"/>
                </a:cubicBezTo>
                <a:lnTo>
                  <a:pt x="5459" y="4274"/>
                </a:lnTo>
                <a:lnTo>
                  <a:pt x="5459" y="4270"/>
                </a:lnTo>
                <a:lnTo>
                  <a:pt x="5459" y="4271"/>
                </a:lnTo>
                <a:lnTo>
                  <a:pt x="5459" y="4274"/>
                </a:lnTo>
                <a:lnTo>
                  <a:pt x="5459" y="4273"/>
                </a:lnTo>
                <a:lnTo>
                  <a:pt x="5459" y="4275"/>
                </a:lnTo>
                <a:lnTo>
                  <a:pt x="5459" y="4274"/>
                </a:lnTo>
                <a:lnTo>
                  <a:pt x="5459" y="4276"/>
                </a:lnTo>
                <a:lnTo>
                  <a:pt x="5459" y="4279"/>
                </a:lnTo>
                <a:lnTo>
                  <a:pt x="5459" y="4282"/>
                </a:lnTo>
                <a:lnTo>
                  <a:pt x="5457" y="4292"/>
                </a:lnTo>
                <a:lnTo>
                  <a:pt x="5457" y="4290"/>
                </a:lnTo>
                <a:lnTo>
                  <a:pt x="5456" y="4296"/>
                </a:lnTo>
                <a:lnTo>
                  <a:pt x="5455" y="4302"/>
                </a:lnTo>
                <a:close/>
                <a:moveTo>
                  <a:pt x="5185" y="4441"/>
                </a:moveTo>
                <a:cubicBezTo>
                  <a:pt x="5185" y="4444"/>
                  <a:pt x="5184" y="4447"/>
                  <a:pt x="5184" y="4450"/>
                </a:cubicBezTo>
                <a:cubicBezTo>
                  <a:pt x="5179" y="4480"/>
                  <a:pt x="5170" y="4510"/>
                  <a:pt x="5157" y="4538"/>
                </a:cubicBezTo>
                <a:cubicBezTo>
                  <a:pt x="5148" y="4540"/>
                  <a:pt x="5140" y="4542"/>
                  <a:pt x="5132" y="4545"/>
                </a:cubicBezTo>
                <a:cubicBezTo>
                  <a:pt x="5140" y="4543"/>
                  <a:pt x="5148" y="4541"/>
                  <a:pt x="5156" y="4539"/>
                </a:cubicBezTo>
                <a:cubicBezTo>
                  <a:pt x="5152" y="4546"/>
                  <a:pt x="5149" y="4552"/>
                  <a:pt x="5144" y="4559"/>
                </a:cubicBezTo>
                <a:cubicBezTo>
                  <a:pt x="5130" y="4581"/>
                  <a:pt x="5110" y="4600"/>
                  <a:pt x="5086" y="4613"/>
                </a:cubicBezTo>
                <a:cubicBezTo>
                  <a:pt x="5104" y="4595"/>
                  <a:pt x="5117" y="4574"/>
                  <a:pt x="5126" y="4551"/>
                </a:cubicBezTo>
                <a:cubicBezTo>
                  <a:pt x="5138" y="4518"/>
                  <a:pt x="5146" y="4483"/>
                  <a:pt x="5147" y="4447"/>
                </a:cubicBezTo>
                <a:cubicBezTo>
                  <a:pt x="5160" y="4445"/>
                  <a:pt x="5173" y="4443"/>
                  <a:pt x="5185" y="4441"/>
                </a:cubicBezTo>
                <a:close/>
                <a:moveTo>
                  <a:pt x="5169" y="4090"/>
                </a:moveTo>
                <a:cubicBezTo>
                  <a:pt x="5159" y="4069"/>
                  <a:pt x="5148" y="4048"/>
                  <a:pt x="5137" y="4028"/>
                </a:cubicBezTo>
                <a:lnTo>
                  <a:pt x="5137" y="4028"/>
                </a:lnTo>
                <a:cubicBezTo>
                  <a:pt x="5160" y="4024"/>
                  <a:pt x="5183" y="4021"/>
                  <a:pt x="5207" y="4019"/>
                </a:cubicBezTo>
                <a:lnTo>
                  <a:pt x="5218" y="4018"/>
                </a:lnTo>
                <a:lnTo>
                  <a:pt x="5219" y="4020"/>
                </a:lnTo>
                <a:cubicBezTo>
                  <a:pt x="5235" y="4053"/>
                  <a:pt x="5249" y="4088"/>
                  <a:pt x="5260" y="4124"/>
                </a:cubicBezTo>
                <a:lnTo>
                  <a:pt x="5232" y="4127"/>
                </a:lnTo>
                <a:cubicBezTo>
                  <a:pt x="5218" y="4129"/>
                  <a:pt x="5203" y="4131"/>
                  <a:pt x="5188" y="4133"/>
                </a:cubicBezTo>
                <a:cubicBezTo>
                  <a:pt x="5183" y="4119"/>
                  <a:pt x="5177" y="4105"/>
                  <a:pt x="5170" y="4091"/>
                </a:cubicBezTo>
                <a:lnTo>
                  <a:pt x="5169" y="4090"/>
                </a:lnTo>
                <a:close/>
                <a:moveTo>
                  <a:pt x="5035" y="4041"/>
                </a:moveTo>
                <a:lnTo>
                  <a:pt x="5035" y="4040"/>
                </a:lnTo>
                <a:lnTo>
                  <a:pt x="5032" y="4035"/>
                </a:lnTo>
                <a:lnTo>
                  <a:pt x="5031" y="4033"/>
                </a:lnTo>
                <a:lnTo>
                  <a:pt x="5095" y="3997"/>
                </a:lnTo>
                <a:lnTo>
                  <a:pt x="5096" y="3999"/>
                </a:lnTo>
                <a:lnTo>
                  <a:pt x="5099" y="4005"/>
                </a:lnTo>
                <a:lnTo>
                  <a:pt x="5101" y="4008"/>
                </a:lnTo>
                <a:lnTo>
                  <a:pt x="5101" y="4008"/>
                </a:lnTo>
                <a:lnTo>
                  <a:pt x="5101" y="4009"/>
                </a:lnTo>
                <a:lnTo>
                  <a:pt x="5107" y="4020"/>
                </a:lnTo>
                <a:lnTo>
                  <a:pt x="5107" y="4021"/>
                </a:lnTo>
                <a:cubicBezTo>
                  <a:pt x="5084" y="4028"/>
                  <a:pt x="5060" y="4034"/>
                  <a:pt x="5036" y="4041"/>
                </a:cubicBezTo>
                <a:lnTo>
                  <a:pt x="5035" y="4041"/>
                </a:lnTo>
                <a:close/>
                <a:moveTo>
                  <a:pt x="5127" y="4013"/>
                </a:moveTo>
                <a:lnTo>
                  <a:pt x="5123" y="4006"/>
                </a:lnTo>
                <a:lnTo>
                  <a:pt x="5121" y="4002"/>
                </a:lnTo>
                <a:lnTo>
                  <a:pt x="5119" y="4001"/>
                </a:lnTo>
                <a:lnTo>
                  <a:pt x="5119" y="4001"/>
                </a:lnTo>
                <a:lnTo>
                  <a:pt x="5118" y="3999"/>
                </a:lnTo>
                <a:lnTo>
                  <a:pt x="5114" y="3992"/>
                </a:lnTo>
                <a:lnTo>
                  <a:pt x="5112" y="3988"/>
                </a:lnTo>
                <a:lnTo>
                  <a:pt x="5182" y="3949"/>
                </a:lnTo>
                <a:lnTo>
                  <a:pt x="5183" y="3951"/>
                </a:lnTo>
                <a:lnTo>
                  <a:pt x="5186" y="3956"/>
                </a:lnTo>
                <a:lnTo>
                  <a:pt x="5191" y="3965"/>
                </a:lnTo>
                <a:lnTo>
                  <a:pt x="5197" y="3976"/>
                </a:lnTo>
                <a:cubicBezTo>
                  <a:pt x="5202" y="3985"/>
                  <a:pt x="5207" y="3995"/>
                  <a:pt x="5212" y="4004"/>
                </a:cubicBezTo>
                <a:cubicBezTo>
                  <a:pt x="5194" y="4007"/>
                  <a:pt x="5176" y="4009"/>
                  <a:pt x="5159" y="4012"/>
                </a:cubicBezTo>
                <a:lnTo>
                  <a:pt x="5130" y="4018"/>
                </a:lnTo>
                <a:lnTo>
                  <a:pt x="5127" y="4013"/>
                </a:lnTo>
                <a:close/>
                <a:moveTo>
                  <a:pt x="5418" y="4049"/>
                </a:moveTo>
                <a:cubicBezTo>
                  <a:pt x="5426" y="4072"/>
                  <a:pt x="5434" y="4094"/>
                  <a:pt x="5439" y="4116"/>
                </a:cubicBezTo>
                <a:lnTo>
                  <a:pt x="5403" y="4116"/>
                </a:lnTo>
                <a:cubicBezTo>
                  <a:pt x="5387" y="4116"/>
                  <a:pt x="5370" y="4117"/>
                  <a:pt x="5352" y="4118"/>
                </a:cubicBezTo>
                <a:cubicBezTo>
                  <a:pt x="5348" y="4107"/>
                  <a:pt x="5344" y="4096"/>
                  <a:pt x="5339" y="4086"/>
                </a:cubicBezTo>
                <a:cubicBezTo>
                  <a:pt x="5329" y="4061"/>
                  <a:pt x="5318" y="4036"/>
                  <a:pt x="5305" y="4012"/>
                </a:cubicBezTo>
                <a:lnTo>
                  <a:pt x="5339" y="4012"/>
                </a:lnTo>
                <a:cubicBezTo>
                  <a:pt x="5361" y="4012"/>
                  <a:pt x="5383" y="4012"/>
                  <a:pt x="5403" y="4012"/>
                </a:cubicBezTo>
                <a:cubicBezTo>
                  <a:pt x="5409" y="4024"/>
                  <a:pt x="5414" y="4037"/>
                  <a:pt x="5419" y="4050"/>
                </a:cubicBezTo>
                <a:lnTo>
                  <a:pt x="5418" y="4049"/>
                </a:lnTo>
                <a:close/>
                <a:moveTo>
                  <a:pt x="5488" y="4112"/>
                </a:moveTo>
                <a:lnTo>
                  <a:pt x="5487" y="4117"/>
                </a:lnTo>
                <a:lnTo>
                  <a:pt x="5487" y="4117"/>
                </a:lnTo>
                <a:lnTo>
                  <a:pt x="5487" y="4117"/>
                </a:lnTo>
                <a:lnTo>
                  <a:pt x="5488" y="4113"/>
                </a:lnTo>
                <a:lnTo>
                  <a:pt x="5488" y="4112"/>
                </a:lnTo>
                <a:close/>
                <a:moveTo>
                  <a:pt x="5460" y="4268"/>
                </a:moveTo>
                <a:lnTo>
                  <a:pt x="5460" y="4268"/>
                </a:lnTo>
                <a:lnTo>
                  <a:pt x="5460" y="4268"/>
                </a:lnTo>
                <a:lnTo>
                  <a:pt x="5458" y="4268"/>
                </a:lnTo>
                <a:lnTo>
                  <a:pt x="5415" y="4268"/>
                </a:lnTo>
                <a:lnTo>
                  <a:pt x="5395" y="4268"/>
                </a:lnTo>
                <a:cubicBezTo>
                  <a:pt x="5388" y="4236"/>
                  <a:pt x="5381" y="4205"/>
                  <a:pt x="5371" y="4174"/>
                </a:cubicBezTo>
                <a:cubicBezTo>
                  <a:pt x="5406" y="4174"/>
                  <a:pt x="5435" y="4175"/>
                  <a:pt x="5456" y="4177"/>
                </a:cubicBezTo>
                <a:cubicBezTo>
                  <a:pt x="5460" y="4195"/>
                  <a:pt x="5464" y="4213"/>
                  <a:pt x="5467" y="4231"/>
                </a:cubicBezTo>
                <a:lnTo>
                  <a:pt x="5465" y="4242"/>
                </a:lnTo>
                <a:lnTo>
                  <a:pt x="5465" y="4246"/>
                </a:lnTo>
                <a:lnTo>
                  <a:pt x="5465" y="4247"/>
                </a:lnTo>
                <a:lnTo>
                  <a:pt x="5465" y="4247"/>
                </a:lnTo>
                <a:lnTo>
                  <a:pt x="5465" y="4249"/>
                </a:lnTo>
                <a:lnTo>
                  <a:pt x="5464" y="4256"/>
                </a:lnTo>
                <a:lnTo>
                  <a:pt x="5463" y="4261"/>
                </a:lnTo>
                <a:lnTo>
                  <a:pt x="5463" y="4261"/>
                </a:lnTo>
                <a:lnTo>
                  <a:pt x="5463" y="4264"/>
                </a:lnTo>
                <a:lnTo>
                  <a:pt x="5463" y="4266"/>
                </a:lnTo>
                <a:lnTo>
                  <a:pt x="5460" y="4268"/>
                </a:lnTo>
                <a:close/>
                <a:moveTo>
                  <a:pt x="5233" y="4547"/>
                </a:moveTo>
                <a:cubicBezTo>
                  <a:pt x="5235" y="4540"/>
                  <a:pt x="5236" y="4534"/>
                  <a:pt x="5237" y="4527"/>
                </a:cubicBezTo>
                <a:lnTo>
                  <a:pt x="5243" y="4527"/>
                </a:lnTo>
                <a:cubicBezTo>
                  <a:pt x="5252" y="4527"/>
                  <a:pt x="5262" y="4526"/>
                  <a:pt x="5272" y="4525"/>
                </a:cubicBezTo>
                <a:lnTo>
                  <a:pt x="5278" y="4525"/>
                </a:lnTo>
                <a:cubicBezTo>
                  <a:pt x="5275" y="4537"/>
                  <a:pt x="5272" y="4547"/>
                  <a:pt x="5268" y="4557"/>
                </a:cubicBezTo>
                <a:cubicBezTo>
                  <a:pt x="5261" y="4578"/>
                  <a:pt x="5251" y="4599"/>
                  <a:pt x="5240" y="4618"/>
                </a:cubicBezTo>
                <a:lnTo>
                  <a:pt x="5227" y="4620"/>
                </a:lnTo>
                <a:cubicBezTo>
                  <a:pt x="5220" y="4621"/>
                  <a:pt x="5213" y="4623"/>
                  <a:pt x="5206" y="4625"/>
                </a:cubicBezTo>
                <a:cubicBezTo>
                  <a:pt x="5218" y="4600"/>
                  <a:pt x="5227" y="4574"/>
                  <a:pt x="5233" y="4547"/>
                </a:cubicBezTo>
                <a:close/>
                <a:moveTo>
                  <a:pt x="5294" y="4441"/>
                </a:moveTo>
                <a:cubicBezTo>
                  <a:pt x="5292" y="4456"/>
                  <a:pt x="5290" y="4470"/>
                  <a:pt x="5288" y="4484"/>
                </a:cubicBezTo>
                <a:cubicBezTo>
                  <a:pt x="5285" y="4497"/>
                  <a:pt x="5283" y="4506"/>
                  <a:pt x="5280" y="4516"/>
                </a:cubicBezTo>
                <a:lnTo>
                  <a:pt x="5274" y="4516"/>
                </a:lnTo>
                <a:cubicBezTo>
                  <a:pt x="5261" y="4517"/>
                  <a:pt x="5250" y="4518"/>
                  <a:pt x="5238" y="4520"/>
                </a:cubicBezTo>
                <a:cubicBezTo>
                  <a:pt x="5243" y="4492"/>
                  <a:pt x="5246" y="4463"/>
                  <a:pt x="5246" y="4434"/>
                </a:cubicBezTo>
                <a:cubicBezTo>
                  <a:pt x="5260" y="4433"/>
                  <a:pt x="5275" y="4433"/>
                  <a:pt x="5291" y="4433"/>
                </a:cubicBezTo>
                <a:lnTo>
                  <a:pt x="5294" y="4433"/>
                </a:lnTo>
                <a:cubicBezTo>
                  <a:pt x="5294" y="4436"/>
                  <a:pt x="5294" y="4439"/>
                  <a:pt x="5294" y="4441"/>
                </a:cubicBezTo>
                <a:close/>
                <a:moveTo>
                  <a:pt x="5464" y="4249"/>
                </a:moveTo>
                <a:lnTo>
                  <a:pt x="5464" y="4251"/>
                </a:lnTo>
                <a:lnTo>
                  <a:pt x="5464" y="4249"/>
                </a:lnTo>
                <a:close/>
                <a:moveTo>
                  <a:pt x="5469" y="4217"/>
                </a:moveTo>
                <a:lnTo>
                  <a:pt x="5469" y="4220"/>
                </a:lnTo>
                <a:lnTo>
                  <a:pt x="5469" y="4220"/>
                </a:lnTo>
                <a:lnTo>
                  <a:pt x="5469" y="4218"/>
                </a:lnTo>
                <a:lnTo>
                  <a:pt x="5469" y="4217"/>
                </a:lnTo>
                <a:close/>
                <a:moveTo>
                  <a:pt x="5467" y="4232"/>
                </a:moveTo>
                <a:lnTo>
                  <a:pt x="5467" y="4232"/>
                </a:lnTo>
                <a:close/>
                <a:moveTo>
                  <a:pt x="5478" y="4169"/>
                </a:moveTo>
                <a:lnTo>
                  <a:pt x="5478" y="4168"/>
                </a:lnTo>
                <a:lnTo>
                  <a:pt x="5478" y="4169"/>
                </a:lnTo>
                <a:close/>
                <a:moveTo>
                  <a:pt x="5466" y="4234"/>
                </a:moveTo>
                <a:lnTo>
                  <a:pt x="5466" y="4234"/>
                </a:lnTo>
                <a:lnTo>
                  <a:pt x="5466" y="4234"/>
                </a:lnTo>
                <a:close/>
                <a:moveTo>
                  <a:pt x="5478" y="4167"/>
                </a:moveTo>
                <a:lnTo>
                  <a:pt x="5478" y="4164"/>
                </a:lnTo>
                <a:lnTo>
                  <a:pt x="5476" y="4172"/>
                </a:lnTo>
                <a:lnTo>
                  <a:pt x="5478" y="4167"/>
                </a:lnTo>
                <a:close/>
                <a:moveTo>
                  <a:pt x="5219" y="4180"/>
                </a:moveTo>
                <a:cubicBezTo>
                  <a:pt x="5237" y="4178"/>
                  <a:pt x="5255" y="4177"/>
                  <a:pt x="5273" y="4176"/>
                </a:cubicBezTo>
                <a:lnTo>
                  <a:pt x="5274" y="4176"/>
                </a:lnTo>
                <a:cubicBezTo>
                  <a:pt x="5277" y="4186"/>
                  <a:pt x="5279" y="4196"/>
                  <a:pt x="5281" y="4206"/>
                </a:cubicBezTo>
                <a:cubicBezTo>
                  <a:pt x="5288" y="4238"/>
                  <a:pt x="5292" y="4270"/>
                  <a:pt x="5295" y="4302"/>
                </a:cubicBezTo>
                <a:cubicBezTo>
                  <a:pt x="5296" y="4318"/>
                  <a:pt x="5297" y="4334"/>
                  <a:pt x="5297" y="4349"/>
                </a:cubicBezTo>
                <a:cubicBezTo>
                  <a:pt x="5297" y="4354"/>
                  <a:pt x="5297" y="4358"/>
                  <a:pt x="5297" y="4363"/>
                </a:cubicBezTo>
                <a:lnTo>
                  <a:pt x="5290" y="4363"/>
                </a:lnTo>
                <a:lnTo>
                  <a:pt x="5279" y="4364"/>
                </a:lnTo>
                <a:lnTo>
                  <a:pt x="5256" y="4366"/>
                </a:lnTo>
                <a:lnTo>
                  <a:pt x="5244" y="4368"/>
                </a:lnTo>
                <a:cubicBezTo>
                  <a:pt x="5240" y="4319"/>
                  <a:pt x="5232" y="4271"/>
                  <a:pt x="5219" y="4224"/>
                </a:cubicBezTo>
                <a:cubicBezTo>
                  <a:pt x="5215" y="4210"/>
                  <a:pt x="5210" y="4196"/>
                  <a:pt x="5206" y="4182"/>
                </a:cubicBezTo>
                <a:lnTo>
                  <a:pt x="5219" y="4180"/>
                </a:lnTo>
                <a:close/>
                <a:moveTo>
                  <a:pt x="5191" y="4648"/>
                </a:moveTo>
                <a:lnTo>
                  <a:pt x="5196" y="4640"/>
                </a:lnTo>
                <a:cubicBezTo>
                  <a:pt x="5207" y="4638"/>
                  <a:pt x="5217" y="4636"/>
                  <a:pt x="5227" y="4635"/>
                </a:cubicBezTo>
                <a:cubicBezTo>
                  <a:pt x="5221" y="4643"/>
                  <a:pt x="5215" y="4652"/>
                  <a:pt x="5208" y="4659"/>
                </a:cubicBezTo>
                <a:cubicBezTo>
                  <a:pt x="5181" y="4688"/>
                  <a:pt x="5150" y="4712"/>
                  <a:pt x="5115" y="4729"/>
                </a:cubicBezTo>
                <a:cubicBezTo>
                  <a:pt x="5145" y="4707"/>
                  <a:pt x="5171" y="4680"/>
                  <a:pt x="5192" y="4648"/>
                </a:cubicBezTo>
                <a:lnTo>
                  <a:pt x="5191" y="4648"/>
                </a:lnTo>
                <a:close/>
                <a:moveTo>
                  <a:pt x="5466" y="4232"/>
                </a:moveTo>
                <a:lnTo>
                  <a:pt x="5466" y="4232"/>
                </a:lnTo>
                <a:lnTo>
                  <a:pt x="5466" y="4232"/>
                </a:lnTo>
                <a:close/>
                <a:moveTo>
                  <a:pt x="5479" y="4162"/>
                </a:moveTo>
                <a:lnTo>
                  <a:pt x="5479" y="4162"/>
                </a:lnTo>
                <a:lnTo>
                  <a:pt x="5479" y="4166"/>
                </a:lnTo>
                <a:lnTo>
                  <a:pt x="5479" y="4162"/>
                </a:lnTo>
                <a:close/>
                <a:moveTo>
                  <a:pt x="5483" y="4140"/>
                </a:moveTo>
                <a:lnTo>
                  <a:pt x="5485" y="4133"/>
                </a:lnTo>
                <a:lnTo>
                  <a:pt x="5485" y="4131"/>
                </a:lnTo>
                <a:lnTo>
                  <a:pt x="5482" y="4144"/>
                </a:lnTo>
                <a:lnTo>
                  <a:pt x="5483" y="4140"/>
                </a:lnTo>
                <a:close/>
                <a:moveTo>
                  <a:pt x="5488" y="4117"/>
                </a:moveTo>
                <a:lnTo>
                  <a:pt x="5490" y="4106"/>
                </a:lnTo>
                <a:lnTo>
                  <a:pt x="5490" y="4106"/>
                </a:lnTo>
                <a:lnTo>
                  <a:pt x="5488" y="4118"/>
                </a:lnTo>
                <a:lnTo>
                  <a:pt x="5488" y="4117"/>
                </a:lnTo>
                <a:close/>
                <a:moveTo>
                  <a:pt x="5493" y="4090"/>
                </a:moveTo>
                <a:lnTo>
                  <a:pt x="5493" y="4089"/>
                </a:lnTo>
                <a:lnTo>
                  <a:pt x="5493" y="4089"/>
                </a:lnTo>
                <a:lnTo>
                  <a:pt x="5493" y="4088"/>
                </a:lnTo>
                <a:lnTo>
                  <a:pt x="5493" y="4088"/>
                </a:lnTo>
                <a:lnTo>
                  <a:pt x="5493" y="4089"/>
                </a:lnTo>
                <a:lnTo>
                  <a:pt x="5493" y="4091"/>
                </a:lnTo>
                <a:lnTo>
                  <a:pt x="5493" y="4094"/>
                </a:lnTo>
                <a:lnTo>
                  <a:pt x="5493" y="4094"/>
                </a:lnTo>
                <a:lnTo>
                  <a:pt x="5492" y="4099"/>
                </a:lnTo>
                <a:lnTo>
                  <a:pt x="5492" y="4101"/>
                </a:lnTo>
                <a:lnTo>
                  <a:pt x="5491" y="4108"/>
                </a:lnTo>
                <a:lnTo>
                  <a:pt x="5491" y="4111"/>
                </a:lnTo>
                <a:lnTo>
                  <a:pt x="5491" y="4109"/>
                </a:lnTo>
                <a:lnTo>
                  <a:pt x="5491" y="4111"/>
                </a:lnTo>
                <a:lnTo>
                  <a:pt x="5491" y="4111"/>
                </a:lnTo>
                <a:lnTo>
                  <a:pt x="5491" y="4112"/>
                </a:lnTo>
                <a:lnTo>
                  <a:pt x="5491" y="4111"/>
                </a:lnTo>
                <a:lnTo>
                  <a:pt x="5491" y="4111"/>
                </a:lnTo>
                <a:lnTo>
                  <a:pt x="5491" y="4112"/>
                </a:lnTo>
                <a:lnTo>
                  <a:pt x="5491" y="4114"/>
                </a:lnTo>
                <a:lnTo>
                  <a:pt x="5491" y="4114"/>
                </a:lnTo>
                <a:cubicBezTo>
                  <a:pt x="5479" y="4079"/>
                  <a:pt x="5467" y="4045"/>
                  <a:pt x="5452" y="4012"/>
                </a:cubicBezTo>
                <a:lnTo>
                  <a:pt x="5451" y="4010"/>
                </a:lnTo>
                <a:lnTo>
                  <a:pt x="5474" y="4011"/>
                </a:lnTo>
                <a:cubicBezTo>
                  <a:pt x="5490" y="4012"/>
                  <a:pt x="5503" y="4013"/>
                  <a:pt x="5510" y="4014"/>
                </a:cubicBezTo>
                <a:lnTo>
                  <a:pt x="5513" y="4014"/>
                </a:lnTo>
                <a:lnTo>
                  <a:pt x="5512" y="4017"/>
                </a:lnTo>
                <a:lnTo>
                  <a:pt x="5512" y="4016"/>
                </a:lnTo>
                <a:lnTo>
                  <a:pt x="5512" y="4017"/>
                </a:lnTo>
                <a:lnTo>
                  <a:pt x="5512" y="4019"/>
                </a:lnTo>
                <a:lnTo>
                  <a:pt x="5511" y="4024"/>
                </a:lnTo>
                <a:lnTo>
                  <a:pt x="5511" y="4021"/>
                </a:lnTo>
                <a:lnTo>
                  <a:pt x="5510" y="4025"/>
                </a:lnTo>
                <a:lnTo>
                  <a:pt x="5508" y="4035"/>
                </a:lnTo>
                <a:lnTo>
                  <a:pt x="5507" y="4041"/>
                </a:lnTo>
                <a:lnTo>
                  <a:pt x="5506" y="4046"/>
                </a:lnTo>
                <a:lnTo>
                  <a:pt x="5507" y="4041"/>
                </a:lnTo>
                <a:lnTo>
                  <a:pt x="5507" y="4041"/>
                </a:lnTo>
                <a:lnTo>
                  <a:pt x="5505" y="4046"/>
                </a:lnTo>
                <a:lnTo>
                  <a:pt x="5505" y="4045"/>
                </a:lnTo>
                <a:lnTo>
                  <a:pt x="5505" y="4048"/>
                </a:lnTo>
                <a:lnTo>
                  <a:pt x="5505" y="4050"/>
                </a:lnTo>
                <a:lnTo>
                  <a:pt x="5505" y="4050"/>
                </a:lnTo>
                <a:lnTo>
                  <a:pt x="5505" y="4050"/>
                </a:lnTo>
                <a:lnTo>
                  <a:pt x="5505" y="4050"/>
                </a:lnTo>
                <a:lnTo>
                  <a:pt x="5505" y="4050"/>
                </a:lnTo>
                <a:lnTo>
                  <a:pt x="5505" y="4050"/>
                </a:lnTo>
                <a:lnTo>
                  <a:pt x="5504" y="4055"/>
                </a:lnTo>
                <a:lnTo>
                  <a:pt x="5503" y="4061"/>
                </a:lnTo>
                <a:lnTo>
                  <a:pt x="5503" y="4063"/>
                </a:lnTo>
                <a:lnTo>
                  <a:pt x="5503" y="4062"/>
                </a:lnTo>
                <a:lnTo>
                  <a:pt x="5503" y="4062"/>
                </a:lnTo>
                <a:lnTo>
                  <a:pt x="5503" y="4060"/>
                </a:lnTo>
                <a:lnTo>
                  <a:pt x="5503" y="4063"/>
                </a:lnTo>
                <a:lnTo>
                  <a:pt x="5503" y="4064"/>
                </a:lnTo>
                <a:lnTo>
                  <a:pt x="5503" y="4062"/>
                </a:lnTo>
                <a:lnTo>
                  <a:pt x="5503" y="4063"/>
                </a:lnTo>
                <a:lnTo>
                  <a:pt x="5503" y="4063"/>
                </a:lnTo>
                <a:lnTo>
                  <a:pt x="5503" y="4066"/>
                </a:lnTo>
                <a:lnTo>
                  <a:pt x="5503" y="4069"/>
                </a:lnTo>
                <a:lnTo>
                  <a:pt x="5503" y="4069"/>
                </a:lnTo>
                <a:lnTo>
                  <a:pt x="5503" y="4072"/>
                </a:lnTo>
                <a:lnTo>
                  <a:pt x="5503" y="4072"/>
                </a:lnTo>
                <a:lnTo>
                  <a:pt x="5503" y="4074"/>
                </a:lnTo>
                <a:lnTo>
                  <a:pt x="5503" y="4074"/>
                </a:lnTo>
                <a:lnTo>
                  <a:pt x="5503" y="4074"/>
                </a:lnTo>
                <a:lnTo>
                  <a:pt x="5503" y="4074"/>
                </a:lnTo>
                <a:lnTo>
                  <a:pt x="5503" y="4076"/>
                </a:lnTo>
                <a:lnTo>
                  <a:pt x="5503" y="4079"/>
                </a:lnTo>
                <a:lnTo>
                  <a:pt x="5503" y="4082"/>
                </a:lnTo>
                <a:lnTo>
                  <a:pt x="5503" y="4084"/>
                </a:lnTo>
                <a:lnTo>
                  <a:pt x="5503" y="4084"/>
                </a:lnTo>
                <a:lnTo>
                  <a:pt x="5503" y="4085"/>
                </a:lnTo>
                <a:lnTo>
                  <a:pt x="5503" y="4084"/>
                </a:lnTo>
                <a:lnTo>
                  <a:pt x="5503" y="4083"/>
                </a:lnTo>
                <a:lnTo>
                  <a:pt x="5503" y="4083"/>
                </a:lnTo>
                <a:lnTo>
                  <a:pt x="5503" y="4084"/>
                </a:lnTo>
                <a:lnTo>
                  <a:pt x="5503" y="4086"/>
                </a:lnTo>
                <a:lnTo>
                  <a:pt x="5493" y="4090"/>
                </a:lnTo>
                <a:close/>
                <a:moveTo>
                  <a:pt x="5556" y="3848"/>
                </a:moveTo>
                <a:lnTo>
                  <a:pt x="5556" y="3848"/>
                </a:lnTo>
                <a:lnTo>
                  <a:pt x="5556" y="3848"/>
                </a:lnTo>
                <a:close/>
                <a:moveTo>
                  <a:pt x="5566" y="3821"/>
                </a:moveTo>
                <a:lnTo>
                  <a:pt x="5567" y="3818"/>
                </a:lnTo>
                <a:lnTo>
                  <a:pt x="5567" y="3818"/>
                </a:lnTo>
                <a:lnTo>
                  <a:pt x="5567" y="3818"/>
                </a:lnTo>
                <a:lnTo>
                  <a:pt x="5567" y="3820"/>
                </a:lnTo>
                <a:lnTo>
                  <a:pt x="5566" y="3823"/>
                </a:lnTo>
                <a:lnTo>
                  <a:pt x="5566" y="3823"/>
                </a:lnTo>
                <a:lnTo>
                  <a:pt x="5566" y="3823"/>
                </a:lnTo>
                <a:lnTo>
                  <a:pt x="5566" y="3823"/>
                </a:lnTo>
                <a:lnTo>
                  <a:pt x="5566" y="3823"/>
                </a:lnTo>
                <a:lnTo>
                  <a:pt x="5566" y="3823"/>
                </a:lnTo>
                <a:lnTo>
                  <a:pt x="5566" y="3823"/>
                </a:lnTo>
                <a:lnTo>
                  <a:pt x="5566" y="3821"/>
                </a:lnTo>
                <a:close/>
                <a:moveTo>
                  <a:pt x="5570" y="3807"/>
                </a:moveTo>
                <a:lnTo>
                  <a:pt x="5570" y="3807"/>
                </a:lnTo>
                <a:lnTo>
                  <a:pt x="5570" y="3807"/>
                </a:lnTo>
                <a:lnTo>
                  <a:pt x="5570" y="3809"/>
                </a:lnTo>
                <a:lnTo>
                  <a:pt x="5570" y="3809"/>
                </a:lnTo>
                <a:lnTo>
                  <a:pt x="5571" y="3806"/>
                </a:lnTo>
                <a:lnTo>
                  <a:pt x="5571" y="3807"/>
                </a:lnTo>
                <a:lnTo>
                  <a:pt x="5571" y="3806"/>
                </a:lnTo>
                <a:lnTo>
                  <a:pt x="5571" y="3807"/>
                </a:lnTo>
                <a:lnTo>
                  <a:pt x="5570" y="3809"/>
                </a:lnTo>
                <a:lnTo>
                  <a:pt x="5570" y="3807"/>
                </a:lnTo>
                <a:lnTo>
                  <a:pt x="5570" y="3808"/>
                </a:lnTo>
                <a:lnTo>
                  <a:pt x="5570" y="3810"/>
                </a:lnTo>
                <a:lnTo>
                  <a:pt x="5570" y="3810"/>
                </a:lnTo>
                <a:lnTo>
                  <a:pt x="5570" y="3808"/>
                </a:lnTo>
                <a:lnTo>
                  <a:pt x="5570" y="3808"/>
                </a:lnTo>
                <a:lnTo>
                  <a:pt x="5570" y="3806"/>
                </a:lnTo>
                <a:lnTo>
                  <a:pt x="5570" y="3806"/>
                </a:lnTo>
                <a:lnTo>
                  <a:pt x="5570" y="3806"/>
                </a:lnTo>
                <a:lnTo>
                  <a:pt x="5570" y="3807"/>
                </a:lnTo>
                <a:close/>
                <a:moveTo>
                  <a:pt x="5515" y="3759"/>
                </a:moveTo>
                <a:lnTo>
                  <a:pt x="5515" y="3759"/>
                </a:lnTo>
                <a:lnTo>
                  <a:pt x="5515" y="3759"/>
                </a:lnTo>
                <a:lnTo>
                  <a:pt x="5515" y="3759"/>
                </a:lnTo>
                <a:close/>
                <a:moveTo>
                  <a:pt x="5515" y="3759"/>
                </a:moveTo>
                <a:lnTo>
                  <a:pt x="5515" y="3759"/>
                </a:lnTo>
                <a:close/>
                <a:moveTo>
                  <a:pt x="5515" y="3759"/>
                </a:moveTo>
                <a:lnTo>
                  <a:pt x="5515" y="3759"/>
                </a:lnTo>
                <a:lnTo>
                  <a:pt x="5515" y="3759"/>
                </a:lnTo>
                <a:close/>
                <a:moveTo>
                  <a:pt x="5519" y="3757"/>
                </a:moveTo>
                <a:lnTo>
                  <a:pt x="5520" y="3757"/>
                </a:lnTo>
                <a:lnTo>
                  <a:pt x="5519" y="3758"/>
                </a:lnTo>
                <a:lnTo>
                  <a:pt x="5519" y="3757"/>
                </a:lnTo>
                <a:close/>
                <a:moveTo>
                  <a:pt x="5528" y="3752"/>
                </a:moveTo>
                <a:lnTo>
                  <a:pt x="5528" y="3752"/>
                </a:lnTo>
                <a:close/>
                <a:moveTo>
                  <a:pt x="5526" y="3753"/>
                </a:moveTo>
                <a:lnTo>
                  <a:pt x="5527" y="3753"/>
                </a:lnTo>
                <a:lnTo>
                  <a:pt x="5527" y="3753"/>
                </a:lnTo>
                <a:lnTo>
                  <a:pt x="5527" y="3753"/>
                </a:lnTo>
                <a:lnTo>
                  <a:pt x="5528" y="3753"/>
                </a:lnTo>
                <a:lnTo>
                  <a:pt x="5528" y="3753"/>
                </a:lnTo>
                <a:lnTo>
                  <a:pt x="5527" y="3753"/>
                </a:lnTo>
                <a:lnTo>
                  <a:pt x="5527" y="3753"/>
                </a:lnTo>
                <a:lnTo>
                  <a:pt x="5526" y="3753"/>
                </a:lnTo>
                <a:lnTo>
                  <a:pt x="5526" y="3753"/>
                </a:lnTo>
                <a:lnTo>
                  <a:pt x="5526" y="3753"/>
                </a:lnTo>
                <a:lnTo>
                  <a:pt x="5526" y="3753"/>
                </a:lnTo>
                <a:lnTo>
                  <a:pt x="5526" y="3753"/>
                </a:lnTo>
                <a:close/>
                <a:moveTo>
                  <a:pt x="5530" y="3750"/>
                </a:moveTo>
                <a:lnTo>
                  <a:pt x="5530" y="3750"/>
                </a:lnTo>
                <a:lnTo>
                  <a:pt x="5529" y="3750"/>
                </a:lnTo>
                <a:lnTo>
                  <a:pt x="5530" y="3750"/>
                </a:lnTo>
                <a:close/>
                <a:moveTo>
                  <a:pt x="5532" y="3749"/>
                </a:moveTo>
                <a:lnTo>
                  <a:pt x="5532" y="3749"/>
                </a:lnTo>
                <a:lnTo>
                  <a:pt x="5532" y="3749"/>
                </a:lnTo>
                <a:lnTo>
                  <a:pt x="5533" y="3749"/>
                </a:lnTo>
                <a:lnTo>
                  <a:pt x="5532" y="3749"/>
                </a:lnTo>
                <a:lnTo>
                  <a:pt x="5532" y="3749"/>
                </a:lnTo>
                <a:close/>
                <a:moveTo>
                  <a:pt x="5541" y="3744"/>
                </a:moveTo>
                <a:lnTo>
                  <a:pt x="5541" y="3744"/>
                </a:lnTo>
                <a:close/>
                <a:moveTo>
                  <a:pt x="5536" y="3747"/>
                </a:moveTo>
                <a:lnTo>
                  <a:pt x="5537" y="3746"/>
                </a:lnTo>
                <a:lnTo>
                  <a:pt x="5537" y="3746"/>
                </a:lnTo>
                <a:lnTo>
                  <a:pt x="5535" y="3747"/>
                </a:lnTo>
                <a:lnTo>
                  <a:pt x="5536" y="3747"/>
                </a:lnTo>
                <a:close/>
                <a:moveTo>
                  <a:pt x="5540" y="3744"/>
                </a:moveTo>
                <a:lnTo>
                  <a:pt x="5540" y="3744"/>
                </a:lnTo>
                <a:close/>
                <a:moveTo>
                  <a:pt x="5541" y="3744"/>
                </a:moveTo>
                <a:lnTo>
                  <a:pt x="5541" y="3744"/>
                </a:lnTo>
                <a:lnTo>
                  <a:pt x="5541" y="3744"/>
                </a:lnTo>
                <a:lnTo>
                  <a:pt x="5541" y="3744"/>
                </a:lnTo>
                <a:lnTo>
                  <a:pt x="5541" y="3744"/>
                </a:lnTo>
                <a:lnTo>
                  <a:pt x="5541" y="3744"/>
                </a:lnTo>
                <a:lnTo>
                  <a:pt x="5540" y="3744"/>
                </a:lnTo>
                <a:lnTo>
                  <a:pt x="5541" y="3744"/>
                </a:lnTo>
                <a:close/>
                <a:moveTo>
                  <a:pt x="5545" y="3741"/>
                </a:moveTo>
                <a:lnTo>
                  <a:pt x="5545" y="3741"/>
                </a:lnTo>
                <a:lnTo>
                  <a:pt x="5546" y="3741"/>
                </a:lnTo>
                <a:lnTo>
                  <a:pt x="5546" y="3741"/>
                </a:lnTo>
                <a:lnTo>
                  <a:pt x="5546" y="3741"/>
                </a:lnTo>
                <a:lnTo>
                  <a:pt x="5543" y="3743"/>
                </a:lnTo>
                <a:lnTo>
                  <a:pt x="5545" y="3741"/>
                </a:lnTo>
                <a:close/>
                <a:moveTo>
                  <a:pt x="5582" y="3717"/>
                </a:moveTo>
                <a:lnTo>
                  <a:pt x="5582" y="3717"/>
                </a:lnTo>
                <a:lnTo>
                  <a:pt x="5582" y="3717"/>
                </a:lnTo>
                <a:lnTo>
                  <a:pt x="5582" y="3717"/>
                </a:lnTo>
                <a:lnTo>
                  <a:pt x="5582" y="3717"/>
                </a:lnTo>
                <a:lnTo>
                  <a:pt x="5582" y="3717"/>
                </a:lnTo>
                <a:lnTo>
                  <a:pt x="5582" y="3717"/>
                </a:lnTo>
                <a:lnTo>
                  <a:pt x="5582" y="3717"/>
                </a:lnTo>
                <a:lnTo>
                  <a:pt x="5582" y="3717"/>
                </a:lnTo>
                <a:lnTo>
                  <a:pt x="5582" y="3717"/>
                </a:lnTo>
                <a:lnTo>
                  <a:pt x="5582" y="3717"/>
                </a:lnTo>
                <a:lnTo>
                  <a:pt x="5580" y="3718"/>
                </a:lnTo>
                <a:lnTo>
                  <a:pt x="5580" y="3718"/>
                </a:lnTo>
                <a:lnTo>
                  <a:pt x="5582" y="3717"/>
                </a:lnTo>
                <a:close/>
                <a:moveTo>
                  <a:pt x="5586" y="3714"/>
                </a:moveTo>
                <a:lnTo>
                  <a:pt x="5586" y="3714"/>
                </a:lnTo>
                <a:close/>
                <a:moveTo>
                  <a:pt x="5617" y="3690"/>
                </a:moveTo>
                <a:lnTo>
                  <a:pt x="5617" y="3690"/>
                </a:lnTo>
                <a:close/>
                <a:moveTo>
                  <a:pt x="5617" y="3690"/>
                </a:moveTo>
                <a:lnTo>
                  <a:pt x="5617" y="3690"/>
                </a:lnTo>
                <a:close/>
                <a:moveTo>
                  <a:pt x="5614" y="3692"/>
                </a:moveTo>
                <a:lnTo>
                  <a:pt x="5614" y="3692"/>
                </a:lnTo>
                <a:close/>
                <a:moveTo>
                  <a:pt x="5618" y="3689"/>
                </a:moveTo>
                <a:lnTo>
                  <a:pt x="5618" y="3689"/>
                </a:lnTo>
                <a:lnTo>
                  <a:pt x="5618" y="3689"/>
                </a:lnTo>
                <a:lnTo>
                  <a:pt x="5618" y="3689"/>
                </a:lnTo>
                <a:lnTo>
                  <a:pt x="5618" y="3689"/>
                </a:lnTo>
                <a:close/>
                <a:moveTo>
                  <a:pt x="5621" y="3695"/>
                </a:moveTo>
                <a:lnTo>
                  <a:pt x="5621" y="3695"/>
                </a:lnTo>
                <a:lnTo>
                  <a:pt x="5621" y="3695"/>
                </a:lnTo>
                <a:lnTo>
                  <a:pt x="5621" y="3695"/>
                </a:lnTo>
                <a:lnTo>
                  <a:pt x="5621" y="3695"/>
                </a:lnTo>
                <a:lnTo>
                  <a:pt x="5621" y="3695"/>
                </a:lnTo>
                <a:lnTo>
                  <a:pt x="5620" y="3697"/>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0" y="3695"/>
                </a:lnTo>
                <a:lnTo>
                  <a:pt x="5621" y="3694"/>
                </a:lnTo>
                <a:lnTo>
                  <a:pt x="5621" y="3694"/>
                </a:lnTo>
                <a:lnTo>
                  <a:pt x="5621" y="3694"/>
                </a:lnTo>
                <a:lnTo>
                  <a:pt x="5621" y="3694"/>
                </a:lnTo>
                <a:lnTo>
                  <a:pt x="5621" y="3694"/>
                </a:lnTo>
                <a:lnTo>
                  <a:pt x="5621" y="3694"/>
                </a:lnTo>
                <a:lnTo>
                  <a:pt x="5621" y="3695"/>
                </a:lnTo>
                <a:close/>
                <a:moveTo>
                  <a:pt x="5619" y="3698"/>
                </a:moveTo>
                <a:lnTo>
                  <a:pt x="5619" y="3698"/>
                </a:lnTo>
                <a:lnTo>
                  <a:pt x="5618" y="3699"/>
                </a:lnTo>
                <a:lnTo>
                  <a:pt x="5618" y="3699"/>
                </a:lnTo>
                <a:lnTo>
                  <a:pt x="5618" y="3699"/>
                </a:lnTo>
                <a:lnTo>
                  <a:pt x="5618" y="3699"/>
                </a:lnTo>
                <a:lnTo>
                  <a:pt x="5618" y="3699"/>
                </a:lnTo>
                <a:lnTo>
                  <a:pt x="5618" y="3699"/>
                </a:lnTo>
                <a:lnTo>
                  <a:pt x="5618" y="3699"/>
                </a:lnTo>
                <a:lnTo>
                  <a:pt x="5618" y="3699"/>
                </a:lnTo>
                <a:lnTo>
                  <a:pt x="5618" y="3699"/>
                </a:lnTo>
                <a:lnTo>
                  <a:pt x="5618" y="3698"/>
                </a:lnTo>
                <a:lnTo>
                  <a:pt x="5619" y="3698"/>
                </a:lnTo>
                <a:close/>
                <a:moveTo>
                  <a:pt x="5632" y="3676"/>
                </a:moveTo>
                <a:lnTo>
                  <a:pt x="5632" y="3676"/>
                </a:lnTo>
                <a:close/>
                <a:moveTo>
                  <a:pt x="5632" y="3676"/>
                </a:moveTo>
                <a:lnTo>
                  <a:pt x="5632" y="3676"/>
                </a:lnTo>
                <a:lnTo>
                  <a:pt x="5632" y="3676"/>
                </a:lnTo>
                <a:close/>
                <a:moveTo>
                  <a:pt x="5632" y="3676"/>
                </a:moveTo>
                <a:lnTo>
                  <a:pt x="5632" y="3676"/>
                </a:lnTo>
                <a:close/>
                <a:moveTo>
                  <a:pt x="5633" y="3676"/>
                </a:moveTo>
                <a:lnTo>
                  <a:pt x="5633" y="3676"/>
                </a:lnTo>
                <a:close/>
                <a:moveTo>
                  <a:pt x="5633" y="3676"/>
                </a:moveTo>
                <a:lnTo>
                  <a:pt x="5633" y="3676"/>
                </a:lnTo>
                <a:lnTo>
                  <a:pt x="5633" y="3676"/>
                </a:lnTo>
                <a:lnTo>
                  <a:pt x="5633" y="3676"/>
                </a:lnTo>
                <a:close/>
                <a:moveTo>
                  <a:pt x="5632" y="3677"/>
                </a:moveTo>
                <a:lnTo>
                  <a:pt x="5632" y="3677"/>
                </a:lnTo>
                <a:close/>
                <a:moveTo>
                  <a:pt x="5629" y="3679"/>
                </a:moveTo>
                <a:lnTo>
                  <a:pt x="5629" y="3679"/>
                </a:lnTo>
                <a:lnTo>
                  <a:pt x="5629" y="3679"/>
                </a:lnTo>
                <a:lnTo>
                  <a:pt x="5629" y="3679"/>
                </a:lnTo>
                <a:lnTo>
                  <a:pt x="5629" y="3679"/>
                </a:lnTo>
                <a:lnTo>
                  <a:pt x="5629" y="3679"/>
                </a:lnTo>
                <a:close/>
                <a:moveTo>
                  <a:pt x="5619" y="3688"/>
                </a:moveTo>
                <a:lnTo>
                  <a:pt x="5619" y="3688"/>
                </a:lnTo>
                <a:close/>
                <a:moveTo>
                  <a:pt x="5625" y="3683"/>
                </a:moveTo>
                <a:lnTo>
                  <a:pt x="5625" y="3683"/>
                </a:lnTo>
                <a:close/>
                <a:moveTo>
                  <a:pt x="5625" y="3683"/>
                </a:moveTo>
                <a:lnTo>
                  <a:pt x="5625" y="3683"/>
                </a:lnTo>
                <a:close/>
                <a:moveTo>
                  <a:pt x="5628" y="3681"/>
                </a:moveTo>
                <a:lnTo>
                  <a:pt x="5628" y="3681"/>
                </a:lnTo>
                <a:close/>
                <a:moveTo>
                  <a:pt x="5624" y="3684"/>
                </a:moveTo>
                <a:lnTo>
                  <a:pt x="5624" y="3684"/>
                </a:lnTo>
                <a:lnTo>
                  <a:pt x="5624" y="3684"/>
                </a:lnTo>
                <a:close/>
                <a:moveTo>
                  <a:pt x="5624" y="3684"/>
                </a:moveTo>
                <a:lnTo>
                  <a:pt x="5624" y="3684"/>
                </a:lnTo>
                <a:close/>
                <a:moveTo>
                  <a:pt x="5618" y="3690"/>
                </a:moveTo>
                <a:lnTo>
                  <a:pt x="5618" y="3690"/>
                </a:lnTo>
                <a:lnTo>
                  <a:pt x="5618" y="3690"/>
                </a:lnTo>
                <a:lnTo>
                  <a:pt x="5618" y="3690"/>
                </a:lnTo>
                <a:close/>
                <a:moveTo>
                  <a:pt x="5618" y="3690"/>
                </a:moveTo>
                <a:lnTo>
                  <a:pt x="5618" y="3690"/>
                </a:lnTo>
                <a:lnTo>
                  <a:pt x="5618" y="3690"/>
                </a:lnTo>
                <a:close/>
                <a:moveTo>
                  <a:pt x="5618" y="3690"/>
                </a:moveTo>
                <a:lnTo>
                  <a:pt x="5618" y="3690"/>
                </a:lnTo>
                <a:close/>
                <a:moveTo>
                  <a:pt x="5625" y="3684"/>
                </a:moveTo>
                <a:lnTo>
                  <a:pt x="5625" y="3684"/>
                </a:lnTo>
                <a:lnTo>
                  <a:pt x="5625" y="3684"/>
                </a:lnTo>
                <a:lnTo>
                  <a:pt x="5625" y="3684"/>
                </a:lnTo>
                <a:close/>
                <a:moveTo>
                  <a:pt x="5627" y="3682"/>
                </a:moveTo>
                <a:lnTo>
                  <a:pt x="5627" y="3682"/>
                </a:lnTo>
                <a:close/>
                <a:moveTo>
                  <a:pt x="5627" y="3682"/>
                </a:moveTo>
                <a:lnTo>
                  <a:pt x="5627" y="3682"/>
                </a:lnTo>
                <a:lnTo>
                  <a:pt x="5627" y="3682"/>
                </a:lnTo>
                <a:lnTo>
                  <a:pt x="5627" y="3682"/>
                </a:lnTo>
                <a:lnTo>
                  <a:pt x="5627" y="3682"/>
                </a:lnTo>
                <a:lnTo>
                  <a:pt x="5627" y="3682"/>
                </a:lnTo>
                <a:lnTo>
                  <a:pt x="5627" y="3682"/>
                </a:lnTo>
                <a:lnTo>
                  <a:pt x="5627" y="3682"/>
                </a:lnTo>
                <a:lnTo>
                  <a:pt x="5627" y="3682"/>
                </a:lnTo>
                <a:lnTo>
                  <a:pt x="5627" y="3682"/>
                </a:lnTo>
                <a:lnTo>
                  <a:pt x="5626" y="3683"/>
                </a:lnTo>
                <a:lnTo>
                  <a:pt x="5626" y="3683"/>
                </a:lnTo>
                <a:lnTo>
                  <a:pt x="5626" y="3683"/>
                </a:lnTo>
                <a:lnTo>
                  <a:pt x="5627" y="3682"/>
                </a:lnTo>
                <a:close/>
                <a:moveTo>
                  <a:pt x="5631" y="3679"/>
                </a:moveTo>
                <a:lnTo>
                  <a:pt x="5631" y="3679"/>
                </a:lnTo>
                <a:lnTo>
                  <a:pt x="5631" y="3679"/>
                </a:lnTo>
                <a:lnTo>
                  <a:pt x="5630" y="3679"/>
                </a:lnTo>
                <a:lnTo>
                  <a:pt x="5631" y="3679"/>
                </a:lnTo>
                <a:close/>
                <a:moveTo>
                  <a:pt x="5631" y="3679"/>
                </a:moveTo>
                <a:lnTo>
                  <a:pt x="5631" y="3679"/>
                </a:lnTo>
                <a:close/>
                <a:moveTo>
                  <a:pt x="5632" y="3677"/>
                </a:moveTo>
                <a:lnTo>
                  <a:pt x="5632" y="3677"/>
                </a:lnTo>
                <a:close/>
                <a:moveTo>
                  <a:pt x="5634" y="3676"/>
                </a:moveTo>
                <a:lnTo>
                  <a:pt x="5634" y="3676"/>
                </a:lnTo>
                <a:close/>
                <a:moveTo>
                  <a:pt x="5632" y="3678"/>
                </a:moveTo>
                <a:lnTo>
                  <a:pt x="5632" y="3678"/>
                </a:lnTo>
                <a:lnTo>
                  <a:pt x="5632" y="3678"/>
                </a:lnTo>
                <a:close/>
                <a:moveTo>
                  <a:pt x="5616" y="3703"/>
                </a:moveTo>
                <a:lnTo>
                  <a:pt x="5616" y="3703"/>
                </a:lnTo>
                <a:lnTo>
                  <a:pt x="5616" y="3703"/>
                </a:lnTo>
                <a:close/>
                <a:moveTo>
                  <a:pt x="5615" y="3705"/>
                </a:moveTo>
                <a:lnTo>
                  <a:pt x="5615" y="3705"/>
                </a:lnTo>
                <a:lnTo>
                  <a:pt x="5615" y="3704"/>
                </a:lnTo>
                <a:lnTo>
                  <a:pt x="5615" y="3705"/>
                </a:lnTo>
                <a:close/>
                <a:moveTo>
                  <a:pt x="5607" y="3721"/>
                </a:moveTo>
                <a:lnTo>
                  <a:pt x="5607" y="3721"/>
                </a:lnTo>
                <a:lnTo>
                  <a:pt x="5607" y="3721"/>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0"/>
                </a:lnTo>
                <a:lnTo>
                  <a:pt x="5607" y="3721"/>
                </a:lnTo>
                <a:close/>
                <a:moveTo>
                  <a:pt x="5604" y="3728"/>
                </a:moveTo>
                <a:lnTo>
                  <a:pt x="5604" y="3728"/>
                </a:lnTo>
                <a:lnTo>
                  <a:pt x="5604" y="3729"/>
                </a:lnTo>
                <a:lnTo>
                  <a:pt x="5604" y="3729"/>
                </a:lnTo>
                <a:lnTo>
                  <a:pt x="5604" y="3728"/>
                </a:lnTo>
                <a:close/>
                <a:moveTo>
                  <a:pt x="5590" y="3758"/>
                </a:moveTo>
                <a:lnTo>
                  <a:pt x="5590" y="3758"/>
                </a:lnTo>
                <a:close/>
                <a:moveTo>
                  <a:pt x="5590" y="3757"/>
                </a:moveTo>
                <a:lnTo>
                  <a:pt x="5590" y="3758"/>
                </a:lnTo>
                <a:lnTo>
                  <a:pt x="5590" y="3758"/>
                </a:lnTo>
                <a:lnTo>
                  <a:pt x="5590" y="3757"/>
                </a:lnTo>
                <a:close/>
                <a:moveTo>
                  <a:pt x="5577" y="3792"/>
                </a:moveTo>
                <a:lnTo>
                  <a:pt x="5577" y="3793"/>
                </a:lnTo>
                <a:lnTo>
                  <a:pt x="5577" y="3791"/>
                </a:lnTo>
                <a:lnTo>
                  <a:pt x="5577" y="3792"/>
                </a:lnTo>
                <a:close/>
                <a:moveTo>
                  <a:pt x="5577" y="3793"/>
                </a:moveTo>
                <a:lnTo>
                  <a:pt x="5577" y="3793"/>
                </a:lnTo>
                <a:lnTo>
                  <a:pt x="5577" y="3792"/>
                </a:lnTo>
                <a:lnTo>
                  <a:pt x="5577" y="3793"/>
                </a:lnTo>
                <a:close/>
                <a:moveTo>
                  <a:pt x="5575" y="3798"/>
                </a:moveTo>
                <a:lnTo>
                  <a:pt x="5575" y="3798"/>
                </a:lnTo>
                <a:lnTo>
                  <a:pt x="5575" y="3796"/>
                </a:lnTo>
                <a:lnTo>
                  <a:pt x="5575" y="3798"/>
                </a:lnTo>
                <a:close/>
                <a:moveTo>
                  <a:pt x="5574" y="3801"/>
                </a:moveTo>
                <a:lnTo>
                  <a:pt x="5574" y="3801"/>
                </a:lnTo>
                <a:close/>
                <a:moveTo>
                  <a:pt x="5577" y="3792"/>
                </a:moveTo>
                <a:lnTo>
                  <a:pt x="5577" y="3792"/>
                </a:lnTo>
                <a:lnTo>
                  <a:pt x="5577" y="3793"/>
                </a:lnTo>
                <a:lnTo>
                  <a:pt x="5577" y="3792"/>
                </a:lnTo>
                <a:close/>
                <a:moveTo>
                  <a:pt x="5610" y="3717"/>
                </a:moveTo>
                <a:lnTo>
                  <a:pt x="5610" y="3716"/>
                </a:lnTo>
                <a:lnTo>
                  <a:pt x="5610" y="3717"/>
                </a:lnTo>
                <a:close/>
                <a:moveTo>
                  <a:pt x="5564" y="3730"/>
                </a:moveTo>
                <a:lnTo>
                  <a:pt x="5564" y="3730"/>
                </a:lnTo>
                <a:lnTo>
                  <a:pt x="5564" y="3730"/>
                </a:lnTo>
                <a:close/>
                <a:moveTo>
                  <a:pt x="5562" y="3731"/>
                </a:moveTo>
                <a:lnTo>
                  <a:pt x="5562" y="3731"/>
                </a:lnTo>
                <a:lnTo>
                  <a:pt x="5562" y="3731"/>
                </a:lnTo>
                <a:lnTo>
                  <a:pt x="5562" y="3731"/>
                </a:lnTo>
                <a:close/>
                <a:moveTo>
                  <a:pt x="5567" y="3728"/>
                </a:moveTo>
                <a:lnTo>
                  <a:pt x="5567" y="3728"/>
                </a:lnTo>
                <a:lnTo>
                  <a:pt x="5567" y="3728"/>
                </a:lnTo>
                <a:close/>
                <a:moveTo>
                  <a:pt x="5567" y="3728"/>
                </a:moveTo>
                <a:lnTo>
                  <a:pt x="5567" y="3728"/>
                </a:lnTo>
                <a:lnTo>
                  <a:pt x="5567" y="3728"/>
                </a:lnTo>
                <a:lnTo>
                  <a:pt x="5567" y="3728"/>
                </a:lnTo>
                <a:lnTo>
                  <a:pt x="5568" y="3728"/>
                </a:lnTo>
                <a:lnTo>
                  <a:pt x="5568" y="3728"/>
                </a:lnTo>
                <a:lnTo>
                  <a:pt x="5568" y="3728"/>
                </a:lnTo>
                <a:lnTo>
                  <a:pt x="5568" y="3728"/>
                </a:lnTo>
                <a:lnTo>
                  <a:pt x="5568" y="3728"/>
                </a:lnTo>
                <a:lnTo>
                  <a:pt x="5568" y="3728"/>
                </a:lnTo>
                <a:lnTo>
                  <a:pt x="5568" y="3728"/>
                </a:lnTo>
                <a:lnTo>
                  <a:pt x="5569" y="3728"/>
                </a:lnTo>
                <a:lnTo>
                  <a:pt x="5569" y="3728"/>
                </a:lnTo>
                <a:lnTo>
                  <a:pt x="5567" y="3729"/>
                </a:lnTo>
                <a:lnTo>
                  <a:pt x="5567" y="3729"/>
                </a:lnTo>
                <a:lnTo>
                  <a:pt x="5565" y="3730"/>
                </a:lnTo>
                <a:lnTo>
                  <a:pt x="5565" y="3730"/>
                </a:lnTo>
                <a:lnTo>
                  <a:pt x="5567" y="3728"/>
                </a:lnTo>
                <a:close/>
                <a:moveTo>
                  <a:pt x="5572" y="3724"/>
                </a:moveTo>
                <a:lnTo>
                  <a:pt x="5572" y="3724"/>
                </a:lnTo>
                <a:lnTo>
                  <a:pt x="5572" y="3724"/>
                </a:lnTo>
                <a:close/>
                <a:moveTo>
                  <a:pt x="5572" y="3724"/>
                </a:moveTo>
                <a:lnTo>
                  <a:pt x="5572" y="3724"/>
                </a:lnTo>
                <a:lnTo>
                  <a:pt x="5572" y="3724"/>
                </a:lnTo>
                <a:close/>
                <a:moveTo>
                  <a:pt x="5574" y="3723"/>
                </a:moveTo>
                <a:lnTo>
                  <a:pt x="5577" y="3721"/>
                </a:lnTo>
                <a:lnTo>
                  <a:pt x="5577" y="3721"/>
                </a:lnTo>
                <a:lnTo>
                  <a:pt x="5573" y="3724"/>
                </a:lnTo>
                <a:lnTo>
                  <a:pt x="5574" y="3723"/>
                </a:lnTo>
                <a:close/>
                <a:moveTo>
                  <a:pt x="5577" y="3721"/>
                </a:moveTo>
                <a:lnTo>
                  <a:pt x="5577" y="3721"/>
                </a:lnTo>
                <a:lnTo>
                  <a:pt x="5577" y="3721"/>
                </a:lnTo>
                <a:lnTo>
                  <a:pt x="5577" y="3721"/>
                </a:lnTo>
                <a:lnTo>
                  <a:pt x="5577" y="3721"/>
                </a:lnTo>
                <a:lnTo>
                  <a:pt x="5576" y="3722"/>
                </a:lnTo>
                <a:lnTo>
                  <a:pt x="5576" y="3722"/>
                </a:lnTo>
                <a:lnTo>
                  <a:pt x="5576" y="3722"/>
                </a:lnTo>
                <a:lnTo>
                  <a:pt x="5577" y="3721"/>
                </a:lnTo>
                <a:close/>
                <a:moveTo>
                  <a:pt x="5579" y="3719"/>
                </a:moveTo>
                <a:lnTo>
                  <a:pt x="5579" y="3719"/>
                </a:lnTo>
                <a:close/>
                <a:moveTo>
                  <a:pt x="5568" y="3727"/>
                </a:moveTo>
                <a:lnTo>
                  <a:pt x="5568" y="3727"/>
                </a:lnTo>
                <a:lnTo>
                  <a:pt x="5568" y="3727"/>
                </a:lnTo>
                <a:lnTo>
                  <a:pt x="5568" y="3727"/>
                </a:lnTo>
                <a:close/>
                <a:moveTo>
                  <a:pt x="5567" y="3728"/>
                </a:moveTo>
                <a:lnTo>
                  <a:pt x="5567" y="3728"/>
                </a:lnTo>
                <a:close/>
                <a:moveTo>
                  <a:pt x="5550" y="3739"/>
                </a:moveTo>
                <a:lnTo>
                  <a:pt x="5550" y="3739"/>
                </a:lnTo>
                <a:lnTo>
                  <a:pt x="5549" y="3739"/>
                </a:lnTo>
                <a:lnTo>
                  <a:pt x="5550" y="3739"/>
                </a:lnTo>
                <a:close/>
                <a:moveTo>
                  <a:pt x="5554" y="3737"/>
                </a:move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4" y="3737"/>
                </a:lnTo>
                <a:lnTo>
                  <a:pt x="5553" y="3737"/>
                </a:lnTo>
                <a:lnTo>
                  <a:pt x="5553" y="3737"/>
                </a:lnTo>
                <a:lnTo>
                  <a:pt x="5551" y="3738"/>
                </a:lnTo>
                <a:lnTo>
                  <a:pt x="5554" y="3737"/>
                </a:lnTo>
                <a:close/>
                <a:moveTo>
                  <a:pt x="5559" y="3733"/>
                </a:moveTo>
                <a:lnTo>
                  <a:pt x="5559" y="3733"/>
                </a:lnTo>
                <a:close/>
                <a:moveTo>
                  <a:pt x="5563" y="3731"/>
                </a:moveTo>
                <a:lnTo>
                  <a:pt x="5564" y="3731"/>
                </a:lnTo>
                <a:lnTo>
                  <a:pt x="5564" y="3731"/>
                </a:lnTo>
                <a:lnTo>
                  <a:pt x="5562" y="3732"/>
                </a:lnTo>
                <a:lnTo>
                  <a:pt x="5563" y="3731"/>
                </a:lnTo>
                <a:close/>
                <a:moveTo>
                  <a:pt x="5581" y="3780"/>
                </a:moveTo>
                <a:lnTo>
                  <a:pt x="5581" y="3779"/>
                </a:lnTo>
                <a:lnTo>
                  <a:pt x="5581" y="3780"/>
                </a:lnTo>
                <a:close/>
                <a:moveTo>
                  <a:pt x="5576" y="3792"/>
                </a:moveTo>
                <a:lnTo>
                  <a:pt x="5576" y="3794"/>
                </a:lnTo>
                <a:lnTo>
                  <a:pt x="5578" y="3790"/>
                </a:lnTo>
                <a:lnTo>
                  <a:pt x="5576" y="3792"/>
                </a:lnTo>
                <a:close/>
                <a:moveTo>
                  <a:pt x="5575" y="3795"/>
                </a:moveTo>
                <a:lnTo>
                  <a:pt x="5575" y="3795"/>
                </a:lnTo>
                <a:lnTo>
                  <a:pt x="5575" y="3795"/>
                </a:lnTo>
                <a:close/>
                <a:moveTo>
                  <a:pt x="5572" y="3803"/>
                </a:moveTo>
                <a:lnTo>
                  <a:pt x="5572" y="3804"/>
                </a:lnTo>
                <a:lnTo>
                  <a:pt x="5572" y="3805"/>
                </a:lnTo>
                <a:lnTo>
                  <a:pt x="5572" y="3805"/>
                </a:lnTo>
                <a:lnTo>
                  <a:pt x="5572" y="3807"/>
                </a:lnTo>
                <a:lnTo>
                  <a:pt x="5572" y="3808"/>
                </a:lnTo>
                <a:lnTo>
                  <a:pt x="5573" y="3805"/>
                </a:lnTo>
                <a:lnTo>
                  <a:pt x="5572" y="3808"/>
                </a:lnTo>
                <a:lnTo>
                  <a:pt x="5574" y="3802"/>
                </a:lnTo>
                <a:lnTo>
                  <a:pt x="5572" y="3803"/>
                </a:lnTo>
                <a:close/>
                <a:moveTo>
                  <a:pt x="5565" y="3822"/>
                </a:moveTo>
                <a:lnTo>
                  <a:pt x="5565" y="3822"/>
                </a:lnTo>
                <a:lnTo>
                  <a:pt x="5565" y="3822"/>
                </a:lnTo>
                <a:close/>
                <a:moveTo>
                  <a:pt x="5565" y="3824"/>
                </a:moveTo>
                <a:lnTo>
                  <a:pt x="5565" y="3824"/>
                </a:lnTo>
                <a:lnTo>
                  <a:pt x="5565" y="3825"/>
                </a:lnTo>
                <a:lnTo>
                  <a:pt x="5565" y="3825"/>
                </a:lnTo>
                <a:lnTo>
                  <a:pt x="5565" y="3824"/>
                </a:lnTo>
                <a:close/>
                <a:moveTo>
                  <a:pt x="5565" y="3826"/>
                </a:moveTo>
                <a:lnTo>
                  <a:pt x="5565" y="3826"/>
                </a:lnTo>
                <a:close/>
                <a:moveTo>
                  <a:pt x="5564" y="3829"/>
                </a:moveTo>
                <a:lnTo>
                  <a:pt x="5564" y="3829"/>
                </a:lnTo>
                <a:lnTo>
                  <a:pt x="5564" y="3829"/>
                </a:lnTo>
                <a:lnTo>
                  <a:pt x="5564" y="3829"/>
                </a:lnTo>
                <a:lnTo>
                  <a:pt x="5564" y="3830"/>
                </a:lnTo>
                <a:lnTo>
                  <a:pt x="5564" y="3830"/>
                </a:lnTo>
                <a:lnTo>
                  <a:pt x="5564" y="3829"/>
                </a:lnTo>
                <a:lnTo>
                  <a:pt x="5564" y="3829"/>
                </a:lnTo>
                <a:lnTo>
                  <a:pt x="5564" y="3830"/>
                </a:lnTo>
                <a:lnTo>
                  <a:pt x="5564" y="3830"/>
                </a:lnTo>
                <a:lnTo>
                  <a:pt x="5564" y="3830"/>
                </a:lnTo>
                <a:lnTo>
                  <a:pt x="5564" y="3831"/>
                </a:lnTo>
                <a:lnTo>
                  <a:pt x="5564" y="3831"/>
                </a:lnTo>
                <a:lnTo>
                  <a:pt x="5564" y="3829"/>
                </a:lnTo>
                <a:lnTo>
                  <a:pt x="5564" y="3827"/>
                </a:lnTo>
                <a:lnTo>
                  <a:pt x="5564" y="3827"/>
                </a:lnTo>
                <a:lnTo>
                  <a:pt x="5564" y="3829"/>
                </a:lnTo>
                <a:lnTo>
                  <a:pt x="5564" y="3829"/>
                </a:lnTo>
                <a:lnTo>
                  <a:pt x="5564" y="3828"/>
                </a:lnTo>
                <a:lnTo>
                  <a:pt x="5564" y="3828"/>
                </a:lnTo>
                <a:lnTo>
                  <a:pt x="5564" y="3828"/>
                </a:lnTo>
                <a:lnTo>
                  <a:pt x="5564" y="3828"/>
                </a:lnTo>
                <a:lnTo>
                  <a:pt x="5564" y="3828"/>
                </a:lnTo>
                <a:lnTo>
                  <a:pt x="5564" y="3829"/>
                </a:lnTo>
                <a:close/>
                <a:moveTo>
                  <a:pt x="5554" y="3859"/>
                </a:moveTo>
                <a:lnTo>
                  <a:pt x="5554" y="3861"/>
                </a:lnTo>
                <a:lnTo>
                  <a:pt x="5554" y="3861"/>
                </a:lnTo>
                <a:lnTo>
                  <a:pt x="5554" y="3859"/>
                </a:lnTo>
                <a:lnTo>
                  <a:pt x="5554" y="3859"/>
                </a:lnTo>
                <a:lnTo>
                  <a:pt x="5554" y="3861"/>
                </a:lnTo>
                <a:lnTo>
                  <a:pt x="5554" y="3861"/>
                </a:lnTo>
                <a:lnTo>
                  <a:pt x="5554" y="3860"/>
                </a:lnTo>
                <a:lnTo>
                  <a:pt x="5554" y="3858"/>
                </a:lnTo>
                <a:lnTo>
                  <a:pt x="5554" y="3857"/>
                </a:lnTo>
                <a:lnTo>
                  <a:pt x="5554" y="3857"/>
                </a:lnTo>
                <a:lnTo>
                  <a:pt x="5554" y="3858"/>
                </a:lnTo>
                <a:lnTo>
                  <a:pt x="5554" y="3858"/>
                </a:lnTo>
                <a:lnTo>
                  <a:pt x="5554" y="3858"/>
                </a:lnTo>
                <a:lnTo>
                  <a:pt x="5554" y="3860"/>
                </a:lnTo>
                <a:lnTo>
                  <a:pt x="5554" y="3860"/>
                </a:lnTo>
                <a:lnTo>
                  <a:pt x="5554" y="3859"/>
                </a:lnTo>
                <a:close/>
                <a:moveTo>
                  <a:pt x="5520" y="3977"/>
                </a:moveTo>
                <a:lnTo>
                  <a:pt x="5520" y="3978"/>
                </a:lnTo>
                <a:lnTo>
                  <a:pt x="5520" y="3978"/>
                </a:lnTo>
                <a:lnTo>
                  <a:pt x="5520" y="3976"/>
                </a:lnTo>
                <a:lnTo>
                  <a:pt x="5520" y="3976"/>
                </a:lnTo>
                <a:lnTo>
                  <a:pt x="5520" y="3976"/>
                </a:lnTo>
                <a:lnTo>
                  <a:pt x="5520" y="3977"/>
                </a:lnTo>
                <a:close/>
                <a:moveTo>
                  <a:pt x="5523" y="3964"/>
                </a:moveTo>
                <a:lnTo>
                  <a:pt x="5523" y="3963"/>
                </a:lnTo>
                <a:lnTo>
                  <a:pt x="5523" y="3964"/>
                </a:lnTo>
                <a:lnTo>
                  <a:pt x="5523" y="3966"/>
                </a:lnTo>
                <a:lnTo>
                  <a:pt x="5523" y="3966"/>
                </a:lnTo>
                <a:lnTo>
                  <a:pt x="5523" y="3966"/>
                </a:lnTo>
                <a:lnTo>
                  <a:pt x="5523" y="3964"/>
                </a:lnTo>
                <a:close/>
                <a:moveTo>
                  <a:pt x="5530" y="3939"/>
                </a:moveTo>
                <a:lnTo>
                  <a:pt x="5530" y="3937"/>
                </a:lnTo>
                <a:lnTo>
                  <a:pt x="5530" y="3939"/>
                </a:lnTo>
                <a:close/>
                <a:moveTo>
                  <a:pt x="5528" y="3947"/>
                </a:moveTo>
                <a:lnTo>
                  <a:pt x="5528" y="3949"/>
                </a:lnTo>
                <a:lnTo>
                  <a:pt x="5528" y="3949"/>
                </a:lnTo>
                <a:lnTo>
                  <a:pt x="5528" y="3948"/>
                </a:lnTo>
                <a:lnTo>
                  <a:pt x="5528" y="3947"/>
                </a:lnTo>
                <a:close/>
                <a:moveTo>
                  <a:pt x="5526" y="3953"/>
                </a:moveTo>
                <a:lnTo>
                  <a:pt x="5526" y="3953"/>
                </a:lnTo>
                <a:lnTo>
                  <a:pt x="5526" y="3953"/>
                </a:lnTo>
                <a:close/>
                <a:moveTo>
                  <a:pt x="5521" y="3974"/>
                </a:moveTo>
                <a:lnTo>
                  <a:pt x="5521" y="3974"/>
                </a:lnTo>
                <a:lnTo>
                  <a:pt x="5521" y="3973"/>
                </a:lnTo>
                <a:lnTo>
                  <a:pt x="5521" y="3974"/>
                </a:lnTo>
                <a:close/>
                <a:moveTo>
                  <a:pt x="5523" y="3968"/>
                </a:moveTo>
                <a:lnTo>
                  <a:pt x="5523" y="3966"/>
                </a:lnTo>
                <a:lnTo>
                  <a:pt x="5521" y="3972"/>
                </a:lnTo>
                <a:lnTo>
                  <a:pt x="5521" y="3971"/>
                </a:lnTo>
                <a:lnTo>
                  <a:pt x="5523" y="3968"/>
                </a:lnTo>
                <a:close/>
                <a:moveTo>
                  <a:pt x="5556" y="3851"/>
                </a:moveTo>
                <a:lnTo>
                  <a:pt x="5556" y="3851"/>
                </a:lnTo>
                <a:lnTo>
                  <a:pt x="5556" y="3851"/>
                </a:lnTo>
                <a:close/>
                <a:moveTo>
                  <a:pt x="5555" y="3856"/>
                </a:moveTo>
                <a:lnTo>
                  <a:pt x="5555" y="3857"/>
                </a:lnTo>
                <a:lnTo>
                  <a:pt x="5555" y="3857"/>
                </a:lnTo>
                <a:lnTo>
                  <a:pt x="5555" y="3857"/>
                </a:lnTo>
                <a:lnTo>
                  <a:pt x="5555" y="3857"/>
                </a:lnTo>
                <a:lnTo>
                  <a:pt x="5555" y="3857"/>
                </a:lnTo>
                <a:lnTo>
                  <a:pt x="5555" y="3857"/>
                </a:lnTo>
                <a:lnTo>
                  <a:pt x="5555" y="3856"/>
                </a:lnTo>
                <a:close/>
                <a:moveTo>
                  <a:pt x="5553" y="3860"/>
                </a:moveTo>
                <a:lnTo>
                  <a:pt x="5553" y="3860"/>
                </a:lnTo>
                <a:lnTo>
                  <a:pt x="5553" y="3860"/>
                </a:lnTo>
                <a:lnTo>
                  <a:pt x="5553" y="3859"/>
                </a:lnTo>
                <a:lnTo>
                  <a:pt x="5553" y="3860"/>
                </a:lnTo>
                <a:close/>
                <a:moveTo>
                  <a:pt x="5552" y="3865"/>
                </a:moveTo>
                <a:lnTo>
                  <a:pt x="5552" y="3866"/>
                </a:lnTo>
                <a:lnTo>
                  <a:pt x="5552" y="3864"/>
                </a:lnTo>
                <a:lnTo>
                  <a:pt x="5552" y="3865"/>
                </a:lnTo>
                <a:close/>
                <a:moveTo>
                  <a:pt x="5544" y="3890"/>
                </a:moveTo>
                <a:lnTo>
                  <a:pt x="5541" y="3899"/>
                </a:lnTo>
                <a:lnTo>
                  <a:pt x="5540" y="3904"/>
                </a:lnTo>
                <a:cubicBezTo>
                  <a:pt x="5537" y="3898"/>
                  <a:pt x="5534" y="3892"/>
                  <a:pt x="5531" y="3886"/>
                </a:cubicBezTo>
                <a:lnTo>
                  <a:pt x="5542" y="3887"/>
                </a:lnTo>
                <a:lnTo>
                  <a:pt x="5545" y="3887"/>
                </a:lnTo>
                <a:lnTo>
                  <a:pt x="5544" y="3890"/>
                </a:lnTo>
                <a:close/>
                <a:moveTo>
                  <a:pt x="5537" y="3913"/>
                </a:moveTo>
                <a:lnTo>
                  <a:pt x="5537" y="3914"/>
                </a:lnTo>
                <a:lnTo>
                  <a:pt x="5537" y="3912"/>
                </a:lnTo>
                <a:lnTo>
                  <a:pt x="5537" y="3913"/>
                </a:lnTo>
                <a:close/>
                <a:moveTo>
                  <a:pt x="5532" y="3933"/>
                </a:moveTo>
                <a:lnTo>
                  <a:pt x="5532" y="3933"/>
                </a:lnTo>
                <a:lnTo>
                  <a:pt x="5532" y="3933"/>
                </a:lnTo>
                <a:lnTo>
                  <a:pt x="5532" y="3935"/>
                </a:lnTo>
                <a:lnTo>
                  <a:pt x="5532" y="3936"/>
                </a:lnTo>
                <a:lnTo>
                  <a:pt x="5532" y="3936"/>
                </a:lnTo>
                <a:lnTo>
                  <a:pt x="5532" y="3936"/>
                </a:lnTo>
                <a:lnTo>
                  <a:pt x="5532" y="3936"/>
                </a:lnTo>
                <a:lnTo>
                  <a:pt x="5531" y="3938"/>
                </a:lnTo>
                <a:lnTo>
                  <a:pt x="5534" y="3929"/>
                </a:lnTo>
                <a:lnTo>
                  <a:pt x="5532" y="3933"/>
                </a:lnTo>
                <a:close/>
                <a:moveTo>
                  <a:pt x="5527" y="3950"/>
                </a:moveTo>
                <a:lnTo>
                  <a:pt x="5527" y="3951"/>
                </a:lnTo>
                <a:lnTo>
                  <a:pt x="5527" y="3950"/>
                </a:lnTo>
                <a:lnTo>
                  <a:pt x="5527" y="3948"/>
                </a:lnTo>
                <a:lnTo>
                  <a:pt x="5527" y="3950"/>
                </a:lnTo>
                <a:close/>
                <a:moveTo>
                  <a:pt x="5526" y="3955"/>
                </a:moveTo>
                <a:lnTo>
                  <a:pt x="5526" y="3956"/>
                </a:lnTo>
                <a:lnTo>
                  <a:pt x="5526" y="3956"/>
                </a:lnTo>
                <a:lnTo>
                  <a:pt x="5526" y="3957"/>
                </a:lnTo>
                <a:lnTo>
                  <a:pt x="5526" y="3955"/>
                </a:lnTo>
                <a:close/>
                <a:moveTo>
                  <a:pt x="5525" y="3958"/>
                </a:moveTo>
                <a:lnTo>
                  <a:pt x="5525" y="3956"/>
                </a:lnTo>
                <a:lnTo>
                  <a:pt x="5525" y="3958"/>
                </a:lnTo>
                <a:close/>
                <a:moveTo>
                  <a:pt x="5521" y="3975"/>
                </a:moveTo>
                <a:lnTo>
                  <a:pt x="5521" y="3975"/>
                </a:lnTo>
                <a:lnTo>
                  <a:pt x="5521" y="3973"/>
                </a:lnTo>
                <a:lnTo>
                  <a:pt x="5521" y="3975"/>
                </a:lnTo>
                <a:close/>
                <a:moveTo>
                  <a:pt x="5499" y="4064"/>
                </a:moveTo>
                <a:lnTo>
                  <a:pt x="5499" y="4064"/>
                </a:lnTo>
                <a:lnTo>
                  <a:pt x="5499" y="4062"/>
                </a:lnTo>
                <a:lnTo>
                  <a:pt x="5499" y="4065"/>
                </a:lnTo>
                <a:lnTo>
                  <a:pt x="5499" y="4064"/>
                </a:lnTo>
                <a:lnTo>
                  <a:pt x="5499" y="4064"/>
                </a:lnTo>
                <a:close/>
                <a:moveTo>
                  <a:pt x="5501" y="4057"/>
                </a:moveTo>
                <a:lnTo>
                  <a:pt x="5501" y="4057"/>
                </a:lnTo>
                <a:close/>
                <a:moveTo>
                  <a:pt x="5506" y="4033"/>
                </a:moveTo>
                <a:lnTo>
                  <a:pt x="5506" y="4033"/>
                </a:lnTo>
                <a:lnTo>
                  <a:pt x="5506" y="4033"/>
                </a:lnTo>
                <a:close/>
                <a:moveTo>
                  <a:pt x="5510" y="4018"/>
                </a:moveTo>
                <a:lnTo>
                  <a:pt x="5510" y="4019"/>
                </a:lnTo>
                <a:lnTo>
                  <a:pt x="5510" y="4019"/>
                </a:lnTo>
                <a:lnTo>
                  <a:pt x="5510" y="4018"/>
                </a:lnTo>
                <a:close/>
                <a:moveTo>
                  <a:pt x="5516" y="3992"/>
                </a:moveTo>
                <a:lnTo>
                  <a:pt x="5516" y="3992"/>
                </a:lnTo>
                <a:lnTo>
                  <a:pt x="5516" y="3990"/>
                </a:lnTo>
                <a:lnTo>
                  <a:pt x="5516" y="3992"/>
                </a:lnTo>
                <a:close/>
                <a:moveTo>
                  <a:pt x="5515" y="3997"/>
                </a:moveTo>
                <a:lnTo>
                  <a:pt x="5515" y="3999"/>
                </a:lnTo>
                <a:lnTo>
                  <a:pt x="5515" y="3999"/>
                </a:lnTo>
                <a:lnTo>
                  <a:pt x="5515" y="4000"/>
                </a:lnTo>
                <a:lnTo>
                  <a:pt x="5515" y="3999"/>
                </a:lnTo>
                <a:lnTo>
                  <a:pt x="5515" y="3997"/>
                </a:lnTo>
                <a:close/>
                <a:moveTo>
                  <a:pt x="5513" y="4004"/>
                </a:moveTo>
                <a:lnTo>
                  <a:pt x="5512" y="4007"/>
                </a:lnTo>
                <a:lnTo>
                  <a:pt x="5512" y="4006"/>
                </a:lnTo>
                <a:lnTo>
                  <a:pt x="5512" y="4004"/>
                </a:lnTo>
                <a:lnTo>
                  <a:pt x="5513" y="4004"/>
                </a:lnTo>
                <a:close/>
                <a:moveTo>
                  <a:pt x="5506" y="4033"/>
                </a:moveTo>
                <a:lnTo>
                  <a:pt x="5506" y="4033"/>
                </a:lnTo>
                <a:close/>
                <a:moveTo>
                  <a:pt x="5496" y="4081"/>
                </a:moveTo>
                <a:lnTo>
                  <a:pt x="5496" y="4079"/>
                </a:lnTo>
                <a:lnTo>
                  <a:pt x="5496" y="4079"/>
                </a:lnTo>
                <a:lnTo>
                  <a:pt x="5496" y="4076"/>
                </a:lnTo>
                <a:lnTo>
                  <a:pt x="5494" y="4082"/>
                </a:lnTo>
                <a:lnTo>
                  <a:pt x="5496" y="4081"/>
                </a:lnTo>
                <a:close/>
                <a:moveTo>
                  <a:pt x="5502" y="4052"/>
                </a:moveTo>
                <a:lnTo>
                  <a:pt x="5503" y="4048"/>
                </a:lnTo>
                <a:lnTo>
                  <a:pt x="5502" y="4054"/>
                </a:lnTo>
                <a:lnTo>
                  <a:pt x="5502" y="4052"/>
                </a:lnTo>
                <a:close/>
                <a:moveTo>
                  <a:pt x="5504" y="4042"/>
                </a:moveTo>
                <a:lnTo>
                  <a:pt x="5504" y="4042"/>
                </a:lnTo>
                <a:lnTo>
                  <a:pt x="5504" y="4042"/>
                </a:lnTo>
                <a:lnTo>
                  <a:pt x="5504" y="4039"/>
                </a:lnTo>
                <a:lnTo>
                  <a:pt x="5504" y="4041"/>
                </a:lnTo>
                <a:lnTo>
                  <a:pt x="5504" y="4042"/>
                </a:lnTo>
                <a:lnTo>
                  <a:pt x="5504" y="4042"/>
                </a:lnTo>
                <a:close/>
                <a:moveTo>
                  <a:pt x="5556" y="3852"/>
                </a:moveTo>
                <a:lnTo>
                  <a:pt x="5556" y="3852"/>
                </a:lnTo>
                <a:lnTo>
                  <a:pt x="5556" y="3852"/>
                </a:lnTo>
                <a:close/>
                <a:moveTo>
                  <a:pt x="5565" y="3825"/>
                </a:moveTo>
                <a:lnTo>
                  <a:pt x="5565" y="3824"/>
                </a:lnTo>
                <a:lnTo>
                  <a:pt x="5565" y="3824"/>
                </a:lnTo>
                <a:lnTo>
                  <a:pt x="5565" y="3824"/>
                </a:lnTo>
                <a:lnTo>
                  <a:pt x="5565" y="3824"/>
                </a:lnTo>
                <a:lnTo>
                  <a:pt x="5565" y="3824"/>
                </a:lnTo>
                <a:lnTo>
                  <a:pt x="5565" y="3824"/>
                </a:lnTo>
                <a:lnTo>
                  <a:pt x="5565" y="3825"/>
                </a:lnTo>
                <a:lnTo>
                  <a:pt x="5565" y="3825"/>
                </a:lnTo>
                <a:lnTo>
                  <a:pt x="5565" y="3824"/>
                </a:lnTo>
                <a:lnTo>
                  <a:pt x="5565" y="3824"/>
                </a:lnTo>
                <a:lnTo>
                  <a:pt x="5565" y="3824"/>
                </a:lnTo>
                <a:lnTo>
                  <a:pt x="5565" y="3824"/>
                </a:lnTo>
                <a:lnTo>
                  <a:pt x="5565" y="3822"/>
                </a:lnTo>
                <a:lnTo>
                  <a:pt x="5565" y="3824"/>
                </a:lnTo>
                <a:lnTo>
                  <a:pt x="5565" y="3824"/>
                </a:lnTo>
                <a:lnTo>
                  <a:pt x="5564" y="3826"/>
                </a:lnTo>
                <a:lnTo>
                  <a:pt x="5564" y="3824"/>
                </a:lnTo>
                <a:lnTo>
                  <a:pt x="5565" y="3825"/>
                </a:lnTo>
                <a:close/>
                <a:moveTo>
                  <a:pt x="5570" y="3811"/>
                </a:moveTo>
                <a:lnTo>
                  <a:pt x="5570" y="3811"/>
                </a:lnTo>
                <a:lnTo>
                  <a:pt x="5570" y="3811"/>
                </a:lnTo>
                <a:lnTo>
                  <a:pt x="5570" y="3812"/>
                </a:lnTo>
                <a:lnTo>
                  <a:pt x="5570" y="3812"/>
                </a:lnTo>
                <a:lnTo>
                  <a:pt x="5570" y="3812"/>
                </a:lnTo>
                <a:lnTo>
                  <a:pt x="5570" y="3811"/>
                </a:lnTo>
                <a:lnTo>
                  <a:pt x="5570" y="3811"/>
                </a:lnTo>
                <a:lnTo>
                  <a:pt x="5570" y="3811"/>
                </a:lnTo>
                <a:lnTo>
                  <a:pt x="5570" y="3811"/>
                </a:lnTo>
                <a:lnTo>
                  <a:pt x="5570" y="3810"/>
                </a:lnTo>
                <a:lnTo>
                  <a:pt x="5570" y="3811"/>
                </a:lnTo>
                <a:close/>
                <a:moveTo>
                  <a:pt x="5584" y="3775"/>
                </a:moveTo>
                <a:lnTo>
                  <a:pt x="5584" y="3775"/>
                </a:lnTo>
                <a:lnTo>
                  <a:pt x="5584" y="3776"/>
                </a:lnTo>
                <a:lnTo>
                  <a:pt x="5584" y="3775"/>
                </a:lnTo>
                <a:close/>
                <a:moveTo>
                  <a:pt x="5617" y="3705"/>
                </a:moveTo>
                <a:lnTo>
                  <a:pt x="5617" y="3703"/>
                </a:lnTo>
                <a:lnTo>
                  <a:pt x="5617" y="3702"/>
                </a:lnTo>
                <a:lnTo>
                  <a:pt x="5617" y="3702"/>
                </a:lnTo>
                <a:lnTo>
                  <a:pt x="5617" y="3702"/>
                </a:lnTo>
                <a:lnTo>
                  <a:pt x="5617" y="3703"/>
                </a:lnTo>
                <a:lnTo>
                  <a:pt x="5617" y="3704"/>
                </a:lnTo>
                <a:lnTo>
                  <a:pt x="5616" y="3706"/>
                </a:lnTo>
                <a:lnTo>
                  <a:pt x="5617" y="3705"/>
                </a:lnTo>
                <a:close/>
                <a:moveTo>
                  <a:pt x="5636" y="3674"/>
                </a:moveTo>
                <a:lnTo>
                  <a:pt x="5636" y="3674"/>
                </a:lnTo>
                <a:close/>
                <a:moveTo>
                  <a:pt x="5636" y="3674"/>
                </a:moveTo>
                <a:lnTo>
                  <a:pt x="5636" y="3674"/>
                </a:lnTo>
                <a:lnTo>
                  <a:pt x="5636" y="3674"/>
                </a:lnTo>
                <a:lnTo>
                  <a:pt x="5636" y="3674"/>
                </a:lnTo>
                <a:close/>
                <a:moveTo>
                  <a:pt x="5611" y="3695"/>
                </a:moveTo>
                <a:lnTo>
                  <a:pt x="5611" y="3695"/>
                </a:lnTo>
                <a:close/>
                <a:moveTo>
                  <a:pt x="5612" y="3694"/>
                </a:moveTo>
                <a:lnTo>
                  <a:pt x="5612" y="3694"/>
                </a:lnTo>
                <a:close/>
                <a:moveTo>
                  <a:pt x="5605" y="3700"/>
                </a:moveTo>
                <a:lnTo>
                  <a:pt x="5605" y="3700"/>
                </a:lnTo>
                <a:close/>
                <a:moveTo>
                  <a:pt x="5601" y="3703"/>
                </a:moveTo>
                <a:lnTo>
                  <a:pt x="5601" y="3703"/>
                </a:lnTo>
                <a:close/>
                <a:moveTo>
                  <a:pt x="5600" y="3703"/>
                </a:moveTo>
                <a:lnTo>
                  <a:pt x="5599" y="3703"/>
                </a:lnTo>
                <a:lnTo>
                  <a:pt x="5599" y="3703"/>
                </a:lnTo>
                <a:lnTo>
                  <a:pt x="5600" y="3703"/>
                </a:lnTo>
                <a:close/>
                <a:moveTo>
                  <a:pt x="5594" y="3707"/>
                </a:moveTo>
                <a:lnTo>
                  <a:pt x="5594" y="3707"/>
                </a:lnTo>
                <a:lnTo>
                  <a:pt x="5594" y="3707"/>
                </a:lnTo>
                <a:close/>
                <a:moveTo>
                  <a:pt x="5593" y="3708"/>
                </a:moveTo>
                <a:lnTo>
                  <a:pt x="5593" y="3708"/>
                </a:lnTo>
                <a:lnTo>
                  <a:pt x="5593" y="3708"/>
                </a:lnTo>
                <a:lnTo>
                  <a:pt x="5593" y="3708"/>
                </a:lnTo>
                <a:lnTo>
                  <a:pt x="5593" y="3708"/>
                </a:lnTo>
                <a:lnTo>
                  <a:pt x="5594" y="3707"/>
                </a:lnTo>
                <a:lnTo>
                  <a:pt x="5595" y="3707"/>
                </a:lnTo>
                <a:lnTo>
                  <a:pt x="5595" y="3707"/>
                </a:lnTo>
                <a:lnTo>
                  <a:pt x="5595" y="3707"/>
                </a:lnTo>
                <a:lnTo>
                  <a:pt x="5595" y="3707"/>
                </a:lnTo>
                <a:lnTo>
                  <a:pt x="5595" y="3707"/>
                </a:lnTo>
                <a:lnTo>
                  <a:pt x="5595" y="3707"/>
                </a:lnTo>
                <a:lnTo>
                  <a:pt x="5595" y="3707"/>
                </a:lnTo>
                <a:lnTo>
                  <a:pt x="5595" y="3707"/>
                </a:lnTo>
                <a:lnTo>
                  <a:pt x="5595" y="3707"/>
                </a:lnTo>
                <a:lnTo>
                  <a:pt x="5596" y="3707"/>
                </a:lnTo>
                <a:lnTo>
                  <a:pt x="5597" y="3706"/>
                </a:lnTo>
                <a:lnTo>
                  <a:pt x="5598" y="3706"/>
                </a:lnTo>
                <a:lnTo>
                  <a:pt x="5599" y="3705"/>
                </a:lnTo>
                <a:lnTo>
                  <a:pt x="5601" y="3704"/>
                </a:lnTo>
                <a:lnTo>
                  <a:pt x="5601" y="3704"/>
                </a:lnTo>
                <a:lnTo>
                  <a:pt x="5601" y="3704"/>
                </a:lnTo>
                <a:lnTo>
                  <a:pt x="5601" y="3704"/>
                </a:lnTo>
                <a:lnTo>
                  <a:pt x="5601" y="3704"/>
                </a:lnTo>
                <a:lnTo>
                  <a:pt x="5601" y="3704"/>
                </a:lnTo>
                <a:lnTo>
                  <a:pt x="5601" y="3704"/>
                </a:lnTo>
                <a:lnTo>
                  <a:pt x="5602" y="3703"/>
                </a:lnTo>
                <a:lnTo>
                  <a:pt x="5602" y="3703"/>
                </a:lnTo>
                <a:lnTo>
                  <a:pt x="5603" y="3702"/>
                </a:lnTo>
                <a:lnTo>
                  <a:pt x="5603" y="3702"/>
                </a:lnTo>
                <a:lnTo>
                  <a:pt x="5603" y="3702"/>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4" y="3701"/>
                </a:lnTo>
                <a:lnTo>
                  <a:pt x="5606" y="3700"/>
                </a:lnTo>
                <a:lnTo>
                  <a:pt x="5607" y="3699"/>
                </a:lnTo>
                <a:lnTo>
                  <a:pt x="5607" y="3699"/>
                </a:lnTo>
                <a:lnTo>
                  <a:pt x="5608" y="3699"/>
                </a:lnTo>
                <a:lnTo>
                  <a:pt x="5608" y="3699"/>
                </a:lnTo>
                <a:lnTo>
                  <a:pt x="5608" y="3699"/>
                </a:lnTo>
                <a:lnTo>
                  <a:pt x="5608" y="3699"/>
                </a:lnTo>
                <a:lnTo>
                  <a:pt x="5609" y="3699"/>
                </a:lnTo>
                <a:lnTo>
                  <a:pt x="5609" y="3699"/>
                </a:lnTo>
                <a:lnTo>
                  <a:pt x="5609" y="3699"/>
                </a:lnTo>
                <a:lnTo>
                  <a:pt x="5609" y="3699"/>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1" y="3698"/>
                </a:lnTo>
                <a:lnTo>
                  <a:pt x="5610" y="3699"/>
                </a:lnTo>
                <a:lnTo>
                  <a:pt x="5610" y="3699"/>
                </a:lnTo>
                <a:lnTo>
                  <a:pt x="5610" y="3699"/>
                </a:lnTo>
                <a:lnTo>
                  <a:pt x="5611" y="3698"/>
                </a:lnTo>
                <a:lnTo>
                  <a:pt x="5611" y="3698"/>
                </a:lnTo>
                <a:lnTo>
                  <a:pt x="5611" y="3698"/>
                </a:lnTo>
                <a:lnTo>
                  <a:pt x="5611" y="3698"/>
                </a:lnTo>
                <a:lnTo>
                  <a:pt x="5611" y="3698"/>
                </a:lnTo>
                <a:lnTo>
                  <a:pt x="5614" y="3696"/>
                </a:lnTo>
                <a:lnTo>
                  <a:pt x="5614" y="3696"/>
                </a:lnTo>
                <a:lnTo>
                  <a:pt x="5615" y="3694"/>
                </a:lnTo>
                <a:lnTo>
                  <a:pt x="5616" y="3693"/>
                </a:lnTo>
                <a:lnTo>
                  <a:pt x="5616" y="3693"/>
                </a:lnTo>
                <a:lnTo>
                  <a:pt x="5616" y="3693"/>
                </a:lnTo>
                <a:lnTo>
                  <a:pt x="5616" y="3693"/>
                </a:lnTo>
                <a:lnTo>
                  <a:pt x="5616" y="3693"/>
                </a:lnTo>
                <a:lnTo>
                  <a:pt x="5617" y="3692"/>
                </a:lnTo>
                <a:lnTo>
                  <a:pt x="5617" y="3692"/>
                </a:lnTo>
                <a:lnTo>
                  <a:pt x="5617" y="3692"/>
                </a:lnTo>
                <a:lnTo>
                  <a:pt x="5617" y="3692"/>
                </a:lnTo>
                <a:lnTo>
                  <a:pt x="5617" y="3692"/>
                </a:lnTo>
                <a:lnTo>
                  <a:pt x="5617" y="3692"/>
                </a:lnTo>
                <a:lnTo>
                  <a:pt x="5617" y="3692"/>
                </a:lnTo>
                <a:lnTo>
                  <a:pt x="5617" y="3692"/>
                </a:lnTo>
                <a:lnTo>
                  <a:pt x="5617" y="3692"/>
                </a:lnTo>
                <a:lnTo>
                  <a:pt x="5617" y="3692"/>
                </a:lnTo>
                <a:lnTo>
                  <a:pt x="5615" y="3694"/>
                </a:lnTo>
                <a:lnTo>
                  <a:pt x="5615" y="3694"/>
                </a:lnTo>
                <a:lnTo>
                  <a:pt x="5615" y="3694"/>
                </a:lnTo>
                <a:lnTo>
                  <a:pt x="5615" y="3694"/>
                </a:lnTo>
                <a:lnTo>
                  <a:pt x="5615" y="3694"/>
                </a:lnTo>
                <a:lnTo>
                  <a:pt x="5615" y="3694"/>
                </a:lnTo>
                <a:lnTo>
                  <a:pt x="5615" y="3695"/>
                </a:lnTo>
                <a:lnTo>
                  <a:pt x="5614" y="3698"/>
                </a:lnTo>
                <a:lnTo>
                  <a:pt x="5615" y="3695"/>
                </a:lnTo>
                <a:lnTo>
                  <a:pt x="5612" y="3699"/>
                </a:lnTo>
                <a:lnTo>
                  <a:pt x="5612" y="3700"/>
                </a:lnTo>
                <a:lnTo>
                  <a:pt x="5611" y="3702"/>
                </a:lnTo>
                <a:cubicBezTo>
                  <a:pt x="5609" y="3705"/>
                  <a:pt x="5607" y="3709"/>
                  <a:pt x="5605" y="3713"/>
                </a:cubicBezTo>
                <a:lnTo>
                  <a:pt x="5605" y="3714"/>
                </a:lnTo>
                <a:lnTo>
                  <a:pt x="5602" y="3718"/>
                </a:lnTo>
                <a:lnTo>
                  <a:pt x="5601" y="3721"/>
                </a:lnTo>
                <a:lnTo>
                  <a:pt x="5601" y="3719"/>
                </a:lnTo>
                <a:lnTo>
                  <a:pt x="5601" y="3720"/>
                </a:lnTo>
                <a:lnTo>
                  <a:pt x="5601" y="3720"/>
                </a:lnTo>
                <a:lnTo>
                  <a:pt x="5601" y="3720"/>
                </a:lnTo>
                <a:lnTo>
                  <a:pt x="5601" y="3720"/>
                </a:lnTo>
                <a:lnTo>
                  <a:pt x="5601" y="3720"/>
                </a:lnTo>
                <a:lnTo>
                  <a:pt x="5601" y="3720"/>
                </a:lnTo>
                <a:lnTo>
                  <a:pt x="5601" y="3720"/>
                </a:lnTo>
                <a:lnTo>
                  <a:pt x="5601" y="3720"/>
                </a:lnTo>
                <a:lnTo>
                  <a:pt x="5601" y="3721"/>
                </a:lnTo>
                <a:lnTo>
                  <a:pt x="5601" y="3721"/>
                </a:lnTo>
                <a:lnTo>
                  <a:pt x="5602" y="3719"/>
                </a:lnTo>
                <a:lnTo>
                  <a:pt x="5602" y="3718"/>
                </a:lnTo>
                <a:lnTo>
                  <a:pt x="5600" y="3722"/>
                </a:lnTo>
                <a:lnTo>
                  <a:pt x="5598" y="3725"/>
                </a:lnTo>
                <a:lnTo>
                  <a:pt x="5598" y="3726"/>
                </a:lnTo>
                <a:lnTo>
                  <a:pt x="5598" y="3727"/>
                </a:lnTo>
                <a:lnTo>
                  <a:pt x="5598" y="3729"/>
                </a:lnTo>
                <a:lnTo>
                  <a:pt x="5596" y="3732"/>
                </a:lnTo>
                <a:lnTo>
                  <a:pt x="5595" y="3734"/>
                </a:lnTo>
                <a:lnTo>
                  <a:pt x="5594" y="3737"/>
                </a:lnTo>
                <a:lnTo>
                  <a:pt x="5592" y="3740"/>
                </a:lnTo>
                <a:lnTo>
                  <a:pt x="5591" y="3743"/>
                </a:lnTo>
                <a:lnTo>
                  <a:pt x="5591" y="3743"/>
                </a:lnTo>
                <a:lnTo>
                  <a:pt x="5592" y="3741"/>
                </a:lnTo>
                <a:lnTo>
                  <a:pt x="5592" y="3741"/>
                </a:lnTo>
                <a:lnTo>
                  <a:pt x="5592" y="3741"/>
                </a:lnTo>
                <a:lnTo>
                  <a:pt x="5592" y="3741"/>
                </a:lnTo>
                <a:lnTo>
                  <a:pt x="5592" y="3743"/>
                </a:lnTo>
                <a:lnTo>
                  <a:pt x="5592" y="3743"/>
                </a:lnTo>
                <a:lnTo>
                  <a:pt x="5592" y="3744"/>
                </a:lnTo>
                <a:lnTo>
                  <a:pt x="5592" y="3744"/>
                </a:lnTo>
                <a:lnTo>
                  <a:pt x="5592" y="3745"/>
                </a:lnTo>
                <a:lnTo>
                  <a:pt x="5591" y="3746"/>
                </a:lnTo>
                <a:lnTo>
                  <a:pt x="5591" y="3746"/>
                </a:lnTo>
                <a:lnTo>
                  <a:pt x="5591" y="3747"/>
                </a:lnTo>
                <a:lnTo>
                  <a:pt x="5591" y="3748"/>
                </a:lnTo>
                <a:lnTo>
                  <a:pt x="5591" y="3748"/>
                </a:lnTo>
                <a:lnTo>
                  <a:pt x="5587" y="3742"/>
                </a:lnTo>
                <a:lnTo>
                  <a:pt x="5581" y="3733"/>
                </a:lnTo>
                <a:cubicBezTo>
                  <a:pt x="5581" y="3733"/>
                  <a:pt x="5580" y="3732"/>
                  <a:pt x="5580" y="3731"/>
                </a:cubicBezTo>
                <a:cubicBezTo>
                  <a:pt x="5579" y="3730"/>
                  <a:pt x="5578" y="3730"/>
                  <a:pt x="5577" y="3729"/>
                </a:cubicBezTo>
                <a:lnTo>
                  <a:pt x="5588" y="3729"/>
                </a:lnTo>
                <a:lnTo>
                  <a:pt x="5586" y="3730"/>
                </a:lnTo>
                <a:lnTo>
                  <a:pt x="5586" y="3730"/>
                </a:lnTo>
                <a:lnTo>
                  <a:pt x="5586" y="3730"/>
                </a:lnTo>
                <a:lnTo>
                  <a:pt x="5587" y="3730"/>
                </a:lnTo>
                <a:lnTo>
                  <a:pt x="5587" y="3730"/>
                </a:lnTo>
                <a:lnTo>
                  <a:pt x="5587" y="3730"/>
                </a:lnTo>
                <a:lnTo>
                  <a:pt x="5587" y="3730"/>
                </a:lnTo>
                <a:lnTo>
                  <a:pt x="5587" y="3730"/>
                </a:lnTo>
                <a:lnTo>
                  <a:pt x="5587" y="3730"/>
                </a:lnTo>
                <a:lnTo>
                  <a:pt x="5587" y="3730"/>
                </a:lnTo>
                <a:lnTo>
                  <a:pt x="5587" y="3730"/>
                </a:lnTo>
                <a:lnTo>
                  <a:pt x="5587" y="3730"/>
                </a:lnTo>
                <a:lnTo>
                  <a:pt x="5587" y="3730"/>
                </a:lnTo>
                <a:lnTo>
                  <a:pt x="5588" y="3729"/>
                </a:lnTo>
                <a:lnTo>
                  <a:pt x="5588" y="3729"/>
                </a:lnTo>
                <a:lnTo>
                  <a:pt x="5588" y="3729"/>
                </a:lnTo>
                <a:lnTo>
                  <a:pt x="5588" y="3729"/>
                </a:lnTo>
                <a:lnTo>
                  <a:pt x="5588" y="3729"/>
                </a:lnTo>
                <a:lnTo>
                  <a:pt x="5590" y="3728"/>
                </a:lnTo>
                <a:lnTo>
                  <a:pt x="5590" y="3728"/>
                </a:lnTo>
                <a:lnTo>
                  <a:pt x="5590" y="3728"/>
                </a:lnTo>
                <a:lnTo>
                  <a:pt x="5590" y="3728"/>
                </a:lnTo>
                <a:lnTo>
                  <a:pt x="5593" y="3708"/>
                </a:lnTo>
                <a:close/>
                <a:moveTo>
                  <a:pt x="5636" y="3672"/>
                </a:moveTo>
                <a:lnTo>
                  <a:pt x="5636" y="3672"/>
                </a:lnTo>
                <a:close/>
                <a:moveTo>
                  <a:pt x="5590" y="3710"/>
                </a:moveTo>
                <a:lnTo>
                  <a:pt x="5590" y="3710"/>
                </a:lnTo>
                <a:lnTo>
                  <a:pt x="5590" y="3710"/>
                </a:lnTo>
                <a:lnTo>
                  <a:pt x="5590" y="3710"/>
                </a:lnTo>
                <a:close/>
                <a:moveTo>
                  <a:pt x="5581" y="3716"/>
                </a:moveTo>
                <a:lnTo>
                  <a:pt x="5581" y="3716"/>
                </a:lnTo>
                <a:lnTo>
                  <a:pt x="5581" y="3716"/>
                </a:lnTo>
                <a:lnTo>
                  <a:pt x="5581" y="3716"/>
                </a:lnTo>
                <a:close/>
                <a:moveTo>
                  <a:pt x="5581" y="3716"/>
                </a:moveTo>
                <a:lnTo>
                  <a:pt x="5581" y="3716"/>
                </a:lnTo>
                <a:close/>
                <a:moveTo>
                  <a:pt x="5572" y="3723"/>
                </a:moveTo>
                <a:lnTo>
                  <a:pt x="5572" y="3723"/>
                </a:lnTo>
                <a:lnTo>
                  <a:pt x="5572" y="3723"/>
                </a:lnTo>
                <a:lnTo>
                  <a:pt x="5573" y="3722"/>
                </a:lnTo>
                <a:lnTo>
                  <a:pt x="5572" y="3722"/>
                </a:lnTo>
                <a:lnTo>
                  <a:pt x="5572" y="3723"/>
                </a:lnTo>
                <a:close/>
                <a:moveTo>
                  <a:pt x="5563" y="3729"/>
                </a:moveTo>
                <a:lnTo>
                  <a:pt x="5563" y="3729"/>
                </a:lnTo>
                <a:lnTo>
                  <a:pt x="5561" y="3730"/>
                </a:lnTo>
                <a:lnTo>
                  <a:pt x="5561" y="3730"/>
                </a:lnTo>
                <a:lnTo>
                  <a:pt x="5563" y="3729"/>
                </a:lnTo>
                <a:lnTo>
                  <a:pt x="5564" y="3729"/>
                </a:lnTo>
                <a:lnTo>
                  <a:pt x="5563" y="3729"/>
                </a:lnTo>
                <a:close/>
                <a:moveTo>
                  <a:pt x="5545" y="3740"/>
                </a:moveTo>
                <a:lnTo>
                  <a:pt x="5545" y="3740"/>
                </a:lnTo>
                <a:lnTo>
                  <a:pt x="5545" y="3740"/>
                </a:lnTo>
                <a:close/>
                <a:moveTo>
                  <a:pt x="5536" y="3746"/>
                </a:moveTo>
                <a:lnTo>
                  <a:pt x="5535" y="3746"/>
                </a:lnTo>
                <a:lnTo>
                  <a:pt x="5535" y="3746"/>
                </a:lnTo>
                <a:lnTo>
                  <a:pt x="5535" y="3746"/>
                </a:lnTo>
                <a:lnTo>
                  <a:pt x="5535" y="3746"/>
                </a:lnTo>
                <a:lnTo>
                  <a:pt x="5535" y="3746"/>
                </a:lnTo>
                <a:lnTo>
                  <a:pt x="5535" y="3746"/>
                </a:lnTo>
                <a:lnTo>
                  <a:pt x="5533" y="3747"/>
                </a:lnTo>
                <a:lnTo>
                  <a:pt x="5533" y="3747"/>
                </a:lnTo>
                <a:lnTo>
                  <a:pt x="5533" y="3747"/>
                </a:lnTo>
                <a:lnTo>
                  <a:pt x="5533" y="3747"/>
                </a:lnTo>
                <a:lnTo>
                  <a:pt x="5533" y="3747"/>
                </a:lnTo>
                <a:lnTo>
                  <a:pt x="5535" y="3747"/>
                </a:lnTo>
                <a:lnTo>
                  <a:pt x="5536" y="3745"/>
                </a:lnTo>
                <a:lnTo>
                  <a:pt x="5536" y="3746"/>
                </a:lnTo>
                <a:close/>
                <a:moveTo>
                  <a:pt x="5523" y="3754"/>
                </a:moveTo>
                <a:lnTo>
                  <a:pt x="5523" y="3754"/>
                </a:lnTo>
                <a:lnTo>
                  <a:pt x="5523" y="3754"/>
                </a:lnTo>
                <a:close/>
                <a:moveTo>
                  <a:pt x="5500" y="3768"/>
                </a:moveTo>
                <a:lnTo>
                  <a:pt x="5500" y="3768"/>
                </a:lnTo>
                <a:lnTo>
                  <a:pt x="5500" y="3768"/>
                </a:lnTo>
                <a:close/>
                <a:moveTo>
                  <a:pt x="5492" y="3772"/>
                </a:moveTo>
                <a:lnTo>
                  <a:pt x="5492" y="3772"/>
                </a:lnTo>
                <a:close/>
                <a:moveTo>
                  <a:pt x="5488" y="3775"/>
                </a:moveTo>
                <a:lnTo>
                  <a:pt x="5488" y="3775"/>
                </a:lnTo>
                <a:close/>
                <a:moveTo>
                  <a:pt x="5488" y="3775"/>
                </a:moveTo>
                <a:lnTo>
                  <a:pt x="5488" y="3775"/>
                </a:lnTo>
                <a:close/>
                <a:moveTo>
                  <a:pt x="5491" y="3773"/>
                </a:moveTo>
                <a:lnTo>
                  <a:pt x="5491" y="3773"/>
                </a:lnTo>
                <a:close/>
                <a:moveTo>
                  <a:pt x="5480" y="3779"/>
                </a:moveTo>
                <a:lnTo>
                  <a:pt x="5487" y="3775"/>
                </a:lnTo>
                <a:lnTo>
                  <a:pt x="5487" y="3775"/>
                </a:lnTo>
                <a:lnTo>
                  <a:pt x="5487" y="3775"/>
                </a:lnTo>
                <a:lnTo>
                  <a:pt x="5487" y="3775"/>
                </a:lnTo>
                <a:lnTo>
                  <a:pt x="5487" y="3775"/>
                </a:lnTo>
                <a:lnTo>
                  <a:pt x="5488" y="3775"/>
                </a:lnTo>
                <a:lnTo>
                  <a:pt x="5487" y="3775"/>
                </a:lnTo>
                <a:lnTo>
                  <a:pt x="5487" y="3775"/>
                </a:lnTo>
                <a:lnTo>
                  <a:pt x="5487" y="3775"/>
                </a:lnTo>
                <a:lnTo>
                  <a:pt x="5487" y="3775"/>
                </a:lnTo>
                <a:lnTo>
                  <a:pt x="5488" y="3775"/>
                </a:lnTo>
                <a:lnTo>
                  <a:pt x="5488" y="3775"/>
                </a:lnTo>
                <a:lnTo>
                  <a:pt x="5488" y="3775"/>
                </a:lnTo>
                <a:lnTo>
                  <a:pt x="5488" y="3775"/>
                </a:lnTo>
                <a:lnTo>
                  <a:pt x="5488"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7" y="3775"/>
                </a:lnTo>
                <a:lnTo>
                  <a:pt x="5489" y="3775"/>
                </a:lnTo>
                <a:lnTo>
                  <a:pt x="5490" y="3775"/>
                </a:lnTo>
                <a:lnTo>
                  <a:pt x="5491" y="3775"/>
                </a:lnTo>
                <a:lnTo>
                  <a:pt x="5491" y="3775"/>
                </a:lnTo>
                <a:lnTo>
                  <a:pt x="5489" y="3776"/>
                </a:lnTo>
                <a:lnTo>
                  <a:pt x="5491" y="3775"/>
                </a:lnTo>
                <a:lnTo>
                  <a:pt x="5491" y="3775"/>
                </a:lnTo>
                <a:lnTo>
                  <a:pt x="5491" y="3775"/>
                </a:lnTo>
                <a:lnTo>
                  <a:pt x="5492" y="3775"/>
                </a:lnTo>
                <a:lnTo>
                  <a:pt x="5492" y="3775"/>
                </a:lnTo>
                <a:lnTo>
                  <a:pt x="5494" y="3774"/>
                </a:lnTo>
                <a:lnTo>
                  <a:pt x="5494" y="3774"/>
                </a:lnTo>
                <a:lnTo>
                  <a:pt x="5494" y="3774"/>
                </a:lnTo>
                <a:lnTo>
                  <a:pt x="5497" y="3773"/>
                </a:lnTo>
                <a:lnTo>
                  <a:pt x="5498" y="3773"/>
                </a:lnTo>
                <a:lnTo>
                  <a:pt x="5500" y="3771"/>
                </a:lnTo>
                <a:lnTo>
                  <a:pt x="5501" y="3771"/>
                </a:lnTo>
                <a:lnTo>
                  <a:pt x="5499" y="3772"/>
                </a:lnTo>
                <a:lnTo>
                  <a:pt x="5501" y="3771"/>
                </a:lnTo>
                <a:lnTo>
                  <a:pt x="5501" y="3771"/>
                </a:lnTo>
                <a:lnTo>
                  <a:pt x="5502" y="3771"/>
                </a:lnTo>
                <a:lnTo>
                  <a:pt x="5503" y="3771"/>
                </a:lnTo>
                <a:lnTo>
                  <a:pt x="5503" y="3771"/>
                </a:lnTo>
                <a:lnTo>
                  <a:pt x="5503" y="3771"/>
                </a:lnTo>
                <a:lnTo>
                  <a:pt x="5503" y="3771"/>
                </a:lnTo>
                <a:lnTo>
                  <a:pt x="5503" y="3771"/>
                </a:lnTo>
                <a:lnTo>
                  <a:pt x="5503" y="3771"/>
                </a:lnTo>
                <a:lnTo>
                  <a:pt x="5503" y="3771"/>
                </a:lnTo>
                <a:lnTo>
                  <a:pt x="5505" y="3770"/>
                </a:lnTo>
                <a:lnTo>
                  <a:pt x="5505" y="3770"/>
                </a:lnTo>
                <a:lnTo>
                  <a:pt x="5505" y="3770"/>
                </a:lnTo>
                <a:lnTo>
                  <a:pt x="5505" y="3770"/>
                </a:lnTo>
                <a:lnTo>
                  <a:pt x="5505" y="3770"/>
                </a:lnTo>
                <a:lnTo>
                  <a:pt x="5505" y="3770"/>
                </a:lnTo>
                <a:lnTo>
                  <a:pt x="5505" y="3770"/>
                </a:lnTo>
                <a:lnTo>
                  <a:pt x="5504" y="3770"/>
                </a:lnTo>
                <a:lnTo>
                  <a:pt x="5504" y="3770"/>
                </a:lnTo>
                <a:lnTo>
                  <a:pt x="5505" y="3770"/>
                </a:lnTo>
                <a:lnTo>
                  <a:pt x="5505" y="3770"/>
                </a:lnTo>
                <a:lnTo>
                  <a:pt x="5505" y="3770"/>
                </a:lnTo>
                <a:lnTo>
                  <a:pt x="5507" y="3769"/>
                </a:lnTo>
                <a:lnTo>
                  <a:pt x="5509" y="3768"/>
                </a:lnTo>
                <a:lnTo>
                  <a:pt x="5511" y="3768"/>
                </a:lnTo>
                <a:lnTo>
                  <a:pt x="5511" y="3768"/>
                </a:lnTo>
                <a:lnTo>
                  <a:pt x="5515" y="3766"/>
                </a:lnTo>
                <a:lnTo>
                  <a:pt x="5516" y="3765"/>
                </a:lnTo>
                <a:lnTo>
                  <a:pt x="5523" y="3765"/>
                </a:lnTo>
                <a:cubicBezTo>
                  <a:pt x="5542" y="3767"/>
                  <a:pt x="5558" y="3769"/>
                  <a:pt x="5568" y="3771"/>
                </a:cubicBezTo>
                <a:lnTo>
                  <a:pt x="5568" y="3771"/>
                </a:lnTo>
                <a:lnTo>
                  <a:pt x="5572" y="3777"/>
                </a:lnTo>
                <a:lnTo>
                  <a:pt x="5575" y="3783"/>
                </a:lnTo>
                <a:lnTo>
                  <a:pt x="5577" y="3779"/>
                </a:lnTo>
                <a:lnTo>
                  <a:pt x="5578" y="3776"/>
                </a:lnTo>
                <a:lnTo>
                  <a:pt x="5578" y="3776"/>
                </a:lnTo>
                <a:lnTo>
                  <a:pt x="5578" y="3776"/>
                </a:lnTo>
                <a:lnTo>
                  <a:pt x="5578" y="3776"/>
                </a:lnTo>
                <a:lnTo>
                  <a:pt x="5577" y="3779"/>
                </a:lnTo>
                <a:lnTo>
                  <a:pt x="5576" y="3781"/>
                </a:lnTo>
                <a:lnTo>
                  <a:pt x="5575" y="3783"/>
                </a:lnTo>
                <a:lnTo>
                  <a:pt x="5575" y="3783"/>
                </a:lnTo>
                <a:lnTo>
                  <a:pt x="5574" y="3786"/>
                </a:lnTo>
                <a:lnTo>
                  <a:pt x="5572" y="3792"/>
                </a:lnTo>
                <a:lnTo>
                  <a:pt x="5570" y="3797"/>
                </a:lnTo>
                <a:lnTo>
                  <a:pt x="5567" y="3803"/>
                </a:lnTo>
                <a:lnTo>
                  <a:pt x="5565" y="3809"/>
                </a:lnTo>
                <a:lnTo>
                  <a:pt x="5562" y="3818"/>
                </a:lnTo>
                <a:lnTo>
                  <a:pt x="5558" y="3829"/>
                </a:lnTo>
                <a:lnTo>
                  <a:pt x="5557" y="3832"/>
                </a:lnTo>
                <a:lnTo>
                  <a:pt x="5556" y="3834"/>
                </a:lnTo>
                <a:lnTo>
                  <a:pt x="5556" y="3837"/>
                </a:lnTo>
                <a:lnTo>
                  <a:pt x="5552" y="3849"/>
                </a:lnTo>
                <a:lnTo>
                  <a:pt x="5552" y="3849"/>
                </a:lnTo>
                <a:lnTo>
                  <a:pt x="5552" y="3849"/>
                </a:lnTo>
                <a:lnTo>
                  <a:pt x="5552" y="3849"/>
                </a:lnTo>
                <a:lnTo>
                  <a:pt x="5552" y="3849"/>
                </a:lnTo>
                <a:lnTo>
                  <a:pt x="5552" y="3850"/>
                </a:lnTo>
                <a:lnTo>
                  <a:pt x="5552" y="3850"/>
                </a:lnTo>
                <a:lnTo>
                  <a:pt x="5552" y="3850"/>
                </a:lnTo>
                <a:lnTo>
                  <a:pt x="5552" y="3850"/>
                </a:lnTo>
                <a:lnTo>
                  <a:pt x="5552" y="3852"/>
                </a:lnTo>
                <a:lnTo>
                  <a:pt x="5552" y="3852"/>
                </a:lnTo>
                <a:lnTo>
                  <a:pt x="5552" y="3852"/>
                </a:lnTo>
                <a:lnTo>
                  <a:pt x="5552" y="3852"/>
                </a:lnTo>
                <a:lnTo>
                  <a:pt x="5552" y="3853"/>
                </a:lnTo>
                <a:lnTo>
                  <a:pt x="5552" y="3853"/>
                </a:lnTo>
                <a:lnTo>
                  <a:pt x="5552" y="3855"/>
                </a:lnTo>
                <a:lnTo>
                  <a:pt x="5552" y="3855"/>
                </a:lnTo>
                <a:lnTo>
                  <a:pt x="5552" y="3855"/>
                </a:lnTo>
                <a:lnTo>
                  <a:pt x="5552" y="3855"/>
                </a:lnTo>
                <a:lnTo>
                  <a:pt x="5552" y="3855"/>
                </a:lnTo>
                <a:lnTo>
                  <a:pt x="5552" y="3855"/>
                </a:lnTo>
                <a:lnTo>
                  <a:pt x="5552" y="3853"/>
                </a:lnTo>
                <a:lnTo>
                  <a:pt x="5552" y="3853"/>
                </a:lnTo>
                <a:lnTo>
                  <a:pt x="5552" y="3853"/>
                </a:lnTo>
                <a:lnTo>
                  <a:pt x="5550" y="3857"/>
                </a:lnTo>
                <a:lnTo>
                  <a:pt x="5550" y="3859"/>
                </a:lnTo>
                <a:lnTo>
                  <a:pt x="5550" y="3859"/>
                </a:lnTo>
                <a:lnTo>
                  <a:pt x="5550" y="3859"/>
                </a:lnTo>
                <a:lnTo>
                  <a:pt x="5550" y="3859"/>
                </a:lnTo>
                <a:lnTo>
                  <a:pt x="5550" y="3859"/>
                </a:lnTo>
                <a:lnTo>
                  <a:pt x="5550" y="3859"/>
                </a:lnTo>
                <a:lnTo>
                  <a:pt x="5550" y="3859"/>
                </a:lnTo>
                <a:lnTo>
                  <a:pt x="5550" y="3861"/>
                </a:lnTo>
                <a:lnTo>
                  <a:pt x="5549" y="3865"/>
                </a:lnTo>
                <a:lnTo>
                  <a:pt x="5548" y="3869"/>
                </a:lnTo>
                <a:lnTo>
                  <a:pt x="5547" y="3873"/>
                </a:lnTo>
                <a:lnTo>
                  <a:pt x="5547" y="3873"/>
                </a:lnTo>
                <a:cubicBezTo>
                  <a:pt x="5547" y="3873"/>
                  <a:pt x="5547" y="3873"/>
                  <a:pt x="5546" y="3873"/>
                </a:cubicBezTo>
                <a:cubicBezTo>
                  <a:pt x="5541" y="3873"/>
                  <a:pt x="5536" y="3873"/>
                  <a:pt x="5531" y="3873"/>
                </a:cubicBezTo>
                <a:lnTo>
                  <a:pt x="5515" y="3872"/>
                </a:lnTo>
                <a:cubicBezTo>
                  <a:pt x="5503" y="3850"/>
                  <a:pt x="5491" y="3830"/>
                  <a:pt x="5478" y="3810"/>
                </a:cubicBezTo>
                <a:lnTo>
                  <a:pt x="5473" y="3803"/>
                </a:lnTo>
                <a:lnTo>
                  <a:pt x="5469" y="3797"/>
                </a:lnTo>
                <a:lnTo>
                  <a:pt x="5467" y="3793"/>
                </a:lnTo>
                <a:lnTo>
                  <a:pt x="5467" y="3792"/>
                </a:lnTo>
                <a:lnTo>
                  <a:pt x="5480" y="3779"/>
                </a:lnTo>
                <a:close/>
                <a:moveTo>
                  <a:pt x="5526" y="3952"/>
                </a:moveTo>
                <a:lnTo>
                  <a:pt x="5527" y="3948"/>
                </a:lnTo>
                <a:lnTo>
                  <a:pt x="5527" y="3949"/>
                </a:lnTo>
                <a:lnTo>
                  <a:pt x="5527" y="3952"/>
                </a:lnTo>
                <a:lnTo>
                  <a:pt x="5527" y="3952"/>
                </a:lnTo>
                <a:lnTo>
                  <a:pt x="5527" y="3952"/>
                </a:lnTo>
                <a:lnTo>
                  <a:pt x="5525" y="3959"/>
                </a:lnTo>
                <a:lnTo>
                  <a:pt x="5523" y="3969"/>
                </a:lnTo>
                <a:lnTo>
                  <a:pt x="5520" y="3981"/>
                </a:lnTo>
                <a:lnTo>
                  <a:pt x="5520" y="3981"/>
                </a:lnTo>
                <a:lnTo>
                  <a:pt x="5520" y="3982"/>
                </a:lnTo>
                <a:lnTo>
                  <a:pt x="5520" y="3981"/>
                </a:lnTo>
                <a:lnTo>
                  <a:pt x="5520" y="3981"/>
                </a:lnTo>
                <a:lnTo>
                  <a:pt x="5520" y="3982"/>
                </a:lnTo>
                <a:lnTo>
                  <a:pt x="5520" y="3982"/>
                </a:lnTo>
                <a:lnTo>
                  <a:pt x="5520" y="3984"/>
                </a:lnTo>
                <a:lnTo>
                  <a:pt x="5520" y="3984"/>
                </a:lnTo>
                <a:lnTo>
                  <a:pt x="5520" y="3982"/>
                </a:lnTo>
                <a:lnTo>
                  <a:pt x="5520" y="3982"/>
                </a:lnTo>
                <a:lnTo>
                  <a:pt x="5520" y="3981"/>
                </a:lnTo>
                <a:lnTo>
                  <a:pt x="5517" y="3991"/>
                </a:lnTo>
                <a:lnTo>
                  <a:pt x="5517" y="3991"/>
                </a:lnTo>
                <a:lnTo>
                  <a:pt x="5514" y="3991"/>
                </a:lnTo>
                <a:lnTo>
                  <a:pt x="5498" y="3991"/>
                </a:lnTo>
                <a:cubicBezTo>
                  <a:pt x="5484" y="3991"/>
                  <a:pt x="5466" y="3991"/>
                  <a:pt x="5443" y="3991"/>
                </a:cubicBezTo>
                <a:lnTo>
                  <a:pt x="5440" y="3991"/>
                </a:lnTo>
                <a:cubicBezTo>
                  <a:pt x="5427" y="3962"/>
                  <a:pt x="5412" y="3935"/>
                  <a:pt x="5397" y="3908"/>
                </a:cubicBezTo>
                <a:cubicBezTo>
                  <a:pt x="5392" y="3899"/>
                  <a:pt x="5387" y="3891"/>
                  <a:pt x="5382" y="3882"/>
                </a:cubicBezTo>
                <a:lnTo>
                  <a:pt x="5380" y="3880"/>
                </a:lnTo>
                <a:cubicBezTo>
                  <a:pt x="5404" y="3880"/>
                  <a:pt x="5427" y="3880"/>
                  <a:pt x="5448" y="3880"/>
                </a:cubicBezTo>
                <a:cubicBezTo>
                  <a:pt x="5465" y="3880"/>
                  <a:pt x="5481" y="3881"/>
                  <a:pt x="5495" y="3882"/>
                </a:cubicBezTo>
                <a:cubicBezTo>
                  <a:pt x="5506" y="3905"/>
                  <a:pt x="5516" y="3929"/>
                  <a:pt x="5526" y="3952"/>
                </a:cubicBezTo>
                <a:close/>
                <a:moveTo>
                  <a:pt x="5346" y="3891"/>
                </a:moveTo>
                <a:cubicBezTo>
                  <a:pt x="5355" y="3907"/>
                  <a:pt x="5364" y="3925"/>
                  <a:pt x="5373" y="3942"/>
                </a:cubicBezTo>
                <a:cubicBezTo>
                  <a:pt x="5381" y="3959"/>
                  <a:pt x="5389" y="3975"/>
                  <a:pt x="5396" y="3992"/>
                </a:cubicBezTo>
                <a:cubicBezTo>
                  <a:pt x="5365" y="3992"/>
                  <a:pt x="5332" y="3994"/>
                  <a:pt x="5298" y="3995"/>
                </a:cubicBezTo>
                <a:lnTo>
                  <a:pt x="5295" y="3990"/>
                </a:lnTo>
                <a:cubicBezTo>
                  <a:pt x="5287" y="3974"/>
                  <a:pt x="5278" y="3959"/>
                  <a:pt x="5269" y="3944"/>
                </a:cubicBezTo>
                <a:lnTo>
                  <a:pt x="5262" y="3933"/>
                </a:lnTo>
                <a:cubicBezTo>
                  <a:pt x="5260" y="3930"/>
                  <a:pt x="5257" y="3925"/>
                  <a:pt x="5256" y="3924"/>
                </a:cubicBezTo>
                <a:lnTo>
                  <a:pt x="5255" y="3922"/>
                </a:lnTo>
                <a:lnTo>
                  <a:pt x="5253" y="3920"/>
                </a:lnTo>
                <a:lnTo>
                  <a:pt x="5252" y="3918"/>
                </a:lnTo>
                <a:lnTo>
                  <a:pt x="5249" y="3913"/>
                </a:lnTo>
                <a:lnTo>
                  <a:pt x="5248" y="3911"/>
                </a:lnTo>
                <a:lnTo>
                  <a:pt x="5299" y="3882"/>
                </a:lnTo>
                <a:lnTo>
                  <a:pt x="5340" y="3881"/>
                </a:lnTo>
                <a:lnTo>
                  <a:pt x="5346" y="3891"/>
                </a:lnTo>
                <a:close/>
                <a:moveTo>
                  <a:pt x="5331" y="3865"/>
                </a:moveTo>
                <a:lnTo>
                  <a:pt x="5328" y="3865"/>
                </a:lnTo>
                <a:lnTo>
                  <a:pt x="5330" y="3864"/>
                </a:lnTo>
                <a:lnTo>
                  <a:pt x="5331" y="3865"/>
                </a:lnTo>
                <a:close/>
                <a:moveTo>
                  <a:pt x="5114" y="4195"/>
                </a:moveTo>
                <a:cubicBezTo>
                  <a:pt x="5133" y="4191"/>
                  <a:pt x="5152" y="4188"/>
                  <a:pt x="5171" y="4185"/>
                </a:cubicBezTo>
                <a:cubicBezTo>
                  <a:pt x="5179" y="4219"/>
                  <a:pt x="5185" y="4253"/>
                  <a:pt x="5189" y="4288"/>
                </a:cubicBezTo>
                <a:cubicBezTo>
                  <a:pt x="5192" y="4315"/>
                  <a:pt x="5193" y="4343"/>
                  <a:pt x="5192" y="4370"/>
                </a:cubicBezTo>
                <a:cubicBezTo>
                  <a:pt x="5192" y="4372"/>
                  <a:pt x="5192" y="4374"/>
                  <a:pt x="5192" y="4375"/>
                </a:cubicBezTo>
                <a:cubicBezTo>
                  <a:pt x="5177" y="4378"/>
                  <a:pt x="5163" y="4381"/>
                  <a:pt x="5149" y="4385"/>
                </a:cubicBezTo>
                <a:lnTo>
                  <a:pt x="5149" y="4385"/>
                </a:lnTo>
                <a:lnTo>
                  <a:pt x="5149" y="4385"/>
                </a:lnTo>
                <a:cubicBezTo>
                  <a:pt x="5149" y="4382"/>
                  <a:pt x="5149" y="4383"/>
                  <a:pt x="5149" y="4385"/>
                </a:cubicBezTo>
                <a:lnTo>
                  <a:pt x="5149" y="4385"/>
                </a:lnTo>
                <a:cubicBezTo>
                  <a:pt x="5149" y="4380"/>
                  <a:pt x="5149" y="4376"/>
                  <a:pt x="5149" y="4372"/>
                </a:cubicBezTo>
                <a:cubicBezTo>
                  <a:pt x="5147" y="4346"/>
                  <a:pt x="5144" y="4321"/>
                  <a:pt x="5139" y="4296"/>
                </a:cubicBezTo>
                <a:cubicBezTo>
                  <a:pt x="5133" y="4262"/>
                  <a:pt x="5124" y="4228"/>
                  <a:pt x="5113" y="4195"/>
                </a:cubicBezTo>
                <a:lnTo>
                  <a:pt x="5114" y="4195"/>
                </a:lnTo>
                <a:close/>
                <a:moveTo>
                  <a:pt x="5164" y="4923"/>
                </a:moveTo>
                <a:lnTo>
                  <a:pt x="5176" y="4915"/>
                </a:lnTo>
                <a:lnTo>
                  <a:pt x="5183" y="4911"/>
                </a:lnTo>
                <a:lnTo>
                  <a:pt x="5188" y="4907"/>
                </a:lnTo>
                <a:cubicBezTo>
                  <a:pt x="5195" y="4902"/>
                  <a:pt x="5200" y="4897"/>
                  <a:pt x="5207" y="4893"/>
                </a:cubicBezTo>
                <a:cubicBezTo>
                  <a:pt x="5219" y="4883"/>
                  <a:pt x="5230" y="4873"/>
                  <a:pt x="5241" y="4864"/>
                </a:cubicBezTo>
                <a:cubicBezTo>
                  <a:pt x="5262" y="4845"/>
                  <a:pt x="5281" y="4824"/>
                  <a:pt x="5299" y="4802"/>
                </a:cubicBezTo>
                <a:cubicBezTo>
                  <a:pt x="5332" y="4761"/>
                  <a:pt x="5358" y="4715"/>
                  <a:pt x="5375" y="4665"/>
                </a:cubicBezTo>
                <a:cubicBezTo>
                  <a:pt x="5379" y="4654"/>
                  <a:pt x="5383" y="4642"/>
                  <a:pt x="5386" y="4630"/>
                </a:cubicBezTo>
                <a:lnTo>
                  <a:pt x="5406" y="4631"/>
                </a:lnTo>
                <a:lnTo>
                  <a:pt x="5411" y="4631"/>
                </a:lnTo>
                <a:lnTo>
                  <a:pt x="5416" y="4590"/>
                </a:lnTo>
                <a:lnTo>
                  <a:pt x="5415" y="4598"/>
                </a:lnTo>
                <a:lnTo>
                  <a:pt x="5414" y="4605"/>
                </a:lnTo>
                <a:lnTo>
                  <a:pt x="5414" y="4605"/>
                </a:lnTo>
                <a:cubicBezTo>
                  <a:pt x="5413" y="4605"/>
                  <a:pt x="5413" y="4605"/>
                  <a:pt x="5412" y="4605"/>
                </a:cubicBezTo>
                <a:lnTo>
                  <a:pt x="5400" y="4605"/>
                </a:lnTo>
                <a:lnTo>
                  <a:pt x="5393" y="4605"/>
                </a:lnTo>
                <a:cubicBezTo>
                  <a:pt x="5399" y="4578"/>
                  <a:pt x="5404" y="4551"/>
                  <a:pt x="5406" y="4524"/>
                </a:cubicBezTo>
                <a:lnTo>
                  <a:pt x="5420" y="4525"/>
                </a:lnTo>
                <a:lnTo>
                  <a:pt x="5424" y="4525"/>
                </a:lnTo>
                <a:lnTo>
                  <a:pt x="5424" y="4525"/>
                </a:lnTo>
                <a:lnTo>
                  <a:pt x="5420" y="4554"/>
                </a:lnTo>
                <a:lnTo>
                  <a:pt x="5429" y="4487"/>
                </a:lnTo>
                <a:lnTo>
                  <a:pt x="5430" y="4479"/>
                </a:lnTo>
                <a:lnTo>
                  <a:pt x="5430" y="4483"/>
                </a:lnTo>
                <a:lnTo>
                  <a:pt x="5430" y="4478"/>
                </a:lnTo>
                <a:cubicBezTo>
                  <a:pt x="5429" y="4486"/>
                  <a:pt x="5427" y="4494"/>
                  <a:pt x="5427" y="4502"/>
                </a:cubicBezTo>
                <a:lnTo>
                  <a:pt x="5426" y="4509"/>
                </a:lnTo>
                <a:lnTo>
                  <a:pt x="5426" y="4509"/>
                </a:lnTo>
                <a:cubicBezTo>
                  <a:pt x="5421" y="4510"/>
                  <a:pt x="5416" y="4510"/>
                  <a:pt x="5412" y="4509"/>
                </a:cubicBezTo>
                <a:lnTo>
                  <a:pt x="5408" y="4509"/>
                </a:lnTo>
                <a:cubicBezTo>
                  <a:pt x="5408" y="4504"/>
                  <a:pt x="5409" y="4498"/>
                  <a:pt x="5410" y="4492"/>
                </a:cubicBezTo>
                <a:cubicBezTo>
                  <a:pt x="5411" y="4476"/>
                  <a:pt x="5412" y="4460"/>
                  <a:pt x="5412" y="4443"/>
                </a:cubicBezTo>
                <a:cubicBezTo>
                  <a:pt x="5412" y="4440"/>
                  <a:pt x="5412" y="4436"/>
                  <a:pt x="5412" y="4433"/>
                </a:cubicBezTo>
                <a:cubicBezTo>
                  <a:pt x="5425" y="4434"/>
                  <a:pt x="5434" y="4435"/>
                  <a:pt x="5436" y="4436"/>
                </a:cubicBezTo>
                <a:lnTo>
                  <a:pt x="5436" y="4436"/>
                </a:lnTo>
                <a:lnTo>
                  <a:pt x="5433" y="4460"/>
                </a:lnTo>
                <a:lnTo>
                  <a:pt x="5433" y="4464"/>
                </a:lnTo>
                <a:lnTo>
                  <a:pt x="5433" y="4466"/>
                </a:lnTo>
                <a:lnTo>
                  <a:pt x="5433" y="4468"/>
                </a:lnTo>
                <a:lnTo>
                  <a:pt x="5433" y="4468"/>
                </a:lnTo>
                <a:lnTo>
                  <a:pt x="5433" y="4470"/>
                </a:lnTo>
                <a:lnTo>
                  <a:pt x="5433" y="4473"/>
                </a:lnTo>
                <a:lnTo>
                  <a:pt x="5433" y="4472"/>
                </a:lnTo>
                <a:lnTo>
                  <a:pt x="5432" y="4480"/>
                </a:lnTo>
                <a:lnTo>
                  <a:pt x="5433" y="4469"/>
                </a:lnTo>
                <a:lnTo>
                  <a:pt x="5434" y="4461"/>
                </a:lnTo>
                <a:lnTo>
                  <a:pt x="5440" y="4416"/>
                </a:lnTo>
                <a:lnTo>
                  <a:pt x="5449" y="4358"/>
                </a:lnTo>
                <a:cubicBezTo>
                  <a:pt x="5450" y="4347"/>
                  <a:pt x="5452" y="4337"/>
                  <a:pt x="5453" y="4326"/>
                </a:cubicBezTo>
                <a:lnTo>
                  <a:pt x="5453" y="4322"/>
                </a:lnTo>
                <a:lnTo>
                  <a:pt x="5455" y="4311"/>
                </a:lnTo>
                <a:lnTo>
                  <a:pt x="5456" y="4305"/>
                </a:lnTo>
                <a:lnTo>
                  <a:pt x="5464" y="4256"/>
                </a:lnTo>
                <a:lnTo>
                  <a:pt x="5467" y="4238"/>
                </a:lnTo>
                <a:lnTo>
                  <a:pt x="5467" y="4237"/>
                </a:lnTo>
                <a:lnTo>
                  <a:pt x="5468" y="4231"/>
                </a:lnTo>
                <a:cubicBezTo>
                  <a:pt x="5471" y="4245"/>
                  <a:pt x="5473" y="4260"/>
                  <a:pt x="5475" y="4274"/>
                </a:cubicBezTo>
                <a:cubicBezTo>
                  <a:pt x="5479" y="4312"/>
                  <a:pt x="5481" y="4349"/>
                  <a:pt x="5482" y="4387"/>
                </a:cubicBezTo>
                <a:lnTo>
                  <a:pt x="5482" y="4404"/>
                </a:lnTo>
                <a:lnTo>
                  <a:pt x="5482" y="4416"/>
                </a:lnTo>
                <a:lnTo>
                  <a:pt x="5482" y="4430"/>
                </a:lnTo>
                <a:lnTo>
                  <a:pt x="5482" y="4444"/>
                </a:lnTo>
                <a:cubicBezTo>
                  <a:pt x="5480" y="4462"/>
                  <a:pt x="5479" y="4480"/>
                  <a:pt x="5477" y="4498"/>
                </a:cubicBezTo>
                <a:cubicBezTo>
                  <a:pt x="5469" y="4562"/>
                  <a:pt x="5452" y="4624"/>
                  <a:pt x="5426" y="4683"/>
                </a:cubicBezTo>
                <a:cubicBezTo>
                  <a:pt x="5403" y="4735"/>
                  <a:pt x="5370" y="4783"/>
                  <a:pt x="5330" y="4825"/>
                </a:cubicBezTo>
                <a:cubicBezTo>
                  <a:pt x="5309" y="4846"/>
                  <a:pt x="5287" y="4866"/>
                  <a:pt x="5263" y="4884"/>
                </a:cubicBezTo>
                <a:cubicBezTo>
                  <a:pt x="5251" y="4893"/>
                  <a:pt x="5238" y="4902"/>
                  <a:pt x="5224" y="4911"/>
                </a:cubicBezTo>
                <a:cubicBezTo>
                  <a:pt x="5217" y="4916"/>
                  <a:pt x="5211" y="4920"/>
                  <a:pt x="5203" y="4924"/>
                </a:cubicBezTo>
                <a:lnTo>
                  <a:pt x="5191" y="4932"/>
                </a:lnTo>
                <a:lnTo>
                  <a:pt x="5178" y="4939"/>
                </a:lnTo>
                <a:cubicBezTo>
                  <a:pt x="5108" y="4978"/>
                  <a:pt x="5033" y="5008"/>
                  <a:pt x="4956" y="5027"/>
                </a:cubicBezTo>
                <a:cubicBezTo>
                  <a:pt x="5029" y="5001"/>
                  <a:pt x="5099" y="4967"/>
                  <a:pt x="5164" y="4924"/>
                </a:cubicBezTo>
                <a:lnTo>
                  <a:pt x="5164" y="4923"/>
                </a:lnTo>
                <a:close/>
                <a:moveTo>
                  <a:pt x="5052" y="5146"/>
                </a:moveTo>
                <a:cubicBezTo>
                  <a:pt x="5093" y="5129"/>
                  <a:pt x="5132" y="5109"/>
                  <a:pt x="5170" y="5087"/>
                </a:cubicBezTo>
                <a:cubicBezTo>
                  <a:pt x="5189" y="5076"/>
                  <a:pt x="5208" y="5065"/>
                  <a:pt x="5226" y="5053"/>
                </a:cubicBezTo>
                <a:cubicBezTo>
                  <a:pt x="5235" y="5047"/>
                  <a:pt x="5244" y="5040"/>
                  <a:pt x="5253" y="5034"/>
                </a:cubicBezTo>
                <a:lnTo>
                  <a:pt x="5266" y="5024"/>
                </a:lnTo>
                <a:lnTo>
                  <a:pt x="5278" y="5016"/>
                </a:lnTo>
                <a:cubicBezTo>
                  <a:pt x="5334" y="4973"/>
                  <a:pt x="5383" y="4922"/>
                  <a:pt x="5423" y="4865"/>
                </a:cubicBezTo>
                <a:cubicBezTo>
                  <a:pt x="5461" y="4811"/>
                  <a:pt x="5489" y="4751"/>
                  <a:pt x="5508" y="4688"/>
                </a:cubicBezTo>
                <a:cubicBezTo>
                  <a:pt x="5528" y="4619"/>
                  <a:pt x="5539" y="4548"/>
                  <a:pt x="5540" y="4476"/>
                </a:cubicBezTo>
                <a:cubicBezTo>
                  <a:pt x="5540" y="4458"/>
                  <a:pt x="5540" y="4437"/>
                  <a:pt x="5540" y="4418"/>
                </a:cubicBezTo>
                <a:lnTo>
                  <a:pt x="5540" y="4413"/>
                </a:lnTo>
                <a:lnTo>
                  <a:pt x="5540" y="4406"/>
                </a:lnTo>
                <a:lnTo>
                  <a:pt x="5540" y="4394"/>
                </a:lnTo>
                <a:lnTo>
                  <a:pt x="5540" y="4387"/>
                </a:lnTo>
                <a:cubicBezTo>
                  <a:pt x="5540" y="4394"/>
                  <a:pt x="5540" y="4389"/>
                  <a:pt x="5540" y="4390"/>
                </a:cubicBezTo>
                <a:lnTo>
                  <a:pt x="5540" y="4390"/>
                </a:lnTo>
                <a:lnTo>
                  <a:pt x="5540" y="4388"/>
                </a:lnTo>
                <a:cubicBezTo>
                  <a:pt x="5540" y="4379"/>
                  <a:pt x="5539" y="4369"/>
                  <a:pt x="5538" y="4359"/>
                </a:cubicBezTo>
                <a:cubicBezTo>
                  <a:pt x="5535" y="4320"/>
                  <a:pt x="5529" y="4281"/>
                  <a:pt x="5521" y="4242"/>
                </a:cubicBezTo>
                <a:cubicBezTo>
                  <a:pt x="5512" y="4200"/>
                  <a:pt x="5501" y="4158"/>
                  <a:pt x="5488" y="4117"/>
                </a:cubicBezTo>
                <a:lnTo>
                  <a:pt x="5490" y="4105"/>
                </a:lnTo>
                <a:lnTo>
                  <a:pt x="5493" y="4093"/>
                </a:lnTo>
                <a:lnTo>
                  <a:pt x="5494" y="4089"/>
                </a:lnTo>
                <a:lnTo>
                  <a:pt x="5494" y="4089"/>
                </a:lnTo>
                <a:lnTo>
                  <a:pt x="5494" y="4093"/>
                </a:lnTo>
                <a:lnTo>
                  <a:pt x="5494" y="4092"/>
                </a:lnTo>
                <a:lnTo>
                  <a:pt x="5494" y="4089"/>
                </a:lnTo>
                <a:lnTo>
                  <a:pt x="5494" y="4089"/>
                </a:lnTo>
                <a:lnTo>
                  <a:pt x="5497" y="4073"/>
                </a:lnTo>
                <a:lnTo>
                  <a:pt x="5500" y="4057"/>
                </a:lnTo>
                <a:lnTo>
                  <a:pt x="5504" y="4043"/>
                </a:lnTo>
                <a:lnTo>
                  <a:pt x="5509" y="4021"/>
                </a:lnTo>
                <a:lnTo>
                  <a:pt x="5510" y="4015"/>
                </a:lnTo>
                <a:cubicBezTo>
                  <a:pt x="5515" y="3994"/>
                  <a:pt x="5520" y="3975"/>
                  <a:pt x="5525" y="3957"/>
                </a:cubicBezTo>
                <a:lnTo>
                  <a:pt x="5525" y="3956"/>
                </a:lnTo>
                <a:lnTo>
                  <a:pt x="5526" y="3952"/>
                </a:lnTo>
                <a:cubicBezTo>
                  <a:pt x="5528" y="3958"/>
                  <a:pt x="5530" y="3963"/>
                  <a:pt x="5532" y="3968"/>
                </a:cubicBezTo>
                <a:cubicBezTo>
                  <a:pt x="5565" y="4049"/>
                  <a:pt x="5590" y="4134"/>
                  <a:pt x="5604" y="4220"/>
                </a:cubicBezTo>
                <a:cubicBezTo>
                  <a:pt x="5611" y="4262"/>
                  <a:pt x="5616" y="4305"/>
                  <a:pt x="5618" y="4348"/>
                </a:cubicBezTo>
                <a:cubicBezTo>
                  <a:pt x="5618" y="4358"/>
                  <a:pt x="5619" y="4369"/>
                  <a:pt x="5619" y="4380"/>
                </a:cubicBezTo>
                <a:lnTo>
                  <a:pt x="5619" y="4391"/>
                </a:lnTo>
                <a:cubicBezTo>
                  <a:pt x="5619" y="4391"/>
                  <a:pt x="5619" y="4385"/>
                  <a:pt x="5619" y="4388"/>
                </a:cubicBezTo>
                <a:lnTo>
                  <a:pt x="5619" y="4414"/>
                </a:lnTo>
                <a:cubicBezTo>
                  <a:pt x="5619" y="4422"/>
                  <a:pt x="5619" y="4434"/>
                  <a:pt x="5619" y="4444"/>
                </a:cubicBezTo>
                <a:cubicBezTo>
                  <a:pt x="5619" y="4454"/>
                  <a:pt x="5618" y="4465"/>
                  <a:pt x="5618" y="4476"/>
                </a:cubicBezTo>
                <a:cubicBezTo>
                  <a:pt x="5613" y="4555"/>
                  <a:pt x="5597" y="4633"/>
                  <a:pt x="5571" y="4707"/>
                </a:cubicBezTo>
                <a:cubicBezTo>
                  <a:pt x="5546" y="4775"/>
                  <a:pt x="5510" y="4839"/>
                  <a:pt x="5465" y="4896"/>
                </a:cubicBezTo>
                <a:cubicBezTo>
                  <a:pt x="5417" y="4954"/>
                  <a:pt x="5361" y="5005"/>
                  <a:pt x="5298" y="5046"/>
                </a:cubicBezTo>
                <a:lnTo>
                  <a:pt x="5285" y="5054"/>
                </a:lnTo>
                <a:lnTo>
                  <a:pt x="5271" y="5063"/>
                </a:lnTo>
                <a:cubicBezTo>
                  <a:pt x="5262" y="5069"/>
                  <a:pt x="5252" y="5075"/>
                  <a:pt x="5242" y="5081"/>
                </a:cubicBezTo>
                <a:cubicBezTo>
                  <a:pt x="5223" y="5092"/>
                  <a:pt x="5203" y="5103"/>
                  <a:pt x="5183" y="5113"/>
                </a:cubicBezTo>
                <a:cubicBezTo>
                  <a:pt x="5142" y="5133"/>
                  <a:pt x="5101" y="5150"/>
                  <a:pt x="5058" y="5165"/>
                </a:cubicBezTo>
                <a:cubicBezTo>
                  <a:pt x="4975" y="5194"/>
                  <a:pt x="4888" y="5213"/>
                  <a:pt x="4800" y="5223"/>
                </a:cubicBezTo>
                <a:cubicBezTo>
                  <a:pt x="4886" y="5206"/>
                  <a:pt x="4970" y="5180"/>
                  <a:pt x="5052" y="5146"/>
                </a:cubicBezTo>
                <a:close/>
                <a:moveTo>
                  <a:pt x="5618" y="3703"/>
                </a:moveTo>
                <a:lnTo>
                  <a:pt x="5618" y="3703"/>
                </a:lnTo>
                <a:lnTo>
                  <a:pt x="5618" y="3703"/>
                </a:lnTo>
                <a:lnTo>
                  <a:pt x="5618" y="3703"/>
                </a:lnTo>
                <a:close/>
                <a:moveTo>
                  <a:pt x="5622" y="3695"/>
                </a:moveTo>
                <a:lnTo>
                  <a:pt x="5622" y="3695"/>
                </a:lnTo>
                <a:lnTo>
                  <a:pt x="5622" y="3695"/>
                </a:lnTo>
                <a:lnTo>
                  <a:pt x="5622" y="3695"/>
                </a:lnTo>
                <a:lnTo>
                  <a:pt x="5622" y="3695"/>
                </a:lnTo>
                <a:lnTo>
                  <a:pt x="5622" y="3695"/>
                </a:lnTo>
                <a:lnTo>
                  <a:pt x="5622" y="3695"/>
                </a:lnTo>
                <a:lnTo>
                  <a:pt x="5622" y="3694"/>
                </a:lnTo>
                <a:lnTo>
                  <a:pt x="5622" y="3694"/>
                </a:lnTo>
                <a:lnTo>
                  <a:pt x="5622" y="3694"/>
                </a:lnTo>
                <a:lnTo>
                  <a:pt x="5622" y="3694"/>
                </a:lnTo>
                <a:lnTo>
                  <a:pt x="5622" y="3693"/>
                </a:lnTo>
                <a:lnTo>
                  <a:pt x="5621" y="3695"/>
                </a:lnTo>
                <a:lnTo>
                  <a:pt x="5620" y="3696"/>
                </a:lnTo>
                <a:lnTo>
                  <a:pt x="5620" y="3698"/>
                </a:lnTo>
                <a:lnTo>
                  <a:pt x="5622" y="3695"/>
                </a:lnTo>
                <a:close/>
                <a:moveTo>
                  <a:pt x="5626" y="3688"/>
                </a:moveTo>
                <a:lnTo>
                  <a:pt x="5626" y="3688"/>
                </a:lnTo>
                <a:lnTo>
                  <a:pt x="5626" y="3688"/>
                </a:lnTo>
                <a:close/>
                <a:moveTo>
                  <a:pt x="5628" y="3686"/>
                </a:moveTo>
                <a:lnTo>
                  <a:pt x="5628" y="3686"/>
                </a:lnTo>
                <a:lnTo>
                  <a:pt x="5628" y="3686"/>
                </a:lnTo>
                <a:close/>
                <a:moveTo>
                  <a:pt x="5634" y="3676"/>
                </a:moveTo>
                <a:lnTo>
                  <a:pt x="5634" y="3676"/>
                </a:lnTo>
                <a:lnTo>
                  <a:pt x="5634" y="3676"/>
                </a:lnTo>
                <a:close/>
                <a:moveTo>
                  <a:pt x="5635" y="3675"/>
                </a:moveTo>
                <a:lnTo>
                  <a:pt x="5637" y="3673"/>
                </a:lnTo>
                <a:lnTo>
                  <a:pt x="5635" y="3675"/>
                </a:lnTo>
                <a:close/>
                <a:moveTo>
                  <a:pt x="5639" y="3670"/>
                </a:moveTo>
                <a:lnTo>
                  <a:pt x="5639" y="3670"/>
                </a:lnTo>
                <a:close/>
                <a:moveTo>
                  <a:pt x="5615" y="3692"/>
                </a:moveTo>
                <a:lnTo>
                  <a:pt x="5615" y="3692"/>
                </a:lnTo>
                <a:close/>
                <a:moveTo>
                  <a:pt x="5601" y="3703"/>
                </a:moveTo>
                <a:lnTo>
                  <a:pt x="5601" y="3703"/>
                </a:lnTo>
                <a:lnTo>
                  <a:pt x="5601" y="3703"/>
                </a:lnTo>
                <a:lnTo>
                  <a:pt x="5601" y="3703"/>
                </a:lnTo>
                <a:lnTo>
                  <a:pt x="5601" y="3703"/>
                </a:lnTo>
                <a:lnTo>
                  <a:pt x="5601" y="3703"/>
                </a:lnTo>
                <a:lnTo>
                  <a:pt x="5601" y="3703"/>
                </a:lnTo>
                <a:close/>
                <a:moveTo>
                  <a:pt x="5600" y="3704"/>
                </a:moveTo>
                <a:lnTo>
                  <a:pt x="5600" y="3704"/>
                </a:lnTo>
                <a:close/>
                <a:moveTo>
                  <a:pt x="5593" y="3709"/>
                </a:moveTo>
                <a:lnTo>
                  <a:pt x="5593" y="3709"/>
                </a:lnTo>
                <a:close/>
                <a:moveTo>
                  <a:pt x="5592" y="3709"/>
                </a:moveTo>
                <a:lnTo>
                  <a:pt x="5592" y="3709"/>
                </a:lnTo>
                <a:lnTo>
                  <a:pt x="5592" y="3709"/>
                </a:lnTo>
                <a:close/>
                <a:moveTo>
                  <a:pt x="5590" y="3710"/>
                </a:moveTo>
                <a:lnTo>
                  <a:pt x="5590" y="3710"/>
                </a:lnTo>
                <a:lnTo>
                  <a:pt x="5590" y="3710"/>
                </a:lnTo>
                <a:lnTo>
                  <a:pt x="5590" y="3710"/>
                </a:lnTo>
                <a:lnTo>
                  <a:pt x="5590" y="3710"/>
                </a:lnTo>
                <a:lnTo>
                  <a:pt x="5590" y="3710"/>
                </a:lnTo>
                <a:lnTo>
                  <a:pt x="5590" y="3710"/>
                </a:lnTo>
                <a:lnTo>
                  <a:pt x="5590" y="3710"/>
                </a:lnTo>
                <a:lnTo>
                  <a:pt x="5590" y="3710"/>
                </a:lnTo>
                <a:lnTo>
                  <a:pt x="5590" y="3710"/>
                </a:lnTo>
                <a:close/>
                <a:moveTo>
                  <a:pt x="5587" y="3713"/>
                </a:moveTo>
                <a:lnTo>
                  <a:pt x="5586" y="3714"/>
                </a:lnTo>
                <a:lnTo>
                  <a:pt x="5586" y="3714"/>
                </a:lnTo>
                <a:lnTo>
                  <a:pt x="5586" y="3714"/>
                </a:lnTo>
                <a:lnTo>
                  <a:pt x="5586" y="3714"/>
                </a:lnTo>
                <a:lnTo>
                  <a:pt x="5586" y="3714"/>
                </a:lnTo>
                <a:lnTo>
                  <a:pt x="5586" y="3714"/>
                </a:lnTo>
                <a:lnTo>
                  <a:pt x="5587" y="3714"/>
                </a:lnTo>
                <a:lnTo>
                  <a:pt x="5587" y="3714"/>
                </a:lnTo>
                <a:lnTo>
                  <a:pt x="5587" y="3714"/>
                </a:lnTo>
                <a:lnTo>
                  <a:pt x="5587" y="3714"/>
                </a:lnTo>
                <a:lnTo>
                  <a:pt x="5587" y="3714"/>
                </a:lnTo>
                <a:lnTo>
                  <a:pt x="5586" y="3714"/>
                </a:lnTo>
                <a:lnTo>
                  <a:pt x="5591" y="3710"/>
                </a:lnTo>
                <a:lnTo>
                  <a:pt x="5587" y="3713"/>
                </a:lnTo>
                <a:close/>
                <a:moveTo>
                  <a:pt x="5582" y="3716"/>
                </a:moveTo>
                <a:lnTo>
                  <a:pt x="5582" y="3716"/>
                </a:lnTo>
                <a:lnTo>
                  <a:pt x="5583" y="3716"/>
                </a:lnTo>
                <a:lnTo>
                  <a:pt x="5582" y="3716"/>
                </a:lnTo>
                <a:lnTo>
                  <a:pt x="5582" y="3716"/>
                </a:lnTo>
                <a:lnTo>
                  <a:pt x="5582" y="3716"/>
                </a:lnTo>
                <a:lnTo>
                  <a:pt x="5582" y="3716"/>
                </a:lnTo>
                <a:lnTo>
                  <a:pt x="5582" y="3716"/>
                </a:lnTo>
                <a:lnTo>
                  <a:pt x="5582" y="3716"/>
                </a:lnTo>
                <a:lnTo>
                  <a:pt x="5582" y="3716"/>
                </a:lnTo>
                <a:lnTo>
                  <a:pt x="5582" y="3716"/>
                </a:lnTo>
                <a:lnTo>
                  <a:pt x="5582" y="3716"/>
                </a:lnTo>
                <a:close/>
                <a:moveTo>
                  <a:pt x="5577" y="3719"/>
                </a:moveTo>
                <a:lnTo>
                  <a:pt x="5575" y="3721"/>
                </a:lnTo>
                <a:lnTo>
                  <a:pt x="5577" y="3720"/>
                </a:lnTo>
                <a:lnTo>
                  <a:pt x="5576" y="3720"/>
                </a:lnTo>
                <a:lnTo>
                  <a:pt x="5576" y="3720"/>
                </a:lnTo>
                <a:lnTo>
                  <a:pt x="5576" y="3720"/>
                </a:lnTo>
                <a:lnTo>
                  <a:pt x="5576" y="3720"/>
                </a:lnTo>
                <a:lnTo>
                  <a:pt x="5576" y="3720"/>
                </a:lnTo>
                <a:lnTo>
                  <a:pt x="5576" y="3720"/>
                </a:lnTo>
                <a:lnTo>
                  <a:pt x="5575" y="3720"/>
                </a:lnTo>
                <a:lnTo>
                  <a:pt x="5575" y="3720"/>
                </a:lnTo>
                <a:lnTo>
                  <a:pt x="5575" y="3720"/>
                </a:lnTo>
                <a:lnTo>
                  <a:pt x="5579" y="3717"/>
                </a:lnTo>
                <a:lnTo>
                  <a:pt x="5577" y="3719"/>
                </a:lnTo>
                <a:close/>
                <a:moveTo>
                  <a:pt x="5563" y="3729"/>
                </a:moveTo>
                <a:lnTo>
                  <a:pt x="5563" y="3729"/>
                </a:lnTo>
                <a:close/>
                <a:moveTo>
                  <a:pt x="5552" y="3736"/>
                </a:moveTo>
                <a:lnTo>
                  <a:pt x="5552" y="3736"/>
                </a:lnTo>
                <a:lnTo>
                  <a:pt x="5552" y="3736"/>
                </a:lnTo>
                <a:close/>
                <a:moveTo>
                  <a:pt x="5549" y="3738"/>
                </a:moveTo>
                <a:lnTo>
                  <a:pt x="5547" y="3740"/>
                </a:lnTo>
                <a:lnTo>
                  <a:pt x="5547" y="3740"/>
                </a:lnTo>
                <a:lnTo>
                  <a:pt x="5547" y="3740"/>
                </a:lnTo>
                <a:lnTo>
                  <a:pt x="5547" y="3740"/>
                </a:lnTo>
                <a:lnTo>
                  <a:pt x="5547" y="3740"/>
                </a:lnTo>
                <a:lnTo>
                  <a:pt x="5547" y="3740"/>
                </a:lnTo>
                <a:lnTo>
                  <a:pt x="5547" y="3740"/>
                </a:lnTo>
                <a:lnTo>
                  <a:pt x="5547" y="3740"/>
                </a:lnTo>
                <a:lnTo>
                  <a:pt x="5547" y="3740"/>
                </a:lnTo>
                <a:lnTo>
                  <a:pt x="5548" y="3740"/>
                </a:lnTo>
                <a:lnTo>
                  <a:pt x="5550" y="3739"/>
                </a:lnTo>
                <a:lnTo>
                  <a:pt x="5551" y="3739"/>
                </a:lnTo>
                <a:lnTo>
                  <a:pt x="5550" y="3739"/>
                </a:lnTo>
                <a:lnTo>
                  <a:pt x="5550" y="3739"/>
                </a:lnTo>
                <a:lnTo>
                  <a:pt x="5549" y="3739"/>
                </a:lnTo>
                <a:lnTo>
                  <a:pt x="5549" y="3739"/>
                </a:lnTo>
                <a:lnTo>
                  <a:pt x="5549" y="3739"/>
                </a:lnTo>
                <a:lnTo>
                  <a:pt x="5549" y="3739"/>
                </a:lnTo>
                <a:lnTo>
                  <a:pt x="5549" y="3739"/>
                </a:lnTo>
                <a:lnTo>
                  <a:pt x="5549" y="3739"/>
                </a:lnTo>
                <a:lnTo>
                  <a:pt x="5549" y="3739"/>
                </a:lnTo>
                <a:lnTo>
                  <a:pt x="5549" y="3739"/>
                </a:lnTo>
                <a:lnTo>
                  <a:pt x="5549" y="3739"/>
                </a:lnTo>
                <a:lnTo>
                  <a:pt x="5548" y="3739"/>
                </a:lnTo>
                <a:lnTo>
                  <a:pt x="5548" y="3739"/>
                </a:lnTo>
                <a:lnTo>
                  <a:pt x="5548" y="3739"/>
                </a:lnTo>
                <a:lnTo>
                  <a:pt x="5548" y="3739"/>
                </a:lnTo>
                <a:lnTo>
                  <a:pt x="5550" y="3738"/>
                </a:lnTo>
                <a:lnTo>
                  <a:pt x="5552" y="3736"/>
                </a:lnTo>
                <a:lnTo>
                  <a:pt x="5551" y="3736"/>
                </a:lnTo>
                <a:lnTo>
                  <a:pt x="5549" y="3738"/>
                </a:lnTo>
                <a:close/>
                <a:moveTo>
                  <a:pt x="5538" y="3746"/>
                </a:moveTo>
                <a:lnTo>
                  <a:pt x="5538" y="3746"/>
                </a:lnTo>
                <a:lnTo>
                  <a:pt x="5538" y="3746"/>
                </a:lnTo>
                <a:close/>
                <a:moveTo>
                  <a:pt x="5534" y="3748"/>
                </a:moveTo>
                <a:lnTo>
                  <a:pt x="5533" y="3749"/>
                </a:lnTo>
                <a:lnTo>
                  <a:pt x="5532" y="3749"/>
                </a:lnTo>
                <a:lnTo>
                  <a:pt x="5532" y="3749"/>
                </a:lnTo>
                <a:lnTo>
                  <a:pt x="5532" y="3749"/>
                </a:lnTo>
                <a:lnTo>
                  <a:pt x="5532" y="3749"/>
                </a:lnTo>
                <a:lnTo>
                  <a:pt x="5531" y="3750"/>
                </a:lnTo>
                <a:lnTo>
                  <a:pt x="5535" y="3747"/>
                </a:lnTo>
                <a:lnTo>
                  <a:pt x="5535" y="3747"/>
                </a:lnTo>
                <a:lnTo>
                  <a:pt x="5535" y="3747"/>
                </a:lnTo>
                <a:lnTo>
                  <a:pt x="5534" y="3748"/>
                </a:lnTo>
                <a:close/>
                <a:moveTo>
                  <a:pt x="5501" y="3768"/>
                </a:moveTo>
                <a:lnTo>
                  <a:pt x="5501" y="3768"/>
                </a:lnTo>
                <a:lnTo>
                  <a:pt x="5501" y="3768"/>
                </a:lnTo>
                <a:lnTo>
                  <a:pt x="5501" y="3768"/>
                </a:lnTo>
                <a:close/>
                <a:moveTo>
                  <a:pt x="5499" y="3768"/>
                </a:moveTo>
                <a:lnTo>
                  <a:pt x="5499" y="3768"/>
                </a:lnTo>
                <a:lnTo>
                  <a:pt x="5499" y="3768"/>
                </a:lnTo>
                <a:close/>
                <a:moveTo>
                  <a:pt x="5448" y="3797"/>
                </a:moveTo>
                <a:lnTo>
                  <a:pt x="5449" y="3799"/>
                </a:lnTo>
                <a:lnTo>
                  <a:pt x="5454" y="3808"/>
                </a:lnTo>
                <a:lnTo>
                  <a:pt x="5462" y="3820"/>
                </a:lnTo>
                <a:cubicBezTo>
                  <a:pt x="5467" y="3830"/>
                  <a:pt x="5472" y="3839"/>
                  <a:pt x="5478" y="3849"/>
                </a:cubicBezTo>
                <a:lnTo>
                  <a:pt x="5484" y="3861"/>
                </a:lnTo>
                <a:lnTo>
                  <a:pt x="5472" y="3861"/>
                </a:lnTo>
                <a:cubicBezTo>
                  <a:pt x="5445" y="3861"/>
                  <a:pt x="5415" y="3861"/>
                  <a:pt x="5383" y="3861"/>
                </a:cubicBezTo>
                <a:lnTo>
                  <a:pt x="5369" y="3861"/>
                </a:lnTo>
                <a:lnTo>
                  <a:pt x="5366" y="3857"/>
                </a:lnTo>
                <a:lnTo>
                  <a:pt x="5361" y="3849"/>
                </a:lnTo>
                <a:lnTo>
                  <a:pt x="5360" y="3846"/>
                </a:lnTo>
                <a:lnTo>
                  <a:pt x="5360" y="3846"/>
                </a:lnTo>
                <a:lnTo>
                  <a:pt x="5385" y="3832"/>
                </a:lnTo>
                <a:lnTo>
                  <a:pt x="5422" y="3811"/>
                </a:lnTo>
                <a:lnTo>
                  <a:pt x="5448" y="3797"/>
                </a:lnTo>
                <a:close/>
                <a:moveTo>
                  <a:pt x="4948" y="4080"/>
                </a:moveTo>
                <a:lnTo>
                  <a:pt x="4895" y="4110"/>
                </a:lnTo>
                <a:lnTo>
                  <a:pt x="4895" y="4110"/>
                </a:lnTo>
                <a:lnTo>
                  <a:pt x="4751" y="4191"/>
                </a:lnTo>
                <a:cubicBezTo>
                  <a:pt x="4811" y="4143"/>
                  <a:pt x="4879" y="4105"/>
                  <a:pt x="4951" y="4078"/>
                </a:cubicBezTo>
                <a:lnTo>
                  <a:pt x="4948" y="4080"/>
                </a:lnTo>
                <a:close/>
                <a:moveTo>
                  <a:pt x="4980" y="4508"/>
                </a:moveTo>
                <a:cubicBezTo>
                  <a:pt x="4981" y="4511"/>
                  <a:pt x="4983" y="4514"/>
                  <a:pt x="4984" y="4517"/>
                </a:cubicBezTo>
                <a:cubicBezTo>
                  <a:pt x="4988" y="4527"/>
                  <a:pt x="4989" y="4538"/>
                  <a:pt x="4988" y="4549"/>
                </a:cubicBezTo>
                <a:cubicBezTo>
                  <a:pt x="4984" y="4566"/>
                  <a:pt x="4977" y="4583"/>
                  <a:pt x="4967" y="4597"/>
                </a:cubicBezTo>
                <a:cubicBezTo>
                  <a:pt x="4966" y="4598"/>
                  <a:pt x="4965" y="4600"/>
                  <a:pt x="4964" y="4601"/>
                </a:cubicBezTo>
                <a:lnTo>
                  <a:pt x="4962" y="4603"/>
                </a:lnTo>
                <a:lnTo>
                  <a:pt x="4959" y="4606"/>
                </a:lnTo>
                <a:lnTo>
                  <a:pt x="4949" y="4616"/>
                </a:lnTo>
                <a:cubicBezTo>
                  <a:pt x="4942" y="4623"/>
                  <a:pt x="4934" y="4630"/>
                  <a:pt x="4927" y="4637"/>
                </a:cubicBezTo>
                <a:cubicBezTo>
                  <a:pt x="4912" y="4650"/>
                  <a:pt x="4896" y="4662"/>
                  <a:pt x="4880" y="4674"/>
                </a:cubicBezTo>
                <a:cubicBezTo>
                  <a:pt x="4852" y="4695"/>
                  <a:pt x="4823" y="4714"/>
                  <a:pt x="4793" y="4731"/>
                </a:cubicBezTo>
                <a:cubicBezTo>
                  <a:pt x="4798" y="4717"/>
                  <a:pt x="4803" y="4704"/>
                  <a:pt x="4809" y="4691"/>
                </a:cubicBezTo>
                <a:cubicBezTo>
                  <a:pt x="4832" y="4641"/>
                  <a:pt x="4865" y="4596"/>
                  <a:pt x="4907" y="4560"/>
                </a:cubicBezTo>
                <a:cubicBezTo>
                  <a:pt x="4929" y="4540"/>
                  <a:pt x="4954" y="4522"/>
                  <a:pt x="4980" y="4507"/>
                </a:cubicBezTo>
                <a:lnTo>
                  <a:pt x="4980" y="4508"/>
                </a:lnTo>
                <a:close/>
                <a:moveTo>
                  <a:pt x="5606" y="3698"/>
                </a:moveTo>
                <a:lnTo>
                  <a:pt x="5606" y="3698"/>
                </a:lnTo>
                <a:lnTo>
                  <a:pt x="5606" y="3698"/>
                </a:lnTo>
                <a:close/>
                <a:moveTo>
                  <a:pt x="6536" y="2510"/>
                </a:moveTo>
                <a:cubicBezTo>
                  <a:pt x="6599" y="2558"/>
                  <a:pt x="6657" y="2611"/>
                  <a:pt x="6711" y="2668"/>
                </a:cubicBezTo>
                <a:cubicBezTo>
                  <a:pt x="6760" y="2720"/>
                  <a:pt x="6805" y="2775"/>
                  <a:pt x="6846" y="2833"/>
                </a:cubicBezTo>
                <a:cubicBezTo>
                  <a:pt x="6865" y="2860"/>
                  <a:pt x="6882" y="2885"/>
                  <a:pt x="6897" y="2910"/>
                </a:cubicBezTo>
                <a:cubicBezTo>
                  <a:pt x="6905" y="2922"/>
                  <a:pt x="6912" y="2934"/>
                  <a:pt x="6919" y="2946"/>
                </a:cubicBezTo>
                <a:lnTo>
                  <a:pt x="6931" y="2966"/>
                </a:lnTo>
                <a:lnTo>
                  <a:pt x="6934" y="2971"/>
                </a:lnTo>
                <a:lnTo>
                  <a:pt x="6939" y="2981"/>
                </a:lnTo>
                <a:lnTo>
                  <a:pt x="6950" y="3000"/>
                </a:lnTo>
                <a:lnTo>
                  <a:pt x="6969" y="3033"/>
                </a:lnTo>
                <a:cubicBezTo>
                  <a:pt x="6981" y="3055"/>
                  <a:pt x="6993" y="3077"/>
                  <a:pt x="7004" y="3099"/>
                </a:cubicBezTo>
                <a:cubicBezTo>
                  <a:pt x="7190" y="3459"/>
                  <a:pt x="7298" y="3854"/>
                  <a:pt x="7320" y="4259"/>
                </a:cubicBezTo>
                <a:cubicBezTo>
                  <a:pt x="7321" y="4285"/>
                  <a:pt x="7322" y="4311"/>
                  <a:pt x="7323" y="4336"/>
                </a:cubicBezTo>
                <a:lnTo>
                  <a:pt x="7323" y="4375"/>
                </a:lnTo>
                <a:lnTo>
                  <a:pt x="7323" y="4426"/>
                </a:lnTo>
                <a:lnTo>
                  <a:pt x="7323" y="4449"/>
                </a:lnTo>
                <a:lnTo>
                  <a:pt x="7323" y="4471"/>
                </a:lnTo>
                <a:lnTo>
                  <a:pt x="7323" y="4491"/>
                </a:lnTo>
                <a:cubicBezTo>
                  <a:pt x="7322" y="4517"/>
                  <a:pt x="7321" y="4543"/>
                  <a:pt x="7320" y="4569"/>
                </a:cubicBezTo>
                <a:cubicBezTo>
                  <a:pt x="7313" y="4676"/>
                  <a:pt x="7301" y="4784"/>
                  <a:pt x="7281" y="4890"/>
                </a:cubicBezTo>
                <a:cubicBezTo>
                  <a:pt x="7261" y="5002"/>
                  <a:pt x="7232" y="5112"/>
                  <a:pt x="7197" y="5220"/>
                </a:cubicBezTo>
                <a:cubicBezTo>
                  <a:pt x="7160" y="5332"/>
                  <a:pt x="7115" y="5440"/>
                  <a:pt x="7062" y="5546"/>
                </a:cubicBezTo>
                <a:cubicBezTo>
                  <a:pt x="6955" y="5758"/>
                  <a:pt x="6817" y="5952"/>
                  <a:pt x="6653" y="6123"/>
                </a:cubicBezTo>
                <a:cubicBezTo>
                  <a:pt x="6574" y="6205"/>
                  <a:pt x="6489" y="6281"/>
                  <a:pt x="6399" y="6351"/>
                </a:cubicBezTo>
                <a:cubicBezTo>
                  <a:pt x="6377" y="6368"/>
                  <a:pt x="6355" y="6385"/>
                  <a:pt x="6333" y="6401"/>
                </a:cubicBezTo>
                <a:lnTo>
                  <a:pt x="6300" y="6425"/>
                </a:lnTo>
                <a:lnTo>
                  <a:pt x="6284" y="6436"/>
                </a:lnTo>
                <a:lnTo>
                  <a:pt x="6268" y="6447"/>
                </a:lnTo>
                <a:cubicBezTo>
                  <a:pt x="6228" y="6473"/>
                  <a:pt x="6188" y="6499"/>
                  <a:pt x="6147" y="6523"/>
                </a:cubicBezTo>
                <a:cubicBezTo>
                  <a:pt x="5983" y="6620"/>
                  <a:pt x="5810" y="6699"/>
                  <a:pt x="5630" y="6759"/>
                </a:cubicBezTo>
                <a:cubicBezTo>
                  <a:pt x="5809" y="6695"/>
                  <a:pt x="5981" y="6613"/>
                  <a:pt x="6143" y="6513"/>
                </a:cubicBezTo>
                <a:cubicBezTo>
                  <a:pt x="6183" y="6488"/>
                  <a:pt x="6223" y="6461"/>
                  <a:pt x="6262" y="6434"/>
                </a:cubicBezTo>
                <a:lnTo>
                  <a:pt x="6294" y="6412"/>
                </a:lnTo>
                <a:lnTo>
                  <a:pt x="6326" y="6388"/>
                </a:lnTo>
                <a:cubicBezTo>
                  <a:pt x="6348" y="6372"/>
                  <a:pt x="6369" y="6354"/>
                  <a:pt x="6391" y="6337"/>
                </a:cubicBezTo>
                <a:cubicBezTo>
                  <a:pt x="6479" y="6266"/>
                  <a:pt x="6561" y="6190"/>
                  <a:pt x="6638" y="6108"/>
                </a:cubicBezTo>
                <a:cubicBezTo>
                  <a:pt x="6718" y="6023"/>
                  <a:pt x="6791" y="5933"/>
                  <a:pt x="6857" y="5837"/>
                </a:cubicBezTo>
                <a:cubicBezTo>
                  <a:pt x="6990" y="5646"/>
                  <a:pt x="7094" y="5435"/>
                  <a:pt x="7165" y="5213"/>
                </a:cubicBezTo>
                <a:cubicBezTo>
                  <a:pt x="7199" y="5107"/>
                  <a:pt x="7225" y="4999"/>
                  <a:pt x="7245" y="4889"/>
                </a:cubicBezTo>
                <a:cubicBezTo>
                  <a:pt x="7263" y="4785"/>
                  <a:pt x="7275" y="4680"/>
                  <a:pt x="7280" y="4574"/>
                </a:cubicBezTo>
                <a:cubicBezTo>
                  <a:pt x="7281" y="4548"/>
                  <a:pt x="7282" y="4523"/>
                  <a:pt x="7283" y="4497"/>
                </a:cubicBezTo>
                <a:lnTo>
                  <a:pt x="7283" y="4458"/>
                </a:lnTo>
                <a:lnTo>
                  <a:pt x="7283" y="4384"/>
                </a:lnTo>
                <a:lnTo>
                  <a:pt x="7282" y="4345"/>
                </a:lnTo>
                <a:cubicBezTo>
                  <a:pt x="7281" y="4320"/>
                  <a:pt x="7280" y="4295"/>
                  <a:pt x="7278" y="4269"/>
                </a:cubicBezTo>
                <a:cubicBezTo>
                  <a:pt x="7266" y="4071"/>
                  <a:pt x="7233" y="3874"/>
                  <a:pt x="7179" y="3683"/>
                </a:cubicBezTo>
                <a:cubicBezTo>
                  <a:pt x="7126" y="3494"/>
                  <a:pt x="7054" y="3311"/>
                  <a:pt x="6964" y="3137"/>
                </a:cubicBezTo>
                <a:cubicBezTo>
                  <a:pt x="6953" y="3116"/>
                  <a:pt x="6941" y="3094"/>
                  <a:pt x="6929" y="3073"/>
                </a:cubicBezTo>
                <a:lnTo>
                  <a:pt x="6912" y="3041"/>
                </a:lnTo>
                <a:lnTo>
                  <a:pt x="6892" y="3006"/>
                </a:lnTo>
                <a:lnTo>
                  <a:pt x="6886" y="2997"/>
                </a:lnTo>
                <a:lnTo>
                  <a:pt x="6884" y="2992"/>
                </a:lnTo>
                <a:lnTo>
                  <a:pt x="6881" y="2987"/>
                </a:lnTo>
                <a:lnTo>
                  <a:pt x="6872" y="2971"/>
                </a:lnTo>
                <a:cubicBezTo>
                  <a:pt x="6858" y="2949"/>
                  <a:pt x="6844" y="2925"/>
                  <a:pt x="6827" y="2901"/>
                </a:cubicBezTo>
                <a:cubicBezTo>
                  <a:pt x="6791" y="2846"/>
                  <a:pt x="6751" y="2794"/>
                  <a:pt x="6708" y="2745"/>
                </a:cubicBezTo>
                <a:cubicBezTo>
                  <a:pt x="6610" y="2634"/>
                  <a:pt x="6495" y="2538"/>
                  <a:pt x="6367" y="2463"/>
                </a:cubicBezTo>
                <a:lnTo>
                  <a:pt x="6356" y="2456"/>
                </a:lnTo>
                <a:cubicBezTo>
                  <a:pt x="6392" y="2462"/>
                  <a:pt x="6426" y="2469"/>
                  <a:pt x="6461" y="2477"/>
                </a:cubicBezTo>
                <a:lnTo>
                  <a:pt x="6507" y="2487"/>
                </a:lnTo>
                <a:cubicBezTo>
                  <a:pt x="6517" y="2495"/>
                  <a:pt x="6527" y="2502"/>
                  <a:pt x="6537" y="2510"/>
                </a:cubicBezTo>
                <a:lnTo>
                  <a:pt x="6536" y="2510"/>
                </a:lnTo>
                <a:close/>
              </a:path>
            </a:pathLst>
          </a:custGeom>
          <a:gradFill>
            <a:gsLst>
              <a:gs pos="0">
                <a:srgbClr val="DFB88D">
                  <a:lumMod val="56000"/>
                  <a:lumOff val="44000"/>
                  <a:alpha val="14000"/>
                </a:srgbClr>
              </a:gs>
              <a:gs pos="100000">
                <a:srgbClr val="9A5A33">
                  <a:lumMod val="86000"/>
                  <a:lumOff val="14000"/>
                  <a:alpha val="2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grpSp>
        <p:nvGrpSpPr>
          <p:cNvPr id="4" name="组合 3">
            <a:extLst>
              <a:ext uri="{FF2B5EF4-FFF2-40B4-BE49-F238E27FC236}">
                <a16:creationId xmlns:a16="http://schemas.microsoft.com/office/drawing/2014/main" xmlns="" id="{1200C922-B02B-4569-BDA3-3D8BDCB29020}"/>
              </a:ext>
            </a:extLst>
          </p:cNvPr>
          <p:cNvGrpSpPr/>
          <p:nvPr/>
        </p:nvGrpSpPr>
        <p:grpSpPr>
          <a:xfrm>
            <a:off x="4430646" y="3473134"/>
            <a:ext cx="3330710" cy="900246"/>
            <a:chOff x="4430646" y="3473134"/>
            <a:chExt cx="3330710" cy="900246"/>
          </a:xfrm>
        </p:grpSpPr>
        <p:sp>
          <p:nvSpPr>
            <p:cNvPr id="5" name="PA-文本框 480"/>
            <p:cNvSpPr txBox="1"/>
            <p:nvPr>
              <p:custDataLst>
                <p:tags r:id="rId6"/>
              </p:custDataLst>
            </p:nvPr>
          </p:nvSpPr>
          <p:spPr>
            <a:xfrm>
              <a:off x="4430646" y="3473134"/>
              <a:ext cx="3330710" cy="769441"/>
            </a:xfrm>
            <a:prstGeom prst="rect">
              <a:avLst/>
            </a:prstGeom>
            <a:noFill/>
          </p:spPr>
          <p:txBody>
            <a:bodyPr wrap="square">
              <a:spAutoFit/>
            </a:bodyPr>
            <a:lstStyle/>
            <a:p>
              <a:pPr algn="ctr"/>
              <a:r>
                <a:rPr lang="zh-CN" altLang="zh-CN" sz="4400" b="1" kern="100" spc="600" dirty="0">
                  <a:solidFill>
                    <a:srgbClr val="E29F58"/>
                  </a:solidFill>
                  <a:latin typeface="思源宋体 CN Heavy" panose="02020900000000000000" pitchFamily="18" charset="-122"/>
                  <a:ea typeface="思源宋体 CN Heavy" panose="02020900000000000000" pitchFamily="18" charset="-122"/>
                  <a:cs typeface="Times New Roman" panose="02020603050405020304" pitchFamily="18" charset="0"/>
                </a:rPr>
                <a:t>产生原因</a:t>
              </a:r>
              <a:endParaRPr lang="zh-CN" altLang="en-US" sz="4400" b="1" kern="100" spc="600" dirty="0">
                <a:solidFill>
                  <a:srgbClr val="E29F58"/>
                </a:solidFill>
                <a:latin typeface="思源宋体 CN Heavy" panose="02020900000000000000" pitchFamily="18" charset="-122"/>
                <a:ea typeface="思源宋体 CN Heavy" panose="02020900000000000000" pitchFamily="18" charset="-122"/>
                <a:cs typeface="Times New Roman" panose="02020603050405020304" pitchFamily="18" charset="0"/>
              </a:endParaRPr>
            </a:p>
          </p:txBody>
        </p:sp>
        <p:sp>
          <p:nvSpPr>
            <p:cNvPr id="9" name="PA-文本框 480"/>
            <p:cNvSpPr txBox="1"/>
            <p:nvPr>
              <p:custDataLst>
                <p:tags r:id="rId7"/>
              </p:custDataLst>
            </p:nvPr>
          </p:nvSpPr>
          <p:spPr>
            <a:xfrm>
              <a:off x="5067534" y="4111770"/>
              <a:ext cx="2056932" cy="261610"/>
            </a:xfrm>
            <a:prstGeom prst="rect">
              <a:avLst/>
            </a:prstGeom>
            <a:noFill/>
          </p:spPr>
          <p:txBody>
            <a:bodyPr wrap="square">
              <a:spAutoFit/>
            </a:bodyPr>
            <a:lstStyle/>
            <a:p>
              <a:pPr algn="ctr"/>
              <a:r>
                <a:rPr lang="zh-CN" altLang="en-US" sz="1100" kern="100" dirty="0">
                  <a:solidFill>
                    <a:srgbClr val="E29F58">
                      <a:alpha val="58000"/>
                    </a:srgbClr>
                  </a:solidFill>
                  <a:latin typeface="字魂138号-霸燃手书" panose="00000500000000000000" pitchFamily="2" charset="-122"/>
                  <a:ea typeface="字魂138号-霸燃手书" panose="00000500000000000000" pitchFamily="2" charset="-122"/>
                  <a:cs typeface="Times New Roman" panose="02020603050405020304" pitchFamily="18" charset="0"/>
                </a:rPr>
                <a:t>Cause</a:t>
              </a:r>
            </a:p>
          </p:txBody>
        </p:sp>
      </p:grpSp>
      <p:sp>
        <p:nvSpPr>
          <p:cNvPr id="243" name="PA-文本框 476"/>
          <p:cNvSpPr txBox="1"/>
          <p:nvPr>
            <p:custDataLst>
              <p:tags r:id="rId3"/>
            </p:custDataLst>
          </p:nvPr>
        </p:nvSpPr>
        <p:spPr>
          <a:xfrm>
            <a:off x="10040797" y="6381136"/>
            <a:ext cx="2696792" cy="373626"/>
          </a:xfrm>
          <a:prstGeom prst="rect">
            <a:avLst/>
          </a:prstGeom>
          <a:noFill/>
        </p:spPr>
        <p:txBody>
          <a:bodyPr wrap="square" rtlCol="0">
            <a:spAutoFit/>
          </a:bodyPr>
          <a:lstStyle/>
          <a:p>
            <a:pPr algn="ctr"/>
            <a:r>
              <a:rPr lang="zh-CN" altLang="en-US" spc="600" dirty="0">
                <a:gradFill>
                  <a:gsLst>
                    <a:gs pos="0">
                      <a:srgbClr val="9A5A33">
                        <a:lumMod val="50000"/>
                        <a:lumOff val="50000"/>
                      </a:srgbClr>
                    </a:gs>
                    <a:gs pos="100000">
                      <a:srgbClr val="DFB88D"/>
                    </a:gs>
                  </a:gsLst>
                  <a:lin ang="5400000" scaled="1"/>
                </a:gradFill>
                <a:latin typeface="思源宋体 CN Heavy" panose="02020900000000000000" pitchFamily="18" charset="-122"/>
                <a:ea typeface="思源宋体 CN Heavy" panose="02020900000000000000" pitchFamily="18" charset="-122"/>
              </a:rPr>
              <a:t>求实鼎新</a:t>
            </a:r>
          </a:p>
        </p:txBody>
      </p:sp>
      <p:sp>
        <p:nvSpPr>
          <p:cNvPr id="245" name="文本框 244"/>
          <p:cNvSpPr txBox="1"/>
          <p:nvPr/>
        </p:nvSpPr>
        <p:spPr>
          <a:xfrm>
            <a:off x="1214024" y="6385430"/>
            <a:ext cx="9748520" cy="369332"/>
          </a:xfrm>
          <a:prstGeom prst="rect">
            <a:avLst/>
          </a:prstGeom>
          <a:noFill/>
        </p:spPr>
        <p:txBody>
          <a:bodyPr wrap="square">
            <a:spAutoFit/>
          </a:bodyPr>
          <a:lstStyle/>
          <a:p>
            <a:pPr algn="ctr"/>
            <a:r>
              <a:rPr lang="zh-CN" altLang="en-US" kern="100" spc="4000" dirty="0">
                <a:gradFill flip="none" rotWithShape="1">
                  <a:gsLst>
                    <a:gs pos="0">
                      <a:srgbClr val="DFB88D">
                        <a:alpha val="56000"/>
                      </a:srgbClr>
                    </a:gs>
                    <a:gs pos="100000">
                      <a:srgbClr val="9A5A33">
                        <a:lumMod val="54000"/>
                        <a:lumOff val="46000"/>
                        <a:alpha val="24000"/>
                      </a:srgbClr>
                    </a:gs>
                  </a:gsLst>
                  <a:lin ang="5400000" scaled="1"/>
                  <a:tileRect/>
                </a:gradFill>
                <a:latin typeface="思源宋体 CN Heavy" panose="02020900000000000000" pitchFamily="18" charset="-122"/>
                <a:ea typeface="思源宋体 CN Heavy" panose="02020900000000000000" pitchFamily="18" charset="-122"/>
                <a:cs typeface="Times New Roman" panose="02020603050405020304" pitchFamily="18" charset="0"/>
              </a:rPr>
              <a:t>身安，不如心安</a:t>
            </a:r>
          </a:p>
        </p:txBody>
      </p:sp>
      <p:grpSp>
        <p:nvGrpSpPr>
          <p:cNvPr id="247" name="组合 246"/>
          <p:cNvGrpSpPr/>
          <p:nvPr/>
        </p:nvGrpSpPr>
        <p:grpSpPr>
          <a:xfrm>
            <a:off x="5959590" y="1141299"/>
            <a:ext cx="257388" cy="417636"/>
            <a:chOff x="8783990" y="1674412"/>
            <a:chExt cx="257388" cy="417636"/>
          </a:xfrm>
        </p:grpSpPr>
        <p:sp>
          <p:nvSpPr>
            <p:cNvPr id="248" name="任意多边形: 形状 247"/>
            <p:cNvSpPr/>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249" name="文本框 248"/>
            <p:cNvSpPr txBox="1"/>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sp>
        <p:nvSpPr>
          <p:cNvPr id="2" name="文本框 1"/>
          <p:cNvSpPr txBox="1"/>
          <p:nvPr/>
        </p:nvSpPr>
        <p:spPr>
          <a:xfrm>
            <a:off x="4328160" y="1948934"/>
            <a:ext cx="3535680" cy="1200329"/>
          </a:xfrm>
          <a:prstGeom prst="rect">
            <a:avLst/>
          </a:prstGeom>
          <a:noFill/>
        </p:spPr>
        <p:txBody>
          <a:bodyPr wrap="square" rtlCol="0">
            <a:spAutoFit/>
          </a:bodyPr>
          <a:lstStyle/>
          <a:p>
            <a:pPr algn="ctr"/>
            <a:r>
              <a:rPr lang="zh-CN" altLang="en-US" sz="72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贰</a:t>
            </a:r>
          </a:p>
        </p:txBody>
      </p:sp>
      <p:grpSp>
        <p:nvGrpSpPr>
          <p:cNvPr id="15" name="组合 14"/>
          <p:cNvGrpSpPr/>
          <p:nvPr/>
        </p:nvGrpSpPr>
        <p:grpSpPr>
          <a:xfrm>
            <a:off x="2225236" y="5054887"/>
            <a:ext cx="1349477" cy="837283"/>
            <a:chOff x="3120268" y="4734572"/>
            <a:chExt cx="1349477" cy="837283"/>
          </a:xfrm>
        </p:grpSpPr>
        <p:sp>
          <p:nvSpPr>
            <p:cNvPr id="251" name="文本框 250"/>
            <p:cNvSpPr txBox="1"/>
            <p:nvPr/>
          </p:nvSpPr>
          <p:spPr>
            <a:xfrm>
              <a:off x="3120268" y="5111473"/>
              <a:ext cx="1349477" cy="460382"/>
            </a:xfrm>
            <a:prstGeom prst="rect">
              <a:avLst/>
            </a:prstGeom>
            <a:noFill/>
          </p:spPr>
          <p:txBody>
            <a:bodyPr wrap="square">
              <a:spAutoFit/>
            </a:bodyPr>
            <a:lstStyle/>
            <a:p>
              <a:pPr algn="ctr">
                <a:lnSpc>
                  <a:spcPct val="150000"/>
                </a:lnSpc>
              </a:pPr>
              <a:r>
                <a:rPr lang="zh-CN" altLang="zh-CN" sz="1800" kern="100" dirty="0">
                  <a:gradFill>
                    <a:gsLst>
                      <a:gs pos="0">
                        <a:srgbClr val="AD7231">
                          <a:lumMod val="54000"/>
                          <a:lumOff val="46000"/>
                        </a:srgbClr>
                      </a:gs>
                      <a:gs pos="100000">
                        <a:srgbClr val="9A5A33">
                          <a:lumMod val="86000"/>
                          <a:lumOff val="14000"/>
                        </a:srgbClr>
                      </a:gs>
                    </a:gsLst>
                    <a:lin ang="0" scaled="1"/>
                  </a:gradFill>
                  <a:effectLst/>
                  <a:latin typeface="思源宋体 CN Heavy" panose="02020900000000000000" pitchFamily="18" charset="-122"/>
                  <a:ea typeface="思源宋体 CN Heavy" panose="02020900000000000000" pitchFamily="18" charset="-122"/>
                  <a:cs typeface="Arial" panose="020B0604020202020204" pitchFamily="34" charset="0"/>
                </a:rPr>
                <a:t>经济制度</a:t>
              </a:r>
              <a:endParaRPr lang="zh-CN" altLang="zh-CN" sz="1800" kern="100" dirty="0">
                <a:gradFill>
                  <a:gsLst>
                    <a:gs pos="0">
                      <a:srgbClr val="AD7231">
                        <a:lumMod val="54000"/>
                        <a:lumOff val="46000"/>
                      </a:srgbClr>
                    </a:gs>
                    <a:gs pos="100000">
                      <a:srgbClr val="9A5A33">
                        <a:lumMod val="86000"/>
                        <a:lumOff val="14000"/>
                      </a:srgbClr>
                    </a:gs>
                  </a:gsLst>
                  <a:lin ang="0" scaled="1"/>
                </a:gradFill>
                <a:effectLst/>
                <a:latin typeface="思源宋体 CN Heavy" panose="02020900000000000000" pitchFamily="18" charset="-122"/>
                <a:ea typeface="思源宋体 CN Heavy" panose="02020900000000000000" pitchFamily="18" charset="-122"/>
                <a:cs typeface="Times New Roman" panose="02020603050405020304" pitchFamily="18" charset="0"/>
              </a:endParaRPr>
            </a:p>
          </p:txBody>
        </p:sp>
        <p:sp>
          <p:nvSpPr>
            <p:cNvPr id="254" name="iconfont-1026-796470"/>
            <p:cNvSpPr>
              <a:spLocks noChangeAspect="1"/>
            </p:cNvSpPr>
            <p:nvPr/>
          </p:nvSpPr>
          <p:spPr bwMode="auto">
            <a:xfrm>
              <a:off x="3580640" y="4734572"/>
              <a:ext cx="428732" cy="428732"/>
            </a:xfrm>
            <a:custGeom>
              <a:avLst/>
              <a:gdLst>
                <a:gd name="T0" fmla="*/ 0 w 11190"/>
                <a:gd name="T1" fmla="*/ 5595 h 11190"/>
                <a:gd name="T2" fmla="*/ 11190 w 11190"/>
                <a:gd name="T3" fmla="*/ 5595 h 11190"/>
                <a:gd name="T4" fmla="*/ 5595 w 11190"/>
                <a:gd name="T5" fmla="*/ 10187 h 11190"/>
                <a:gd name="T6" fmla="*/ 5595 w 11190"/>
                <a:gd name="T7" fmla="*/ 1003 h 11190"/>
                <a:gd name="T8" fmla="*/ 5595 w 11190"/>
                <a:gd name="T9" fmla="*/ 10187 h 11190"/>
                <a:gd name="T10" fmla="*/ 8109 w 11190"/>
                <a:gd name="T11" fmla="*/ 3887 h 11190"/>
                <a:gd name="T12" fmla="*/ 6097 w 11190"/>
                <a:gd name="T13" fmla="*/ 3385 h 11190"/>
                <a:gd name="T14" fmla="*/ 5595 w 11190"/>
                <a:gd name="T15" fmla="*/ 2584 h 11190"/>
                <a:gd name="T16" fmla="*/ 5093 w 11190"/>
                <a:gd name="T17" fmla="*/ 3385 h 11190"/>
                <a:gd name="T18" fmla="*/ 3081 w 11190"/>
                <a:gd name="T19" fmla="*/ 3887 h 11190"/>
                <a:gd name="T20" fmla="*/ 3081 w 11190"/>
                <a:gd name="T21" fmla="*/ 3970 h 11190"/>
                <a:gd name="T22" fmla="*/ 3086 w 11190"/>
                <a:gd name="T23" fmla="*/ 5506 h 11190"/>
                <a:gd name="T24" fmla="*/ 3583 w 11190"/>
                <a:gd name="T25" fmla="*/ 6062 h 11190"/>
                <a:gd name="T26" fmla="*/ 5093 w 11190"/>
                <a:gd name="T27" fmla="*/ 6801 h 11190"/>
                <a:gd name="T28" fmla="*/ 3081 w 11190"/>
                <a:gd name="T29" fmla="*/ 7303 h 11190"/>
                <a:gd name="T30" fmla="*/ 5093 w 11190"/>
                <a:gd name="T31" fmla="*/ 7805 h 11190"/>
                <a:gd name="T32" fmla="*/ 5595 w 11190"/>
                <a:gd name="T33" fmla="*/ 8606 h 11190"/>
                <a:gd name="T34" fmla="*/ 6097 w 11190"/>
                <a:gd name="T35" fmla="*/ 7805 h 11190"/>
                <a:gd name="T36" fmla="*/ 8109 w 11190"/>
                <a:gd name="T37" fmla="*/ 7303 h 11190"/>
                <a:gd name="T38" fmla="*/ 8109 w 11190"/>
                <a:gd name="T39" fmla="*/ 7293 h 11190"/>
                <a:gd name="T40" fmla="*/ 8109 w 11190"/>
                <a:gd name="T41" fmla="*/ 5560 h 11190"/>
                <a:gd name="T42" fmla="*/ 8106 w 11190"/>
                <a:gd name="T43" fmla="*/ 5533 h 11190"/>
                <a:gd name="T44" fmla="*/ 7887 w 11190"/>
                <a:gd name="T45" fmla="*/ 5144 h 11190"/>
                <a:gd name="T46" fmla="*/ 7787 w 11190"/>
                <a:gd name="T47" fmla="*/ 5093 h 11190"/>
                <a:gd name="T48" fmla="*/ 7655 w 11190"/>
                <a:gd name="T49" fmla="*/ 5063 h 11190"/>
                <a:gd name="T50" fmla="*/ 7607 w 11190"/>
                <a:gd name="T51" fmla="*/ 5058 h 11190"/>
                <a:gd name="T52" fmla="*/ 6097 w 11190"/>
                <a:gd name="T53" fmla="*/ 4389 h 11190"/>
                <a:gd name="T54" fmla="*/ 7105 w 11190"/>
                <a:gd name="T55" fmla="*/ 6062 h 11190"/>
                <a:gd name="T56" fmla="*/ 6097 w 11190"/>
                <a:gd name="T57" fmla="*/ 6801 h 11190"/>
                <a:gd name="T58" fmla="*/ 7105 w 11190"/>
                <a:gd name="T59" fmla="*/ 6062 h 11190"/>
                <a:gd name="T60" fmla="*/ 4085 w 11190"/>
                <a:gd name="T61" fmla="*/ 5058 h 11190"/>
                <a:gd name="T62" fmla="*/ 5093 w 11190"/>
                <a:gd name="T63" fmla="*/ 4389 h 1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90" h="11190">
                  <a:moveTo>
                    <a:pt x="5595" y="0"/>
                  </a:moveTo>
                  <a:cubicBezTo>
                    <a:pt x="2510" y="0"/>
                    <a:pt x="0" y="2510"/>
                    <a:pt x="0" y="5595"/>
                  </a:cubicBezTo>
                  <a:cubicBezTo>
                    <a:pt x="0" y="8680"/>
                    <a:pt x="2510" y="11190"/>
                    <a:pt x="5595" y="11190"/>
                  </a:cubicBezTo>
                  <a:cubicBezTo>
                    <a:pt x="8680" y="11190"/>
                    <a:pt x="11190" y="8680"/>
                    <a:pt x="11190" y="5595"/>
                  </a:cubicBezTo>
                  <a:cubicBezTo>
                    <a:pt x="11190" y="2510"/>
                    <a:pt x="8680" y="0"/>
                    <a:pt x="5595" y="0"/>
                  </a:cubicBezTo>
                  <a:close/>
                  <a:moveTo>
                    <a:pt x="5595" y="10187"/>
                  </a:moveTo>
                  <a:cubicBezTo>
                    <a:pt x="3063" y="10187"/>
                    <a:pt x="1003" y="8127"/>
                    <a:pt x="1003" y="5595"/>
                  </a:cubicBezTo>
                  <a:cubicBezTo>
                    <a:pt x="1003" y="3063"/>
                    <a:pt x="3063" y="1003"/>
                    <a:pt x="5595" y="1003"/>
                  </a:cubicBezTo>
                  <a:cubicBezTo>
                    <a:pt x="8127" y="1003"/>
                    <a:pt x="10187" y="3063"/>
                    <a:pt x="10187" y="5595"/>
                  </a:cubicBezTo>
                  <a:cubicBezTo>
                    <a:pt x="10187" y="8127"/>
                    <a:pt x="8127" y="10187"/>
                    <a:pt x="5595" y="10187"/>
                  </a:cubicBezTo>
                  <a:close/>
                  <a:moveTo>
                    <a:pt x="7607" y="4389"/>
                  </a:moveTo>
                  <a:cubicBezTo>
                    <a:pt x="7884" y="4389"/>
                    <a:pt x="8109" y="4164"/>
                    <a:pt x="8109" y="3887"/>
                  </a:cubicBezTo>
                  <a:cubicBezTo>
                    <a:pt x="8109" y="3610"/>
                    <a:pt x="7884" y="3385"/>
                    <a:pt x="7607" y="3385"/>
                  </a:cubicBezTo>
                  <a:lnTo>
                    <a:pt x="6097" y="3385"/>
                  </a:lnTo>
                  <a:lnTo>
                    <a:pt x="6097" y="3086"/>
                  </a:lnTo>
                  <a:cubicBezTo>
                    <a:pt x="6097" y="2808"/>
                    <a:pt x="5872" y="2584"/>
                    <a:pt x="5595" y="2584"/>
                  </a:cubicBezTo>
                  <a:cubicBezTo>
                    <a:pt x="5318" y="2584"/>
                    <a:pt x="5093" y="2808"/>
                    <a:pt x="5093" y="3086"/>
                  </a:cubicBezTo>
                  <a:lnTo>
                    <a:pt x="5093" y="3385"/>
                  </a:lnTo>
                  <a:lnTo>
                    <a:pt x="3583" y="3385"/>
                  </a:lnTo>
                  <a:cubicBezTo>
                    <a:pt x="3306" y="3385"/>
                    <a:pt x="3081" y="3610"/>
                    <a:pt x="3081" y="3887"/>
                  </a:cubicBezTo>
                  <a:cubicBezTo>
                    <a:pt x="3081" y="3902"/>
                    <a:pt x="3084" y="3916"/>
                    <a:pt x="3085" y="3930"/>
                  </a:cubicBezTo>
                  <a:cubicBezTo>
                    <a:pt x="3084" y="3943"/>
                    <a:pt x="3081" y="3956"/>
                    <a:pt x="3081" y="3970"/>
                  </a:cubicBezTo>
                  <a:lnTo>
                    <a:pt x="3081" y="5453"/>
                  </a:lnTo>
                  <a:cubicBezTo>
                    <a:pt x="3081" y="5471"/>
                    <a:pt x="3084" y="5489"/>
                    <a:pt x="3086" y="5506"/>
                  </a:cubicBezTo>
                  <a:cubicBezTo>
                    <a:pt x="3084" y="5524"/>
                    <a:pt x="3081" y="5542"/>
                    <a:pt x="3081" y="5560"/>
                  </a:cubicBezTo>
                  <a:cubicBezTo>
                    <a:pt x="3081" y="5837"/>
                    <a:pt x="3306" y="6062"/>
                    <a:pt x="3583" y="6062"/>
                  </a:cubicBezTo>
                  <a:lnTo>
                    <a:pt x="5093" y="6062"/>
                  </a:lnTo>
                  <a:lnTo>
                    <a:pt x="5093" y="6801"/>
                  </a:lnTo>
                  <a:lnTo>
                    <a:pt x="3583" y="6801"/>
                  </a:lnTo>
                  <a:cubicBezTo>
                    <a:pt x="3306" y="6801"/>
                    <a:pt x="3081" y="7026"/>
                    <a:pt x="3081" y="7303"/>
                  </a:cubicBezTo>
                  <a:cubicBezTo>
                    <a:pt x="3081" y="7580"/>
                    <a:pt x="3306" y="7805"/>
                    <a:pt x="3583" y="7805"/>
                  </a:cubicBezTo>
                  <a:lnTo>
                    <a:pt x="5093" y="7805"/>
                  </a:lnTo>
                  <a:lnTo>
                    <a:pt x="5093" y="8104"/>
                  </a:lnTo>
                  <a:cubicBezTo>
                    <a:pt x="5093" y="8382"/>
                    <a:pt x="5318" y="8606"/>
                    <a:pt x="5595" y="8606"/>
                  </a:cubicBezTo>
                  <a:cubicBezTo>
                    <a:pt x="5872" y="8606"/>
                    <a:pt x="6097" y="8382"/>
                    <a:pt x="6097" y="8104"/>
                  </a:cubicBezTo>
                  <a:lnTo>
                    <a:pt x="6097" y="7805"/>
                  </a:lnTo>
                  <a:lnTo>
                    <a:pt x="7607" y="7805"/>
                  </a:lnTo>
                  <a:cubicBezTo>
                    <a:pt x="7884" y="7805"/>
                    <a:pt x="8109" y="7580"/>
                    <a:pt x="8109" y="7303"/>
                  </a:cubicBezTo>
                  <a:cubicBezTo>
                    <a:pt x="8109" y="7301"/>
                    <a:pt x="8108" y="7298"/>
                    <a:pt x="8108" y="7296"/>
                  </a:cubicBezTo>
                  <a:cubicBezTo>
                    <a:pt x="8108" y="7295"/>
                    <a:pt x="8109" y="7294"/>
                    <a:pt x="8109" y="7293"/>
                  </a:cubicBezTo>
                  <a:lnTo>
                    <a:pt x="8109" y="5560"/>
                  </a:lnTo>
                  <a:lnTo>
                    <a:pt x="8109" y="5560"/>
                  </a:lnTo>
                  <a:lnTo>
                    <a:pt x="8109" y="5560"/>
                  </a:lnTo>
                  <a:cubicBezTo>
                    <a:pt x="8109" y="5551"/>
                    <a:pt x="8107" y="5542"/>
                    <a:pt x="8106" y="5533"/>
                  </a:cubicBezTo>
                  <a:cubicBezTo>
                    <a:pt x="8098" y="5371"/>
                    <a:pt x="8014" y="5229"/>
                    <a:pt x="7888" y="5144"/>
                  </a:cubicBezTo>
                  <a:cubicBezTo>
                    <a:pt x="7887" y="5144"/>
                    <a:pt x="7887" y="5144"/>
                    <a:pt x="7887" y="5144"/>
                  </a:cubicBezTo>
                  <a:cubicBezTo>
                    <a:pt x="7860" y="5126"/>
                    <a:pt x="7832" y="5110"/>
                    <a:pt x="7802" y="5098"/>
                  </a:cubicBezTo>
                  <a:cubicBezTo>
                    <a:pt x="7798" y="5096"/>
                    <a:pt x="7792" y="5095"/>
                    <a:pt x="7787" y="5093"/>
                  </a:cubicBezTo>
                  <a:cubicBezTo>
                    <a:pt x="7762" y="5083"/>
                    <a:pt x="7736" y="5074"/>
                    <a:pt x="7708" y="5069"/>
                  </a:cubicBezTo>
                  <a:cubicBezTo>
                    <a:pt x="7691" y="5065"/>
                    <a:pt x="7673" y="5065"/>
                    <a:pt x="7655" y="5063"/>
                  </a:cubicBezTo>
                  <a:cubicBezTo>
                    <a:pt x="7639" y="5062"/>
                    <a:pt x="7624" y="5058"/>
                    <a:pt x="7607" y="5058"/>
                  </a:cubicBezTo>
                  <a:lnTo>
                    <a:pt x="7607" y="5058"/>
                  </a:lnTo>
                  <a:lnTo>
                    <a:pt x="6097" y="5058"/>
                  </a:lnTo>
                  <a:lnTo>
                    <a:pt x="6097" y="4389"/>
                  </a:lnTo>
                  <a:lnTo>
                    <a:pt x="7607" y="4389"/>
                  </a:lnTo>
                  <a:close/>
                  <a:moveTo>
                    <a:pt x="7105" y="6062"/>
                  </a:moveTo>
                  <a:lnTo>
                    <a:pt x="7105" y="6801"/>
                  </a:lnTo>
                  <a:lnTo>
                    <a:pt x="6097" y="6801"/>
                  </a:lnTo>
                  <a:lnTo>
                    <a:pt x="6097" y="6062"/>
                  </a:lnTo>
                  <a:lnTo>
                    <a:pt x="7105" y="6062"/>
                  </a:lnTo>
                  <a:close/>
                  <a:moveTo>
                    <a:pt x="5093" y="5058"/>
                  </a:moveTo>
                  <a:lnTo>
                    <a:pt x="4085" y="5058"/>
                  </a:lnTo>
                  <a:lnTo>
                    <a:pt x="4085" y="4389"/>
                  </a:lnTo>
                  <a:lnTo>
                    <a:pt x="5093" y="4389"/>
                  </a:lnTo>
                  <a:lnTo>
                    <a:pt x="5093" y="5058"/>
                  </a:lnTo>
                  <a:close/>
                </a:path>
              </a:pathLst>
            </a:custGeom>
            <a:gradFill>
              <a:gsLst>
                <a:gs pos="0">
                  <a:srgbClr val="AD7231">
                    <a:lumMod val="54000"/>
                    <a:lumOff val="46000"/>
                  </a:srgbClr>
                </a:gs>
                <a:gs pos="100000">
                  <a:srgbClr val="9A5A33">
                    <a:lumMod val="86000"/>
                    <a:lumOff val="14000"/>
                  </a:srgbClr>
                </a:gs>
              </a:gsLst>
              <a:lin ang="0" scaled="1"/>
            </a:gradFill>
            <a:ln>
              <a:noFill/>
            </a:ln>
          </p:spPr>
        </p:sp>
      </p:grpSp>
      <p:grpSp>
        <p:nvGrpSpPr>
          <p:cNvPr id="16" name="组合 15"/>
          <p:cNvGrpSpPr/>
          <p:nvPr/>
        </p:nvGrpSpPr>
        <p:grpSpPr>
          <a:xfrm>
            <a:off x="5421262" y="5055177"/>
            <a:ext cx="1349477" cy="836993"/>
            <a:chOff x="5421262" y="4734862"/>
            <a:chExt cx="1349477" cy="836993"/>
          </a:xfrm>
        </p:grpSpPr>
        <p:sp>
          <p:nvSpPr>
            <p:cNvPr id="252" name="文本框 251"/>
            <p:cNvSpPr txBox="1"/>
            <p:nvPr/>
          </p:nvSpPr>
          <p:spPr>
            <a:xfrm>
              <a:off x="5421262" y="5111473"/>
              <a:ext cx="1349477" cy="460382"/>
            </a:xfrm>
            <a:prstGeom prst="rect">
              <a:avLst/>
            </a:prstGeom>
            <a:noFill/>
          </p:spPr>
          <p:txBody>
            <a:bodyPr wrap="square">
              <a:spAutoFit/>
            </a:bodyPr>
            <a:lstStyle/>
            <a:p>
              <a:pPr algn="ctr">
                <a:lnSpc>
                  <a:spcPct val="150000"/>
                </a:lnSpc>
              </a:pPr>
              <a:r>
                <a:rPr lang="zh-CN" altLang="zh-CN" kern="100" dirty="0">
                  <a:gradFill>
                    <a:gsLst>
                      <a:gs pos="0">
                        <a:srgbClr val="AD7231">
                          <a:lumMod val="54000"/>
                          <a:lumOff val="46000"/>
                        </a:srgbClr>
                      </a:gs>
                      <a:gs pos="100000">
                        <a:srgbClr val="9A5A33">
                          <a:lumMod val="86000"/>
                          <a:lumOff val="14000"/>
                        </a:srgbClr>
                      </a:gs>
                    </a:gsLst>
                    <a:lin ang="0" scaled="1"/>
                  </a:gradFill>
                  <a:latin typeface="思源宋体 CN Heavy" panose="02020900000000000000" pitchFamily="18" charset="-122"/>
                  <a:ea typeface="思源宋体 CN Heavy" panose="02020900000000000000" pitchFamily="18" charset="-122"/>
                  <a:cs typeface="Arial" panose="020B0604020202020204" pitchFamily="34" charset="0"/>
                </a:rPr>
                <a:t>地理环境</a:t>
              </a:r>
            </a:p>
          </p:txBody>
        </p:sp>
        <p:sp>
          <p:nvSpPr>
            <p:cNvPr id="255" name="planet-earth_21634"/>
            <p:cNvSpPr>
              <a:spLocks noChangeAspect="1"/>
            </p:cNvSpPr>
            <p:nvPr/>
          </p:nvSpPr>
          <p:spPr bwMode="auto">
            <a:xfrm>
              <a:off x="5881634" y="4734862"/>
              <a:ext cx="428732" cy="428152"/>
            </a:xfrm>
            <a:custGeom>
              <a:avLst/>
              <a:gdLst>
                <a:gd name="T0" fmla="*/ 201 w 833"/>
                <a:gd name="T1" fmla="*/ 278 h 833"/>
                <a:gd name="T2" fmla="*/ 180 w 833"/>
                <a:gd name="T3" fmla="*/ 274 h 833"/>
                <a:gd name="T4" fmla="*/ 833 w 833"/>
                <a:gd name="T5" fmla="*/ 417 h 833"/>
                <a:gd name="T6" fmla="*/ 335 w 833"/>
                <a:gd name="T7" fmla="*/ 779 h 833"/>
                <a:gd name="T8" fmla="*/ 381 w 833"/>
                <a:gd name="T9" fmla="*/ 753 h 833"/>
                <a:gd name="T10" fmla="*/ 317 w 833"/>
                <a:gd name="T11" fmla="*/ 592 h 833"/>
                <a:gd name="T12" fmla="*/ 197 w 833"/>
                <a:gd name="T13" fmla="*/ 484 h 833"/>
                <a:gd name="T14" fmla="*/ 81 w 833"/>
                <a:gd name="T15" fmla="*/ 405 h 833"/>
                <a:gd name="T16" fmla="*/ 115 w 833"/>
                <a:gd name="T17" fmla="*/ 334 h 833"/>
                <a:gd name="T18" fmla="*/ 158 w 833"/>
                <a:gd name="T19" fmla="*/ 357 h 833"/>
                <a:gd name="T20" fmla="*/ 341 w 833"/>
                <a:gd name="T21" fmla="*/ 271 h 833"/>
                <a:gd name="T22" fmla="*/ 380 w 833"/>
                <a:gd name="T23" fmla="*/ 227 h 833"/>
                <a:gd name="T24" fmla="*/ 338 w 833"/>
                <a:gd name="T25" fmla="*/ 179 h 833"/>
                <a:gd name="T26" fmla="*/ 345 w 833"/>
                <a:gd name="T27" fmla="*/ 146 h 833"/>
                <a:gd name="T28" fmla="*/ 301 w 833"/>
                <a:gd name="T29" fmla="*/ 134 h 833"/>
                <a:gd name="T30" fmla="*/ 264 w 833"/>
                <a:gd name="T31" fmla="*/ 118 h 833"/>
                <a:gd name="T32" fmla="*/ 226 w 833"/>
                <a:gd name="T33" fmla="*/ 104 h 833"/>
                <a:gd name="T34" fmla="*/ 132 w 833"/>
                <a:gd name="T35" fmla="*/ 158 h 833"/>
                <a:gd name="T36" fmla="*/ 294 w 833"/>
                <a:gd name="T37" fmla="*/ 782 h 833"/>
                <a:gd name="T38" fmla="*/ 633 w 833"/>
                <a:gd name="T39" fmla="*/ 139 h 833"/>
                <a:gd name="T40" fmla="*/ 633 w 833"/>
                <a:gd name="T41" fmla="*/ 133 h 833"/>
                <a:gd name="T42" fmla="*/ 629 w 833"/>
                <a:gd name="T43" fmla="*/ 99 h 833"/>
                <a:gd name="T44" fmla="*/ 642 w 833"/>
                <a:gd name="T45" fmla="*/ 119 h 833"/>
                <a:gd name="T46" fmla="*/ 603 w 833"/>
                <a:gd name="T47" fmla="*/ 188 h 833"/>
                <a:gd name="T48" fmla="*/ 607 w 833"/>
                <a:gd name="T49" fmla="*/ 194 h 833"/>
                <a:gd name="T50" fmla="*/ 610 w 833"/>
                <a:gd name="T51" fmla="*/ 200 h 833"/>
                <a:gd name="T52" fmla="*/ 612 w 833"/>
                <a:gd name="T53" fmla="*/ 176 h 833"/>
                <a:gd name="T54" fmla="*/ 559 w 833"/>
                <a:gd name="T55" fmla="*/ 138 h 833"/>
                <a:gd name="T56" fmla="*/ 523 w 833"/>
                <a:gd name="T57" fmla="*/ 100 h 833"/>
                <a:gd name="T58" fmla="*/ 492 w 833"/>
                <a:gd name="T59" fmla="*/ 60 h 833"/>
                <a:gd name="T60" fmla="*/ 472 w 833"/>
                <a:gd name="T61" fmla="*/ 60 h 833"/>
                <a:gd name="T62" fmla="*/ 440 w 833"/>
                <a:gd name="T63" fmla="*/ 70 h 833"/>
                <a:gd name="T64" fmla="*/ 446 w 833"/>
                <a:gd name="T65" fmla="*/ 127 h 833"/>
                <a:gd name="T66" fmla="*/ 523 w 833"/>
                <a:gd name="T67" fmla="*/ 120 h 833"/>
                <a:gd name="T68" fmla="*/ 370 w 833"/>
                <a:gd name="T69" fmla="*/ 168 h 833"/>
                <a:gd name="T70" fmla="*/ 386 w 833"/>
                <a:gd name="T71" fmla="*/ 116 h 833"/>
                <a:gd name="T72" fmla="*/ 353 w 833"/>
                <a:gd name="T73" fmla="*/ 112 h 833"/>
                <a:gd name="T74" fmla="*/ 352 w 833"/>
                <a:gd name="T75" fmla="*/ 82 h 833"/>
                <a:gd name="T76" fmla="*/ 350 w 833"/>
                <a:gd name="T77" fmla="*/ 99 h 833"/>
                <a:gd name="T78" fmla="*/ 357 w 833"/>
                <a:gd name="T79" fmla="*/ 62 h 833"/>
                <a:gd name="T80" fmla="*/ 286 w 833"/>
                <a:gd name="T81" fmla="*/ 110 h 833"/>
                <a:gd name="T82" fmla="*/ 296 w 833"/>
                <a:gd name="T83" fmla="*/ 96 h 833"/>
                <a:gd name="T84" fmla="*/ 327 w 833"/>
                <a:gd name="T85" fmla="*/ 99 h 833"/>
                <a:gd name="T86" fmla="*/ 328 w 833"/>
                <a:gd name="T87" fmla="*/ 81 h 833"/>
                <a:gd name="T88" fmla="*/ 311 w 833"/>
                <a:gd name="T89" fmla="*/ 91 h 833"/>
                <a:gd name="T90" fmla="*/ 407 w 833"/>
                <a:gd name="T91" fmla="*/ 65 h 833"/>
                <a:gd name="T92" fmla="*/ 405 w 833"/>
                <a:gd name="T93" fmla="*/ 91 h 833"/>
                <a:gd name="T94" fmla="*/ 358 w 833"/>
                <a:gd name="T95" fmla="*/ 248 h 833"/>
                <a:gd name="T96" fmla="*/ 205 w 833"/>
                <a:gd name="T97" fmla="*/ 435 h 833"/>
                <a:gd name="T98" fmla="*/ 135 w 833"/>
                <a:gd name="T99" fmla="*/ 401 h 833"/>
                <a:gd name="T100" fmla="*/ 802 w 833"/>
                <a:gd name="T101" fmla="*/ 417 h 833"/>
                <a:gd name="T102" fmla="*/ 669 w 833"/>
                <a:gd name="T103" fmla="*/ 290 h 833"/>
                <a:gd name="T104" fmla="*/ 663 w 833"/>
                <a:gd name="T105" fmla="*/ 296 h 833"/>
                <a:gd name="T106" fmla="*/ 613 w 833"/>
                <a:gd name="T107" fmla="*/ 467 h 833"/>
                <a:gd name="T108" fmla="*/ 675 w 833"/>
                <a:gd name="T109" fmla="*/ 159 h 833"/>
                <a:gd name="T110" fmla="*/ 650 w 833"/>
                <a:gd name="T111" fmla="*/ 182 h 833"/>
                <a:gd name="T112" fmla="*/ 620 w 833"/>
                <a:gd name="T113" fmla="*/ 162 h 833"/>
                <a:gd name="T114" fmla="*/ 630 w 833"/>
                <a:gd name="T115" fmla="*/ 196 h 833"/>
                <a:gd name="T116" fmla="*/ 638 w 833"/>
                <a:gd name="T117" fmla="*/ 272 h 833"/>
                <a:gd name="T118" fmla="*/ 641 w 833"/>
                <a:gd name="T119" fmla="*/ 281 h 833"/>
                <a:gd name="T120" fmla="*/ 696 w 833"/>
                <a:gd name="T121" fmla="*/ 215 h 833"/>
                <a:gd name="T122" fmla="*/ 709 w 833"/>
                <a:gd name="T123" fmla="*/ 209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3" h="833">
                  <a:moveTo>
                    <a:pt x="204" y="243"/>
                  </a:moveTo>
                  <a:cubicBezTo>
                    <a:pt x="199" y="240"/>
                    <a:pt x="195" y="236"/>
                    <a:pt x="190" y="235"/>
                  </a:cubicBezTo>
                  <a:cubicBezTo>
                    <a:pt x="202" y="223"/>
                    <a:pt x="207" y="222"/>
                    <a:pt x="225" y="228"/>
                  </a:cubicBezTo>
                  <a:cubicBezTo>
                    <a:pt x="229" y="244"/>
                    <a:pt x="232" y="254"/>
                    <a:pt x="243" y="260"/>
                  </a:cubicBezTo>
                  <a:lnTo>
                    <a:pt x="243" y="260"/>
                  </a:lnTo>
                  <a:cubicBezTo>
                    <a:pt x="229" y="265"/>
                    <a:pt x="219" y="280"/>
                    <a:pt x="201" y="278"/>
                  </a:cubicBezTo>
                  <a:cubicBezTo>
                    <a:pt x="203" y="272"/>
                    <a:pt x="208" y="266"/>
                    <a:pt x="208" y="259"/>
                  </a:cubicBezTo>
                  <a:lnTo>
                    <a:pt x="218" y="252"/>
                  </a:lnTo>
                  <a:cubicBezTo>
                    <a:pt x="217" y="252"/>
                    <a:pt x="216" y="252"/>
                    <a:pt x="214" y="252"/>
                  </a:cubicBezTo>
                  <a:cubicBezTo>
                    <a:pt x="211" y="252"/>
                    <a:pt x="208" y="252"/>
                    <a:pt x="206" y="253"/>
                  </a:cubicBezTo>
                  <a:cubicBezTo>
                    <a:pt x="206" y="253"/>
                    <a:pt x="199" y="259"/>
                    <a:pt x="192" y="265"/>
                  </a:cubicBezTo>
                  <a:cubicBezTo>
                    <a:pt x="190" y="268"/>
                    <a:pt x="187" y="270"/>
                    <a:pt x="180" y="274"/>
                  </a:cubicBezTo>
                  <a:cubicBezTo>
                    <a:pt x="182" y="263"/>
                    <a:pt x="185" y="255"/>
                    <a:pt x="204" y="243"/>
                  </a:cubicBezTo>
                  <a:close/>
                  <a:moveTo>
                    <a:pt x="641" y="201"/>
                  </a:moveTo>
                  <a:lnTo>
                    <a:pt x="651" y="195"/>
                  </a:lnTo>
                  <a:lnTo>
                    <a:pt x="651" y="187"/>
                  </a:lnTo>
                  <a:cubicBezTo>
                    <a:pt x="647" y="192"/>
                    <a:pt x="643" y="195"/>
                    <a:pt x="641" y="201"/>
                  </a:cubicBezTo>
                  <a:close/>
                  <a:moveTo>
                    <a:pt x="833" y="417"/>
                  </a:moveTo>
                  <a:cubicBezTo>
                    <a:pt x="833" y="647"/>
                    <a:pt x="647" y="833"/>
                    <a:pt x="417" y="833"/>
                  </a:cubicBezTo>
                  <a:cubicBezTo>
                    <a:pt x="187" y="833"/>
                    <a:pt x="0" y="647"/>
                    <a:pt x="0" y="417"/>
                  </a:cubicBezTo>
                  <a:cubicBezTo>
                    <a:pt x="0" y="187"/>
                    <a:pt x="187" y="0"/>
                    <a:pt x="417" y="0"/>
                  </a:cubicBezTo>
                  <a:cubicBezTo>
                    <a:pt x="647" y="0"/>
                    <a:pt x="833" y="187"/>
                    <a:pt x="833" y="417"/>
                  </a:cubicBezTo>
                  <a:close/>
                  <a:moveTo>
                    <a:pt x="339" y="794"/>
                  </a:moveTo>
                  <a:cubicBezTo>
                    <a:pt x="334" y="786"/>
                    <a:pt x="333" y="786"/>
                    <a:pt x="335" y="779"/>
                  </a:cubicBezTo>
                  <a:lnTo>
                    <a:pt x="324" y="776"/>
                  </a:lnTo>
                  <a:cubicBezTo>
                    <a:pt x="334" y="774"/>
                    <a:pt x="336" y="774"/>
                    <a:pt x="346" y="774"/>
                  </a:cubicBezTo>
                  <a:cubicBezTo>
                    <a:pt x="345" y="772"/>
                    <a:pt x="343" y="769"/>
                    <a:pt x="341" y="767"/>
                  </a:cubicBezTo>
                  <a:cubicBezTo>
                    <a:pt x="350" y="763"/>
                    <a:pt x="360" y="762"/>
                    <a:pt x="368" y="756"/>
                  </a:cubicBezTo>
                  <a:cubicBezTo>
                    <a:pt x="370" y="757"/>
                    <a:pt x="372" y="757"/>
                    <a:pt x="374" y="758"/>
                  </a:cubicBezTo>
                  <a:lnTo>
                    <a:pt x="381" y="753"/>
                  </a:lnTo>
                  <a:cubicBezTo>
                    <a:pt x="382" y="734"/>
                    <a:pt x="382" y="734"/>
                    <a:pt x="378" y="724"/>
                  </a:cubicBezTo>
                  <a:cubicBezTo>
                    <a:pt x="428" y="694"/>
                    <a:pt x="428" y="694"/>
                    <a:pt x="421" y="676"/>
                  </a:cubicBezTo>
                  <a:cubicBezTo>
                    <a:pt x="449" y="646"/>
                    <a:pt x="449" y="646"/>
                    <a:pt x="450" y="627"/>
                  </a:cubicBezTo>
                  <a:cubicBezTo>
                    <a:pt x="451" y="625"/>
                    <a:pt x="451" y="622"/>
                    <a:pt x="451" y="620"/>
                  </a:cubicBezTo>
                  <a:cubicBezTo>
                    <a:pt x="450" y="620"/>
                    <a:pt x="385" y="617"/>
                    <a:pt x="345" y="580"/>
                  </a:cubicBezTo>
                  <a:cubicBezTo>
                    <a:pt x="340" y="581"/>
                    <a:pt x="331" y="581"/>
                    <a:pt x="317" y="592"/>
                  </a:cubicBezTo>
                  <a:cubicBezTo>
                    <a:pt x="314" y="590"/>
                    <a:pt x="309" y="586"/>
                    <a:pt x="305" y="584"/>
                  </a:cubicBezTo>
                  <a:lnTo>
                    <a:pt x="315" y="574"/>
                  </a:lnTo>
                  <a:cubicBezTo>
                    <a:pt x="299" y="544"/>
                    <a:pt x="296" y="544"/>
                    <a:pt x="284" y="542"/>
                  </a:cubicBezTo>
                  <a:cubicBezTo>
                    <a:pt x="261" y="539"/>
                    <a:pt x="261" y="539"/>
                    <a:pt x="255" y="518"/>
                  </a:cubicBezTo>
                  <a:lnTo>
                    <a:pt x="249" y="512"/>
                  </a:lnTo>
                  <a:cubicBezTo>
                    <a:pt x="235" y="498"/>
                    <a:pt x="216" y="491"/>
                    <a:pt x="197" y="484"/>
                  </a:cubicBezTo>
                  <a:lnTo>
                    <a:pt x="184" y="485"/>
                  </a:lnTo>
                  <a:cubicBezTo>
                    <a:pt x="173" y="479"/>
                    <a:pt x="168" y="476"/>
                    <a:pt x="158" y="470"/>
                  </a:cubicBezTo>
                  <a:cubicBezTo>
                    <a:pt x="143" y="484"/>
                    <a:pt x="138" y="481"/>
                    <a:pt x="107" y="460"/>
                  </a:cubicBezTo>
                  <a:cubicBezTo>
                    <a:pt x="107" y="458"/>
                    <a:pt x="98" y="443"/>
                    <a:pt x="81" y="433"/>
                  </a:cubicBezTo>
                  <a:lnTo>
                    <a:pt x="78" y="425"/>
                  </a:lnTo>
                  <a:cubicBezTo>
                    <a:pt x="79" y="419"/>
                    <a:pt x="80" y="412"/>
                    <a:pt x="81" y="405"/>
                  </a:cubicBezTo>
                  <a:cubicBezTo>
                    <a:pt x="87" y="398"/>
                    <a:pt x="88" y="396"/>
                    <a:pt x="91" y="387"/>
                  </a:cubicBezTo>
                  <a:cubicBezTo>
                    <a:pt x="83" y="386"/>
                    <a:pt x="78" y="389"/>
                    <a:pt x="69" y="400"/>
                  </a:cubicBezTo>
                  <a:cubicBezTo>
                    <a:pt x="65" y="399"/>
                    <a:pt x="61" y="397"/>
                    <a:pt x="58" y="395"/>
                  </a:cubicBezTo>
                  <a:cubicBezTo>
                    <a:pt x="57" y="390"/>
                    <a:pt x="52" y="371"/>
                    <a:pt x="55" y="352"/>
                  </a:cubicBezTo>
                  <a:cubicBezTo>
                    <a:pt x="62" y="348"/>
                    <a:pt x="62" y="348"/>
                    <a:pt x="75" y="323"/>
                  </a:cubicBezTo>
                  <a:cubicBezTo>
                    <a:pt x="100" y="324"/>
                    <a:pt x="100" y="324"/>
                    <a:pt x="115" y="334"/>
                  </a:cubicBezTo>
                  <a:cubicBezTo>
                    <a:pt x="118" y="332"/>
                    <a:pt x="123" y="329"/>
                    <a:pt x="127" y="327"/>
                  </a:cubicBezTo>
                  <a:lnTo>
                    <a:pt x="131" y="339"/>
                  </a:lnTo>
                  <a:cubicBezTo>
                    <a:pt x="135" y="340"/>
                    <a:pt x="136" y="340"/>
                    <a:pt x="144" y="337"/>
                  </a:cubicBezTo>
                  <a:cubicBezTo>
                    <a:pt x="141" y="353"/>
                    <a:pt x="145" y="370"/>
                    <a:pt x="144" y="386"/>
                  </a:cubicBezTo>
                  <a:cubicBezTo>
                    <a:pt x="150" y="381"/>
                    <a:pt x="158" y="375"/>
                    <a:pt x="164" y="370"/>
                  </a:cubicBezTo>
                  <a:lnTo>
                    <a:pt x="158" y="357"/>
                  </a:lnTo>
                  <a:cubicBezTo>
                    <a:pt x="160" y="349"/>
                    <a:pt x="161" y="345"/>
                    <a:pt x="168" y="333"/>
                  </a:cubicBezTo>
                  <a:cubicBezTo>
                    <a:pt x="167" y="336"/>
                    <a:pt x="167" y="339"/>
                    <a:pt x="166" y="343"/>
                  </a:cubicBezTo>
                  <a:cubicBezTo>
                    <a:pt x="174" y="337"/>
                    <a:pt x="184" y="334"/>
                    <a:pt x="192" y="329"/>
                  </a:cubicBezTo>
                  <a:cubicBezTo>
                    <a:pt x="199" y="329"/>
                    <a:pt x="205" y="330"/>
                    <a:pt x="210" y="331"/>
                  </a:cubicBezTo>
                  <a:cubicBezTo>
                    <a:pt x="228" y="310"/>
                    <a:pt x="228" y="310"/>
                    <a:pt x="234" y="304"/>
                  </a:cubicBezTo>
                  <a:cubicBezTo>
                    <a:pt x="264" y="291"/>
                    <a:pt x="264" y="291"/>
                    <a:pt x="341" y="271"/>
                  </a:cubicBezTo>
                  <a:cubicBezTo>
                    <a:pt x="334" y="269"/>
                    <a:pt x="334" y="269"/>
                    <a:pt x="328" y="262"/>
                  </a:cubicBezTo>
                  <a:cubicBezTo>
                    <a:pt x="331" y="259"/>
                    <a:pt x="335" y="255"/>
                    <a:pt x="338" y="252"/>
                  </a:cubicBezTo>
                  <a:cubicBezTo>
                    <a:pt x="337" y="252"/>
                    <a:pt x="337" y="252"/>
                    <a:pt x="303" y="258"/>
                  </a:cubicBezTo>
                  <a:cubicBezTo>
                    <a:pt x="320" y="245"/>
                    <a:pt x="336" y="244"/>
                    <a:pt x="366" y="245"/>
                  </a:cubicBezTo>
                  <a:cubicBezTo>
                    <a:pt x="373" y="245"/>
                    <a:pt x="373" y="245"/>
                    <a:pt x="401" y="222"/>
                  </a:cubicBezTo>
                  <a:cubicBezTo>
                    <a:pt x="393" y="222"/>
                    <a:pt x="391" y="223"/>
                    <a:pt x="380" y="227"/>
                  </a:cubicBezTo>
                  <a:cubicBezTo>
                    <a:pt x="382" y="221"/>
                    <a:pt x="382" y="221"/>
                    <a:pt x="385" y="215"/>
                  </a:cubicBezTo>
                  <a:cubicBezTo>
                    <a:pt x="383" y="211"/>
                    <a:pt x="380" y="207"/>
                    <a:pt x="379" y="203"/>
                  </a:cubicBezTo>
                  <a:cubicBezTo>
                    <a:pt x="380" y="198"/>
                    <a:pt x="380" y="198"/>
                    <a:pt x="384" y="191"/>
                  </a:cubicBezTo>
                  <a:cubicBezTo>
                    <a:pt x="375" y="187"/>
                    <a:pt x="367" y="187"/>
                    <a:pt x="358" y="189"/>
                  </a:cubicBezTo>
                  <a:cubicBezTo>
                    <a:pt x="345" y="168"/>
                    <a:pt x="345" y="168"/>
                    <a:pt x="339" y="167"/>
                  </a:cubicBezTo>
                  <a:cubicBezTo>
                    <a:pt x="339" y="171"/>
                    <a:pt x="338" y="176"/>
                    <a:pt x="338" y="179"/>
                  </a:cubicBezTo>
                  <a:cubicBezTo>
                    <a:pt x="334" y="179"/>
                    <a:pt x="329" y="178"/>
                    <a:pt x="325" y="178"/>
                  </a:cubicBezTo>
                  <a:cubicBezTo>
                    <a:pt x="309" y="196"/>
                    <a:pt x="290" y="212"/>
                    <a:pt x="273" y="230"/>
                  </a:cubicBezTo>
                  <a:cubicBezTo>
                    <a:pt x="265" y="220"/>
                    <a:pt x="260" y="190"/>
                    <a:pt x="259" y="180"/>
                  </a:cubicBezTo>
                  <a:cubicBezTo>
                    <a:pt x="264" y="177"/>
                    <a:pt x="271" y="174"/>
                    <a:pt x="276" y="172"/>
                  </a:cubicBezTo>
                  <a:lnTo>
                    <a:pt x="289" y="165"/>
                  </a:lnTo>
                  <a:cubicBezTo>
                    <a:pt x="330" y="139"/>
                    <a:pt x="330" y="139"/>
                    <a:pt x="345" y="146"/>
                  </a:cubicBezTo>
                  <a:cubicBezTo>
                    <a:pt x="349" y="143"/>
                    <a:pt x="353" y="139"/>
                    <a:pt x="357" y="136"/>
                  </a:cubicBezTo>
                  <a:lnTo>
                    <a:pt x="354" y="128"/>
                  </a:lnTo>
                  <a:cubicBezTo>
                    <a:pt x="346" y="132"/>
                    <a:pt x="343" y="133"/>
                    <a:pt x="338" y="134"/>
                  </a:cubicBezTo>
                  <a:cubicBezTo>
                    <a:pt x="334" y="125"/>
                    <a:pt x="337" y="115"/>
                    <a:pt x="336" y="106"/>
                  </a:cubicBezTo>
                  <a:lnTo>
                    <a:pt x="334" y="105"/>
                  </a:lnTo>
                  <a:cubicBezTo>
                    <a:pt x="318" y="135"/>
                    <a:pt x="318" y="135"/>
                    <a:pt x="301" y="134"/>
                  </a:cubicBezTo>
                  <a:cubicBezTo>
                    <a:pt x="300" y="133"/>
                    <a:pt x="300" y="132"/>
                    <a:pt x="299" y="130"/>
                  </a:cubicBezTo>
                  <a:cubicBezTo>
                    <a:pt x="292" y="130"/>
                    <a:pt x="291" y="129"/>
                    <a:pt x="283" y="126"/>
                  </a:cubicBezTo>
                  <a:cubicBezTo>
                    <a:pt x="279" y="128"/>
                    <a:pt x="275" y="130"/>
                    <a:pt x="271" y="132"/>
                  </a:cubicBezTo>
                  <a:cubicBezTo>
                    <a:pt x="272" y="131"/>
                    <a:pt x="272" y="129"/>
                    <a:pt x="273" y="128"/>
                  </a:cubicBezTo>
                  <a:cubicBezTo>
                    <a:pt x="271" y="128"/>
                    <a:pt x="267" y="127"/>
                    <a:pt x="265" y="127"/>
                  </a:cubicBezTo>
                  <a:cubicBezTo>
                    <a:pt x="265" y="124"/>
                    <a:pt x="264" y="120"/>
                    <a:pt x="264" y="118"/>
                  </a:cubicBezTo>
                  <a:cubicBezTo>
                    <a:pt x="229" y="135"/>
                    <a:pt x="229" y="135"/>
                    <a:pt x="224" y="129"/>
                  </a:cubicBezTo>
                  <a:cubicBezTo>
                    <a:pt x="240" y="126"/>
                    <a:pt x="242" y="126"/>
                    <a:pt x="260" y="117"/>
                  </a:cubicBezTo>
                  <a:cubicBezTo>
                    <a:pt x="257" y="116"/>
                    <a:pt x="255" y="115"/>
                    <a:pt x="252" y="114"/>
                  </a:cubicBezTo>
                  <a:lnTo>
                    <a:pt x="255" y="107"/>
                  </a:lnTo>
                  <a:cubicBezTo>
                    <a:pt x="252" y="106"/>
                    <a:pt x="248" y="104"/>
                    <a:pt x="245" y="103"/>
                  </a:cubicBezTo>
                  <a:cubicBezTo>
                    <a:pt x="236" y="107"/>
                    <a:pt x="233" y="107"/>
                    <a:pt x="226" y="104"/>
                  </a:cubicBezTo>
                  <a:cubicBezTo>
                    <a:pt x="228" y="101"/>
                    <a:pt x="231" y="96"/>
                    <a:pt x="233" y="93"/>
                  </a:cubicBezTo>
                  <a:cubicBezTo>
                    <a:pt x="229" y="91"/>
                    <a:pt x="226" y="91"/>
                    <a:pt x="211" y="94"/>
                  </a:cubicBezTo>
                  <a:cubicBezTo>
                    <a:pt x="212" y="93"/>
                    <a:pt x="213" y="91"/>
                    <a:pt x="214" y="90"/>
                  </a:cubicBezTo>
                  <a:cubicBezTo>
                    <a:pt x="196" y="101"/>
                    <a:pt x="178" y="114"/>
                    <a:pt x="162" y="128"/>
                  </a:cubicBezTo>
                  <a:cubicBezTo>
                    <a:pt x="163" y="128"/>
                    <a:pt x="164" y="129"/>
                    <a:pt x="165" y="129"/>
                  </a:cubicBezTo>
                  <a:cubicBezTo>
                    <a:pt x="152" y="140"/>
                    <a:pt x="142" y="149"/>
                    <a:pt x="132" y="158"/>
                  </a:cubicBezTo>
                  <a:cubicBezTo>
                    <a:pt x="74" y="222"/>
                    <a:pt x="37" y="305"/>
                    <a:pt x="32" y="397"/>
                  </a:cubicBezTo>
                  <a:cubicBezTo>
                    <a:pt x="94" y="437"/>
                    <a:pt x="122" y="509"/>
                    <a:pt x="123" y="509"/>
                  </a:cubicBezTo>
                  <a:cubicBezTo>
                    <a:pt x="79" y="577"/>
                    <a:pt x="115" y="597"/>
                    <a:pt x="140" y="610"/>
                  </a:cubicBezTo>
                  <a:cubicBezTo>
                    <a:pt x="141" y="617"/>
                    <a:pt x="143" y="623"/>
                    <a:pt x="145" y="629"/>
                  </a:cubicBezTo>
                  <a:cubicBezTo>
                    <a:pt x="155" y="639"/>
                    <a:pt x="186" y="666"/>
                    <a:pt x="212" y="674"/>
                  </a:cubicBezTo>
                  <a:cubicBezTo>
                    <a:pt x="222" y="721"/>
                    <a:pt x="249" y="758"/>
                    <a:pt x="294" y="782"/>
                  </a:cubicBezTo>
                  <a:cubicBezTo>
                    <a:pt x="308" y="787"/>
                    <a:pt x="324" y="791"/>
                    <a:pt x="339" y="794"/>
                  </a:cubicBezTo>
                  <a:close/>
                  <a:moveTo>
                    <a:pt x="591" y="73"/>
                  </a:moveTo>
                  <a:cubicBezTo>
                    <a:pt x="589" y="75"/>
                    <a:pt x="587" y="76"/>
                    <a:pt x="584" y="78"/>
                  </a:cubicBezTo>
                  <a:cubicBezTo>
                    <a:pt x="601" y="97"/>
                    <a:pt x="603" y="99"/>
                    <a:pt x="611" y="114"/>
                  </a:cubicBezTo>
                  <a:cubicBezTo>
                    <a:pt x="609" y="125"/>
                    <a:pt x="609" y="125"/>
                    <a:pt x="629" y="141"/>
                  </a:cubicBezTo>
                  <a:cubicBezTo>
                    <a:pt x="630" y="140"/>
                    <a:pt x="632" y="139"/>
                    <a:pt x="633" y="139"/>
                  </a:cubicBezTo>
                  <a:cubicBezTo>
                    <a:pt x="631" y="133"/>
                    <a:pt x="631" y="133"/>
                    <a:pt x="625" y="125"/>
                  </a:cubicBezTo>
                  <a:lnTo>
                    <a:pt x="626" y="126"/>
                  </a:lnTo>
                  <a:lnTo>
                    <a:pt x="628" y="128"/>
                  </a:lnTo>
                  <a:lnTo>
                    <a:pt x="630" y="129"/>
                  </a:lnTo>
                  <a:lnTo>
                    <a:pt x="632" y="131"/>
                  </a:lnTo>
                  <a:lnTo>
                    <a:pt x="633" y="133"/>
                  </a:lnTo>
                  <a:lnTo>
                    <a:pt x="635" y="135"/>
                  </a:lnTo>
                  <a:lnTo>
                    <a:pt x="637" y="137"/>
                  </a:lnTo>
                  <a:lnTo>
                    <a:pt x="639" y="139"/>
                  </a:lnTo>
                  <a:lnTo>
                    <a:pt x="642" y="139"/>
                  </a:lnTo>
                  <a:cubicBezTo>
                    <a:pt x="646" y="129"/>
                    <a:pt x="646" y="129"/>
                    <a:pt x="622" y="99"/>
                  </a:cubicBezTo>
                  <a:lnTo>
                    <a:pt x="629" y="99"/>
                  </a:lnTo>
                  <a:lnTo>
                    <a:pt x="641" y="115"/>
                  </a:lnTo>
                  <a:cubicBezTo>
                    <a:pt x="643" y="115"/>
                    <a:pt x="647" y="115"/>
                    <a:pt x="650" y="115"/>
                  </a:cubicBezTo>
                  <a:cubicBezTo>
                    <a:pt x="651" y="114"/>
                    <a:pt x="652" y="113"/>
                    <a:pt x="653" y="112"/>
                  </a:cubicBezTo>
                  <a:cubicBezTo>
                    <a:pt x="633" y="97"/>
                    <a:pt x="613" y="84"/>
                    <a:pt x="591" y="73"/>
                  </a:cubicBezTo>
                  <a:close/>
                  <a:moveTo>
                    <a:pt x="643" y="119"/>
                  </a:moveTo>
                  <a:lnTo>
                    <a:pt x="642" y="119"/>
                  </a:lnTo>
                  <a:lnTo>
                    <a:pt x="642" y="119"/>
                  </a:lnTo>
                  <a:cubicBezTo>
                    <a:pt x="643" y="122"/>
                    <a:pt x="643" y="124"/>
                    <a:pt x="643" y="127"/>
                  </a:cubicBezTo>
                  <a:lnTo>
                    <a:pt x="644" y="128"/>
                  </a:lnTo>
                  <a:cubicBezTo>
                    <a:pt x="650" y="134"/>
                    <a:pt x="651" y="136"/>
                    <a:pt x="651" y="137"/>
                  </a:cubicBezTo>
                  <a:cubicBezTo>
                    <a:pt x="651" y="136"/>
                    <a:pt x="648" y="129"/>
                    <a:pt x="643" y="119"/>
                  </a:cubicBezTo>
                  <a:close/>
                  <a:moveTo>
                    <a:pt x="603" y="188"/>
                  </a:moveTo>
                  <a:lnTo>
                    <a:pt x="603" y="189"/>
                  </a:lnTo>
                  <a:lnTo>
                    <a:pt x="604" y="190"/>
                  </a:lnTo>
                  <a:lnTo>
                    <a:pt x="605" y="191"/>
                  </a:lnTo>
                  <a:lnTo>
                    <a:pt x="605" y="192"/>
                  </a:lnTo>
                  <a:lnTo>
                    <a:pt x="606" y="193"/>
                  </a:lnTo>
                  <a:lnTo>
                    <a:pt x="607" y="194"/>
                  </a:lnTo>
                  <a:lnTo>
                    <a:pt x="607" y="195"/>
                  </a:lnTo>
                  <a:lnTo>
                    <a:pt x="608" y="196"/>
                  </a:lnTo>
                  <a:lnTo>
                    <a:pt x="608" y="197"/>
                  </a:lnTo>
                  <a:lnTo>
                    <a:pt x="609" y="198"/>
                  </a:lnTo>
                  <a:lnTo>
                    <a:pt x="609" y="199"/>
                  </a:lnTo>
                  <a:lnTo>
                    <a:pt x="610" y="200"/>
                  </a:lnTo>
                  <a:lnTo>
                    <a:pt x="611" y="201"/>
                  </a:lnTo>
                  <a:lnTo>
                    <a:pt x="611" y="202"/>
                  </a:lnTo>
                  <a:lnTo>
                    <a:pt x="612" y="203"/>
                  </a:lnTo>
                  <a:lnTo>
                    <a:pt x="612" y="205"/>
                  </a:lnTo>
                  <a:cubicBezTo>
                    <a:pt x="613" y="197"/>
                    <a:pt x="615" y="194"/>
                    <a:pt x="620" y="192"/>
                  </a:cubicBezTo>
                  <a:lnTo>
                    <a:pt x="612" y="176"/>
                  </a:lnTo>
                  <a:lnTo>
                    <a:pt x="611" y="177"/>
                  </a:lnTo>
                  <a:cubicBezTo>
                    <a:pt x="607" y="178"/>
                    <a:pt x="605" y="184"/>
                    <a:pt x="603" y="188"/>
                  </a:cubicBezTo>
                  <a:close/>
                  <a:moveTo>
                    <a:pt x="542" y="137"/>
                  </a:moveTo>
                  <a:cubicBezTo>
                    <a:pt x="537" y="138"/>
                    <a:pt x="533" y="139"/>
                    <a:pt x="530" y="142"/>
                  </a:cubicBezTo>
                  <a:cubicBezTo>
                    <a:pt x="533" y="144"/>
                    <a:pt x="537" y="146"/>
                    <a:pt x="540" y="148"/>
                  </a:cubicBezTo>
                  <a:cubicBezTo>
                    <a:pt x="559" y="145"/>
                    <a:pt x="559" y="141"/>
                    <a:pt x="559" y="138"/>
                  </a:cubicBezTo>
                  <a:lnTo>
                    <a:pt x="559" y="136"/>
                  </a:lnTo>
                  <a:cubicBezTo>
                    <a:pt x="553" y="136"/>
                    <a:pt x="548" y="136"/>
                    <a:pt x="542" y="137"/>
                  </a:cubicBezTo>
                  <a:close/>
                  <a:moveTo>
                    <a:pt x="510" y="113"/>
                  </a:moveTo>
                  <a:cubicBezTo>
                    <a:pt x="512" y="111"/>
                    <a:pt x="513" y="111"/>
                    <a:pt x="524" y="111"/>
                  </a:cubicBezTo>
                  <a:cubicBezTo>
                    <a:pt x="521" y="106"/>
                    <a:pt x="518" y="102"/>
                    <a:pt x="515" y="98"/>
                  </a:cubicBezTo>
                  <a:cubicBezTo>
                    <a:pt x="516" y="98"/>
                    <a:pt x="518" y="98"/>
                    <a:pt x="523" y="100"/>
                  </a:cubicBezTo>
                  <a:cubicBezTo>
                    <a:pt x="522" y="97"/>
                    <a:pt x="521" y="94"/>
                    <a:pt x="521" y="92"/>
                  </a:cubicBezTo>
                  <a:cubicBezTo>
                    <a:pt x="506" y="79"/>
                    <a:pt x="501" y="63"/>
                    <a:pt x="501" y="63"/>
                  </a:cubicBezTo>
                  <a:lnTo>
                    <a:pt x="501" y="62"/>
                  </a:lnTo>
                  <a:cubicBezTo>
                    <a:pt x="493" y="68"/>
                    <a:pt x="493" y="69"/>
                    <a:pt x="489" y="67"/>
                  </a:cubicBezTo>
                  <a:cubicBezTo>
                    <a:pt x="487" y="65"/>
                    <a:pt x="486" y="63"/>
                    <a:pt x="484" y="61"/>
                  </a:cubicBezTo>
                  <a:cubicBezTo>
                    <a:pt x="486" y="61"/>
                    <a:pt x="489" y="60"/>
                    <a:pt x="492" y="60"/>
                  </a:cubicBezTo>
                  <a:lnTo>
                    <a:pt x="483" y="55"/>
                  </a:lnTo>
                  <a:lnTo>
                    <a:pt x="482" y="56"/>
                  </a:lnTo>
                  <a:lnTo>
                    <a:pt x="480" y="56"/>
                  </a:lnTo>
                  <a:lnTo>
                    <a:pt x="479" y="57"/>
                  </a:lnTo>
                  <a:cubicBezTo>
                    <a:pt x="477" y="57"/>
                    <a:pt x="476" y="59"/>
                    <a:pt x="474" y="60"/>
                  </a:cubicBezTo>
                  <a:cubicBezTo>
                    <a:pt x="473" y="60"/>
                    <a:pt x="472" y="60"/>
                    <a:pt x="472" y="60"/>
                  </a:cubicBezTo>
                  <a:cubicBezTo>
                    <a:pt x="471" y="60"/>
                    <a:pt x="470" y="59"/>
                    <a:pt x="469" y="60"/>
                  </a:cubicBezTo>
                  <a:cubicBezTo>
                    <a:pt x="467" y="62"/>
                    <a:pt x="467" y="64"/>
                    <a:pt x="467" y="68"/>
                  </a:cubicBezTo>
                  <a:cubicBezTo>
                    <a:pt x="464" y="67"/>
                    <a:pt x="462" y="65"/>
                    <a:pt x="459" y="65"/>
                  </a:cubicBezTo>
                  <a:cubicBezTo>
                    <a:pt x="455" y="65"/>
                    <a:pt x="451" y="65"/>
                    <a:pt x="451" y="65"/>
                  </a:cubicBezTo>
                  <a:cubicBezTo>
                    <a:pt x="450" y="65"/>
                    <a:pt x="447" y="63"/>
                    <a:pt x="441" y="61"/>
                  </a:cubicBezTo>
                  <a:cubicBezTo>
                    <a:pt x="440" y="63"/>
                    <a:pt x="440" y="67"/>
                    <a:pt x="440" y="70"/>
                  </a:cubicBezTo>
                  <a:cubicBezTo>
                    <a:pt x="438" y="70"/>
                    <a:pt x="437" y="70"/>
                    <a:pt x="434" y="66"/>
                  </a:cubicBezTo>
                  <a:cubicBezTo>
                    <a:pt x="429" y="75"/>
                    <a:pt x="424" y="80"/>
                    <a:pt x="416" y="89"/>
                  </a:cubicBezTo>
                  <a:cubicBezTo>
                    <a:pt x="420" y="89"/>
                    <a:pt x="427" y="91"/>
                    <a:pt x="427" y="91"/>
                  </a:cubicBezTo>
                  <a:cubicBezTo>
                    <a:pt x="432" y="95"/>
                    <a:pt x="436" y="103"/>
                    <a:pt x="441" y="108"/>
                  </a:cubicBezTo>
                  <a:cubicBezTo>
                    <a:pt x="441" y="111"/>
                    <a:pt x="441" y="114"/>
                    <a:pt x="440" y="119"/>
                  </a:cubicBezTo>
                  <a:cubicBezTo>
                    <a:pt x="442" y="121"/>
                    <a:pt x="444" y="124"/>
                    <a:pt x="446" y="127"/>
                  </a:cubicBezTo>
                  <a:cubicBezTo>
                    <a:pt x="444" y="133"/>
                    <a:pt x="441" y="138"/>
                    <a:pt x="439" y="143"/>
                  </a:cubicBezTo>
                  <a:lnTo>
                    <a:pt x="437" y="146"/>
                  </a:lnTo>
                  <a:cubicBezTo>
                    <a:pt x="437" y="153"/>
                    <a:pt x="442" y="158"/>
                    <a:pt x="443" y="165"/>
                  </a:cubicBezTo>
                  <a:cubicBezTo>
                    <a:pt x="449" y="166"/>
                    <a:pt x="452" y="173"/>
                    <a:pt x="459" y="173"/>
                  </a:cubicBezTo>
                  <a:cubicBezTo>
                    <a:pt x="465" y="173"/>
                    <a:pt x="465" y="169"/>
                    <a:pt x="464" y="164"/>
                  </a:cubicBezTo>
                  <a:cubicBezTo>
                    <a:pt x="473" y="162"/>
                    <a:pt x="503" y="145"/>
                    <a:pt x="523" y="120"/>
                  </a:cubicBezTo>
                  <a:cubicBezTo>
                    <a:pt x="520" y="120"/>
                    <a:pt x="510" y="115"/>
                    <a:pt x="510" y="113"/>
                  </a:cubicBezTo>
                  <a:close/>
                  <a:moveTo>
                    <a:pt x="378" y="129"/>
                  </a:moveTo>
                  <a:cubicBezTo>
                    <a:pt x="370" y="138"/>
                    <a:pt x="366" y="143"/>
                    <a:pt x="361" y="152"/>
                  </a:cubicBezTo>
                  <a:cubicBezTo>
                    <a:pt x="356" y="152"/>
                    <a:pt x="351" y="153"/>
                    <a:pt x="345" y="154"/>
                  </a:cubicBezTo>
                  <a:cubicBezTo>
                    <a:pt x="351" y="155"/>
                    <a:pt x="357" y="155"/>
                    <a:pt x="363" y="155"/>
                  </a:cubicBezTo>
                  <a:lnTo>
                    <a:pt x="370" y="168"/>
                  </a:lnTo>
                  <a:cubicBezTo>
                    <a:pt x="383" y="143"/>
                    <a:pt x="391" y="148"/>
                    <a:pt x="400" y="157"/>
                  </a:cubicBezTo>
                  <a:cubicBezTo>
                    <a:pt x="402" y="155"/>
                    <a:pt x="406" y="150"/>
                    <a:pt x="407" y="144"/>
                  </a:cubicBezTo>
                  <a:lnTo>
                    <a:pt x="407" y="142"/>
                  </a:lnTo>
                  <a:cubicBezTo>
                    <a:pt x="401" y="144"/>
                    <a:pt x="402" y="135"/>
                    <a:pt x="402" y="130"/>
                  </a:cubicBezTo>
                  <a:cubicBezTo>
                    <a:pt x="396" y="126"/>
                    <a:pt x="395" y="123"/>
                    <a:pt x="395" y="119"/>
                  </a:cubicBezTo>
                  <a:cubicBezTo>
                    <a:pt x="393" y="119"/>
                    <a:pt x="391" y="118"/>
                    <a:pt x="386" y="116"/>
                  </a:cubicBezTo>
                  <a:cubicBezTo>
                    <a:pt x="381" y="114"/>
                    <a:pt x="379" y="114"/>
                    <a:pt x="377" y="114"/>
                  </a:cubicBezTo>
                  <a:cubicBezTo>
                    <a:pt x="376" y="112"/>
                    <a:pt x="375" y="109"/>
                    <a:pt x="374" y="107"/>
                  </a:cubicBezTo>
                  <a:cubicBezTo>
                    <a:pt x="371" y="109"/>
                    <a:pt x="369" y="110"/>
                    <a:pt x="365" y="113"/>
                  </a:cubicBezTo>
                  <a:cubicBezTo>
                    <a:pt x="364" y="113"/>
                    <a:pt x="364" y="111"/>
                    <a:pt x="366" y="106"/>
                  </a:cubicBezTo>
                  <a:lnTo>
                    <a:pt x="365" y="106"/>
                  </a:lnTo>
                  <a:cubicBezTo>
                    <a:pt x="357" y="109"/>
                    <a:pt x="357" y="109"/>
                    <a:pt x="353" y="112"/>
                  </a:cubicBezTo>
                  <a:cubicBezTo>
                    <a:pt x="353" y="113"/>
                    <a:pt x="353" y="113"/>
                    <a:pt x="357" y="120"/>
                  </a:cubicBezTo>
                  <a:cubicBezTo>
                    <a:pt x="364" y="117"/>
                    <a:pt x="377" y="121"/>
                    <a:pt x="378" y="129"/>
                  </a:cubicBezTo>
                  <a:close/>
                  <a:moveTo>
                    <a:pt x="352" y="89"/>
                  </a:moveTo>
                  <a:lnTo>
                    <a:pt x="352" y="89"/>
                  </a:lnTo>
                  <a:cubicBezTo>
                    <a:pt x="352" y="87"/>
                    <a:pt x="352" y="84"/>
                    <a:pt x="352" y="82"/>
                  </a:cubicBezTo>
                  <a:lnTo>
                    <a:pt x="352" y="82"/>
                  </a:lnTo>
                  <a:cubicBezTo>
                    <a:pt x="348" y="84"/>
                    <a:pt x="345" y="85"/>
                    <a:pt x="345" y="85"/>
                  </a:cubicBezTo>
                  <a:lnTo>
                    <a:pt x="345" y="86"/>
                  </a:lnTo>
                  <a:cubicBezTo>
                    <a:pt x="344" y="89"/>
                    <a:pt x="342" y="91"/>
                    <a:pt x="341" y="94"/>
                  </a:cubicBezTo>
                  <a:cubicBezTo>
                    <a:pt x="342" y="94"/>
                    <a:pt x="345" y="94"/>
                    <a:pt x="352" y="89"/>
                  </a:cubicBezTo>
                  <a:close/>
                  <a:moveTo>
                    <a:pt x="350" y="98"/>
                  </a:moveTo>
                  <a:lnTo>
                    <a:pt x="350" y="99"/>
                  </a:lnTo>
                  <a:cubicBezTo>
                    <a:pt x="349" y="101"/>
                    <a:pt x="347" y="104"/>
                    <a:pt x="348" y="115"/>
                  </a:cubicBezTo>
                  <a:lnTo>
                    <a:pt x="348" y="116"/>
                  </a:lnTo>
                  <a:cubicBezTo>
                    <a:pt x="351" y="111"/>
                    <a:pt x="351" y="105"/>
                    <a:pt x="350" y="98"/>
                  </a:cubicBezTo>
                  <a:close/>
                  <a:moveTo>
                    <a:pt x="356" y="69"/>
                  </a:moveTo>
                  <a:cubicBezTo>
                    <a:pt x="357" y="68"/>
                    <a:pt x="357" y="68"/>
                    <a:pt x="358" y="62"/>
                  </a:cubicBezTo>
                  <a:lnTo>
                    <a:pt x="357" y="62"/>
                  </a:lnTo>
                  <a:cubicBezTo>
                    <a:pt x="343" y="71"/>
                    <a:pt x="343" y="71"/>
                    <a:pt x="340" y="72"/>
                  </a:cubicBezTo>
                  <a:cubicBezTo>
                    <a:pt x="347" y="71"/>
                    <a:pt x="347" y="71"/>
                    <a:pt x="350" y="70"/>
                  </a:cubicBezTo>
                  <a:cubicBezTo>
                    <a:pt x="350" y="71"/>
                    <a:pt x="350" y="72"/>
                    <a:pt x="351" y="73"/>
                  </a:cubicBezTo>
                  <a:cubicBezTo>
                    <a:pt x="351" y="73"/>
                    <a:pt x="352" y="72"/>
                    <a:pt x="356" y="69"/>
                  </a:cubicBezTo>
                  <a:close/>
                  <a:moveTo>
                    <a:pt x="288" y="105"/>
                  </a:moveTo>
                  <a:cubicBezTo>
                    <a:pt x="288" y="107"/>
                    <a:pt x="287" y="108"/>
                    <a:pt x="286" y="110"/>
                  </a:cubicBezTo>
                  <a:cubicBezTo>
                    <a:pt x="286" y="110"/>
                    <a:pt x="281" y="110"/>
                    <a:pt x="277" y="112"/>
                  </a:cubicBezTo>
                  <a:cubicBezTo>
                    <a:pt x="282" y="121"/>
                    <a:pt x="299" y="123"/>
                    <a:pt x="318" y="107"/>
                  </a:cubicBezTo>
                  <a:lnTo>
                    <a:pt x="321" y="105"/>
                  </a:lnTo>
                  <a:cubicBezTo>
                    <a:pt x="312" y="104"/>
                    <a:pt x="311" y="101"/>
                    <a:pt x="311" y="99"/>
                  </a:cubicBezTo>
                  <a:cubicBezTo>
                    <a:pt x="309" y="99"/>
                    <a:pt x="307" y="100"/>
                    <a:pt x="302" y="102"/>
                  </a:cubicBezTo>
                  <a:cubicBezTo>
                    <a:pt x="300" y="100"/>
                    <a:pt x="298" y="98"/>
                    <a:pt x="296" y="96"/>
                  </a:cubicBezTo>
                  <a:cubicBezTo>
                    <a:pt x="296" y="91"/>
                    <a:pt x="296" y="91"/>
                    <a:pt x="292" y="88"/>
                  </a:cubicBezTo>
                  <a:lnTo>
                    <a:pt x="293" y="88"/>
                  </a:lnTo>
                  <a:cubicBezTo>
                    <a:pt x="292" y="92"/>
                    <a:pt x="288" y="94"/>
                    <a:pt x="288" y="98"/>
                  </a:cubicBezTo>
                  <a:cubicBezTo>
                    <a:pt x="287" y="101"/>
                    <a:pt x="289" y="103"/>
                    <a:pt x="288" y="105"/>
                  </a:cubicBezTo>
                  <a:close/>
                  <a:moveTo>
                    <a:pt x="321" y="98"/>
                  </a:moveTo>
                  <a:cubicBezTo>
                    <a:pt x="323" y="98"/>
                    <a:pt x="325" y="99"/>
                    <a:pt x="327" y="99"/>
                  </a:cubicBezTo>
                  <a:cubicBezTo>
                    <a:pt x="330" y="96"/>
                    <a:pt x="332" y="94"/>
                    <a:pt x="334" y="91"/>
                  </a:cubicBezTo>
                  <a:lnTo>
                    <a:pt x="335" y="90"/>
                  </a:lnTo>
                  <a:cubicBezTo>
                    <a:pt x="332" y="92"/>
                    <a:pt x="329" y="93"/>
                    <a:pt x="327" y="94"/>
                  </a:cubicBezTo>
                  <a:cubicBezTo>
                    <a:pt x="327" y="92"/>
                    <a:pt x="326" y="89"/>
                    <a:pt x="326" y="87"/>
                  </a:cubicBezTo>
                  <a:cubicBezTo>
                    <a:pt x="326" y="85"/>
                    <a:pt x="327" y="83"/>
                    <a:pt x="329" y="81"/>
                  </a:cubicBezTo>
                  <a:lnTo>
                    <a:pt x="328" y="81"/>
                  </a:lnTo>
                  <a:cubicBezTo>
                    <a:pt x="325" y="81"/>
                    <a:pt x="323" y="81"/>
                    <a:pt x="321" y="81"/>
                  </a:cubicBezTo>
                  <a:cubicBezTo>
                    <a:pt x="319" y="81"/>
                    <a:pt x="319" y="80"/>
                    <a:pt x="319" y="79"/>
                  </a:cubicBezTo>
                  <a:cubicBezTo>
                    <a:pt x="312" y="82"/>
                    <a:pt x="309" y="83"/>
                    <a:pt x="307" y="85"/>
                  </a:cubicBezTo>
                  <a:lnTo>
                    <a:pt x="307" y="86"/>
                  </a:lnTo>
                  <a:cubicBezTo>
                    <a:pt x="319" y="87"/>
                    <a:pt x="319" y="87"/>
                    <a:pt x="320" y="87"/>
                  </a:cubicBezTo>
                  <a:cubicBezTo>
                    <a:pt x="317" y="88"/>
                    <a:pt x="314" y="90"/>
                    <a:pt x="311" y="91"/>
                  </a:cubicBezTo>
                  <a:cubicBezTo>
                    <a:pt x="315" y="92"/>
                    <a:pt x="317" y="97"/>
                    <a:pt x="321" y="98"/>
                  </a:cubicBezTo>
                  <a:close/>
                  <a:moveTo>
                    <a:pt x="412" y="82"/>
                  </a:moveTo>
                  <a:cubicBezTo>
                    <a:pt x="420" y="82"/>
                    <a:pt x="423" y="79"/>
                    <a:pt x="427" y="68"/>
                  </a:cubicBezTo>
                  <a:cubicBezTo>
                    <a:pt x="428" y="65"/>
                    <a:pt x="424" y="62"/>
                    <a:pt x="423" y="62"/>
                  </a:cubicBezTo>
                  <a:cubicBezTo>
                    <a:pt x="423" y="63"/>
                    <a:pt x="422" y="63"/>
                    <a:pt x="421" y="64"/>
                  </a:cubicBezTo>
                  <a:cubicBezTo>
                    <a:pt x="418" y="63"/>
                    <a:pt x="412" y="64"/>
                    <a:pt x="407" y="65"/>
                  </a:cubicBezTo>
                  <a:cubicBezTo>
                    <a:pt x="402" y="67"/>
                    <a:pt x="399" y="67"/>
                    <a:pt x="397" y="67"/>
                  </a:cubicBezTo>
                  <a:cubicBezTo>
                    <a:pt x="398" y="70"/>
                    <a:pt x="399" y="73"/>
                    <a:pt x="404" y="79"/>
                  </a:cubicBezTo>
                  <a:cubicBezTo>
                    <a:pt x="389" y="91"/>
                    <a:pt x="384" y="94"/>
                    <a:pt x="374" y="94"/>
                  </a:cubicBezTo>
                  <a:cubicBezTo>
                    <a:pt x="376" y="94"/>
                    <a:pt x="377" y="95"/>
                    <a:pt x="382" y="97"/>
                  </a:cubicBezTo>
                  <a:cubicBezTo>
                    <a:pt x="395" y="93"/>
                    <a:pt x="396" y="92"/>
                    <a:pt x="400" y="88"/>
                  </a:cubicBezTo>
                  <a:cubicBezTo>
                    <a:pt x="401" y="89"/>
                    <a:pt x="403" y="89"/>
                    <a:pt x="405" y="91"/>
                  </a:cubicBezTo>
                  <a:cubicBezTo>
                    <a:pt x="408" y="89"/>
                    <a:pt x="410" y="85"/>
                    <a:pt x="412" y="82"/>
                  </a:cubicBezTo>
                  <a:close/>
                  <a:moveTo>
                    <a:pt x="358" y="248"/>
                  </a:moveTo>
                  <a:lnTo>
                    <a:pt x="359" y="249"/>
                  </a:lnTo>
                  <a:cubicBezTo>
                    <a:pt x="359" y="249"/>
                    <a:pt x="370" y="258"/>
                    <a:pt x="372" y="262"/>
                  </a:cubicBezTo>
                  <a:lnTo>
                    <a:pt x="381" y="252"/>
                  </a:lnTo>
                  <a:lnTo>
                    <a:pt x="358" y="248"/>
                  </a:lnTo>
                  <a:close/>
                  <a:moveTo>
                    <a:pt x="198" y="423"/>
                  </a:moveTo>
                  <a:lnTo>
                    <a:pt x="185" y="416"/>
                  </a:lnTo>
                  <a:lnTo>
                    <a:pt x="183" y="417"/>
                  </a:lnTo>
                  <a:cubicBezTo>
                    <a:pt x="175" y="419"/>
                    <a:pt x="174" y="420"/>
                    <a:pt x="177" y="433"/>
                  </a:cubicBezTo>
                  <a:cubicBezTo>
                    <a:pt x="186" y="432"/>
                    <a:pt x="186" y="432"/>
                    <a:pt x="196" y="444"/>
                  </a:cubicBezTo>
                  <a:lnTo>
                    <a:pt x="205" y="435"/>
                  </a:lnTo>
                  <a:lnTo>
                    <a:pt x="198" y="423"/>
                  </a:lnTo>
                  <a:close/>
                  <a:moveTo>
                    <a:pt x="156" y="405"/>
                  </a:moveTo>
                  <a:cubicBezTo>
                    <a:pt x="149" y="395"/>
                    <a:pt x="149" y="395"/>
                    <a:pt x="137" y="401"/>
                  </a:cubicBezTo>
                  <a:cubicBezTo>
                    <a:pt x="137" y="398"/>
                    <a:pt x="136" y="388"/>
                    <a:pt x="126" y="388"/>
                  </a:cubicBezTo>
                  <a:cubicBezTo>
                    <a:pt x="121" y="388"/>
                    <a:pt x="117" y="388"/>
                    <a:pt x="112" y="387"/>
                  </a:cubicBezTo>
                  <a:cubicBezTo>
                    <a:pt x="114" y="389"/>
                    <a:pt x="118" y="396"/>
                    <a:pt x="135" y="401"/>
                  </a:cubicBezTo>
                  <a:lnTo>
                    <a:pt x="137" y="401"/>
                  </a:lnTo>
                  <a:cubicBezTo>
                    <a:pt x="144" y="412"/>
                    <a:pt x="144" y="412"/>
                    <a:pt x="159" y="416"/>
                  </a:cubicBezTo>
                  <a:lnTo>
                    <a:pt x="164" y="412"/>
                  </a:lnTo>
                  <a:cubicBezTo>
                    <a:pt x="162" y="412"/>
                    <a:pt x="160" y="410"/>
                    <a:pt x="156" y="405"/>
                  </a:cubicBezTo>
                  <a:close/>
                  <a:moveTo>
                    <a:pt x="773" y="565"/>
                  </a:moveTo>
                  <a:cubicBezTo>
                    <a:pt x="792" y="519"/>
                    <a:pt x="802" y="469"/>
                    <a:pt x="802" y="417"/>
                  </a:cubicBezTo>
                  <a:cubicBezTo>
                    <a:pt x="802" y="364"/>
                    <a:pt x="792" y="314"/>
                    <a:pt x="773" y="268"/>
                  </a:cubicBezTo>
                  <a:cubicBezTo>
                    <a:pt x="770" y="269"/>
                    <a:pt x="767" y="270"/>
                    <a:pt x="764" y="272"/>
                  </a:cubicBezTo>
                  <a:cubicBezTo>
                    <a:pt x="764" y="277"/>
                    <a:pt x="764" y="279"/>
                    <a:pt x="761" y="288"/>
                  </a:cubicBezTo>
                  <a:cubicBezTo>
                    <a:pt x="749" y="287"/>
                    <a:pt x="726" y="263"/>
                    <a:pt x="726" y="263"/>
                  </a:cubicBezTo>
                  <a:cubicBezTo>
                    <a:pt x="716" y="269"/>
                    <a:pt x="696" y="280"/>
                    <a:pt x="667" y="288"/>
                  </a:cubicBezTo>
                  <a:lnTo>
                    <a:pt x="669" y="290"/>
                  </a:lnTo>
                  <a:cubicBezTo>
                    <a:pt x="669" y="291"/>
                    <a:pt x="669" y="293"/>
                    <a:pt x="669" y="294"/>
                  </a:cubicBezTo>
                  <a:lnTo>
                    <a:pt x="668" y="294"/>
                  </a:lnTo>
                  <a:lnTo>
                    <a:pt x="667" y="295"/>
                  </a:lnTo>
                  <a:lnTo>
                    <a:pt x="665" y="295"/>
                  </a:lnTo>
                  <a:lnTo>
                    <a:pt x="664" y="295"/>
                  </a:lnTo>
                  <a:lnTo>
                    <a:pt x="663" y="296"/>
                  </a:lnTo>
                  <a:lnTo>
                    <a:pt x="662" y="296"/>
                  </a:lnTo>
                  <a:lnTo>
                    <a:pt x="660" y="296"/>
                  </a:lnTo>
                  <a:lnTo>
                    <a:pt x="659" y="297"/>
                  </a:lnTo>
                  <a:cubicBezTo>
                    <a:pt x="647" y="327"/>
                    <a:pt x="636" y="354"/>
                    <a:pt x="602" y="401"/>
                  </a:cubicBezTo>
                  <a:lnTo>
                    <a:pt x="613" y="410"/>
                  </a:lnTo>
                  <a:cubicBezTo>
                    <a:pt x="619" y="453"/>
                    <a:pt x="619" y="453"/>
                    <a:pt x="613" y="467"/>
                  </a:cubicBezTo>
                  <a:cubicBezTo>
                    <a:pt x="667" y="515"/>
                    <a:pt x="667" y="515"/>
                    <a:pt x="679" y="519"/>
                  </a:cubicBezTo>
                  <a:cubicBezTo>
                    <a:pt x="682" y="515"/>
                    <a:pt x="685" y="510"/>
                    <a:pt x="687" y="507"/>
                  </a:cubicBezTo>
                  <a:cubicBezTo>
                    <a:pt x="704" y="503"/>
                    <a:pt x="720" y="499"/>
                    <a:pt x="734" y="494"/>
                  </a:cubicBezTo>
                  <a:cubicBezTo>
                    <a:pt x="777" y="481"/>
                    <a:pt x="780" y="480"/>
                    <a:pt x="773" y="565"/>
                  </a:cubicBezTo>
                  <a:close/>
                  <a:moveTo>
                    <a:pt x="656" y="115"/>
                  </a:moveTo>
                  <a:cubicBezTo>
                    <a:pt x="674" y="149"/>
                    <a:pt x="674" y="150"/>
                    <a:pt x="675" y="159"/>
                  </a:cubicBezTo>
                  <a:cubicBezTo>
                    <a:pt x="670" y="157"/>
                    <a:pt x="670" y="157"/>
                    <a:pt x="664" y="154"/>
                  </a:cubicBezTo>
                  <a:cubicBezTo>
                    <a:pt x="663" y="156"/>
                    <a:pt x="662" y="159"/>
                    <a:pt x="662" y="162"/>
                  </a:cubicBezTo>
                  <a:cubicBezTo>
                    <a:pt x="657" y="160"/>
                    <a:pt x="656" y="160"/>
                    <a:pt x="645" y="147"/>
                  </a:cubicBezTo>
                  <a:cubicBezTo>
                    <a:pt x="644" y="151"/>
                    <a:pt x="644" y="151"/>
                    <a:pt x="655" y="164"/>
                  </a:cubicBezTo>
                  <a:cubicBezTo>
                    <a:pt x="654" y="166"/>
                    <a:pt x="652" y="168"/>
                    <a:pt x="650" y="170"/>
                  </a:cubicBezTo>
                  <a:cubicBezTo>
                    <a:pt x="650" y="173"/>
                    <a:pt x="650" y="179"/>
                    <a:pt x="650" y="182"/>
                  </a:cubicBezTo>
                  <a:cubicBezTo>
                    <a:pt x="636" y="177"/>
                    <a:pt x="636" y="177"/>
                    <a:pt x="628" y="173"/>
                  </a:cubicBezTo>
                  <a:cubicBezTo>
                    <a:pt x="626" y="172"/>
                    <a:pt x="626" y="171"/>
                    <a:pt x="626" y="170"/>
                  </a:cubicBezTo>
                  <a:lnTo>
                    <a:pt x="624" y="168"/>
                  </a:lnTo>
                  <a:lnTo>
                    <a:pt x="623" y="166"/>
                  </a:lnTo>
                  <a:lnTo>
                    <a:pt x="621" y="164"/>
                  </a:lnTo>
                  <a:lnTo>
                    <a:pt x="620" y="162"/>
                  </a:lnTo>
                  <a:lnTo>
                    <a:pt x="618" y="160"/>
                  </a:lnTo>
                  <a:lnTo>
                    <a:pt x="617" y="159"/>
                  </a:lnTo>
                  <a:lnTo>
                    <a:pt x="615" y="157"/>
                  </a:lnTo>
                  <a:cubicBezTo>
                    <a:pt x="614" y="158"/>
                    <a:pt x="611" y="160"/>
                    <a:pt x="609" y="162"/>
                  </a:cubicBezTo>
                  <a:cubicBezTo>
                    <a:pt x="610" y="165"/>
                    <a:pt x="611" y="170"/>
                    <a:pt x="629" y="181"/>
                  </a:cubicBezTo>
                  <a:cubicBezTo>
                    <a:pt x="629" y="186"/>
                    <a:pt x="630" y="192"/>
                    <a:pt x="630" y="196"/>
                  </a:cubicBezTo>
                  <a:cubicBezTo>
                    <a:pt x="631" y="198"/>
                    <a:pt x="634" y="200"/>
                    <a:pt x="635" y="202"/>
                  </a:cubicBezTo>
                  <a:lnTo>
                    <a:pt x="635" y="204"/>
                  </a:lnTo>
                  <a:cubicBezTo>
                    <a:pt x="641" y="205"/>
                    <a:pt x="641" y="205"/>
                    <a:pt x="659" y="233"/>
                  </a:cubicBezTo>
                  <a:cubicBezTo>
                    <a:pt x="656" y="234"/>
                    <a:pt x="654" y="236"/>
                    <a:pt x="624" y="237"/>
                  </a:cubicBezTo>
                  <a:cubicBezTo>
                    <a:pt x="629" y="248"/>
                    <a:pt x="636" y="258"/>
                    <a:pt x="641" y="269"/>
                  </a:cubicBezTo>
                  <a:lnTo>
                    <a:pt x="638" y="272"/>
                  </a:lnTo>
                  <a:lnTo>
                    <a:pt x="639" y="273"/>
                  </a:lnTo>
                  <a:lnTo>
                    <a:pt x="639" y="275"/>
                  </a:lnTo>
                  <a:lnTo>
                    <a:pt x="640" y="276"/>
                  </a:lnTo>
                  <a:lnTo>
                    <a:pt x="640" y="278"/>
                  </a:lnTo>
                  <a:lnTo>
                    <a:pt x="641" y="279"/>
                  </a:lnTo>
                  <a:lnTo>
                    <a:pt x="641" y="281"/>
                  </a:lnTo>
                  <a:lnTo>
                    <a:pt x="642" y="282"/>
                  </a:lnTo>
                  <a:lnTo>
                    <a:pt x="643" y="283"/>
                  </a:lnTo>
                  <a:cubicBezTo>
                    <a:pt x="669" y="274"/>
                    <a:pt x="670" y="274"/>
                    <a:pt x="684" y="268"/>
                  </a:cubicBezTo>
                  <a:cubicBezTo>
                    <a:pt x="681" y="262"/>
                    <a:pt x="678" y="256"/>
                    <a:pt x="675" y="250"/>
                  </a:cubicBezTo>
                  <a:cubicBezTo>
                    <a:pt x="685" y="241"/>
                    <a:pt x="680" y="228"/>
                    <a:pt x="688" y="219"/>
                  </a:cubicBezTo>
                  <a:cubicBezTo>
                    <a:pt x="691" y="218"/>
                    <a:pt x="694" y="216"/>
                    <a:pt x="696" y="215"/>
                  </a:cubicBezTo>
                  <a:cubicBezTo>
                    <a:pt x="717" y="236"/>
                    <a:pt x="718" y="237"/>
                    <a:pt x="729" y="233"/>
                  </a:cubicBezTo>
                  <a:cubicBezTo>
                    <a:pt x="732" y="238"/>
                    <a:pt x="732" y="238"/>
                    <a:pt x="737" y="243"/>
                  </a:cubicBezTo>
                  <a:cubicBezTo>
                    <a:pt x="733" y="237"/>
                    <a:pt x="731" y="233"/>
                    <a:pt x="718" y="215"/>
                  </a:cubicBezTo>
                  <a:cubicBezTo>
                    <a:pt x="717" y="216"/>
                    <a:pt x="717" y="217"/>
                    <a:pt x="716" y="218"/>
                  </a:cubicBezTo>
                  <a:cubicBezTo>
                    <a:pt x="712" y="217"/>
                    <a:pt x="712" y="217"/>
                    <a:pt x="706" y="212"/>
                  </a:cubicBezTo>
                  <a:cubicBezTo>
                    <a:pt x="707" y="211"/>
                    <a:pt x="708" y="209"/>
                    <a:pt x="709" y="209"/>
                  </a:cubicBezTo>
                  <a:cubicBezTo>
                    <a:pt x="717" y="210"/>
                    <a:pt x="717" y="210"/>
                    <a:pt x="757" y="242"/>
                  </a:cubicBezTo>
                  <a:cubicBezTo>
                    <a:pt x="757" y="238"/>
                    <a:pt x="757" y="235"/>
                    <a:pt x="755" y="232"/>
                  </a:cubicBezTo>
                  <a:cubicBezTo>
                    <a:pt x="754" y="229"/>
                    <a:pt x="752" y="226"/>
                    <a:pt x="750" y="224"/>
                  </a:cubicBezTo>
                  <a:cubicBezTo>
                    <a:pt x="748" y="220"/>
                    <a:pt x="745" y="217"/>
                    <a:pt x="744" y="213"/>
                  </a:cubicBezTo>
                  <a:cubicBezTo>
                    <a:pt x="720" y="176"/>
                    <a:pt x="691" y="143"/>
                    <a:pt x="656" y="115"/>
                  </a:cubicBezTo>
                  <a:close/>
                </a:path>
              </a:pathLst>
            </a:custGeom>
            <a:gradFill>
              <a:gsLst>
                <a:gs pos="0">
                  <a:srgbClr val="AD7231">
                    <a:lumMod val="54000"/>
                    <a:lumOff val="46000"/>
                  </a:srgbClr>
                </a:gs>
                <a:gs pos="100000">
                  <a:srgbClr val="9A5A33">
                    <a:lumMod val="86000"/>
                    <a:lumOff val="14000"/>
                  </a:srgbClr>
                </a:gs>
              </a:gsLst>
              <a:lin ang="0" scaled="1"/>
            </a:gradFill>
            <a:ln>
              <a:noFill/>
            </a:ln>
          </p:spPr>
        </p:sp>
      </p:grpSp>
      <p:grpSp>
        <p:nvGrpSpPr>
          <p:cNvPr id="17" name="组合 16"/>
          <p:cNvGrpSpPr/>
          <p:nvPr/>
        </p:nvGrpSpPr>
        <p:grpSpPr>
          <a:xfrm>
            <a:off x="8617287" y="5029174"/>
            <a:ext cx="1349477" cy="862996"/>
            <a:chOff x="7722256" y="4708859"/>
            <a:chExt cx="1349477" cy="862996"/>
          </a:xfrm>
        </p:grpSpPr>
        <p:sp>
          <p:nvSpPr>
            <p:cNvPr id="253" name="文本框 252"/>
            <p:cNvSpPr txBox="1"/>
            <p:nvPr/>
          </p:nvSpPr>
          <p:spPr>
            <a:xfrm>
              <a:off x="7722256" y="5111473"/>
              <a:ext cx="1349477" cy="460382"/>
            </a:xfrm>
            <a:prstGeom prst="rect">
              <a:avLst/>
            </a:prstGeom>
            <a:noFill/>
          </p:spPr>
          <p:txBody>
            <a:bodyPr wrap="square">
              <a:spAutoFit/>
            </a:bodyPr>
            <a:lstStyle/>
            <a:p>
              <a:pPr algn="ctr">
                <a:lnSpc>
                  <a:spcPct val="150000"/>
                </a:lnSpc>
              </a:pPr>
              <a:r>
                <a:rPr lang="zh-CN" altLang="zh-CN" kern="100" dirty="0">
                  <a:gradFill>
                    <a:gsLst>
                      <a:gs pos="0">
                        <a:srgbClr val="AD7231">
                          <a:lumMod val="54000"/>
                          <a:lumOff val="46000"/>
                        </a:srgbClr>
                      </a:gs>
                      <a:gs pos="100000">
                        <a:srgbClr val="9A5A33">
                          <a:lumMod val="86000"/>
                          <a:lumOff val="14000"/>
                        </a:srgbClr>
                      </a:gs>
                    </a:gsLst>
                    <a:lin ang="0" scaled="1"/>
                  </a:gradFill>
                  <a:latin typeface="思源宋体 CN Heavy" panose="02020900000000000000" pitchFamily="18" charset="-122"/>
                  <a:ea typeface="思源宋体 CN Heavy" panose="02020900000000000000" pitchFamily="18" charset="-122"/>
                  <a:cs typeface="Arial" panose="020B0604020202020204" pitchFamily="34" charset="0"/>
                </a:rPr>
                <a:t>传统信仰</a:t>
              </a:r>
            </a:p>
          </p:txBody>
        </p:sp>
        <p:sp>
          <p:nvSpPr>
            <p:cNvPr id="258" name="umbrella_119627"/>
            <p:cNvSpPr>
              <a:spLocks noChangeAspect="1"/>
            </p:cNvSpPr>
            <p:nvPr/>
          </p:nvSpPr>
          <p:spPr bwMode="auto">
            <a:xfrm>
              <a:off x="8156915" y="4708859"/>
              <a:ext cx="480158" cy="480158"/>
            </a:xfrm>
            <a:custGeom>
              <a:avLst/>
              <a:gdLst>
                <a:gd name="connsiteX0" fmla="*/ 293125 w 609586"/>
                <a:gd name="connsiteY0" fmla="*/ 548944 h 609586"/>
                <a:gd name="connsiteX1" fmla="*/ 304793 w 609586"/>
                <a:gd name="connsiteY1" fmla="*/ 549230 h 609586"/>
                <a:gd name="connsiteX2" fmla="*/ 316460 w 609586"/>
                <a:gd name="connsiteY2" fmla="*/ 548944 h 609586"/>
                <a:gd name="connsiteX3" fmla="*/ 317269 w 609586"/>
                <a:gd name="connsiteY3" fmla="*/ 567040 h 609586"/>
                <a:gd name="connsiteX4" fmla="*/ 304793 w 609586"/>
                <a:gd name="connsiteY4" fmla="*/ 567326 h 609586"/>
                <a:gd name="connsiteX5" fmla="*/ 292316 w 609586"/>
                <a:gd name="connsiteY5" fmla="*/ 567040 h 609586"/>
                <a:gd name="connsiteX6" fmla="*/ 262553 w 609586"/>
                <a:gd name="connsiteY6" fmla="*/ 473180 h 609586"/>
                <a:gd name="connsiteX7" fmla="*/ 347032 w 609586"/>
                <a:gd name="connsiteY7" fmla="*/ 473180 h 609586"/>
                <a:gd name="connsiteX8" fmla="*/ 347032 w 609586"/>
                <a:gd name="connsiteY8" fmla="*/ 491276 h 609586"/>
                <a:gd name="connsiteX9" fmla="*/ 262553 w 609586"/>
                <a:gd name="connsiteY9" fmla="*/ 491276 h 609586"/>
                <a:gd name="connsiteX10" fmla="*/ 485704 w 609586"/>
                <a:gd name="connsiteY10" fmla="*/ 469180 h 609586"/>
                <a:gd name="connsiteX11" fmla="*/ 499038 w 609586"/>
                <a:gd name="connsiteY11" fmla="*/ 481418 h 609586"/>
                <a:gd name="connsiteX12" fmla="*/ 490418 w 609586"/>
                <a:gd name="connsiteY12" fmla="*/ 490418 h 609586"/>
                <a:gd name="connsiteX13" fmla="*/ 481418 w 609586"/>
                <a:gd name="connsiteY13" fmla="*/ 499038 h 609586"/>
                <a:gd name="connsiteX14" fmla="*/ 469180 w 609586"/>
                <a:gd name="connsiteY14" fmla="*/ 485704 h 609586"/>
                <a:gd name="connsiteX15" fmla="*/ 477608 w 609586"/>
                <a:gd name="connsiteY15" fmla="*/ 477608 h 609586"/>
                <a:gd name="connsiteX16" fmla="*/ 485704 w 609586"/>
                <a:gd name="connsiteY16" fmla="*/ 469180 h 609586"/>
                <a:gd name="connsiteX17" fmla="*/ 123881 w 609586"/>
                <a:gd name="connsiteY17" fmla="*/ 469180 h 609586"/>
                <a:gd name="connsiteX18" fmla="*/ 131977 w 609586"/>
                <a:gd name="connsiteY18" fmla="*/ 477608 h 609586"/>
                <a:gd name="connsiteX19" fmla="*/ 140406 w 609586"/>
                <a:gd name="connsiteY19" fmla="*/ 485704 h 609586"/>
                <a:gd name="connsiteX20" fmla="*/ 128167 w 609586"/>
                <a:gd name="connsiteY20" fmla="*/ 499038 h 609586"/>
                <a:gd name="connsiteX21" fmla="*/ 119167 w 609586"/>
                <a:gd name="connsiteY21" fmla="*/ 490418 h 609586"/>
                <a:gd name="connsiteX22" fmla="*/ 110547 w 609586"/>
                <a:gd name="connsiteY22" fmla="*/ 481418 h 609586"/>
                <a:gd name="connsiteX23" fmla="*/ 185740 w 609586"/>
                <a:gd name="connsiteY23" fmla="*/ 428797 h 609586"/>
                <a:gd name="connsiteX24" fmla="*/ 198741 w 609586"/>
                <a:gd name="connsiteY24" fmla="*/ 440083 h 609586"/>
                <a:gd name="connsiteX25" fmla="*/ 187550 w 609586"/>
                <a:gd name="connsiteY25" fmla="*/ 454322 h 609586"/>
                <a:gd name="connsiteX26" fmla="*/ 173216 w 609586"/>
                <a:gd name="connsiteY26" fmla="*/ 441893 h 609586"/>
                <a:gd name="connsiteX27" fmla="*/ 434893 w 609586"/>
                <a:gd name="connsiteY27" fmla="*/ 417178 h 609586"/>
                <a:gd name="connsiteX28" fmla="*/ 448607 w 609586"/>
                <a:gd name="connsiteY28" fmla="*/ 428988 h 609586"/>
                <a:gd name="connsiteX29" fmla="*/ 408749 w 609586"/>
                <a:gd name="connsiteY29" fmla="*/ 463894 h 609586"/>
                <a:gd name="connsiteX30" fmla="*/ 398796 w 609586"/>
                <a:gd name="connsiteY30" fmla="*/ 448750 h 609586"/>
                <a:gd name="connsiteX31" fmla="*/ 434893 w 609586"/>
                <a:gd name="connsiteY31" fmla="*/ 417178 h 609586"/>
                <a:gd name="connsiteX32" fmla="*/ 148168 w 609586"/>
                <a:gd name="connsiteY32" fmla="*/ 375890 h 609586"/>
                <a:gd name="connsiteX33" fmla="*/ 173931 w 609586"/>
                <a:gd name="connsiteY33" fmla="*/ 416320 h 609586"/>
                <a:gd name="connsiteX34" fmla="*/ 160168 w 609586"/>
                <a:gd name="connsiteY34" fmla="*/ 428083 h 609586"/>
                <a:gd name="connsiteX35" fmla="*/ 131691 w 609586"/>
                <a:gd name="connsiteY35" fmla="*/ 383367 h 609586"/>
                <a:gd name="connsiteX36" fmla="*/ 328936 w 609586"/>
                <a:gd name="connsiteY36" fmla="*/ 370557 h 609586"/>
                <a:gd name="connsiteX37" fmla="*/ 313840 w 609586"/>
                <a:gd name="connsiteY37" fmla="*/ 385653 h 609586"/>
                <a:gd name="connsiteX38" fmla="*/ 313840 w 609586"/>
                <a:gd name="connsiteY38" fmla="*/ 400748 h 609586"/>
                <a:gd name="connsiteX39" fmla="*/ 328936 w 609586"/>
                <a:gd name="connsiteY39" fmla="*/ 400748 h 609586"/>
                <a:gd name="connsiteX40" fmla="*/ 344032 w 609586"/>
                <a:gd name="connsiteY40" fmla="*/ 385653 h 609586"/>
                <a:gd name="connsiteX41" fmla="*/ 344032 w 609586"/>
                <a:gd name="connsiteY41" fmla="*/ 370557 h 609586"/>
                <a:gd name="connsiteX42" fmla="*/ 265553 w 609586"/>
                <a:gd name="connsiteY42" fmla="*/ 370557 h 609586"/>
                <a:gd name="connsiteX43" fmla="*/ 265553 w 609586"/>
                <a:gd name="connsiteY43" fmla="*/ 385653 h 609586"/>
                <a:gd name="connsiteX44" fmla="*/ 280649 w 609586"/>
                <a:gd name="connsiteY44" fmla="*/ 400748 h 609586"/>
                <a:gd name="connsiteX45" fmla="*/ 295745 w 609586"/>
                <a:gd name="connsiteY45" fmla="*/ 400748 h 609586"/>
                <a:gd name="connsiteX46" fmla="*/ 295745 w 609586"/>
                <a:gd name="connsiteY46" fmla="*/ 385653 h 609586"/>
                <a:gd name="connsiteX47" fmla="*/ 280649 w 609586"/>
                <a:gd name="connsiteY47" fmla="*/ 370557 h 609586"/>
                <a:gd name="connsiteX48" fmla="*/ 247457 w 609586"/>
                <a:gd name="connsiteY48" fmla="*/ 352461 h 609586"/>
                <a:gd name="connsiteX49" fmla="*/ 280649 w 609586"/>
                <a:gd name="connsiteY49" fmla="*/ 352461 h 609586"/>
                <a:gd name="connsiteX50" fmla="*/ 304793 w 609586"/>
                <a:gd name="connsiteY50" fmla="*/ 362938 h 609586"/>
                <a:gd name="connsiteX51" fmla="*/ 328936 w 609586"/>
                <a:gd name="connsiteY51" fmla="*/ 352461 h 609586"/>
                <a:gd name="connsiteX52" fmla="*/ 362128 w 609586"/>
                <a:gd name="connsiteY52" fmla="*/ 352461 h 609586"/>
                <a:gd name="connsiteX53" fmla="*/ 362128 w 609586"/>
                <a:gd name="connsiteY53" fmla="*/ 385653 h 609586"/>
                <a:gd name="connsiteX54" fmla="*/ 328936 w 609586"/>
                <a:gd name="connsiteY54" fmla="*/ 418844 h 609586"/>
                <a:gd name="connsiteX55" fmla="*/ 313840 w 609586"/>
                <a:gd name="connsiteY55" fmla="*/ 418844 h 609586"/>
                <a:gd name="connsiteX56" fmla="*/ 313840 w 609586"/>
                <a:gd name="connsiteY56" fmla="*/ 454465 h 609586"/>
                <a:gd name="connsiteX57" fmla="*/ 295745 w 609586"/>
                <a:gd name="connsiteY57" fmla="*/ 454465 h 609586"/>
                <a:gd name="connsiteX58" fmla="*/ 295745 w 609586"/>
                <a:gd name="connsiteY58" fmla="*/ 418844 h 609586"/>
                <a:gd name="connsiteX59" fmla="*/ 280649 w 609586"/>
                <a:gd name="connsiteY59" fmla="*/ 418844 h 609586"/>
                <a:gd name="connsiteX60" fmla="*/ 247457 w 609586"/>
                <a:gd name="connsiteY60" fmla="*/ 385653 h 609586"/>
                <a:gd name="connsiteX61" fmla="*/ 471894 w 609586"/>
                <a:gd name="connsiteY61" fmla="*/ 345651 h 609586"/>
                <a:gd name="connsiteX62" fmla="*/ 489466 w 609586"/>
                <a:gd name="connsiteY62" fmla="*/ 349937 h 609586"/>
                <a:gd name="connsiteX63" fmla="*/ 484037 w 609586"/>
                <a:gd name="connsiteY63" fmla="*/ 368176 h 609586"/>
                <a:gd name="connsiteX64" fmla="*/ 466989 w 609586"/>
                <a:gd name="connsiteY64" fmla="*/ 362128 h 609586"/>
                <a:gd name="connsiteX65" fmla="*/ 471894 w 609586"/>
                <a:gd name="connsiteY65" fmla="*/ 345651 h 609586"/>
                <a:gd name="connsiteX66" fmla="*/ 567040 w 609586"/>
                <a:gd name="connsiteY66" fmla="*/ 292316 h 609586"/>
                <a:gd name="connsiteX67" fmla="*/ 567326 w 609586"/>
                <a:gd name="connsiteY67" fmla="*/ 304792 h 609586"/>
                <a:gd name="connsiteX68" fmla="*/ 567040 w 609586"/>
                <a:gd name="connsiteY68" fmla="*/ 317269 h 609586"/>
                <a:gd name="connsiteX69" fmla="*/ 548944 w 609586"/>
                <a:gd name="connsiteY69" fmla="*/ 316460 h 609586"/>
                <a:gd name="connsiteX70" fmla="*/ 549230 w 609586"/>
                <a:gd name="connsiteY70" fmla="*/ 304792 h 609586"/>
                <a:gd name="connsiteX71" fmla="*/ 548944 w 609586"/>
                <a:gd name="connsiteY71" fmla="*/ 293125 h 609586"/>
                <a:gd name="connsiteX72" fmla="*/ 42545 w 609586"/>
                <a:gd name="connsiteY72" fmla="*/ 292316 h 609586"/>
                <a:gd name="connsiteX73" fmla="*/ 60641 w 609586"/>
                <a:gd name="connsiteY73" fmla="*/ 293125 h 609586"/>
                <a:gd name="connsiteX74" fmla="*/ 60355 w 609586"/>
                <a:gd name="connsiteY74" fmla="*/ 304792 h 609586"/>
                <a:gd name="connsiteX75" fmla="*/ 60641 w 609586"/>
                <a:gd name="connsiteY75" fmla="*/ 316460 h 609586"/>
                <a:gd name="connsiteX76" fmla="*/ 42545 w 609586"/>
                <a:gd name="connsiteY76" fmla="*/ 317269 h 609586"/>
                <a:gd name="connsiteX77" fmla="*/ 42259 w 609586"/>
                <a:gd name="connsiteY77" fmla="*/ 304792 h 609586"/>
                <a:gd name="connsiteX78" fmla="*/ 42545 w 609586"/>
                <a:gd name="connsiteY78" fmla="*/ 292316 h 609586"/>
                <a:gd name="connsiteX79" fmla="*/ 419463 w 609586"/>
                <a:gd name="connsiteY79" fmla="*/ 292125 h 609586"/>
                <a:gd name="connsiteX80" fmla="*/ 437559 w 609586"/>
                <a:gd name="connsiteY80" fmla="*/ 292125 h 609586"/>
                <a:gd name="connsiteX81" fmla="*/ 437559 w 609586"/>
                <a:gd name="connsiteY81" fmla="*/ 310221 h 609586"/>
                <a:gd name="connsiteX82" fmla="*/ 419463 w 609586"/>
                <a:gd name="connsiteY82" fmla="*/ 310221 h 609586"/>
                <a:gd name="connsiteX83" fmla="*/ 383272 w 609586"/>
                <a:gd name="connsiteY83" fmla="*/ 292125 h 609586"/>
                <a:gd name="connsiteX84" fmla="*/ 401368 w 609586"/>
                <a:gd name="connsiteY84" fmla="*/ 292125 h 609586"/>
                <a:gd name="connsiteX85" fmla="*/ 401368 w 609586"/>
                <a:gd name="connsiteY85" fmla="*/ 310221 h 609586"/>
                <a:gd name="connsiteX86" fmla="*/ 383272 w 609586"/>
                <a:gd name="connsiteY86" fmla="*/ 310221 h 609586"/>
                <a:gd name="connsiteX87" fmla="*/ 208218 w 609586"/>
                <a:gd name="connsiteY87" fmla="*/ 292125 h 609586"/>
                <a:gd name="connsiteX88" fmla="*/ 226313 w 609586"/>
                <a:gd name="connsiteY88" fmla="*/ 292125 h 609586"/>
                <a:gd name="connsiteX89" fmla="*/ 226313 w 609586"/>
                <a:gd name="connsiteY89" fmla="*/ 310221 h 609586"/>
                <a:gd name="connsiteX90" fmla="*/ 208218 w 609586"/>
                <a:gd name="connsiteY90" fmla="*/ 310221 h 609586"/>
                <a:gd name="connsiteX91" fmla="*/ 172026 w 609586"/>
                <a:gd name="connsiteY91" fmla="*/ 292125 h 609586"/>
                <a:gd name="connsiteX92" fmla="*/ 190122 w 609586"/>
                <a:gd name="connsiteY92" fmla="*/ 292125 h 609586"/>
                <a:gd name="connsiteX93" fmla="*/ 190122 w 609586"/>
                <a:gd name="connsiteY93" fmla="*/ 310221 h 609586"/>
                <a:gd name="connsiteX94" fmla="*/ 172026 w 609586"/>
                <a:gd name="connsiteY94" fmla="*/ 310221 h 609586"/>
                <a:gd name="connsiteX95" fmla="*/ 328936 w 609586"/>
                <a:gd name="connsiteY95" fmla="*/ 286078 h 609586"/>
                <a:gd name="connsiteX96" fmla="*/ 313840 w 609586"/>
                <a:gd name="connsiteY96" fmla="*/ 301173 h 609586"/>
                <a:gd name="connsiteX97" fmla="*/ 313840 w 609586"/>
                <a:gd name="connsiteY97" fmla="*/ 316269 h 609586"/>
                <a:gd name="connsiteX98" fmla="*/ 328936 w 609586"/>
                <a:gd name="connsiteY98" fmla="*/ 316269 h 609586"/>
                <a:gd name="connsiteX99" fmla="*/ 344032 w 609586"/>
                <a:gd name="connsiteY99" fmla="*/ 301173 h 609586"/>
                <a:gd name="connsiteX100" fmla="*/ 344032 w 609586"/>
                <a:gd name="connsiteY100" fmla="*/ 286078 h 609586"/>
                <a:gd name="connsiteX101" fmla="*/ 265553 w 609586"/>
                <a:gd name="connsiteY101" fmla="*/ 286078 h 609586"/>
                <a:gd name="connsiteX102" fmla="*/ 265553 w 609586"/>
                <a:gd name="connsiteY102" fmla="*/ 301173 h 609586"/>
                <a:gd name="connsiteX103" fmla="*/ 280649 w 609586"/>
                <a:gd name="connsiteY103" fmla="*/ 316269 h 609586"/>
                <a:gd name="connsiteX104" fmla="*/ 295745 w 609586"/>
                <a:gd name="connsiteY104" fmla="*/ 316269 h 609586"/>
                <a:gd name="connsiteX105" fmla="*/ 295745 w 609586"/>
                <a:gd name="connsiteY105" fmla="*/ 301173 h 609586"/>
                <a:gd name="connsiteX106" fmla="*/ 280649 w 609586"/>
                <a:gd name="connsiteY106" fmla="*/ 286078 h 609586"/>
                <a:gd name="connsiteX107" fmla="*/ 247457 w 609586"/>
                <a:gd name="connsiteY107" fmla="*/ 267982 h 609586"/>
                <a:gd name="connsiteX108" fmla="*/ 280649 w 609586"/>
                <a:gd name="connsiteY108" fmla="*/ 267982 h 609586"/>
                <a:gd name="connsiteX109" fmla="*/ 304793 w 609586"/>
                <a:gd name="connsiteY109" fmla="*/ 278411 h 609586"/>
                <a:gd name="connsiteX110" fmla="*/ 328936 w 609586"/>
                <a:gd name="connsiteY110" fmla="*/ 267982 h 609586"/>
                <a:gd name="connsiteX111" fmla="*/ 362128 w 609586"/>
                <a:gd name="connsiteY111" fmla="*/ 267982 h 609586"/>
                <a:gd name="connsiteX112" fmla="*/ 362128 w 609586"/>
                <a:gd name="connsiteY112" fmla="*/ 301173 h 609586"/>
                <a:gd name="connsiteX113" fmla="*/ 328936 w 609586"/>
                <a:gd name="connsiteY113" fmla="*/ 334365 h 609586"/>
                <a:gd name="connsiteX114" fmla="*/ 280649 w 609586"/>
                <a:gd name="connsiteY114" fmla="*/ 334365 h 609586"/>
                <a:gd name="connsiteX115" fmla="*/ 247457 w 609586"/>
                <a:gd name="connsiteY115" fmla="*/ 301173 h 609586"/>
                <a:gd name="connsiteX116" fmla="*/ 487323 w 609586"/>
                <a:gd name="connsiteY116" fmla="*/ 251552 h 609586"/>
                <a:gd name="connsiteX117" fmla="*/ 494895 w 609586"/>
                <a:gd name="connsiteY117" fmla="*/ 304792 h 609586"/>
                <a:gd name="connsiteX118" fmla="*/ 493038 w 609586"/>
                <a:gd name="connsiteY118" fmla="*/ 331270 h 609586"/>
                <a:gd name="connsiteX119" fmla="*/ 475132 w 609586"/>
                <a:gd name="connsiteY119" fmla="*/ 328793 h 609586"/>
                <a:gd name="connsiteX120" fmla="*/ 476799 w 609586"/>
                <a:gd name="connsiteY120" fmla="*/ 304792 h 609586"/>
                <a:gd name="connsiteX121" fmla="*/ 469941 w 609586"/>
                <a:gd name="connsiteY121" fmla="*/ 256648 h 609586"/>
                <a:gd name="connsiteX122" fmla="*/ 127072 w 609586"/>
                <a:gd name="connsiteY122" fmla="*/ 237266 h 609586"/>
                <a:gd name="connsiteX123" fmla="*/ 143977 w 609586"/>
                <a:gd name="connsiteY123" fmla="*/ 243743 h 609586"/>
                <a:gd name="connsiteX124" fmla="*/ 138691 w 609586"/>
                <a:gd name="connsiteY124" fmla="*/ 260077 h 609586"/>
                <a:gd name="connsiteX125" fmla="*/ 121214 w 609586"/>
                <a:gd name="connsiteY125" fmla="*/ 255362 h 609586"/>
                <a:gd name="connsiteX126" fmla="*/ 127072 w 609586"/>
                <a:gd name="connsiteY126" fmla="*/ 237266 h 609586"/>
                <a:gd name="connsiteX127" fmla="*/ 328936 w 609586"/>
                <a:gd name="connsiteY127" fmla="*/ 201598 h 609586"/>
                <a:gd name="connsiteX128" fmla="*/ 313840 w 609586"/>
                <a:gd name="connsiteY128" fmla="*/ 216694 h 609586"/>
                <a:gd name="connsiteX129" fmla="*/ 313840 w 609586"/>
                <a:gd name="connsiteY129" fmla="*/ 231790 h 609586"/>
                <a:gd name="connsiteX130" fmla="*/ 328936 w 609586"/>
                <a:gd name="connsiteY130" fmla="*/ 231790 h 609586"/>
                <a:gd name="connsiteX131" fmla="*/ 344032 w 609586"/>
                <a:gd name="connsiteY131" fmla="*/ 216694 h 609586"/>
                <a:gd name="connsiteX132" fmla="*/ 344032 w 609586"/>
                <a:gd name="connsiteY132" fmla="*/ 201598 h 609586"/>
                <a:gd name="connsiteX133" fmla="*/ 265553 w 609586"/>
                <a:gd name="connsiteY133" fmla="*/ 201598 h 609586"/>
                <a:gd name="connsiteX134" fmla="*/ 265553 w 609586"/>
                <a:gd name="connsiteY134" fmla="*/ 216694 h 609586"/>
                <a:gd name="connsiteX135" fmla="*/ 280649 w 609586"/>
                <a:gd name="connsiteY135" fmla="*/ 231790 h 609586"/>
                <a:gd name="connsiteX136" fmla="*/ 295745 w 609586"/>
                <a:gd name="connsiteY136" fmla="*/ 231790 h 609586"/>
                <a:gd name="connsiteX137" fmla="*/ 295745 w 609586"/>
                <a:gd name="connsiteY137" fmla="*/ 216694 h 609586"/>
                <a:gd name="connsiteX138" fmla="*/ 280649 w 609586"/>
                <a:gd name="connsiteY138" fmla="*/ 201598 h 609586"/>
                <a:gd name="connsiteX139" fmla="*/ 247457 w 609586"/>
                <a:gd name="connsiteY139" fmla="*/ 183502 h 609586"/>
                <a:gd name="connsiteX140" fmla="*/ 280649 w 609586"/>
                <a:gd name="connsiteY140" fmla="*/ 183502 h 609586"/>
                <a:gd name="connsiteX141" fmla="*/ 304793 w 609586"/>
                <a:gd name="connsiteY141" fmla="*/ 193931 h 609586"/>
                <a:gd name="connsiteX142" fmla="*/ 328936 w 609586"/>
                <a:gd name="connsiteY142" fmla="*/ 183502 h 609586"/>
                <a:gd name="connsiteX143" fmla="*/ 362128 w 609586"/>
                <a:gd name="connsiteY143" fmla="*/ 183502 h 609586"/>
                <a:gd name="connsiteX144" fmla="*/ 362128 w 609586"/>
                <a:gd name="connsiteY144" fmla="*/ 216694 h 609586"/>
                <a:gd name="connsiteX145" fmla="*/ 328936 w 609586"/>
                <a:gd name="connsiteY145" fmla="*/ 249886 h 609586"/>
                <a:gd name="connsiteX146" fmla="*/ 280649 w 609586"/>
                <a:gd name="connsiteY146" fmla="*/ 249886 h 609586"/>
                <a:gd name="connsiteX147" fmla="*/ 247457 w 609586"/>
                <a:gd name="connsiteY147" fmla="*/ 216694 h 609586"/>
                <a:gd name="connsiteX148" fmla="*/ 449798 w 609586"/>
                <a:gd name="connsiteY148" fmla="*/ 181978 h 609586"/>
                <a:gd name="connsiteX149" fmla="*/ 461370 w 609586"/>
                <a:gd name="connsiteY149" fmla="*/ 197074 h 609586"/>
                <a:gd name="connsiteX150" fmla="*/ 446464 w 609586"/>
                <a:gd name="connsiteY150" fmla="*/ 207360 h 609586"/>
                <a:gd name="connsiteX151" fmla="*/ 435988 w 609586"/>
                <a:gd name="connsiteY151" fmla="*/ 193693 h 609586"/>
                <a:gd name="connsiteX152" fmla="*/ 159882 w 609586"/>
                <a:gd name="connsiteY152" fmla="*/ 181836 h 609586"/>
                <a:gd name="connsiteX153" fmla="*/ 173692 w 609586"/>
                <a:gd name="connsiteY153" fmla="*/ 193550 h 609586"/>
                <a:gd name="connsiteX154" fmla="*/ 150930 w 609586"/>
                <a:gd name="connsiteY154" fmla="*/ 227980 h 609586"/>
                <a:gd name="connsiteX155" fmla="*/ 134739 w 609586"/>
                <a:gd name="connsiteY155" fmla="*/ 219885 h 609586"/>
                <a:gd name="connsiteX156" fmla="*/ 159882 w 609586"/>
                <a:gd name="connsiteY156" fmla="*/ 181836 h 609586"/>
                <a:gd name="connsiteX157" fmla="*/ 403653 w 609586"/>
                <a:gd name="connsiteY157" fmla="*/ 142453 h 609586"/>
                <a:gd name="connsiteX158" fmla="*/ 436797 w 609586"/>
                <a:gd name="connsiteY158" fmla="*/ 168121 h 609586"/>
                <a:gd name="connsiteX159" fmla="*/ 424225 w 609586"/>
                <a:gd name="connsiteY159" fmla="*/ 181121 h 609586"/>
                <a:gd name="connsiteX160" fmla="*/ 394224 w 609586"/>
                <a:gd name="connsiteY160" fmla="*/ 157930 h 609586"/>
                <a:gd name="connsiteX161" fmla="*/ 331936 w 609586"/>
                <a:gd name="connsiteY161" fmla="*/ 140644 h 609586"/>
                <a:gd name="connsiteX162" fmla="*/ 350080 w 609586"/>
                <a:gd name="connsiteY162" fmla="*/ 140644 h 609586"/>
                <a:gd name="connsiteX163" fmla="*/ 350080 w 609586"/>
                <a:gd name="connsiteY163" fmla="*/ 163549 h 609586"/>
                <a:gd name="connsiteX164" fmla="*/ 331936 w 609586"/>
                <a:gd name="connsiteY164" fmla="*/ 163549 h 609586"/>
                <a:gd name="connsiteX165" fmla="*/ 259553 w 609586"/>
                <a:gd name="connsiteY165" fmla="*/ 140644 h 609586"/>
                <a:gd name="connsiteX166" fmla="*/ 277649 w 609586"/>
                <a:gd name="connsiteY166" fmla="*/ 140644 h 609586"/>
                <a:gd name="connsiteX167" fmla="*/ 277649 w 609586"/>
                <a:gd name="connsiteY167" fmla="*/ 163549 h 609586"/>
                <a:gd name="connsiteX168" fmla="*/ 259553 w 609586"/>
                <a:gd name="connsiteY168" fmla="*/ 163549 h 609586"/>
                <a:gd name="connsiteX169" fmla="*/ 295745 w 609586"/>
                <a:gd name="connsiteY169" fmla="*/ 115309 h 609586"/>
                <a:gd name="connsiteX170" fmla="*/ 313840 w 609586"/>
                <a:gd name="connsiteY170" fmla="*/ 115309 h 609586"/>
                <a:gd name="connsiteX171" fmla="*/ 313840 w 609586"/>
                <a:gd name="connsiteY171" fmla="*/ 163549 h 609586"/>
                <a:gd name="connsiteX172" fmla="*/ 295745 w 609586"/>
                <a:gd name="connsiteY172" fmla="*/ 163549 h 609586"/>
                <a:gd name="connsiteX173" fmla="*/ 481418 w 609586"/>
                <a:gd name="connsiteY173" fmla="*/ 110547 h 609586"/>
                <a:gd name="connsiteX174" fmla="*/ 490418 w 609586"/>
                <a:gd name="connsiteY174" fmla="*/ 119167 h 609586"/>
                <a:gd name="connsiteX175" fmla="*/ 499038 w 609586"/>
                <a:gd name="connsiteY175" fmla="*/ 128167 h 609586"/>
                <a:gd name="connsiteX176" fmla="*/ 485704 w 609586"/>
                <a:gd name="connsiteY176" fmla="*/ 140405 h 609586"/>
                <a:gd name="connsiteX177" fmla="*/ 477608 w 609586"/>
                <a:gd name="connsiteY177" fmla="*/ 131977 h 609586"/>
                <a:gd name="connsiteX178" fmla="*/ 469180 w 609586"/>
                <a:gd name="connsiteY178" fmla="*/ 123881 h 609586"/>
                <a:gd name="connsiteX179" fmla="*/ 128167 w 609586"/>
                <a:gd name="connsiteY179" fmla="*/ 110547 h 609586"/>
                <a:gd name="connsiteX180" fmla="*/ 140406 w 609586"/>
                <a:gd name="connsiteY180" fmla="*/ 123881 h 609586"/>
                <a:gd name="connsiteX181" fmla="*/ 131977 w 609586"/>
                <a:gd name="connsiteY181" fmla="*/ 131977 h 609586"/>
                <a:gd name="connsiteX182" fmla="*/ 123881 w 609586"/>
                <a:gd name="connsiteY182" fmla="*/ 140405 h 609586"/>
                <a:gd name="connsiteX183" fmla="*/ 110547 w 609586"/>
                <a:gd name="connsiteY183" fmla="*/ 128167 h 609586"/>
                <a:gd name="connsiteX184" fmla="*/ 119167 w 609586"/>
                <a:gd name="connsiteY184" fmla="*/ 119167 h 609586"/>
                <a:gd name="connsiteX185" fmla="*/ 128167 w 609586"/>
                <a:gd name="connsiteY185" fmla="*/ 110547 h 609586"/>
                <a:gd name="connsiteX186" fmla="*/ 304743 w 609586"/>
                <a:gd name="connsiteY186" fmla="*/ 96565 h 609586"/>
                <a:gd name="connsiteX187" fmla="*/ 96561 w 609586"/>
                <a:gd name="connsiteY187" fmla="*/ 304792 h 609586"/>
                <a:gd name="connsiteX188" fmla="*/ 304743 w 609586"/>
                <a:gd name="connsiteY188" fmla="*/ 513020 h 609586"/>
                <a:gd name="connsiteX189" fmla="*/ 512925 w 609586"/>
                <a:gd name="connsiteY189" fmla="*/ 304792 h 609586"/>
                <a:gd name="connsiteX190" fmla="*/ 304743 w 609586"/>
                <a:gd name="connsiteY190" fmla="*/ 96565 h 609586"/>
                <a:gd name="connsiteX191" fmla="*/ 304743 w 609586"/>
                <a:gd name="connsiteY191" fmla="*/ 78467 h 609586"/>
                <a:gd name="connsiteX192" fmla="*/ 531019 w 609586"/>
                <a:gd name="connsiteY192" fmla="*/ 304792 h 609586"/>
                <a:gd name="connsiteX193" fmla="*/ 304743 w 609586"/>
                <a:gd name="connsiteY193" fmla="*/ 531118 h 609586"/>
                <a:gd name="connsiteX194" fmla="*/ 78467 w 609586"/>
                <a:gd name="connsiteY194" fmla="*/ 304792 h 609586"/>
                <a:gd name="connsiteX195" fmla="*/ 304743 w 609586"/>
                <a:gd name="connsiteY195" fmla="*/ 78467 h 609586"/>
                <a:gd name="connsiteX196" fmla="*/ 304793 w 609586"/>
                <a:gd name="connsiteY196" fmla="*/ 42259 h 609586"/>
                <a:gd name="connsiteX197" fmla="*/ 317269 w 609586"/>
                <a:gd name="connsiteY197" fmla="*/ 42545 h 609586"/>
                <a:gd name="connsiteX198" fmla="*/ 316460 w 609586"/>
                <a:gd name="connsiteY198" fmla="*/ 60641 h 609586"/>
                <a:gd name="connsiteX199" fmla="*/ 304793 w 609586"/>
                <a:gd name="connsiteY199" fmla="*/ 60355 h 609586"/>
                <a:gd name="connsiteX200" fmla="*/ 293125 w 609586"/>
                <a:gd name="connsiteY200" fmla="*/ 60641 h 609586"/>
                <a:gd name="connsiteX201" fmla="*/ 292316 w 609586"/>
                <a:gd name="connsiteY201" fmla="*/ 42545 h 609586"/>
                <a:gd name="connsiteX202" fmla="*/ 304793 w 609586"/>
                <a:gd name="connsiteY202" fmla="*/ 42259 h 609586"/>
                <a:gd name="connsiteX203" fmla="*/ 304793 w 609586"/>
                <a:gd name="connsiteY203" fmla="*/ 18097 h 609586"/>
                <a:gd name="connsiteX204" fmla="*/ 285172 w 609586"/>
                <a:gd name="connsiteY204" fmla="*/ 32480 h 609586"/>
                <a:gd name="connsiteX205" fmla="*/ 255883 w 609586"/>
                <a:gd name="connsiteY205" fmla="*/ 58768 h 609586"/>
                <a:gd name="connsiteX206" fmla="*/ 218689 w 609586"/>
                <a:gd name="connsiteY206" fmla="*/ 45719 h 609586"/>
                <a:gd name="connsiteX207" fmla="*/ 195068 w 609586"/>
                <a:gd name="connsiteY207" fmla="*/ 39909 h 609586"/>
                <a:gd name="connsiteX208" fmla="*/ 182495 w 609586"/>
                <a:gd name="connsiteY208" fmla="*/ 60720 h 609586"/>
                <a:gd name="connsiteX209" fmla="*/ 165445 w 609586"/>
                <a:gd name="connsiteY209" fmla="*/ 96248 h 609586"/>
                <a:gd name="connsiteX210" fmla="*/ 126108 w 609586"/>
                <a:gd name="connsiteY210" fmla="*/ 98391 h 609586"/>
                <a:gd name="connsiteX211" fmla="*/ 102058 w 609586"/>
                <a:gd name="connsiteY211" fmla="*/ 102058 h 609586"/>
                <a:gd name="connsiteX212" fmla="*/ 98391 w 609586"/>
                <a:gd name="connsiteY212" fmla="*/ 126108 h 609586"/>
                <a:gd name="connsiteX213" fmla="*/ 96248 w 609586"/>
                <a:gd name="connsiteY213" fmla="*/ 165445 h 609586"/>
                <a:gd name="connsiteX214" fmla="*/ 60720 w 609586"/>
                <a:gd name="connsiteY214" fmla="*/ 182495 h 609586"/>
                <a:gd name="connsiteX215" fmla="*/ 39909 w 609586"/>
                <a:gd name="connsiteY215" fmla="*/ 195068 h 609586"/>
                <a:gd name="connsiteX216" fmla="*/ 45719 w 609586"/>
                <a:gd name="connsiteY216" fmla="*/ 218689 h 609586"/>
                <a:gd name="connsiteX217" fmla="*/ 58768 w 609586"/>
                <a:gd name="connsiteY217" fmla="*/ 255836 h 609586"/>
                <a:gd name="connsiteX218" fmla="*/ 32480 w 609586"/>
                <a:gd name="connsiteY218" fmla="*/ 285172 h 609586"/>
                <a:gd name="connsiteX219" fmla="*/ 18097 w 609586"/>
                <a:gd name="connsiteY219" fmla="*/ 304793 h 609586"/>
                <a:gd name="connsiteX220" fmla="*/ 32480 w 609586"/>
                <a:gd name="connsiteY220" fmla="*/ 324414 h 609586"/>
                <a:gd name="connsiteX221" fmla="*/ 58768 w 609586"/>
                <a:gd name="connsiteY221" fmla="*/ 353703 h 609586"/>
                <a:gd name="connsiteX222" fmla="*/ 45719 w 609586"/>
                <a:gd name="connsiteY222" fmla="*/ 390897 h 609586"/>
                <a:gd name="connsiteX223" fmla="*/ 39909 w 609586"/>
                <a:gd name="connsiteY223" fmla="*/ 414518 h 609586"/>
                <a:gd name="connsiteX224" fmla="*/ 60720 w 609586"/>
                <a:gd name="connsiteY224" fmla="*/ 427091 h 609586"/>
                <a:gd name="connsiteX225" fmla="*/ 96248 w 609586"/>
                <a:gd name="connsiteY225" fmla="*/ 444141 h 609586"/>
                <a:gd name="connsiteX226" fmla="*/ 98391 w 609586"/>
                <a:gd name="connsiteY226" fmla="*/ 483478 h 609586"/>
                <a:gd name="connsiteX227" fmla="*/ 102058 w 609586"/>
                <a:gd name="connsiteY227" fmla="*/ 507528 h 609586"/>
                <a:gd name="connsiteX228" fmla="*/ 126108 w 609586"/>
                <a:gd name="connsiteY228" fmla="*/ 511195 h 609586"/>
                <a:gd name="connsiteX229" fmla="*/ 165445 w 609586"/>
                <a:gd name="connsiteY229" fmla="*/ 513338 h 609586"/>
                <a:gd name="connsiteX230" fmla="*/ 182495 w 609586"/>
                <a:gd name="connsiteY230" fmla="*/ 548866 h 609586"/>
                <a:gd name="connsiteX231" fmla="*/ 195068 w 609586"/>
                <a:gd name="connsiteY231" fmla="*/ 569677 h 609586"/>
                <a:gd name="connsiteX232" fmla="*/ 218689 w 609586"/>
                <a:gd name="connsiteY232" fmla="*/ 563867 h 609586"/>
                <a:gd name="connsiteX233" fmla="*/ 248073 w 609586"/>
                <a:gd name="connsiteY233" fmla="*/ 550008 h 609586"/>
                <a:gd name="connsiteX234" fmla="*/ 255836 w 609586"/>
                <a:gd name="connsiteY234" fmla="*/ 550818 h 609586"/>
                <a:gd name="connsiteX235" fmla="*/ 285172 w 609586"/>
                <a:gd name="connsiteY235" fmla="*/ 577106 h 609586"/>
                <a:gd name="connsiteX236" fmla="*/ 304793 w 609586"/>
                <a:gd name="connsiteY236" fmla="*/ 591489 h 609586"/>
                <a:gd name="connsiteX237" fmla="*/ 324414 w 609586"/>
                <a:gd name="connsiteY237" fmla="*/ 577106 h 609586"/>
                <a:gd name="connsiteX238" fmla="*/ 353703 w 609586"/>
                <a:gd name="connsiteY238" fmla="*/ 550818 h 609586"/>
                <a:gd name="connsiteX239" fmla="*/ 390897 w 609586"/>
                <a:gd name="connsiteY239" fmla="*/ 563867 h 609586"/>
                <a:gd name="connsiteX240" fmla="*/ 414518 w 609586"/>
                <a:gd name="connsiteY240" fmla="*/ 569677 h 609586"/>
                <a:gd name="connsiteX241" fmla="*/ 427091 w 609586"/>
                <a:gd name="connsiteY241" fmla="*/ 548866 h 609586"/>
                <a:gd name="connsiteX242" fmla="*/ 444141 w 609586"/>
                <a:gd name="connsiteY242" fmla="*/ 513338 h 609586"/>
                <a:gd name="connsiteX243" fmla="*/ 483478 w 609586"/>
                <a:gd name="connsiteY243" fmla="*/ 511195 h 609586"/>
                <a:gd name="connsiteX244" fmla="*/ 507528 w 609586"/>
                <a:gd name="connsiteY244" fmla="*/ 507528 h 609586"/>
                <a:gd name="connsiteX245" fmla="*/ 511195 w 609586"/>
                <a:gd name="connsiteY245" fmla="*/ 483478 h 609586"/>
                <a:gd name="connsiteX246" fmla="*/ 513338 w 609586"/>
                <a:gd name="connsiteY246" fmla="*/ 444141 h 609586"/>
                <a:gd name="connsiteX247" fmla="*/ 548866 w 609586"/>
                <a:gd name="connsiteY247" fmla="*/ 427091 h 609586"/>
                <a:gd name="connsiteX248" fmla="*/ 569677 w 609586"/>
                <a:gd name="connsiteY248" fmla="*/ 414518 h 609586"/>
                <a:gd name="connsiteX249" fmla="*/ 563867 w 609586"/>
                <a:gd name="connsiteY249" fmla="*/ 390897 h 609586"/>
                <a:gd name="connsiteX250" fmla="*/ 550818 w 609586"/>
                <a:gd name="connsiteY250" fmla="*/ 353750 h 609586"/>
                <a:gd name="connsiteX251" fmla="*/ 577107 w 609586"/>
                <a:gd name="connsiteY251" fmla="*/ 324414 h 609586"/>
                <a:gd name="connsiteX252" fmla="*/ 591489 w 609586"/>
                <a:gd name="connsiteY252" fmla="*/ 304793 h 609586"/>
                <a:gd name="connsiteX253" fmla="*/ 577107 w 609586"/>
                <a:gd name="connsiteY253" fmla="*/ 285172 h 609586"/>
                <a:gd name="connsiteX254" fmla="*/ 550818 w 609586"/>
                <a:gd name="connsiteY254" fmla="*/ 255836 h 609586"/>
                <a:gd name="connsiteX255" fmla="*/ 563867 w 609586"/>
                <a:gd name="connsiteY255" fmla="*/ 218689 h 609586"/>
                <a:gd name="connsiteX256" fmla="*/ 569677 w 609586"/>
                <a:gd name="connsiteY256" fmla="*/ 195068 h 609586"/>
                <a:gd name="connsiteX257" fmla="*/ 548866 w 609586"/>
                <a:gd name="connsiteY257" fmla="*/ 182495 h 609586"/>
                <a:gd name="connsiteX258" fmla="*/ 513338 w 609586"/>
                <a:gd name="connsiteY258" fmla="*/ 165445 h 609586"/>
                <a:gd name="connsiteX259" fmla="*/ 511195 w 609586"/>
                <a:gd name="connsiteY259" fmla="*/ 126108 h 609586"/>
                <a:gd name="connsiteX260" fmla="*/ 507528 w 609586"/>
                <a:gd name="connsiteY260" fmla="*/ 102058 h 609586"/>
                <a:gd name="connsiteX261" fmla="*/ 483478 w 609586"/>
                <a:gd name="connsiteY261" fmla="*/ 98391 h 609586"/>
                <a:gd name="connsiteX262" fmla="*/ 444141 w 609586"/>
                <a:gd name="connsiteY262" fmla="*/ 96248 h 609586"/>
                <a:gd name="connsiteX263" fmla="*/ 427091 w 609586"/>
                <a:gd name="connsiteY263" fmla="*/ 60720 h 609586"/>
                <a:gd name="connsiteX264" fmla="*/ 414518 w 609586"/>
                <a:gd name="connsiteY264" fmla="*/ 39909 h 609586"/>
                <a:gd name="connsiteX265" fmla="*/ 390897 w 609586"/>
                <a:gd name="connsiteY265" fmla="*/ 45719 h 609586"/>
                <a:gd name="connsiteX266" fmla="*/ 353750 w 609586"/>
                <a:gd name="connsiteY266" fmla="*/ 58768 h 609586"/>
                <a:gd name="connsiteX267" fmla="*/ 324414 w 609586"/>
                <a:gd name="connsiteY267" fmla="*/ 32480 h 609586"/>
                <a:gd name="connsiteX268" fmla="*/ 304793 w 609586"/>
                <a:gd name="connsiteY268" fmla="*/ 18097 h 609586"/>
                <a:gd name="connsiteX269" fmla="*/ 304793 w 609586"/>
                <a:gd name="connsiteY269" fmla="*/ 0 h 609586"/>
                <a:gd name="connsiteX270" fmla="*/ 341654 w 609586"/>
                <a:gd name="connsiteY270" fmla="*/ 27050 h 609586"/>
                <a:gd name="connsiteX271" fmla="*/ 357275 w 609586"/>
                <a:gd name="connsiteY271" fmla="*/ 41004 h 609586"/>
                <a:gd name="connsiteX272" fmla="*/ 377038 w 609586"/>
                <a:gd name="connsiteY272" fmla="*/ 34099 h 609586"/>
                <a:gd name="connsiteX273" fmla="*/ 421424 w 609586"/>
                <a:gd name="connsiteY273" fmla="*/ 23193 h 609586"/>
                <a:gd name="connsiteX274" fmla="*/ 445141 w 609586"/>
                <a:gd name="connsiteY274" fmla="*/ 62292 h 609586"/>
                <a:gd name="connsiteX275" fmla="*/ 454189 w 609586"/>
                <a:gd name="connsiteY275" fmla="*/ 81199 h 609586"/>
                <a:gd name="connsiteX276" fmla="*/ 475096 w 609586"/>
                <a:gd name="connsiteY276" fmla="*/ 82342 h 609586"/>
                <a:gd name="connsiteX277" fmla="*/ 520291 w 609586"/>
                <a:gd name="connsiteY277" fmla="*/ 89295 h 609586"/>
                <a:gd name="connsiteX278" fmla="*/ 527244 w 609586"/>
                <a:gd name="connsiteY278" fmla="*/ 134490 h 609586"/>
                <a:gd name="connsiteX279" fmla="*/ 528387 w 609586"/>
                <a:gd name="connsiteY279" fmla="*/ 155397 h 609586"/>
                <a:gd name="connsiteX280" fmla="*/ 547294 w 609586"/>
                <a:gd name="connsiteY280" fmla="*/ 164445 h 609586"/>
                <a:gd name="connsiteX281" fmla="*/ 586393 w 609586"/>
                <a:gd name="connsiteY281" fmla="*/ 188162 h 609586"/>
                <a:gd name="connsiteX282" fmla="*/ 575535 w 609586"/>
                <a:gd name="connsiteY282" fmla="*/ 232548 h 609586"/>
                <a:gd name="connsiteX283" fmla="*/ 568582 w 609586"/>
                <a:gd name="connsiteY283" fmla="*/ 252311 h 609586"/>
                <a:gd name="connsiteX284" fmla="*/ 582536 w 609586"/>
                <a:gd name="connsiteY284" fmla="*/ 267932 h 609586"/>
                <a:gd name="connsiteX285" fmla="*/ 609586 w 609586"/>
                <a:gd name="connsiteY285" fmla="*/ 304793 h 609586"/>
                <a:gd name="connsiteX286" fmla="*/ 582536 w 609586"/>
                <a:gd name="connsiteY286" fmla="*/ 341654 h 609586"/>
                <a:gd name="connsiteX287" fmla="*/ 568582 w 609586"/>
                <a:gd name="connsiteY287" fmla="*/ 357275 h 609586"/>
                <a:gd name="connsiteX288" fmla="*/ 575487 w 609586"/>
                <a:gd name="connsiteY288" fmla="*/ 377038 h 609586"/>
                <a:gd name="connsiteX289" fmla="*/ 586393 w 609586"/>
                <a:gd name="connsiteY289" fmla="*/ 421424 h 609586"/>
                <a:gd name="connsiteX290" fmla="*/ 547294 w 609586"/>
                <a:gd name="connsiteY290" fmla="*/ 445141 h 609586"/>
                <a:gd name="connsiteX291" fmla="*/ 528387 w 609586"/>
                <a:gd name="connsiteY291" fmla="*/ 454189 h 609586"/>
                <a:gd name="connsiteX292" fmla="*/ 527244 w 609586"/>
                <a:gd name="connsiteY292" fmla="*/ 475096 h 609586"/>
                <a:gd name="connsiteX293" fmla="*/ 520291 w 609586"/>
                <a:gd name="connsiteY293" fmla="*/ 520291 h 609586"/>
                <a:gd name="connsiteX294" fmla="*/ 475096 w 609586"/>
                <a:gd name="connsiteY294" fmla="*/ 527244 h 609586"/>
                <a:gd name="connsiteX295" fmla="*/ 454189 w 609586"/>
                <a:gd name="connsiteY295" fmla="*/ 528387 h 609586"/>
                <a:gd name="connsiteX296" fmla="*/ 445141 w 609586"/>
                <a:gd name="connsiteY296" fmla="*/ 547294 h 609586"/>
                <a:gd name="connsiteX297" fmla="*/ 421424 w 609586"/>
                <a:gd name="connsiteY297" fmla="*/ 586393 h 609586"/>
                <a:gd name="connsiteX298" fmla="*/ 377038 w 609586"/>
                <a:gd name="connsiteY298" fmla="*/ 575535 h 609586"/>
                <a:gd name="connsiteX299" fmla="*/ 357275 w 609586"/>
                <a:gd name="connsiteY299" fmla="*/ 568582 h 609586"/>
                <a:gd name="connsiteX300" fmla="*/ 341654 w 609586"/>
                <a:gd name="connsiteY300" fmla="*/ 582536 h 609586"/>
                <a:gd name="connsiteX301" fmla="*/ 304793 w 609586"/>
                <a:gd name="connsiteY301" fmla="*/ 609586 h 609586"/>
                <a:gd name="connsiteX302" fmla="*/ 267932 w 609586"/>
                <a:gd name="connsiteY302" fmla="*/ 582536 h 609586"/>
                <a:gd name="connsiteX303" fmla="*/ 252311 w 609586"/>
                <a:gd name="connsiteY303" fmla="*/ 568582 h 609586"/>
                <a:gd name="connsiteX304" fmla="*/ 232548 w 609586"/>
                <a:gd name="connsiteY304" fmla="*/ 575487 h 609586"/>
                <a:gd name="connsiteX305" fmla="*/ 188162 w 609586"/>
                <a:gd name="connsiteY305" fmla="*/ 586393 h 609586"/>
                <a:gd name="connsiteX306" fmla="*/ 164445 w 609586"/>
                <a:gd name="connsiteY306" fmla="*/ 547294 h 609586"/>
                <a:gd name="connsiteX307" fmla="*/ 155397 w 609586"/>
                <a:gd name="connsiteY307" fmla="*/ 528387 h 609586"/>
                <a:gd name="connsiteX308" fmla="*/ 134490 w 609586"/>
                <a:gd name="connsiteY308" fmla="*/ 527244 h 609586"/>
                <a:gd name="connsiteX309" fmla="*/ 89295 w 609586"/>
                <a:gd name="connsiteY309" fmla="*/ 520291 h 609586"/>
                <a:gd name="connsiteX310" fmla="*/ 82342 w 609586"/>
                <a:gd name="connsiteY310" fmla="*/ 475096 h 609586"/>
                <a:gd name="connsiteX311" fmla="*/ 81199 w 609586"/>
                <a:gd name="connsiteY311" fmla="*/ 454189 h 609586"/>
                <a:gd name="connsiteX312" fmla="*/ 62292 w 609586"/>
                <a:gd name="connsiteY312" fmla="*/ 445141 h 609586"/>
                <a:gd name="connsiteX313" fmla="*/ 23193 w 609586"/>
                <a:gd name="connsiteY313" fmla="*/ 421424 h 609586"/>
                <a:gd name="connsiteX314" fmla="*/ 34051 w 609586"/>
                <a:gd name="connsiteY314" fmla="*/ 377038 h 609586"/>
                <a:gd name="connsiteX315" fmla="*/ 41004 w 609586"/>
                <a:gd name="connsiteY315" fmla="*/ 357275 h 609586"/>
                <a:gd name="connsiteX316" fmla="*/ 27050 w 609586"/>
                <a:gd name="connsiteY316" fmla="*/ 341654 h 609586"/>
                <a:gd name="connsiteX317" fmla="*/ 0 w 609586"/>
                <a:gd name="connsiteY317" fmla="*/ 304793 h 609586"/>
                <a:gd name="connsiteX318" fmla="*/ 27050 w 609586"/>
                <a:gd name="connsiteY318" fmla="*/ 267932 h 609586"/>
                <a:gd name="connsiteX319" fmla="*/ 41004 w 609586"/>
                <a:gd name="connsiteY319" fmla="*/ 252311 h 609586"/>
                <a:gd name="connsiteX320" fmla="*/ 34099 w 609586"/>
                <a:gd name="connsiteY320" fmla="*/ 232548 h 609586"/>
                <a:gd name="connsiteX321" fmla="*/ 23193 w 609586"/>
                <a:gd name="connsiteY321" fmla="*/ 188162 h 609586"/>
                <a:gd name="connsiteX322" fmla="*/ 62292 w 609586"/>
                <a:gd name="connsiteY322" fmla="*/ 164445 h 609586"/>
                <a:gd name="connsiteX323" fmla="*/ 81199 w 609586"/>
                <a:gd name="connsiteY323" fmla="*/ 155397 h 609586"/>
                <a:gd name="connsiteX324" fmla="*/ 82342 w 609586"/>
                <a:gd name="connsiteY324" fmla="*/ 134490 h 609586"/>
                <a:gd name="connsiteX325" fmla="*/ 89295 w 609586"/>
                <a:gd name="connsiteY325" fmla="*/ 89295 h 609586"/>
                <a:gd name="connsiteX326" fmla="*/ 134490 w 609586"/>
                <a:gd name="connsiteY326" fmla="*/ 82342 h 609586"/>
                <a:gd name="connsiteX327" fmla="*/ 155397 w 609586"/>
                <a:gd name="connsiteY327" fmla="*/ 81199 h 609586"/>
                <a:gd name="connsiteX328" fmla="*/ 164445 w 609586"/>
                <a:gd name="connsiteY328" fmla="*/ 62292 h 609586"/>
                <a:gd name="connsiteX329" fmla="*/ 188162 w 609586"/>
                <a:gd name="connsiteY329" fmla="*/ 23193 h 609586"/>
                <a:gd name="connsiteX330" fmla="*/ 232548 w 609586"/>
                <a:gd name="connsiteY330" fmla="*/ 34051 h 609586"/>
                <a:gd name="connsiteX331" fmla="*/ 252311 w 609586"/>
                <a:gd name="connsiteY331" fmla="*/ 41004 h 609586"/>
                <a:gd name="connsiteX332" fmla="*/ 267932 w 609586"/>
                <a:gd name="connsiteY332" fmla="*/ 27050 h 609586"/>
                <a:gd name="connsiteX333" fmla="*/ 304793 w 609586"/>
                <a:gd name="connsiteY333" fmla="*/ 0 h 6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609586" h="609586">
                  <a:moveTo>
                    <a:pt x="293125" y="548944"/>
                  </a:moveTo>
                  <a:cubicBezTo>
                    <a:pt x="297078" y="549135"/>
                    <a:pt x="300983" y="549230"/>
                    <a:pt x="304793" y="549230"/>
                  </a:cubicBezTo>
                  <a:cubicBezTo>
                    <a:pt x="308602" y="549230"/>
                    <a:pt x="312507" y="549135"/>
                    <a:pt x="316460" y="548944"/>
                  </a:cubicBezTo>
                  <a:lnTo>
                    <a:pt x="317269" y="567040"/>
                  </a:lnTo>
                  <a:cubicBezTo>
                    <a:pt x="313079" y="567231"/>
                    <a:pt x="308840" y="567326"/>
                    <a:pt x="304793" y="567326"/>
                  </a:cubicBezTo>
                  <a:cubicBezTo>
                    <a:pt x="300745" y="567326"/>
                    <a:pt x="296507" y="567231"/>
                    <a:pt x="292316" y="567040"/>
                  </a:cubicBezTo>
                  <a:close/>
                  <a:moveTo>
                    <a:pt x="262553" y="473180"/>
                  </a:moveTo>
                  <a:lnTo>
                    <a:pt x="347032" y="473180"/>
                  </a:lnTo>
                  <a:lnTo>
                    <a:pt x="347032" y="491276"/>
                  </a:lnTo>
                  <a:lnTo>
                    <a:pt x="262553" y="491276"/>
                  </a:lnTo>
                  <a:close/>
                  <a:moveTo>
                    <a:pt x="485704" y="469180"/>
                  </a:moveTo>
                  <a:lnTo>
                    <a:pt x="499038" y="481418"/>
                  </a:lnTo>
                  <a:cubicBezTo>
                    <a:pt x="496228" y="484466"/>
                    <a:pt x="493371" y="487466"/>
                    <a:pt x="490418" y="490418"/>
                  </a:cubicBezTo>
                  <a:cubicBezTo>
                    <a:pt x="487466" y="493371"/>
                    <a:pt x="484466" y="496228"/>
                    <a:pt x="481418" y="499038"/>
                  </a:cubicBezTo>
                  <a:lnTo>
                    <a:pt x="469180" y="485704"/>
                  </a:lnTo>
                  <a:cubicBezTo>
                    <a:pt x="472037" y="483037"/>
                    <a:pt x="474894" y="480370"/>
                    <a:pt x="477608" y="477608"/>
                  </a:cubicBezTo>
                  <a:cubicBezTo>
                    <a:pt x="480370" y="474894"/>
                    <a:pt x="483037" y="472084"/>
                    <a:pt x="485704" y="469180"/>
                  </a:cubicBezTo>
                  <a:close/>
                  <a:moveTo>
                    <a:pt x="123881" y="469180"/>
                  </a:moveTo>
                  <a:cubicBezTo>
                    <a:pt x="126548" y="472084"/>
                    <a:pt x="129215" y="474894"/>
                    <a:pt x="131977" y="477608"/>
                  </a:cubicBezTo>
                  <a:cubicBezTo>
                    <a:pt x="134691" y="480370"/>
                    <a:pt x="137548" y="483037"/>
                    <a:pt x="140406" y="485704"/>
                  </a:cubicBezTo>
                  <a:lnTo>
                    <a:pt x="128167" y="499038"/>
                  </a:lnTo>
                  <a:cubicBezTo>
                    <a:pt x="125119" y="496228"/>
                    <a:pt x="122119" y="493371"/>
                    <a:pt x="119167" y="490418"/>
                  </a:cubicBezTo>
                  <a:cubicBezTo>
                    <a:pt x="116214" y="487466"/>
                    <a:pt x="113357" y="484466"/>
                    <a:pt x="110547" y="481418"/>
                  </a:cubicBezTo>
                  <a:close/>
                  <a:moveTo>
                    <a:pt x="185740" y="428797"/>
                  </a:moveTo>
                  <a:cubicBezTo>
                    <a:pt x="189884" y="432797"/>
                    <a:pt x="194217" y="436559"/>
                    <a:pt x="198741" y="440083"/>
                  </a:cubicBezTo>
                  <a:lnTo>
                    <a:pt x="187550" y="454322"/>
                  </a:lnTo>
                  <a:cubicBezTo>
                    <a:pt x="182598" y="450417"/>
                    <a:pt x="177740" y="446226"/>
                    <a:pt x="173216" y="441893"/>
                  </a:cubicBezTo>
                  <a:close/>
                  <a:moveTo>
                    <a:pt x="434893" y="417178"/>
                  </a:moveTo>
                  <a:lnTo>
                    <a:pt x="448607" y="428988"/>
                  </a:lnTo>
                  <a:cubicBezTo>
                    <a:pt x="436988" y="442417"/>
                    <a:pt x="423559" y="454179"/>
                    <a:pt x="408749" y="463894"/>
                  </a:cubicBezTo>
                  <a:lnTo>
                    <a:pt x="398796" y="448750"/>
                  </a:lnTo>
                  <a:cubicBezTo>
                    <a:pt x="412225" y="439940"/>
                    <a:pt x="424416" y="429321"/>
                    <a:pt x="434893" y="417178"/>
                  </a:cubicBezTo>
                  <a:close/>
                  <a:moveTo>
                    <a:pt x="148168" y="375890"/>
                  </a:moveTo>
                  <a:cubicBezTo>
                    <a:pt x="154835" y="390462"/>
                    <a:pt x="163502" y="404082"/>
                    <a:pt x="173931" y="416320"/>
                  </a:cubicBezTo>
                  <a:lnTo>
                    <a:pt x="160168" y="428083"/>
                  </a:lnTo>
                  <a:cubicBezTo>
                    <a:pt x="148644" y="414558"/>
                    <a:pt x="139072" y="399510"/>
                    <a:pt x="131691" y="383367"/>
                  </a:cubicBezTo>
                  <a:close/>
                  <a:moveTo>
                    <a:pt x="328936" y="370557"/>
                  </a:moveTo>
                  <a:cubicBezTo>
                    <a:pt x="320603" y="370557"/>
                    <a:pt x="313840" y="377367"/>
                    <a:pt x="313840" y="385653"/>
                  </a:cubicBezTo>
                  <a:lnTo>
                    <a:pt x="313840" y="400748"/>
                  </a:lnTo>
                  <a:lnTo>
                    <a:pt x="328936" y="400748"/>
                  </a:lnTo>
                  <a:cubicBezTo>
                    <a:pt x="337270" y="400748"/>
                    <a:pt x="344032" y="393986"/>
                    <a:pt x="344032" y="385653"/>
                  </a:cubicBezTo>
                  <a:lnTo>
                    <a:pt x="344032" y="370557"/>
                  </a:lnTo>
                  <a:close/>
                  <a:moveTo>
                    <a:pt x="265553" y="370557"/>
                  </a:moveTo>
                  <a:lnTo>
                    <a:pt x="265553" y="385653"/>
                  </a:lnTo>
                  <a:cubicBezTo>
                    <a:pt x="265553" y="393986"/>
                    <a:pt x="272315" y="400748"/>
                    <a:pt x="280649" y="400748"/>
                  </a:cubicBezTo>
                  <a:lnTo>
                    <a:pt x="295745" y="400748"/>
                  </a:lnTo>
                  <a:lnTo>
                    <a:pt x="295745" y="385653"/>
                  </a:lnTo>
                  <a:cubicBezTo>
                    <a:pt x="295745" y="377367"/>
                    <a:pt x="288982" y="370557"/>
                    <a:pt x="280649" y="370557"/>
                  </a:cubicBezTo>
                  <a:close/>
                  <a:moveTo>
                    <a:pt x="247457" y="352461"/>
                  </a:moveTo>
                  <a:lnTo>
                    <a:pt x="280649" y="352461"/>
                  </a:lnTo>
                  <a:cubicBezTo>
                    <a:pt x="290173" y="352461"/>
                    <a:pt x="298745" y="356509"/>
                    <a:pt x="304793" y="362938"/>
                  </a:cubicBezTo>
                  <a:cubicBezTo>
                    <a:pt x="310840" y="356509"/>
                    <a:pt x="319412" y="352461"/>
                    <a:pt x="328936" y="352461"/>
                  </a:cubicBezTo>
                  <a:lnTo>
                    <a:pt x="362128" y="352461"/>
                  </a:lnTo>
                  <a:lnTo>
                    <a:pt x="362128" y="385653"/>
                  </a:lnTo>
                  <a:cubicBezTo>
                    <a:pt x="362128" y="403987"/>
                    <a:pt x="347223" y="418844"/>
                    <a:pt x="328936" y="418844"/>
                  </a:cubicBezTo>
                  <a:lnTo>
                    <a:pt x="313840" y="418844"/>
                  </a:lnTo>
                  <a:lnTo>
                    <a:pt x="313840" y="454465"/>
                  </a:lnTo>
                  <a:lnTo>
                    <a:pt x="295745" y="454465"/>
                  </a:lnTo>
                  <a:lnTo>
                    <a:pt x="295745" y="418844"/>
                  </a:lnTo>
                  <a:lnTo>
                    <a:pt x="280649" y="418844"/>
                  </a:lnTo>
                  <a:cubicBezTo>
                    <a:pt x="262362" y="418844"/>
                    <a:pt x="247457" y="403987"/>
                    <a:pt x="247457" y="385653"/>
                  </a:cubicBezTo>
                  <a:close/>
                  <a:moveTo>
                    <a:pt x="471894" y="345651"/>
                  </a:moveTo>
                  <a:lnTo>
                    <a:pt x="489466" y="349937"/>
                  </a:lnTo>
                  <a:cubicBezTo>
                    <a:pt x="487990" y="356128"/>
                    <a:pt x="486133" y="362176"/>
                    <a:pt x="484037" y="368176"/>
                  </a:cubicBezTo>
                  <a:lnTo>
                    <a:pt x="466989" y="362128"/>
                  </a:lnTo>
                  <a:cubicBezTo>
                    <a:pt x="468894" y="356699"/>
                    <a:pt x="470513" y="351223"/>
                    <a:pt x="471894" y="345651"/>
                  </a:cubicBezTo>
                  <a:close/>
                  <a:moveTo>
                    <a:pt x="567040" y="292316"/>
                  </a:moveTo>
                  <a:cubicBezTo>
                    <a:pt x="567231" y="296506"/>
                    <a:pt x="567326" y="300745"/>
                    <a:pt x="567326" y="304792"/>
                  </a:cubicBezTo>
                  <a:cubicBezTo>
                    <a:pt x="567326" y="308840"/>
                    <a:pt x="567231" y="313079"/>
                    <a:pt x="567040" y="317269"/>
                  </a:cubicBezTo>
                  <a:lnTo>
                    <a:pt x="548944" y="316460"/>
                  </a:lnTo>
                  <a:cubicBezTo>
                    <a:pt x="549135" y="312507"/>
                    <a:pt x="549230" y="308602"/>
                    <a:pt x="549230" y="304792"/>
                  </a:cubicBezTo>
                  <a:cubicBezTo>
                    <a:pt x="549230" y="300983"/>
                    <a:pt x="549135" y="297078"/>
                    <a:pt x="548944" y="293125"/>
                  </a:cubicBezTo>
                  <a:close/>
                  <a:moveTo>
                    <a:pt x="42545" y="292316"/>
                  </a:moveTo>
                  <a:lnTo>
                    <a:pt x="60641" y="293125"/>
                  </a:lnTo>
                  <a:cubicBezTo>
                    <a:pt x="60450" y="297078"/>
                    <a:pt x="60355" y="300983"/>
                    <a:pt x="60355" y="304792"/>
                  </a:cubicBezTo>
                  <a:cubicBezTo>
                    <a:pt x="60355" y="308602"/>
                    <a:pt x="60450" y="312507"/>
                    <a:pt x="60641" y="316460"/>
                  </a:cubicBezTo>
                  <a:lnTo>
                    <a:pt x="42545" y="317269"/>
                  </a:lnTo>
                  <a:cubicBezTo>
                    <a:pt x="42354" y="313079"/>
                    <a:pt x="42259" y="308840"/>
                    <a:pt x="42259" y="304792"/>
                  </a:cubicBezTo>
                  <a:cubicBezTo>
                    <a:pt x="42259" y="300745"/>
                    <a:pt x="42354" y="296506"/>
                    <a:pt x="42545" y="292316"/>
                  </a:cubicBezTo>
                  <a:close/>
                  <a:moveTo>
                    <a:pt x="419463" y="292125"/>
                  </a:moveTo>
                  <a:lnTo>
                    <a:pt x="437559" y="292125"/>
                  </a:lnTo>
                  <a:lnTo>
                    <a:pt x="437559" y="310221"/>
                  </a:lnTo>
                  <a:lnTo>
                    <a:pt x="419463" y="310221"/>
                  </a:lnTo>
                  <a:close/>
                  <a:moveTo>
                    <a:pt x="383272" y="292125"/>
                  </a:moveTo>
                  <a:lnTo>
                    <a:pt x="401368" y="292125"/>
                  </a:lnTo>
                  <a:lnTo>
                    <a:pt x="401368" y="310221"/>
                  </a:lnTo>
                  <a:lnTo>
                    <a:pt x="383272" y="310221"/>
                  </a:lnTo>
                  <a:close/>
                  <a:moveTo>
                    <a:pt x="208218" y="292125"/>
                  </a:moveTo>
                  <a:lnTo>
                    <a:pt x="226313" y="292125"/>
                  </a:lnTo>
                  <a:lnTo>
                    <a:pt x="226313" y="310221"/>
                  </a:lnTo>
                  <a:lnTo>
                    <a:pt x="208218" y="310221"/>
                  </a:lnTo>
                  <a:close/>
                  <a:moveTo>
                    <a:pt x="172026" y="292125"/>
                  </a:moveTo>
                  <a:lnTo>
                    <a:pt x="190122" y="292125"/>
                  </a:lnTo>
                  <a:lnTo>
                    <a:pt x="190122" y="310221"/>
                  </a:lnTo>
                  <a:lnTo>
                    <a:pt x="172026" y="310221"/>
                  </a:lnTo>
                  <a:close/>
                  <a:moveTo>
                    <a:pt x="328936" y="286078"/>
                  </a:moveTo>
                  <a:cubicBezTo>
                    <a:pt x="320603" y="286078"/>
                    <a:pt x="313840" y="292840"/>
                    <a:pt x="313840" y="301173"/>
                  </a:cubicBezTo>
                  <a:lnTo>
                    <a:pt x="313840" y="316269"/>
                  </a:lnTo>
                  <a:lnTo>
                    <a:pt x="328936" y="316269"/>
                  </a:lnTo>
                  <a:cubicBezTo>
                    <a:pt x="337270" y="316269"/>
                    <a:pt x="344032" y="309507"/>
                    <a:pt x="344032" y="301173"/>
                  </a:cubicBezTo>
                  <a:lnTo>
                    <a:pt x="344032" y="286078"/>
                  </a:lnTo>
                  <a:close/>
                  <a:moveTo>
                    <a:pt x="265553" y="286078"/>
                  </a:moveTo>
                  <a:lnTo>
                    <a:pt x="265553" y="301173"/>
                  </a:lnTo>
                  <a:cubicBezTo>
                    <a:pt x="265553" y="309507"/>
                    <a:pt x="272315" y="316269"/>
                    <a:pt x="280649" y="316269"/>
                  </a:cubicBezTo>
                  <a:lnTo>
                    <a:pt x="295745" y="316269"/>
                  </a:lnTo>
                  <a:lnTo>
                    <a:pt x="295745" y="301173"/>
                  </a:lnTo>
                  <a:cubicBezTo>
                    <a:pt x="295745" y="292840"/>
                    <a:pt x="288982" y="286078"/>
                    <a:pt x="280649" y="286078"/>
                  </a:cubicBezTo>
                  <a:close/>
                  <a:moveTo>
                    <a:pt x="247457" y="267982"/>
                  </a:moveTo>
                  <a:lnTo>
                    <a:pt x="280649" y="267982"/>
                  </a:lnTo>
                  <a:cubicBezTo>
                    <a:pt x="290173" y="267982"/>
                    <a:pt x="298745" y="271982"/>
                    <a:pt x="304793" y="278411"/>
                  </a:cubicBezTo>
                  <a:cubicBezTo>
                    <a:pt x="310840" y="271982"/>
                    <a:pt x="319412" y="267982"/>
                    <a:pt x="328936" y="267982"/>
                  </a:cubicBezTo>
                  <a:lnTo>
                    <a:pt x="362128" y="267982"/>
                  </a:lnTo>
                  <a:lnTo>
                    <a:pt x="362128" y="301173"/>
                  </a:lnTo>
                  <a:cubicBezTo>
                    <a:pt x="362128" y="319460"/>
                    <a:pt x="347223" y="334365"/>
                    <a:pt x="328936" y="334365"/>
                  </a:cubicBezTo>
                  <a:lnTo>
                    <a:pt x="280649" y="334365"/>
                  </a:lnTo>
                  <a:cubicBezTo>
                    <a:pt x="262362" y="334365"/>
                    <a:pt x="247457" y="319460"/>
                    <a:pt x="247457" y="301173"/>
                  </a:cubicBezTo>
                  <a:close/>
                  <a:moveTo>
                    <a:pt x="487323" y="251552"/>
                  </a:moveTo>
                  <a:cubicBezTo>
                    <a:pt x="492323" y="268791"/>
                    <a:pt x="494895" y="286697"/>
                    <a:pt x="494895" y="304792"/>
                  </a:cubicBezTo>
                  <a:cubicBezTo>
                    <a:pt x="494895" y="313650"/>
                    <a:pt x="494276" y="322507"/>
                    <a:pt x="493038" y="331270"/>
                  </a:cubicBezTo>
                  <a:lnTo>
                    <a:pt x="475132" y="328793"/>
                  </a:lnTo>
                  <a:cubicBezTo>
                    <a:pt x="476227" y="320888"/>
                    <a:pt x="476799" y="312793"/>
                    <a:pt x="476799" y="304792"/>
                  </a:cubicBezTo>
                  <a:cubicBezTo>
                    <a:pt x="476799" y="288506"/>
                    <a:pt x="474513" y="272267"/>
                    <a:pt x="469941" y="256648"/>
                  </a:cubicBezTo>
                  <a:close/>
                  <a:moveTo>
                    <a:pt x="127072" y="237266"/>
                  </a:moveTo>
                  <a:lnTo>
                    <a:pt x="143977" y="243743"/>
                  </a:lnTo>
                  <a:cubicBezTo>
                    <a:pt x="141929" y="249076"/>
                    <a:pt x="140167" y="254553"/>
                    <a:pt x="138691" y="260077"/>
                  </a:cubicBezTo>
                  <a:lnTo>
                    <a:pt x="121214" y="255362"/>
                  </a:lnTo>
                  <a:cubicBezTo>
                    <a:pt x="122833" y="249219"/>
                    <a:pt x="124833" y="243219"/>
                    <a:pt x="127072" y="237266"/>
                  </a:cubicBezTo>
                  <a:close/>
                  <a:moveTo>
                    <a:pt x="328936" y="201598"/>
                  </a:moveTo>
                  <a:cubicBezTo>
                    <a:pt x="320603" y="201598"/>
                    <a:pt x="313840" y="208360"/>
                    <a:pt x="313840" y="216694"/>
                  </a:cubicBezTo>
                  <a:lnTo>
                    <a:pt x="313840" y="231790"/>
                  </a:lnTo>
                  <a:lnTo>
                    <a:pt x="328936" y="231790"/>
                  </a:lnTo>
                  <a:cubicBezTo>
                    <a:pt x="337270" y="231790"/>
                    <a:pt x="344032" y="224980"/>
                    <a:pt x="344032" y="216694"/>
                  </a:cubicBezTo>
                  <a:lnTo>
                    <a:pt x="344032" y="201598"/>
                  </a:lnTo>
                  <a:close/>
                  <a:moveTo>
                    <a:pt x="265553" y="201598"/>
                  </a:moveTo>
                  <a:lnTo>
                    <a:pt x="265553" y="216694"/>
                  </a:lnTo>
                  <a:cubicBezTo>
                    <a:pt x="265553" y="224980"/>
                    <a:pt x="272315" y="231790"/>
                    <a:pt x="280649" y="231790"/>
                  </a:cubicBezTo>
                  <a:lnTo>
                    <a:pt x="295745" y="231790"/>
                  </a:lnTo>
                  <a:lnTo>
                    <a:pt x="295745" y="216694"/>
                  </a:lnTo>
                  <a:cubicBezTo>
                    <a:pt x="295745" y="208360"/>
                    <a:pt x="288982" y="201598"/>
                    <a:pt x="280649" y="201598"/>
                  </a:cubicBezTo>
                  <a:close/>
                  <a:moveTo>
                    <a:pt x="247457" y="183502"/>
                  </a:moveTo>
                  <a:lnTo>
                    <a:pt x="280649" y="183502"/>
                  </a:lnTo>
                  <a:cubicBezTo>
                    <a:pt x="290173" y="183502"/>
                    <a:pt x="298745" y="187502"/>
                    <a:pt x="304793" y="193931"/>
                  </a:cubicBezTo>
                  <a:cubicBezTo>
                    <a:pt x="310840" y="187502"/>
                    <a:pt x="319412" y="183502"/>
                    <a:pt x="328936" y="183502"/>
                  </a:cubicBezTo>
                  <a:lnTo>
                    <a:pt x="362128" y="183502"/>
                  </a:lnTo>
                  <a:lnTo>
                    <a:pt x="362128" y="216694"/>
                  </a:lnTo>
                  <a:cubicBezTo>
                    <a:pt x="362128" y="234980"/>
                    <a:pt x="347223" y="249886"/>
                    <a:pt x="328936" y="249886"/>
                  </a:cubicBezTo>
                  <a:lnTo>
                    <a:pt x="280649" y="249886"/>
                  </a:lnTo>
                  <a:cubicBezTo>
                    <a:pt x="262362" y="249886"/>
                    <a:pt x="247457" y="234980"/>
                    <a:pt x="247457" y="216694"/>
                  </a:cubicBezTo>
                  <a:close/>
                  <a:moveTo>
                    <a:pt x="449798" y="181978"/>
                  </a:moveTo>
                  <a:cubicBezTo>
                    <a:pt x="453893" y="186788"/>
                    <a:pt x="457751" y="191836"/>
                    <a:pt x="461370" y="197074"/>
                  </a:cubicBezTo>
                  <a:lnTo>
                    <a:pt x="446464" y="207360"/>
                  </a:lnTo>
                  <a:cubicBezTo>
                    <a:pt x="443179" y="202598"/>
                    <a:pt x="439702" y="198074"/>
                    <a:pt x="435988" y="193693"/>
                  </a:cubicBezTo>
                  <a:close/>
                  <a:moveTo>
                    <a:pt x="159882" y="181836"/>
                  </a:moveTo>
                  <a:lnTo>
                    <a:pt x="173692" y="193550"/>
                  </a:lnTo>
                  <a:cubicBezTo>
                    <a:pt x="164740" y="204074"/>
                    <a:pt x="157120" y="215646"/>
                    <a:pt x="150930" y="227980"/>
                  </a:cubicBezTo>
                  <a:lnTo>
                    <a:pt x="134739" y="219885"/>
                  </a:lnTo>
                  <a:cubicBezTo>
                    <a:pt x="141548" y="206265"/>
                    <a:pt x="150025" y="193455"/>
                    <a:pt x="159882" y="181836"/>
                  </a:cubicBezTo>
                  <a:close/>
                  <a:moveTo>
                    <a:pt x="403653" y="142453"/>
                  </a:moveTo>
                  <a:cubicBezTo>
                    <a:pt x="415606" y="149787"/>
                    <a:pt x="426749" y="158359"/>
                    <a:pt x="436797" y="168121"/>
                  </a:cubicBezTo>
                  <a:lnTo>
                    <a:pt x="424225" y="181121"/>
                  </a:lnTo>
                  <a:cubicBezTo>
                    <a:pt x="415082" y="172311"/>
                    <a:pt x="405034" y="164549"/>
                    <a:pt x="394224" y="157930"/>
                  </a:cubicBezTo>
                  <a:close/>
                  <a:moveTo>
                    <a:pt x="331936" y="140644"/>
                  </a:moveTo>
                  <a:lnTo>
                    <a:pt x="350080" y="140644"/>
                  </a:lnTo>
                  <a:lnTo>
                    <a:pt x="350080" y="163549"/>
                  </a:lnTo>
                  <a:lnTo>
                    <a:pt x="331936" y="163549"/>
                  </a:lnTo>
                  <a:close/>
                  <a:moveTo>
                    <a:pt x="259553" y="140644"/>
                  </a:moveTo>
                  <a:lnTo>
                    <a:pt x="277649" y="140644"/>
                  </a:lnTo>
                  <a:lnTo>
                    <a:pt x="277649" y="163549"/>
                  </a:lnTo>
                  <a:lnTo>
                    <a:pt x="259553" y="163549"/>
                  </a:lnTo>
                  <a:close/>
                  <a:moveTo>
                    <a:pt x="295745" y="115309"/>
                  </a:moveTo>
                  <a:lnTo>
                    <a:pt x="313840" y="115309"/>
                  </a:lnTo>
                  <a:lnTo>
                    <a:pt x="313840" y="163549"/>
                  </a:lnTo>
                  <a:lnTo>
                    <a:pt x="295745" y="163549"/>
                  </a:lnTo>
                  <a:close/>
                  <a:moveTo>
                    <a:pt x="481418" y="110547"/>
                  </a:moveTo>
                  <a:cubicBezTo>
                    <a:pt x="484466" y="113357"/>
                    <a:pt x="487466" y="116214"/>
                    <a:pt x="490418" y="119167"/>
                  </a:cubicBezTo>
                  <a:cubicBezTo>
                    <a:pt x="493371" y="122119"/>
                    <a:pt x="496228" y="125119"/>
                    <a:pt x="499038" y="128167"/>
                  </a:cubicBezTo>
                  <a:lnTo>
                    <a:pt x="485704" y="140405"/>
                  </a:lnTo>
                  <a:cubicBezTo>
                    <a:pt x="483037" y="137501"/>
                    <a:pt x="480370" y="134691"/>
                    <a:pt x="477608" y="131977"/>
                  </a:cubicBezTo>
                  <a:cubicBezTo>
                    <a:pt x="474894" y="129215"/>
                    <a:pt x="472037" y="126548"/>
                    <a:pt x="469180" y="123881"/>
                  </a:cubicBezTo>
                  <a:close/>
                  <a:moveTo>
                    <a:pt x="128167" y="110547"/>
                  </a:moveTo>
                  <a:lnTo>
                    <a:pt x="140406" y="123881"/>
                  </a:lnTo>
                  <a:cubicBezTo>
                    <a:pt x="137548" y="126548"/>
                    <a:pt x="134691" y="129215"/>
                    <a:pt x="131977" y="131977"/>
                  </a:cubicBezTo>
                  <a:cubicBezTo>
                    <a:pt x="129215" y="134691"/>
                    <a:pt x="126548" y="137501"/>
                    <a:pt x="123881" y="140405"/>
                  </a:cubicBezTo>
                  <a:lnTo>
                    <a:pt x="110547" y="128167"/>
                  </a:lnTo>
                  <a:cubicBezTo>
                    <a:pt x="113357" y="125119"/>
                    <a:pt x="116214" y="122119"/>
                    <a:pt x="119167" y="119167"/>
                  </a:cubicBezTo>
                  <a:cubicBezTo>
                    <a:pt x="122119" y="116214"/>
                    <a:pt x="125119" y="113357"/>
                    <a:pt x="128167" y="110547"/>
                  </a:cubicBezTo>
                  <a:close/>
                  <a:moveTo>
                    <a:pt x="304743" y="96565"/>
                  </a:moveTo>
                  <a:cubicBezTo>
                    <a:pt x="189938" y="96565"/>
                    <a:pt x="96561" y="189963"/>
                    <a:pt x="96561" y="304792"/>
                  </a:cubicBezTo>
                  <a:cubicBezTo>
                    <a:pt x="96561" y="419622"/>
                    <a:pt x="189938" y="513020"/>
                    <a:pt x="304743" y="513020"/>
                  </a:cubicBezTo>
                  <a:cubicBezTo>
                    <a:pt x="419548" y="513020"/>
                    <a:pt x="512925" y="419622"/>
                    <a:pt x="512925" y="304792"/>
                  </a:cubicBezTo>
                  <a:cubicBezTo>
                    <a:pt x="512925" y="189963"/>
                    <a:pt x="419548" y="96565"/>
                    <a:pt x="304743" y="96565"/>
                  </a:cubicBezTo>
                  <a:close/>
                  <a:moveTo>
                    <a:pt x="304743" y="78467"/>
                  </a:moveTo>
                  <a:cubicBezTo>
                    <a:pt x="429547" y="78467"/>
                    <a:pt x="531019" y="179961"/>
                    <a:pt x="531019" y="304792"/>
                  </a:cubicBezTo>
                  <a:cubicBezTo>
                    <a:pt x="531019" y="429624"/>
                    <a:pt x="429547" y="531118"/>
                    <a:pt x="304743" y="531118"/>
                  </a:cubicBezTo>
                  <a:cubicBezTo>
                    <a:pt x="179939" y="531118"/>
                    <a:pt x="78467" y="429624"/>
                    <a:pt x="78467" y="304792"/>
                  </a:cubicBezTo>
                  <a:cubicBezTo>
                    <a:pt x="78467" y="179961"/>
                    <a:pt x="179939" y="78467"/>
                    <a:pt x="304743" y="78467"/>
                  </a:cubicBezTo>
                  <a:close/>
                  <a:moveTo>
                    <a:pt x="304793" y="42259"/>
                  </a:moveTo>
                  <a:cubicBezTo>
                    <a:pt x="308840" y="42259"/>
                    <a:pt x="313079" y="42354"/>
                    <a:pt x="317269" y="42545"/>
                  </a:cubicBezTo>
                  <a:lnTo>
                    <a:pt x="316460" y="60641"/>
                  </a:lnTo>
                  <a:cubicBezTo>
                    <a:pt x="312507" y="60450"/>
                    <a:pt x="308602" y="60355"/>
                    <a:pt x="304793" y="60355"/>
                  </a:cubicBezTo>
                  <a:cubicBezTo>
                    <a:pt x="300983" y="60355"/>
                    <a:pt x="297078" y="60450"/>
                    <a:pt x="293125" y="60641"/>
                  </a:cubicBezTo>
                  <a:lnTo>
                    <a:pt x="292316" y="42545"/>
                  </a:lnTo>
                  <a:cubicBezTo>
                    <a:pt x="296507" y="42354"/>
                    <a:pt x="300745" y="42259"/>
                    <a:pt x="304793" y="42259"/>
                  </a:cubicBezTo>
                  <a:close/>
                  <a:moveTo>
                    <a:pt x="304793" y="18097"/>
                  </a:moveTo>
                  <a:cubicBezTo>
                    <a:pt x="297507" y="18097"/>
                    <a:pt x="288553" y="21859"/>
                    <a:pt x="285172" y="32480"/>
                  </a:cubicBezTo>
                  <a:cubicBezTo>
                    <a:pt x="280886" y="46148"/>
                    <a:pt x="269932" y="56006"/>
                    <a:pt x="255883" y="58768"/>
                  </a:cubicBezTo>
                  <a:cubicBezTo>
                    <a:pt x="241787" y="61578"/>
                    <a:pt x="227928" y="56672"/>
                    <a:pt x="218689" y="45719"/>
                  </a:cubicBezTo>
                  <a:cubicBezTo>
                    <a:pt x="211545" y="37194"/>
                    <a:pt x="201830" y="37147"/>
                    <a:pt x="195068" y="39909"/>
                  </a:cubicBezTo>
                  <a:cubicBezTo>
                    <a:pt x="188353" y="42719"/>
                    <a:pt x="181495" y="49624"/>
                    <a:pt x="182495" y="60720"/>
                  </a:cubicBezTo>
                  <a:cubicBezTo>
                    <a:pt x="183733" y="75008"/>
                    <a:pt x="177351" y="88247"/>
                    <a:pt x="165445" y="96248"/>
                  </a:cubicBezTo>
                  <a:cubicBezTo>
                    <a:pt x="153539" y="104201"/>
                    <a:pt x="138824" y="105011"/>
                    <a:pt x="126108" y="98391"/>
                  </a:cubicBezTo>
                  <a:cubicBezTo>
                    <a:pt x="116250" y="93248"/>
                    <a:pt x="107249" y="96915"/>
                    <a:pt x="102058" y="102058"/>
                  </a:cubicBezTo>
                  <a:cubicBezTo>
                    <a:pt x="96915" y="107249"/>
                    <a:pt x="93248" y="116250"/>
                    <a:pt x="98391" y="126108"/>
                  </a:cubicBezTo>
                  <a:cubicBezTo>
                    <a:pt x="105011" y="138824"/>
                    <a:pt x="104201" y="153539"/>
                    <a:pt x="96248" y="165445"/>
                  </a:cubicBezTo>
                  <a:cubicBezTo>
                    <a:pt x="88295" y="177351"/>
                    <a:pt x="75008" y="183733"/>
                    <a:pt x="60720" y="182495"/>
                  </a:cubicBezTo>
                  <a:cubicBezTo>
                    <a:pt x="49672" y="181495"/>
                    <a:pt x="42719" y="188353"/>
                    <a:pt x="39909" y="195068"/>
                  </a:cubicBezTo>
                  <a:cubicBezTo>
                    <a:pt x="37147" y="201830"/>
                    <a:pt x="37194" y="211545"/>
                    <a:pt x="45719" y="218689"/>
                  </a:cubicBezTo>
                  <a:cubicBezTo>
                    <a:pt x="56672" y="227928"/>
                    <a:pt x="61578" y="241787"/>
                    <a:pt x="58768" y="255836"/>
                  </a:cubicBezTo>
                  <a:cubicBezTo>
                    <a:pt x="56006" y="269932"/>
                    <a:pt x="46148" y="280886"/>
                    <a:pt x="32480" y="285172"/>
                  </a:cubicBezTo>
                  <a:cubicBezTo>
                    <a:pt x="21859" y="288506"/>
                    <a:pt x="18097" y="297507"/>
                    <a:pt x="18097" y="304793"/>
                  </a:cubicBezTo>
                  <a:cubicBezTo>
                    <a:pt x="18097" y="312079"/>
                    <a:pt x="21859" y="321080"/>
                    <a:pt x="32480" y="324414"/>
                  </a:cubicBezTo>
                  <a:cubicBezTo>
                    <a:pt x="46148" y="328700"/>
                    <a:pt x="56006" y="339654"/>
                    <a:pt x="58768" y="353703"/>
                  </a:cubicBezTo>
                  <a:cubicBezTo>
                    <a:pt x="61578" y="367799"/>
                    <a:pt x="56672" y="381658"/>
                    <a:pt x="45719" y="390897"/>
                  </a:cubicBezTo>
                  <a:cubicBezTo>
                    <a:pt x="37194" y="398041"/>
                    <a:pt x="37147" y="407756"/>
                    <a:pt x="39909" y="414518"/>
                  </a:cubicBezTo>
                  <a:cubicBezTo>
                    <a:pt x="42719" y="421233"/>
                    <a:pt x="49624" y="428091"/>
                    <a:pt x="60720" y="427091"/>
                  </a:cubicBezTo>
                  <a:cubicBezTo>
                    <a:pt x="74960" y="425853"/>
                    <a:pt x="88247" y="432235"/>
                    <a:pt x="96248" y="444141"/>
                  </a:cubicBezTo>
                  <a:cubicBezTo>
                    <a:pt x="104201" y="456047"/>
                    <a:pt x="105011" y="470762"/>
                    <a:pt x="98391" y="483478"/>
                  </a:cubicBezTo>
                  <a:cubicBezTo>
                    <a:pt x="93248" y="493336"/>
                    <a:pt x="96915" y="502337"/>
                    <a:pt x="102058" y="507528"/>
                  </a:cubicBezTo>
                  <a:cubicBezTo>
                    <a:pt x="107201" y="512671"/>
                    <a:pt x="116250" y="516338"/>
                    <a:pt x="126108" y="511195"/>
                  </a:cubicBezTo>
                  <a:cubicBezTo>
                    <a:pt x="138824" y="504575"/>
                    <a:pt x="153539" y="505385"/>
                    <a:pt x="165445" y="513338"/>
                  </a:cubicBezTo>
                  <a:cubicBezTo>
                    <a:pt x="177351" y="521291"/>
                    <a:pt x="183733" y="534578"/>
                    <a:pt x="182495" y="548866"/>
                  </a:cubicBezTo>
                  <a:cubicBezTo>
                    <a:pt x="181495" y="559962"/>
                    <a:pt x="188353" y="566867"/>
                    <a:pt x="195068" y="569677"/>
                  </a:cubicBezTo>
                  <a:cubicBezTo>
                    <a:pt x="201830" y="572439"/>
                    <a:pt x="211545" y="572392"/>
                    <a:pt x="218689" y="563867"/>
                  </a:cubicBezTo>
                  <a:cubicBezTo>
                    <a:pt x="226214" y="554914"/>
                    <a:pt x="236786" y="550008"/>
                    <a:pt x="248073" y="550008"/>
                  </a:cubicBezTo>
                  <a:cubicBezTo>
                    <a:pt x="250692" y="550056"/>
                    <a:pt x="253312" y="550294"/>
                    <a:pt x="255836" y="550818"/>
                  </a:cubicBezTo>
                  <a:cubicBezTo>
                    <a:pt x="269932" y="553580"/>
                    <a:pt x="280886" y="563438"/>
                    <a:pt x="285172" y="577106"/>
                  </a:cubicBezTo>
                  <a:cubicBezTo>
                    <a:pt x="288506" y="587727"/>
                    <a:pt x="297507" y="591489"/>
                    <a:pt x="304793" y="591489"/>
                  </a:cubicBezTo>
                  <a:cubicBezTo>
                    <a:pt x="312079" y="591489"/>
                    <a:pt x="321033" y="587727"/>
                    <a:pt x="324414" y="577106"/>
                  </a:cubicBezTo>
                  <a:cubicBezTo>
                    <a:pt x="328700" y="563438"/>
                    <a:pt x="339654" y="553580"/>
                    <a:pt x="353703" y="550818"/>
                  </a:cubicBezTo>
                  <a:cubicBezTo>
                    <a:pt x="367799" y="548008"/>
                    <a:pt x="381658" y="552914"/>
                    <a:pt x="390897" y="563867"/>
                  </a:cubicBezTo>
                  <a:cubicBezTo>
                    <a:pt x="398041" y="572392"/>
                    <a:pt x="407756" y="572439"/>
                    <a:pt x="414518" y="569677"/>
                  </a:cubicBezTo>
                  <a:cubicBezTo>
                    <a:pt x="421233" y="566867"/>
                    <a:pt x="428091" y="559962"/>
                    <a:pt x="427091" y="548866"/>
                  </a:cubicBezTo>
                  <a:cubicBezTo>
                    <a:pt x="425853" y="534578"/>
                    <a:pt x="432235" y="521339"/>
                    <a:pt x="444141" y="513338"/>
                  </a:cubicBezTo>
                  <a:cubicBezTo>
                    <a:pt x="456047" y="505385"/>
                    <a:pt x="470762" y="504575"/>
                    <a:pt x="483478" y="511195"/>
                  </a:cubicBezTo>
                  <a:cubicBezTo>
                    <a:pt x="493336" y="516338"/>
                    <a:pt x="502337" y="512671"/>
                    <a:pt x="507528" y="507528"/>
                  </a:cubicBezTo>
                  <a:cubicBezTo>
                    <a:pt x="512671" y="502337"/>
                    <a:pt x="516338" y="493336"/>
                    <a:pt x="511195" y="483478"/>
                  </a:cubicBezTo>
                  <a:cubicBezTo>
                    <a:pt x="504575" y="470762"/>
                    <a:pt x="505385" y="456047"/>
                    <a:pt x="513338" y="444141"/>
                  </a:cubicBezTo>
                  <a:cubicBezTo>
                    <a:pt x="521291" y="432235"/>
                    <a:pt x="534578" y="425853"/>
                    <a:pt x="548866" y="427091"/>
                  </a:cubicBezTo>
                  <a:cubicBezTo>
                    <a:pt x="559914" y="428091"/>
                    <a:pt x="566867" y="421233"/>
                    <a:pt x="569677" y="414518"/>
                  </a:cubicBezTo>
                  <a:cubicBezTo>
                    <a:pt x="572439" y="407756"/>
                    <a:pt x="572392" y="398041"/>
                    <a:pt x="563867" y="390897"/>
                  </a:cubicBezTo>
                  <a:cubicBezTo>
                    <a:pt x="552914" y="381658"/>
                    <a:pt x="548008" y="367799"/>
                    <a:pt x="550818" y="353750"/>
                  </a:cubicBezTo>
                  <a:cubicBezTo>
                    <a:pt x="553580" y="339654"/>
                    <a:pt x="563438" y="328700"/>
                    <a:pt x="577107" y="324414"/>
                  </a:cubicBezTo>
                  <a:cubicBezTo>
                    <a:pt x="587727" y="321080"/>
                    <a:pt x="591489" y="312079"/>
                    <a:pt x="591489" y="304793"/>
                  </a:cubicBezTo>
                  <a:cubicBezTo>
                    <a:pt x="591489" y="297507"/>
                    <a:pt x="587727" y="288553"/>
                    <a:pt x="577107" y="285172"/>
                  </a:cubicBezTo>
                  <a:cubicBezTo>
                    <a:pt x="563438" y="280886"/>
                    <a:pt x="553580" y="269932"/>
                    <a:pt x="550818" y="255836"/>
                  </a:cubicBezTo>
                  <a:cubicBezTo>
                    <a:pt x="548008" y="241787"/>
                    <a:pt x="552914" y="227928"/>
                    <a:pt x="563867" y="218689"/>
                  </a:cubicBezTo>
                  <a:cubicBezTo>
                    <a:pt x="572392" y="211545"/>
                    <a:pt x="572439" y="201830"/>
                    <a:pt x="569677" y="195068"/>
                  </a:cubicBezTo>
                  <a:cubicBezTo>
                    <a:pt x="566867" y="188353"/>
                    <a:pt x="559962" y="181495"/>
                    <a:pt x="548866" y="182495"/>
                  </a:cubicBezTo>
                  <a:cubicBezTo>
                    <a:pt x="534626" y="183733"/>
                    <a:pt x="521339" y="177351"/>
                    <a:pt x="513338" y="165445"/>
                  </a:cubicBezTo>
                  <a:cubicBezTo>
                    <a:pt x="505385" y="153539"/>
                    <a:pt x="504575" y="138824"/>
                    <a:pt x="511195" y="126108"/>
                  </a:cubicBezTo>
                  <a:cubicBezTo>
                    <a:pt x="516338" y="116250"/>
                    <a:pt x="512671" y="107249"/>
                    <a:pt x="507528" y="102058"/>
                  </a:cubicBezTo>
                  <a:cubicBezTo>
                    <a:pt x="502337" y="96915"/>
                    <a:pt x="493336" y="93248"/>
                    <a:pt x="483478" y="98391"/>
                  </a:cubicBezTo>
                  <a:cubicBezTo>
                    <a:pt x="470762" y="105011"/>
                    <a:pt x="456047" y="104201"/>
                    <a:pt x="444141" y="96248"/>
                  </a:cubicBezTo>
                  <a:cubicBezTo>
                    <a:pt x="432235" y="88247"/>
                    <a:pt x="425853" y="75008"/>
                    <a:pt x="427091" y="60720"/>
                  </a:cubicBezTo>
                  <a:cubicBezTo>
                    <a:pt x="428091" y="49624"/>
                    <a:pt x="421233" y="42719"/>
                    <a:pt x="414518" y="39909"/>
                  </a:cubicBezTo>
                  <a:cubicBezTo>
                    <a:pt x="407756" y="37147"/>
                    <a:pt x="398041" y="37194"/>
                    <a:pt x="390897" y="45719"/>
                  </a:cubicBezTo>
                  <a:cubicBezTo>
                    <a:pt x="381658" y="56672"/>
                    <a:pt x="367799" y="61578"/>
                    <a:pt x="353750" y="58768"/>
                  </a:cubicBezTo>
                  <a:cubicBezTo>
                    <a:pt x="339654" y="56006"/>
                    <a:pt x="328700" y="46148"/>
                    <a:pt x="324414" y="32480"/>
                  </a:cubicBezTo>
                  <a:cubicBezTo>
                    <a:pt x="321080" y="21859"/>
                    <a:pt x="312079" y="18097"/>
                    <a:pt x="304793" y="18097"/>
                  </a:cubicBezTo>
                  <a:close/>
                  <a:moveTo>
                    <a:pt x="304793" y="0"/>
                  </a:moveTo>
                  <a:cubicBezTo>
                    <a:pt x="322033" y="0"/>
                    <a:pt x="336511" y="10620"/>
                    <a:pt x="341654" y="27050"/>
                  </a:cubicBezTo>
                  <a:cubicBezTo>
                    <a:pt x="343940" y="34289"/>
                    <a:pt x="349798" y="39528"/>
                    <a:pt x="357275" y="41004"/>
                  </a:cubicBezTo>
                  <a:cubicBezTo>
                    <a:pt x="364752" y="42528"/>
                    <a:pt x="372133" y="39909"/>
                    <a:pt x="377038" y="34099"/>
                  </a:cubicBezTo>
                  <a:cubicBezTo>
                    <a:pt x="388087" y="20859"/>
                    <a:pt x="405518" y="16621"/>
                    <a:pt x="421424" y="23193"/>
                  </a:cubicBezTo>
                  <a:cubicBezTo>
                    <a:pt x="437330" y="29813"/>
                    <a:pt x="446665" y="45147"/>
                    <a:pt x="445141" y="62292"/>
                  </a:cubicBezTo>
                  <a:cubicBezTo>
                    <a:pt x="444474" y="69912"/>
                    <a:pt x="447855" y="76960"/>
                    <a:pt x="454189" y="81199"/>
                  </a:cubicBezTo>
                  <a:cubicBezTo>
                    <a:pt x="460523" y="85437"/>
                    <a:pt x="468381" y="85818"/>
                    <a:pt x="475096" y="82342"/>
                  </a:cubicBezTo>
                  <a:cubicBezTo>
                    <a:pt x="490383" y="74389"/>
                    <a:pt x="508147" y="77103"/>
                    <a:pt x="520291" y="89295"/>
                  </a:cubicBezTo>
                  <a:cubicBezTo>
                    <a:pt x="532483" y="101439"/>
                    <a:pt x="535245" y="119203"/>
                    <a:pt x="527244" y="134490"/>
                  </a:cubicBezTo>
                  <a:cubicBezTo>
                    <a:pt x="523768" y="141205"/>
                    <a:pt x="524149" y="149063"/>
                    <a:pt x="528387" y="155397"/>
                  </a:cubicBezTo>
                  <a:cubicBezTo>
                    <a:pt x="532626" y="161731"/>
                    <a:pt x="539722" y="165112"/>
                    <a:pt x="547294" y="164445"/>
                  </a:cubicBezTo>
                  <a:cubicBezTo>
                    <a:pt x="564439" y="162921"/>
                    <a:pt x="579773" y="172256"/>
                    <a:pt x="586393" y="188162"/>
                  </a:cubicBezTo>
                  <a:cubicBezTo>
                    <a:pt x="592965" y="204068"/>
                    <a:pt x="588727" y="221499"/>
                    <a:pt x="575535" y="232548"/>
                  </a:cubicBezTo>
                  <a:cubicBezTo>
                    <a:pt x="569677" y="237453"/>
                    <a:pt x="567058" y="244834"/>
                    <a:pt x="568582" y="252311"/>
                  </a:cubicBezTo>
                  <a:cubicBezTo>
                    <a:pt x="570058" y="259788"/>
                    <a:pt x="575297" y="265646"/>
                    <a:pt x="582536" y="267932"/>
                  </a:cubicBezTo>
                  <a:cubicBezTo>
                    <a:pt x="598966" y="273075"/>
                    <a:pt x="609586" y="287553"/>
                    <a:pt x="609586" y="304793"/>
                  </a:cubicBezTo>
                  <a:cubicBezTo>
                    <a:pt x="609586" y="322033"/>
                    <a:pt x="598966" y="336511"/>
                    <a:pt x="582536" y="341654"/>
                  </a:cubicBezTo>
                  <a:cubicBezTo>
                    <a:pt x="575297" y="343940"/>
                    <a:pt x="570058" y="349798"/>
                    <a:pt x="568582" y="357275"/>
                  </a:cubicBezTo>
                  <a:cubicBezTo>
                    <a:pt x="567058" y="364752"/>
                    <a:pt x="569677" y="372133"/>
                    <a:pt x="575487" y="377038"/>
                  </a:cubicBezTo>
                  <a:cubicBezTo>
                    <a:pt x="588727" y="388087"/>
                    <a:pt x="592965" y="405518"/>
                    <a:pt x="586393" y="421424"/>
                  </a:cubicBezTo>
                  <a:cubicBezTo>
                    <a:pt x="579773" y="437330"/>
                    <a:pt x="564439" y="446665"/>
                    <a:pt x="547294" y="445141"/>
                  </a:cubicBezTo>
                  <a:cubicBezTo>
                    <a:pt x="539674" y="444474"/>
                    <a:pt x="532626" y="447855"/>
                    <a:pt x="528387" y="454189"/>
                  </a:cubicBezTo>
                  <a:cubicBezTo>
                    <a:pt x="524149" y="460523"/>
                    <a:pt x="523768" y="468381"/>
                    <a:pt x="527244" y="475096"/>
                  </a:cubicBezTo>
                  <a:cubicBezTo>
                    <a:pt x="535197" y="490383"/>
                    <a:pt x="532483" y="508147"/>
                    <a:pt x="520291" y="520291"/>
                  </a:cubicBezTo>
                  <a:cubicBezTo>
                    <a:pt x="508147" y="532483"/>
                    <a:pt x="490383" y="535197"/>
                    <a:pt x="475096" y="527244"/>
                  </a:cubicBezTo>
                  <a:cubicBezTo>
                    <a:pt x="468381" y="523768"/>
                    <a:pt x="460523" y="524149"/>
                    <a:pt x="454189" y="528387"/>
                  </a:cubicBezTo>
                  <a:cubicBezTo>
                    <a:pt x="447855" y="532626"/>
                    <a:pt x="444474" y="539722"/>
                    <a:pt x="445141" y="547294"/>
                  </a:cubicBezTo>
                  <a:cubicBezTo>
                    <a:pt x="446665" y="564439"/>
                    <a:pt x="437330" y="579773"/>
                    <a:pt x="421424" y="586393"/>
                  </a:cubicBezTo>
                  <a:cubicBezTo>
                    <a:pt x="405518" y="592965"/>
                    <a:pt x="388087" y="588727"/>
                    <a:pt x="377038" y="575535"/>
                  </a:cubicBezTo>
                  <a:cubicBezTo>
                    <a:pt x="372133" y="569677"/>
                    <a:pt x="364752" y="567058"/>
                    <a:pt x="357275" y="568582"/>
                  </a:cubicBezTo>
                  <a:cubicBezTo>
                    <a:pt x="349798" y="570058"/>
                    <a:pt x="343940" y="575297"/>
                    <a:pt x="341654" y="582536"/>
                  </a:cubicBezTo>
                  <a:cubicBezTo>
                    <a:pt x="336511" y="598966"/>
                    <a:pt x="322033" y="609586"/>
                    <a:pt x="304793" y="609586"/>
                  </a:cubicBezTo>
                  <a:cubicBezTo>
                    <a:pt x="287553" y="609586"/>
                    <a:pt x="273075" y="598966"/>
                    <a:pt x="267932" y="582536"/>
                  </a:cubicBezTo>
                  <a:cubicBezTo>
                    <a:pt x="265646" y="575297"/>
                    <a:pt x="259788" y="570058"/>
                    <a:pt x="252311" y="568582"/>
                  </a:cubicBezTo>
                  <a:cubicBezTo>
                    <a:pt x="244835" y="567058"/>
                    <a:pt x="237453" y="569677"/>
                    <a:pt x="232548" y="575487"/>
                  </a:cubicBezTo>
                  <a:cubicBezTo>
                    <a:pt x="221499" y="588727"/>
                    <a:pt x="204068" y="592965"/>
                    <a:pt x="188162" y="586393"/>
                  </a:cubicBezTo>
                  <a:cubicBezTo>
                    <a:pt x="172256" y="579773"/>
                    <a:pt x="162921" y="564439"/>
                    <a:pt x="164445" y="547294"/>
                  </a:cubicBezTo>
                  <a:cubicBezTo>
                    <a:pt x="165112" y="539674"/>
                    <a:pt x="161731" y="532626"/>
                    <a:pt x="155397" y="528387"/>
                  </a:cubicBezTo>
                  <a:cubicBezTo>
                    <a:pt x="149063" y="524149"/>
                    <a:pt x="141205" y="523768"/>
                    <a:pt x="134490" y="527244"/>
                  </a:cubicBezTo>
                  <a:cubicBezTo>
                    <a:pt x="119203" y="535197"/>
                    <a:pt x="101439" y="532483"/>
                    <a:pt x="89295" y="520291"/>
                  </a:cubicBezTo>
                  <a:cubicBezTo>
                    <a:pt x="77103" y="508147"/>
                    <a:pt x="74341" y="490383"/>
                    <a:pt x="82342" y="475096"/>
                  </a:cubicBezTo>
                  <a:cubicBezTo>
                    <a:pt x="85818" y="468381"/>
                    <a:pt x="85437" y="460523"/>
                    <a:pt x="81199" y="454189"/>
                  </a:cubicBezTo>
                  <a:cubicBezTo>
                    <a:pt x="76960" y="447855"/>
                    <a:pt x="69864" y="444474"/>
                    <a:pt x="62292" y="445141"/>
                  </a:cubicBezTo>
                  <a:cubicBezTo>
                    <a:pt x="45147" y="446665"/>
                    <a:pt x="29813" y="437330"/>
                    <a:pt x="23193" y="421424"/>
                  </a:cubicBezTo>
                  <a:cubicBezTo>
                    <a:pt x="16621" y="405518"/>
                    <a:pt x="20859" y="388087"/>
                    <a:pt x="34051" y="377038"/>
                  </a:cubicBezTo>
                  <a:cubicBezTo>
                    <a:pt x="39909" y="372133"/>
                    <a:pt x="42528" y="364752"/>
                    <a:pt x="41004" y="357275"/>
                  </a:cubicBezTo>
                  <a:cubicBezTo>
                    <a:pt x="39528" y="349798"/>
                    <a:pt x="34289" y="343940"/>
                    <a:pt x="27050" y="341654"/>
                  </a:cubicBezTo>
                  <a:cubicBezTo>
                    <a:pt x="10620" y="336511"/>
                    <a:pt x="0" y="322033"/>
                    <a:pt x="0" y="304793"/>
                  </a:cubicBezTo>
                  <a:cubicBezTo>
                    <a:pt x="0" y="287553"/>
                    <a:pt x="10620" y="273075"/>
                    <a:pt x="27050" y="267932"/>
                  </a:cubicBezTo>
                  <a:cubicBezTo>
                    <a:pt x="34289" y="265646"/>
                    <a:pt x="39528" y="259788"/>
                    <a:pt x="41004" y="252311"/>
                  </a:cubicBezTo>
                  <a:cubicBezTo>
                    <a:pt x="42528" y="244834"/>
                    <a:pt x="39909" y="237453"/>
                    <a:pt x="34099" y="232548"/>
                  </a:cubicBezTo>
                  <a:cubicBezTo>
                    <a:pt x="20859" y="221499"/>
                    <a:pt x="16621" y="204068"/>
                    <a:pt x="23193" y="188162"/>
                  </a:cubicBezTo>
                  <a:cubicBezTo>
                    <a:pt x="29813" y="172256"/>
                    <a:pt x="45147" y="162921"/>
                    <a:pt x="62292" y="164445"/>
                  </a:cubicBezTo>
                  <a:cubicBezTo>
                    <a:pt x="69912" y="165112"/>
                    <a:pt x="76960" y="161731"/>
                    <a:pt x="81199" y="155397"/>
                  </a:cubicBezTo>
                  <a:cubicBezTo>
                    <a:pt x="85437" y="149063"/>
                    <a:pt x="85866" y="141205"/>
                    <a:pt x="82342" y="134490"/>
                  </a:cubicBezTo>
                  <a:cubicBezTo>
                    <a:pt x="74389" y="119203"/>
                    <a:pt x="77103" y="101439"/>
                    <a:pt x="89295" y="89295"/>
                  </a:cubicBezTo>
                  <a:cubicBezTo>
                    <a:pt x="101439" y="77103"/>
                    <a:pt x="119203" y="74389"/>
                    <a:pt x="134490" y="82342"/>
                  </a:cubicBezTo>
                  <a:cubicBezTo>
                    <a:pt x="141205" y="85818"/>
                    <a:pt x="149063" y="85437"/>
                    <a:pt x="155397" y="81199"/>
                  </a:cubicBezTo>
                  <a:cubicBezTo>
                    <a:pt x="161731" y="76960"/>
                    <a:pt x="165112" y="69912"/>
                    <a:pt x="164445" y="62292"/>
                  </a:cubicBezTo>
                  <a:cubicBezTo>
                    <a:pt x="162921" y="45147"/>
                    <a:pt x="172256" y="29813"/>
                    <a:pt x="188162" y="23193"/>
                  </a:cubicBezTo>
                  <a:cubicBezTo>
                    <a:pt x="204068" y="16621"/>
                    <a:pt x="221499" y="20859"/>
                    <a:pt x="232548" y="34051"/>
                  </a:cubicBezTo>
                  <a:cubicBezTo>
                    <a:pt x="237453" y="39909"/>
                    <a:pt x="244882" y="42528"/>
                    <a:pt x="252311" y="41004"/>
                  </a:cubicBezTo>
                  <a:cubicBezTo>
                    <a:pt x="259788" y="39528"/>
                    <a:pt x="265646" y="34289"/>
                    <a:pt x="267932" y="27050"/>
                  </a:cubicBezTo>
                  <a:cubicBezTo>
                    <a:pt x="273075" y="10620"/>
                    <a:pt x="287553" y="0"/>
                    <a:pt x="304793" y="0"/>
                  </a:cubicBezTo>
                  <a:close/>
                </a:path>
              </a:pathLst>
            </a:custGeom>
            <a:gradFill>
              <a:gsLst>
                <a:gs pos="0">
                  <a:srgbClr val="AD7231">
                    <a:lumMod val="54000"/>
                    <a:lumOff val="46000"/>
                  </a:srgbClr>
                </a:gs>
                <a:gs pos="100000">
                  <a:srgbClr val="9A5A33">
                    <a:lumMod val="86000"/>
                    <a:lumOff val="14000"/>
                  </a:srgbClr>
                </a:gs>
              </a:gsLst>
              <a:lin ang="0" scaled="1"/>
            </a:gra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pic>
        <p:nvPicPr>
          <p:cNvPr id="238" name="PA-图片 250">
            <a:extLst>
              <a:ext uri="{FF2B5EF4-FFF2-40B4-BE49-F238E27FC236}">
                <a16:creationId xmlns:a16="http://schemas.microsoft.com/office/drawing/2014/main" xmlns="" id="{67305C4E-D2A6-4604-96EA-D5D94ADFD55A}"/>
              </a:ext>
            </a:extLst>
          </p:cNvPr>
          <p:cNvPicPr>
            <a:picLocks noChangeAspect="1"/>
          </p:cNvPicPr>
          <p:nvPr>
            <p:custDataLst>
              <p:tags r:id="rId4"/>
            </p:custDataLst>
          </p:nvPr>
        </p:nvPicPr>
        <p:blipFill>
          <a:blip r:embed="rId9" cstate="screen">
            <a:extLst>
              <a:ext uri="{28A0092B-C50C-407E-A947-70E740481C1C}">
                <a14:useLocalDpi xmlns:a14="http://schemas.microsoft.com/office/drawing/2010/main"/>
              </a:ext>
            </a:extLst>
          </a:blip>
          <a:stretch>
            <a:fillRect/>
          </a:stretch>
        </p:blipFill>
        <p:spPr>
          <a:xfrm>
            <a:off x="2986235" y="3155206"/>
            <a:ext cx="1727789" cy="1380709"/>
          </a:xfrm>
          <a:prstGeom prst="rect">
            <a:avLst/>
          </a:prstGeom>
        </p:spPr>
      </p:pic>
      <p:pic>
        <p:nvPicPr>
          <p:cNvPr id="239" name="PA-图片 251">
            <a:extLst>
              <a:ext uri="{FF2B5EF4-FFF2-40B4-BE49-F238E27FC236}">
                <a16:creationId xmlns:a16="http://schemas.microsoft.com/office/drawing/2014/main" xmlns="" id="{5F9F64A2-7005-46D0-93B2-1B980EF003B1}"/>
              </a:ext>
            </a:extLst>
          </p:cNvPr>
          <p:cNvPicPr>
            <a:picLocks noChangeAspect="1"/>
          </p:cNvPicPr>
          <p:nvPr>
            <p:custDataLst>
              <p:tags r:id="rId5"/>
            </p:custDataLst>
          </p:nvPr>
        </p:nvPicPr>
        <p:blipFill>
          <a:blip r:embed="rId10" cstate="screen">
            <a:extLst>
              <a:ext uri="{28A0092B-C50C-407E-A947-70E740481C1C}">
                <a14:useLocalDpi xmlns:a14="http://schemas.microsoft.com/office/drawing/2010/main"/>
              </a:ext>
            </a:extLst>
          </a:blip>
          <a:stretch>
            <a:fillRect/>
          </a:stretch>
        </p:blipFill>
        <p:spPr>
          <a:xfrm>
            <a:off x="7478874" y="3155206"/>
            <a:ext cx="1727789" cy="1380709"/>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14:ripple dir="l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1500"/>
                                  </p:stCondLst>
                                  <p:childTnLst>
                                    <p:set>
                                      <p:cBhvr>
                                        <p:cTn id="6" dur="1" fill="hold">
                                          <p:stCondLst>
                                            <p:cond delay="0"/>
                                          </p:stCondLst>
                                        </p:cTn>
                                        <p:tgtEl>
                                          <p:spTgt spid="239"/>
                                        </p:tgtEl>
                                        <p:attrNameLst>
                                          <p:attrName>style.visibility</p:attrName>
                                        </p:attrNameLst>
                                      </p:cBhvr>
                                      <p:to>
                                        <p:strVal val="visible"/>
                                      </p:to>
                                    </p:set>
                                    <p:animEffect transition="in" filter="fade">
                                      <p:cBhvr>
                                        <p:cTn id="7" dur="500"/>
                                        <p:tgtEl>
                                          <p:spTgt spid="239"/>
                                        </p:tgtEl>
                                      </p:cBhvr>
                                    </p:animEffect>
                                    <p:anim calcmode="lin" valueType="num">
                                      <p:cBhvr>
                                        <p:cTn id="8" dur="500" fill="hold"/>
                                        <p:tgtEl>
                                          <p:spTgt spid="239"/>
                                        </p:tgtEl>
                                        <p:attrNameLst>
                                          <p:attrName>ppt_x</p:attrName>
                                        </p:attrNameLst>
                                      </p:cBhvr>
                                      <p:tavLst>
                                        <p:tav tm="0">
                                          <p:val>
                                            <p:strVal val="#ppt_x"/>
                                          </p:val>
                                        </p:tav>
                                        <p:tav tm="100000">
                                          <p:val>
                                            <p:strVal val="#ppt_x"/>
                                          </p:val>
                                        </p:tav>
                                      </p:tavLst>
                                    </p:anim>
                                    <p:anim calcmode="lin" valueType="num">
                                      <p:cBhvr>
                                        <p:cTn id="9" dur="500" fill="hold"/>
                                        <p:tgtEl>
                                          <p:spTgt spid="23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1500"/>
                                  </p:stCondLst>
                                  <p:childTnLst>
                                    <p:set>
                                      <p:cBhvr>
                                        <p:cTn id="11" dur="1" fill="hold">
                                          <p:stCondLst>
                                            <p:cond delay="0"/>
                                          </p:stCondLst>
                                        </p:cTn>
                                        <p:tgtEl>
                                          <p:spTgt spid="238"/>
                                        </p:tgtEl>
                                        <p:attrNameLst>
                                          <p:attrName>style.visibility</p:attrName>
                                        </p:attrNameLst>
                                      </p:cBhvr>
                                      <p:to>
                                        <p:strVal val="visible"/>
                                      </p:to>
                                    </p:set>
                                    <p:animEffect transition="in" filter="fade">
                                      <p:cBhvr>
                                        <p:cTn id="12" dur="500"/>
                                        <p:tgtEl>
                                          <p:spTgt spid="238"/>
                                        </p:tgtEl>
                                      </p:cBhvr>
                                    </p:animEffect>
                                    <p:anim calcmode="lin" valueType="num">
                                      <p:cBhvr>
                                        <p:cTn id="13" dur="500" fill="hold"/>
                                        <p:tgtEl>
                                          <p:spTgt spid="238"/>
                                        </p:tgtEl>
                                        <p:attrNameLst>
                                          <p:attrName>ppt_x</p:attrName>
                                        </p:attrNameLst>
                                      </p:cBhvr>
                                      <p:tavLst>
                                        <p:tav tm="0">
                                          <p:val>
                                            <p:strVal val="#ppt_x"/>
                                          </p:val>
                                        </p:tav>
                                        <p:tav tm="100000">
                                          <p:val>
                                            <p:strVal val="#ppt_x"/>
                                          </p:val>
                                        </p:tav>
                                      </p:tavLst>
                                    </p:anim>
                                    <p:anim calcmode="lin" valueType="num">
                                      <p:cBhvr>
                                        <p:cTn id="14" dur="500" fill="hold"/>
                                        <p:tgtEl>
                                          <p:spTgt spid="238"/>
                                        </p:tgtEl>
                                        <p:attrNameLst>
                                          <p:attrName>ppt_y</p:attrName>
                                        </p:attrNameLst>
                                      </p:cBhvr>
                                      <p:tavLst>
                                        <p:tav tm="0">
                                          <p:val>
                                            <p:strVal val="#ppt_y+.1"/>
                                          </p:val>
                                        </p:tav>
                                        <p:tav tm="100000">
                                          <p:val>
                                            <p:strVal val="#ppt_y"/>
                                          </p:val>
                                        </p:tav>
                                      </p:tavLst>
                                    </p:anim>
                                  </p:childTnLst>
                                </p:cTn>
                              </p:par>
                              <p:par>
                                <p:cTn id="15" presetID="10" presetClass="entr" presetSubtype="0" fill="hold" nodeType="withEffect">
                                  <p:stCondLst>
                                    <p:cond delay="0"/>
                                  </p:stCondLst>
                                  <p:childTnLst>
                                    <p:set>
                                      <p:cBhvr>
                                        <p:cTn id="16" dur="1" fill="hold">
                                          <p:stCondLst>
                                            <p:cond delay="0"/>
                                          </p:stCondLst>
                                        </p:cTn>
                                        <p:tgtEl>
                                          <p:spTgt spid="247"/>
                                        </p:tgtEl>
                                        <p:attrNameLst>
                                          <p:attrName>style.visibility</p:attrName>
                                        </p:attrNameLst>
                                      </p:cBhvr>
                                      <p:to>
                                        <p:strVal val="visible"/>
                                      </p:to>
                                    </p:set>
                                    <p:animEffect transition="in" filter="fade">
                                      <p:cBhvr>
                                        <p:cTn id="17" dur="500"/>
                                        <p:tgtEl>
                                          <p:spTgt spid="24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par>
                                <p:cTn id="21" presetID="42" presetClass="entr" presetSubtype="0" fill="hold" grpId="0"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1000"/>
                                        <p:tgtEl>
                                          <p:spTgt spid="2"/>
                                        </p:tgtEl>
                                      </p:cBhvr>
                                    </p:animEffect>
                                    <p:anim calcmode="lin" valueType="num">
                                      <p:cBhvr>
                                        <p:cTn id="24" dur="1000" fill="hold"/>
                                        <p:tgtEl>
                                          <p:spTgt spid="2"/>
                                        </p:tgtEl>
                                        <p:attrNameLst>
                                          <p:attrName>ppt_x</p:attrName>
                                        </p:attrNameLst>
                                      </p:cBhvr>
                                      <p:tavLst>
                                        <p:tav tm="0">
                                          <p:val>
                                            <p:strVal val="#ppt_x"/>
                                          </p:val>
                                        </p:tav>
                                        <p:tav tm="100000">
                                          <p:val>
                                            <p:strVal val="#ppt_x"/>
                                          </p:val>
                                        </p:tav>
                                      </p:tavLst>
                                    </p:anim>
                                    <p:anim calcmode="lin" valueType="num">
                                      <p:cBhvr>
                                        <p:cTn id="25" dur="1000" fill="hold"/>
                                        <p:tgtEl>
                                          <p:spTgt spid="2"/>
                                        </p:tgtEl>
                                        <p:attrNameLst>
                                          <p:attrName>ppt_y</p:attrName>
                                        </p:attrNameLst>
                                      </p:cBhvr>
                                      <p:tavLst>
                                        <p:tav tm="0">
                                          <p:val>
                                            <p:strVal val="#ppt_y+.1"/>
                                          </p:val>
                                        </p:tav>
                                        <p:tav tm="100000">
                                          <p:val>
                                            <p:strVal val="#ppt_y"/>
                                          </p:val>
                                        </p:tav>
                                      </p:tavLst>
                                    </p:anim>
                                  </p:childTnLst>
                                </p:cTn>
                              </p:par>
                              <p:par>
                                <p:cTn id="26" presetID="16" presetClass="entr" presetSubtype="42" fill="hold" nodeType="withEffect">
                                  <p:stCondLst>
                                    <p:cond delay="1000"/>
                                  </p:stCondLst>
                                  <p:childTnLst>
                                    <p:set>
                                      <p:cBhvr>
                                        <p:cTn id="27" dur="1" fill="hold">
                                          <p:stCondLst>
                                            <p:cond delay="0"/>
                                          </p:stCondLst>
                                        </p:cTn>
                                        <p:tgtEl>
                                          <p:spTgt spid="4"/>
                                        </p:tgtEl>
                                        <p:attrNameLst>
                                          <p:attrName>style.visibility</p:attrName>
                                        </p:attrNameLst>
                                      </p:cBhvr>
                                      <p:to>
                                        <p:strVal val="visible"/>
                                      </p:to>
                                    </p:set>
                                    <p:animEffect transition="in" filter="barn(outHorizontal)">
                                      <p:cBhvr>
                                        <p:cTn id="28" dur="500"/>
                                        <p:tgtEl>
                                          <p:spTgt spid="4"/>
                                        </p:tgtEl>
                                      </p:cBhvr>
                                    </p:animEffect>
                                  </p:childTnLst>
                                </p:cTn>
                              </p:par>
                              <p:par>
                                <p:cTn id="29" presetID="42" presetClass="entr" presetSubtype="0" fill="hold" nodeType="withEffect">
                                  <p:stCondLst>
                                    <p:cond delay="150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anim calcmode="lin" valueType="num">
                                      <p:cBhvr>
                                        <p:cTn id="32" dur="500" fill="hold"/>
                                        <p:tgtEl>
                                          <p:spTgt spid="15"/>
                                        </p:tgtEl>
                                        <p:attrNameLst>
                                          <p:attrName>ppt_x</p:attrName>
                                        </p:attrNameLst>
                                      </p:cBhvr>
                                      <p:tavLst>
                                        <p:tav tm="0">
                                          <p:val>
                                            <p:strVal val="#ppt_x"/>
                                          </p:val>
                                        </p:tav>
                                        <p:tav tm="100000">
                                          <p:val>
                                            <p:strVal val="#ppt_x"/>
                                          </p:val>
                                        </p:tav>
                                      </p:tavLst>
                                    </p:anim>
                                    <p:anim calcmode="lin" valueType="num">
                                      <p:cBhvr>
                                        <p:cTn id="33" dur="500" fill="hold"/>
                                        <p:tgtEl>
                                          <p:spTgt spid="15"/>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150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500"/>
                                        <p:tgtEl>
                                          <p:spTgt spid="16"/>
                                        </p:tgtEl>
                                      </p:cBhvr>
                                    </p:animEffect>
                                    <p:anim calcmode="lin" valueType="num">
                                      <p:cBhvr>
                                        <p:cTn id="37" dur="500" fill="hold"/>
                                        <p:tgtEl>
                                          <p:spTgt spid="16"/>
                                        </p:tgtEl>
                                        <p:attrNameLst>
                                          <p:attrName>ppt_x</p:attrName>
                                        </p:attrNameLst>
                                      </p:cBhvr>
                                      <p:tavLst>
                                        <p:tav tm="0">
                                          <p:val>
                                            <p:strVal val="#ppt_x"/>
                                          </p:val>
                                        </p:tav>
                                        <p:tav tm="100000">
                                          <p:val>
                                            <p:strVal val="#ppt_x"/>
                                          </p:val>
                                        </p:tav>
                                      </p:tavLst>
                                    </p:anim>
                                    <p:anim calcmode="lin" valueType="num">
                                      <p:cBhvr>
                                        <p:cTn id="38" dur="500" fill="hold"/>
                                        <p:tgtEl>
                                          <p:spTgt spid="16"/>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15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anim calcmode="lin" valueType="num">
                                      <p:cBhvr>
                                        <p:cTn id="42" dur="500" fill="hold"/>
                                        <p:tgtEl>
                                          <p:spTgt spid="17"/>
                                        </p:tgtEl>
                                        <p:attrNameLst>
                                          <p:attrName>ppt_x</p:attrName>
                                        </p:attrNameLst>
                                      </p:cBhvr>
                                      <p:tavLst>
                                        <p:tav tm="0">
                                          <p:val>
                                            <p:strVal val="#ppt_x"/>
                                          </p:val>
                                        </p:tav>
                                        <p:tav tm="100000">
                                          <p:val>
                                            <p:strVal val="#ppt_x"/>
                                          </p:val>
                                        </p:tav>
                                      </p:tavLst>
                                    </p:anim>
                                    <p:anim calcmode="lin" valueType="num">
                                      <p:cBhvr>
                                        <p:cTn id="43"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A-文本框 24"/>
          <p:cNvSpPr txBox="1"/>
          <p:nvPr>
            <p:custDataLst>
              <p:tags r:id="rId2"/>
            </p:custDataLst>
          </p:nvPr>
        </p:nvSpPr>
        <p:spPr>
          <a:xfrm>
            <a:off x="655550" y="210492"/>
            <a:ext cx="5100235" cy="707886"/>
          </a:xfrm>
          <a:prstGeom prst="rect">
            <a:avLst/>
          </a:prstGeom>
          <a:noFill/>
        </p:spPr>
        <p:txBody>
          <a:bodyPr wrap="square" rtlCol="0">
            <a:spAutoFit/>
          </a:bodyPr>
          <a:lstStyle/>
          <a:p>
            <a:pPr algn="ctr"/>
            <a:r>
              <a:rPr lang="zh-CN" altLang="zh-CN" sz="4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经济制度</a:t>
            </a:r>
            <a:r>
              <a:rPr lang="zh-CN" altLang="en-US" sz="28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之产生原因</a:t>
            </a:r>
            <a:endParaRPr lang="zh-CN" altLang="en-US" sz="3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endParaRPr>
          </a:p>
        </p:txBody>
      </p:sp>
      <p:sp>
        <p:nvSpPr>
          <p:cNvPr id="9" name="PA-文本框 8"/>
          <p:cNvSpPr txBox="1"/>
          <p:nvPr>
            <p:custDataLst>
              <p:tags r:id="rId3"/>
            </p:custDataLst>
          </p:nvPr>
        </p:nvSpPr>
        <p:spPr>
          <a:xfrm>
            <a:off x="338440" y="-10460"/>
            <a:ext cx="944645" cy="1107996"/>
          </a:xfrm>
          <a:prstGeom prst="rect">
            <a:avLst/>
          </a:prstGeom>
          <a:noFill/>
        </p:spPr>
        <p:txBody>
          <a:bodyPr wrap="square">
            <a:spAutoFit/>
          </a:bodyPr>
          <a:lstStyle/>
          <a:p>
            <a:r>
              <a:rPr lang="zh-CN" altLang="en-US" sz="6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贰</a:t>
            </a:r>
            <a:endParaRPr lang="zh-CN" altLang="en-US" sz="6600" dirty="0"/>
          </a:p>
        </p:txBody>
      </p:sp>
      <p:grpSp>
        <p:nvGrpSpPr>
          <p:cNvPr id="24" name="PA-组合 23"/>
          <p:cNvGrpSpPr/>
          <p:nvPr>
            <p:custDataLst>
              <p:tags r:id="rId4"/>
            </p:custDataLst>
          </p:nvPr>
        </p:nvGrpSpPr>
        <p:grpSpPr>
          <a:xfrm>
            <a:off x="550863" y="1337331"/>
            <a:ext cx="2849115" cy="430147"/>
            <a:chOff x="655550" y="1610087"/>
            <a:chExt cx="2849115" cy="430147"/>
          </a:xfrm>
        </p:grpSpPr>
        <p:sp>
          <p:nvSpPr>
            <p:cNvPr id="20" name="PA-圆角矩形 19"/>
            <p:cNvSpPr/>
            <p:nvPr>
              <p:custDataLst>
                <p:tags r:id="rId27"/>
              </p:custDataLst>
            </p:nvPr>
          </p:nvSpPr>
          <p:spPr>
            <a:xfrm>
              <a:off x="655550" y="1620247"/>
              <a:ext cx="2724258" cy="419987"/>
            </a:xfrm>
            <a:prstGeom prst="roundRect">
              <a:avLst>
                <a:gd name="adj" fmla="val 50000"/>
              </a:avLst>
            </a:prstGeom>
            <a:gradFill>
              <a:gsLst>
                <a:gs pos="0">
                  <a:srgbClr val="AD7231">
                    <a:lumMod val="98000"/>
                    <a:lumOff val="2000"/>
                  </a:srgbClr>
                </a:gs>
                <a:gs pos="100000">
                  <a:srgbClr val="E29F58"/>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PA-文本框 17"/>
            <p:cNvSpPr txBox="1"/>
            <p:nvPr>
              <p:custDataLst>
                <p:tags r:id="rId28"/>
              </p:custDataLst>
            </p:nvPr>
          </p:nvSpPr>
          <p:spPr>
            <a:xfrm>
              <a:off x="942172" y="1610087"/>
              <a:ext cx="2562493" cy="419987"/>
            </a:xfrm>
            <a:prstGeom prst="rect">
              <a:avLst/>
            </a:prstGeom>
            <a:noFill/>
          </p:spPr>
          <p:txBody>
            <a:bodyPr wrap="square">
              <a:spAutoFit/>
            </a:bodyPr>
            <a:lstStyle/>
            <a:p>
              <a:pPr algn="ctr">
                <a:lnSpc>
                  <a:spcPct val="130000"/>
                </a:lnSpc>
              </a:pPr>
              <a:r>
                <a:rPr lang="zh-CN" altLang="zh-CN" sz="1800" kern="100" dirty="0">
                  <a:solidFill>
                    <a:schemeClr val="bg1"/>
                  </a:solidFill>
                  <a:effectLst/>
                  <a:latin typeface="思源宋体 CN Heavy" panose="02020900000000000000" pitchFamily="18" charset="-122"/>
                  <a:ea typeface="思源宋体 CN Heavy" panose="02020900000000000000" pitchFamily="18" charset="-122"/>
                  <a:cs typeface="Arial" panose="020B0604020202020204" pitchFamily="34" charset="0"/>
                </a:rPr>
                <a:t>经济制度的原因</a:t>
              </a:r>
              <a:endParaRPr lang="en-US" altLang="zh-CN" sz="1800" kern="100" dirty="0">
                <a:solidFill>
                  <a:schemeClr val="bg1"/>
                </a:solidFill>
                <a:effectLst/>
                <a:latin typeface="思源宋体 CN Heavy" panose="02020900000000000000" pitchFamily="18" charset="-122"/>
                <a:ea typeface="思源宋体 CN Heavy" panose="02020900000000000000" pitchFamily="18" charset="-122"/>
                <a:cs typeface="Arial" panose="020B0604020202020204" pitchFamily="34" charset="0"/>
              </a:endParaRPr>
            </a:p>
          </p:txBody>
        </p:sp>
        <p:sp>
          <p:nvSpPr>
            <p:cNvPr id="23" name="PA-iconfont-1026-796470"/>
            <p:cNvSpPr>
              <a:spLocks noChangeAspect="1"/>
            </p:cNvSpPr>
            <p:nvPr>
              <p:custDataLst>
                <p:tags r:id="rId29"/>
              </p:custDataLst>
            </p:nvPr>
          </p:nvSpPr>
          <p:spPr bwMode="auto">
            <a:xfrm>
              <a:off x="882376" y="1651681"/>
              <a:ext cx="357118" cy="357118"/>
            </a:xfrm>
            <a:custGeom>
              <a:avLst/>
              <a:gdLst>
                <a:gd name="T0" fmla="*/ 0 w 11190"/>
                <a:gd name="T1" fmla="*/ 5595 h 11190"/>
                <a:gd name="T2" fmla="*/ 11190 w 11190"/>
                <a:gd name="T3" fmla="*/ 5595 h 11190"/>
                <a:gd name="T4" fmla="*/ 5595 w 11190"/>
                <a:gd name="T5" fmla="*/ 10187 h 11190"/>
                <a:gd name="T6" fmla="*/ 5595 w 11190"/>
                <a:gd name="T7" fmla="*/ 1003 h 11190"/>
                <a:gd name="T8" fmla="*/ 5595 w 11190"/>
                <a:gd name="T9" fmla="*/ 10187 h 11190"/>
                <a:gd name="T10" fmla="*/ 8109 w 11190"/>
                <a:gd name="T11" fmla="*/ 3887 h 11190"/>
                <a:gd name="T12" fmla="*/ 6097 w 11190"/>
                <a:gd name="T13" fmla="*/ 3385 h 11190"/>
                <a:gd name="T14" fmla="*/ 5595 w 11190"/>
                <a:gd name="T15" fmla="*/ 2584 h 11190"/>
                <a:gd name="T16" fmla="*/ 5093 w 11190"/>
                <a:gd name="T17" fmla="*/ 3385 h 11190"/>
                <a:gd name="T18" fmla="*/ 3081 w 11190"/>
                <a:gd name="T19" fmla="*/ 3887 h 11190"/>
                <a:gd name="T20" fmla="*/ 3081 w 11190"/>
                <a:gd name="T21" fmla="*/ 3970 h 11190"/>
                <a:gd name="T22" fmla="*/ 3086 w 11190"/>
                <a:gd name="T23" fmla="*/ 5506 h 11190"/>
                <a:gd name="T24" fmla="*/ 3583 w 11190"/>
                <a:gd name="T25" fmla="*/ 6062 h 11190"/>
                <a:gd name="T26" fmla="*/ 5093 w 11190"/>
                <a:gd name="T27" fmla="*/ 6801 h 11190"/>
                <a:gd name="T28" fmla="*/ 3081 w 11190"/>
                <a:gd name="T29" fmla="*/ 7303 h 11190"/>
                <a:gd name="T30" fmla="*/ 5093 w 11190"/>
                <a:gd name="T31" fmla="*/ 7805 h 11190"/>
                <a:gd name="T32" fmla="*/ 5595 w 11190"/>
                <a:gd name="T33" fmla="*/ 8606 h 11190"/>
                <a:gd name="T34" fmla="*/ 6097 w 11190"/>
                <a:gd name="T35" fmla="*/ 7805 h 11190"/>
                <a:gd name="T36" fmla="*/ 8109 w 11190"/>
                <a:gd name="T37" fmla="*/ 7303 h 11190"/>
                <a:gd name="T38" fmla="*/ 8109 w 11190"/>
                <a:gd name="T39" fmla="*/ 7293 h 11190"/>
                <a:gd name="T40" fmla="*/ 8109 w 11190"/>
                <a:gd name="T41" fmla="*/ 5560 h 11190"/>
                <a:gd name="T42" fmla="*/ 8106 w 11190"/>
                <a:gd name="T43" fmla="*/ 5533 h 11190"/>
                <a:gd name="T44" fmla="*/ 7887 w 11190"/>
                <a:gd name="T45" fmla="*/ 5144 h 11190"/>
                <a:gd name="T46" fmla="*/ 7787 w 11190"/>
                <a:gd name="T47" fmla="*/ 5093 h 11190"/>
                <a:gd name="T48" fmla="*/ 7655 w 11190"/>
                <a:gd name="T49" fmla="*/ 5063 h 11190"/>
                <a:gd name="T50" fmla="*/ 7607 w 11190"/>
                <a:gd name="T51" fmla="*/ 5058 h 11190"/>
                <a:gd name="T52" fmla="*/ 6097 w 11190"/>
                <a:gd name="T53" fmla="*/ 4389 h 11190"/>
                <a:gd name="T54" fmla="*/ 7105 w 11190"/>
                <a:gd name="T55" fmla="*/ 6062 h 11190"/>
                <a:gd name="T56" fmla="*/ 6097 w 11190"/>
                <a:gd name="T57" fmla="*/ 6801 h 11190"/>
                <a:gd name="T58" fmla="*/ 7105 w 11190"/>
                <a:gd name="T59" fmla="*/ 6062 h 11190"/>
                <a:gd name="T60" fmla="*/ 4085 w 11190"/>
                <a:gd name="T61" fmla="*/ 5058 h 11190"/>
                <a:gd name="T62" fmla="*/ 5093 w 11190"/>
                <a:gd name="T63" fmla="*/ 4389 h 1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90" h="11190">
                  <a:moveTo>
                    <a:pt x="5595" y="0"/>
                  </a:moveTo>
                  <a:cubicBezTo>
                    <a:pt x="2510" y="0"/>
                    <a:pt x="0" y="2510"/>
                    <a:pt x="0" y="5595"/>
                  </a:cubicBezTo>
                  <a:cubicBezTo>
                    <a:pt x="0" y="8680"/>
                    <a:pt x="2510" y="11190"/>
                    <a:pt x="5595" y="11190"/>
                  </a:cubicBezTo>
                  <a:cubicBezTo>
                    <a:pt x="8680" y="11190"/>
                    <a:pt x="11190" y="8680"/>
                    <a:pt x="11190" y="5595"/>
                  </a:cubicBezTo>
                  <a:cubicBezTo>
                    <a:pt x="11190" y="2510"/>
                    <a:pt x="8680" y="0"/>
                    <a:pt x="5595" y="0"/>
                  </a:cubicBezTo>
                  <a:close/>
                  <a:moveTo>
                    <a:pt x="5595" y="10187"/>
                  </a:moveTo>
                  <a:cubicBezTo>
                    <a:pt x="3063" y="10187"/>
                    <a:pt x="1003" y="8127"/>
                    <a:pt x="1003" y="5595"/>
                  </a:cubicBezTo>
                  <a:cubicBezTo>
                    <a:pt x="1003" y="3063"/>
                    <a:pt x="3063" y="1003"/>
                    <a:pt x="5595" y="1003"/>
                  </a:cubicBezTo>
                  <a:cubicBezTo>
                    <a:pt x="8127" y="1003"/>
                    <a:pt x="10187" y="3063"/>
                    <a:pt x="10187" y="5595"/>
                  </a:cubicBezTo>
                  <a:cubicBezTo>
                    <a:pt x="10187" y="8127"/>
                    <a:pt x="8127" y="10187"/>
                    <a:pt x="5595" y="10187"/>
                  </a:cubicBezTo>
                  <a:close/>
                  <a:moveTo>
                    <a:pt x="7607" y="4389"/>
                  </a:moveTo>
                  <a:cubicBezTo>
                    <a:pt x="7884" y="4389"/>
                    <a:pt x="8109" y="4164"/>
                    <a:pt x="8109" y="3887"/>
                  </a:cubicBezTo>
                  <a:cubicBezTo>
                    <a:pt x="8109" y="3610"/>
                    <a:pt x="7884" y="3385"/>
                    <a:pt x="7607" y="3385"/>
                  </a:cubicBezTo>
                  <a:lnTo>
                    <a:pt x="6097" y="3385"/>
                  </a:lnTo>
                  <a:lnTo>
                    <a:pt x="6097" y="3086"/>
                  </a:lnTo>
                  <a:cubicBezTo>
                    <a:pt x="6097" y="2808"/>
                    <a:pt x="5872" y="2584"/>
                    <a:pt x="5595" y="2584"/>
                  </a:cubicBezTo>
                  <a:cubicBezTo>
                    <a:pt x="5318" y="2584"/>
                    <a:pt x="5093" y="2808"/>
                    <a:pt x="5093" y="3086"/>
                  </a:cubicBezTo>
                  <a:lnTo>
                    <a:pt x="5093" y="3385"/>
                  </a:lnTo>
                  <a:lnTo>
                    <a:pt x="3583" y="3385"/>
                  </a:lnTo>
                  <a:cubicBezTo>
                    <a:pt x="3306" y="3385"/>
                    <a:pt x="3081" y="3610"/>
                    <a:pt x="3081" y="3887"/>
                  </a:cubicBezTo>
                  <a:cubicBezTo>
                    <a:pt x="3081" y="3902"/>
                    <a:pt x="3084" y="3916"/>
                    <a:pt x="3085" y="3930"/>
                  </a:cubicBezTo>
                  <a:cubicBezTo>
                    <a:pt x="3084" y="3943"/>
                    <a:pt x="3081" y="3956"/>
                    <a:pt x="3081" y="3970"/>
                  </a:cubicBezTo>
                  <a:lnTo>
                    <a:pt x="3081" y="5453"/>
                  </a:lnTo>
                  <a:cubicBezTo>
                    <a:pt x="3081" y="5471"/>
                    <a:pt x="3084" y="5489"/>
                    <a:pt x="3086" y="5506"/>
                  </a:cubicBezTo>
                  <a:cubicBezTo>
                    <a:pt x="3084" y="5524"/>
                    <a:pt x="3081" y="5542"/>
                    <a:pt x="3081" y="5560"/>
                  </a:cubicBezTo>
                  <a:cubicBezTo>
                    <a:pt x="3081" y="5837"/>
                    <a:pt x="3306" y="6062"/>
                    <a:pt x="3583" y="6062"/>
                  </a:cubicBezTo>
                  <a:lnTo>
                    <a:pt x="5093" y="6062"/>
                  </a:lnTo>
                  <a:lnTo>
                    <a:pt x="5093" y="6801"/>
                  </a:lnTo>
                  <a:lnTo>
                    <a:pt x="3583" y="6801"/>
                  </a:lnTo>
                  <a:cubicBezTo>
                    <a:pt x="3306" y="6801"/>
                    <a:pt x="3081" y="7026"/>
                    <a:pt x="3081" y="7303"/>
                  </a:cubicBezTo>
                  <a:cubicBezTo>
                    <a:pt x="3081" y="7580"/>
                    <a:pt x="3306" y="7805"/>
                    <a:pt x="3583" y="7805"/>
                  </a:cubicBezTo>
                  <a:lnTo>
                    <a:pt x="5093" y="7805"/>
                  </a:lnTo>
                  <a:lnTo>
                    <a:pt x="5093" y="8104"/>
                  </a:lnTo>
                  <a:cubicBezTo>
                    <a:pt x="5093" y="8382"/>
                    <a:pt x="5318" y="8606"/>
                    <a:pt x="5595" y="8606"/>
                  </a:cubicBezTo>
                  <a:cubicBezTo>
                    <a:pt x="5872" y="8606"/>
                    <a:pt x="6097" y="8382"/>
                    <a:pt x="6097" y="8104"/>
                  </a:cubicBezTo>
                  <a:lnTo>
                    <a:pt x="6097" y="7805"/>
                  </a:lnTo>
                  <a:lnTo>
                    <a:pt x="7607" y="7805"/>
                  </a:lnTo>
                  <a:cubicBezTo>
                    <a:pt x="7884" y="7805"/>
                    <a:pt x="8109" y="7580"/>
                    <a:pt x="8109" y="7303"/>
                  </a:cubicBezTo>
                  <a:cubicBezTo>
                    <a:pt x="8109" y="7301"/>
                    <a:pt x="8108" y="7298"/>
                    <a:pt x="8108" y="7296"/>
                  </a:cubicBezTo>
                  <a:cubicBezTo>
                    <a:pt x="8108" y="7295"/>
                    <a:pt x="8109" y="7294"/>
                    <a:pt x="8109" y="7293"/>
                  </a:cubicBezTo>
                  <a:lnTo>
                    <a:pt x="8109" y="5560"/>
                  </a:lnTo>
                  <a:lnTo>
                    <a:pt x="8109" y="5560"/>
                  </a:lnTo>
                  <a:lnTo>
                    <a:pt x="8109" y="5560"/>
                  </a:lnTo>
                  <a:cubicBezTo>
                    <a:pt x="8109" y="5551"/>
                    <a:pt x="8107" y="5542"/>
                    <a:pt x="8106" y="5533"/>
                  </a:cubicBezTo>
                  <a:cubicBezTo>
                    <a:pt x="8098" y="5371"/>
                    <a:pt x="8014" y="5229"/>
                    <a:pt x="7888" y="5144"/>
                  </a:cubicBezTo>
                  <a:cubicBezTo>
                    <a:pt x="7887" y="5144"/>
                    <a:pt x="7887" y="5144"/>
                    <a:pt x="7887" y="5144"/>
                  </a:cubicBezTo>
                  <a:cubicBezTo>
                    <a:pt x="7860" y="5126"/>
                    <a:pt x="7832" y="5110"/>
                    <a:pt x="7802" y="5098"/>
                  </a:cubicBezTo>
                  <a:cubicBezTo>
                    <a:pt x="7798" y="5096"/>
                    <a:pt x="7792" y="5095"/>
                    <a:pt x="7787" y="5093"/>
                  </a:cubicBezTo>
                  <a:cubicBezTo>
                    <a:pt x="7762" y="5083"/>
                    <a:pt x="7736" y="5074"/>
                    <a:pt x="7708" y="5069"/>
                  </a:cubicBezTo>
                  <a:cubicBezTo>
                    <a:pt x="7691" y="5065"/>
                    <a:pt x="7673" y="5065"/>
                    <a:pt x="7655" y="5063"/>
                  </a:cubicBezTo>
                  <a:cubicBezTo>
                    <a:pt x="7639" y="5062"/>
                    <a:pt x="7624" y="5058"/>
                    <a:pt x="7607" y="5058"/>
                  </a:cubicBezTo>
                  <a:lnTo>
                    <a:pt x="7607" y="5058"/>
                  </a:lnTo>
                  <a:lnTo>
                    <a:pt x="6097" y="5058"/>
                  </a:lnTo>
                  <a:lnTo>
                    <a:pt x="6097" y="4389"/>
                  </a:lnTo>
                  <a:lnTo>
                    <a:pt x="7607" y="4389"/>
                  </a:lnTo>
                  <a:close/>
                  <a:moveTo>
                    <a:pt x="7105" y="6062"/>
                  </a:moveTo>
                  <a:lnTo>
                    <a:pt x="7105" y="6801"/>
                  </a:lnTo>
                  <a:lnTo>
                    <a:pt x="6097" y="6801"/>
                  </a:lnTo>
                  <a:lnTo>
                    <a:pt x="6097" y="6062"/>
                  </a:lnTo>
                  <a:lnTo>
                    <a:pt x="7105" y="6062"/>
                  </a:lnTo>
                  <a:close/>
                  <a:moveTo>
                    <a:pt x="5093" y="5058"/>
                  </a:moveTo>
                  <a:lnTo>
                    <a:pt x="4085" y="5058"/>
                  </a:lnTo>
                  <a:lnTo>
                    <a:pt x="4085" y="4389"/>
                  </a:lnTo>
                  <a:lnTo>
                    <a:pt x="5093" y="4389"/>
                  </a:lnTo>
                  <a:lnTo>
                    <a:pt x="5093" y="5058"/>
                  </a:lnTo>
                  <a:close/>
                </a:path>
              </a:pathLst>
            </a:custGeom>
            <a:solidFill>
              <a:schemeClr val="bg1"/>
            </a:solidFill>
            <a:ln>
              <a:noFill/>
            </a:ln>
          </p:spPr>
        </p:sp>
      </p:grpSp>
      <p:grpSp>
        <p:nvGrpSpPr>
          <p:cNvPr id="10" name="PA-组合 9">
            <a:extLst>
              <a:ext uri="{FF2B5EF4-FFF2-40B4-BE49-F238E27FC236}">
                <a16:creationId xmlns:a16="http://schemas.microsoft.com/office/drawing/2014/main" xmlns="" id="{1191ED86-6D06-4EDC-AF3C-24A3BB67E235}"/>
              </a:ext>
            </a:extLst>
          </p:cNvPr>
          <p:cNvGrpSpPr/>
          <p:nvPr>
            <p:custDataLst>
              <p:tags r:id="rId5"/>
            </p:custDataLst>
          </p:nvPr>
        </p:nvGrpSpPr>
        <p:grpSpPr>
          <a:xfrm>
            <a:off x="403287" y="3532958"/>
            <a:ext cx="5595620" cy="1111072"/>
            <a:chOff x="403287" y="3532958"/>
            <a:chExt cx="5595620" cy="1111072"/>
          </a:xfrm>
        </p:grpSpPr>
        <p:sp>
          <p:nvSpPr>
            <p:cNvPr id="15" name="PA-文本框 14"/>
            <p:cNvSpPr txBox="1"/>
            <p:nvPr>
              <p:custDataLst>
                <p:tags r:id="rId24"/>
              </p:custDataLst>
            </p:nvPr>
          </p:nvSpPr>
          <p:spPr>
            <a:xfrm>
              <a:off x="655550" y="3532958"/>
              <a:ext cx="4976178" cy="1077218"/>
            </a:xfrm>
            <a:prstGeom prst="rect">
              <a:avLst/>
            </a:prstGeom>
            <a:noFill/>
          </p:spPr>
          <p:txBody>
            <a:bodyPr wrap="square">
              <a:spAutoFit/>
            </a:bodyPr>
            <a:lstStyle/>
            <a:p>
              <a:r>
                <a:rPr lang="zh-CN" altLang="zh-CN" sz="1800" b="1" kern="100" dirty="0">
                  <a:gradFill>
                    <a:gsLst>
                      <a:gs pos="0">
                        <a:srgbClr val="AD7231">
                          <a:lumMod val="54000"/>
                          <a:lumOff val="46000"/>
                        </a:srgbClr>
                      </a:gs>
                      <a:gs pos="100000">
                        <a:srgbClr val="9A5A33">
                          <a:lumMod val="86000"/>
                          <a:lumOff val="14000"/>
                        </a:srgbClr>
                      </a:gs>
                    </a:gsLst>
                    <a:lin ang="0" scaled="1"/>
                  </a:gradFill>
                  <a:effectLst/>
                  <a:latin typeface="思源宋体 CN Medium" panose="02020500000000000000" pitchFamily="18" charset="-122"/>
                  <a:ea typeface="思源宋体 CN Medium" panose="02020500000000000000" pitchFamily="18" charset="-122"/>
                  <a:cs typeface="Arial" panose="020B0604020202020204" pitchFamily="34" charset="0"/>
                </a:rPr>
                <a:t>“</a:t>
              </a:r>
              <a:r>
                <a:rPr lang="zh-CN" altLang="zh-CN" sz="2800" b="1" kern="100" dirty="0">
                  <a:gradFill>
                    <a:gsLst>
                      <a:gs pos="0">
                        <a:srgbClr val="AD7231">
                          <a:lumMod val="98000"/>
                          <a:lumOff val="2000"/>
                        </a:srgbClr>
                      </a:gs>
                      <a:gs pos="100000">
                        <a:srgbClr val="E29F58"/>
                      </a:gs>
                    </a:gsLst>
                    <a:lin ang="0" scaled="1"/>
                  </a:gradFill>
                  <a:latin typeface="思源宋体 CN Heavy" panose="02020900000000000000" pitchFamily="18" charset="-122"/>
                  <a:ea typeface="思源宋体 CN Heavy" panose="02020900000000000000" pitchFamily="18" charset="-122"/>
                  <a:cs typeface="Times New Roman" panose="02020603050405020304" pitchFamily="18" charset="0"/>
                </a:rPr>
                <a:t>农</a:t>
              </a:r>
              <a:r>
                <a:rPr lang="zh-CN" altLang="zh-CN" sz="1800" b="1" kern="100" dirty="0">
                  <a:gradFill>
                    <a:gsLst>
                      <a:gs pos="0">
                        <a:srgbClr val="AD7231">
                          <a:lumMod val="54000"/>
                          <a:lumOff val="46000"/>
                        </a:srgbClr>
                      </a:gs>
                      <a:gs pos="100000">
                        <a:srgbClr val="9A5A33">
                          <a:lumMod val="86000"/>
                          <a:lumOff val="14000"/>
                        </a:srgbClr>
                      </a:gs>
                    </a:gsLst>
                    <a:lin ang="0" scaled="1"/>
                  </a:gradFill>
                  <a:effectLst/>
                  <a:latin typeface="思源宋体 CN Medium" panose="02020500000000000000" pitchFamily="18" charset="-122"/>
                  <a:ea typeface="思源宋体 CN Medium" panose="02020500000000000000" pitchFamily="18" charset="-122"/>
                  <a:cs typeface="Arial" panose="020B0604020202020204" pitchFamily="34" charset="0"/>
                </a:rPr>
                <a:t>业文明性格”造就了东方人注重伦理道德求同求稳，以“和为贵，忍为高”为处世原则</a:t>
              </a:r>
              <a:r>
                <a:rPr lang="zh-CN" altLang="zh-CN" sz="1800" kern="100" dirty="0">
                  <a:gradFill>
                    <a:gsLst>
                      <a:gs pos="0">
                        <a:srgbClr val="AD7231">
                          <a:lumMod val="54000"/>
                          <a:lumOff val="46000"/>
                        </a:srgbClr>
                      </a:gs>
                      <a:gs pos="100000">
                        <a:srgbClr val="9A5A33">
                          <a:lumMod val="86000"/>
                          <a:lumOff val="14000"/>
                        </a:srgbClr>
                      </a:gs>
                    </a:gsLst>
                    <a:lin ang="0" scaled="1"/>
                  </a:gradFill>
                  <a:effectLst/>
                  <a:latin typeface="思源宋体 CN Medium" panose="02020500000000000000" pitchFamily="18" charset="-122"/>
                  <a:ea typeface="思源宋体 CN Medium" panose="02020500000000000000" pitchFamily="18" charset="-122"/>
                  <a:cs typeface="Arial" panose="020B0604020202020204" pitchFamily="34" charset="0"/>
                </a:rPr>
                <a:t>　　</a:t>
              </a:r>
              <a:endParaRPr lang="zh-CN" altLang="en-US" dirty="0">
                <a:gradFill>
                  <a:gsLst>
                    <a:gs pos="0">
                      <a:srgbClr val="AD7231">
                        <a:lumMod val="54000"/>
                        <a:lumOff val="46000"/>
                      </a:srgbClr>
                    </a:gs>
                    <a:gs pos="100000">
                      <a:srgbClr val="9A5A33">
                        <a:lumMod val="86000"/>
                        <a:lumOff val="14000"/>
                      </a:srgbClr>
                    </a:gs>
                  </a:gsLst>
                  <a:lin ang="0" scaled="1"/>
                </a:gradFill>
              </a:endParaRPr>
            </a:p>
          </p:txBody>
        </p:sp>
        <p:sp>
          <p:nvSpPr>
            <p:cNvPr id="30" name="PA-sprout_231518"/>
            <p:cNvSpPr>
              <a:spLocks noChangeAspect="1"/>
            </p:cNvSpPr>
            <p:nvPr>
              <p:custDataLst>
                <p:tags r:id="rId25"/>
              </p:custDataLst>
            </p:nvPr>
          </p:nvSpPr>
          <p:spPr bwMode="auto">
            <a:xfrm>
              <a:off x="534825" y="3646788"/>
              <a:ext cx="291394" cy="286279"/>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607579" h="596913">
                  <a:moveTo>
                    <a:pt x="0" y="273018"/>
                  </a:moveTo>
                  <a:lnTo>
                    <a:pt x="70847" y="273018"/>
                  </a:lnTo>
                  <a:lnTo>
                    <a:pt x="70847" y="303595"/>
                  </a:lnTo>
                  <a:cubicBezTo>
                    <a:pt x="78857" y="303772"/>
                    <a:pt x="90605" y="304306"/>
                    <a:pt x="104223" y="305817"/>
                  </a:cubicBezTo>
                  <a:lnTo>
                    <a:pt x="86511" y="341282"/>
                  </a:lnTo>
                  <a:lnTo>
                    <a:pt x="125050" y="349281"/>
                  </a:lnTo>
                  <a:cubicBezTo>
                    <a:pt x="144808" y="353459"/>
                    <a:pt x="160562" y="359592"/>
                    <a:pt x="170708" y="367236"/>
                  </a:cubicBezTo>
                  <a:cubicBezTo>
                    <a:pt x="193582" y="384479"/>
                    <a:pt x="222864" y="393990"/>
                    <a:pt x="253036" y="393990"/>
                  </a:cubicBezTo>
                  <a:lnTo>
                    <a:pt x="292554" y="393990"/>
                  </a:lnTo>
                  <a:cubicBezTo>
                    <a:pt x="304124" y="393990"/>
                    <a:pt x="303323" y="405101"/>
                    <a:pt x="303323" y="405101"/>
                  </a:cubicBezTo>
                  <a:lnTo>
                    <a:pt x="303501" y="425011"/>
                  </a:lnTo>
                  <a:lnTo>
                    <a:pt x="212629" y="425011"/>
                  </a:lnTo>
                  <a:cubicBezTo>
                    <a:pt x="180944" y="425011"/>
                    <a:pt x="161986" y="440121"/>
                    <a:pt x="161986" y="465453"/>
                  </a:cubicBezTo>
                  <a:cubicBezTo>
                    <a:pt x="161986" y="471053"/>
                    <a:pt x="166525" y="475586"/>
                    <a:pt x="172132" y="475586"/>
                  </a:cubicBezTo>
                  <a:cubicBezTo>
                    <a:pt x="177739" y="475586"/>
                    <a:pt x="182279" y="471053"/>
                    <a:pt x="182279" y="465453"/>
                  </a:cubicBezTo>
                  <a:cubicBezTo>
                    <a:pt x="182279" y="460476"/>
                    <a:pt x="182279" y="445276"/>
                    <a:pt x="212629" y="445276"/>
                  </a:cubicBezTo>
                  <a:lnTo>
                    <a:pt x="303590" y="445276"/>
                  </a:lnTo>
                  <a:lnTo>
                    <a:pt x="303768" y="464831"/>
                  </a:lnTo>
                  <a:lnTo>
                    <a:pt x="330914" y="465275"/>
                  </a:lnTo>
                  <a:cubicBezTo>
                    <a:pt x="340437" y="465453"/>
                    <a:pt x="349783" y="465631"/>
                    <a:pt x="358950" y="465631"/>
                  </a:cubicBezTo>
                  <a:cubicBezTo>
                    <a:pt x="395352" y="465631"/>
                    <a:pt x="432378" y="463853"/>
                    <a:pt x="456319" y="451143"/>
                  </a:cubicBezTo>
                  <a:lnTo>
                    <a:pt x="456853" y="450787"/>
                  </a:lnTo>
                  <a:lnTo>
                    <a:pt x="543988" y="397634"/>
                  </a:lnTo>
                  <a:lnTo>
                    <a:pt x="568374" y="384924"/>
                  </a:lnTo>
                  <a:lnTo>
                    <a:pt x="556003" y="347770"/>
                  </a:lnTo>
                  <a:cubicBezTo>
                    <a:pt x="577364" y="341637"/>
                    <a:pt x="589824" y="347059"/>
                    <a:pt x="602107" y="364214"/>
                  </a:cubicBezTo>
                  <a:cubicBezTo>
                    <a:pt x="611096" y="376658"/>
                    <a:pt x="608782" y="394257"/>
                    <a:pt x="596856" y="404123"/>
                  </a:cubicBezTo>
                  <a:lnTo>
                    <a:pt x="596589" y="404301"/>
                  </a:lnTo>
                  <a:lnTo>
                    <a:pt x="443147" y="523672"/>
                  </a:lnTo>
                  <a:cubicBezTo>
                    <a:pt x="433268" y="532916"/>
                    <a:pt x="421786" y="538694"/>
                    <a:pt x="409682" y="540383"/>
                  </a:cubicBezTo>
                  <a:cubicBezTo>
                    <a:pt x="405321" y="541360"/>
                    <a:pt x="400514" y="541894"/>
                    <a:pt x="395708" y="541983"/>
                  </a:cubicBezTo>
                  <a:lnTo>
                    <a:pt x="264429" y="561893"/>
                  </a:lnTo>
                  <a:cubicBezTo>
                    <a:pt x="243958" y="565004"/>
                    <a:pt x="223131" y="566604"/>
                    <a:pt x="202571" y="566604"/>
                  </a:cubicBezTo>
                  <a:lnTo>
                    <a:pt x="70847" y="566604"/>
                  </a:lnTo>
                  <a:lnTo>
                    <a:pt x="70847" y="596913"/>
                  </a:lnTo>
                  <a:lnTo>
                    <a:pt x="0" y="596913"/>
                  </a:lnTo>
                  <a:close/>
                  <a:moveTo>
                    <a:pt x="162729" y="113134"/>
                  </a:moveTo>
                  <a:lnTo>
                    <a:pt x="168336" y="150727"/>
                  </a:lnTo>
                  <a:cubicBezTo>
                    <a:pt x="175811" y="200584"/>
                    <a:pt x="214346" y="239066"/>
                    <a:pt x="264273" y="246531"/>
                  </a:cubicBezTo>
                  <a:lnTo>
                    <a:pt x="286522" y="249819"/>
                  </a:lnTo>
                  <a:lnTo>
                    <a:pt x="225738" y="189208"/>
                  </a:lnTo>
                  <a:cubicBezTo>
                    <a:pt x="221822" y="185209"/>
                    <a:pt x="221822" y="178810"/>
                    <a:pt x="225738" y="174900"/>
                  </a:cubicBezTo>
                  <a:cubicBezTo>
                    <a:pt x="229743" y="170901"/>
                    <a:pt x="236150" y="170901"/>
                    <a:pt x="240066" y="174900"/>
                  </a:cubicBezTo>
                  <a:lnTo>
                    <a:pt x="299159" y="233911"/>
                  </a:lnTo>
                  <a:lnTo>
                    <a:pt x="296312" y="214537"/>
                  </a:lnTo>
                  <a:cubicBezTo>
                    <a:pt x="288836" y="164680"/>
                    <a:pt x="250301" y="126198"/>
                    <a:pt x="200374" y="118733"/>
                  </a:cubicBezTo>
                  <a:close/>
                  <a:moveTo>
                    <a:pt x="535977" y="42392"/>
                  </a:moveTo>
                  <a:lnTo>
                    <a:pt x="498332" y="47991"/>
                  </a:lnTo>
                  <a:cubicBezTo>
                    <a:pt x="448405" y="55367"/>
                    <a:pt x="409870" y="93849"/>
                    <a:pt x="402394" y="143795"/>
                  </a:cubicBezTo>
                  <a:lnTo>
                    <a:pt x="399547" y="163080"/>
                  </a:lnTo>
                  <a:lnTo>
                    <a:pt x="468785" y="94026"/>
                  </a:lnTo>
                  <a:cubicBezTo>
                    <a:pt x="472701" y="90027"/>
                    <a:pt x="479109" y="90027"/>
                    <a:pt x="483114" y="94026"/>
                  </a:cubicBezTo>
                  <a:cubicBezTo>
                    <a:pt x="487029" y="97937"/>
                    <a:pt x="487029" y="104336"/>
                    <a:pt x="483114" y="108246"/>
                  </a:cubicBezTo>
                  <a:lnTo>
                    <a:pt x="412273" y="178988"/>
                  </a:lnTo>
                  <a:lnTo>
                    <a:pt x="434433" y="175700"/>
                  </a:lnTo>
                  <a:cubicBezTo>
                    <a:pt x="484360" y="168323"/>
                    <a:pt x="522984" y="129842"/>
                    <a:pt x="530370" y="79896"/>
                  </a:cubicBezTo>
                  <a:close/>
                  <a:moveTo>
                    <a:pt x="425266" y="0"/>
                  </a:moveTo>
                  <a:cubicBezTo>
                    <a:pt x="430873" y="0"/>
                    <a:pt x="435412" y="4532"/>
                    <a:pt x="435412" y="10131"/>
                  </a:cubicBezTo>
                  <a:cubicBezTo>
                    <a:pt x="435412" y="15730"/>
                    <a:pt x="430873" y="20263"/>
                    <a:pt x="425266" y="20263"/>
                  </a:cubicBezTo>
                  <a:cubicBezTo>
                    <a:pt x="386197" y="20263"/>
                    <a:pt x="354426" y="51990"/>
                    <a:pt x="354426" y="91005"/>
                  </a:cubicBezTo>
                  <a:lnTo>
                    <a:pt x="354426" y="192408"/>
                  </a:lnTo>
                  <a:cubicBezTo>
                    <a:pt x="360744" y="187609"/>
                    <a:pt x="368042" y="184320"/>
                    <a:pt x="376141" y="182899"/>
                  </a:cubicBezTo>
                  <a:lnTo>
                    <a:pt x="382370" y="140773"/>
                  </a:lnTo>
                  <a:cubicBezTo>
                    <a:pt x="391181" y="82029"/>
                    <a:pt x="436569" y="36704"/>
                    <a:pt x="495395" y="27906"/>
                  </a:cubicBezTo>
                  <a:lnTo>
                    <a:pt x="560006" y="18307"/>
                  </a:lnTo>
                  <a:lnTo>
                    <a:pt x="550395" y="82917"/>
                  </a:lnTo>
                  <a:cubicBezTo>
                    <a:pt x="541673" y="141662"/>
                    <a:pt x="496285" y="186987"/>
                    <a:pt x="437459" y="195696"/>
                  </a:cubicBezTo>
                  <a:lnTo>
                    <a:pt x="372759" y="205294"/>
                  </a:lnTo>
                  <a:lnTo>
                    <a:pt x="372848" y="204672"/>
                  </a:lnTo>
                  <a:cubicBezTo>
                    <a:pt x="362079" y="209294"/>
                    <a:pt x="354426" y="220047"/>
                    <a:pt x="354426" y="232578"/>
                  </a:cubicBezTo>
                  <a:lnTo>
                    <a:pt x="354426" y="273371"/>
                  </a:lnTo>
                  <a:cubicBezTo>
                    <a:pt x="366084" y="268927"/>
                    <a:pt x="378277" y="279770"/>
                    <a:pt x="390113" y="290434"/>
                  </a:cubicBezTo>
                  <a:cubicBezTo>
                    <a:pt x="395097" y="294878"/>
                    <a:pt x="403195" y="302254"/>
                    <a:pt x="406666" y="303321"/>
                  </a:cubicBezTo>
                  <a:cubicBezTo>
                    <a:pt x="420550" y="301010"/>
                    <a:pt x="481512" y="300210"/>
                    <a:pt x="492102" y="303765"/>
                  </a:cubicBezTo>
                  <a:cubicBezTo>
                    <a:pt x="500646" y="306609"/>
                    <a:pt x="519780" y="321184"/>
                    <a:pt x="525476" y="325628"/>
                  </a:cubicBezTo>
                  <a:lnTo>
                    <a:pt x="527879" y="327494"/>
                  </a:lnTo>
                  <a:lnTo>
                    <a:pt x="543720" y="374952"/>
                  </a:lnTo>
                  <a:lnTo>
                    <a:pt x="534019" y="379928"/>
                  </a:lnTo>
                  <a:lnTo>
                    <a:pt x="446803" y="433252"/>
                  </a:lnTo>
                  <a:cubicBezTo>
                    <a:pt x="428025" y="443205"/>
                    <a:pt x="395542" y="445338"/>
                    <a:pt x="358965" y="445338"/>
                  </a:cubicBezTo>
                  <a:cubicBezTo>
                    <a:pt x="349976" y="445338"/>
                    <a:pt x="340720" y="445249"/>
                    <a:pt x="331287" y="445072"/>
                  </a:cubicBezTo>
                  <a:lnTo>
                    <a:pt x="323900" y="444894"/>
                  </a:lnTo>
                  <a:lnTo>
                    <a:pt x="323722" y="424720"/>
                  </a:lnTo>
                  <a:cubicBezTo>
                    <a:pt x="341432" y="424187"/>
                    <a:pt x="351222" y="420187"/>
                    <a:pt x="353180" y="416455"/>
                  </a:cubicBezTo>
                  <a:cubicBezTo>
                    <a:pt x="354426" y="413966"/>
                    <a:pt x="352735" y="408723"/>
                    <a:pt x="348552" y="402502"/>
                  </a:cubicBezTo>
                  <a:cubicBezTo>
                    <a:pt x="336449" y="384550"/>
                    <a:pt x="315535" y="373796"/>
                    <a:pt x="292574" y="373796"/>
                  </a:cubicBezTo>
                  <a:lnTo>
                    <a:pt x="253060" y="373796"/>
                  </a:lnTo>
                  <a:cubicBezTo>
                    <a:pt x="227251" y="373796"/>
                    <a:pt x="202332" y="365709"/>
                    <a:pt x="182931" y="351045"/>
                  </a:cubicBezTo>
                  <a:cubicBezTo>
                    <a:pt x="170293" y="341536"/>
                    <a:pt x="152227" y="334337"/>
                    <a:pt x="129266" y="329538"/>
                  </a:cubicBezTo>
                  <a:lnTo>
                    <a:pt x="116362" y="326783"/>
                  </a:lnTo>
                  <a:lnTo>
                    <a:pt x="149468" y="260839"/>
                  </a:lnTo>
                  <a:lnTo>
                    <a:pt x="157567" y="263239"/>
                  </a:lnTo>
                  <a:cubicBezTo>
                    <a:pt x="196992" y="274970"/>
                    <a:pt x="255195" y="291590"/>
                    <a:pt x="265252" y="293100"/>
                  </a:cubicBezTo>
                  <a:cubicBezTo>
                    <a:pt x="267388" y="292656"/>
                    <a:pt x="271215" y="291945"/>
                    <a:pt x="276109" y="291056"/>
                  </a:cubicBezTo>
                  <a:cubicBezTo>
                    <a:pt x="298892" y="286790"/>
                    <a:pt x="316781" y="283324"/>
                    <a:pt x="329507" y="280481"/>
                  </a:cubicBezTo>
                  <a:cubicBezTo>
                    <a:pt x="327994" y="278614"/>
                    <a:pt x="326125" y="277015"/>
                    <a:pt x="324078" y="275859"/>
                  </a:cubicBezTo>
                  <a:lnTo>
                    <a:pt x="261336" y="266527"/>
                  </a:lnTo>
                  <a:cubicBezTo>
                    <a:pt x="202510" y="257729"/>
                    <a:pt x="157122" y="212404"/>
                    <a:pt x="148312" y="153660"/>
                  </a:cubicBezTo>
                  <a:lnTo>
                    <a:pt x="138700" y="89138"/>
                  </a:lnTo>
                  <a:lnTo>
                    <a:pt x="203311" y="98737"/>
                  </a:lnTo>
                  <a:cubicBezTo>
                    <a:pt x="262137" y="107535"/>
                    <a:pt x="307525" y="152860"/>
                    <a:pt x="316336" y="211515"/>
                  </a:cubicBezTo>
                  <a:lnTo>
                    <a:pt x="322654" y="253818"/>
                  </a:lnTo>
                  <a:cubicBezTo>
                    <a:pt x="326748" y="254707"/>
                    <a:pt x="330575" y="256396"/>
                    <a:pt x="334224" y="258440"/>
                  </a:cubicBezTo>
                  <a:lnTo>
                    <a:pt x="334224" y="101136"/>
                  </a:lnTo>
                  <a:cubicBezTo>
                    <a:pt x="334224" y="73230"/>
                    <a:pt x="311441" y="50568"/>
                    <a:pt x="283585" y="50568"/>
                  </a:cubicBezTo>
                  <a:cubicBezTo>
                    <a:pt x="277978" y="50568"/>
                    <a:pt x="273440" y="46035"/>
                    <a:pt x="273440" y="40437"/>
                  </a:cubicBezTo>
                  <a:cubicBezTo>
                    <a:pt x="273440" y="34838"/>
                    <a:pt x="277978" y="30394"/>
                    <a:pt x="283585" y="30394"/>
                  </a:cubicBezTo>
                  <a:cubicBezTo>
                    <a:pt x="306724" y="30394"/>
                    <a:pt x="327282" y="41592"/>
                    <a:pt x="340186" y="58744"/>
                  </a:cubicBezTo>
                  <a:cubicBezTo>
                    <a:pt x="353269" y="24528"/>
                    <a:pt x="386464" y="0"/>
                    <a:pt x="425266" y="0"/>
                  </a:cubicBezTo>
                  <a:close/>
                </a:path>
              </a:pathLst>
            </a:custGeom>
            <a:gradFill>
              <a:gsLst>
                <a:gs pos="0">
                  <a:srgbClr val="AD7231">
                    <a:lumMod val="54000"/>
                    <a:lumOff val="46000"/>
                  </a:srgbClr>
                </a:gs>
                <a:gs pos="100000">
                  <a:srgbClr val="9A5A33">
                    <a:lumMod val="86000"/>
                    <a:lumOff val="14000"/>
                  </a:srgbClr>
                </a:gs>
              </a:gsLst>
              <a:lin ang="0" scaled="1"/>
            </a:gradFill>
            <a:ln>
              <a:noFill/>
            </a:ln>
          </p:spPr>
        </p:sp>
        <p:sp>
          <p:nvSpPr>
            <p:cNvPr id="40" name="PA-任意多边形 46-30875"/>
            <p:cNvSpPr>
              <a:spLocks noEditPoints="1"/>
            </p:cNvSpPr>
            <p:nvPr>
              <p:custDataLst>
                <p:tags r:id="rId26"/>
              </p:custDataLst>
            </p:nvPr>
          </p:nvSpPr>
          <p:spPr bwMode="auto">
            <a:xfrm flipV="1">
              <a:off x="403287" y="4486821"/>
              <a:ext cx="5595620" cy="157209"/>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grpSp>
      <p:grpSp>
        <p:nvGrpSpPr>
          <p:cNvPr id="11" name="PA-组合 10">
            <a:extLst>
              <a:ext uri="{FF2B5EF4-FFF2-40B4-BE49-F238E27FC236}">
                <a16:creationId xmlns:a16="http://schemas.microsoft.com/office/drawing/2014/main" xmlns="" id="{EAD4994A-B488-4364-93AD-B77154E1FD11}"/>
              </a:ext>
            </a:extLst>
          </p:cNvPr>
          <p:cNvGrpSpPr/>
          <p:nvPr>
            <p:custDataLst>
              <p:tags r:id="rId6"/>
            </p:custDataLst>
          </p:nvPr>
        </p:nvGrpSpPr>
        <p:grpSpPr>
          <a:xfrm>
            <a:off x="6298799" y="3590805"/>
            <a:ext cx="5613015" cy="1053225"/>
            <a:chOff x="6298799" y="3590805"/>
            <a:chExt cx="5613015" cy="1053225"/>
          </a:xfrm>
        </p:grpSpPr>
        <p:sp>
          <p:nvSpPr>
            <p:cNvPr id="29" name="PA-iconfont-11240-5314389"/>
            <p:cNvSpPr>
              <a:spLocks noChangeAspect="1"/>
            </p:cNvSpPr>
            <p:nvPr>
              <p:custDataLst>
                <p:tags r:id="rId21"/>
              </p:custDataLst>
            </p:nvPr>
          </p:nvSpPr>
          <p:spPr bwMode="auto">
            <a:xfrm>
              <a:off x="6516628" y="3702111"/>
              <a:ext cx="291394" cy="230956"/>
            </a:xfrm>
            <a:custGeom>
              <a:avLst/>
              <a:gdLst>
                <a:gd name="connsiteX0" fmla="*/ 10869 w 607286"/>
                <a:gd name="connsiteY0" fmla="*/ 454738 h 481327"/>
                <a:gd name="connsiteX1" fmla="*/ 10869 w 607286"/>
                <a:gd name="connsiteY1" fmla="*/ 470610 h 481327"/>
                <a:gd name="connsiteX2" fmla="*/ 596553 w 607286"/>
                <a:gd name="connsiteY2" fmla="*/ 470610 h 481327"/>
                <a:gd name="connsiteX3" fmla="*/ 596553 w 607286"/>
                <a:gd name="connsiteY3" fmla="*/ 454738 h 481327"/>
                <a:gd name="connsiteX4" fmla="*/ 572914 w 607286"/>
                <a:gd name="connsiteY4" fmla="*/ 454738 h 481327"/>
                <a:gd name="connsiteX5" fmla="*/ 252017 w 607286"/>
                <a:gd name="connsiteY5" fmla="*/ 454738 h 481327"/>
                <a:gd name="connsiteX6" fmla="*/ 73635 w 607286"/>
                <a:gd name="connsiteY6" fmla="*/ 454738 h 481327"/>
                <a:gd name="connsiteX7" fmla="*/ 34508 w 607286"/>
                <a:gd name="connsiteY7" fmla="*/ 454738 h 481327"/>
                <a:gd name="connsiteX8" fmla="*/ 418806 w 607286"/>
                <a:gd name="connsiteY8" fmla="*/ 263209 h 481327"/>
                <a:gd name="connsiteX9" fmla="*/ 484996 w 607286"/>
                <a:gd name="connsiteY9" fmla="*/ 263209 h 481327"/>
                <a:gd name="connsiteX10" fmla="*/ 484996 w 607286"/>
                <a:gd name="connsiteY10" fmla="*/ 317827 h 481327"/>
                <a:gd name="connsiteX11" fmla="*/ 418806 w 607286"/>
                <a:gd name="connsiteY11" fmla="*/ 317827 h 481327"/>
                <a:gd name="connsiteX12" fmla="*/ 303361 w 607286"/>
                <a:gd name="connsiteY12" fmla="*/ 263209 h 481327"/>
                <a:gd name="connsiteX13" fmla="*/ 369551 w 607286"/>
                <a:gd name="connsiteY13" fmla="*/ 263209 h 481327"/>
                <a:gd name="connsiteX14" fmla="*/ 369551 w 607286"/>
                <a:gd name="connsiteY14" fmla="*/ 317827 h 481327"/>
                <a:gd name="connsiteX15" fmla="*/ 303361 w 607286"/>
                <a:gd name="connsiteY15" fmla="*/ 317827 h 481327"/>
                <a:gd name="connsiteX16" fmla="*/ 84504 w 607286"/>
                <a:gd name="connsiteY16" fmla="*/ 263184 h 481327"/>
                <a:gd name="connsiteX17" fmla="*/ 84504 w 607286"/>
                <a:gd name="connsiteY17" fmla="*/ 444020 h 481327"/>
                <a:gd name="connsiteX18" fmla="*/ 241148 w 607286"/>
                <a:gd name="connsiteY18" fmla="*/ 444020 h 481327"/>
                <a:gd name="connsiteX19" fmla="*/ 241148 w 607286"/>
                <a:gd name="connsiteY19" fmla="*/ 263184 h 481327"/>
                <a:gd name="connsiteX20" fmla="*/ 407982 w 607286"/>
                <a:gd name="connsiteY20" fmla="*/ 252466 h 481327"/>
                <a:gd name="connsiteX21" fmla="*/ 407982 w 607286"/>
                <a:gd name="connsiteY21" fmla="*/ 328708 h 481327"/>
                <a:gd name="connsiteX22" fmla="*/ 495882 w 607286"/>
                <a:gd name="connsiteY22" fmla="*/ 328708 h 481327"/>
                <a:gd name="connsiteX23" fmla="*/ 495882 w 607286"/>
                <a:gd name="connsiteY23" fmla="*/ 252466 h 481327"/>
                <a:gd name="connsiteX24" fmla="*/ 292503 w 607286"/>
                <a:gd name="connsiteY24" fmla="*/ 252466 h 481327"/>
                <a:gd name="connsiteX25" fmla="*/ 292503 w 607286"/>
                <a:gd name="connsiteY25" fmla="*/ 328708 h 481327"/>
                <a:gd name="connsiteX26" fmla="*/ 380267 w 607286"/>
                <a:gd name="connsiteY26" fmla="*/ 328708 h 481327"/>
                <a:gd name="connsiteX27" fmla="*/ 380267 w 607286"/>
                <a:gd name="connsiteY27" fmla="*/ 252466 h 481327"/>
                <a:gd name="connsiteX28" fmla="*/ 39799 w 607286"/>
                <a:gd name="connsiteY28" fmla="*/ 110999 h 481327"/>
                <a:gd name="connsiteX29" fmla="*/ 246556 w 607286"/>
                <a:gd name="connsiteY29" fmla="*/ 110999 h 481327"/>
                <a:gd name="connsiteX30" fmla="*/ 246556 w 607286"/>
                <a:gd name="connsiteY30" fmla="*/ 121866 h 481327"/>
                <a:gd name="connsiteX31" fmla="*/ 39799 w 607286"/>
                <a:gd name="connsiteY31" fmla="*/ 121866 h 481327"/>
                <a:gd name="connsiteX32" fmla="*/ 292503 w 607286"/>
                <a:gd name="connsiteY32" fmla="*/ 0 h 481327"/>
                <a:gd name="connsiteX33" fmla="*/ 380403 w 607286"/>
                <a:gd name="connsiteY33" fmla="*/ 0 h 481327"/>
                <a:gd name="connsiteX34" fmla="*/ 380403 w 607286"/>
                <a:gd name="connsiteY34" fmla="*/ 157232 h 481327"/>
                <a:gd name="connsiteX35" fmla="*/ 407982 w 607286"/>
                <a:gd name="connsiteY35" fmla="*/ 157232 h 481327"/>
                <a:gd name="connsiteX36" fmla="*/ 407982 w 607286"/>
                <a:gd name="connsiteY36" fmla="*/ 0 h 481327"/>
                <a:gd name="connsiteX37" fmla="*/ 495882 w 607286"/>
                <a:gd name="connsiteY37" fmla="*/ 0 h 481327"/>
                <a:gd name="connsiteX38" fmla="*/ 495882 w 607286"/>
                <a:gd name="connsiteY38" fmla="*/ 157232 h 481327"/>
                <a:gd name="connsiteX39" fmla="*/ 572914 w 607286"/>
                <a:gd name="connsiteY39" fmla="*/ 157232 h 481327"/>
                <a:gd name="connsiteX40" fmla="*/ 572914 w 607286"/>
                <a:gd name="connsiteY40" fmla="*/ 443885 h 481327"/>
                <a:gd name="connsiteX41" fmla="*/ 607286 w 607286"/>
                <a:gd name="connsiteY41" fmla="*/ 443885 h 481327"/>
                <a:gd name="connsiteX42" fmla="*/ 607286 w 607286"/>
                <a:gd name="connsiteY42" fmla="*/ 481327 h 481327"/>
                <a:gd name="connsiteX43" fmla="*/ 0 w 607286"/>
                <a:gd name="connsiteY43" fmla="*/ 481327 h 481327"/>
                <a:gd name="connsiteX44" fmla="*/ 0 w 607286"/>
                <a:gd name="connsiteY44" fmla="*/ 443885 h 481327"/>
                <a:gd name="connsiteX45" fmla="*/ 34508 w 607286"/>
                <a:gd name="connsiteY45" fmla="*/ 443885 h 481327"/>
                <a:gd name="connsiteX46" fmla="*/ 34508 w 607286"/>
                <a:gd name="connsiteY46" fmla="*/ 157232 h 481327"/>
                <a:gd name="connsiteX47" fmla="*/ 292503 w 607286"/>
                <a:gd name="connsiteY47" fmla="*/ 157232 h 48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07286" h="481327">
                  <a:moveTo>
                    <a:pt x="10869" y="454738"/>
                  </a:moveTo>
                  <a:lnTo>
                    <a:pt x="10869" y="470610"/>
                  </a:lnTo>
                  <a:lnTo>
                    <a:pt x="596553" y="470610"/>
                  </a:lnTo>
                  <a:lnTo>
                    <a:pt x="596553" y="454738"/>
                  </a:lnTo>
                  <a:lnTo>
                    <a:pt x="572914" y="454738"/>
                  </a:lnTo>
                  <a:lnTo>
                    <a:pt x="252017" y="454738"/>
                  </a:lnTo>
                  <a:lnTo>
                    <a:pt x="73635" y="454738"/>
                  </a:lnTo>
                  <a:lnTo>
                    <a:pt x="34508" y="454738"/>
                  </a:lnTo>
                  <a:close/>
                  <a:moveTo>
                    <a:pt x="418806" y="263209"/>
                  </a:moveTo>
                  <a:lnTo>
                    <a:pt x="484996" y="263209"/>
                  </a:lnTo>
                  <a:lnTo>
                    <a:pt x="484996" y="317827"/>
                  </a:lnTo>
                  <a:lnTo>
                    <a:pt x="418806" y="317827"/>
                  </a:lnTo>
                  <a:close/>
                  <a:moveTo>
                    <a:pt x="303361" y="263209"/>
                  </a:moveTo>
                  <a:lnTo>
                    <a:pt x="369551" y="263209"/>
                  </a:lnTo>
                  <a:lnTo>
                    <a:pt x="369551" y="317827"/>
                  </a:lnTo>
                  <a:lnTo>
                    <a:pt x="303361" y="317827"/>
                  </a:lnTo>
                  <a:close/>
                  <a:moveTo>
                    <a:pt x="84504" y="263184"/>
                  </a:moveTo>
                  <a:lnTo>
                    <a:pt x="84504" y="444020"/>
                  </a:lnTo>
                  <a:lnTo>
                    <a:pt x="241148" y="444020"/>
                  </a:lnTo>
                  <a:lnTo>
                    <a:pt x="241148" y="263184"/>
                  </a:lnTo>
                  <a:close/>
                  <a:moveTo>
                    <a:pt x="407982" y="252466"/>
                  </a:moveTo>
                  <a:lnTo>
                    <a:pt x="407982" y="328708"/>
                  </a:lnTo>
                  <a:lnTo>
                    <a:pt x="495882" y="328708"/>
                  </a:lnTo>
                  <a:lnTo>
                    <a:pt x="495882" y="252466"/>
                  </a:lnTo>
                  <a:close/>
                  <a:moveTo>
                    <a:pt x="292503" y="252466"/>
                  </a:moveTo>
                  <a:lnTo>
                    <a:pt x="292503" y="328708"/>
                  </a:lnTo>
                  <a:lnTo>
                    <a:pt x="380267" y="328708"/>
                  </a:lnTo>
                  <a:lnTo>
                    <a:pt x="380267" y="252466"/>
                  </a:lnTo>
                  <a:close/>
                  <a:moveTo>
                    <a:pt x="39799" y="110999"/>
                  </a:moveTo>
                  <a:lnTo>
                    <a:pt x="246556" y="110999"/>
                  </a:lnTo>
                  <a:lnTo>
                    <a:pt x="246556" y="121866"/>
                  </a:lnTo>
                  <a:lnTo>
                    <a:pt x="39799" y="121866"/>
                  </a:lnTo>
                  <a:close/>
                  <a:moveTo>
                    <a:pt x="292503" y="0"/>
                  </a:moveTo>
                  <a:lnTo>
                    <a:pt x="380403" y="0"/>
                  </a:lnTo>
                  <a:lnTo>
                    <a:pt x="380403" y="157232"/>
                  </a:lnTo>
                  <a:lnTo>
                    <a:pt x="407982" y="157232"/>
                  </a:lnTo>
                  <a:lnTo>
                    <a:pt x="407982" y="0"/>
                  </a:lnTo>
                  <a:lnTo>
                    <a:pt x="495882" y="0"/>
                  </a:lnTo>
                  <a:lnTo>
                    <a:pt x="495882" y="157232"/>
                  </a:lnTo>
                  <a:lnTo>
                    <a:pt x="572914" y="157232"/>
                  </a:lnTo>
                  <a:lnTo>
                    <a:pt x="572914" y="443885"/>
                  </a:lnTo>
                  <a:lnTo>
                    <a:pt x="607286" y="443885"/>
                  </a:lnTo>
                  <a:lnTo>
                    <a:pt x="607286" y="481327"/>
                  </a:lnTo>
                  <a:lnTo>
                    <a:pt x="0" y="481327"/>
                  </a:lnTo>
                  <a:lnTo>
                    <a:pt x="0" y="443885"/>
                  </a:lnTo>
                  <a:lnTo>
                    <a:pt x="34508" y="443885"/>
                  </a:lnTo>
                  <a:lnTo>
                    <a:pt x="34508" y="157232"/>
                  </a:lnTo>
                  <a:lnTo>
                    <a:pt x="292503" y="157232"/>
                  </a:lnTo>
                  <a:close/>
                </a:path>
              </a:pathLst>
            </a:custGeom>
            <a:gradFill>
              <a:gsLst>
                <a:gs pos="0">
                  <a:srgbClr val="AD7231">
                    <a:lumMod val="54000"/>
                    <a:lumOff val="46000"/>
                  </a:srgbClr>
                </a:gs>
                <a:gs pos="100000">
                  <a:srgbClr val="9A5A33">
                    <a:lumMod val="86000"/>
                    <a:lumOff val="14000"/>
                  </a:srgbClr>
                </a:gs>
              </a:gsLst>
              <a:lin ang="0" scaled="1"/>
            </a:gradFill>
            <a:ln>
              <a:noFill/>
            </a:ln>
          </p:spPr>
          <p:txBody>
            <a:bodyPr/>
            <a:lstStyle/>
            <a:p>
              <a:endParaRPr lang="zh-CN" altLang="en-US"/>
            </a:p>
          </p:txBody>
        </p:sp>
        <p:sp>
          <p:nvSpPr>
            <p:cNvPr id="32" name="PA-文本框 31"/>
            <p:cNvSpPr txBox="1"/>
            <p:nvPr>
              <p:custDataLst>
                <p:tags r:id="rId22"/>
              </p:custDataLst>
            </p:nvPr>
          </p:nvSpPr>
          <p:spPr>
            <a:xfrm>
              <a:off x="6808021" y="3590805"/>
              <a:ext cx="5103793" cy="800219"/>
            </a:xfrm>
            <a:prstGeom prst="rect">
              <a:avLst/>
            </a:prstGeom>
            <a:noFill/>
          </p:spPr>
          <p:txBody>
            <a:bodyPr wrap="square">
              <a:spAutoFit/>
            </a:bodyPr>
            <a:lstStyle/>
            <a:p>
              <a:r>
                <a:rPr lang="zh-CN" altLang="zh-CN" b="1" kern="100" dirty="0">
                  <a:gradFill>
                    <a:gsLst>
                      <a:gs pos="0">
                        <a:srgbClr val="AD7231">
                          <a:lumMod val="54000"/>
                          <a:lumOff val="46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a:t>
              </a:r>
              <a:r>
                <a:rPr lang="zh-CN" altLang="zh-CN" sz="2800" b="1" kern="100" dirty="0">
                  <a:gradFill>
                    <a:gsLst>
                      <a:gs pos="0">
                        <a:srgbClr val="AD7231">
                          <a:lumMod val="98000"/>
                          <a:lumOff val="2000"/>
                        </a:srgbClr>
                      </a:gs>
                      <a:gs pos="100000">
                        <a:srgbClr val="E29F58"/>
                      </a:gs>
                    </a:gsLst>
                    <a:lin ang="0" scaled="1"/>
                  </a:gradFill>
                  <a:latin typeface="思源宋体 CN Heavy" panose="02020900000000000000" pitchFamily="18" charset="-122"/>
                  <a:ea typeface="思源宋体 CN Heavy" panose="02020900000000000000" pitchFamily="18" charset="-122"/>
                  <a:cs typeface="Times New Roman" panose="02020603050405020304" pitchFamily="18" charset="0"/>
                </a:rPr>
                <a:t>工</a:t>
              </a:r>
              <a:r>
                <a:rPr lang="zh-CN" altLang="zh-CN" b="1" kern="100" dirty="0">
                  <a:gradFill>
                    <a:gsLst>
                      <a:gs pos="0">
                        <a:srgbClr val="AD7231">
                          <a:lumMod val="54000"/>
                          <a:lumOff val="46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业文明性格”</a:t>
              </a:r>
              <a:r>
                <a:rPr lang="zh-CN" altLang="en-US" b="1" kern="100" dirty="0">
                  <a:gradFill>
                    <a:gsLst>
                      <a:gs pos="0">
                        <a:srgbClr val="AD7231">
                          <a:lumMod val="54000"/>
                          <a:lumOff val="46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使</a:t>
              </a:r>
              <a:r>
                <a:rPr lang="zh-CN" altLang="zh-CN" b="1" kern="100" dirty="0">
                  <a:gradFill>
                    <a:gsLst>
                      <a:gs pos="0">
                        <a:srgbClr val="AD7231">
                          <a:lumMod val="54000"/>
                          <a:lumOff val="46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西方人有强斗争精神和维护利益的法律意识，独立</a:t>
              </a:r>
              <a:r>
                <a:rPr lang="en-US" altLang="zh-CN" b="1" kern="100" dirty="0">
                  <a:gradFill>
                    <a:gsLst>
                      <a:gs pos="0">
                        <a:srgbClr val="AD7231">
                          <a:lumMod val="54000"/>
                          <a:lumOff val="46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a:t>
              </a:r>
              <a:r>
                <a:rPr lang="zh-CN" altLang="zh-CN" b="1" kern="100" dirty="0">
                  <a:gradFill>
                    <a:gsLst>
                      <a:gs pos="0">
                        <a:srgbClr val="AD7231">
                          <a:lumMod val="54000"/>
                          <a:lumOff val="46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自由</a:t>
              </a:r>
              <a:r>
                <a:rPr lang="en-US" altLang="zh-CN" b="1" kern="100" dirty="0">
                  <a:gradFill>
                    <a:gsLst>
                      <a:gs pos="0">
                        <a:srgbClr val="AD7231">
                          <a:lumMod val="54000"/>
                          <a:lumOff val="46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a:t>
              </a:r>
              <a:r>
                <a:rPr lang="zh-CN" altLang="zh-CN" b="1" kern="100" dirty="0">
                  <a:gradFill>
                    <a:gsLst>
                      <a:gs pos="0">
                        <a:srgbClr val="AD7231">
                          <a:lumMod val="54000"/>
                          <a:lumOff val="46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平等为处世原则</a:t>
              </a:r>
              <a:endParaRPr lang="zh-CN" altLang="en-US" b="1" kern="100" dirty="0">
                <a:gradFill>
                  <a:gsLst>
                    <a:gs pos="0">
                      <a:srgbClr val="AD7231">
                        <a:lumMod val="54000"/>
                        <a:lumOff val="46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endParaRPr>
            </a:p>
          </p:txBody>
        </p:sp>
        <p:sp>
          <p:nvSpPr>
            <p:cNvPr id="41" name="PA-任意多边形 46-30875"/>
            <p:cNvSpPr>
              <a:spLocks noEditPoints="1"/>
            </p:cNvSpPr>
            <p:nvPr>
              <p:custDataLst>
                <p:tags r:id="rId23"/>
              </p:custDataLst>
            </p:nvPr>
          </p:nvSpPr>
          <p:spPr bwMode="auto">
            <a:xfrm flipV="1">
              <a:off x="6298799" y="4486821"/>
              <a:ext cx="5595620" cy="157209"/>
            </a:xfrm>
            <a:custGeom>
              <a:avLst/>
              <a:gdLst>
                <a:gd name="T0" fmla="*/ 53 w 1680"/>
                <a:gd name="T1" fmla="*/ 210 h 529"/>
                <a:gd name="T2" fmla="*/ 96 w 1680"/>
                <a:gd name="T3" fmla="*/ 59 h 529"/>
                <a:gd name="T4" fmla="*/ 155 w 1680"/>
                <a:gd name="T5" fmla="*/ 29 h 529"/>
                <a:gd name="T6" fmla="*/ 599 w 1680"/>
                <a:gd name="T7" fmla="*/ 187 h 529"/>
                <a:gd name="T8" fmla="*/ 693 w 1680"/>
                <a:gd name="T9" fmla="*/ 205 h 529"/>
                <a:gd name="T10" fmla="*/ 777 w 1680"/>
                <a:gd name="T11" fmla="*/ 345 h 529"/>
                <a:gd name="T12" fmla="*/ 935 w 1680"/>
                <a:gd name="T13" fmla="*/ 187 h 529"/>
                <a:gd name="T14" fmla="*/ 1008 w 1680"/>
                <a:gd name="T15" fmla="*/ 224 h 529"/>
                <a:gd name="T16" fmla="*/ 1049 w 1680"/>
                <a:gd name="T17" fmla="*/ 325 h 529"/>
                <a:gd name="T18" fmla="*/ 1095 w 1680"/>
                <a:gd name="T19" fmla="*/ 453 h 529"/>
                <a:gd name="T20" fmla="*/ 1150 w 1680"/>
                <a:gd name="T21" fmla="*/ 283 h 529"/>
                <a:gd name="T22" fmla="*/ 1188 w 1680"/>
                <a:gd name="T23" fmla="*/ 280 h 529"/>
                <a:gd name="T24" fmla="*/ 1267 w 1680"/>
                <a:gd name="T25" fmla="*/ 348 h 529"/>
                <a:gd name="T26" fmla="*/ 1306 w 1680"/>
                <a:gd name="T27" fmla="*/ 407 h 529"/>
                <a:gd name="T28" fmla="*/ 1364 w 1680"/>
                <a:gd name="T29" fmla="*/ 212 h 529"/>
                <a:gd name="T30" fmla="*/ 1444 w 1680"/>
                <a:gd name="T31" fmla="*/ 166 h 529"/>
                <a:gd name="T32" fmla="*/ 1484 w 1680"/>
                <a:gd name="T33" fmla="*/ 313 h 529"/>
                <a:gd name="T34" fmla="*/ 1555 w 1680"/>
                <a:gd name="T35" fmla="*/ 106 h 529"/>
                <a:gd name="T36" fmla="*/ 807 w 1680"/>
                <a:gd name="T37" fmla="*/ 440 h 529"/>
                <a:gd name="T38" fmla="*/ 1139 w 1680"/>
                <a:gd name="T39" fmla="*/ 370 h 529"/>
                <a:gd name="T40" fmla="*/ 1048 w 1680"/>
                <a:gd name="T41" fmla="*/ 349 h 529"/>
                <a:gd name="T42" fmla="*/ 648 w 1680"/>
                <a:gd name="T43" fmla="*/ 387 h 529"/>
                <a:gd name="T44" fmla="*/ 707 w 1680"/>
                <a:gd name="T45" fmla="*/ 305 h 529"/>
                <a:gd name="T46" fmla="*/ 1440 w 1680"/>
                <a:gd name="T47" fmla="*/ 234 h 529"/>
                <a:gd name="T48" fmla="*/ 931 w 1680"/>
                <a:gd name="T49" fmla="*/ 230 h 529"/>
                <a:gd name="T50" fmla="*/ 464 w 1680"/>
                <a:gd name="T51" fmla="*/ 161 h 529"/>
                <a:gd name="T52" fmla="*/ 120 w 1680"/>
                <a:gd name="T53" fmla="*/ 81 h 529"/>
                <a:gd name="T54" fmla="*/ 131 w 1680"/>
                <a:gd name="T55" fmla="*/ 221 h 529"/>
                <a:gd name="T56" fmla="*/ 109 w 1680"/>
                <a:gd name="T57" fmla="*/ 269 h 529"/>
                <a:gd name="T58" fmla="*/ 906 w 1680"/>
                <a:gd name="T59" fmla="*/ 472 h 529"/>
                <a:gd name="T60" fmla="*/ 1339 w 1680"/>
                <a:gd name="T61" fmla="*/ 317 h 529"/>
                <a:gd name="T62" fmla="*/ 1313 w 1680"/>
                <a:gd name="T63" fmla="*/ 231 h 529"/>
                <a:gd name="T64" fmla="*/ 637 w 1680"/>
                <a:gd name="T65" fmla="*/ 206 h 529"/>
                <a:gd name="T66" fmla="*/ 120 w 1680"/>
                <a:gd name="T67" fmla="*/ 275 h 529"/>
                <a:gd name="T68" fmla="*/ 207 w 1680"/>
                <a:gd name="T69" fmla="*/ 38 h 529"/>
                <a:gd name="T70" fmla="*/ 192 w 1680"/>
                <a:gd name="T71" fmla="*/ 284 h 529"/>
                <a:gd name="T72" fmla="*/ 404 w 1680"/>
                <a:gd name="T73" fmla="*/ 128 h 529"/>
                <a:gd name="T74" fmla="*/ 790 w 1680"/>
                <a:gd name="T75" fmla="*/ 427 h 529"/>
                <a:gd name="T76" fmla="*/ 916 w 1680"/>
                <a:gd name="T77" fmla="*/ 347 h 529"/>
                <a:gd name="T78" fmla="*/ 743 w 1680"/>
                <a:gd name="T79" fmla="*/ 414 h 529"/>
                <a:gd name="T80" fmla="*/ 504 w 1680"/>
                <a:gd name="T81" fmla="*/ 242 h 529"/>
                <a:gd name="T82" fmla="*/ 527 w 1680"/>
                <a:gd name="T83" fmla="*/ 209 h 529"/>
                <a:gd name="T84" fmla="*/ 688 w 1680"/>
                <a:gd name="T85" fmla="*/ 252 h 529"/>
                <a:gd name="T86" fmla="*/ 889 w 1680"/>
                <a:gd name="T87" fmla="*/ 300 h 529"/>
                <a:gd name="T88" fmla="*/ 1047 w 1680"/>
                <a:gd name="T89" fmla="*/ 295 h 529"/>
                <a:gd name="T90" fmla="*/ 963 w 1680"/>
                <a:gd name="T91" fmla="*/ 250 h 529"/>
                <a:gd name="T92" fmla="*/ 750 w 1680"/>
                <a:gd name="T93" fmla="*/ 237 h 529"/>
                <a:gd name="T94" fmla="*/ 444 w 1680"/>
                <a:gd name="T95" fmla="*/ 162 h 529"/>
                <a:gd name="T96" fmla="*/ 676 w 1680"/>
                <a:gd name="T97" fmla="*/ 478 h 529"/>
                <a:gd name="T98" fmla="*/ 1050 w 1680"/>
                <a:gd name="T99" fmla="*/ 460 h 529"/>
                <a:gd name="T100" fmla="*/ 139 w 1680"/>
                <a:gd name="T101" fmla="*/ 128 h 529"/>
                <a:gd name="T102" fmla="*/ 458 w 1680"/>
                <a:gd name="T103" fmla="*/ 135 h 529"/>
                <a:gd name="T104" fmla="*/ 865 w 1680"/>
                <a:gd name="T105" fmla="*/ 196 h 529"/>
                <a:gd name="T106" fmla="*/ 973 w 1680"/>
                <a:gd name="T107" fmla="*/ 235 h 529"/>
                <a:gd name="T108" fmla="*/ 1107 w 1680"/>
                <a:gd name="T109" fmla="*/ 242 h 529"/>
                <a:gd name="T110" fmla="*/ 1145 w 1680"/>
                <a:gd name="T111" fmla="*/ 206 h 529"/>
                <a:gd name="T112" fmla="*/ 1184 w 1680"/>
                <a:gd name="T113" fmla="*/ 440 h 529"/>
                <a:gd name="T114" fmla="*/ 1223 w 1680"/>
                <a:gd name="T115" fmla="*/ 176 h 529"/>
                <a:gd name="T116" fmla="*/ 1350 w 1680"/>
                <a:gd name="T117" fmla="*/ 171 h 529"/>
                <a:gd name="T118" fmla="*/ 1240 w 1680"/>
                <a:gd name="T119" fmla="*/ 322 h 529"/>
                <a:gd name="T120" fmla="*/ 1355 w 1680"/>
                <a:gd name="T121" fmla="*/ 397 h 529"/>
                <a:gd name="T122" fmla="*/ 1487 w 1680"/>
                <a:gd name="T123" fmla="*/ 180 h 529"/>
                <a:gd name="T124" fmla="*/ 803 w 1680"/>
                <a:gd name="T125" fmla="*/ 51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0" h="529">
                  <a:moveTo>
                    <a:pt x="6" y="92"/>
                  </a:moveTo>
                  <a:lnTo>
                    <a:pt x="4" y="92"/>
                  </a:lnTo>
                  <a:cubicBezTo>
                    <a:pt x="4" y="93"/>
                    <a:pt x="4" y="94"/>
                    <a:pt x="4" y="95"/>
                  </a:cubicBezTo>
                  <a:cubicBezTo>
                    <a:pt x="7" y="96"/>
                    <a:pt x="6" y="93"/>
                    <a:pt x="6" y="92"/>
                  </a:cubicBezTo>
                  <a:close/>
                  <a:moveTo>
                    <a:pt x="6" y="193"/>
                  </a:moveTo>
                  <a:cubicBezTo>
                    <a:pt x="7" y="196"/>
                    <a:pt x="8" y="198"/>
                    <a:pt x="10" y="199"/>
                  </a:cubicBezTo>
                  <a:cubicBezTo>
                    <a:pt x="9" y="197"/>
                    <a:pt x="10" y="192"/>
                    <a:pt x="6" y="193"/>
                  </a:cubicBezTo>
                  <a:close/>
                  <a:moveTo>
                    <a:pt x="14" y="214"/>
                  </a:moveTo>
                  <a:cubicBezTo>
                    <a:pt x="14" y="215"/>
                    <a:pt x="13" y="215"/>
                    <a:pt x="14" y="216"/>
                  </a:cubicBezTo>
                  <a:cubicBezTo>
                    <a:pt x="15" y="217"/>
                    <a:pt x="17" y="216"/>
                    <a:pt x="19" y="216"/>
                  </a:cubicBezTo>
                  <a:cubicBezTo>
                    <a:pt x="18" y="214"/>
                    <a:pt x="16" y="214"/>
                    <a:pt x="14" y="214"/>
                  </a:cubicBezTo>
                  <a:close/>
                  <a:moveTo>
                    <a:pt x="20" y="203"/>
                  </a:moveTo>
                  <a:cubicBezTo>
                    <a:pt x="17" y="205"/>
                    <a:pt x="15" y="202"/>
                    <a:pt x="14" y="205"/>
                  </a:cubicBezTo>
                  <a:cubicBezTo>
                    <a:pt x="17" y="204"/>
                    <a:pt x="19" y="211"/>
                    <a:pt x="22" y="207"/>
                  </a:cubicBezTo>
                  <a:cubicBezTo>
                    <a:pt x="21" y="207"/>
                    <a:pt x="20" y="205"/>
                    <a:pt x="20" y="203"/>
                  </a:cubicBezTo>
                  <a:close/>
                  <a:moveTo>
                    <a:pt x="24" y="158"/>
                  </a:moveTo>
                  <a:cubicBezTo>
                    <a:pt x="24" y="155"/>
                    <a:pt x="21" y="153"/>
                    <a:pt x="20" y="150"/>
                  </a:cubicBezTo>
                  <a:cubicBezTo>
                    <a:pt x="16" y="153"/>
                    <a:pt x="21" y="157"/>
                    <a:pt x="24" y="158"/>
                  </a:cubicBezTo>
                  <a:close/>
                  <a:moveTo>
                    <a:pt x="24" y="139"/>
                  </a:moveTo>
                  <a:cubicBezTo>
                    <a:pt x="24" y="141"/>
                    <a:pt x="25" y="141"/>
                    <a:pt x="26" y="142"/>
                  </a:cubicBezTo>
                  <a:cubicBezTo>
                    <a:pt x="27" y="142"/>
                    <a:pt x="27" y="140"/>
                    <a:pt x="26" y="139"/>
                  </a:cubicBezTo>
                  <a:lnTo>
                    <a:pt x="24" y="139"/>
                  </a:lnTo>
                  <a:close/>
                  <a:moveTo>
                    <a:pt x="40" y="194"/>
                  </a:moveTo>
                  <a:cubicBezTo>
                    <a:pt x="36" y="187"/>
                    <a:pt x="31" y="181"/>
                    <a:pt x="24" y="178"/>
                  </a:cubicBezTo>
                  <a:cubicBezTo>
                    <a:pt x="27" y="185"/>
                    <a:pt x="33" y="191"/>
                    <a:pt x="39" y="194"/>
                  </a:cubicBezTo>
                  <a:lnTo>
                    <a:pt x="40" y="194"/>
                  </a:lnTo>
                  <a:close/>
                  <a:moveTo>
                    <a:pt x="26" y="247"/>
                  </a:moveTo>
                  <a:cubicBezTo>
                    <a:pt x="25" y="249"/>
                    <a:pt x="25" y="251"/>
                    <a:pt x="27" y="253"/>
                  </a:cubicBezTo>
                  <a:cubicBezTo>
                    <a:pt x="27" y="253"/>
                    <a:pt x="28" y="253"/>
                    <a:pt x="29" y="253"/>
                  </a:cubicBezTo>
                  <a:cubicBezTo>
                    <a:pt x="27" y="251"/>
                    <a:pt x="28" y="248"/>
                    <a:pt x="26" y="247"/>
                  </a:cubicBezTo>
                  <a:close/>
                  <a:moveTo>
                    <a:pt x="32" y="180"/>
                  </a:moveTo>
                  <a:cubicBezTo>
                    <a:pt x="32" y="180"/>
                    <a:pt x="32" y="179"/>
                    <a:pt x="34" y="180"/>
                  </a:cubicBezTo>
                  <a:cubicBezTo>
                    <a:pt x="34" y="177"/>
                    <a:pt x="33" y="177"/>
                    <a:pt x="34" y="175"/>
                  </a:cubicBezTo>
                  <a:cubicBezTo>
                    <a:pt x="32" y="175"/>
                    <a:pt x="29" y="175"/>
                    <a:pt x="27" y="174"/>
                  </a:cubicBezTo>
                  <a:cubicBezTo>
                    <a:pt x="26" y="177"/>
                    <a:pt x="28" y="179"/>
                    <a:pt x="32" y="180"/>
                  </a:cubicBezTo>
                  <a:close/>
                  <a:moveTo>
                    <a:pt x="30" y="166"/>
                  </a:moveTo>
                  <a:cubicBezTo>
                    <a:pt x="29" y="164"/>
                    <a:pt x="28" y="162"/>
                    <a:pt x="26" y="161"/>
                  </a:cubicBezTo>
                  <a:cubicBezTo>
                    <a:pt x="26" y="163"/>
                    <a:pt x="27" y="168"/>
                    <a:pt x="29" y="166"/>
                  </a:cubicBezTo>
                  <a:lnTo>
                    <a:pt x="30" y="166"/>
                  </a:lnTo>
                  <a:close/>
                  <a:moveTo>
                    <a:pt x="27" y="217"/>
                  </a:moveTo>
                  <a:cubicBezTo>
                    <a:pt x="27" y="221"/>
                    <a:pt x="32" y="226"/>
                    <a:pt x="34" y="226"/>
                  </a:cubicBezTo>
                  <a:cubicBezTo>
                    <a:pt x="31" y="223"/>
                    <a:pt x="31" y="218"/>
                    <a:pt x="27" y="217"/>
                  </a:cubicBezTo>
                  <a:close/>
                  <a:moveTo>
                    <a:pt x="29" y="151"/>
                  </a:moveTo>
                  <a:cubicBezTo>
                    <a:pt x="29" y="152"/>
                    <a:pt x="29" y="152"/>
                    <a:pt x="29" y="153"/>
                  </a:cubicBezTo>
                  <a:cubicBezTo>
                    <a:pt x="30" y="154"/>
                    <a:pt x="32" y="155"/>
                    <a:pt x="33" y="155"/>
                  </a:cubicBezTo>
                  <a:cubicBezTo>
                    <a:pt x="31" y="153"/>
                    <a:pt x="31" y="151"/>
                    <a:pt x="29" y="151"/>
                  </a:cubicBezTo>
                  <a:close/>
                  <a:moveTo>
                    <a:pt x="31" y="204"/>
                  </a:moveTo>
                  <a:cubicBezTo>
                    <a:pt x="31" y="205"/>
                    <a:pt x="30" y="205"/>
                    <a:pt x="31" y="206"/>
                  </a:cubicBezTo>
                  <a:cubicBezTo>
                    <a:pt x="32" y="207"/>
                    <a:pt x="33" y="207"/>
                    <a:pt x="34" y="207"/>
                  </a:cubicBezTo>
                  <a:cubicBezTo>
                    <a:pt x="36" y="207"/>
                    <a:pt x="32" y="204"/>
                    <a:pt x="30" y="204"/>
                  </a:cubicBezTo>
                  <a:lnTo>
                    <a:pt x="31" y="204"/>
                  </a:lnTo>
                  <a:close/>
                  <a:moveTo>
                    <a:pt x="31" y="229"/>
                  </a:moveTo>
                  <a:cubicBezTo>
                    <a:pt x="33" y="237"/>
                    <a:pt x="41" y="239"/>
                    <a:pt x="45" y="245"/>
                  </a:cubicBezTo>
                  <a:cubicBezTo>
                    <a:pt x="43" y="237"/>
                    <a:pt x="34" y="235"/>
                    <a:pt x="30" y="229"/>
                  </a:cubicBezTo>
                  <a:lnTo>
                    <a:pt x="31" y="229"/>
                  </a:lnTo>
                  <a:close/>
                  <a:moveTo>
                    <a:pt x="32" y="216"/>
                  </a:moveTo>
                  <a:cubicBezTo>
                    <a:pt x="32" y="214"/>
                    <a:pt x="31" y="212"/>
                    <a:pt x="29" y="210"/>
                  </a:cubicBezTo>
                  <a:cubicBezTo>
                    <a:pt x="30" y="214"/>
                    <a:pt x="31" y="215"/>
                    <a:pt x="32" y="216"/>
                  </a:cubicBezTo>
                  <a:close/>
                  <a:moveTo>
                    <a:pt x="37" y="111"/>
                  </a:moveTo>
                  <a:cubicBezTo>
                    <a:pt x="37" y="109"/>
                    <a:pt x="35" y="109"/>
                    <a:pt x="36" y="106"/>
                  </a:cubicBezTo>
                  <a:cubicBezTo>
                    <a:pt x="33" y="107"/>
                    <a:pt x="33" y="105"/>
                    <a:pt x="31" y="104"/>
                  </a:cubicBezTo>
                  <a:cubicBezTo>
                    <a:pt x="32" y="107"/>
                    <a:pt x="33" y="111"/>
                    <a:pt x="38" y="111"/>
                  </a:cubicBezTo>
                  <a:lnTo>
                    <a:pt x="37" y="111"/>
                  </a:lnTo>
                  <a:close/>
                  <a:moveTo>
                    <a:pt x="36" y="169"/>
                  </a:moveTo>
                  <a:cubicBezTo>
                    <a:pt x="35" y="169"/>
                    <a:pt x="34" y="168"/>
                    <a:pt x="33" y="167"/>
                  </a:cubicBezTo>
                  <a:lnTo>
                    <a:pt x="33" y="170"/>
                  </a:lnTo>
                  <a:cubicBezTo>
                    <a:pt x="35" y="170"/>
                    <a:pt x="36" y="170"/>
                    <a:pt x="36" y="169"/>
                  </a:cubicBezTo>
                  <a:close/>
                  <a:moveTo>
                    <a:pt x="52" y="116"/>
                  </a:moveTo>
                  <a:cubicBezTo>
                    <a:pt x="51" y="114"/>
                    <a:pt x="54" y="116"/>
                    <a:pt x="54" y="114"/>
                  </a:cubicBezTo>
                  <a:lnTo>
                    <a:pt x="44" y="103"/>
                  </a:lnTo>
                  <a:cubicBezTo>
                    <a:pt x="42" y="103"/>
                    <a:pt x="40" y="103"/>
                    <a:pt x="39" y="104"/>
                  </a:cubicBezTo>
                  <a:cubicBezTo>
                    <a:pt x="45" y="107"/>
                    <a:pt x="47" y="113"/>
                    <a:pt x="52" y="116"/>
                  </a:cubicBezTo>
                  <a:close/>
                  <a:moveTo>
                    <a:pt x="41" y="113"/>
                  </a:moveTo>
                  <a:lnTo>
                    <a:pt x="44" y="113"/>
                  </a:lnTo>
                  <a:lnTo>
                    <a:pt x="44" y="111"/>
                  </a:lnTo>
                  <a:cubicBezTo>
                    <a:pt x="42" y="111"/>
                    <a:pt x="40" y="112"/>
                    <a:pt x="41" y="113"/>
                  </a:cubicBezTo>
                  <a:close/>
                  <a:moveTo>
                    <a:pt x="42" y="168"/>
                  </a:moveTo>
                  <a:cubicBezTo>
                    <a:pt x="45" y="168"/>
                    <a:pt x="47" y="169"/>
                    <a:pt x="49" y="171"/>
                  </a:cubicBezTo>
                  <a:cubicBezTo>
                    <a:pt x="49" y="167"/>
                    <a:pt x="45" y="168"/>
                    <a:pt x="46" y="164"/>
                  </a:cubicBezTo>
                  <a:cubicBezTo>
                    <a:pt x="44" y="165"/>
                    <a:pt x="42" y="166"/>
                    <a:pt x="42" y="169"/>
                  </a:cubicBezTo>
                  <a:cubicBezTo>
                    <a:pt x="42" y="169"/>
                    <a:pt x="42" y="169"/>
                    <a:pt x="42" y="169"/>
                  </a:cubicBezTo>
                  <a:lnTo>
                    <a:pt x="42" y="168"/>
                  </a:lnTo>
                  <a:close/>
                  <a:moveTo>
                    <a:pt x="48" y="71"/>
                  </a:moveTo>
                  <a:cubicBezTo>
                    <a:pt x="48" y="69"/>
                    <a:pt x="48" y="68"/>
                    <a:pt x="48" y="67"/>
                  </a:cubicBezTo>
                  <a:cubicBezTo>
                    <a:pt x="46" y="68"/>
                    <a:pt x="46" y="65"/>
                    <a:pt x="47" y="64"/>
                  </a:cubicBezTo>
                  <a:cubicBezTo>
                    <a:pt x="42" y="65"/>
                    <a:pt x="45" y="70"/>
                    <a:pt x="48" y="71"/>
                  </a:cubicBezTo>
                  <a:close/>
                  <a:moveTo>
                    <a:pt x="50" y="154"/>
                  </a:moveTo>
                  <a:cubicBezTo>
                    <a:pt x="48" y="154"/>
                    <a:pt x="48" y="151"/>
                    <a:pt x="46" y="151"/>
                  </a:cubicBezTo>
                  <a:cubicBezTo>
                    <a:pt x="45" y="153"/>
                    <a:pt x="48" y="156"/>
                    <a:pt x="49" y="154"/>
                  </a:cubicBezTo>
                  <a:lnTo>
                    <a:pt x="50" y="154"/>
                  </a:lnTo>
                  <a:close/>
                  <a:moveTo>
                    <a:pt x="51" y="129"/>
                  </a:moveTo>
                  <a:cubicBezTo>
                    <a:pt x="54" y="131"/>
                    <a:pt x="51" y="130"/>
                    <a:pt x="50" y="131"/>
                  </a:cubicBezTo>
                  <a:cubicBezTo>
                    <a:pt x="49" y="132"/>
                    <a:pt x="51" y="131"/>
                    <a:pt x="50" y="131"/>
                  </a:cubicBezTo>
                  <a:cubicBezTo>
                    <a:pt x="49" y="131"/>
                    <a:pt x="50" y="132"/>
                    <a:pt x="50" y="131"/>
                  </a:cubicBezTo>
                  <a:cubicBezTo>
                    <a:pt x="50" y="130"/>
                    <a:pt x="55" y="138"/>
                    <a:pt x="57" y="134"/>
                  </a:cubicBezTo>
                  <a:cubicBezTo>
                    <a:pt x="56" y="133"/>
                    <a:pt x="54" y="127"/>
                    <a:pt x="51" y="129"/>
                  </a:cubicBezTo>
                  <a:close/>
                  <a:moveTo>
                    <a:pt x="58" y="168"/>
                  </a:moveTo>
                  <a:cubicBezTo>
                    <a:pt x="55" y="166"/>
                    <a:pt x="53" y="163"/>
                    <a:pt x="51" y="161"/>
                  </a:cubicBezTo>
                  <a:cubicBezTo>
                    <a:pt x="48" y="164"/>
                    <a:pt x="55" y="169"/>
                    <a:pt x="58" y="167"/>
                  </a:cubicBezTo>
                  <a:lnTo>
                    <a:pt x="58" y="168"/>
                  </a:lnTo>
                  <a:close/>
                  <a:moveTo>
                    <a:pt x="53" y="134"/>
                  </a:moveTo>
                  <a:cubicBezTo>
                    <a:pt x="52" y="138"/>
                    <a:pt x="55" y="142"/>
                    <a:pt x="59" y="142"/>
                  </a:cubicBezTo>
                  <a:cubicBezTo>
                    <a:pt x="58" y="139"/>
                    <a:pt x="56" y="135"/>
                    <a:pt x="53" y="134"/>
                  </a:cubicBezTo>
                  <a:close/>
                  <a:moveTo>
                    <a:pt x="64" y="244"/>
                  </a:moveTo>
                  <a:cubicBezTo>
                    <a:pt x="60" y="242"/>
                    <a:pt x="58" y="237"/>
                    <a:pt x="54" y="234"/>
                  </a:cubicBezTo>
                  <a:cubicBezTo>
                    <a:pt x="53" y="236"/>
                    <a:pt x="53" y="237"/>
                    <a:pt x="54" y="238"/>
                  </a:cubicBezTo>
                  <a:cubicBezTo>
                    <a:pt x="60" y="238"/>
                    <a:pt x="57" y="245"/>
                    <a:pt x="63" y="246"/>
                  </a:cubicBezTo>
                  <a:cubicBezTo>
                    <a:pt x="61" y="243"/>
                    <a:pt x="63" y="245"/>
                    <a:pt x="64" y="244"/>
                  </a:cubicBezTo>
                  <a:close/>
                  <a:moveTo>
                    <a:pt x="53" y="210"/>
                  </a:moveTo>
                  <a:cubicBezTo>
                    <a:pt x="53" y="212"/>
                    <a:pt x="57" y="216"/>
                    <a:pt x="59" y="214"/>
                  </a:cubicBezTo>
                  <a:cubicBezTo>
                    <a:pt x="56" y="214"/>
                    <a:pt x="58" y="209"/>
                    <a:pt x="54" y="210"/>
                  </a:cubicBezTo>
                  <a:lnTo>
                    <a:pt x="53" y="210"/>
                  </a:lnTo>
                  <a:close/>
                  <a:moveTo>
                    <a:pt x="53" y="150"/>
                  </a:moveTo>
                  <a:cubicBezTo>
                    <a:pt x="53" y="152"/>
                    <a:pt x="54" y="153"/>
                    <a:pt x="55" y="154"/>
                  </a:cubicBezTo>
                  <a:cubicBezTo>
                    <a:pt x="56" y="152"/>
                    <a:pt x="56" y="150"/>
                    <a:pt x="54" y="150"/>
                  </a:cubicBezTo>
                  <a:lnTo>
                    <a:pt x="53" y="150"/>
                  </a:lnTo>
                  <a:close/>
                  <a:moveTo>
                    <a:pt x="60" y="130"/>
                  </a:moveTo>
                  <a:cubicBezTo>
                    <a:pt x="59" y="127"/>
                    <a:pt x="57" y="124"/>
                    <a:pt x="54" y="123"/>
                  </a:cubicBezTo>
                  <a:cubicBezTo>
                    <a:pt x="55" y="126"/>
                    <a:pt x="57" y="129"/>
                    <a:pt x="61" y="130"/>
                  </a:cubicBezTo>
                  <a:lnTo>
                    <a:pt x="60" y="130"/>
                  </a:lnTo>
                  <a:close/>
                  <a:moveTo>
                    <a:pt x="59" y="120"/>
                  </a:moveTo>
                  <a:cubicBezTo>
                    <a:pt x="59" y="118"/>
                    <a:pt x="57" y="118"/>
                    <a:pt x="56" y="117"/>
                  </a:cubicBezTo>
                  <a:cubicBezTo>
                    <a:pt x="57" y="118"/>
                    <a:pt x="57" y="118"/>
                    <a:pt x="56" y="119"/>
                  </a:cubicBezTo>
                  <a:cubicBezTo>
                    <a:pt x="57" y="119"/>
                    <a:pt x="58" y="120"/>
                    <a:pt x="59" y="120"/>
                  </a:cubicBezTo>
                  <a:close/>
                  <a:moveTo>
                    <a:pt x="63" y="207"/>
                  </a:moveTo>
                  <a:cubicBezTo>
                    <a:pt x="60" y="204"/>
                    <a:pt x="61" y="201"/>
                    <a:pt x="56" y="198"/>
                  </a:cubicBezTo>
                  <a:cubicBezTo>
                    <a:pt x="56" y="201"/>
                    <a:pt x="59" y="200"/>
                    <a:pt x="59" y="202"/>
                  </a:cubicBezTo>
                  <a:cubicBezTo>
                    <a:pt x="57" y="204"/>
                    <a:pt x="60" y="208"/>
                    <a:pt x="63" y="207"/>
                  </a:cubicBezTo>
                  <a:close/>
                  <a:moveTo>
                    <a:pt x="68" y="169"/>
                  </a:moveTo>
                  <a:cubicBezTo>
                    <a:pt x="66" y="168"/>
                    <a:pt x="66" y="165"/>
                    <a:pt x="64" y="164"/>
                  </a:cubicBezTo>
                  <a:cubicBezTo>
                    <a:pt x="62" y="165"/>
                    <a:pt x="60" y="166"/>
                    <a:pt x="58" y="164"/>
                  </a:cubicBezTo>
                  <a:cubicBezTo>
                    <a:pt x="58" y="164"/>
                    <a:pt x="58" y="164"/>
                    <a:pt x="58" y="164"/>
                  </a:cubicBezTo>
                  <a:cubicBezTo>
                    <a:pt x="59" y="168"/>
                    <a:pt x="65" y="170"/>
                    <a:pt x="69" y="169"/>
                  </a:cubicBezTo>
                  <a:lnTo>
                    <a:pt x="68" y="169"/>
                  </a:lnTo>
                  <a:close/>
                  <a:moveTo>
                    <a:pt x="67" y="118"/>
                  </a:moveTo>
                  <a:cubicBezTo>
                    <a:pt x="67" y="115"/>
                    <a:pt x="66" y="114"/>
                    <a:pt x="66" y="112"/>
                  </a:cubicBezTo>
                  <a:cubicBezTo>
                    <a:pt x="63" y="112"/>
                    <a:pt x="62" y="114"/>
                    <a:pt x="61" y="116"/>
                  </a:cubicBezTo>
                  <a:cubicBezTo>
                    <a:pt x="64" y="115"/>
                    <a:pt x="64" y="118"/>
                    <a:pt x="67" y="118"/>
                  </a:cubicBezTo>
                  <a:close/>
                  <a:moveTo>
                    <a:pt x="67" y="96"/>
                  </a:moveTo>
                  <a:cubicBezTo>
                    <a:pt x="72" y="96"/>
                    <a:pt x="73" y="103"/>
                    <a:pt x="79" y="99"/>
                  </a:cubicBezTo>
                  <a:cubicBezTo>
                    <a:pt x="72" y="95"/>
                    <a:pt x="68" y="88"/>
                    <a:pt x="63" y="83"/>
                  </a:cubicBezTo>
                  <a:cubicBezTo>
                    <a:pt x="59" y="89"/>
                    <a:pt x="69" y="91"/>
                    <a:pt x="67" y="96"/>
                  </a:cubicBezTo>
                  <a:close/>
                  <a:moveTo>
                    <a:pt x="66" y="262"/>
                  </a:moveTo>
                  <a:cubicBezTo>
                    <a:pt x="65" y="263"/>
                    <a:pt x="67" y="265"/>
                    <a:pt x="68" y="265"/>
                  </a:cubicBezTo>
                  <a:cubicBezTo>
                    <a:pt x="68" y="265"/>
                    <a:pt x="68" y="265"/>
                    <a:pt x="68" y="265"/>
                  </a:cubicBezTo>
                  <a:cubicBezTo>
                    <a:pt x="68" y="263"/>
                    <a:pt x="67" y="262"/>
                    <a:pt x="66" y="262"/>
                  </a:cubicBezTo>
                  <a:cubicBezTo>
                    <a:pt x="66" y="262"/>
                    <a:pt x="66" y="262"/>
                    <a:pt x="66" y="262"/>
                  </a:cubicBezTo>
                  <a:close/>
                  <a:moveTo>
                    <a:pt x="72" y="227"/>
                  </a:moveTo>
                  <a:cubicBezTo>
                    <a:pt x="73" y="227"/>
                    <a:pt x="75" y="231"/>
                    <a:pt x="77" y="229"/>
                  </a:cubicBezTo>
                  <a:cubicBezTo>
                    <a:pt x="75" y="227"/>
                    <a:pt x="73" y="223"/>
                    <a:pt x="72" y="227"/>
                  </a:cubicBezTo>
                  <a:close/>
                  <a:moveTo>
                    <a:pt x="83" y="217"/>
                  </a:moveTo>
                  <a:cubicBezTo>
                    <a:pt x="79" y="215"/>
                    <a:pt x="77" y="211"/>
                    <a:pt x="76" y="207"/>
                  </a:cubicBezTo>
                  <a:cubicBezTo>
                    <a:pt x="71" y="208"/>
                    <a:pt x="77" y="219"/>
                    <a:pt x="82" y="217"/>
                  </a:cubicBezTo>
                  <a:lnTo>
                    <a:pt x="83" y="217"/>
                  </a:lnTo>
                  <a:close/>
                  <a:moveTo>
                    <a:pt x="75" y="293"/>
                  </a:moveTo>
                  <a:cubicBezTo>
                    <a:pt x="77" y="293"/>
                    <a:pt x="79" y="294"/>
                    <a:pt x="79" y="293"/>
                  </a:cubicBezTo>
                  <a:cubicBezTo>
                    <a:pt x="79" y="292"/>
                    <a:pt x="77" y="292"/>
                    <a:pt x="76" y="291"/>
                  </a:cubicBezTo>
                  <a:cubicBezTo>
                    <a:pt x="75" y="291"/>
                    <a:pt x="75" y="292"/>
                    <a:pt x="75" y="293"/>
                  </a:cubicBezTo>
                  <a:close/>
                  <a:moveTo>
                    <a:pt x="79" y="96"/>
                  </a:moveTo>
                  <a:cubicBezTo>
                    <a:pt x="79" y="94"/>
                    <a:pt x="78" y="92"/>
                    <a:pt x="75" y="92"/>
                  </a:cubicBezTo>
                  <a:cubicBezTo>
                    <a:pt x="76" y="94"/>
                    <a:pt x="77" y="95"/>
                    <a:pt x="79" y="96"/>
                  </a:cubicBezTo>
                  <a:close/>
                  <a:moveTo>
                    <a:pt x="81" y="235"/>
                  </a:moveTo>
                  <a:cubicBezTo>
                    <a:pt x="81" y="233"/>
                    <a:pt x="80" y="231"/>
                    <a:pt x="77" y="232"/>
                  </a:cubicBezTo>
                  <a:cubicBezTo>
                    <a:pt x="75" y="232"/>
                    <a:pt x="79" y="235"/>
                    <a:pt x="81" y="235"/>
                  </a:cubicBezTo>
                  <a:close/>
                  <a:moveTo>
                    <a:pt x="78" y="186"/>
                  </a:moveTo>
                  <a:cubicBezTo>
                    <a:pt x="84" y="189"/>
                    <a:pt x="89" y="197"/>
                    <a:pt x="95" y="198"/>
                  </a:cubicBezTo>
                  <a:cubicBezTo>
                    <a:pt x="90" y="193"/>
                    <a:pt x="85" y="186"/>
                    <a:pt x="78" y="186"/>
                  </a:cubicBezTo>
                  <a:close/>
                  <a:moveTo>
                    <a:pt x="84" y="222"/>
                  </a:moveTo>
                  <a:cubicBezTo>
                    <a:pt x="83" y="222"/>
                    <a:pt x="84" y="219"/>
                    <a:pt x="82" y="220"/>
                  </a:cubicBezTo>
                  <a:lnTo>
                    <a:pt x="82" y="222"/>
                  </a:lnTo>
                  <a:cubicBezTo>
                    <a:pt x="83" y="222"/>
                    <a:pt x="84" y="223"/>
                    <a:pt x="84" y="222"/>
                  </a:cubicBezTo>
                  <a:close/>
                  <a:moveTo>
                    <a:pt x="82" y="135"/>
                  </a:moveTo>
                  <a:cubicBezTo>
                    <a:pt x="84" y="137"/>
                    <a:pt x="86" y="141"/>
                    <a:pt x="89" y="140"/>
                  </a:cubicBezTo>
                  <a:cubicBezTo>
                    <a:pt x="88" y="137"/>
                    <a:pt x="84" y="134"/>
                    <a:pt x="82" y="135"/>
                  </a:cubicBezTo>
                  <a:close/>
                  <a:moveTo>
                    <a:pt x="89" y="98"/>
                  </a:moveTo>
                  <a:cubicBezTo>
                    <a:pt x="86" y="96"/>
                    <a:pt x="85" y="94"/>
                    <a:pt x="83" y="91"/>
                  </a:cubicBezTo>
                  <a:cubicBezTo>
                    <a:pt x="81" y="93"/>
                    <a:pt x="85" y="93"/>
                    <a:pt x="83" y="97"/>
                  </a:cubicBezTo>
                  <a:cubicBezTo>
                    <a:pt x="86" y="96"/>
                    <a:pt x="87" y="100"/>
                    <a:pt x="89" y="98"/>
                  </a:cubicBezTo>
                  <a:close/>
                  <a:moveTo>
                    <a:pt x="83" y="277"/>
                  </a:moveTo>
                  <a:cubicBezTo>
                    <a:pt x="83" y="280"/>
                    <a:pt x="87" y="284"/>
                    <a:pt x="89" y="282"/>
                  </a:cubicBezTo>
                  <a:cubicBezTo>
                    <a:pt x="86" y="281"/>
                    <a:pt x="87" y="277"/>
                    <a:pt x="83" y="277"/>
                  </a:cubicBezTo>
                  <a:close/>
                  <a:moveTo>
                    <a:pt x="83" y="78"/>
                  </a:moveTo>
                  <a:cubicBezTo>
                    <a:pt x="88" y="86"/>
                    <a:pt x="88" y="97"/>
                    <a:pt x="96" y="99"/>
                  </a:cubicBezTo>
                  <a:cubicBezTo>
                    <a:pt x="96" y="100"/>
                    <a:pt x="95" y="100"/>
                    <a:pt x="95" y="101"/>
                  </a:cubicBezTo>
                  <a:lnTo>
                    <a:pt x="99" y="101"/>
                  </a:lnTo>
                  <a:lnTo>
                    <a:pt x="101" y="105"/>
                  </a:lnTo>
                  <a:lnTo>
                    <a:pt x="105" y="105"/>
                  </a:lnTo>
                  <a:cubicBezTo>
                    <a:pt x="103" y="99"/>
                    <a:pt x="97" y="98"/>
                    <a:pt x="93" y="94"/>
                  </a:cubicBezTo>
                  <a:cubicBezTo>
                    <a:pt x="93" y="90"/>
                    <a:pt x="90" y="89"/>
                    <a:pt x="88" y="86"/>
                  </a:cubicBezTo>
                  <a:cubicBezTo>
                    <a:pt x="91" y="84"/>
                    <a:pt x="85" y="81"/>
                    <a:pt x="83" y="78"/>
                  </a:cubicBezTo>
                  <a:close/>
                  <a:moveTo>
                    <a:pt x="90" y="157"/>
                  </a:moveTo>
                  <a:cubicBezTo>
                    <a:pt x="89" y="154"/>
                    <a:pt x="88" y="152"/>
                    <a:pt x="85" y="152"/>
                  </a:cubicBezTo>
                  <a:cubicBezTo>
                    <a:pt x="86" y="154"/>
                    <a:pt x="87" y="156"/>
                    <a:pt x="90" y="157"/>
                  </a:cubicBezTo>
                  <a:close/>
                  <a:moveTo>
                    <a:pt x="92" y="201"/>
                  </a:moveTo>
                  <a:cubicBezTo>
                    <a:pt x="92" y="201"/>
                    <a:pt x="92" y="199"/>
                    <a:pt x="91" y="199"/>
                  </a:cubicBezTo>
                  <a:cubicBezTo>
                    <a:pt x="90" y="199"/>
                    <a:pt x="88" y="201"/>
                    <a:pt x="88" y="203"/>
                  </a:cubicBezTo>
                  <a:lnTo>
                    <a:pt x="91" y="203"/>
                  </a:lnTo>
                  <a:cubicBezTo>
                    <a:pt x="90" y="200"/>
                    <a:pt x="91" y="203"/>
                    <a:pt x="92" y="201"/>
                  </a:cubicBezTo>
                  <a:close/>
                  <a:moveTo>
                    <a:pt x="95" y="56"/>
                  </a:moveTo>
                  <a:cubicBezTo>
                    <a:pt x="93" y="54"/>
                    <a:pt x="93" y="49"/>
                    <a:pt x="89" y="49"/>
                  </a:cubicBezTo>
                  <a:cubicBezTo>
                    <a:pt x="90" y="52"/>
                    <a:pt x="91" y="59"/>
                    <a:pt x="95" y="56"/>
                  </a:cubicBezTo>
                  <a:close/>
                  <a:moveTo>
                    <a:pt x="100" y="152"/>
                  </a:moveTo>
                  <a:cubicBezTo>
                    <a:pt x="98" y="150"/>
                    <a:pt x="94" y="147"/>
                    <a:pt x="92" y="148"/>
                  </a:cubicBezTo>
                  <a:cubicBezTo>
                    <a:pt x="95" y="148"/>
                    <a:pt x="96" y="154"/>
                    <a:pt x="100" y="152"/>
                  </a:cubicBezTo>
                  <a:close/>
                  <a:moveTo>
                    <a:pt x="116" y="304"/>
                  </a:moveTo>
                  <a:cubicBezTo>
                    <a:pt x="112" y="299"/>
                    <a:pt x="99" y="291"/>
                    <a:pt x="94" y="292"/>
                  </a:cubicBezTo>
                  <a:cubicBezTo>
                    <a:pt x="97" y="293"/>
                    <a:pt x="99" y="296"/>
                    <a:pt x="99" y="299"/>
                  </a:cubicBezTo>
                  <a:cubicBezTo>
                    <a:pt x="106" y="298"/>
                    <a:pt x="109" y="303"/>
                    <a:pt x="116" y="304"/>
                  </a:cubicBezTo>
                  <a:close/>
                  <a:moveTo>
                    <a:pt x="95" y="49"/>
                  </a:moveTo>
                  <a:cubicBezTo>
                    <a:pt x="95" y="52"/>
                    <a:pt x="96" y="54"/>
                    <a:pt x="99" y="55"/>
                  </a:cubicBezTo>
                  <a:cubicBezTo>
                    <a:pt x="98" y="53"/>
                    <a:pt x="97" y="50"/>
                    <a:pt x="95" y="49"/>
                  </a:cubicBezTo>
                  <a:close/>
                  <a:moveTo>
                    <a:pt x="97" y="30"/>
                  </a:moveTo>
                  <a:cubicBezTo>
                    <a:pt x="97" y="27"/>
                    <a:pt x="96" y="27"/>
                    <a:pt x="95" y="26"/>
                  </a:cubicBezTo>
                  <a:cubicBezTo>
                    <a:pt x="95" y="27"/>
                    <a:pt x="96" y="29"/>
                    <a:pt x="97" y="30"/>
                  </a:cubicBezTo>
                  <a:close/>
                  <a:moveTo>
                    <a:pt x="97" y="161"/>
                  </a:moveTo>
                  <a:cubicBezTo>
                    <a:pt x="97" y="159"/>
                    <a:pt x="97" y="157"/>
                    <a:pt x="95" y="157"/>
                  </a:cubicBezTo>
                  <a:cubicBezTo>
                    <a:pt x="96" y="159"/>
                    <a:pt x="96" y="161"/>
                    <a:pt x="98" y="161"/>
                  </a:cubicBezTo>
                  <a:lnTo>
                    <a:pt x="97" y="161"/>
                  </a:lnTo>
                  <a:close/>
                  <a:moveTo>
                    <a:pt x="104" y="70"/>
                  </a:moveTo>
                  <a:cubicBezTo>
                    <a:pt x="102" y="72"/>
                    <a:pt x="106" y="78"/>
                    <a:pt x="107" y="74"/>
                  </a:cubicBezTo>
                  <a:cubicBezTo>
                    <a:pt x="105" y="74"/>
                    <a:pt x="105" y="73"/>
                    <a:pt x="105" y="71"/>
                  </a:cubicBezTo>
                  <a:cubicBezTo>
                    <a:pt x="106" y="69"/>
                    <a:pt x="107" y="72"/>
                    <a:pt x="109" y="72"/>
                  </a:cubicBezTo>
                  <a:cubicBezTo>
                    <a:pt x="110" y="73"/>
                    <a:pt x="107" y="71"/>
                    <a:pt x="109" y="69"/>
                  </a:cubicBezTo>
                  <a:cubicBezTo>
                    <a:pt x="103" y="69"/>
                    <a:pt x="103" y="60"/>
                    <a:pt x="96" y="59"/>
                  </a:cubicBezTo>
                  <a:cubicBezTo>
                    <a:pt x="98" y="63"/>
                    <a:pt x="101" y="67"/>
                    <a:pt x="105" y="70"/>
                  </a:cubicBezTo>
                  <a:lnTo>
                    <a:pt x="104" y="70"/>
                  </a:lnTo>
                  <a:close/>
                  <a:moveTo>
                    <a:pt x="114" y="290"/>
                  </a:moveTo>
                  <a:cubicBezTo>
                    <a:pt x="107" y="293"/>
                    <a:pt x="102" y="284"/>
                    <a:pt x="99" y="284"/>
                  </a:cubicBezTo>
                  <a:cubicBezTo>
                    <a:pt x="106" y="293"/>
                    <a:pt x="115" y="298"/>
                    <a:pt x="125" y="300"/>
                  </a:cubicBezTo>
                  <a:cubicBezTo>
                    <a:pt x="124" y="295"/>
                    <a:pt x="118" y="294"/>
                    <a:pt x="114" y="290"/>
                  </a:cubicBezTo>
                  <a:close/>
                  <a:moveTo>
                    <a:pt x="104" y="210"/>
                  </a:moveTo>
                  <a:cubicBezTo>
                    <a:pt x="103" y="208"/>
                    <a:pt x="102" y="207"/>
                    <a:pt x="99" y="206"/>
                  </a:cubicBezTo>
                  <a:cubicBezTo>
                    <a:pt x="100" y="210"/>
                    <a:pt x="103" y="212"/>
                    <a:pt x="104" y="211"/>
                  </a:cubicBezTo>
                  <a:lnTo>
                    <a:pt x="104" y="210"/>
                  </a:lnTo>
                  <a:close/>
                  <a:moveTo>
                    <a:pt x="100" y="309"/>
                  </a:moveTo>
                  <a:cubicBezTo>
                    <a:pt x="100" y="313"/>
                    <a:pt x="103" y="316"/>
                    <a:pt x="107" y="316"/>
                  </a:cubicBezTo>
                  <a:cubicBezTo>
                    <a:pt x="106" y="313"/>
                    <a:pt x="104" y="311"/>
                    <a:pt x="101" y="310"/>
                  </a:cubicBezTo>
                  <a:lnTo>
                    <a:pt x="100" y="309"/>
                  </a:lnTo>
                  <a:close/>
                  <a:moveTo>
                    <a:pt x="104" y="186"/>
                  </a:moveTo>
                  <a:cubicBezTo>
                    <a:pt x="104" y="187"/>
                    <a:pt x="105" y="188"/>
                    <a:pt x="104" y="191"/>
                  </a:cubicBezTo>
                  <a:lnTo>
                    <a:pt x="106" y="191"/>
                  </a:lnTo>
                  <a:cubicBezTo>
                    <a:pt x="105" y="189"/>
                    <a:pt x="107" y="188"/>
                    <a:pt x="104" y="186"/>
                  </a:cubicBezTo>
                  <a:close/>
                  <a:moveTo>
                    <a:pt x="106" y="65"/>
                  </a:moveTo>
                  <a:cubicBezTo>
                    <a:pt x="106" y="64"/>
                    <a:pt x="107" y="62"/>
                    <a:pt x="108" y="61"/>
                  </a:cubicBezTo>
                  <a:cubicBezTo>
                    <a:pt x="108" y="63"/>
                    <a:pt x="110" y="60"/>
                    <a:pt x="111" y="61"/>
                  </a:cubicBezTo>
                  <a:cubicBezTo>
                    <a:pt x="113" y="62"/>
                    <a:pt x="114" y="64"/>
                    <a:pt x="113" y="66"/>
                  </a:cubicBezTo>
                  <a:cubicBezTo>
                    <a:pt x="115" y="66"/>
                    <a:pt x="116" y="66"/>
                    <a:pt x="117" y="66"/>
                  </a:cubicBezTo>
                  <a:cubicBezTo>
                    <a:pt x="114" y="63"/>
                    <a:pt x="111" y="59"/>
                    <a:pt x="108" y="56"/>
                  </a:cubicBezTo>
                  <a:cubicBezTo>
                    <a:pt x="107" y="58"/>
                    <a:pt x="103" y="62"/>
                    <a:pt x="106" y="65"/>
                  </a:cubicBezTo>
                  <a:close/>
                  <a:moveTo>
                    <a:pt x="106" y="175"/>
                  </a:moveTo>
                  <a:cubicBezTo>
                    <a:pt x="106" y="178"/>
                    <a:pt x="109" y="180"/>
                    <a:pt x="110" y="178"/>
                  </a:cubicBezTo>
                  <a:cubicBezTo>
                    <a:pt x="109" y="177"/>
                    <a:pt x="109" y="175"/>
                    <a:pt x="107" y="175"/>
                  </a:cubicBezTo>
                  <a:lnTo>
                    <a:pt x="106" y="175"/>
                  </a:lnTo>
                  <a:close/>
                  <a:moveTo>
                    <a:pt x="108" y="169"/>
                  </a:moveTo>
                  <a:cubicBezTo>
                    <a:pt x="108" y="172"/>
                    <a:pt x="112" y="174"/>
                    <a:pt x="114" y="173"/>
                  </a:cubicBezTo>
                  <a:cubicBezTo>
                    <a:pt x="112" y="171"/>
                    <a:pt x="112" y="169"/>
                    <a:pt x="109" y="169"/>
                  </a:cubicBezTo>
                  <a:lnTo>
                    <a:pt x="108" y="169"/>
                  </a:lnTo>
                  <a:close/>
                  <a:moveTo>
                    <a:pt x="115" y="98"/>
                  </a:moveTo>
                  <a:cubicBezTo>
                    <a:pt x="115" y="94"/>
                    <a:pt x="111" y="93"/>
                    <a:pt x="108" y="92"/>
                  </a:cubicBezTo>
                  <a:cubicBezTo>
                    <a:pt x="109" y="95"/>
                    <a:pt x="112" y="98"/>
                    <a:pt x="116" y="98"/>
                  </a:cubicBezTo>
                  <a:lnTo>
                    <a:pt x="115" y="98"/>
                  </a:lnTo>
                  <a:close/>
                  <a:moveTo>
                    <a:pt x="110" y="235"/>
                  </a:moveTo>
                  <a:cubicBezTo>
                    <a:pt x="112" y="235"/>
                    <a:pt x="112" y="237"/>
                    <a:pt x="114" y="235"/>
                  </a:cubicBezTo>
                  <a:cubicBezTo>
                    <a:pt x="115" y="234"/>
                    <a:pt x="115" y="233"/>
                    <a:pt x="114" y="232"/>
                  </a:cubicBezTo>
                  <a:cubicBezTo>
                    <a:pt x="113" y="231"/>
                    <a:pt x="112" y="231"/>
                    <a:pt x="111" y="232"/>
                  </a:cubicBezTo>
                  <a:cubicBezTo>
                    <a:pt x="110" y="233"/>
                    <a:pt x="110" y="234"/>
                    <a:pt x="111" y="235"/>
                  </a:cubicBezTo>
                  <a:lnTo>
                    <a:pt x="110" y="235"/>
                  </a:lnTo>
                  <a:close/>
                  <a:moveTo>
                    <a:pt x="124" y="63"/>
                  </a:moveTo>
                  <a:cubicBezTo>
                    <a:pt x="122" y="56"/>
                    <a:pt x="115" y="54"/>
                    <a:pt x="114" y="47"/>
                  </a:cubicBezTo>
                  <a:cubicBezTo>
                    <a:pt x="113" y="47"/>
                    <a:pt x="112" y="47"/>
                    <a:pt x="112" y="47"/>
                  </a:cubicBezTo>
                  <a:cubicBezTo>
                    <a:pt x="114" y="53"/>
                    <a:pt x="119" y="59"/>
                    <a:pt x="124" y="63"/>
                  </a:cubicBezTo>
                  <a:close/>
                  <a:moveTo>
                    <a:pt x="112" y="100"/>
                  </a:moveTo>
                  <a:cubicBezTo>
                    <a:pt x="115" y="104"/>
                    <a:pt x="118" y="108"/>
                    <a:pt x="122" y="111"/>
                  </a:cubicBezTo>
                  <a:cubicBezTo>
                    <a:pt x="122" y="109"/>
                    <a:pt x="123" y="109"/>
                    <a:pt x="122" y="107"/>
                  </a:cubicBezTo>
                  <a:cubicBezTo>
                    <a:pt x="118" y="106"/>
                    <a:pt x="117" y="101"/>
                    <a:pt x="112" y="100"/>
                  </a:cubicBezTo>
                  <a:close/>
                  <a:moveTo>
                    <a:pt x="112" y="224"/>
                  </a:moveTo>
                  <a:cubicBezTo>
                    <a:pt x="115" y="224"/>
                    <a:pt x="116" y="227"/>
                    <a:pt x="117" y="224"/>
                  </a:cubicBezTo>
                  <a:cubicBezTo>
                    <a:pt x="116" y="224"/>
                    <a:pt x="115" y="224"/>
                    <a:pt x="116" y="222"/>
                  </a:cubicBezTo>
                  <a:cubicBezTo>
                    <a:pt x="116" y="220"/>
                    <a:pt x="112" y="223"/>
                    <a:pt x="112" y="224"/>
                  </a:cubicBezTo>
                  <a:close/>
                  <a:moveTo>
                    <a:pt x="112" y="155"/>
                  </a:moveTo>
                  <a:cubicBezTo>
                    <a:pt x="112" y="156"/>
                    <a:pt x="112" y="157"/>
                    <a:pt x="112" y="157"/>
                  </a:cubicBezTo>
                  <a:cubicBezTo>
                    <a:pt x="113" y="159"/>
                    <a:pt x="116" y="159"/>
                    <a:pt x="116" y="157"/>
                  </a:cubicBezTo>
                  <a:cubicBezTo>
                    <a:pt x="117" y="155"/>
                    <a:pt x="115" y="156"/>
                    <a:pt x="114" y="156"/>
                  </a:cubicBezTo>
                  <a:lnTo>
                    <a:pt x="112" y="155"/>
                  </a:lnTo>
                  <a:close/>
                  <a:moveTo>
                    <a:pt x="114" y="75"/>
                  </a:moveTo>
                  <a:cubicBezTo>
                    <a:pt x="113" y="75"/>
                    <a:pt x="113" y="72"/>
                    <a:pt x="111" y="71"/>
                  </a:cubicBezTo>
                  <a:cubicBezTo>
                    <a:pt x="112" y="74"/>
                    <a:pt x="114" y="77"/>
                    <a:pt x="116" y="75"/>
                  </a:cubicBezTo>
                  <a:lnTo>
                    <a:pt x="114" y="75"/>
                  </a:lnTo>
                  <a:close/>
                  <a:moveTo>
                    <a:pt x="112" y="164"/>
                  </a:moveTo>
                  <a:cubicBezTo>
                    <a:pt x="114" y="164"/>
                    <a:pt x="115" y="166"/>
                    <a:pt x="117" y="166"/>
                  </a:cubicBezTo>
                  <a:cubicBezTo>
                    <a:pt x="119" y="166"/>
                    <a:pt x="116" y="163"/>
                    <a:pt x="115" y="162"/>
                  </a:cubicBezTo>
                  <a:cubicBezTo>
                    <a:pt x="116" y="166"/>
                    <a:pt x="113" y="162"/>
                    <a:pt x="114" y="165"/>
                  </a:cubicBezTo>
                  <a:lnTo>
                    <a:pt x="112" y="164"/>
                  </a:lnTo>
                  <a:close/>
                  <a:moveTo>
                    <a:pt x="112" y="34"/>
                  </a:moveTo>
                  <a:cubicBezTo>
                    <a:pt x="117" y="39"/>
                    <a:pt x="122" y="44"/>
                    <a:pt x="128" y="50"/>
                  </a:cubicBezTo>
                  <a:cubicBezTo>
                    <a:pt x="130" y="49"/>
                    <a:pt x="133" y="53"/>
                    <a:pt x="133" y="50"/>
                  </a:cubicBezTo>
                  <a:cubicBezTo>
                    <a:pt x="128" y="43"/>
                    <a:pt x="121" y="37"/>
                    <a:pt x="115" y="31"/>
                  </a:cubicBezTo>
                  <a:cubicBezTo>
                    <a:pt x="116" y="33"/>
                    <a:pt x="116" y="33"/>
                    <a:pt x="114" y="34"/>
                  </a:cubicBezTo>
                  <a:lnTo>
                    <a:pt x="112" y="34"/>
                  </a:lnTo>
                  <a:close/>
                  <a:moveTo>
                    <a:pt x="119" y="31"/>
                  </a:moveTo>
                  <a:cubicBezTo>
                    <a:pt x="119" y="29"/>
                    <a:pt x="121" y="29"/>
                    <a:pt x="121" y="28"/>
                  </a:cubicBezTo>
                  <a:cubicBezTo>
                    <a:pt x="119" y="27"/>
                    <a:pt x="118" y="27"/>
                    <a:pt x="116" y="26"/>
                  </a:cubicBezTo>
                  <a:cubicBezTo>
                    <a:pt x="116" y="28"/>
                    <a:pt x="115" y="28"/>
                    <a:pt x="115" y="30"/>
                  </a:cubicBezTo>
                  <a:cubicBezTo>
                    <a:pt x="117" y="29"/>
                    <a:pt x="120" y="30"/>
                    <a:pt x="121" y="31"/>
                  </a:cubicBezTo>
                  <a:lnTo>
                    <a:pt x="119" y="31"/>
                  </a:lnTo>
                  <a:close/>
                  <a:moveTo>
                    <a:pt x="118" y="101"/>
                  </a:moveTo>
                  <a:lnTo>
                    <a:pt x="121" y="101"/>
                  </a:lnTo>
                  <a:cubicBezTo>
                    <a:pt x="121" y="97"/>
                    <a:pt x="118" y="99"/>
                    <a:pt x="118" y="101"/>
                  </a:cubicBezTo>
                  <a:close/>
                  <a:moveTo>
                    <a:pt x="122" y="126"/>
                  </a:moveTo>
                  <a:cubicBezTo>
                    <a:pt x="124" y="126"/>
                    <a:pt x="124" y="127"/>
                    <a:pt x="124" y="129"/>
                  </a:cubicBezTo>
                  <a:cubicBezTo>
                    <a:pt x="124" y="129"/>
                    <a:pt x="124" y="129"/>
                    <a:pt x="124" y="130"/>
                  </a:cubicBezTo>
                  <a:cubicBezTo>
                    <a:pt x="128" y="131"/>
                    <a:pt x="129" y="134"/>
                    <a:pt x="133" y="135"/>
                  </a:cubicBezTo>
                  <a:cubicBezTo>
                    <a:pt x="133" y="132"/>
                    <a:pt x="126" y="125"/>
                    <a:pt x="122" y="126"/>
                  </a:cubicBezTo>
                  <a:close/>
                  <a:moveTo>
                    <a:pt x="126" y="71"/>
                  </a:moveTo>
                  <a:cubicBezTo>
                    <a:pt x="125" y="72"/>
                    <a:pt x="126" y="75"/>
                    <a:pt x="128" y="75"/>
                  </a:cubicBezTo>
                  <a:cubicBezTo>
                    <a:pt x="128" y="73"/>
                    <a:pt x="128" y="72"/>
                    <a:pt x="126" y="71"/>
                  </a:cubicBezTo>
                  <a:close/>
                  <a:moveTo>
                    <a:pt x="132" y="42"/>
                  </a:moveTo>
                  <a:cubicBezTo>
                    <a:pt x="132" y="40"/>
                    <a:pt x="130" y="40"/>
                    <a:pt x="132" y="38"/>
                  </a:cubicBezTo>
                  <a:cubicBezTo>
                    <a:pt x="128" y="38"/>
                    <a:pt x="129" y="43"/>
                    <a:pt x="132" y="42"/>
                  </a:cubicBezTo>
                  <a:close/>
                  <a:moveTo>
                    <a:pt x="130" y="258"/>
                  </a:moveTo>
                  <a:cubicBezTo>
                    <a:pt x="134" y="261"/>
                    <a:pt x="140" y="266"/>
                    <a:pt x="146" y="266"/>
                  </a:cubicBezTo>
                  <a:cubicBezTo>
                    <a:pt x="142" y="263"/>
                    <a:pt x="136" y="257"/>
                    <a:pt x="130" y="258"/>
                  </a:cubicBezTo>
                  <a:close/>
                  <a:moveTo>
                    <a:pt x="139" y="12"/>
                  </a:moveTo>
                  <a:cubicBezTo>
                    <a:pt x="139" y="9"/>
                    <a:pt x="137" y="9"/>
                    <a:pt x="138" y="6"/>
                  </a:cubicBezTo>
                  <a:cubicBezTo>
                    <a:pt x="133" y="6"/>
                    <a:pt x="137" y="11"/>
                    <a:pt x="139" y="12"/>
                  </a:cubicBezTo>
                  <a:close/>
                  <a:moveTo>
                    <a:pt x="137" y="53"/>
                  </a:moveTo>
                  <a:cubicBezTo>
                    <a:pt x="138" y="54"/>
                    <a:pt x="140" y="57"/>
                    <a:pt x="141" y="55"/>
                  </a:cubicBezTo>
                  <a:cubicBezTo>
                    <a:pt x="139" y="55"/>
                    <a:pt x="139" y="50"/>
                    <a:pt x="137" y="53"/>
                  </a:cubicBezTo>
                  <a:close/>
                  <a:moveTo>
                    <a:pt x="156" y="43"/>
                  </a:moveTo>
                  <a:cubicBezTo>
                    <a:pt x="157" y="40"/>
                    <a:pt x="157" y="38"/>
                    <a:pt x="155" y="36"/>
                  </a:cubicBezTo>
                  <a:cubicBezTo>
                    <a:pt x="155" y="37"/>
                    <a:pt x="155" y="38"/>
                    <a:pt x="155" y="38"/>
                  </a:cubicBezTo>
                  <a:cubicBezTo>
                    <a:pt x="147" y="35"/>
                    <a:pt x="145" y="30"/>
                    <a:pt x="139" y="24"/>
                  </a:cubicBezTo>
                  <a:cubicBezTo>
                    <a:pt x="141" y="33"/>
                    <a:pt x="147" y="40"/>
                    <a:pt x="156" y="43"/>
                  </a:cubicBezTo>
                  <a:close/>
                  <a:moveTo>
                    <a:pt x="149" y="30"/>
                  </a:moveTo>
                  <a:cubicBezTo>
                    <a:pt x="153" y="29"/>
                    <a:pt x="153" y="34"/>
                    <a:pt x="155" y="31"/>
                  </a:cubicBezTo>
                  <a:cubicBezTo>
                    <a:pt x="154" y="31"/>
                    <a:pt x="155" y="29"/>
                    <a:pt x="155" y="29"/>
                  </a:cubicBezTo>
                  <a:cubicBezTo>
                    <a:pt x="153" y="30"/>
                    <a:pt x="151" y="27"/>
                    <a:pt x="152" y="25"/>
                  </a:cubicBezTo>
                  <a:lnTo>
                    <a:pt x="149" y="25"/>
                  </a:lnTo>
                  <a:cubicBezTo>
                    <a:pt x="150" y="27"/>
                    <a:pt x="151" y="28"/>
                    <a:pt x="149" y="30"/>
                  </a:cubicBezTo>
                  <a:close/>
                  <a:moveTo>
                    <a:pt x="160" y="21"/>
                  </a:moveTo>
                  <a:cubicBezTo>
                    <a:pt x="161" y="22"/>
                    <a:pt x="161" y="24"/>
                    <a:pt x="163" y="24"/>
                  </a:cubicBezTo>
                  <a:cubicBezTo>
                    <a:pt x="165" y="23"/>
                    <a:pt x="162" y="19"/>
                    <a:pt x="160" y="21"/>
                  </a:cubicBezTo>
                  <a:close/>
                  <a:moveTo>
                    <a:pt x="162" y="19"/>
                  </a:moveTo>
                  <a:cubicBezTo>
                    <a:pt x="168" y="22"/>
                    <a:pt x="171" y="27"/>
                    <a:pt x="177" y="29"/>
                  </a:cubicBezTo>
                  <a:cubicBezTo>
                    <a:pt x="177" y="25"/>
                    <a:pt x="170" y="24"/>
                    <a:pt x="174" y="22"/>
                  </a:cubicBezTo>
                  <a:cubicBezTo>
                    <a:pt x="169" y="20"/>
                    <a:pt x="169" y="14"/>
                    <a:pt x="162" y="15"/>
                  </a:cubicBezTo>
                  <a:cubicBezTo>
                    <a:pt x="160" y="17"/>
                    <a:pt x="165" y="17"/>
                    <a:pt x="162" y="19"/>
                  </a:cubicBezTo>
                  <a:close/>
                  <a:moveTo>
                    <a:pt x="163" y="244"/>
                  </a:moveTo>
                  <a:cubicBezTo>
                    <a:pt x="167" y="244"/>
                    <a:pt x="168" y="247"/>
                    <a:pt x="170" y="247"/>
                  </a:cubicBezTo>
                  <a:cubicBezTo>
                    <a:pt x="170" y="245"/>
                    <a:pt x="165" y="242"/>
                    <a:pt x="164" y="244"/>
                  </a:cubicBezTo>
                  <a:lnTo>
                    <a:pt x="163" y="244"/>
                  </a:lnTo>
                  <a:close/>
                  <a:moveTo>
                    <a:pt x="171" y="249"/>
                  </a:moveTo>
                  <a:cubicBezTo>
                    <a:pt x="173" y="249"/>
                    <a:pt x="173" y="251"/>
                    <a:pt x="175" y="250"/>
                  </a:cubicBezTo>
                  <a:cubicBezTo>
                    <a:pt x="177" y="249"/>
                    <a:pt x="172" y="247"/>
                    <a:pt x="172" y="248"/>
                  </a:cubicBezTo>
                  <a:lnTo>
                    <a:pt x="171" y="249"/>
                  </a:lnTo>
                  <a:close/>
                  <a:moveTo>
                    <a:pt x="176" y="2"/>
                  </a:moveTo>
                  <a:cubicBezTo>
                    <a:pt x="177" y="2"/>
                    <a:pt x="178" y="3"/>
                    <a:pt x="179" y="4"/>
                  </a:cubicBezTo>
                  <a:cubicBezTo>
                    <a:pt x="180" y="1"/>
                    <a:pt x="177" y="0"/>
                    <a:pt x="176" y="2"/>
                  </a:cubicBezTo>
                  <a:close/>
                  <a:moveTo>
                    <a:pt x="181" y="79"/>
                  </a:moveTo>
                  <a:cubicBezTo>
                    <a:pt x="179" y="79"/>
                    <a:pt x="179" y="76"/>
                    <a:pt x="176" y="76"/>
                  </a:cubicBezTo>
                  <a:cubicBezTo>
                    <a:pt x="177" y="78"/>
                    <a:pt x="181" y="81"/>
                    <a:pt x="182" y="79"/>
                  </a:cubicBezTo>
                  <a:lnTo>
                    <a:pt x="181" y="79"/>
                  </a:lnTo>
                  <a:close/>
                  <a:moveTo>
                    <a:pt x="196" y="15"/>
                  </a:moveTo>
                  <a:cubicBezTo>
                    <a:pt x="192" y="13"/>
                    <a:pt x="187" y="4"/>
                    <a:pt x="181" y="7"/>
                  </a:cubicBezTo>
                  <a:cubicBezTo>
                    <a:pt x="186" y="9"/>
                    <a:pt x="192" y="17"/>
                    <a:pt x="196" y="15"/>
                  </a:cubicBezTo>
                  <a:close/>
                  <a:moveTo>
                    <a:pt x="318" y="81"/>
                  </a:moveTo>
                  <a:cubicBezTo>
                    <a:pt x="318" y="81"/>
                    <a:pt x="312" y="79"/>
                    <a:pt x="312" y="81"/>
                  </a:cubicBezTo>
                  <a:cubicBezTo>
                    <a:pt x="312" y="83"/>
                    <a:pt x="316" y="82"/>
                    <a:pt x="318" y="81"/>
                  </a:cubicBezTo>
                  <a:close/>
                  <a:moveTo>
                    <a:pt x="413" y="126"/>
                  </a:moveTo>
                  <a:lnTo>
                    <a:pt x="420" y="128"/>
                  </a:lnTo>
                  <a:cubicBezTo>
                    <a:pt x="419" y="126"/>
                    <a:pt x="415" y="125"/>
                    <a:pt x="413" y="126"/>
                  </a:cubicBezTo>
                  <a:close/>
                  <a:moveTo>
                    <a:pt x="440" y="523"/>
                  </a:moveTo>
                  <a:cubicBezTo>
                    <a:pt x="442" y="523"/>
                    <a:pt x="445" y="525"/>
                    <a:pt x="447" y="523"/>
                  </a:cubicBezTo>
                  <a:cubicBezTo>
                    <a:pt x="445" y="522"/>
                    <a:pt x="443" y="521"/>
                    <a:pt x="441" y="520"/>
                  </a:cubicBezTo>
                  <a:cubicBezTo>
                    <a:pt x="438" y="519"/>
                    <a:pt x="440" y="522"/>
                    <a:pt x="440" y="523"/>
                  </a:cubicBezTo>
                  <a:close/>
                  <a:moveTo>
                    <a:pt x="461" y="152"/>
                  </a:moveTo>
                  <a:cubicBezTo>
                    <a:pt x="463" y="152"/>
                    <a:pt x="465" y="152"/>
                    <a:pt x="465" y="150"/>
                  </a:cubicBezTo>
                  <a:lnTo>
                    <a:pt x="461" y="150"/>
                  </a:lnTo>
                  <a:lnTo>
                    <a:pt x="461" y="152"/>
                  </a:lnTo>
                  <a:close/>
                  <a:moveTo>
                    <a:pt x="478" y="158"/>
                  </a:moveTo>
                  <a:cubicBezTo>
                    <a:pt x="480" y="158"/>
                    <a:pt x="480" y="159"/>
                    <a:pt x="480" y="159"/>
                  </a:cubicBezTo>
                  <a:cubicBezTo>
                    <a:pt x="483" y="158"/>
                    <a:pt x="489" y="162"/>
                    <a:pt x="492" y="159"/>
                  </a:cubicBezTo>
                  <a:cubicBezTo>
                    <a:pt x="490" y="158"/>
                    <a:pt x="484" y="159"/>
                    <a:pt x="485" y="155"/>
                  </a:cubicBezTo>
                  <a:cubicBezTo>
                    <a:pt x="483" y="156"/>
                    <a:pt x="481" y="157"/>
                    <a:pt x="479" y="158"/>
                  </a:cubicBezTo>
                  <a:lnTo>
                    <a:pt x="478" y="158"/>
                  </a:lnTo>
                  <a:close/>
                  <a:moveTo>
                    <a:pt x="507" y="163"/>
                  </a:moveTo>
                  <a:cubicBezTo>
                    <a:pt x="504" y="163"/>
                    <a:pt x="503" y="161"/>
                    <a:pt x="500" y="161"/>
                  </a:cubicBezTo>
                  <a:cubicBezTo>
                    <a:pt x="500" y="163"/>
                    <a:pt x="500" y="162"/>
                    <a:pt x="500" y="164"/>
                  </a:cubicBezTo>
                  <a:cubicBezTo>
                    <a:pt x="501" y="163"/>
                    <a:pt x="506" y="165"/>
                    <a:pt x="507" y="163"/>
                  </a:cubicBezTo>
                  <a:close/>
                  <a:moveTo>
                    <a:pt x="507" y="169"/>
                  </a:moveTo>
                  <a:cubicBezTo>
                    <a:pt x="506" y="167"/>
                    <a:pt x="501" y="165"/>
                    <a:pt x="500" y="169"/>
                  </a:cubicBezTo>
                  <a:cubicBezTo>
                    <a:pt x="503" y="169"/>
                    <a:pt x="506" y="168"/>
                    <a:pt x="508" y="169"/>
                  </a:cubicBezTo>
                  <a:lnTo>
                    <a:pt x="507" y="169"/>
                  </a:lnTo>
                  <a:close/>
                  <a:moveTo>
                    <a:pt x="517" y="171"/>
                  </a:moveTo>
                  <a:cubicBezTo>
                    <a:pt x="520" y="171"/>
                    <a:pt x="520" y="174"/>
                    <a:pt x="524" y="173"/>
                  </a:cubicBezTo>
                  <a:cubicBezTo>
                    <a:pt x="525" y="170"/>
                    <a:pt x="517" y="171"/>
                    <a:pt x="518" y="171"/>
                  </a:cubicBezTo>
                  <a:lnTo>
                    <a:pt x="517" y="171"/>
                  </a:lnTo>
                  <a:close/>
                  <a:moveTo>
                    <a:pt x="535" y="177"/>
                  </a:moveTo>
                  <a:cubicBezTo>
                    <a:pt x="536" y="177"/>
                    <a:pt x="540" y="178"/>
                    <a:pt x="539" y="176"/>
                  </a:cubicBezTo>
                  <a:cubicBezTo>
                    <a:pt x="538" y="177"/>
                    <a:pt x="535" y="174"/>
                    <a:pt x="536" y="177"/>
                  </a:cubicBezTo>
                  <a:lnTo>
                    <a:pt x="535" y="177"/>
                  </a:lnTo>
                  <a:close/>
                  <a:moveTo>
                    <a:pt x="553" y="525"/>
                  </a:moveTo>
                  <a:cubicBezTo>
                    <a:pt x="557" y="526"/>
                    <a:pt x="560" y="526"/>
                    <a:pt x="563" y="525"/>
                  </a:cubicBezTo>
                  <a:cubicBezTo>
                    <a:pt x="560" y="524"/>
                    <a:pt x="557" y="524"/>
                    <a:pt x="554" y="526"/>
                  </a:cubicBezTo>
                  <a:lnTo>
                    <a:pt x="553" y="525"/>
                  </a:lnTo>
                  <a:close/>
                  <a:moveTo>
                    <a:pt x="563" y="487"/>
                  </a:moveTo>
                  <a:lnTo>
                    <a:pt x="559" y="486"/>
                  </a:lnTo>
                  <a:cubicBezTo>
                    <a:pt x="557" y="489"/>
                    <a:pt x="564" y="489"/>
                    <a:pt x="564" y="487"/>
                  </a:cubicBezTo>
                  <a:lnTo>
                    <a:pt x="563" y="487"/>
                  </a:lnTo>
                  <a:close/>
                  <a:moveTo>
                    <a:pt x="563" y="476"/>
                  </a:moveTo>
                  <a:cubicBezTo>
                    <a:pt x="574" y="479"/>
                    <a:pt x="588" y="478"/>
                    <a:pt x="597" y="481"/>
                  </a:cubicBezTo>
                  <a:cubicBezTo>
                    <a:pt x="595" y="477"/>
                    <a:pt x="589" y="478"/>
                    <a:pt x="584" y="477"/>
                  </a:cubicBezTo>
                  <a:cubicBezTo>
                    <a:pt x="577" y="476"/>
                    <a:pt x="570" y="475"/>
                    <a:pt x="564" y="476"/>
                  </a:cubicBezTo>
                  <a:lnTo>
                    <a:pt x="563" y="476"/>
                  </a:lnTo>
                  <a:close/>
                  <a:moveTo>
                    <a:pt x="569" y="489"/>
                  </a:moveTo>
                  <a:cubicBezTo>
                    <a:pt x="570" y="490"/>
                    <a:pt x="575" y="491"/>
                    <a:pt x="575" y="489"/>
                  </a:cubicBezTo>
                  <a:cubicBezTo>
                    <a:pt x="573" y="488"/>
                    <a:pt x="571" y="488"/>
                    <a:pt x="570" y="490"/>
                  </a:cubicBezTo>
                  <a:lnTo>
                    <a:pt x="569" y="489"/>
                  </a:lnTo>
                  <a:close/>
                  <a:moveTo>
                    <a:pt x="581" y="181"/>
                  </a:moveTo>
                  <a:cubicBezTo>
                    <a:pt x="583" y="182"/>
                    <a:pt x="586" y="182"/>
                    <a:pt x="588" y="181"/>
                  </a:cubicBezTo>
                  <a:cubicBezTo>
                    <a:pt x="588" y="178"/>
                    <a:pt x="584" y="179"/>
                    <a:pt x="581" y="178"/>
                  </a:cubicBezTo>
                  <a:lnTo>
                    <a:pt x="581" y="181"/>
                  </a:lnTo>
                  <a:close/>
                  <a:moveTo>
                    <a:pt x="588" y="166"/>
                  </a:moveTo>
                  <a:cubicBezTo>
                    <a:pt x="588" y="166"/>
                    <a:pt x="584" y="164"/>
                    <a:pt x="585" y="166"/>
                  </a:cubicBezTo>
                  <a:cubicBezTo>
                    <a:pt x="586" y="168"/>
                    <a:pt x="589" y="169"/>
                    <a:pt x="589" y="166"/>
                  </a:cubicBezTo>
                  <a:lnTo>
                    <a:pt x="588" y="166"/>
                  </a:lnTo>
                  <a:close/>
                  <a:moveTo>
                    <a:pt x="586" y="283"/>
                  </a:moveTo>
                  <a:cubicBezTo>
                    <a:pt x="588" y="283"/>
                    <a:pt x="591" y="285"/>
                    <a:pt x="591" y="283"/>
                  </a:cubicBezTo>
                  <a:cubicBezTo>
                    <a:pt x="591" y="280"/>
                    <a:pt x="587" y="281"/>
                    <a:pt x="587" y="283"/>
                  </a:cubicBezTo>
                  <a:lnTo>
                    <a:pt x="586" y="283"/>
                  </a:lnTo>
                  <a:close/>
                  <a:moveTo>
                    <a:pt x="591" y="354"/>
                  </a:moveTo>
                  <a:cubicBezTo>
                    <a:pt x="602" y="355"/>
                    <a:pt x="614" y="356"/>
                    <a:pt x="626" y="356"/>
                  </a:cubicBezTo>
                  <a:cubicBezTo>
                    <a:pt x="615" y="353"/>
                    <a:pt x="603" y="352"/>
                    <a:pt x="591" y="354"/>
                  </a:cubicBezTo>
                  <a:close/>
                  <a:moveTo>
                    <a:pt x="592" y="502"/>
                  </a:moveTo>
                  <a:lnTo>
                    <a:pt x="592" y="504"/>
                  </a:lnTo>
                  <a:cubicBezTo>
                    <a:pt x="594" y="505"/>
                    <a:pt x="598" y="504"/>
                    <a:pt x="600" y="505"/>
                  </a:cubicBezTo>
                  <a:lnTo>
                    <a:pt x="600" y="504"/>
                  </a:lnTo>
                  <a:cubicBezTo>
                    <a:pt x="600" y="504"/>
                    <a:pt x="601" y="504"/>
                    <a:pt x="600" y="504"/>
                  </a:cubicBezTo>
                  <a:cubicBezTo>
                    <a:pt x="598" y="503"/>
                    <a:pt x="595" y="503"/>
                    <a:pt x="593" y="502"/>
                  </a:cubicBezTo>
                  <a:lnTo>
                    <a:pt x="592" y="502"/>
                  </a:lnTo>
                  <a:close/>
                  <a:moveTo>
                    <a:pt x="599" y="483"/>
                  </a:moveTo>
                  <a:cubicBezTo>
                    <a:pt x="601" y="483"/>
                    <a:pt x="604" y="484"/>
                    <a:pt x="603" y="481"/>
                  </a:cubicBezTo>
                  <a:cubicBezTo>
                    <a:pt x="603" y="482"/>
                    <a:pt x="599" y="481"/>
                    <a:pt x="600" y="483"/>
                  </a:cubicBezTo>
                  <a:lnTo>
                    <a:pt x="599" y="483"/>
                  </a:lnTo>
                  <a:close/>
                  <a:moveTo>
                    <a:pt x="599" y="187"/>
                  </a:moveTo>
                  <a:cubicBezTo>
                    <a:pt x="605" y="186"/>
                    <a:pt x="610" y="190"/>
                    <a:pt x="614" y="187"/>
                  </a:cubicBezTo>
                  <a:cubicBezTo>
                    <a:pt x="608" y="186"/>
                    <a:pt x="604" y="186"/>
                    <a:pt x="599" y="185"/>
                  </a:cubicBezTo>
                  <a:lnTo>
                    <a:pt x="599" y="187"/>
                  </a:lnTo>
                  <a:close/>
                  <a:moveTo>
                    <a:pt x="601" y="206"/>
                  </a:moveTo>
                  <a:cubicBezTo>
                    <a:pt x="602" y="206"/>
                    <a:pt x="603" y="207"/>
                    <a:pt x="605" y="206"/>
                  </a:cubicBezTo>
                  <a:cubicBezTo>
                    <a:pt x="607" y="204"/>
                    <a:pt x="601" y="205"/>
                    <a:pt x="601" y="206"/>
                  </a:cubicBezTo>
                  <a:close/>
                  <a:moveTo>
                    <a:pt x="605" y="483"/>
                  </a:moveTo>
                  <a:cubicBezTo>
                    <a:pt x="607" y="483"/>
                    <a:pt x="610" y="483"/>
                    <a:pt x="611" y="483"/>
                  </a:cubicBezTo>
                  <a:cubicBezTo>
                    <a:pt x="612" y="482"/>
                    <a:pt x="606" y="481"/>
                    <a:pt x="606" y="484"/>
                  </a:cubicBezTo>
                  <a:lnTo>
                    <a:pt x="605" y="483"/>
                  </a:lnTo>
                  <a:close/>
                  <a:moveTo>
                    <a:pt x="616" y="483"/>
                  </a:moveTo>
                  <a:cubicBezTo>
                    <a:pt x="616" y="484"/>
                    <a:pt x="615" y="487"/>
                    <a:pt x="616" y="487"/>
                  </a:cubicBezTo>
                  <a:lnTo>
                    <a:pt x="616" y="486"/>
                  </a:lnTo>
                  <a:cubicBezTo>
                    <a:pt x="619" y="483"/>
                    <a:pt x="621" y="486"/>
                    <a:pt x="623" y="487"/>
                  </a:cubicBezTo>
                  <a:cubicBezTo>
                    <a:pt x="623" y="484"/>
                    <a:pt x="626" y="487"/>
                    <a:pt x="627" y="485"/>
                  </a:cubicBezTo>
                  <a:cubicBezTo>
                    <a:pt x="623" y="484"/>
                    <a:pt x="620" y="484"/>
                    <a:pt x="617" y="485"/>
                  </a:cubicBezTo>
                  <a:lnTo>
                    <a:pt x="616" y="483"/>
                  </a:lnTo>
                  <a:close/>
                  <a:moveTo>
                    <a:pt x="624" y="481"/>
                  </a:moveTo>
                  <a:cubicBezTo>
                    <a:pt x="624" y="481"/>
                    <a:pt x="620" y="480"/>
                    <a:pt x="619" y="481"/>
                  </a:cubicBezTo>
                  <a:cubicBezTo>
                    <a:pt x="619" y="483"/>
                    <a:pt x="624" y="485"/>
                    <a:pt x="625" y="482"/>
                  </a:cubicBezTo>
                  <a:lnTo>
                    <a:pt x="624" y="481"/>
                  </a:lnTo>
                  <a:close/>
                  <a:moveTo>
                    <a:pt x="628" y="365"/>
                  </a:moveTo>
                  <a:cubicBezTo>
                    <a:pt x="626" y="364"/>
                    <a:pt x="624" y="363"/>
                    <a:pt x="622" y="363"/>
                  </a:cubicBezTo>
                  <a:cubicBezTo>
                    <a:pt x="622" y="368"/>
                    <a:pt x="627" y="368"/>
                    <a:pt x="628" y="366"/>
                  </a:cubicBezTo>
                  <a:lnTo>
                    <a:pt x="628" y="365"/>
                  </a:lnTo>
                  <a:close/>
                  <a:moveTo>
                    <a:pt x="639" y="168"/>
                  </a:moveTo>
                  <a:cubicBezTo>
                    <a:pt x="635" y="167"/>
                    <a:pt x="631" y="166"/>
                    <a:pt x="628" y="164"/>
                  </a:cubicBezTo>
                  <a:cubicBezTo>
                    <a:pt x="628" y="165"/>
                    <a:pt x="624" y="164"/>
                    <a:pt x="624" y="167"/>
                  </a:cubicBezTo>
                  <a:cubicBezTo>
                    <a:pt x="629" y="169"/>
                    <a:pt x="635" y="170"/>
                    <a:pt x="640" y="169"/>
                  </a:cubicBezTo>
                  <a:lnTo>
                    <a:pt x="639" y="168"/>
                  </a:lnTo>
                  <a:close/>
                  <a:moveTo>
                    <a:pt x="630" y="455"/>
                  </a:moveTo>
                  <a:cubicBezTo>
                    <a:pt x="629" y="455"/>
                    <a:pt x="625" y="454"/>
                    <a:pt x="626" y="457"/>
                  </a:cubicBezTo>
                  <a:cubicBezTo>
                    <a:pt x="628" y="457"/>
                    <a:pt x="632" y="458"/>
                    <a:pt x="631" y="456"/>
                  </a:cubicBezTo>
                  <a:lnTo>
                    <a:pt x="630" y="455"/>
                  </a:lnTo>
                  <a:close/>
                  <a:moveTo>
                    <a:pt x="628" y="366"/>
                  </a:moveTo>
                  <a:cubicBezTo>
                    <a:pt x="632" y="366"/>
                    <a:pt x="635" y="370"/>
                    <a:pt x="637" y="366"/>
                  </a:cubicBezTo>
                  <a:cubicBezTo>
                    <a:pt x="635" y="365"/>
                    <a:pt x="632" y="365"/>
                    <a:pt x="629" y="366"/>
                  </a:cubicBezTo>
                  <a:lnTo>
                    <a:pt x="628" y="366"/>
                  </a:lnTo>
                  <a:close/>
                  <a:moveTo>
                    <a:pt x="632" y="377"/>
                  </a:moveTo>
                  <a:cubicBezTo>
                    <a:pt x="634" y="377"/>
                    <a:pt x="639" y="379"/>
                    <a:pt x="640" y="377"/>
                  </a:cubicBezTo>
                  <a:cubicBezTo>
                    <a:pt x="639" y="377"/>
                    <a:pt x="633" y="375"/>
                    <a:pt x="633" y="378"/>
                  </a:cubicBezTo>
                  <a:lnTo>
                    <a:pt x="632" y="377"/>
                  </a:lnTo>
                  <a:close/>
                  <a:moveTo>
                    <a:pt x="654" y="485"/>
                  </a:moveTo>
                  <a:cubicBezTo>
                    <a:pt x="649" y="486"/>
                    <a:pt x="642" y="482"/>
                    <a:pt x="638" y="485"/>
                  </a:cubicBezTo>
                  <a:cubicBezTo>
                    <a:pt x="643" y="486"/>
                    <a:pt x="651" y="488"/>
                    <a:pt x="654" y="485"/>
                  </a:cubicBezTo>
                  <a:close/>
                  <a:moveTo>
                    <a:pt x="651" y="379"/>
                  </a:moveTo>
                  <a:cubicBezTo>
                    <a:pt x="648" y="379"/>
                    <a:pt x="645" y="376"/>
                    <a:pt x="642" y="379"/>
                  </a:cubicBezTo>
                  <a:cubicBezTo>
                    <a:pt x="646" y="379"/>
                    <a:pt x="650" y="380"/>
                    <a:pt x="651" y="379"/>
                  </a:cubicBezTo>
                  <a:close/>
                  <a:moveTo>
                    <a:pt x="644" y="302"/>
                  </a:moveTo>
                  <a:cubicBezTo>
                    <a:pt x="651" y="302"/>
                    <a:pt x="652" y="304"/>
                    <a:pt x="658" y="304"/>
                  </a:cubicBezTo>
                  <a:cubicBezTo>
                    <a:pt x="654" y="301"/>
                    <a:pt x="650" y="301"/>
                    <a:pt x="645" y="302"/>
                  </a:cubicBezTo>
                  <a:lnTo>
                    <a:pt x="644" y="302"/>
                  </a:lnTo>
                  <a:close/>
                  <a:moveTo>
                    <a:pt x="651" y="357"/>
                  </a:moveTo>
                  <a:cubicBezTo>
                    <a:pt x="651" y="354"/>
                    <a:pt x="646" y="354"/>
                    <a:pt x="645" y="357"/>
                  </a:cubicBezTo>
                  <a:cubicBezTo>
                    <a:pt x="649" y="355"/>
                    <a:pt x="649" y="357"/>
                    <a:pt x="652" y="357"/>
                  </a:cubicBezTo>
                  <a:lnTo>
                    <a:pt x="651" y="357"/>
                  </a:lnTo>
                  <a:close/>
                  <a:moveTo>
                    <a:pt x="645" y="350"/>
                  </a:moveTo>
                  <a:cubicBezTo>
                    <a:pt x="647" y="350"/>
                    <a:pt x="647" y="353"/>
                    <a:pt x="649" y="353"/>
                  </a:cubicBezTo>
                  <a:cubicBezTo>
                    <a:pt x="649" y="353"/>
                    <a:pt x="652" y="352"/>
                    <a:pt x="649" y="351"/>
                  </a:cubicBezTo>
                  <a:cubicBezTo>
                    <a:pt x="646" y="350"/>
                    <a:pt x="647" y="347"/>
                    <a:pt x="646" y="350"/>
                  </a:cubicBezTo>
                  <a:lnTo>
                    <a:pt x="645" y="350"/>
                  </a:lnTo>
                  <a:close/>
                  <a:moveTo>
                    <a:pt x="655" y="352"/>
                  </a:moveTo>
                  <a:cubicBezTo>
                    <a:pt x="655" y="349"/>
                    <a:pt x="652" y="352"/>
                    <a:pt x="651" y="350"/>
                  </a:cubicBezTo>
                  <a:cubicBezTo>
                    <a:pt x="652" y="352"/>
                    <a:pt x="654" y="352"/>
                    <a:pt x="656" y="352"/>
                  </a:cubicBezTo>
                  <a:lnTo>
                    <a:pt x="655" y="352"/>
                  </a:lnTo>
                  <a:close/>
                  <a:moveTo>
                    <a:pt x="659" y="299"/>
                  </a:moveTo>
                  <a:cubicBezTo>
                    <a:pt x="664" y="300"/>
                    <a:pt x="669" y="300"/>
                    <a:pt x="674" y="299"/>
                  </a:cubicBezTo>
                  <a:cubicBezTo>
                    <a:pt x="669" y="298"/>
                    <a:pt x="665" y="298"/>
                    <a:pt x="660" y="299"/>
                  </a:cubicBezTo>
                  <a:lnTo>
                    <a:pt x="659" y="299"/>
                  </a:lnTo>
                  <a:close/>
                  <a:moveTo>
                    <a:pt x="659" y="488"/>
                  </a:moveTo>
                  <a:cubicBezTo>
                    <a:pt x="661" y="488"/>
                    <a:pt x="663" y="488"/>
                    <a:pt x="664" y="487"/>
                  </a:cubicBezTo>
                  <a:cubicBezTo>
                    <a:pt x="665" y="486"/>
                    <a:pt x="661" y="486"/>
                    <a:pt x="661" y="488"/>
                  </a:cubicBezTo>
                  <a:lnTo>
                    <a:pt x="659" y="488"/>
                  </a:lnTo>
                  <a:close/>
                  <a:moveTo>
                    <a:pt x="661" y="206"/>
                  </a:moveTo>
                  <a:cubicBezTo>
                    <a:pt x="669" y="208"/>
                    <a:pt x="682" y="208"/>
                    <a:pt x="691" y="210"/>
                  </a:cubicBezTo>
                  <a:cubicBezTo>
                    <a:pt x="682" y="206"/>
                    <a:pt x="672" y="204"/>
                    <a:pt x="663" y="206"/>
                  </a:cubicBezTo>
                  <a:lnTo>
                    <a:pt x="661" y="206"/>
                  </a:lnTo>
                  <a:close/>
                  <a:moveTo>
                    <a:pt x="661" y="210"/>
                  </a:moveTo>
                  <a:cubicBezTo>
                    <a:pt x="662" y="210"/>
                    <a:pt x="669" y="212"/>
                    <a:pt x="669" y="210"/>
                  </a:cubicBezTo>
                  <a:cubicBezTo>
                    <a:pt x="669" y="210"/>
                    <a:pt x="665" y="208"/>
                    <a:pt x="663" y="210"/>
                  </a:cubicBezTo>
                  <a:lnTo>
                    <a:pt x="661" y="210"/>
                  </a:lnTo>
                  <a:close/>
                  <a:moveTo>
                    <a:pt x="667" y="309"/>
                  </a:moveTo>
                  <a:cubicBezTo>
                    <a:pt x="668" y="309"/>
                    <a:pt x="670" y="309"/>
                    <a:pt x="670" y="309"/>
                  </a:cubicBezTo>
                  <a:cubicBezTo>
                    <a:pt x="670" y="308"/>
                    <a:pt x="669" y="309"/>
                    <a:pt x="670" y="307"/>
                  </a:cubicBezTo>
                  <a:cubicBezTo>
                    <a:pt x="671" y="306"/>
                    <a:pt x="669" y="307"/>
                    <a:pt x="669" y="309"/>
                  </a:cubicBezTo>
                  <a:lnTo>
                    <a:pt x="667" y="309"/>
                  </a:lnTo>
                  <a:close/>
                  <a:moveTo>
                    <a:pt x="683" y="386"/>
                  </a:moveTo>
                  <a:cubicBezTo>
                    <a:pt x="680" y="386"/>
                    <a:pt x="673" y="384"/>
                    <a:pt x="673" y="387"/>
                  </a:cubicBezTo>
                  <a:cubicBezTo>
                    <a:pt x="678" y="386"/>
                    <a:pt x="684" y="389"/>
                    <a:pt x="685" y="386"/>
                  </a:cubicBezTo>
                  <a:lnTo>
                    <a:pt x="683" y="386"/>
                  </a:lnTo>
                  <a:close/>
                  <a:moveTo>
                    <a:pt x="731" y="217"/>
                  </a:moveTo>
                  <a:cubicBezTo>
                    <a:pt x="729" y="217"/>
                    <a:pt x="722" y="218"/>
                    <a:pt x="721" y="216"/>
                  </a:cubicBezTo>
                  <a:lnTo>
                    <a:pt x="729" y="216"/>
                  </a:lnTo>
                  <a:cubicBezTo>
                    <a:pt x="712" y="213"/>
                    <a:pt x="695" y="211"/>
                    <a:pt x="677" y="212"/>
                  </a:cubicBezTo>
                  <a:cubicBezTo>
                    <a:pt x="682" y="213"/>
                    <a:pt x="688" y="212"/>
                    <a:pt x="689" y="215"/>
                  </a:cubicBezTo>
                  <a:cubicBezTo>
                    <a:pt x="688" y="217"/>
                    <a:pt x="687" y="214"/>
                    <a:pt x="686" y="215"/>
                  </a:cubicBezTo>
                  <a:cubicBezTo>
                    <a:pt x="696" y="218"/>
                    <a:pt x="707" y="220"/>
                    <a:pt x="718" y="219"/>
                  </a:cubicBezTo>
                  <a:lnTo>
                    <a:pt x="718" y="221"/>
                  </a:lnTo>
                  <a:cubicBezTo>
                    <a:pt x="723" y="220"/>
                    <a:pt x="730" y="223"/>
                    <a:pt x="732" y="217"/>
                  </a:cubicBezTo>
                  <a:lnTo>
                    <a:pt x="731" y="217"/>
                  </a:lnTo>
                  <a:close/>
                  <a:moveTo>
                    <a:pt x="692" y="215"/>
                  </a:moveTo>
                  <a:cubicBezTo>
                    <a:pt x="692" y="214"/>
                    <a:pt x="697" y="215"/>
                    <a:pt x="699" y="215"/>
                  </a:cubicBezTo>
                  <a:cubicBezTo>
                    <a:pt x="699" y="217"/>
                    <a:pt x="696" y="215"/>
                    <a:pt x="694" y="215"/>
                  </a:cubicBezTo>
                  <a:lnTo>
                    <a:pt x="692" y="215"/>
                  </a:lnTo>
                  <a:close/>
                  <a:moveTo>
                    <a:pt x="712" y="217"/>
                  </a:moveTo>
                  <a:cubicBezTo>
                    <a:pt x="710" y="218"/>
                    <a:pt x="707" y="215"/>
                    <a:pt x="703" y="217"/>
                  </a:cubicBezTo>
                  <a:cubicBezTo>
                    <a:pt x="704" y="215"/>
                    <a:pt x="714" y="213"/>
                    <a:pt x="713" y="217"/>
                  </a:cubicBezTo>
                  <a:lnTo>
                    <a:pt x="712" y="217"/>
                  </a:lnTo>
                  <a:close/>
                  <a:moveTo>
                    <a:pt x="712" y="217"/>
                  </a:moveTo>
                  <a:cubicBezTo>
                    <a:pt x="712" y="214"/>
                    <a:pt x="716" y="218"/>
                    <a:pt x="717" y="217"/>
                  </a:cubicBezTo>
                  <a:cubicBezTo>
                    <a:pt x="721" y="218"/>
                    <a:pt x="715" y="217"/>
                    <a:pt x="714" y="216"/>
                  </a:cubicBezTo>
                  <a:lnTo>
                    <a:pt x="712" y="217"/>
                  </a:lnTo>
                  <a:close/>
                  <a:moveTo>
                    <a:pt x="691" y="206"/>
                  </a:moveTo>
                  <a:cubicBezTo>
                    <a:pt x="688" y="206"/>
                    <a:pt x="685" y="204"/>
                    <a:pt x="683" y="206"/>
                  </a:cubicBezTo>
                  <a:cubicBezTo>
                    <a:pt x="688" y="205"/>
                    <a:pt x="692" y="208"/>
                    <a:pt x="693" y="205"/>
                  </a:cubicBezTo>
                  <a:lnTo>
                    <a:pt x="691" y="206"/>
                  </a:lnTo>
                  <a:close/>
                  <a:moveTo>
                    <a:pt x="691" y="368"/>
                  </a:moveTo>
                  <a:cubicBezTo>
                    <a:pt x="688" y="369"/>
                    <a:pt x="687" y="367"/>
                    <a:pt x="686" y="369"/>
                  </a:cubicBezTo>
                  <a:cubicBezTo>
                    <a:pt x="688" y="368"/>
                    <a:pt x="692" y="370"/>
                    <a:pt x="691" y="368"/>
                  </a:cubicBezTo>
                  <a:close/>
                  <a:moveTo>
                    <a:pt x="687" y="439"/>
                  </a:moveTo>
                  <a:cubicBezTo>
                    <a:pt x="691" y="440"/>
                    <a:pt x="695" y="441"/>
                    <a:pt x="699" y="441"/>
                  </a:cubicBezTo>
                  <a:cubicBezTo>
                    <a:pt x="696" y="438"/>
                    <a:pt x="691" y="438"/>
                    <a:pt x="687" y="439"/>
                  </a:cubicBezTo>
                  <a:close/>
                  <a:moveTo>
                    <a:pt x="692" y="349"/>
                  </a:moveTo>
                  <a:cubicBezTo>
                    <a:pt x="695" y="349"/>
                    <a:pt x="695" y="348"/>
                    <a:pt x="697" y="349"/>
                  </a:cubicBezTo>
                  <a:cubicBezTo>
                    <a:pt x="698" y="346"/>
                    <a:pt x="691" y="346"/>
                    <a:pt x="692" y="348"/>
                  </a:cubicBezTo>
                  <a:lnTo>
                    <a:pt x="692" y="349"/>
                  </a:lnTo>
                  <a:close/>
                  <a:moveTo>
                    <a:pt x="712" y="179"/>
                  </a:moveTo>
                  <a:cubicBezTo>
                    <a:pt x="709" y="181"/>
                    <a:pt x="703" y="177"/>
                    <a:pt x="700" y="181"/>
                  </a:cubicBezTo>
                  <a:cubicBezTo>
                    <a:pt x="702" y="180"/>
                    <a:pt x="710" y="181"/>
                    <a:pt x="712" y="178"/>
                  </a:cubicBezTo>
                  <a:lnTo>
                    <a:pt x="712" y="179"/>
                  </a:lnTo>
                  <a:close/>
                  <a:moveTo>
                    <a:pt x="700" y="195"/>
                  </a:moveTo>
                  <a:cubicBezTo>
                    <a:pt x="703" y="194"/>
                    <a:pt x="705" y="197"/>
                    <a:pt x="706" y="195"/>
                  </a:cubicBezTo>
                  <a:cubicBezTo>
                    <a:pt x="707" y="193"/>
                    <a:pt x="701" y="192"/>
                    <a:pt x="700" y="194"/>
                  </a:cubicBezTo>
                  <a:lnTo>
                    <a:pt x="700" y="195"/>
                  </a:lnTo>
                  <a:close/>
                  <a:moveTo>
                    <a:pt x="702" y="515"/>
                  </a:moveTo>
                  <a:cubicBezTo>
                    <a:pt x="703" y="515"/>
                    <a:pt x="710" y="517"/>
                    <a:pt x="710" y="515"/>
                  </a:cubicBezTo>
                  <a:cubicBezTo>
                    <a:pt x="708" y="516"/>
                    <a:pt x="704" y="513"/>
                    <a:pt x="702" y="515"/>
                  </a:cubicBezTo>
                  <a:close/>
                  <a:moveTo>
                    <a:pt x="708" y="504"/>
                  </a:moveTo>
                  <a:cubicBezTo>
                    <a:pt x="706" y="504"/>
                    <a:pt x="703" y="502"/>
                    <a:pt x="702" y="504"/>
                  </a:cubicBezTo>
                  <a:cubicBezTo>
                    <a:pt x="703" y="505"/>
                    <a:pt x="707" y="506"/>
                    <a:pt x="707" y="504"/>
                  </a:cubicBezTo>
                  <a:lnTo>
                    <a:pt x="708" y="504"/>
                  </a:lnTo>
                  <a:close/>
                  <a:moveTo>
                    <a:pt x="718" y="208"/>
                  </a:moveTo>
                  <a:cubicBezTo>
                    <a:pt x="715" y="208"/>
                    <a:pt x="712" y="206"/>
                    <a:pt x="710" y="208"/>
                  </a:cubicBezTo>
                  <a:cubicBezTo>
                    <a:pt x="712" y="209"/>
                    <a:pt x="718" y="211"/>
                    <a:pt x="718" y="208"/>
                  </a:cubicBezTo>
                  <a:close/>
                  <a:moveTo>
                    <a:pt x="712" y="323"/>
                  </a:moveTo>
                  <a:cubicBezTo>
                    <a:pt x="720" y="324"/>
                    <a:pt x="714" y="320"/>
                    <a:pt x="712" y="323"/>
                  </a:cubicBezTo>
                  <a:close/>
                  <a:moveTo>
                    <a:pt x="754" y="342"/>
                  </a:moveTo>
                  <a:cubicBezTo>
                    <a:pt x="740" y="340"/>
                    <a:pt x="726" y="339"/>
                    <a:pt x="712" y="341"/>
                  </a:cubicBezTo>
                  <a:cubicBezTo>
                    <a:pt x="727" y="339"/>
                    <a:pt x="743" y="344"/>
                    <a:pt x="754" y="342"/>
                  </a:cubicBezTo>
                  <a:close/>
                  <a:moveTo>
                    <a:pt x="721" y="179"/>
                  </a:moveTo>
                  <a:cubicBezTo>
                    <a:pt x="719" y="179"/>
                    <a:pt x="715" y="178"/>
                    <a:pt x="714" y="179"/>
                  </a:cubicBezTo>
                  <a:cubicBezTo>
                    <a:pt x="716" y="180"/>
                    <a:pt x="721" y="183"/>
                    <a:pt x="721" y="179"/>
                  </a:cubicBezTo>
                  <a:close/>
                  <a:moveTo>
                    <a:pt x="719" y="186"/>
                  </a:moveTo>
                  <a:cubicBezTo>
                    <a:pt x="721" y="186"/>
                    <a:pt x="723" y="186"/>
                    <a:pt x="724" y="185"/>
                  </a:cubicBezTo>
                  <a:cubicBezTo>
                    <a:pt x="722" y="185"/>
                    <a:pt x="718" y="184"/>
                    <a:pt x="718" y="186"/>
                  </a:cubicBezTo>
                  <a:lnTo>
                    <a:pt x="719" y="186"/>
                  </a:lnTo>
                  <a:close/>
                  <a:moveTo>
                    <a:pt x="721" y="324"/>
                  </a:moveTo>
                  <a:cubicBezTo>
                    <a:pt x="725" y="324"/>
                    <a:pt x="730" y="324"/>
                    <a:pt x="734" y="324"/>
                  </a:cubicBezTo>
                  <a:cubicBezTo>
                    <a:pt x="730" y="323"/>
                    <a:pt x="725" y="320"/>
                    <a:pt x="721" y="323"/>
                  </a:cubicBezTo>
                  <a:lnTo>
                    <a:pt x="721" y="324"/>
                  </a:lnTo>
                  <a:close/>
                  <a:moveTo>
                    <a:pt x="723" y="212"/>
                  </a:moveTo>
                  <a:cubicBezTo>
                    <a:pt x="727" y="212"/>
                    <a:pt x="732" y="214"/>
                    <a:pt x="736" y="212"/>
                  </a:cubicBezTo>
                  <a:cubicBezTo>
                    <a:pt x="734" y="211"/>
                    <a:pt x="723" y="211"/>
                    <a:pt x="723" y="212"/>
                  </a:cubicBezTo>
                  <a:close/>
                  <a:moveTo>
                    <a:pt x="729" y="187"/>
                  </a:moveTo>
                  <a:cubicBezTo>
                    <a:pt x="729" y="185"/>
                    <a:pt x="732" y="187"/>
                    <a:pt x="732" y="187"/>
                  </a:cubicBezTo>
                  <a:cubicBezTo>
                    <a:pt x="732" y="187"/>
                    <a:pt x="732" y="186"/>
                    <a:pt x="732" y="185"/>
                  </a:cubicBezTo>
                  <a:cubicBezTo>
                    <a:pt x="731" y="185"/>
                    <a:pt x="727" y="182"/>
                    <a:pt x="726" y="185"/>
                  </a:cubicBezTo>
                  <a:cubicBezTo>
                    <a:pt x="728" y="185"/>
                    <a:pt x="728" y="187"/>
                    <a:pt x="729" y="188"/>
                  </a:cubicBezTo>
                  <a:lnTo>
                    <a:pt x="729" y="187"/>
                  </a:lnTo>
                  <a:close/>
                  <a:moveTo>
                    <a:pt x="734" y="229"/>
                  </a:moveTo>
                  <a:cubicBezTo>
                    <a:pt x="732" y="229"/>
                    <a:pt x="728" y="226"/>
                    <a:pt x="727" y="229"/>
                  </a:cubicBezTo>
                  <a:cubicBezTo>
                    <a:pt x="730" y="228"/>
                    <a:pt x="732" y="231"/>
                    <a:pt x="734" y="229"/>
                  </a:cubicBezTo>
                  <a:close/>
                  <a:moveTo>
                    <a:pt x="734" y="306"/>
                  </a:moveTo>
                  <a:cubicBezTo>
                    <a:pt x="739" y="307"/>
                    <a:pt x="744" y="307"/>
                    <a:pt x="749" y="306"/>
                  </a:cubicBezTo>
                  <a:cubicBezTo>
                    <a:pt x="744" y="304"/>
                    <a:pt x="739" y="304"/>
                    <a:pt x="734" y="306"/>
                  </a:cubicBezTo>
                  <a:close/>
                  <a:moveTo>
                    <a:pt x="734" y="325"/>
                  </a:moveTo>
                  <a:cubicBezTo>
                    <a:pt x="738" y="327"/>
                    <a:pt x="742" y="327"/>
                    <a:pt x="746" y="325"/>
                  </a:cubicBezTo>
                  <a:cubicBezTo>
                    <a:pt x="742" y="326"/>
                    <a:pt x="737" y="320"/>
                    <a:pt x="735" y="325"/>
                  </a:cubicBezTo>
                  <a:lnTo>
                    <a:pt x="734" y="325"/>
                  </a:lnTo>
                  <a:close/>
                  <a:moveTo>
                    <a:pt x="761" y="220"/>
                  </a:moveTo>
                  <a:cubicBezTo>
                    <a:pt x="761" y="217"/>
                    <a:pt x="765" y="218"/>
                    <a:pt x="768" y="219"/>
                  </a:cubicBezTo>
                  <a:cubicBezTo>
                    <a:pt x="758" y="216"/>
                    <a:pt x="748" y="215"/>
                    <a:pt x="738" y="217"/>
                  </a:cubicBezTo>
                  <a:lnTo>
                    <a:pt x="738" y="218"/>
                  </a:lnTo>
                  <a:cubicBezTo>
                    <a:pt x="740" y="217"/>
                    <a:pt x="742" y="218"/>
                    <a:pt x="746" y="218"/>
                  </a:cubicBezTo>
                  <a:cubicBezTo>
                    <a:pt x="746" y="222"/>
                    <a:pt x="759" y="216"/>
                    <a:pt x="762" y="220"/>
                  </a:cubicBezTo>
                  <a:lnTo>
                    <a:pt x="761" y="220"/>
                  </a:lnTo>
                  <a:close/>
                  <a:moveTo>
                    <a:pt x="745" y="188"/>
                  </a:moveTo>
                  <a:cubicBezTo>
                    <a:pt x="744" y="188"/>
                    <a:pt x="742" y="187"/>
                    <a:pt x="743" y="187"/>
                  </a:cubicBezTo>
                  <a:lnTo>
                    <a:pt x="757" y="187"/>
                  </a:lnTo>
                  <a:cubicBezTo>
                    <a:pt x="751" y="183"/>
                    <a:pt x="743" y="183"/>
                    <a:pt x="737" y="187"/>
                  </a:cubicBezTo>
                  <a:cubicBezTo>
                    <a:pt x="742" y="186"/>
                    <a:pt x="743" y="191"/>
                    <a:pt x="746" y="188"/>
                  </a:cubicBezTo>
                  <a:lnTo>
                    <a:pt x="745" y="188"/>
                  </a:lnTo>
                  <a:close/>
                  <a:moveTo>
                    <a:pt x="739" y="228"/>
                  </a:moveTo>
                  <a:cubicBezTo>
                    <a:pt x="742" y="231"/>
                    <a:pt x="746" y="231"/>
                    <a:pt x="751" y="231"/>
                  </a:cubicBezTo>
                  <a:cubicBezTo>
                    <a:pt x="751" y="229"/>
                    <a:pt x="749" y="230"/>
                    <a:pt x="750" y="228"/>
                  </a:cubicBezTo>
                  <a:cubicBezTo>
                    <a:pt x="746" y="229"/>
                    <a:pt x="743" y="228"/>
                    <a:pt x="740" y="228"/>
                  </a:cubicBezTo>
                  <a:lnTo>
                    <a:pt x="739" y="228"/>
                  </a:lnTo>
                  <a:close/>
                  <a:moveTo>
                    <a:pt x="740" y="438"/>
                  </a:moveTo>
                  <a:cubicBezTo>
                    <a:pt x="742" y="439"/>
                    <a:pt x="744" y="439"/>
                    <a:pt x="745" y="438"/>
                  </a:cubicBezTo>
                  <a:cubicBezTo>
                    <a:pt x="745" y="438"/>
                    <a:pt x="742" y="436"/>
                    <a:pt x="742" y="438"/>
                  </a:cubicBezTo>
                  <a:lnTo>
                    <a:pt x="740" y="438"/>
                  </a:lnTo>
                  <a:close/>
                  <a:moveTo>
                    <a:pt x="752" y="181"/>
                  </a:moveTo>
                  <a:cubicBezTo>
                    <a:pt x="752" y="183"/>
                    <a:pt x="748" y="180"/>
                    <a:pt x="748" y="183"/>
                  </a:cubicBezTo>
                  <a:cubicBezTo>
                    <a:pt x="748" y="186"/>
                    <a:pt x="756" y="184"/>
                    <a:pt x="754" y="181"/>
                  </a:cubicBezTo>
                  <a:lnTo>
                    <a:pt x="752" y="181"/>
                  </a:lnTo>
                  <a:close/>
                  <a:moveTo>
                    <a:pt x="759" y="183"/>
                  </a:moveTo>
                  <a:cubicBezTo>
                    <a:pt x="760" y="181"/>
                    <a:pt x="754" y="181"/>
                    <a:pt x="754" y="183"/>
                  </a:cubicBezTo>
                  <a:cubicBezTo>
                    <a:pt x="754" y="186"/>
                    <a:pt x="759" y="183"/>
                    <a:pt x="761" y="183"/>
                  </a:cubicBezTo>
                  <a:lnTo>
                    <a:pt x="759" y="183"/>
                  </a:lnTo>
                  <a:close/>
                  <a:moveTo>
                    <a:pt x="761" y="518"/>
                  </a:moveTo>
                  <a:cubicBezTo>
                    <a:pt x="773" y="519"/>
                    <a:pt x="765" y="516"/>
                    <a:pt x="761" y="518"/>
                  </a:cubicBezTo>
                  <a:close/>
                  <a:moveTo>
                    <a:pt x="771" y="221"/>
                  </a:moveTo>
                  <a:cubicBezTo>
                    <a:pt x="770" y="221"/>
                    <a:pt x="766" y="221"/>
                    <a:pt x="766" y="221"/>
                  </a:cubicBezTo>
                  <a:cubicBezTo>
                    <a:pt x="765" y="222"/>
                    <a:pt x="772" y="223"/>
                    <a:pt x="773" y="221"/>
                  </a:cubicBezTo>
                  <a:lnTo>
                    <a:pt x="771" y="221"/>
                  </a:lnTo>
                  <a:close/>
                  <a:moveTo>
                    <a:pt x="768" y="446"/>
                  </a:moveTo>
                  <a:cubicBezTo>
                    <a:pt x="771" y="447"/>
                    <a:pt x="772" y="446"/>
                    <a:pt x="773" y="446"/>
                  </a:cubicBezTo>
                  <a:cubicBezTo>
                    <a:pt x="776" y="444"/>
                    <a:pt x="770" y="445"/>
                    <a:pt x="770" y="446"/>
                  </a:cubicBezTo>
                  <a:lnTo>
                    <a:pt x="768" y="446"/>
                  </a:lnTo>
                  <a:close/>
                  <a:moveTo>
                    <a:pt x="805" y="222"/>
                  </a:moveTo>
                  <a:cubicBezTo>
                    <a:pt x="794" y="220"/>
                    <a:pt x="783" y="220"/>
                    <a:pt x="772" y="222"/>
                  </a:cubicBezTo>
                  <a:cubicBezTo>
                    <a:pt x="784" y="223"/>
                    <a:pt x="795" y="223"/>
                    <a:pt x="807" y="222"/>
                  </a:cubicBezTo>
                  <a:lnTo>
                    <a:pt x="805" y="222"/>
                  </a:lnTo>
                  <a:close/>
                  <a:moveTo>
                    <a:pt x="777" y="345"/>
                  </a:moveTo>
                  <a:cubicBezTo>
                    <a:pt x="795" y="345"/>
                    <a:pt x="814" y="352"/>
                    <a:pt x="828" y="345"/>
                  </a:cubicBezTo>
                  <a:cubicBezTo>
                    <a:pt x="815" y="345"/>
                    <a:pt x="790" y="338"/>
                    <a:pt x="779" y="345"/>
                  </a:cubicBezTo>
                  <a:lnTo>
                    <a:pt x="777" y="345"/>
                  </a:lnTo>
                  <a:close/>
                  <a:moveTo>
                    <a:pt x="790" y="216"/>
                  </a:moveTo>
                  <a:cubicBezTo>
                    <a:pt x="786" y="215"/>
                    <a:pt x="781" y="215"/>
                    <a:pt x="777" y="216"/>
                  </a:cubicBezTo>
                  <a:cubicBezTo>
                    <a:pt x="782" y="216"/>
                    <a:pt x="790" y="218"/>
                    <a:pt x="792" y="216"/>
                  </a:cubicBezTo>
                  <a:lnTo>
                    <a:pt x="790" y="216"/>
                  </a:lnTo>
                  <a:close/>
                  <a:moveTo>
                    <a:pt x="780" y="446"/>
                  </a:moveTo>
                  <a:lnTo>
                    <a:pt x="784" y="446"/>
                  </a:lnTo>
                  <a:cubicBezTo>
                    <a:pt x="785" y="444"/>
                    <a:pt x="779" y="444"/>
                    <a:pt x="780" y="446"/>
                  </a:cubicBezTo>
                  <a:close/>
                  <a:moveTo>
                    <a:pt x="787" y="412"/>
                  </a:moveTo>
                  <a:cubicBezTo>
                    <a:pt x="787" y="414"/>
                    <a:pt x="784" y="411"/>
                    <a:pt x="783" y="414"/>
                  </a:cubicBezTo>
                  <a:cubicBezTo>
                    <a:pt x="782" y="416"/>
                    <a:pt x="789" y="414"/>
                    <a:pt x="787" y="412"/>
                  </a:cubicBezTo>
                  <a:close/>
                  <a:moveTo>
                    <a:pt x="787" y="440"/>
                  </a:moveTo>
                  <a:cubicBezTo>
                    <a:pt x="791" y="440"/>
                    <a:pt x="793" y="442"/>
                    <a:pt x="795" y="440"/>
                  </a:cubicBezTo>
                  <a:cubicBezTo>
                    <a:pt x="794" y="440"/>
                    <a:pt x="786" y="439"/>
                    <a:pt x="788" y="440"/>
                  </a:cubicBezTo>
                  <a:lnTo>
                    <a:pt x="787" y="440"/>
                  </a:lnTo>
                  <a:close/>
                  <a:moveTo>
                    <a:pt x="793" y="217"/>
                  </a:moveTo>
                  <a:lnTo>
                    <a:pt x="798" y="217"/>
                  </a:lnTo>
                  <a:cubicBezTo>
                    <a:pt x="798" y="214"/>
                    <a:pt x="792" y="214"/>
                    <a:pt x="794" y="217"/>
                  </a:cubicBezTo>
                  <a:lnTo>
                    <a:pt x="793" y="217"/>
                  </a:lnTo>
                  <a:close/>
                  <a:moveTo>
                    <a:pt x="798" y="324"/>
                  </a:moveTo>
                  <a:cubicBezTo>
                    <a:pt x="799" y="324"/>
                    <a:pt x="805" y="324"/>
                    <a:pt x="803" y="324"/>
                  </a:cubicBezTo>
                  <a:cubicBezTo>
                    <a:pt x="801" y="324"/>
                    <a:pt x="796" y="323"/>
                    <a:pt x="798" y="324"/>
                  </a:cubicBezTo>
                  <a:close/>
                  <a:moveTo>
                    <a:pt x="814" y="216"/>
                  </a:moveTo>
                  <a:cubicBezTo>
                    <a:pt x="808" y="217"/>
                    <a:pt x="803" y="214"/>
                    <a:pt x="800" y="216"/>
                  </a:cubicBezTo>
                  <a:cubicBezTo>
                    <a:pt x="805" y="217"/>
                    <a:pt x="809" y="217"/>
                    <a:pt x="814" y="216"/>
                  </a:cubicBezTo>
                  <a:close/>
                  <a:moveTo>
                    <a:pt x="822" y="333"/>
                  </a:moveTo>
                  <a:cubicBezTo>
                    <a:pt x="827" y="334"/>
                    <a:pt x="833" y="333"/>
                    <a:pt x="838" y="332"/>
                  </a:cubicBezTo>
                  <a:cubicBezTo>
                    <a:pt x="833" y="333"/>
                    <a:pt x="825" y="330"/>
                    <a:pt x="823" y="333"/>
                  </a:cubicBezTo>
                  <a:lnTo>
                    <a:pt x="822" y="333"/>
                  </a:lnTo>
                  <a:close/>
                  <a:moveTo>
                    <a:pt x="826" y="444"/>
                  </a:moveTo>
                  <a:cubicBezTo>
                    <a:pt x="832" y="442"/>
                    <a:pt x="840" y="448"/>
                    <a:pt x="844" y="444"/>
                  </a:cubicBezTo>
                  <a:cubicBezTo>
                    <a:pt x="838" y="442"/>
                    <a:pt x="832" y="442"/>
                    <a:pt x="826" y="444"/>
                  </a:cubicBezTo>
                  <a:close/>
                  <a:moveTo>
                    <a:pt x="826" y="313"/>
                  </a:moveTo>
                  <a:cubicBezTo>
                    <a:pt x="828" y="313"/>
                    <a:pt x="830" y="315"/>
                    <a:pt x="833" y="313"/>
                  </a:cubicBezTo>
                  <a:cubicBezTo>
                    <a:pt x="832" y="313"/>
                    <a:pt x="828" y="312"/>
                    <a:pt x="827" y="313"/>
                  </a:cubicBezTo>
                  <a:lnTo>
                    <a:pt x="826" y="313"/>
                  </a:lnTo>
                  <a:close/>
                  <a:moveTo>
                    <a:pt x="843" y="219"/>
                  </a:moveTo>
                  <a:cubicBezTo>
                    <a:pt x="843" y="221"/>
                    <a:pt x="842" y="220"/>
                    <a:pt x="842" y="222"/>
                  </a:cubicBezTo>
                  <a:cubicBezTo>
                    <a:pt x="862" y="223"/>
                    <a:pt x="882" y="222"/>
                    <a:pt x="902" y="220"/>
                  </a:cubicBezTo>
                  <a:cubicBezTo>
                    <a:pt x="883" y="219"/>
                    <a:pt x="864" y="218"/>
                    <a:pt x="844" y="219"/>
                  </a:cubicBezTo>
                  <a:lnTo>
                    <a:pt x="843" y="219"/>
                  </a:lnTo>
                  <a:close/>
                  <a:moveTo>
                    <a:pt x="849" y="527"/>
                  </a:moveTo>
                  <a:cubicBezTo>
                    <a:pt x="851" y="529"/>
                    <a:pt x="857" y="527"/>
                    <a:pt x="861" y="527"/>
                  </a:cubicBezTo>
                  <a:cubicBezTo>
                    <a:pt x="860" y="525"/>
                    <a:pt x="850" y="525"/>
                    <a:pt x="849" y="527"/>
                  </a:cubicBezTo>
                  <a:close/>
                  <a:moveTo>
                    <a:pt x="851" y="497"/>
                  </a:moveTo>
                  <a:cubicBezTo>
                    <a:pt x="858" y="495"/>
                    <a:pt x="873" y="498"/>
                    <a:pt x="883" y="493"/>
                  </a:cubicBezTo>
                  <a:lnTo>
                    <a:pt x="849" y="493"/>
                  </a:lnTo>
                  <a:cubicBezTo>
                    <a:pt x="850" y="495"/>
                    <a:pt x="850" y="496"/>
                    <a:pt x="851" y="497"/>
                  </a:cubicBezTo>
                  <a:close/>
                  <a:moveTo>
                    <a:pt x="897" y="331"/>
                  </a:moveTo>
                  <a:cubicBezTo>
                    <a:pt x="883" y="330"/>
                    <a:pt x="869" y="331"/>
                    <a:pt x="855" y="333"/>
                  </a:cubicBezTo>
                  <a:cubicBezTo>
                    <a:pt x="869" y="333"/>
                    <a:pt x="883" y="333"/>
                    <a:pt x="897" y="330"/>
                  </a:cubicBezTo>
                  <a:lnTo>
                    <a:pt x="897" y="331"/>
                  </a:lnTo>
                  <a:close/>
                  <a:moveTo>
                    <a:pt x="866" y="228"/>
                  </a:moveTo>
                  <a:cubicBezTo>
                    <a:pt x="868" y="228"/>
                    <a:pt x="870" y="230"/>
                    <a:pt x="871" y="228"/>
                  </a:cubicBezTo>
                  <a:cubicBezTo>
                    <a:pt x="867" y="228"/>
                    <a:pt x="866" y="225"/>
                    <a:pt x="865" y="228"/>
                  </a:cubicBezTo>
                  <a:lnTo>
                    <a:pt x="866" y="228"/>
                  </a:lnTo>
                  <a:close/>
                  <a:moveTo>
                    <a:pt x="868" y="340"/>
                  </a:moveTo>
                  <a:cubicBezTo>
                    <a:pt x="870" y="340"/>
                    <a:pt x="873" y="342"/>
                    <a:pt x="875" y="340"/>
                  </a:cubicBezTo>
                  <a:cubicBezTo>
                    <a:pt x="872" y="340"/>
                    <a:pt x="868" y="337"/>
                    <a:pt x="867" y="340"/>
                  </a:cubicBezTo>
                  <a:lnTo>
                    <a:pt x="868" y="340"/>
                  </a:lnTo>
                  <a:close/>
                  <a:moveTo>
                    <a:pt x="915" y="318"/>
                  </a:moveTo>
                  <a:cubicBezTo>
                    <a:pt x="912" y="318"/>
                    <a:pt x="907" y="316"/>
                    <a:pt x="904" y="318"/>
                  </a:cubicBezTo>
                  <a:cubicBezTo>
                    <a:pt x="904" y="318"/>
                    <a:pt x="904" y="319"/>
                    <a:pt x="901" y="318"/>
                  </a:cubicBezTo>
                  <a:cubicBezTo>
                    <a:pt x="893" y="321"/>
                    <a:pt x="877" y="315"/>
                    <a:pt x="870" y="320"/>
                  </a:cubicBezTo>
                  <a:cubicBezTo>
                    <a:pt x="878" y="321"/>
                    <a:pt x="887" y="319"/>
                    <a:pt x="896" y="320"/>
                  </a:cubicBezTo>
                  <a:cubicBezTo>
                    <a:pt x="896" y="322"/>
                    <a:pt x="892" y="318"/>
                    <a:pt x="893" y="321"/>
                  </a:cubicBezTo>
                  <a:cubicBezTo>
                    <a:pt x="908" y="323"/>
                    <a:pt x="923" y="322"/>
                    <a:pt x="937" y="319"/>
                  </a:cubicBezTo>
                  <a:cubicBezTo>
                    <a:pt x="938" y="319"/>
                    <a:pt x="937" y="321"/>
                    <a:pt x="940" y="320"/>
                  </a:cubicBezTo>
                  <a:cubicBezTo>
                    <a:pt x="943" y="319"/>
                    <a:pt x="938" y="318"/>
                    <a:pt x="940" y="318"/>
                  </a:cubicBezTo>
                  <a:cubicBezTo>
                    <a:pt x="952" y="319"/>
                    <a:pt x="964" y="318"/>
                    <a:pt x="976" y="314"/>
                  </a:cubicBezTo>
                  <a:cubicBezTo>
                    <a:pt x="958" y="313"/>
                    <a:pt x="932" y="319"/>
                    <a:pt x="915" y="318"/>
                  </a:cubicBezTo>
                  <a:close/>
                  <a:moveTo>
                    <a:pt x="890" y="503"/>
                  </a:moveTo>
                  <a:cubicBezTo>
                    <a:pt x="883" y="502"/>
                    <a:pt x="874" y="500"/>
                    <a:pt x="870" y="504"/>
                  </a:cubicBezTo>
                  <a:cubicBezTo>
                    <a:pt x="894" y="508"/>
                    <a:pt x="920" y="507"/>
                    <a:pt x="944" y="501"/>
                  </a:cubicBezTo>
                  <a:cubicBezTo>
                    <a:pt x="926" y="499"/>
                    <a:pt x="908" y="500"/>
                    <a:pt x="890" y="503"/>
                  </a:cubicBezTo>
                  <a:close/>
                  <a:moveTo>
                    <a:pt x="884" y="485"/>
                  </a:moveTo>
                  <a:cubicBezTo>
                    <a:pt x="882" y="484"/>
                    <a:pt x="880" y="485"/>
                    <a:pt x="879" y="486"/>
                  </a:cubicBezTo>
                  <a:cubicBezTo>
                    <a:pt x="881" y="485"/>
                    <a:pt x="885" y="487"/>
                    <a:pt x="884" y="485"/>
                  </a:cubicBezTo>
                  <a:close/>
                  <a:moveTo>
                    <a:pt x="889" y="494"/>
                  </a:moveTo>
                  <a:cubicBezTo>
                    <a:pt x="893" y="493"/>
                    <a:pt x="896" y="493"/>
                    <a:pt x="899" y="494"/>
                  </a:cubicBezTo>
                  <a:cubicBezTo>
                    <a:pt x="899" y="491"/>
                    <a:pt x="890" y="491"/>
                    <a:pt x="890" y="494"/>
                  </a:cubicBezTo>
                  <a:lnTo>
                    <a:pt x="889" y="494"/>
                  </a:lnTo>
                  <a:close/>
                  <a:moveTo>
                    <a:pt x="916" y="485"/>
                  </a:moveTo>
                  <a:cubicBezTo>
                    <a:pt x="909" y="483"/>
                    <a:pt x="901" y="483"/>
                    <a:pt x="893" y="485"/>
                  </a:cubicBezTo>
                  <a:cubicBezTo>
                    <a:pt x="901" y="486"/>
                    <a:pt x="907" y="485"/>
                    <a:pt x="916" y="485"/>
                  </a:cubicBezTo>
                  <a:close/>
                  <a:moveTo>
                    <a:pt x="896" y="513"/>
                  </a:moveTo>
                  <a:cubicBezTo>
                    <a:pt x="905" y="512"/>
                    <a:pt x="914" y="516"/>
                    <a:pt x="920" y="512"/>
                  </a:cubicBezTo>
                  <a:cubicBezTo>
                    <a:pt x="912" y="511"/>
                    <a:pt x="904" y="512"/>
                    <a:pt x="896" y="513"/>
                  </a:cubicBezTo>
                  <a:close/>
                  <a:moveTo>
                    <a:pt x="900" y="479"/>
                  </a:moveTo>
                  <a:lnTo>
                    <a:pt x="907" y="479"/>
                  </a:lnTo>
                  <a:cubicBezTo>
                    <a:pt x="919" y="478"/>
                    <a:pt x="903" y="476"/>
                    <a:pt x="900" y="479"/>
                  </a:cubicBezTo>
                  <a:close/>
                  <a:moveTo>
                    <a:pt x="916" y="222"/>
                  </a:moveTo>
                  <a:cubicBezTo>
                    <a:pt x="912" y="219"/>
                    <a:pt x="907" y="219"/>
                    <a:pt x="903" y="222"/>
                  </a:cubicBezTo>
                  <a:cubicBezTo>
                    <a:pt x="907" y="222"/>
                    <a:pt x="912" y="220"/>
                    <a:pt x="916" y="221"/>
                  </a:cubicBezTo>
                  <a:lnTo>
                    <a:pt x="916" y="222"/>
                  </a:lnTo>
                  <a:close/>
                  <a:moveTo>
                    <a:pt x="908" y="203"/>
                  </a:moveTo>
                  <a:cubicBezTo>
                    <a:pt x="909" y="203"/>
                    <a:pt x="912" y="204"/>
                    <a:pt x="912" y="203"/>
                  </a:cubicBezTo>
                  <a:cubicBezTo>
                    <a:pt x="912" y="202"/>
                    <a:pt x="908" y="201"/>
                    <a:pt x="908" y="203"/>
                  </a:cubicBezTo>
                  <a:close/>
                  <a:moveTo>
                    <a:pt x="920" y="330"/>
                  </a:moveTo>
                  <a:cubicBezTo>
                    <a:pt x="917" y="330"/>
                    <a:pt x="911" y="330"/>
                    <a:pt x="912" y="331"/>
                  </a:cubicBezTo>
                  <a:cubicBezTo>
                    <a:pt x="916" y="330"/>
                    <a:pt x="921" y="331"/>
                    <a:pt x="921" y="329"/>
                  </a:cubicBezTo>
                  <a:lnTo>
                    <a:pt x="920" y="330"/>
                  </a:lnTo>
                  <a:close/>
                  <a:moveTo>
                    <a:pt x="913" y="511"/>
                  </a:moveTo>
                  <a:lnTo>
                    <a:pt x="922" y="511"/>
                  </a:lnTo>
                  <a:cubicBezTo>
                    <a:pt x="922" y="508"/>
                    <a:pt x="915" y="509"/>
                    <a:pt x="913" y="511"/>
                  </a:cubicBezTo>
                  <a:close/>
                  <a:moveTo>
                    <a:pt x="930" y="478"/>
                  </a:moveTo>
                  <a:cubicBezTo>
                    <a:pt x="925" y="476"/>
                    <a:pt x="919" y="476"/>
                    <a:pt x="914" y="478"/>
                  </a:cubicBezTo>
                  <a:cubicBezTo>
                    <a:pt x="919" y="478"/>
                    <a:pt x="924" y="477"/>
                    <a:pt x="930" y="477"/>
                  </a:cubicBezTo>
                  <a:lnTo>
                    <a:pt x="930" y="478"/>
                  </a:lnTo>
                  <a:close/>
                  <a:moveTo>
                    <a:pt x="935" y="188"/>
                  </a:moveTo>
                  <a:cubicBezTo>
                    <a:pt x="935" y="188"/>
                    <a:pt x="935" y="187"/>
                    <a:pt x="935" y="188"/>
                  </a:cubicBezTo>
                  <a:cubicBezTo>
                    <a:pt x="928" y="188"/>
                    <a:pt x="921" y="184"/>
                    <a:pt x="914" y="186"/>
                  </a:cubicBezTo>
                  <a:cubicBezTo>
                    <a:pt x="921" y="188"/>
                    <a:pt x="928" y="189"/>
                    <a:pt x="935" y="187"/>
                  </a:cubicBezTo>
                  <a:lnTo>
                    <a:pt x="935" y="188"/>
                  </a:lnTo>
                  <a:close/>
                  <a:moveTo>
                    <a:pt x="919" y="224"/>
                  </a:moveTo>
                  <a:cubicBezTo>
                    <a:pt x="928" y="224"/>
                    <a:pt x="936" y="221"/>
                    <a:pt x="945" y="219"/>
                  </a:cubicBezTo>
                  <a:cubicBezTo>
                    <a:pt x="936" y="219"/>
                    <a:pt x="926" y="220"/>
                    <a:pt x="917" y="222"/>
                  </a:cubicBezTo>
                  <a:cubicBezTo>
                    <a:pt x="920" y="222"/>
                    <a:pt x="922" y="221"/>
                    <a:pt x="925" y="222"/>
                  </a:cubicBezTo>
                  <a:cubicBezTo>
                    <a:pt x="924" y="223"/>
                    <a:pt x="920" y="222"/>
                    <a:pt x="919" y="224"/>
                  </a:cubicBezTo>
                  <a:close/>
                  <a:moveTo>
                    <a:pt x="925" y="432"/>
                  </a:moveTo>
                  <a:cubicBezTo>
                    <a:pt x="923" y="431"/>
                    <a:pt x="921" y="431"/>
                    <a:pt x="919" y="432"/>
                  </a:cubicBezTo>
                  <a:cubicBezTo>
                    <a:pt x="921" y="432"/>
                    <a:pt x="925" y="432"/>
                    <a:pt x="925" y="431"/>
                  </a:cubicBezTo>
                  <a:lnTo>
                    <a:pt x="925" y="432"/>
                  </a:lnTo>
                  <a:close/>
                  <a:moveTo>
                    <a:pt x="930" y="439"/>
                  </a:moveTo>
                  <a:cubicBezTo>
                    <a:pt x="927" y="439"/>
                    <a:pt x="923" y="440"/>
                    <a:pt x="919" y="441"/>
                  </a:cubicBezTo>
                  <a:cubicBezTo>
                    <a:pt x="925" y="439"/>
                    <a:pt x="928" y="442"/>
                    <a:pt x="931" y="439"/>
                  </a:cubicBezTo>
                  <a:lnTo>
                    <a:pt x="930" y="439"/>
                  </a:lnTo>
                  <a:close/>
                  <a:moveTo>
                    <a:pt x="920" y="514"/>
                  </a:moveTo>
                  <a:cubicBezTo>
                    <a:pt x="922" y="514"/>
                    <a:pt x="927" y="516"/>
                    <a:pt x="927" y="513"/>
                  </a:cubicBezTo>
                  <a:cubicBezTo>
                    <a:pt x="925" y="513"/>
                    <a:pt x="920" y="511"/>
                    <a:pt x="921" y="513"/>
                  </a:cubicBezTo>
                  <a:lnTo>
                    <a:pt x="920" y="514"/>
                  </a:lnTo>
                  <a:close/>
                  <a:moveTo>
                    <a:pt x="926" y="215"/>
                  </a:moveTo>
                  <a:cubicBezTo>
                    <a:pt x="927" y="216"/>
                    <a:pt x="930" y="216"/>
                    <a:pt x="930" y="215"/>
                  </a:cubicBezTo>
                  <a:cubicBezTo>
                    <a:pt x="930" y="213"/>
                    <a:pt x="926" y="212"/>
                    <a:pt x="926" y="214"/>
                  </a:cubicBezTo>
                  <a:lnTo>
                    <a:pt x="926" y="215"/>
                  </a:lnTo>
                  <a:close/>
                  <a:moveTo>
                    <a:pt x="934" y="243"/>
                  </a:moveTo>
                  <a:cubicBezTo>
                    <a:pt x="931" y="243"/>
                    <a:pt x="929" y="242"/>
                    <a:pt x="929" y="244"/>
                  </a:cubicBezTo>
                  <a:cubicBezTo>
                    <a:pt x="932" y="243"/>
                    <a:pt x="934" y="244"/>
                    <a:pt x="935" y="242"/>
                  </a:cubicBezTo>
                  <a:lnTo>
                    <a:pt x="934" y="243"/>
                  </a:lnTo>
                  <a:close/>
                  <a:moveTo>
                    <a:pt x="941" y="207"/>
                  </a:moveTo>
                  <a:cubicBezTo>
                    <a:pt x="939" y="207"/>
                    <a:pt x="936" y="207"/>
                    <a:pt x="935" y="209"/>
                  </a:cubicBezTo>
                  <a:cubicBezTo>
                    <a:pt x="936" y="208"/>
                    <a:pt x="940" y="210"/>
                    <a:pt x="941" y="207"/>
                  </a:cubicBezTo>
                  <a:close/>
                  <a:moveTo>
                    <a:pt x="945" y="439"/>
                  </a:moveTo>
                  <a:cubicBezTo>
                    <a:pt x="945" y="441"/>
                    <a:pt x="938" y="440"/>
                    <a:pt x="937" y="439"/>
                  </a:cubicBezTo>
                  <a:lnTo>
                    <a:pt x="937" y="441"/>
                  </a:lnTo>
                  <a:cubicBezTo>
                    <a:pt x="942" y="441"/>
                    <a:pt x="948" y="441"/>
                    <a:pt x="953" y="439"/>
                  </a:cubicBezTo>
                  <a:cubicBezTo>
                    <a:pt x="949" y="438"/>
                    <a:pt x="946" y="441"/>
                    <a:pt x="944" y="439"/>
                  </a:cubicBezTo>
                  <a:lnTo>
                    <a:pt x="945" y="439"/>
                  </a:lnTo>
                  <a:close/>
                  <a:moveTo>
                    <a:pt x="939" y="186"/>
                  </a:moveTo>
                  <a:cubicBezTo>
                    <a:pt x="939" y="186"/>
                    <a:pt x="938" y="186"/>
                    <a:pt x="939" y="187"/>
                  </a:cubicBezTo>
                  <a:cubicBezTo>
                    <a:pt x="945" y="187"/>
                    <a:pt x="951" y="185"/>
                    <a:pt x="938" y="186"/>
                  </a:cubicBezTo>
                  <a:lnTo>
                    <a:pt x="939" y="186"/>
                  </a:lnTo>
                  <a:close/>
                  <a:moveTo>
                    <a:pt x="945" y="212"/>
                  </a:moveTo>
                  <a:cubicBezTo>
                    <a:pt x="948" y="212"/>
                    <a:pt x="949" y="212"/>
                    <a:pt x="949" y="210"/>
                  </a:cubicBezTo>
                  <a:cubicBezTo>
                    <a:pt x="947" y="210"/>
                    <a:pt x="945" y="211"/>
                    <a:pt x="945" y="212"/>
                  </a:cubicBezTo>
                  <a:close/>
                  <a:moveTo>
                    <a:pt x="973" y="499"/>
                  </a:moveTo>
                  <a:cubicBezTo>
                    <a:pt x="964" y="498"/>
                    <a:pt x="954" y="499"/>
                    <a:pt x="945" y="501"/>
                  </a:cubicBezTo>
                  <a:cubicBezTo>
                    <a:pt x="954" y="502"/>
                    <a:pt x="964" y="501"/>
                    <a:pt x="973" y="499"/>
                  </a:cubicBezTo>
                  <a:close/>
                  <a:moveTo>
                    <a:pt x="948" y="335"/>
                  </a:moveTo>
                  <a:cubicBezTo>
                    <a:pt x="949" y="335"/>
                    <a:pt x="956" y="335"/>
                    <a:pt x="955" y="335"/>
                  </a:cubicBezTo>
                  <a:cubicBezTo>
                    <a:pt x="953" y="335"/>
                    <a:pt x="946" y="333"/>
                    <a:pt x="948" y="335"/>
                  </a:cubicBezTo>
                  <a:close/>
                  <a:moveTo>
                    <a:pt x="1126" y="175"/>
                  </a:moveTo>
                  <a:cubicBezTo>
                    <a:pt x="1129" y="175"/>
                    <a:pt x="1132" y="174"/>
                    <a:pt x="1135" y="172"/>
                  </a:cubicBezTo>
                  <a:cubicBezTo>
                    <a:pt x="1125" y="172"/>
                    <a:pt x="1121" y="175"/>
                    <a:pt x="1113" y="172"/>
                  </a:cubicBezTo>
                  <a:cubicBezTo>
                    <a:pt x="1109" y="174"/>
                    <a:pt x="1103" y="174"/>
                    <a:pt x="1099" y="172"/>
                  </a:cubicBezTo>
                  <a:cubicBezTo>
                    <a:pt x="1100" y="174"/>
                    <a:pt x="1099" y="174"/>
                    <a:pt x="1097" y="175"/>
                  </a:cubicBezTo>
                  <a:cubicBezTo>
                    <a:pt x="1077" y="177"/>
                    <a:pt x="1056" y="178"/>
                    <a:pt x="1037" y="179"/>
                  </a:cubicBezTo>
                  <a:cubicBezTo>
                    <a:pt x="1026" y="179"/>
                    <a:pt x="1013" y="181"/>
                    <a:pt x="1005" y="181"/>
                  </a:cubicBezTo>
                  <a:cubicBezTo>
                    <a:pt x="999" y="181"/>
                    <a:pt x="993" y="182"/>
                    <a:pt x="987" y="182"/>
                  </a:cubicBezTo>
                  <a:cubicBezTo>
                    <a:pt x="974" y="181"/>
                    <a:pt x="961" y="182"/>
                    <a:pt x="948" y="186"/>
                  </a:cubicBezTo>
                  <a:cubicBezTo>
                    <a:pt x="1001" y="186"/>
                    <a:pt x="1059" y="180"/>
                    <a:pt x="1108" y="177"/>
                  </a:cubicBezTo>
                  <a:cubicBezTo>
                    <a:pt x="1113" y="177"/>
                    <a:pt x="1120" y="177"/>
                    <a:pt x="1126" y="176"/>
                  </a:cubicBezTo>
                  <a:lnTo>
                    <a:pt x="1126" y="175"/>
                  </a:lnTo>
                  <a:close/>
                  <a:moveTo>
                    <a:pt x="950" y="207"/>
                  </a:moveTo>
                  <a:cubicBezTo>
                    <a:pt x="952" y="207"/>
                    <a:pt x="954" y="207"/>
                    <a:pt x="954" y="206"/>
                  </a:cubicBezTo>
                  <a:cubicBezTo>
                    <a:pt x="954" y="204"/>
                    <a:pt x="950" y="204"/>
                    <a:pt x="950" y="207"/>
                  </a:cubicBezTo>
                  <a:close/>
                  <a:moveTo>
                    <a:pt x="971" y="221"/>
                  </a:moveTo>
                  <a:cubicBezTo>
                    <a:pt x="966" y="220"/>
                    <a:pt x="960" y="221"/>
                    <a:pt x="955" y="222"/>
                  </a:cubicBezTo>
                  <a:cubicBezTo>
                    <a:pt x="960" y="223"/>
                    <a:pt x="966" y="222"/>
                    <a:pt x="971" y="220"/>
                  </a:cubicBezTo>
                  <a:lnTo>
                    <a:pt x="971" y="221"/>
                  </a:lnTo>
                  <a:close/>
                  <a:moveTo>
                    <a:pt x="960" y="335"/>
                  </a:moveTo>
                  <a:cubicBezTo>
                    <a:pt x="962" y="335"/>
                    <a:pt x="965" y="335"/>
                    <a:pt x="967" y="334"/>
                  </a:cubicBezTo>
                  <a:cubicBezTo>
                    <a:pt x="964" y="334"/>
                    <a:pt x="959" y="332"/>
                    <a:pt x="959" y="335"/>
                  </a:cubicBezTo>
                  <a:lnTo>
                    <a:pt x="960" y="335"/>
                  </a:lnTo>
                  <a:close/>
                  <a:moveTo>
                    <a:pt x="960" y="218"/>
                  </a:moveTo>
                  <a:cubicBezTo>
                    <a:pt x="963" y="218"/>
                    <a:pt x="969" y="219"/>
                    <a:pt x="971" y="217"/>
                  </a:cubicBezTo>
                  <a:cubicBezTo>
                    <a:pt x="968" y="218"/>
                    <a:pt x="961" y="215"/>
                    <a:pt x="960" y="218"/>
                  </a:cubicBezTo>
                  <a:close/>
                  <a:moveTo>
                    <a:pt x="962" y="490"/>
                  </a:moveTo>
                  <a:cubicBezTo>
                    <a:pt x="970" y="491"/>
                    <a:pt x="978" y="491"/>
                    <a:pt x="986" y="488"/>
                  </a:cubicBezTo>
                  <a:cubicBezTo>
                    <a:pt x="978" y="488"/>
                    <a:pt x="970" y="488"/>
                    <a:pt x="962" y="489"/>
                  </a:cubicBezTo>
                  <a:lnTo>
                    <a:pt x="962" y="490"/>
                  </a:lnTo>
                  <a:close/>
                  <a:moveTo>
                    <a:pt x="969" y="430"/>
                  </a:moveTo>
                  <a:cubicBezTo>
                    <a:pt x="967" y="430"/>
                    <a:pt x="965" y="431"/>
                    <a:pt x="963" y="432"/>
                  </a:cubicBezTo>
                  <a:cubicBezTo>
                    <a:pt x="966" y="431"/>
                    <a:pt x="968" y="433"/>
                    <a:pt x="969" y="429"/>
                  </a:cubicBezTo>
                  <a:lnTo>
                    <a:pt x="969" y="430"/>
                  </a:lnTo>
                  <a:close/>
                  <a:moveTo>
                    <a:pt x="969" y="211"/>
                  </a:moveTo>
                  <a:cubicBezTo>
                    <a:pt x="967" y="211"/>
                    <a:pt x="964" y="210"/>
                    <a:pt x="964" y="213"/>
                  </a:cubicBezTo>
                  <a:cubicBezTo>
                    <a:pt x="966" y="211"/>
                    <a:pt x="969" y="213"/>
                    <a:pt x="969" y="210"/>
                  </a:cubicBezTo>
                  <a:lnTo>
                    <a:pt x="969" y="211"/>
                  </a:lnTo>
                  <a:close/>
                  <a:moveTo>
                    <a:pt x="979" y="227"/>
                  </a:moveTo>
                  <a:cubicBezTo>
                    <a:pt x="981" y="227"/>
                    <a:pt x="982" y="226"/>
                    <a:pt x="982" y="225"/>
                  </a:cubicBezTo>
                  <a:cubicBezTo>
                    <a:pt x="982" y="224"/>
                    <a:pt x="982" y="224"/>
                    <a:pt x="982" y="224"/>
                  </a:cubicBezTo>
                  <a:cubicBezTo>
                    <a:pt x="978" y="226"/>
                    <a:pt x="971" y="222"/>
                    <a:pt x="969" y="226"/>
                  </a:cubicBezTo>
                  <a:cubicBezTo>
                    <a:pt x="974" y="228"/>
                    <a:pt x="975" y="223"/>
                    <a:pt x="979" y="227"/>
                  </a:cubicBezTo>
                  <a:close/>
                  <a:moveTo>
                    <a:pt x="989" y="448"/>
                  </a:moveTo>
                  <a:cubicBezTo>
                    <a:pt x="987" y="448"/>
                    <a:pt x="985" y="448"/>
                    <a:pt x="983" y="449"/>
                  </a:cubicBezTo>
                  <a:cubicBezTo>
                    <a:pt x="985" y="449"/>
                    <a:pt x="987" y="449"/>
                    <a:pt x="989" y="448"/>
                  </a:cubicBezTo>
                  <a:close/>
                  <a:moveTo>
                    <a:pt x="984" y="500"/>
                  </a:moveTo>
                  <a:cubicBezTo>
                    <a:pt x="984" y="499"/>
                    <a:pt x="988" y="500"/>
                    <a:pt x="989" y="498"/>
                  </a:cubicBezTo>
                  <a:cubicBezTo>
                    <a:pt x="987" y="498"/>
                    <a:pt x="981" y="497"/>
                    <a:pt x="984" y="499"/>
                  </a:cubicBezTo>
                  <a:lnTo>
                    <a:pt x="984" y="500"/>
                  </a:lnTo>
                  <a:close/>
                  <a:moveTo>
                    <a:pt x="984" y="226"/>
                  </a:moveTo>
                  <a:cubicBezTo>
                    <a:pt x="986" y="225"/>
                    <a:pt x="989" y="226"/>
                    <a:pt x="990" y="224"/>
                  </a:cubicBezTo>
                  <a:cubicBezTo>
                    <a:pt x="989" y="224"/>
                    <a:pt x="983" y="223"/>
                    <a:pt x="983" y="224"/>
                  </a:cubicBezTo>
                  <a:lnTo>
                    <a:pt x="984" y="226"/>
                  </a:lnTo>
                  <a:close/>
                  <a:moveTo>
                    <a:pt x="992" y="219"/>
                  </a:moveTo>
                  <a:cubicBezTo>
                    <a:pt x="989" y="219"/>
                    <a:pt x="985" y="219"/>
                    <a:pt x="985" y="221"/>
                  </a:cubicBezTo>
                  <a:cubicBezTo>
                    <a:pt x="986" y="220"/>
                    <a:pt x="989" y="221"/>
                    <a:pt x="991" y="219"/>
                  </a:cubicBezTo>
                  <a:lnTo>
                    <a:pt x="992" y="219"/>
                  </a:lnTo>
                  <a:close/>
                  <a:moveTo>
                    <a:pt x="993" y="349"/>
                  </a:moveTo>
                  <a:cubicBezTo>
                    <a:pt x="993" y="351"/>
                    <a:pt x="987" y="349"/>
                    <a:pt x="986" y="351"/>
                  </a:cubicBezTo>
                  <a:cubicBezTo>
                    <a:pt x="987" y="351"/>
                    <a:pt x="994" y="352"/>
                    <a:pt x="992" y="349"/>
                  </a:cubicBezTo>
                  <a:lnTo>
                    <a:pt x="993" y="349"/>
                  </a:lnTo>
                  <a:close/>
                  <a:moveTo>
                    <a:pt x="991" y="224"/>
                  </a:moveTo>
                  <a:cubicBezTo>
                    <a:pt x="998" y="224"/>
                    <a:pt x="1001" y="224"/>
                    <a:pt x="1008" y="224"/>
                  </a:cubicBezTo>
                  <a:cubicBezTo>
                    <a:pt x="1007" y="221"/>
                    <a:pt x="994" y="223"/>
                    <a:pt x="991" y="224"/>
                  </a:cubicBezTo>
                  <a:close/>
                  <a:moveTo>
                    <a:pt x="991" y="448"/>
                  </a:moveTo>
                  <a:cubicBezTo>
                    <a:pt x="993" y="448"/>
                    <a:pt x="995" y="449"/>
                    <a:pt x="995" y="446"/>
                  </a:cubicBezTo>
                  <a:cubicBezTo>
                    <a:pt x="994" y="446"/>
                    <a:pt x="991" y="446"/>
                    <a:pt x="991" y="448"/>
                  </a:cubicBezTo>
                  <a:close/>
                  <a:moveTo>
                    <a:pt x="992" y="342"/>
                  </a:moveTo>
                  <a:cubicBezTo>
                    <a:pt x="997" y="342"/>
                    <a:pt x="1001" y="341"/>
                    <a:pt x="1006" y="340"/>
                  </a:cubicBezTo>
                  <a:cubicBezTo>
                    <a:pt x="1002" y="341"/>
                    <a:pt x="995" y="340"/>
                    <a:pt x="993" y="343"/>
                  </a:cubicBezTo>
                  <a:lnTo>
                    <a:pt x="992" y="342"/>
                  </a:lnTo>
                  <a:close/>
                  <a:moveTo>
                    <a:pt x="995" y="374"/>
                  </a:moveTo>
                  <a:cubicBezTo>
                    <a:pt x="996" y="375"/>
                    <a:pt x="998" y="376"/>
                    <a:pt x="998" y="377"/>
                  </a:cubicBezTo>
                  <a:cubicBezTo>
                    <a:pt x="1007" y="376"/>
                    <a:pt x="1019" y="377"/>
                    <a:pt x="1023" y="372"/>
                  </a:cubicBezTo>
                  <a:cubicBezTo>
                    <a:pt x="1020" y="371"/>
                    <a:pt x="1018" y="373"/>
                    <a:pt x="1015" y="372"/>
                  </a:cubicBezTo>
                  <a:cubicBezTo>
                    <a:pt x="1015" y="374"/>
                    <a:pt x="1016" y="374"/>
                    <a:pt x="1016" y="374"/>
                  </a:cubicBezTo>
                  <a:cubicBezTo>
                    <a:pt x="1010" y="376"/>
                    <a:pt x="1004" y="376"/>
                    <a:pt x="998" y="376"/>
                  </a:cubicBezTo>
                  <a:cubicBezTo>
                    <a:pt x="998" y="375"/>
                    <a:pt x="999" y="374"/>
                    <a:pt x="998" y="374"/>
                  </a:cubicBezTo>
                  <a:cubicBezTo>
                    <a:pt x="999" y="376"/>
                    <a:pt x="995" y="373"/>
                    <a:pt x="996" y="375"/>
                  </a:cubicBezTo>
                  <a:lnTo>
                    <a:pt x="995" y="374"/>
                  </a:lnTo>
                  <a:close/>
                  <a:moveTo>
                    <a:pt x="995" y="324"/>
                  </a:moveTo>
                  <a:cubicBezTo>
                    <a:pt x="998" y="324"/>
                    <a:pt x="1002" y="323"/>
                    <a:pt x="1005" y="323"/>
                  </a:cubicBezTo>
                  <a:cubicBezTo>
                    <a:pt x="1002" y="321"/>
                    <a:pt x="998" y="321"/>
                    <a:pt x="996" y="324"/>
                  </a:cubicBezTo>
                  <a:cubicBezTo>
                    <a:pt x="996" y="324"/>
                    <a:pt x="996" y="325"/>
                    <a:pt x="996" y="325"/>
                  </a:cubicBezTo>
                  <a:lnTo>
                    <a:pt x="995" y="324"/>
                  </a:lnTo>
                  <a:close/>
                  <a:moveTo>
                    <a:pt x="1001" y="446"/>
                  </a:moveTo>
                  <a:cubicBezTo>
                    <a:pt x="1004" y="446"/>
                    <a:pt x="1009" y="447"/>
                    <a:pt x="1011" y="446"/>
                  </a:cubicBezTo>
                  <a:cubicBezTo>
                    <a:pt x="1008" y="446"/>
                    <a:pt x="1005" y="446"/>
                    <a:pt x="1002" y="448"/>
                  </a:cubicBezTo>
                  <a:lnTo>
                    <a:pt x="1001" y="446"/>
                  </a:lnTo>
                  <a:close/>
                  <a:moveTo>
                    <a:pt x="1021" y="487"/>
                  </a:moveTo>
                  <a:cubicBezTo>
                    <a:pt x="1040" y="483"/>
                    <a:pt x="1063" y="484"/>
                    <a:pt x="1081" y="479"/>
                  </a:cubicBezTo>
                  <a:cubicBezTo>
                    <a:pt x="1056" y="482"/>
                    <a:pt x="1029" y="481"/>
                    <a:pt x="1005" y="485"/>
                  </a:cubicBezTo>
                  <a:cubicBezTo>
                    <a:pt x="1009" y="487"/>
                    <a:pt x="1018" y="484"/>
                    <a:pt x="1021" y="487"/>
                  </a:cubicBezTo>
                  <a:close/>
                  <a:moveTo>
                    <a:pt x="1007" y="467"/>
                  </a:moveTo>
                  <a:cubicBezTo>
                    <a:pt x="1010" y="468"/>
                    <a:pt x="1013" y="467"/>
                    <a:pt x="1016" y="465"/>
                  </a:cubicBezTo>
                  <a:cubicBezTo>
                    <a:pt x="1013" y="465"/>
                    <a:pt x="1010" y="466"/>
                    <a:pt x="1007" y="467"/>
                  </a:cubicBezTo>
                  <a:close/>
                  <a:moveTo>
                    <a:pt x="1009" y="499"/>
                  </a:moveTo>
                  <a:cubicBezTo>
                    <a:pt x="1012" y="500"/>
                    <a:pt x="1014" y="497"/>
                    <a:pt x="1017" y="499"/>
                  </a:cubicBezTo>
                  <a:cubicBezTo>
                    <a:pt x="1017" y="495"/>
                    <a:pt x="1009" y="495"/>
                    <a:pt x="1009" y="498"/>
                  </a:cubicBezTo>
                  <a:lnTo>
                    <a:pt x="1009" y="499"/>
                  </a:lnTo>
                  <a:close/>
                  <a:moveTo>
                    <a:pt x="1016" y="405"/>
                  </a:moveTo>
                  <a:cubicBezTo>
                    <a:pt x="1014" y="405"/>
                    <a:pt x="1011" y="405"/>
                    <a:pt x="1010" y="406"/>
                  </a:cubicBezTo>
                  <a:cubicBezTo>
                    <a:pt x="1012" y="406"/>
                    <a:pt x="1016" y="406"/>
                    <a:pt x="1016" y="404"/>
                  </a:cubicBezTo>
                  <a:lnTo>
                    <a:pt x="1016" y="405"/>
                  </a:lnTo>
                  <a:close/>
                  <a:moveTo>
                    <a:pt x="1011" y="336"/>
                  </a:moveTo>
                  <a:cubicBezTo>
                    <a:pt x="1014" y="336"/>
                    <a:pt x="1015" y="338"/>
                    <a:pt x="1018" y="337"/>
                  </a:cubicBezTo>
                  <a:lnTo>
                    <a:pt x="1018" y="335"/>
                  </a:lnTo>
                  <a:cubicBezTo>
                    <a:pt x="1015" y="336"/>
                    <a:pt x="1011" y="333"/>
                    <a:pt x="1011" y="336"/>
                  </a:cubicBezTo>
                  <a:close/>
                  <a:moveTo>
                    <a:pt x="1017" y="448"/>
                  </a:moveTo>
                  <a:cubicBezTo>
                    <a:pt x="1015" y="447"/>
                    <a:pt x="1014" y="447"/>
                    <a:pt x="1012" y="448"/>
                  </a:cubicBezTo>
                  <a:cubicBezTo>
                    <a:pt x="1012" y="448"/>
                    <a:pt x="1016" y="448"/>
                    <a:pt x="1017" y="446"/>
                  </a:cubicBezTo>
                  <a:lnTo>
                    <a:pt x="1017" y="448"/>
                  </a:lnTo>
                  <a:close/>
                  <a:moveTo>
                    <a:pt x="1055" y="519"/>
                  </a:moveTo>
                  <a:cubicBezTo>
                    <a:pt x="1041" y="519"/>
                    <a:pt x="1027" y="520"/>
                    <a:pt x="1013" y="523"/>
                  </a:cubicBezTo>
                  <a:cubicBezTo>
                    <a:pt x="1027" y="523"/>
                    <a:pt x="1041" y="521"/>
                    <a:pt x="1055" y="518"/>
                  </a:cubicBezTo>
                  <a:lnTo>
                    <a:pt x="1055" y="519"/>
                  </a:lnTo>
                  <a:close/>
                  <a:moveTo>
                    <a:pt x="1015" y="260"/>
                  </a:moveTo>
                  <a:cubicBezTo>
                    <a:pt x="1016" y="260"/>
                    <a:pt x="1022" y="262"/>
                    <a:pt x="1023" y="260"/>
                  </a:cubicBezTo>
                  <a:cubicBezTo>
                    <a:pt x="1021" y="260"/>
                    <a:pt x="1015" y="258"/>
                    <a:pt x="1015" y="260"/>
                  </a:cubicBezTo>
                  <a:close/>
                  <a:moveTo>
                    <a:pt x="1019" y="222"/>
                  </a:moveTo>
                  <a:cubicBezTo>
                    <a:pt x="1023" y="222"/>
                    <a:pt x="1025" y="224"/>
                    <a:pt x="1028" y="222"/>
                  </a:cubicBezTo>
                  <a:cubicBezTo>
                    <a:pt x="1025" y="222"/>
                    <a:pt x="1021" y="221"/>
                    <a:pt x="1019" y="222"/>
                  </a:cubicBezTo>
                  <a:close/>
                  <a:moveTo>
                    <a:pt x="1021" y="438"/>
                  </a:moveTo>
                  <a:cubicBezTo>
                    <a:pt x="1024" y="438"/>
                    <a:pt x="1029" y="439"/>
                    <a:pt x="1031" y="436"/>
                  </a:cubicBezTo>
                  <a:cubicBezTo>
                    <a:pt x="1027" y="435"/>
                    <a:pt x="1024" y="436"/>
                    <a:pt x="1021" y="438"/>
                  </a:cubicBezTo>
                  <a:close/>
                  <a:moveTo>
                    <a:pt x="1053" y="319"/>
                  </a:moveTo>
                  <a:cubicBezTo>
                    <a:pt x="1043" y="321"/>
                    <a:pt x="1028" y="319"/>
                    <a:pt x="1023" y="323"/>
                  </a:cubicBezTo>
                  <a:cubicBezTo>
                    <a:pt x="1033" y="322"/>
                    <a:pt x="1042" y="321"/>
                    <a:pt x="1051" y="319"/>
                  </a:cubicBezTo>
                  <a:lnTo>
                    <a:pt x="1053" y="319"/>
                  </a:lnTo>
                  <a:close/>
                  <a:moveTo>
                    <a:pt x="1027" y="205"/>
                  </a:moveTo>
                  <a:cubicBezTo>
                    <a:pt x="1027" y="203"/>
                    <a:pt x="1024" y="201"/>
                    <a:pt x="1023" y="203"/>
                  </a:cubicBezTo>
                  <a:cubicBezTo>
                    <a:pt x="1023" y="204"/>
                    <a:pt x="1023" y="206"/>
                    <a:pt x="1026" y="205"/>
                  </a:cubicBezTo>
                  <a:lnTo>
                    <a:pt x="1027" y="205"/>
                  </a:lnTo>
                  <a:close/>
                  <a:moveTo>
                    <a:pt x="1052" y="478"/>
                  </a:moveTo>
                  <a:cubicBezTo>
                    <a:pt x="1043" y="478"/>
                    <a:pt x="1034" y="479"/>
                    <a:pt x="1025" y="481"/>
                  </a:cubicBezTo>
                  <a:cubicBezTo>
                    <a:pt x="1034" y="481"/>
                    <a:pt x="1042" y="481"/>
                    <a:pt x="1051" y="478"/>
                  </a:cubicBezTo>
                  <a:lnTo>
                    <a:pt x="1052" y="478"/>
                  </a:lnTo>
                  <a:close/>
                  <a:moveTo>
                    <a:pt x="1027" y="260"/>
                  </a:moveTo>
                  <a:cubicBezTo>
                    <a:pt x="1029" y="260"/>
                    <a:pt x="1036" y="261"/>
                    <a:pt x="1038" y="259"/>
                  </a:cubicBezTo>
                  <a:cubicBezTo>
                    <a:pt x="1034" y="258"/>
                    <a:pt x="1031" y="258"/>
                    <a:pt x="1027" y="260"/>
                  </a:cubicBezTo>
                  <a:close/>
                  <a:moveTo>
                    <a:pt x="1050" y="473"/>
                  </a:moveTo>
                  <a:cubicBezTo>
                    <a:pt x="1043" y="473"/>
                    <a:pt x="1035" y="474"/>
                    <a:pt x="1028" y="476"/>
                  </a:cubicBezTo>
                  <a:cubicBezTo>
                    <a:pt x="1036" y="476"/>
                    <a:pt x="1043" y="475"/>
                    <a:pt x="1050" y="473"/>
                  </a:cubicBezTo>
                  <a:close/>
                  <a:moveTo>
                    <a:pt x="1058" y="432"/>
                  </a:moveTo>
                  <a:cubicBezTo>
                    <a:pt x="1068" y="432"/>
                    <a:pt x="1079" y="430"/>
                    <a:pt x="1089" y="428"/>
                  </a:cubicBezTo>
                  <a:cubicBezTo>
                    <a:pt x="1071" y="426"/>
                    <a:pt x="1042" y="432"/>
                    <a:pt x="1029" y="432"/>
                  </a:cubicBezTo>
                  <a:lnTo>
                    <a:pt x="1029" y="434"/>
                  </a:lnTo>
                  <a:cubicBezTo>
                    <a:pt x="1038" y="439"/>
                    <a:pt x="1047" y="434"/>
                    <a:pt x="1058" y="432"/>
                  </a:cubicBezTo>
                  <a:close/>
                  <a:moveTo>
                    <a:pt x="1029" y="226"/>
                  </a:moveTo>
                  <a:cubicBezTo>
                    <a:pt x="1030" y="226"/>
                    <a:pt x="1032" y="226"/>
                    <a:pt x="1034" y="226"/>
                  </a:cubicBezTo>
                  <a:cubicBezTo>
                    <a:pt x="1034" y="224"/>
                    <a:pt x="1029" y="224"/>
                    <a:pt x="1029" y="226"/>
                  </a:cubicBezTo>
                  <a:close/>
                  <a:moveTo>
                    <a:pt x="1030" y="316"/>
                  </a:moveTo>
                  <a:cubicBezTo>
                    <a:pt x="1032" y="316"/>
                    <a:pt x="1035" y="316"/>
                    <a:pt x="1035" y="315"/>
                  </a:cubicBezTo>
                  <a:cubicBezTo>
                    <a:pt x="1034" y="315"/>
                    <a:pt x="1030" y="314"/>
                    <a:pt x="1030" y="316"/>
                  </a:cubicBezTo>
                  <a:close/>
                  <a:moveTo>
                    <a:pt x="1032" y="202"/>
                  </a:moveTo>
                  <a:cubicBezTo>
                    <a:pt x="1036" y="200"/>
                    <a:pt x="1042" y="202"/>
                    <a:pt x="1046" y="200"/>
                  </a:cubicBezTo>
                  <a:cubicBezTo>
                    <a:pt x="1041" y="199"/>
                    <a:pt x="1033" y="198"/>
                    <a:pt x="1032" y="202"/>
                  </a:cubicBezTo>
                  <a:close/>
                  <a:moveTo>
                    <a:pt x="1038" y="310"/>
                  </a:moveTo>
                  <a:cubicBezTo>
                    <a:pt x="1038" y="307"/>
                    <a:pt x="1035" y="308"/>
                    <a:pt x="1034" y="310"/>
                  </a:cubicBezTo>
                  <a:cubicBezTo>
                    <a:pt x="1035" y="311"/>
                    <a:pt x="1037" y="308"/>
                    <a:pt x="1038" y="310"/>
                  </a:cubicBezTo>
                  <a:close/>
                  <a:moveTo>
                    <a:pt x="1037" y="194"/>
                  </a:moveTo>
                  <a:cubicBezTo>
                    <a:pt x="1037" y="192"/>
                    <a:pt x="1040" y="194"/>
                    <a:pt x="1039" y="191"/>
                  </a:cubicBezTo>
                  <a:lnTo>
                    <a:pt x="1036" y="191"/>
                  </a:lnTo>
                  <a:cubicBezTo>
                    <a:pt x="1037" y="192"/>
                    <a:pt x="1036" y="194"/>
                    <a:pt x="1037" y="194"/>
                  </a:cubicBezTo>
                  <a:close/>
                  <a:moveTo>
                    <a:pt x="1039" y="309"/>
                  </a:moveTo>
                  <a:cubicBezTo>
                    <a:pt x="1042" y="309"/>
                    <a:pt x="1047" y="309"/>
                    <a:pt x="1049" y="307"/>
                  </a:cubicBezTo>
                  <a:cubicBezTo>
                    <a:pt x="1046" y="307"/>
                    <a:pt x="1040" y="306"/>
                    <a:pt x="1039" y="309"/>
                  </a:cubicBezTo>
                  <a:close/>
                  <a:moveTo>
                    <a:pt x="1046" y="208"/>
                  </a:moveTo>
                  <a:cubicBezTo>
                    <a:pt x="1048" y="207"/>
                    <a:pt x="1050" y="210"/>
                    <a:pt x="1051" y="207"/>
                  </a:cubicBezTo>
                  <a:cubicBezTo>
                    <a:pt x="1050" y="207"/>
                    <a:pt x="1045" y="205"/>
                    <a:pt x="1046" y="208"/>
                  </a:cubicBezTo>
                  <a:close/>
                  <a:moveTo>
                    <a:pt x="1047" y="198"/>
                  </a:moveTo>
                  <a:cubicBezTo>
                    <a:pt x="1049" y="198"/>
                    <a:pt x="1051" y="198"/>
                    <a:pt x="1052" y="196"/>
                  </a:cubicBezTo>
                  <a:cubicBezTo>
                    <a:pt x="1053" y="195"/>
                    <a:pt x="1047" y="195"/>
                    <a:pt x="1047" y="198"/>
                  </a:cubicBezTo>
                  <a:close/>
                  <a:moveTo>
                    <a:pt x="1056" y="322"/>
                  </a:moveTo>
                  <a:cubicBezTo>
                    <a:pt x="1055" y="322"/>
                    <a:pt x="1049" y="321"/>
                    <a:pt x="1049" y="325"/>
                  </a:cubicBezTo>
                  <a:cubicBezTo>
                    <a:pt x="1051" y="323"/>
                    <a:pt x="1055" y="324"/>
                    <a:pt x="1056" y="322"/>
                  </a:cubicBezTo>
                  <a:close/>
                  <a:moveTo>
                    <a:pt x="1056" y="211"/>
                  </a:moveTo>
                  <a:cubicBezTo>
                    <a:pt x="1054" y="211"/>
                    <a:pt x="1050" y="210"/>
                    <a:pt x="1049" y="212"/>
                  </a:cubicBezTo>
                  <a:cubicBezTo>
                    <a:pt x="1051" y="212"/>
                    <a:pt x="1052" y="214"/>
                    <a:pt x="1055" y="214"/>
                  </a:cubicBezTo>
                  <a:cubicBezTo>
                    <a:pt x="1054" y="210"/>
                    <a:pt x="1057" y="212"/>
                    <a:pt x="1056" y="210"/>
                  </a:cubicBezTo>
                  <a:lnTo>
                    <a:pt x="1056" y="211"/>
                  </a:lnTo>
                  <a:close/>
                  <a:moveTo>
                    <a:pt x="1051" y="406"/>
                  </a:moveTo>
                  <a:cubicBezTo>
                    <a:pt x="1058" y="406"/>
                    <a:pt x="1062" y="403"/>
                    <a:pt x="1068" y="404"/>
                  </a:cubicBezTo>
                  <a:cubicBezTo>
                    <a:pt x="1065" y="398"/>
                    <a:pt x="1054" y="402"/>
                    <a:pt x="1051" y="405"/>
                  </a:cubicBezTo>
                  <a:lnTo>
                    <a:pt x="1051" y="406"/>
                  </a:lnTo>
                  <a:close/>
                  <a:moveTo>
                    <a:pt x="1058" y="175"/>
                  </a:moveTo>
                  <a:cubicBezTo>
                    <a:pt x="1055" y="175"/>
                    <a:pt x="1053" y="173"/>
                    <a:pt x="1051" y="175"/>
                  </a:cubicBezTo>
                  <a:cubicBezTo>
                    <a:pt x="1053" y="174"/>
                    <a:pt x="1057" y="175"/>
                    <a:pt x="1058" y="174"/>
                  </a:cubicBezTo>
                  <a:lnTo>
                    <a:pt x="1058" y="175"/>
                  </a:lnTo>
                  <a:close/>
                  <a:moveTo>
                    <a:pt x="1063" y="245"/>
                  </a:moveTo>
                  <a:cubicBezTo>
                    <a:pt x="1061" y="242"/>
                    <a:pt x="1055" y="245"/>
                    <a:pt x="1052" y="245"/>
                  </a:cubicBezTo>
                  <a:cubicBezTo>
                    <a:pt x="1057" y="245"/>
                    <a:pt x="1058" y="243"/>
                    <a:pt x="1063" y="244"/>
                  </a:cubicBezTo>
                  <a:lnTo>
                    <a:pt x="1063" y="245"/>
                  </a:lnTo>
                  <a:close/>
                  <a:moveTo>
                    <a:pt x="1053" y="207"/>
                  </a:moveTo>
                  <a:cubicBezTo>
                    <a:pt x="1056" y="207"/>
                    <a:pt x="1062" y="209"/>
                    <a:pt x="1063" y="206"/>
                  </a:cubicBezTo>
                  <a:cubicBezTo>
                    <a:pt x="1060" y="205"/>
                    <a:pt x="1056" y="206"/>
                    <a:pt x="1053" y="207"/>
                  </a:cubicBezTo>
                  <a:close/>
                  <a:moveTo>
                    <a:pt x="1055" y="454"/>
                  </a:moveTo>
                  <a:cubicBezTo>
                    <a:pt x="1058" y="454"/>
                    <a:pt x="1063" y="456"/>
                    <a:pt x="1065" y="453"/>
                  </a:cubicBezTo>
                  <a:cubicBezTo>
                    <a:pt x="1062" y="454"/>
                    <a:pt x="1056" y="451"/>
                    <a:pt x="1054" y="454"/>
                  </a:cubicBezTo>
                  <a:lnTo>
                    <a:pt x="1055" y="454"/>
                  </a:lnTo>
                  <a:close/>
                  <a:moveTo>
                    <a:pt x="1059" y="518"/>
                  </a:moveTo>
                  <a:cubicBezTo>
                    <a:pt x="1075" y="517"/>
                    <a:pt x="1091" y="517"/>
                    <a:pt x="1103" y="515"/>
                  </a:cubicBezTo>
                  <a:cubicBezTo>
                    <a:pt x="1088" y="514"/>
                    <a:pt x="1073" y="515"/>
                    <a:pt x="1059" y="518"/>
                  </a:cubicBezTo>
                  <a:close/>
                  <a:moveTo>
                    <a:pt x="1068" y="477"/>
                  </a:moveTo>
                  <a:cubicBezTo>
                    <a:pt x="1066" y="477"/>
                    <a:pt x="1063" y="477"/>
                    <a:pt x="1061" y="478"/>
                  </a:cubicBezTo>
                  <a:cubicBezTo>
                    <a:pt x="1063" y="479"/>
                    <a:pt x="1066" y="479"/>
                    <a:pt x="1068" y="477"/>
                  </a:cubicBezTo>
                  <a:close/>
                  <a:moveTo>
                    <a:pt x="1068" y="317"/>
                  </a:moveTo>
                  <a:cubicBezTo>
                    <a:pt x="1065" y="317"/>
                    <a:pt x="1061" y="317"/>
                    <a:pt x="1061" y="319"/>
                  </a:cubicBezTo>
                  <a:cubicBezTo>
                    <a:pt x="1064" y="319"/>
                    <a:pt x="1066" y="320"/>
                    <a:pt x="1067" y="318"/>
                  </a:cubicBezTo>
                  <a:lnTo>
                    <a:pt x="1068" y="317"/>
                  </a:lnTo>
                  <a:close/>
                  <a:moveTo>
                    <a:pt x="1068" y="219"/>
                  </a:moveTo>
                  <a:cubicBezTo>
                    <a:pt x="1071" y="219"/>
                    <a:pt x="1072" y="218"/>
                    <a:pt x="1073" y="219"/>
                  </a:cubicBezTo>
                  <a:cubicBezTo>
                    <a:pt x="1072" y="217"/>
                    <a:pt x="1067" y="218"/>
                    <a:pt x="1067" y="219"/>
                  </a:cubicBezTo>
                  <a:lnTo>
                    <a:pt x="1068" y="219"/>
                  </a:lnTo>
                  <a:close/>
                  <a:moveTo>
                    <a:pt x="1078" y="477"/>
                  </a:moveTo>
                  <a:cubicBezTo>
                    <a:pt x="1077" y="476"/>
                    <a:pt x="1071" y="475"/>
                    <a:pt x="1071" y="477"/>
                  </a:cubicBezTo>
                  <a:cubicBezTo>
                    <a:pt x="1072" y="477"/>
                    <a:pt x="1075" y="478"/>
                    <a:pt x="1076" y="477"/>
                  </a:cubicBezTo>
                  <a:lnTo>
                    <a:pt x="1078" y="477"/>
                  </a:lnTo>
                  <a:close/>
                  <a:moveTo>
                    <a:pt x="1075" y="310"/>
                  </a:moveTo>
                  <a:cubicBezTo>
                    <a:pt x="1075" y="308"/>
                    <a:pt x="1076" y="305"/>
                    <a:pt x="1078" y="305"/>
                  </a:cubicBezTo>
                  <a:cubicBezTo>
                    <a:pt x="1071" y="305"/>
                    <a:pt x="1075" y="310"/>
                    <a:pt x="1071" y="313"/>
                  </a:cubicBezTo>
                  <a:cubicBezTo>
                    <a:pt x="1091" y="314"/>
                    <a:pt x="1111" y="312"/>
                    <a:pt x="1130" y="307"/>
                  </a:cubicBezTo>
                  <a:cubicBezTo>
                    <a:pt x="1111" y="309"/>
                    <a:pt x="1092" y="310"/>
                    <a:pt x="1073" y="310"/>
                  </a:cubicBezTo>
                  <a:lnTo>
                    <a:pt x="1075" y="310"/>
                  </a:lnTo>
                  <a:close/>
                  <a:moveTo>
                    <a:pt x="1085" y="328"/>
                  </a:moveTo>
                  <a:cubicBezTo>
                    <a:pt x="1080" y="328"/>
                    <a:pt x="1075" y="329"/>
                    <a:pt x="1070" y="330"/>
                  </a:cubicBezTo>
                  <a:cubicBezTo>
                    <a:pt x="1076" y="330"/>
                    <a:pt x="1082" y="331"/>
                    <a:pt x="1085" y="328"/>
                  </a:cubicBezTo>
                  <a:close/>
                  <a:moveTo>
                    <a:pt x="1090" y="506"/>
                  </a:moveTo>
                  <a:cubicBezTo>
                    <a:pt x="1084" y="507"/>
                    <a:pt x="1078" y="507"/>
                    <a:pt x="1073" y="508"/>
                  </a:cubicBezTo>
                  <a:cubicBezTo>
                    <a:pt x="1079" y="509"/>
                    <a:pt x="1085" y="508"/>
                    <a:pt x="1090" y="506"/>
                  </a:cubicBezTo>
                  <a:close/>
                  <a:moveTo>
                    <a:pt x="1078" y="317"/>
                  </a:moveTo>
                  <a:cubicBezTo>
                    <a:pt x="1077" y="317"/>
                    <a:pt x="1073" y="316"/>
                    <a:pt x="1074" y="318"/>
                  </a:cubicBezTo>
                  <a:cubicBezTo>
                    <a:pt x="1076" y="318"/>
                    <a:pt x="1078" y="319"/>
                    <a:pt x="1078" y="317"/>
                  </a:cubicBezTo>
                  <a:close/>
                  <a:moveTo>
                    <a:pt x="1078" y="357"/>
                  </a:moveTo>
                  <a:cubicBezTo>
                    <a:pt x="1078" y="357"/>
                    <a:pt x="1078" y="356"/>
                    <a:pt x="1078" y="357"/>
                  </a:cubicBezTo>
                  <a:cubicBezTo>
                    <a:pt x="1078" y="357"/>
                    <a:pt x="1077" y="357"/>
                    <a:pt x="1075" y="359"/>
                  </a:cubicBezTo>
                  <a:lnTo>
                    <a:pt x="1079" y="359"/>
                  </a:lnTo>
                  <a:lnTo>
                    <a:pt x="1078" y="357"/>
                  </a:lnTo>
                  <a:close/>
                  <a:moveTo>
                    <a:pt x="1083" y="412"/>
                  </a:moveTo>
                  <a:cubicBezTo>
                    <a:pt x="1080" y="412"/>
                    <a:pt x="1076" y="412"/>
                    <a:pt x="1076" y="414"/>
                  </a:cubicBezTo>
                  <a:cubicBezTo>
                    <a:pt x="1078" y="415"/>
                    <a:pt x="1081" y="414"/>
                    <a:pt x="1083" y="412"/>
                  </a:cubicBezTo>
                  <a:close/>
                  <a:moveTo>
                    <a:pt x="1083" y="188"/>
                  </a:moveTo>
                  <a:cubicBezTo>
                    <a:pt x="1080" y="187"/>
                    <a:pt x="1077" y="188"/>
                    <a:pt x="1075" y="189"/>
                  </a:cubicBezTo>
                  <a:cubicBezTo>
                    <a:pt x="1079" y="189"/>
                    <a:pt x="1083" y="189"/>
                    <a:pt x="1085" y="188"/>
                  </a:cubicBezTo>
                  <a:lnTo>
                    <a:pt x="1083" y="188"/>
                  </a:lnTo>
                  <a:close/>
                  <a:moveTo>
                    <a:pt x="1083" y="304"/>
                  </a:moveTo>
                  <a:cubicBezTo>
                    <a:pt x="1081" y="304"/>
                    <a:pt x="1077" y="306"/>
                    <a:pt x="1079" y="307"/>
                  </a:cubicBezTo>
                  <a:cubicBezTo>
                    <a:pt x="1080" y="304"/>
                    <a:pt x="1083" y="306"/>
                    <a:pt x="1083" y="304"/>
                  </a:cubicBezTo>
                  <a:close/>
                  <a:moveTo>
                    <a:pt x="1083" y="241"/>
                  </a:moveTo>
                  <a:cubicBezTo>
                    <a:pt x="1084" y="239"/>
                    <a:pt x="1079" y="238"/>
                    <a:pt x="1079" y="241"/>
                  </a:cubicBezTo>
                  <a:cubicBezTo>
                    <a:pt x="1082" y="239"/>
                    <a:pt x="1082" y="240"/>
                    <a:pt x="1083" y="240"/>
                  </a:cubicBezTo>
                  <a:lnTo>
                    <a:pt x="1083" y="241"/>
                  </a:lnTo>
                  <a:close/>
                  <a:moveTo>
                    <a:pt x="1081" y="388"/>
                  </a:moveTo>
                  <a:cubicBezTo>
                    <a:pt x="1083" y="388"/>
                    <a:pt x="1082" y="389"/>
                    <a:pt x="1086" y="390"/>
                  </a:cubicBezTo>
                  <a:cubicBezTo>
                    <a:pt x="1087" y="386"/>
                    <a:pt x="1083" y="386"/>
                    <a:pt x="1081" y="388"/>
                  </a:cubicBezTo>
                  <a:close/>
                  <a:moveTo>
                    <a:pt x="1081" y="218"/>
                  </a:moveTo>
                  <a:cubicBezTo>
                    <a:pt x="1083" y="218"/>
                    <a:pt x="1085" y="220"/>
                    <a:pt x="1086" y="218"/>
                  </a:cubicBezTo>
                  <a:cubicBezTo>
                    <a:pt x="1086" y="217"/>
                    <a:pt x="1082" y="216"/>
                    <a:pt x="1082" y="218"/>
                  </a:cubicBezTo>
                  <a:lnTo>
                    <a:pt x="1081" y="218"/>
                  </a:lnTo>
                  <a:close/>
                  <a:moveTo>
                    <a:pt x="1081" y="203"/>
                  </a:moveTo>
                  <a:cubicBezTo>
                    <a:pt x="1083" y="203"/>
                    <a:pt x="1086" y="205"/>
                    <a:pt x="1087" y="203"/>
                  </a:cubicBezTo>
                  <a:cubicBezTo>
                    <a:pt x="1087" y="200"/>
                    <a:pt x="1083" y="201"/>
                    <a:pt x="1082" y="202"/>
                  </a:cubicBezTo>
                  <a:lnTo>
                    <a:pt x="1081" y="203"/>
                  </a:lnTo>
                  <a:close/>
                  <a:moveTo>
                    <a:pt x="1093" y="479"/>
                  </a:moveTo>
                  <a:cubicBezTo>
                    <a:pt x="1090" y="479"/>
                    <a:pt x="1085" y="478"/>
                    <a:pt x="1083" y="479"/>
                  </a:cubicBezTo>
                  <a:cubicBezTo>
                    <a:pt x="1086" y="479"/>
                    <a:pt x="1091" y="481"/>
                    <a:pt x="1093" y="479"/>
                  </a:cubicBezTo>
                  <a:close/>
                  <a:moveTo>
                    <a:pt x="1095" y="340"/>
                  </a:moveTo>
                  <a:cubicBezTo>
                    <a:pt x="1091" y="342"/>
                    <a:pt x="1087" y="340"/>
                    <a:pt x="1084" y="342"/>
                  </a:cubicBezTo>
                  <a:cubicBezTo>
                    <a:pt x="1088" y="342"/>
                    <a:pt x="1093" y="344"/>
                    <a:pt x="1095" y="340"/>
                  </a:cubicBezTo>
                  <a:close/>
                  <a:moveTo>
                    <a:pt x="1111" y="203"/>
                  </a:moveTo>
                  <a:cubicBezTo>
                    <a:pt x="1103" y="201"/>
                    <a:pt x="1095" y="202"/>
                    <a:pt x="1087" y="205"/>
                  </a:cubicBezTo>
                  <a:cubicBezTo>
                    <a:pt x="1095" y="205"/>
                    <a:pt x="1103" y="204"/>
                    <a:pt x="1111" y="203"/>
                  </a:cubicBezTo>
                  <a:close/>
                  <a:moveTo>
                    <a:pt x="1088" y="446"/>
                  </a:moveTo>
                  <a:cubicBezTo>
                    <a:pt x="1090" y="446"/>
                    <a:pt x="1091" y="447"/>
                    <a:pt x="1092" y="448"/>
                  </a:cubicBezTo>
                  <a:cubicBezTo>
                    <a:pt x="1092" y="445"/>
                    <a:pt x="1095" y="448"/>
                    <a:pt x="1095" y="445"/>
                  </a:cubicBezTo>
                  <a:cubicBezTo>
                    <a:pt x="1094" y="445"/>
                    <a:pt x="1088" y="444"/>
                    <a:pt x="1088" y="446"/>
                  </a:cubicBezTo>
                  <a:close/>
                  <a:moveTo>
                    <a:pt x="1099" y="315"/>
                  </a:moveTo>
                  <a:cubicBezTo>
                    <a:pt x="1095" y="315"/>
                    <a:pt x="1092" y="315"/>
                    <a:pt x="1088" y="316"/>
                  </a:cubicBezTo>
                  <a:cubicBezTo>
                    <a:pt x="1092" y="318"/>
                    <a:pt x="1095" y="316"/>
                    <a:pt x="1099" y="315"/>
                  </a:cubicBezTo>
                  <a:close/>
                  <a:moveTo>
                    <a:pt x="1093" y="424"/>
                  </a:moveTo>
                  <a:cubicBezTo>
                    <a:pt x="1092" y="424"/>
                    <a:pt x="1089" y="424"/>
                    <a:pt x="1089" y="424"/>
                  </a:cubicBezTo>
                  <a:cubicBezTo>
                    <a:pt x="1089" y="425"/>
                    <a:pt x="1093" y="426"/>
                    <a:pt x="1093" y="424"/>
                  </a:cubicBezTo>
                  <a:close/>
                  <a:moveTo>
                    <a:pt x="1092" y="398"/>
                  </a:moveTo>
                  <a:cubicBezTo>
                    <a:pt x="1097" y="398"/>
                    <a:pt x="1103" y="402"/>
                    <a:pt x="1108" y="398"/>
                  </a:cubicBezTo>
                  <a:cubicBezTo>
                    <a:pt x="1104" y="399"/>
                    <a:pt x="1096" y="394"/>
                    <a:pt x="1092" y="398"/>
                  </a:cubicBezTo>
                  <a:close/>
                  <a:moveTo>
                    <a:pt x="1102" y="452"/>
                  </a:moveTo>
                  <a:cubicBezTo>
                    <a:pt x="1100" y="454"/>
                    <a:pt x="1096" y="449"/>
                    <a:pt x="1095" y="453"/>
                  </a:cubicBezTo>
                  <a:cubicBezTo>
                    <a:pt x="1097" y="454"/>
                    <a:pt x="1103" y="455"/>
                    <a:pt x="1102" y="452"/>
                  </a:cubicBezTo>
                  <a:close/>
                  <a:moveTo>
                    <a:pt x="1096" y="393"/>
                  </a:moveTo>
                  <a:cubicBezTo>
                    <a:pt x="1099" y="393"/>
                    <a:pt x="1104" y="396"/>
                    <a:pt x="1106" y="393"/>
                  </a:cubicBezTo>
                  <a:cubicBezTo>
                    <a:pt x="1110" y="393"/>
                    <a:pt x="1118" y="396"/>
                    <a:pt x="1120" y="391"/>
                  </a:cubicBezTo>
                  <a:cubicBezTo>
                    <a:pt x="1114" y="394"/>
                    <a:pt x="1102" y="389"/>
                    <a:pt x="1096" y="393"/>
                  </a:cubicBezTo>
                  <a:close/>
                  <a:moveTo>
                    <a:pt x="1096" y="341"/>
                  </a:moveTo>
                  <a:cubicBezTo>
                    <a:pt x="1097" y="342"/>
                    <a:pt x="1101" y="342"/>
                    <a:pt x="1102" y="341"/>
                  </a:cubicBezTo>
                  <a:cubicBezTo>
                    <a:pt x="1102" y="340"/>
                    <a:pt x="1097" y="339"/>
                    <a:pt x="1097" y="341"/>
                  </a:cubicBezTo>
                  <a:lnTo>
                    <a:pt x="1096" y="341"/>
                  </a:lnTo>
                  <a:close/>
                  <a:moveTo>
                    <a:pt x="1096" y="241"/>
                  </a:moveTo>
                  <a:cubicBezTo>
                    <a:pt x="1101" y="241"/>
                    <a:pt x="1109" y="239"/>
                    <a:pt x="1097" y="239"/>
                  </a:cubicBezTo>
                  <a:cubicBezTo>
                    <a:pt x="1098" y="240"/>
                    <a:pt x="1097" y="240"/>
                    <a:pt x="1097" y="240"/>
                  </a:cubicBezTo>
                  <a:lnTo>
                    <a:pt x="1096" y="241"/>
                  </a:lnTo>
                  <a:close/>
                  <a:moveTo>
                    <a:pt x="1105" y="441"/>
                  </a:moveTo>
                  <a:cubicBezTo>
                    <a:pt x="1104" y="441"/>
                    <a:pt x="1101" y="440"/>
                    <a:pt x="1101" y="441"/>
                  </a:cubicBezTo>
                  <a:cubicBezTo>
                    <a:pt x="1101" y="442"/>
                    <a:pt x="1106" y="443"/>
                    <a:pt x="1106" y="441"/>
                  </a:cubicBezTo>
                  <a:lnTo>
                    <a:pt x="1105" y="441"/>
                  </a:lnTo>
                  <a:close/>
                  <a:moveTo>
                    <a:pt x="1101" y="246"/>
                  </a:moveTo>
                  <a:cubicBezTo>
                    <a:pt x="1102" y="247"/>
                    <a:pt x="1102" y="246"/>
                    <a:pt x="1104" y="246"/>
                  </a:cubicBezTo>
                  <a:cubicBezTo>
                    <a:pt x="1105" y="245"/>
                    <a:pt x="1105" y="244"/>
                    <a:pt x="1104" y="243"/>
                  </a:cubicBezTo>
                  <a:cubicBezTo>
                    <a:pt x="1104" y="243"/>
                    <a:pt x="1102" y="243"/>
                    <a:pt x="1102" y="243"/>
                  </a:cubicBezTo>
                  <a:cubicBezTo>
                    <a:pt x="1101" y="244"/>
                    <a:pt x="1101" y="245"/>
                    <a:pt x="1102" y="246"/>
                  </a:cubicBezTo>
                  <a:lnTo>
                    <a:pt x="1101" y="246"/>
                  </a:lnTo>
                  <a:close/>
                  <a:moveTo>
                    <a:pt x="1117" y="451"/>
                  </a:moveTo>
                  <a:cubicBezTo>
                    <a:pt x="1110" y="452"/>
                    <a:pt x="1107" y="448"/>
                    <a:pt x="1103" y="452"/>
                  </a:cubicBezTo>
                  <a:cubicBezTo>
                    <a:pt x="1108" y="454"/>
                    <a:pt x="1113" y="453"/>
                    <a:pt x="1117" y="451"/>
                  </a:cubicBezTo>
                  <a:close/>
                  <a:moveTo>
                    <a:pt x="1110" y="408"/>
                  </a:moveTo>
                  <a:cubicBezTo>
                    <a:pt x="1109" y="409"/>
                    <a:pt x="1105" y="408"/>
                    <a:pt x="1105" y="410"/>
                  </a:cubicBezTo>
                  <a:cubicBezTo>
                    <a:pt x="1106" y="410"/>
                    <a:pt x="1108" y="410"/>
                    <a:pt x="1109" y="410"/>
                  </a:cubicBezTo>
                  <a:cubicBezTo>
                    <a:pt x="1108" y="409"/>
                    <a:pt x="1112" y="409"/>
                    <a:pt x="1110" y="408"/>
                  </a:cubicBezTo>
                  <a:close/>
                  <a:moveTo>
                    <a:pt x="1105" y="315"/>
                  </a:moveTo>
                  <a:cubicBezTo>
                    <a:pt x="1107" y="315"/>
                    <a:pt x="1109" y="315"/>
                    <a:pt x="1110" y="313"/>
                  </a:cubicBezTo>
                  <a:cubicBezTo>
                    <a:pt x="1110" y="312"/>
                    <a:pt x="1105" y="312"/>
                    <a:pt x="1105" y="315"/>
                  </a:cubicBezTo>
                  <a:close/>
                  <a:moveTo>
                    <a:pt x="1107" y="251"/>
                  </a:moveTo>
                  <a:cubicBezTo>
                    <a:pt x="1112" y="251"/>
                    <a:pt x="1121" y="252"/>
                    <a:pt x="1121" y="249"/>
                  </a:cubicBezTo>
                  <a:cubicBezTo>
                    <a:pt x="1118" y="251"/>
                    <a:pt x="1111" y="248"/>
                    <a:pt x="1107" y="251"/>
                  </a:cubicBezTo>
                  <a:close/>
                  <a:moveTo>
                    <a:pt x="1115" y="397"/>
                  </a:moveTo>
                  <a:cubicBezTo>
                    <a:pt x="1115" y="397"/>
                    <a:pt x="1110" y="397"/>
                    <a:pt x="1110" y="398"/>
                  </a:cubicBezTo>
                  <a:cubicBezTo>
                    <a:pt x="1111" y="399"/>
                    <a:pt x="1114" y="398"/>
                    <a:pt x="1115" y="397"/>
                  </a:cubicBezTo>
                  <a:close/>
                  <a:moveTo>
                    <a:pt x="1117" y="416"/>
                  </a:moveTo>
                  <a:cubicBezTo>
                    <a:pt x="1115" y="415"/>
                    <a:pt x="1113" y="415"/>
                    <a:pt x="1111" y="416"/>
                  </a:cubicBezTo>
                  <a:cubicBezTo>
                    <a:pt x="1112" y="417"/>
                    <a:pt x="1117" y="417"/>
                    <a:pt x="1117" y="416"/>
                  </a:cubicBezTo>
                  <a:close/>
                  <a:moveTo>
                    <a:pt x="1111" y="214"/>
                  </a:moveTo>
                  <a:cubicBezTo>
                    <a:pt x="1112" y="215"/>
                    <a:pt x="1113" y="215"/>
                    <a:pt x="1114" y="214"/>
                  </a:cubicBezTo>
                  <a:cubicBezTo>
                    <a:pt x="1114" y="214"/>
                    <a:pt x="1114" y="213"/>
                    <a:pt x="1114" y="213"/>
                  </a:cubicBezTo>
                  <a:cubicBezTo>
                    <a:pt x="1113" y="212"/>
                    <a:pt x="1111" y="212"/>
                    <a:pt x="1111" y="214"/>
                  </a:cubicBezTo>
                  <a:close/>
                  <a:moveTo>
                    <a:pt x="1113" y="409"/>
                  </a:moveTo>
                  <a:cubicBezTo>
                    <a:pt x="1113" y="409"/>
                    <a:pt x="1112" y="410"/>
                    <a:pt x="1113" y="411"/>
                  </a:cubicBezTo>
                  <a:cubicBezTo>
                    <a:pt x="1120" y="409"/>
                    <a:pt x="1124" y="409"/>
                    <a:pt x="1113" y="408"/>
                  </a:cubicBezTo>
                  <a:lnTo>
                    <a:pt x="1113" y="409"/>
                  </a:lnTo>
                  <a:close/>
                  <a:moveTo>
                    <a:pt x="1129" y="312"/>
                  </a:moveTo>
                  <a:cubicBezTo>
                    <a:pt x="1123" y="314"/>
                    <a:pt x="1118" y="312"/>
                    <a:pt x="1113" y="315"/>
                  </a:cubicBezTo>
                  <a:cubicBezTo>
                    <a:pt x="1118" y="317"/>
                    <a:pt x="1125" y="315"/>
                    <a:pt x="1129" y="311"/>
                  </a:cubicBezTo>
                  <a:lnTo>
                    <a:pt x="1129" y="312"/>
                  </a:lnTo>
                  <a:close/>
                  <a:moveTo>
                    <a:pt x="1120" y="460"/>
                  </a:moveTo>
                  <a:cubicBezTo>
                    <a:pt x="1121" y="460"/>
                    <a:pt x="1123" y="460"/>
                    <a:pt x="1122" y="459"/>
                  </a:cubicBezTo>
                  <a:cubicBezTo>
                    <a:pt x="1118" y="459"/>
                    <a:pt x="1118" y="462"/>
                    <a:pt x="1114" y="462"/>
                  </a:cubicBezTo>
                  <a:cubicBezTo>
                    <a:pt x="1114" y="464"/>
                    <a:pt x="1116" y="464"/>
                    <a:pt x="1116" y="465"/>
                  </a:cubicBezTo>
                  <a:cubicBezTo>
                    <a:pt x="1120" y="464"/>
                    <a:pt x="1125" y="463"/>
                    <a:pt x="1129" y="463"/>
                  </a:cubicBezTo>
                  <a:cubicBezTo>
                    <a:pt x="1130" y="463"/>
                    <a:pt x="1132" y="465"/>
                    <a:pt x="1132" y="465"/>
                  </a:cubicBezTo>
                  <a:cubicBezTo>
                    <a:pt x="1137" y="465"/>
                    <a:pt x="1143" y="461"/>
                    <a:pt x="1149" y="462"/>
                  </a:cubicBezTo>
                  <a:cubicBezTo>
                    <a:pt x="1149" y="458"/>
                    <a:pt x="1155" y="462"/>
                    <a:pt x="1156" y="458"/>
                  </a:cubicBezTo>
                  <a:cubicBezTo>
                    <a:pt x="1146" y="456"/>
                    <a:pt x="1130" y="462"/>
                    <a:pt x="1121" y="460"/>
                  </a:cubicBezTo>
                  <a:lnTo>
                    <a:pt x="1120" y="460"/>
                  </a:lnTo>
                  <a:close/>
                  <a:moveTo>
                    <a:pt x="1119" y="188"/>
                  </a:moveTo>
                  <a:cubicBezTo>
                    <a:pt x="1117" y="188"/>
                    <a:pt x="1115" y="188"/>
                    <a:pt x="1115" y="189"/>
                  </a:cubicBezTo>
                  <a:cubicBezTo>
                    <a:pt x="1114" y="190"/>
                    <a:pt x="1120" y="189"/>
                    <a:pt x="1119" y="187"/>
                  </a:cubicBezTo>
                  <a:lnTo>
                    <a:pt x="1119" y="188"/>
                  </a:lnTo>
                  <a:close/>
                  <a:moveTo>
                    <a:pt x="1117" y="239"/>
                  </a:moveTo>
                  <a:cubicBezTo>
                    <a:pt x="1120" y="239"/>
                    <a:pt x="1122" y="242"/>
                    <a:pt x="1123" y="239"/>
                  </a:cubicBezTo>
                  <a:cubicBezTo>
                    <a:pt x="1125" y="240"/>
                    <a:pt x="1123" y="241"/>
                    <a:pt x="1126" y="242"/>
                  </a:cubicBezTo>
                  <a:cubicBezTo>
                    <a:pt x="1127" y="235"/>
                    <a:pt x="1134" y="241"/>
                    <a:pt x="1139" y="239"/>
                  </a:cubicBezTo>
                  <a:cubicBezTo>
                    <a:pt x="1139" y="238"/>
                    <a:pt x="1135" y="239"/>
                    <a:pt x="1135" y="238"/>
                  </a:cubicBezTo>
                  <a:cubicBezTo>
                    <a:pt x="1135" y="236"/>
                    <a:pt x="1137" y="238"/>
                    <a:pt x="1137" y="238"/>
                  </a:cubicBezTo>
                  <a:cubicBezTo>
                    <a:pt x="1137" y="238"/>
                    <a:pt x="1137" y="238"/>
                    <a:pt x="1137" y="236"/>
                  </a:cubicBezTo>
                  <a:cubicBezTo>
                    <a:pt x="1130" y="235"/>
                    <a:pt x="1123" y="236"/>
                    <a:pt x="1117" y="239"/>
                  </a:cubicBezTo>
                  <a:close/>
                  <a:moveTo>
                    <a:pt x="1132" y="450"/>
                  </a:moveTo>
                  <a:cubicBezTo>
                    <a:pt x="1133" y="448"/>
                    <a:pt x="1132" y="445"/>
                    <a:pt x="1130" y="446"/>
                  </a:cubicBezTo>
                  <a:cubicBezTo>
                    <a:pt x="1127" y="448"/>
                    <a:pt x="1123" y="449"/>
                    <a:pt x="1120" y="448"/>
                  </a:cubicBezTo>
                  <a:cubicBezTo>
                    <a:pt x="1120" y="450"/>
                    <a:pt x="1119" y="450"/>
                    <a:pt x="1120" y="451"/>
                  </a:cubicBezTo>
                  <a:cubicBezTo>
                    <a:pt x="1125" y="453"/>
                    <a:pt x="1128" y="448"/>
                    <a:pt x="1132" y="450"/>
                  </a:cubicBezTo>
                  <a:close/>
                  <a:moveTo>
                    <a:pt x="1131" y="409"/>
                  </a:moveTo>
                  <a:cubicBezTo>
                    <a:pt x="1131" y="406"/>
                    <a:pt x="1124" y="407"/>
                    <a:pt x="1122" y="409"/>
                  </a:cubicBezTo>
                  <a:cubicBezTo>
                    <a:pt x="1125" y="409"/>
                    <a:pt x="1128" y="409"/>
                    <a:pt x="1131" y="409"/>
                  </a:cubicBezTo>
                  <a:close/>
                  <a:moveTo>
                    <a:pt x="1144" y="388"/>
                  </a:moveTo>
                  <a:cubicBezTo>
                    <a:pt x="1139" y="390"/>
                    <a:pt x="1128" y="388"/>
                    <a:pt x="1124" y="393"/>
                  </a:cubicBezTo>
                  <a:cubicBezTo>
                    <a:pt x="1131" y="394"/>
                    <a:pt x="1138" y="393"/>
                    <a:pt x="1143" y="388"/>
                  </a:cubicBezTo>
                  <a:lnTo>
                    <a:pt x="1144" y="388"/>
                  </a:lnTo>
                  <a:close/>
                  <a:moveTo>
                    <a:pt x="1135" y="286"/>
                  </a:moveTo>
                  <a:cubicBezTo>
                    <a:pt x="1132" y="286"/>
                    <a:pt x="1129" y="286"/>
                    <a:pt x="1128" y="289"/>
                  </a:cubicBezTo>
                  <a:cubicBezTo>
                    <a:pt x="1131" y="289"/>
                    <a:pt x="1133" y="286"/>
                    <a:pt x="1134" y="289"/>
                  </a:cubicBezTo>
                  <a:cubicBezTo>
                    <a:pt x="1133" y="287"/>
                    <a:pt x="1135" y="288"/>
                    <a:pt x="1135" y="286"/>
                  </a:cubicBezTo>
                  <a:close/>
                  <a:moveTo>
                    <a:pt x="1132" y="418"/>
                  </a:moveTo>
                  <a:cubicBezTo>
                    <a:pt x="1134" y="418"/>
                    <a:pt x="1136" y="418"/>
                    <a:pt x="1137" y="417"/>
                  </a:cubicBezTo>
                  <a:cubicBezTo>
                    <a:pt x="1136" y="417"/>
                    <a:pt x="1132" y="416"/>
                    <a:pt x="1132" y="418"/>
                  </a:cubicBezTo>
                  <a:close/>
                  <a:moveTo>
                    <a:pt x="1152" y="446"/>
                  </a:moveTo>
                  <a:cubicBezTo>
                    <a:pt x="1152" y="446"/>
                    <a:pt x="1151" y="446"/>
                    <a:pt x="1151" y="445"/>
                  </a:cubicBezTo>
                  <a:cubicBezTo>
                    <a:pt x="1147" y="445"/>
                    <a:pt x="1143" y="449"/>
                    <a:pt x="1137" y="446"/>
                  </a:cubicBezTo>
                  <a:cubicBezTo>
                    <a:pt x="1137" y="448"/>
                    <a:pt x="1136" y="447"/>
                    <a:pt x="1136" y="449"/>
                  </a:cubicBezTo>
                  <a:cubicBezTo>
                    <a:pt x="1141" y="448"/>
                    <a:pt x="1148" y="450"/>
                    <a:pt x="1153" y="446"/>
                  </a:cubicBezTo>
                  <a:lnTo>
                    <a:pt x="1152" y="446"/>
                  </a:lnTo>
                  <a:close/>
                  <a:moveTo>
                    <a:pt x="1139" y="284"/>
                  </a:moveTo>
                  <a:cubicBezTo>
                    <a:pt x="1139" y="286"/>
                    <a:pt x="1137" y="287"/>
                    <a:pt x="1139" y="287"/>
                  </a:cubicBezTo>
                  <a:lnTo>
                    <a:pt x="1147" y="286"/>
                  </a:lnTo>
                  <a:cubicBezTo>
                    <a:pt x="1147" y="287"/>
                    <a:pt x="1148" y="287"/>
                    <a:pt x="1147" y="289"/>
                  </a:cubicBezTo>
                  <a:cubicBezTo>
                    <a:pt x="1152" y="286"/>
                    <a:pt x="1161" y="290"/>
                    <a:pt x="1163" y="285"/>
                  </a:cubicBezTo>
                  <a:cubicBezTo>
                    <a:pt x="1161" y="285"/>
                    <a:pt x="1161" y="286"/>
                    <a:pt x="1160" y="285"/>
                  </a:cubicBezTo>
                  <a:cubicBezTo>
                    <a:pt x="1164" y="285"/>
                    <a:pt x="1161" y="281"/>
                    <a:pt x="1162" y="280"/>
                  </a:cubicBezTo>
                  <a:cubicBezTo>
                    <a:pt x="1164" y="280"/>
                    <a:pt x="1166" y="280"/>
                    <a:pt x="1167" y="281"/>
                  </a:cubicBezTo>
                  <a:cubicBezTo>
                    <a:pt x="1166" y="276"/>
                    <a:pt x="1173" y="280"/>
                    <a:pt x="1174" y="277"/>
                  </a:cubicBezTo>
                  <a:cubicBezTo>
                    <a:pt x="1167" y="277"/>
                    <a:pt x="1158" y="279"/>
                    <a:pt x="1150" y="280"/>
                  </a:cubicBezTo>
                  <a:cubicBezTo>
                    <a:pt x="1151" y="282"/>
                    <a:pt x="1148" y="281"/>
                    <a:pt x="1150" y="283"/>
                  </a:cubicBezTo>
                  <a:cubicBezTo>
                    <a:pt x="1146" y="285"/>
                    <a:pt x="1143" y="285"/>
                    <a:pt x="1139" y="284"/>
                  </a:cubicBezTo>
                  <a:close/>
                  <a:moveTo>
                    <a:pt x="1162" y="282"/>
                  </a:moveTo>
                  <a:cubicBezTo>
                    <a:pt x="1161" y="282"/>
                    <a:pt x="1160" y="281"/>
                    <a:pt x="1158" y="282"/>
                  </a:cubicBezTo>
                  <a:cubicBezTo>
                    <a:pt x="1158" y="279"/>
                    <a:pt x="1163" y="281"/>
                    <a:pt x="1162" y="282"/>
                  </a:cubicBezTo>
                  <a:close/>
                  <a:moveTo>
                    <a:pt x="1139" y="217"/>
                  </a:moveTo>
                  <a:lnTo>
                    <a:pt x="1143" y="217"/>
                  </a:lnTo>
                  <a:cubicBezTo>
                    <a:pt x="1144" y="214"/>
                    <a:pt x="1139" y="215"/>
                    <a:pt x="1140" y="217"/>
                  </a:cubicBezTo>
                  <a:lnTo>
                    <a:pt x="1139" y="217"/>
                  </a:lnTo>
                  <a:close/>
                  <a:moveTo>
                    <a:pt x="1156" y="436"/>
                  </a:moveTo>
                  <a:cubicBezTo>
                    <a:pt x="1154" y="441"/>
                    <a:pt x="1146" y="437"/>
                    <a:pt x="1142" y="440"/>
                  </a:cubicBezTo>
                  <a:cubicBezTo>
                    <a:pt x="1147" y="440"/>
                    <a:pt x="1163" y="441"/>
                    <a:pt x="1157" y="436"/>
                  </a:cubicBezTo>
                  <a:lnTo>
                    <a:pt x="1156" y="436"/>
                  </a:lnTo>
                  <a:close/>
                  <a:moveTo>
                    <a:pt x="1147" y="389"/>
                  </a:moveTo>
                  <a:cubicBezTo>
                    <a:pt x="1151" y="389"/>
                    <a:pt x="1155" y="389"/>
                    <a:pt x="1159" y="388"/>
                  </a:cubicBezTo>
                  <a:cubicBezTo>
                    <a:pt x="1157" y="387"/>
                    <a:pt x="1149" y="387"/>
                    <a:pt x="1148" y="389"/>
                  </a:cubicBezTo>
                  <a:lnTo>
                    <a:pt x="1147" y="389"/>
                  </a:lnTo>
                  <a:close/>
                  <a:moveTo>
                    <a:pt x="1153" y="299"/>
                  </a:moveTo>
                  <a:cubicBezTo>
                    <a:pt x="1154" y="299"/>
                    <a:pt x="1158" y="300"/>
                    <a:pt x="1159" y="299"/>
                  </a:cubicBezTo>
                  <a:cubicBezTo>
                    <a:pt x="1155" y="299"/>
                    <a:pt x="1154" y="299"/>
                    <a:pt x="1151" y="299"/>
                  </a:cubicBezTo>
                  <a:cubicBezTo>
                    <a:pt x="1145" y="299"/>
                    <a:pt x="1150" y="299"/>
                    <a:pt x="1153" y="299"/>
                  </a:cubicBezTo>
                  <a:close/>
                  <a:moveTo>
                    <a:pt x="1153" y="166"/>
                  </a:moveTo>
                  <a:cubicBezTo>
                    <a:pt x="1150" y="166"/>
                    <a:pt x="1147" y="165"/>
                    <a:pt x="1146" y="168"/>
                  </a:cubicBezTo>
                  <a:cubicBezTo>
                    <a:pt x="1150" y="168"/>
                    <a:pt x="1154" y="169"/>
                    <a:pt x="1154" y="166"/>
                  </a:cubicBezTo>
                  <a:lnTo>
                    <a:pt x="1153" y="166"/>
                  </a:lnTo>
                  <a:close/>
                  <a:moveTo>
                    <a:pt x="1153" y="221"/>
                  </a:moveTo>
                  <a:cubicBezTo>
                    <a:pt x="1156" y="221"/>
                    <a:pt x="1159" y="221"/>
                    <a:pt x="1161" y="219"/>
                  </a:cubicBezTo>
                  <a:cubicBezTo>
                    <a:pt x="1160" y="219"/>
                    <a:pt x="1154" y="217"/>
                    <a:pt x="1155" y="221"/>
                  </a:cubicBezTo>
                  <a:lnTo>
                    <a:pt x="1153" y="221"/>
                  </a:lnTo>
                  <a:close/>
                  <a:moveTo>
                    <a:pt x="1163" y="214"/>
                  </a:moveTo>
                  <a:cubicBezTo>
                    <a:pt x="1161" y="215"/>
                    <a:pt x="1157" y="214"/>
                    <a:pt x="1156" y="216"/>
                  </a:cubicBezTo>
                  <a:cubicBezTo>
                    <a:pt x="1161" y="216"/>
                    <a:pt x="1164" y="217"/>
                    <a:pt x="1165" y="214"/>
                  </a:cubicBezTo>
                  <a:lnTo>
                    <a:pt x="1163" y="214"/>
                  </a:lnTo>
                  <a:close/>
                  <a:moveTo>
                    <a:pt x="1167" y="437"/>
                  </a:moveTo>
                  <a:cubicBezTo>
                    <a:pt x="1164" y="437"/>
                    <a:pt x="1161" y="438"/>
                    <a:pt x="1158" y="438"/>
                  </a:cubicBezTo>
                  <a:cubicBezTo>
                    <a:pt x="1162" y="438"/>
                    <a:pt x="1168" y="439"/>
                    <a:pt x="1169" y="436"/>
                  </a:cubicBezTo>
                  <a:lnTo>
                    <a:pt x="1167" y="437"/>
                  </a:lnTo>
                  <a:close/>
                  <a:moveTo>
                    <a:pt x="1160" y="388"/>
                  </a:moveTo>
                  <a:cubicBezTo>
                    <a:pt x="1165" y="388"/>
                    <a:pt x="1170" y="387"/>
                    <a:pt x="1175" y="386"/>
                  </a:cubicBezTo>
                  <a:cubicBezTo>
                    <a:pt x="1171" y="385"/>
                    <a:pt x="1166" y="386"/>
                    <a:pt x="1162" y="388"/>
                  </a:cubicBezTo>
                  <a:lnTo>
                    <a:pt x="1160" y="388"/>
                  </a:lnTo>
                  <a:close/>
                  <a:moveTo>
                    <a:pt x="1175" y="283"/>
                  </a:moveTo>
                  <a:cubicBezTo>
                    <a:pt x="1170" y="283"/>
                    <a:pt x="1166" y="285"/>
                    <a:pt x="1163" y="287"/>
                  </a:cubicBezTo>
                  <a:cubicBezTo>
                    <a:pt x="1168" y="287"/>
                    <a:pt x="1169" y="286"/>
                    <a:pt x="1174" y="287"/>
                  </a:cubicBezTo>
                  <a:cubicBezTo>
                    <a:pt x="1176" y="283"/>
                    <a:pt x="1175" y="284"/>
                    <a:pt x="1176" y="282"/>
                  </a:cubicBezTo>
                  <a:lnTo>
                    <a:pt x="1175" y="283"/>
                  </a:lnTo>
                  <a:close/>
                  <a:moveTo>
                    <a:pt x="1177" y="212"/>
                  </a:moveTo>
                  <a:cubicBezTo>
                    <a:pt x="1172" y="214"/>
                    <a:pt x="1169" y="212"/>
                    <a:pt x="1165" y="215"/>
                  </a:cubicBezTo>
                  <a:cubicBezTo>
                    <a:pt x="1170" y="214"/>
                    <a:pt x="1177" y="215"/>
                    <a:pt x="1179" y="212"/>
                  </a:cubicBezTo>
                  <a:lnTo>
                    <a:pt x="1177" y="212"/>
                  </a:lnTo>
                  <a:close/>
                  <a:moveTo>
                    <a:pt x="1177" y="196"/>
                  </a:moveTo>
                  <a:cubicBezTo>
                    <a:pt x="1172" y="197"/>
                    <a:pt x="1168" y="196"/>
                    <a:pt x="1165" y="198"/>
                  </a:cubicBezTo>
                  <a:cubicBezTo>
                    <a:pt x="1171" y="197"/>
                    <a:pt x="1179" y="199"/>
                    <a:pt x="1179" y="196"/>
                  </a:cubicBezTo>
                  <a:lnTo>
                    <a:pt x="1177" y="196"/>
                  </a:lnTo>
                  <a:close/>
                  <a:moveTo>
                    <a:pt x="1187" y="172"/>
                  </a:moveTo>
                  <a:cubicBezTo>
                    <a:pt x="1180" y="172"/>
                    <a:pt x="1173" y="173"/>
                    <a:pt x="1166" y="176"/>
                  </a:cubicBezTo>
                  <a:cubicBezTo>
                    <a:pt x="1174" y="178"/>
                    <a:pt x="1182" y="176"/>
                    <a:pt x="1189" y="171"/>
                  </a:cubicBezTo>
                  <a:lnTo>
                    <a:pt x="1187" y="172"/>
                  </a:lnTo>
                  <a:close/>
                  <a:moveTo>
                    <a:pt x="1191" y="171"/>
                  </a:moveTo>
                  <a:cubicBezTo>
                    <a:pt x="1190" y="167"/>
                    <a:pt x="1194" y="169"/>
                    <a:pt x="1194" y="166"/>
                  </a:cubicBezTo>
                  <a:cubicBezTo>
                    <a:pt x="1185" y="166"/>
                    <a:pt x="1175" y="166"/>
                    <a:pt x="1170" y="171"/>
                  </a:cubicBezTo>
                  <a:cubicBezTo>
                    <a:pt x="1180" y="172"/>
                    <a:pt x="1188" y="167"/>
                    <a:pt x="1194" y="170"/>
                  </a:cubicBezTo>
                  <a:lnTo>
                    <a:pt x="1191" y="171"/>
                  </a:lnTo>
                  <a:close/>
                  <a:moveTo>
                    <a:pt x="1172" y="427"/>
                  </a:moveTo>
                  <a:cubicBezTo>
                    <a:pt x="1173" y="428"/>
                    <a:pt x="1173" y="429"/>
                    <a:pt x="1172" y="429"/>
                  </a:cubicBezTo>
                  <a:cubicBezTo>
                    <a:pt x="1175" y="429"/>
                    <a:pt x="1178" y="432"/>
                    <a:pt x="1179" y="429"/>
                  </a:cubicBezTo>
                  <a:cubicBezTo>
                    <a:pt x="1178" y="428"/>
                    <a:pt x="1180" y="426"/>
                    <a:pt x="1175" y="427"/>
                  </a:cubicBezTo>
                  <a:lnTo>
                    <a:pt x="1172" y="427"/>
                  </a:lnTo>
                  <a:close/>
                  <a:moveTo>
                    <a:pt x="1184" y="368"/>
                  </a:moveTo>
                  <a:cubicBezTo>
                    <a:pt x="1180" y="368"/>
                    <a:pt x="1176" y="368"/>
                    <a:pt x="1174" y="370"/>
                  </a:cubicBezTo>
                  <a:cubicBezTo>
                    <a:pt x="1177" y="370"/>
                    <a:pt x="1182" y="370"/>
                    <a:pt x="1184" y="368"/>
                  </a:cubicBezTo>
                  <a:close/>
                  <a:moveTo>
                    <a:pt x="1177" y="420"/>
                  </a:moveTo>
                  <a:cubicBezTo>
                    <a:pt x="1180" y="420"/>
                    <a:pt x="1182" y="420"/>
                    <a:pt x="1183" y="418"/>
                  </a:cubicBezTo>
                  <a:cubicBezTo>
                    <a:pt x="1180" y="417"/>
                    <a:pt x="1177" y="417"/>
                    <a:pt x="1176" y="420"/>
                  </a:cubicBezTo>
                  <a:lnTo>
                    <a:pt x="1177" y="420"/>
                  </a:lnTo>
                  <a:close/>
                  <a:moveTo>
                    <a:pt x="1180" y="213"/>
                  </a:moveTo>
                  <a:cubicBezTo>
                    <a:pt x="1185" y="213"/>
                    <a:pt x="1191" y="213"/>
                    <a:pt x="1194" y="211"/>
                  </a:cubicBezTo>
                  <a:cubicBezTo>
                    <a:pt x="1190" y="213"/>
                    <a:pt x="1182" y="210"/>
                    <a:pt x="1180" y="213"/>
                  </a:cubicBezTo>
                  <a:close/>
                  <a:moveTo>
                    <a:pt x="1180" y="185"/>
                  </a:moveTo>
                  <a:cubicBezTo>
                    <a:pt x="1182" y="185"/>
                    <a:pt x="1184" y="185"/>
                    <a:pt x="1186" y="183"/>
                  </a:cubicBezTo>
                  <a:cubicBezTo>
                    <a:pt x="1184" y="184"/>
                    <a:pt x="1180" y="183"/>
                    <a:pt x="1180" y="185"/>
                  </a:cubicBezTo>
                  <a:close/>
                  <a:moveTo>
                    <a:pt x="1215" y="381"/>
                  </a:moveTo>
                  <a:cubicBezTo>
                    <a:pt x="1204" y="381"/>
                    <a:pt x="1193" y="382"/>
                    <a:pt x="1181" y="385"/>
                  </a:cubicBezTo>
                  <a:cubicBezTo>
                    <a:pt x="1186" y="386"/>
                    <a:pt x="1190" y="386"/>
                    <a:pt x="1194" y="385"/>
                  </a:cubicBezTo>
                  <a:cubicBezTo>
                    <a:pt x="1196" y="389"/>
                    <a:pt x="1199" y="388"/>
                    <a:pt x="1204" y="388"/>
                  </a:cubicBezTo>
                  <a:cubicBezTo>
                    <a:pt x="1205" y="386"/>
                    <a:pt x="1203" y="387"/>
                    <a:pt x="1203" y="385"/>
                  </a:cubicBezTo>
                  <a:cubicBezTo>
                    <a:pt x="1206" y="385"/>
                    <a:pt x="1210" y="385"/>
                    <a:pt x="1213" y="385"/>
                  </a:cubicBezTo>
                  <a:cubicBezTo>
                    <a:pt x="1212" y="381"/>
                    <a:pt x="1214" y="383"/>
                    <a:pt x="1215" y="381"/>
                  </a:cubicBezTo>
                  <a:close/>
                  <a:moveTo>
                    <a:pt x="1199" y="422"/>
                  </a:moveTo>
                  <a:cubicBezTo>
                    <a:pt x="1194" y="421"/>
                    <a:pt x="1188" y="422"/>
                    <a:pt x="1183" y="424"/>
                  </a:cubicBezTo>
                  <a:cubicBezTo>
                    <a:pt x="1185" y="426"/>
                    <a:pt x="1192" y="424"/>
                    <a:pt x="1196" y="422"/>
                  </a:cubicBezTo>
                  <a:cubicBezTo>
                    <a:pt x="1196" y="424"/>
                    <a:pt x="1198" y="424"/>
                    <a:pt x="1197" y="426"/>
                  </a:cubicBezTo>
                  <a:cubicBezTo>
                    <a:pt x="1197" y="428"/>
                    <a:pt x="1192" y="426"/>
                    <a:pt x="1192" y="428"/>
                  </a:cubicBezTo>
                  <a:cubicBezTo>
                    <a:pt x="1195" y="428"/>
                    <a:pt x="1198" y="427"/>
                    <a:pt x="1201" y="426"/>
                  </a:cubicBezTo>
                  <a:cubicBezTo>
                    <a:pt x="1196" y="427"/>
                    <a:pt x="1198" y="423"/>
                    <a:pt x="1199" y="422"/>
                  </a:cubicBezTo>
                  <a:close/>
                  <a:moveTo>
                    <a:pt x="1183" y="202"/>
                  </a:moveTo>
                  <a:cubicBezTo>
                    <a:pt x="1191" y="200"/>
                    <a:pt x="1196" y="202"/>
                    <a:pt x="1203" y="198"/>
                  </a:cubicBezTo>
                  <a:cubicBezTo>
                    <a:pt x="1196" y="199"/>
                    <a:pt x="1190" y="200"/>
                    <a:pt x="1184" y="202"/>
                  </a:cubicBezTo>
                  <a:lnTo>
                    <a:pt x="1183" y="202"/>
                  </a:lnTo>
                  <a:close/>
                  <a:moveTo>
                    <a:pt x="1186" y="418"/>
                  </a:moveTo>
                  <a:cubicBezTo>
                    <a:pt x="1192" y="418"/>
                    <a:pt x="1199" y="417"/>
                    <a:pt x="1205" y="415"/>
                  </a:cubicBezTo>
                  <a:cubicBezTo>
                    <a:pt x="1198" y="415"/>
                    <a:pt x="1192" y="416"/>
                    <a:pt x="1186" y="418"/>
                  </a:cubicBezTo>
                  <a:close/>
                  <a:moveTo>
                    <a:pt x="1186" y="248"/>
                  </a:moveTo>
                  <a:cubicBezTo>
                    <a:pt x="1186" y="247"/>
                    <a:pt x="1191" y="248"/>
                    <a:pt x="1191" y="246"/>
                  </a:cubicBezTo>
                  <a:cubicBezTo>
                    <a:pt x="1190" y="246"/>
                    <a:pt x="1184" y="247"/>
                    <a:pt x="1186" y="248"/>
                  </a:cubicBezTo>
                  <a:close/>
                  <a:moveTo>
                    <a:pt x="1188" y="217"/>
                  </a:moveTo>
                  <a:cubicBezTo>
                    <a:pt x="1191" y="217"/>
                    <a:pt x="1193" y="217"/>
                    <a:pt x="1194" y="217"/>
                  </a:cubicBezTo>
                  <a:cubicBezTo>
                    <a:pt x="1195" y="213"/>
                    <a:pt x="1190" y="215"/>
                    <a:pt x="1189" y="216"/>
                  </a:cubicBezTo>
                  <a:lnTo>
                    <a:pt x="1188" y="217"/>
                  </a:lnTo>
                  <a:close/>
                  <a:moveTo>
                    <a:pt x="1188" y="280"/>
                  </a:moveTo>
                  <a:cubicBezTo>
                    <a:pt x="1196" y="279"/>
                    <a:pt x="1207" y="280"/>
                    <a:pt x="1215" y="276"/>
                  </a:cubicBezTo>
                  <a:cubicBezTo>
                    <a:pt x="1209" y="279"/>
                    <a:pt x="1196" y="274"/>
                    <a:pt x="1190" y="280"/>
                  </a:cubicBezTo>
                  <a:lnTo>
                    <a:pt x="1188" y="280"/>
                  </a:lnTo>
                  <a:close/>
                  <a:moveTo>
                    <a:pt x="1193" y="174"/>
                  </a:moveTo>
                  <a:cubicBezTo>
                    <a:pt x="1194" y="170"/>
                    <a:pt x="1187" y="172"/>
                    <a:pt x="1190" y="174"/>
                  </a:cubicBezTo>
                  <a:cubicBezTo>
                    <a:pt x="1192" y="171"/>
                    <a:pt x="1193" y="174"/>
                    <a:pt x="1194" y="174"/>
                  </a:cubicBezTo>
                  <a:lnTo>
                    <a:pt x="1193" y="174"/>
                  </a:lnTo>
                  <a:close/>
                  <a:moveTo>
                    <a:pt x="1269" y="432"/>
                  </a:moveTo>
                  <a:cubicBezTo>
                    <a:pt x="1270" y="428"/>
                    <a:pt x="1275" y="430"/>
                    <a:pt x="1277" y="427"/>
                  </a:cubicBezTo>
                  <a:cubicBezTo>
                    <a:pt x="1272" y="427"/>
                    <a:pt x="1269" y="427"/>
                    <a:pt x="1268" y="429"/>
                  </a:cubicBezTo>
                  <a:cubicBezTo>
                    <a:pt x="1260" y="427"/>
                    <a:pt x="1249" y="433"/>
                    <a:pt x="1239" y="433"/>
                  </a:cubicBezTo>
                  <a:cubicBezTo>
                    <a:pt x="1239" y="433"/>
                    <a:pt x="1239" y="432"/>
                    <a:pt x="1239" y="431"/>
                  </a:cubicBezTo>
                  <a:cubicBezTo>
                    <a:pt x="1232" y="430"/>
                    <a:pt x="1228" y="438"/>
                    <a:pt x="1222" y="434"/>
                  </a:cubicBezTo>
                  <a:cubicBezTo>
                    <a:pt x="1222" y="432"/>
                    <a:pt x="1225" y="434"/>
                    <a:pt x="1225" y="433"/>
                  </a:cubicBezTo>
                  <a:lnTo>
                    <a:pt x="1218" y="433"/>
                  </a:lnTo>
                  <a:cubicBezTo>
                    <a:pt x="1218" y="434"/>
                    <a:pt x="1218" y="435"/>
                    <a:pt x="1218" y="436"/>
                  </a:cubicBezTo>
                  <a:cubicBezTo>
                    <a:pt x="1210" y="436"/>
                    <a:pt x="1203" y="437"/>
                    <a:pt x="1195" y="439"/>
                  </a:cubicBezTo>
                  <a:cubicBezTo>
                    <a:pt x="1201" y="445"/>
                    <a:pt x="1210" y="437"/>
                    <a:pt x="1218" y="439"/>
                  </a:cubicBezTo>
                  <a:cubicBezTo>
                    <a:pt x="1232" y="432"/>
                    <a:pt x="1251" y="434"/>
                    <a:pt x="1265" y="429"/>
                  </a:cubicBezTo>
                  <a:cubicBezTo>
                    <a:pt x="1267" y="431"/>
                    <a:pt x="1267" y="433"/>
                    <a:pt x="1269" y="432"/>
                  </a:cubicBezTo>
                  <a:close/>
                  <a:moveTo>
                    <a:pt x="1196" y="169"/>
                  </a:moveTo>
                  <a:cubicBezTo>
                    <a:pt x="1196" y="170"/>
                    <a:pt x="1196" y="171"/>
                    <a:pt x="1196" y="171"/>
                  </a:cubicBezTo>
                  <a:cubicBezTo>
                    <a:pt x="1196" y="171"/>
                    <a:pt x="1201" y="174"/>
                    <a:pt x="1202" y="171"/>
                  </a:cubicBezTo>
                  <a:lnTo>
                    <a:pt x="1200" y="171"/>
                  </a:lnTo>
                  <a:cubicBezTo>
                    <a:pt x="1200" y="170"/>
                    <a:pt x="1200" y="170"/>
                    <a:pt x="1200" y="169"/>
                  </a:cubicBezTo>
                  <a:cubicBezTo>
                    <a:pt x="1199" y="171"/>
                    <a:pt x="1197" y="168"/>
                    <a:pt x="1196" y="169"/>
                  </a:cubicBezTo>
                  <a:close/>
                  <a:moveTo>
                    <a:pt x="1209" y="365"/>
                  </a:moveTo>
                  <a:cubicBezTo>
                    <a:pt x="1215" y="364"/>
                    <a:pt x="1224" y="366"/>
                    <a:pt x="1227" y="361"/>
                  </a:cubicBezTo>
                  <a:cubicBezTo>
                    <a:pt x="1218" y="362"/>
                    <a:pt x="1204" y="361"/>
                    <a:pt x="1198" y="366"/>
                  </a:cubicBezTo>
                  <a:cubicBezTo>
                    <a:pt x="1201" y="368"/>
                    <a:pt x="1205" y="366"/>
                    <a:pt x="1208" y="365"/>
                  </a:cubicBezTo>
                  <a:lnTo>
                    <a:pt x="1209" y="365"/>
                  </a:lnTo>
                  <a:close/>
                  <a:moveTo>
                    <a:pt x="1200" y="248"/>
                  </a:moveTo>
                  <a:cubicBezTo>
                    <a:pt x="1205" y="247"/>
                    <a:pt x="1210" y="246"/>
                    <a:pt x="1215" y="244"/>
                  </a:cubicBezTo>
                  <a:cubicBezTo>
                    <a:pt x="1209" y="244"/>
                    <a:pt x="1202" y="244"/>
                    <a:pt x="1199" y="248"/>
                  </a:cubicBezTo>
                  <a:lnTo>
                    <a:pt x="1200" y="248"/>
                  </a:lnTo>
                  <a:close/>
                  <a:moveTo>
                    <a:pt x="1200" y="303"/>
                  </a:moveTo>
                  <a:cubicBezTo>
                    <a:pt x="1201" y="304"/>
                    <a:pt x="1203" y="303"/>
                    <a:pt x="1205" y="303"/>
                  </a:cubicBezTo>
                  <a:cubicBezTo>
                    <a:pt x="1205" y="301"/>
                    <a:pt x="1204" y="301"/>
                    <a:pt x="1204" y="301"/>
                  </a:cubicBezTo>
                  <a:cubicBezTo>
                    <a:pt x="1205" y="300"/>
                    <a:pt x="1206" y="300"/>
                    <a:pt x="1207" y="301"/>
                  </a:cubicBezTo>
                  <a:cubicBezTo>
                    <a:pt x="1207" y="303"/>
                    <a:pt x="1208" y="303"/>
                    <a:pt x="1210" y="303"/>
                  </a:cubicBezTo>
                  <a:cubicBezTo>
                    <a:pt x="1212" y="303"/>
                    <a:pt x="1208" y="303"/>
                    <a:pt x="1208" y="301"/>
                  </a:cubicBezTo>
                  <a:cubicBezTo>
                    <a:pt x="1214" y="302"/>
                    <a:pt x="1219" y="302"/>
                    <a:pt x="1224" y="299"/>
                  </a:cubicBezTo>
                  <a:cubicBezTo>
                    <a:pt x="1222" y="299"/>
                    <a:pt x="1222" y="298"/>
                    <a:pt x="1220" y="298"/>
                  </a:cubicBezTo>
                  <a:cubicBezTo>
                    <a:pt x="1218" y="298"/>
                    <a:pt x="1206" y="298"/>
                    <a:pt x="1199" y="301"/>
                  </a:cubicBezTo>
                  <a:cubicBezTo>
                    <a:pt x="1203" y="301"/>
                    <a:pt x="1202" y="302"/>
                    <a:pt x="1200" y="303"/>
                  </a:cubicBezTo>
                  <a:close/>
                  <a:moveTo>
                    <a:pt x="1205" y="167"/>
                  </a:moveTo>
                  <a:cubicBezTo>
                    <a:pt x="1205" y="165"/>
                    <a:pt x="1202" y="167"/>
                    <a:pt x="1201" y="165"/>
                  </a:cubicBezTo>
                  <a:lnTo>
                    <a:pt x="1201" y="166"/>
                  </a:lnTo>
                  <a:cubicBezTo>
                    <a:pt x="1201" y="168"/>
                    <a:pt x="1204" y="167"/>
                    <a:pt x="1205" y="167"/>
                  </a:cubicBezTo>
                  <a:close/>
                  <a:moveTo>
                    <a:pt x="1202" y="318"/>
                  </a:moveTo>
                  <a:cubicBezTo>
                    <a:pt x="1202" y="319"/>
                    <a:pt x="1207" y="320"/>
                    <a:pt x="1206" y="317"/>
                  </a:cubicBezTo>
                  <a:cubicBezTo>
                    <a:pt x="1204" y="318"/>
                    <a:pt x="1203" y="316"/>
                    <a:pt x="1202" y="318"/>
                  </a:cubicBezTo>
                  <a:close/>
                  <a:moveTo>
                    <a:pt x="1205" y="310"/>
                  </a:moveTo>
                  <a:cubicBezTo>
                    <a:pt x="1212" y="305"/>
                    <a:pt x="1226" y="309"/>
                    <a:pt x="1234" y="302"/>
                  </a:cubicBezTo>
                  <a:cubicBezTo>
                    <a:pt x="1224" y="302"/>
                    <a:pt x="1214" y="304"/>
                    <a:pt x="1204" y="308"/>
                  </a:cubicBezTo>
                  <a:cubicBezTo>
                    <a:pt x="1205" y="308"/>
                    <a:pt x="1205" y="309"/>
                    <a:pt x="1205" y="310"/>
                  </a:cubicBezTo>
                  <a:close/>
                  <a:moveTo>
                    <a:pt x="1205" y="274"/>
                  </a:moveTo>
                  <a:cubicBezTo>
                    <a:pt x="1207" y="273"/>
                    <a:pt x="1212" y="274"/>
                    <a:pt x="1214" y="272"/>
                  </a:cubicBezTo>
                  <a:cubicBezTo>
                    <a:pt x="1211" y="271"/>
                    <a:pt x="1208" y="272"/>
                    <a:pt x="1205" y="274"/>
                  </a:cubicBezTo>
                  <a:close/>
                  <a:moveTo>
                    <a:pt x="1210" y="295"/>
                  </a:moveTo>
                  <a:cubicBezTo>
                    <a:pt x="1215" y="295"/>
                    <a:pt x="1220" y="295"/>
                    <a:pt x="1224" y="292"/>
                  </a:cubicBezTo>
                  <a:cubicBezTo>
                    <a:pt x="1219" y="292"/>
                    <a:pt x="1214" y="292"/>
                    <a:pt x="1210" y="294"/>
                  </a:cubicBezTo>
                  <a:lnTo>
                    <a:pt x="1210" y="295"/>
                  </a:lnTo>
                  <a:close/>
                  <a:moveTo>
                    <a:pt x="1216" y="430"/>
                  </a:moveTo>
                  <a:cubicBezTo>
                    <a:pt x="1215" y="431"/>
                    <a:pt x="1212" y="430"/>
                    <a:pt x="1211" y="432"/>
                  </a:cubicBezTo>
                  <a:cubicBezTo>
                    <a:pt x="1210" y="433"/>
                    <a:pt x="1216" y="433"/>
                    <a:pt x="1216" y="430"/>
                  </a:cubicBezTo>
                  <a:close/>
                  <a:moveTo>
                    <a:pt x="1217" y="229"/>
                  </a:moveTo>
                  <a:cubicBezTo>
                    <a:pt x="1216" y="229"/>
                    <a:pt x="1214" y="229"/>
                    <a:pt x="1213" y="230"/>
                  </a:cubicBezTo>
                  <a:cubicBezTo>
                    <a:pt x="1214" y="231"/>
                    <a:pt x="1218" y="231"/>
                    <a:pt x="1218" y="229"/>
                  </a:cubicBezTo>
                  <a:lnTo>
                    <a:pt x="1217" y="229"/>
                  </a:lnTo>
                  <a:close/>
                  <a:moveTo>
                    <a:pt x="1223" y="235"/>
                  </a:moveTo>
                  <a:cubicBezTo>
                    <a:pt x="1221" y="236"/>
                    <a:pt x="1215" y="235"/>
                    <a:pt x="1215" y="237"/>
                  </a:cubicBezTo>
                  <a:cubicBezTo>
                    <a:pt x="1217" y="235"/>
                    <a:pt x="1217" y="243"/>
                    <a:pt x="1220" y="240"/>
                  </a:cubicBezTo>
                  <a:cubicBezTo>
                    <a:pt x="1217" y="237"/>
                    <a:pt x="1226" y="236"/>
                    <a:pt x="1223" y="234"/>
                  </a:cubicBezTo>
                  <a:lnTo>
                    <a:pt x="1223" y="235"/>
                  </a:lnTo>
                  <a:close/>
                  <a:moveTo>
                    <a:pt x="1217" y="432"/>
                  </a:moveTo>
                  <a:cubicBezTo>
                    <a:pt x="1223" y="431"/>
                    <a:pt x="1227" y="432"/>
                    <a:pt x="1232" y="428"/>
                  </a:cubicBezTo>
                  <a:cubicBezTo>
                    <a:pt x="1227" y="429"/>
                    <a:pt x="1220" y="428"/>
                    <a:pt x="1217" y="432"/>
                  </a:cubicBezTo>
                  <a:close/>
                  <a:moveTo>
                    <a:pt x="1227" y="443"/>
                  </a:moveTo>
                  <a:cubicBezTo>
                    <a:pt x="1227" y="443"/>
                    <a:pt x="1228" y="443"/>
                    <a:pt x="1227" y="444"/>
                  </a:cubicBezTo>
                  <a:cubicBezTo>
                    <a:pt x="1226" y="446"/>
                    <a:pt x="1224" y="444"/>
                    <a:pt x="1225" y="446"/>
                  </a:cubicBezTo>
                  <a:cubicBezTo>
                    <a:pt x="1225" y="447"/>
                    <a:pt x="1229" y="446"/>
                    <a:pt x="1229" y="444"/>
                  </a:cubicBezTo>
                  <a:cubicBezTo>
                    <a:pt x="1229" y="443"/>
                    <a:pt x="1228" y="440"/>
                    <a:pt x="1227" y="443"/>
                  </a:cubicBezTo>
                  <a:close/>
                  <a:moveTo>
                    <a:pt x="1256" y="294"/>
                  </a:moveTo>
                  <a:cubicBezTo>
                    <a:pt x="1246" y="293"/>
                    <a:pt x="1236" y="295"/>
                    <a:pt x="1227" y="299"/>
                  </a:cubicBezTo>
                  <a:cubicBezTo>
                    <a:pt x="1237" y="298"/>
                    <a:pt x="1247" y="297"/>
                    <a:pt x="1256" y="294"/>
                  </a:cubicBezTo>
                  <a:close/>
                  <a:moveTo>
                    <a:pt x="1239" y="233"/>
                  </a:moveTo>
                  <a:cubicBezTo>
                    <a:pt x="1234" y="233"/>
                    <a:pt x="1231" y="233"/>
                    <a:pt x="1228" y="235"/>
                  </a:cubicBezTo>
                  <a:cubicBezTo>
                    <a:pt x="1232" y="235"/>
                    <a:pt x="1237" y="235"/>
                    <a:pt x="1239" y="233"/>
                  </a:cubicBezTo>
                  <a:close/>
                  <a:moveTo>
                    <a:pt x="1238" y="162"/>
                  </a:moveTo>
                  <a:cubicBezTo>
                    <a:pt x="1239" y="159"/>
                    <a:pt x="1233" y="159"/>
                    <a:pt x="1235" y="162"/>
                  </a:cubicBezTo>
                  <a:lnTo>
                    <a:pt x="1238" y="162"/>
                  </a:lnTo>
                  <a:close/>
                  <a:moveTo>
                    <a:pt x="1253" y="301"/>
                  </a:moveTo>
                  <a:cubicBezTo>
                    <a:pt x="1250" y="297"/>
                    <a:pt x="1239" y="301"/>
                    <a:pt x="1235" y="302"/>
                  </a:cubicBezTo>
                  <a:cubicBezTo>
                    <a:pt x="1241" y="302"/>
                    <a:pt x="1247" y="302"/>
                    <a:pt x="1253" y="301"/>
                  </a:cubicBezTo>
                  <a:close/>
                  <a:moveTo>
                    <a:pt x="1244" y="403"/>
                  </a:moveTo>
                  <a:cubicBezTo>
                    <a:pt x="1247" y="399"/>
                    <a:pt x="1254" y="399"/>
                    <a:pt x="1259" y="398"/>
                  </a:cubicBezTo>
                  <a:cubicBezTo>
                    <a:pt x="1255" y="394"/>
                    <a:pt x="1244" y="398"/>
                    <a:pt x="1238" y="400"/>
                  </a:cubicBezTo>
                  <a:cubicBezTo>
                    <a:pt x="1242" y="400"/>
                    <a:pt x="1242" y="402"/>
                    <a:pt x="1244" y="403"/>
                  </a:cubicBezTo>
                  <a:close/>
                  <a:moveTo>
                    <a:pt x="1241" y="233"/>
                  </a:moveTo>
                  <a:cubicBezTo>
                    <a:pt x="1246" y="234"/>
                    <a:pt x="1250" y="233"/>
                    <a:pt x="1254" y="230"/>
                  </a:cubicBezTo>
                  <a:cubicBezTo>
                    <a:pt x="1250" y="230"/>
                    <a:pt x="1245" y="231"/>
                    <a:pt x="1241" y="233"/>
                  </a:cubicBezTo>
                  <a:close/>
                  <a:moveTo>
                    <a:pt x="1242" y="394"/>
                  </a:moveTo>
                  <a:cubicBezTo>
                    <a:pt x="1246" y="393"/>
                    <a:pt x="1256" y="394"/>
                    <a:pt x="1259" y="391"/>
                  </a:cubicBezTo>
                  <a:cubicBezTo>
                    <a:pt x="1254" y="391"/>
                    <a:pt x="1244" y="391"/>
                    <a:pt x="1242" y="394"/>
                  </a:cubicBezTo>
                  <a:close/>
                  <a:moveTo>
                    <a:pt x="1245" y="290"/>
                  </a:moveTo>
                  <a:cubicBezTo>
                    <a:pt x="1248" y="290"/>
                    <a:pt x="1252" y="290"/>
                    <a:pt x="1254" y="288"/>
                  </a:cubicBezTo>
                  <a:cubicBezTo>
                    <a:pt x="1252" y="288"/>
                    <a:pt x="1246" y="287"/>
                    <a:pt x="1245" y="289"/>
                  </a:cubicBezTo>
                  <a:lnTo>
                    <a:pt x="1245" y="290"/>
                  </a:lnTo>
                  <a:close/>
                  <a:moveTo>
                    <a:pt x="1247" y="313"/>
                  </a:moveTo>
                  <a:cubicBezTo>
                    <a:pt x="1249" y="313"/>
                    <a:pt x="1252" y="313"/>
                    <a:pt x="1253" y="311"/>
                  </a:cubicBezTo>
                  <a:cubicBezTo>
                    <a:pt x="1250" y="311"/>
                    <a:pt x="1247" y="311"/>
                    <a:pt x="1246" y="313"/>
                  </a:cubicBezTo>
                  <a:lnTo>
                    <a:pt x="1247" y="313"/>
                  </a:lnTo>
                  <a:close/>
                  <a:moveTo>
                    <a:pt x="1247" y="352"/>
                  </a:moveTo>
                  <a:cubicBezTo>
                    <a:pt x="1254" y="351"/>
                    <a:pt x="1261" y="350"/>
                    <a:pt x="1267" y="348"/>
                  </a:cubicBezTo>
                  <a:cubicBezTo>
                    <a:pt x="1260" y="348"/>
                    <a:pt x="1254" y="349"/>
                    <a:pt x="1247" y="352"/>
                  </a:cubicBezTo>
                  <a:close/>
                  <a:moveTo>
                    <a:pt x="1250" y="419"/>
                  </a:moveTo>
                  <a:cubicBezTo>
                    <a:pt x="1255" y="419"/>
                    <a:pt x="1258" y="419"/>
                    <a:pt x="1261" y="419"/>
                  </a:cubicBezTo>
                  <a:cubicBezTo>
                    <a:pt x="1260" y="414"/>
                    <a:pt x="1255" y="417"/>
                    <a:pt x="1251" y="419"/>
                  </a:cubicBezTo>
                  <a:lnTo>
                    <a:pt x="1250" y="419"/>
                  </a:lnTo>
                  <a:close/>
                  <a:moveTo>
                    <a:pt x="1281" y="373"/>
                  </a:moveTo>
                  <a:cubicBezTo>
                    <a:pt x="1279" y="373"/>
                    <a:pt x="1282" y="372"/>
                    <a:pt x="1281" y="370"/>
                  </a:cubicBezTo>
                  <a:cubicBezTo>
                    <a:pt x="1270" y="370"/>
                    <a:pt x="1260" y="372"/>
                    <a:pt x="1250" y="375"/>
                  </a:cubicBezTo>
                  <a:cubicBezTo>
                    <a:pt x="1256" y="376"/>
                    <a:pt x="1260" y="374"/>
                    <a:pt x="1266" y="373"/>
                  </a:cubicBezTo>
                  <a:cubicBezTo>
                    <a:pt x="1266" y="374"/>
                    <a:pt x="1267" y="374"/>
                    <a:pt x="1268" y="375"/>
                  </a:cubicBezTo>
                  <a:cubicBezTo>
                    <a:pt x="1274" y="372"/>
                    <a:pt x="1278" y="374"/>
                    <a:pt x="1281" y="373"/>
                  </a:cubicBezTo>
                  <a:close/>
                  <a:moveTo>
                    <a:pt x="1252" y="442"/>
                  </a:moveTo>
                  <a:cubicBezTo>
                    <a:pt x="1256" y="442"/>
                    <a:pt x="1260" y="442"/>
                    <a:pt x="1264" y="440"/>
                  </a:cubicBezTo>
                  <a:cubicBezTo>
                    <a:pt x="1261" y="440"/>
                    <a:pt x="1254" y="436"/>
                    <a:pt x="1252" y="441"/>
                  </a:cubicBezTo>
                  <a:lnTo>
                    <a:pt x="1252" y="442"/>
                  </a:lnTo>
                  <a:close/>
                  <a:moveTo>
                    <a:pt x="1254" y="175"/>
                  </a:moveTo>
                  <a:cubicBezTo>
                    <a:pt x="1258" y="176"/>
                    <a:pt x="1261" y="176"/>
                    <a:pt x="1264" y="173"/>
                  </a:cubicBezTo>
                  <a:cubicBezTo>
                    <a:pt x="1260" y="174"/>
                    <a:pt x="1257" y="172"/>
                    <a:pt x="1255" y="175"/>
                  </a:cubicBezTo>
                  <a:lnTo>
                    <a:pt x="1254" y="175"/>
                  </a:lnTo>
                  <a:close/>
                  <a:moveTo>
                    <a:pt x="1262" y="177"/>
                  </a:moveTo>
                  <a:cubicBezTo>
                    <a:pt x="1260" y="177"/>
                    <a:pt x="1258" y="177"/>
                    <a:pt x="1257" y="178"/>
                  </a:cubicBezTo>
                  <a:cubicBezTo>
                    <a:pt x="1260" y="177"/>
                    <a:pt x="1263" y="180"/>
                    <a:pt x="1263" y="177"/>
                  </a:cubicBezTo>
                  <a:lnTo>
                    <a:pt x="1262" y="177"/>
                  </a:lnTo>
                  <a:close/>
                  <a:moveTo>
                    <a:pt x="1261" y="186"/>
                  </a:moveTo>
                  <a:lnTo>
                    <a:pt x="1264" y="186"/>
                  </a:lnTo>
                  <a:cubicBezTo>
                    <a:pt x="1266" y="183"/>
                    <a:pt x="1260" y="183"/>
                    <a:pt x="1261" y="186"/>
                  </a:cubicBezTo>
                  <a:close/>
                  <a:moveTo>
                    <a:pt x="1264" y="177"/>
                  </a:moveTo>
                  <a:cubicBezTo>
                    <a:pt x="1270" y="178"/>
                    <a:pt x="1275" y="176"/>
                    <a:pt x="1279" y="174"/>
                  </a:cubicBezTo>
                  <a:cubicBezTo>
                    <a:pt x="1274" y="174"/>
                    <a:pt x="1268" y="172"/>
                    <a:pt x="1265" y="177"/>
                  </a:cubicBezTo>
                  <a:lnTo>
                    <a:pt x="1264" y="177"/>
                  </a:lnTo>
                  <a:close/>
                  <a:moveTo>
                    <a:pt x="1276" y="414"/>
                  </a:moveTo>
                  <a:cubicBezTo>
                    <a:pt x="1273" y="413"/>
                    <a:pt x="1270" y="414"/>
                    <a:pt x="1268" y="416"/>
                  </a:cubicBezTo>
                  <a:cubicBezTo>
                    <a:pt x="1271" y="415"/>
                    <a:pt x="1276" y="416"/>
                    <a:pt x="1277" y="414"/>
                  </a:cubicBezTo>
                  <a:lnTo>
                    <a:pt x="1276" y="414"/>
                  </a:lnTo>
                  <a:close/>
                  <a:moveTo>
                    <a:pt x="1281" y="230"/>
                  </a:moveTo>
                  <a:cubicBezTo>
                    <a:pt x="1281" y="225"/>
                    <a:pt x="1271" y="227"/>
                    <a:pt x="1269" y="230"/>
                  </a:cubicBezTo>
                  <a:cubicBezTo>
                    <a:pt x="1273" y="229"/>
                    <a:pt x="1278" y="229"/>
                    <a:pt x="1282" y="229"/>
                  </a:cubicBezTo>
                  <a:lnTo>
                    <a:pt x="1281" y="230"/>
                  </a:lnTo>
                  <a:close/>
                  <a:moveTo>
                    <a:pt x="1276" y="420"/>
                  </a:moveTo>
                  <a:cubicBezTo>
                    <a:pt x="1274" y="419"/>
                    <a:pt x="1272" y="419"/>
                    <a:pt x="1271" y="421"/>
                  </a:cubicBezTo>
                  <a:cubicBezTo>
                    <a:pt x="1273" y="421"/>
                    <a:pt x="1275" y="424"/>
                    <a:pt x="1276" y="421"/>
                  </a:cubicBezTo>
                  <a:cubicBezTo>
                    <a:pt x="1274" y="421"/>
                    <a:pt x="1274" y="421"/>
                    <a:pt x="1276" y="420"/>
                  </a:cubicBezTo>
                  <a:close/>
                  <a:moveTo>
                    <a:pt x="1277" y="347"/>
                  </a:moveTo>
                  <a:cubicBezTo>
                    <a:pt x="1277" y="347"/>
                    <a:pt x="1270" y="347"/>
                    <a:pt x="1272" y="349"/>
                  </a:cubicBezTo>
                  <a:cubicBezTo>
                    <a:pt x="1273" y="348"/>
                    <a:pt x="1280" y="350"/>
                    <a:pt x="1278" y="347"/>
                  </a:cubicBezTo>
                  <a:lnTo>
                    <a:pt x="1277" y="347"/>
                  </a:lnTo>
                  <a:close/>
                  <a:moveTo>
                    <a:pt x="1272" y="161"/>
                  </a:moveTo>
                  <a:cubicBezTo>
                    <a:pt x="1278" y="161"/>
                    <a:pt x="1284" y="160"/>
                    <a:pt x="1290" y="158"/>
                  </a:cubicBezTo>
                  <a:cubicBezTo>
                    <a:pt x="1284" y="157"/>
                    <a:pt x="1278" y="158"/>
                    <a:pt x="1272" y="161"/>
                  </a:cubicBezTo>
                  <a:close/>
                  <a:moveTo>
                    <a:pt x="1273" y="277"/>
                  </a:moveTo>
                  <a:cubicBezTo>
                    <a:pt x="1276" y="277"/>
                    <a:pt x="1281" y="277"/>
                    <a:pt x="1281" y="275"/>
                  </a:cubicBezTo>
                  <a:cubicBezTo>
                    <a:pt x="1279" y="275"/>
                    <a:pt x="1276" y="276"/>
                    <a:pt x="1273" y="277"/>
                  </a:cubicBezTo>
                  <a:close/>
                  <a:moveTo>
                    <a:pt x="1276" y="224"/>
                  </a:moveTo>
                  <a:cubicBezTo>
                    <a:pt x="1278" y="226"/>
                    <a:pt x="1280" y="224"/>
                    <a:pt x="1282" y="223"/>
                  </a:cubicBezTo>
                  <a:cubicBezTo>
                    <a:pt x="1279" y="223"/>
                    <a:pt x="1276" y="220"/>
                    <a:pt x="1276" y="224"/>
                  </a:cubicBezTo>
                  <a:close/>
                  <a:moveTo>
                    <a:pt x="1279" y="392"/>
                  </a:moveTo>
                  <a:lnTo>
                    <a:pt x="1284" y="392"/>
                  </a:lnTo>
                  <a:cubicBezTo>
                    <a:pt x="1285" y="388"/>
                    <a:pt x="1280" y="390"/>
                    <a:pt x="1279" y="391"/>
                  </a:cubicBezTo>
                  <a:lnTo>
                    <a:pt x="1279" y="392"/>
                  </a:lnTo>
                  <a:close/>
                  <a:moveTo>
                    <a:pt x="1296" y="456"/>
                  </a:moveTo>
                  <a:cubicBezTo>
                    <a:pt x="1291" y="456"/>
                    <a:pt x="1285" y="457"/>
                    <a:pt x="1281" y="459"/>
                  </a:cubicBezTo>
                  <a:cubicBezTo>
                    <a:pt x="1285" y="457"/>
                    <a:pt x="1294" y="459"/>
                    <a:pt x="1296" y="455"/>
                  </a:cubicBezTo>
                  <a:lnTo>
                    <a:pt x="1296" y="456"/>
                  </a:lnTo>
                  <a:close/>
                  <a:moveTo>
                    <a:pt x="1285" y="227"/>
                  </a:moveTo>
                  <a:cubicBezTo>
                    <a:pt x="1284" y="227"/>
                    <a:pt x="1282" y="227"/>
                    <a:pt x="1282" y="227"/>
                  </a:cubicBezTo>
                  <a:cubicBezTo>
                    <a:pt x="1282" y="228"/>
                    <a:pt x="1285" y="230"/>
                    <a:pt x="1285" y="227"/>
                  </a:cubicBezTo>
                  <a:close/>
                  <a:moveTo>
                    <a:pt x="1287" y="413"/>
                  </a:moveTo>
                  <a:cubicBezTo>
                    <a:pt x="1285" y="413"/>
                    <a:pt x="1284" y="413"/>
                    <a:pt x="1283" y="414"/>
                  </a:cubicBezTo>
                  <a:cubicBezTo>
                    <a:pt x="1282" y="415"/>
                    <a:pt x="1288" y="414"/>
                    <a:pt x="1287" y="412"/>
                  </a:cubicBezTo>
                  <a:lnTo>
                    <a:pt x="1287" y="413"/>
                  </a:lnTo>
                  <a:close/>
                  <a:moveTo>
                    <a:pt x="1306" y="341"/>
                  </a:moveTo>
                  <a:cubicBezTo>
                    <a:pt x="1300" y="346"/>
                    <a:pt x="1293" y="349"/>
                    <a:pt x="1286" y="350"/>
                  </a:cubicBezTo>
                  <a:cubicBezTo>
                    <a:pt x="1293" y="350"/>
                    <a:pt x="1300" y="349"/>
                    <a:pt x="1308" y="348"/>
                  </a:cubicBezTo>
                  <a:cubicBezTo>
                    <a:pt x="1316" y="348"/>
                    <a:pt x="1327" y="342"/>
                    <a:pt x="1331" y="344"/>
                  </a:cubicBezTo>
                  <a:cubicBezTo>
                    <a:pt x="1329" y="338"/>
                    <a:pt x="1319" y="343"/>
                    <a:pt x="1314" y="340"/>
                  </a:cubicBezTo>
                  <a:cubicBezTo>
                    <a:pt x="1314" y="344"/>
                    <a:pt x="1309" y="343"/>
                    <a:pt x="1304" y="344"/>
                  </a:cubicBezTo>
                  <a:cubicBezTo>
                    <a:pt x="1305" y="342"/>
                    <a:pt x="1308" y="341"/>
                    <a:pt x="1306" y="340"/>
                  </a:cubicBezTo>
                  <a:lnTo>
                    <a:pt x="1306" y="341"/>
                  </a:lnTo>
                  <a:close/>
                  <a:moveTo>
                    <a:pt x="1287" y="204"/>
                  </a:moveTo>
                  <a:cubicBezTo>
                    <a:pt x="1291" y="203"/>
                    <a:pt x="1295" y="204"/>
                    <a:pt x="1299" y="200"/>
                  </a:cubicBezTo>
                  <a:cubicBezTo>
                    <a:pt x="1294" y="200"/>
                    <a:pt x="1289" y="201"/>
                    <a:pt x="1287" y="203"/>
                  </a:cubicBezTo>
                  <a:lnTo>
                    <a:pt x="1287" y="204"/>
                  </a:lnTo>
                  <a:close/>
                  <a:moveTo>
                    <a:pt x="1287" y="174"/>
                  </a:moveTo>
                  <a:cubicBezTo>
                    <a:pt x="1293" y="174"/>
                    <a:pt x="1299" y="173"/>
                    <a:pt x="1305" y="171"/>
                  </a:cubicBezTo>
                  <a:cubicBezTo>
                    <a:pt x="1300" y="166"/>
                    <a:pt x="1292" y="172"/>
                    <a:pt x="1287" y="173"/>
                  </a:cubicBezTo>
                  <a:lnTo>
                    <a:pt x="1287" y="174"/>
                  </a:lnTo>
                  <a:close/>
                  <a:moveTo>
                    <a:pt x="1289" y="387"/>
                  </a:moveTo>
                  <a:cubicBezTo>
                    <a:pt x="1296" y="387"/>
                    <a:pt x="1300" y="389"/>
                    <a:pt x="1303" y="384"/>
                  </a:cubicBezTo>
                  <a:cubicBezTo>
                    <a:pt x="1298" y="385"/>
                    <a:pt x="1290" y="383"/>
                    <a:pt x="1288" y="386"/>
                  </a:cubicBezTo>
                  <a:lnTo>
                    <a:pt x="1289" y="387"/>
                  </a:lnTo>
                  <a:close/>
                  <a:moveTo>
                    <a:pt x="1311" y="281"/>
                  </a:moveTo>
                  <a:cubicBezTo>
                    <a:pt x="1303" y="281"/>
                    <a:pt x="1296" y="283"/>
                    <a:pt x="1289" y="285"/>
                  </a:cubicBezTo>
                  <a:cubicBezTo>
                    <a:pt x="1297" y="285"/>
                    <a:pt x="1304" y="284"/>
                    <a:pt x="1310" y="280"/>
                  </a:cubicBezTo>
                  <a:lnTo>
                    <a:pt x="1311" y="281"/>
                  </a:lnTo>
                  <a:close/>
                  <a:moveTo>
                    <a:pt x="1330" y="368"/>
                  </a:moveTo>
                  <a:cubicBezTo>
                    <a:pt x="1334" y="368"/>
                    <a:pt x="1337" y="370"/>
                    <a:pt x="1339" y="366"/>
                  </a:cubicBezTo>
                  <a:cubicBezTo>
                    <a:pt x="1336" y="366"/>
                    <a:pt x="1333" y="366"/>
                    <a:pt x="1329" y="366"/>
                  </a:cubicBezTo>
                  <a:cubicBezTo>
                    <a:pt x="1328" y="366"/>
                    <a:pt x="1329" y="368"/>
                    <a:pt x="1327" y="368"/>
                  </a:cubicBezTo>
                  <a:cubicBezTo>
                    <a:pt x="1314" y="368"/>
                    <a:pt x="1302" y="370"/>
                    <a:pt x="1290" y="374"/>
                  </a:cubicBezTo>
                  <a:cubicBezTo>
                    <a:pt x="1301" y="372"/>
                    <a:pt x="1317" y="368"/>
                    <a:pt x="1330" y="368"/>
                  </a:cubicBezTo>
                  <a:close/>
                  <a:moveTo>
                    <a:pt x="1292" y="393"/>
                  </a:moveTo>
                  <a:cubicBezTo>
                    <a:pt x="1294" y="393"/>
                    <a:pt x="1296" y="393"/>
                    <a:pt x="1297" y="391"/>
                  </a:cubicBezTo>
                  <a:cubicBezTo>
                    <a:pt x="1295" y="391"/>
                    <a:pt x="1292" y="390"/>
                    <a:pt x="1292" y="393"/>
                  </a:cubicBezTo>
                  <a:close/>
                  <a:moveTo>
                    <a:pt x="1318" y="149"/>
                  </a:moveTo>
                  <a:cubicBezTo>
                    <a:pt x="1318" y="149"/>
                    <a:pt x="1318" y="149"/>
                    <a:pt x="1318" y="148"/>
                  </a:cubicBezTo>
                  <a:cubicBezTo>
                    <a:pt x="1318" y="148"/>
                    <a:pt x="1317" y="149"/>
                    <a:pt x="1318" y="149"/>
                  </a:cubicBezTo>
                  <a:close/>
                  <a:moveTo>
                    <a:pt x="1317" y="148"/>
                  </a:moveTo>
                  <a:cubicBezTo>
                    <a:pt x="1314" y="145"/>
                    <a:pt x="1306" y="150"/>
                    <a:pt x="1299" y="150"/>
                  </a:cubicBezTo>
                  <a:cubicBezTo>
                    <a:pt x="1302" y="153"/>
                    <a:pt x="1313" y="151"/>
                    <a:pt x="1317" y="148"/>
                  </a:cubicBezTo>
                  <a:close/>
                  <a:moveTo>
                    <a:pt x="1317" y="148"/>
                  </a:moveTo>
                  <a:lnTo>
                    <a:pt x="1317" y="148"/>
                  </a:lnTo>
                  <a:close/>
                  <a:moveTo>
                    <a:pt x="1306" y="407"/>
                  </a:moveTo>
                  <a:cubicBezTo>
                    <a:pt x="1305" y="408"/>
                    <a:pt x="1302" y="407"/>
                    <a:pt x="1301" y="408"/>
                  </a:cubicBezTo>
                  <a:cubicBezTo>
                    <a:pt x="1303" y="410"/>
                    <a:pt x="1306" y="410"/>
                    <a:pt x="1306" y="407"/>
                  </a:cubicBezTo>
                  <a:close/>
                  <a:moveTo>
                    <a:pt x="1303" y="415"/>
                  </a:moveTo>
                  <a:cubicBezTo>
                    <a:pt x="1316" y="415"/>
                    <a:pt x="1329" y="412"/>
                    <a:pt x="1341" y="407"/>
                  </a:cubicBezTo>
                  <a:cubicBezTo>
                    <a:pt x="1328" y="408"/>
                    <a:pt x="1316" y="411"/>
                    <a:pt x="1303" y="415"/>
                  </a:cubicBezTo>
                  <a:close/>
                  <a:moveTo>
                    <a:pt x="1308" y="366"/>
                  </a:moveTo>
                  <a:cubicBezTo>
                    <a:pt x="1307" y="365"/>
                    <a:pt x="1304" y="365"/>
                    <a:pt x="1304" y="366"/>
                  </a:cubicBezTo>
                  <a:cubicBezTo>
                    <a:pt x="1304" y="367"/>
                    <a:pt x="1308" y="368"/>
                    <a:pt x="1308" y="366"/>
                  </a:cubicBezTo>
                  <a:close/>
                  <a:moveTo>
                    <a:pt x="1311" y="222"/>
                  </a:moveTo>
                  <a:cubicBezTo>
                    <a:pt x="1313" y="221"/>
                    <a:pt x="1320" y="222"/>
                    <a:pt x="1318" y="219"/>
                  </a:cubicBezTo>
                  <a:cubicBezTo>
                    <a:pt x="1318" y="222"/>
                    <a:pt x="1309" y="220"/>
                    <a:pt x="1312" y="222"/>
                  </a:cubicBezTo>
                  <a:lnTo>
                    <a:pt x="1311" y="222"/>
                  </a:lnTo>
                  <a:close/>
                  <a:moveTo>
                    <a:pt x="1313" y="382"/>
                  </a:moveTo>
                  <a:cubicBezTo>
                    <a:pt x="1316" y="382"/>
                    <a:pt x="1319" y="382"/>
                    <a:pt x="1321" y="380"/>
                  </a:cubicBezTo>
                  <a:cubicBezTo>
                    <a:pt x="1317" y="380"/>
                    <a:pt x="1313" y="380"/>
                    <a:pt x="1313" y="381"/>
                  </a:cubicBezTo>
                  <a:lnTo>
                    <a:pt x="1313" y="382"/>
                  </a:lnTo>
                  <a:close/>
                  <a:moveTo>
                    <a:pt x="1324" y="185"/>
                  </a:moveTo>
                  <a:cubicBezTo>
                    <a:pt x="1322" y="185"/>
                    <a:pt x="1320" y="185"/>
                    <a:pt x="1319" y="186"/>
                  </a:cubicBezTo>
                  <a:cubicBezTo>
                    <a:pt x="1318" y="188"/>
                    <a:pt x="1324" y="188"/>
                    <a:pt x="1324" y="185"/>
                  </a:cubicBezTo>
                  <a:close/>
                  <a:moveTo>
                    <a:pt x="1320" y="222"/>
                  </a:moveTo>
                  <a:cubicBezTo>
                    <a:pt x="1320" y="222"/>
                    <a:pt x="1320" y="222"/>
                    <a:pt x="1320" y="222"/>
                  </a:cubicBezTo>
                  <a:cubicBezTo>
                    <a:pt x="1321" y="222"/>
                    <a:pt x="1324" y="222"/>
                    <a:pt x="1324" y="220"/>
                  </a:cubicBezTo>
                  <a:cubicBezTo>
                    <a:pt x="1321" y="220"/>
                    <a:pt x="1324" y="220"/>
                    <a:pt x="1324" y="218"/>
                  </a:cubicBezTo>
                  <a:cubicBezTo>
                    <a:pt x="1324" y="216"/>
                    <a:pt x="1322" y="222"/>
                    <a:pt x="1320" y="222"/>
                  </a:cubicBezTo>
                  <a:close/>
                  <a:moveTo>
                    <a:pt x="1329" y="364"/>
                  </a:moveTo>
                  <a:cubicBezTo>
                    <a:pt x="1331" y="362"/>
                    <a:pt x="1334" y="361"/>
                    <a:pt x="1337" y="361"/>
                  </a:cubicBezTo>
                  <a:cubicBezTo>
                    <a:pt x="1334" y="356"/>
                    <a:pt x="1325" y="359"/>
                    <a:pt x="1321" y="361"/>
                  </a:cubicBezTo>
                  <a:cubicBezTo>
                    <a:pt x="1323" y="365"/>
                    <a:pt x="1326" y="360"/>
                    <a:pt x="1328" y="364"/>
                  </a:cubicBezTo>
                  <a:lnTo>
                    <a:pt x="1329" y="364"/>
                  </a:lnTo>
                  <a:close/>
                  <a:moveTo>
                    <a:pt x="1325" y="140"/>
                  </a:moveTo>
                  <a:cubicBezTo>
                    <a:pt x="1325" y="142"/>
                    <a:pt x="1320" y="140"/>
                    <a:pt x="1321" y="144"/>
                  </a:cubicBezTo>
                  <a:cubicBezTo>
                    <a:pt x="1322" y="143"/>
                    <a:pt x="1327" y="142"/>
                    <a:pt x="1325" y="140"/>
                  </a:cubicBezTo>
                  <a:close/>
                  <a:moveTo>
                    <a:pt x="1333" y="217"/>
                  </a:moveTo>
                  <a:cubicBezTo>
                    <a:pt x="1331" y="217"/>
                    <a:pt x="1329" y="218"/>
                    <a:pt x="1327" y="219"/>
                  </a:cubicBezTo>
                  <a:cubicBezTo>
                    <a:pt x="1327" y="220"/>
                    <a:pt x="1333" y="220"/>
                    <a:pt x="1333" y="217"/>
                  </a:cubicBezTo>
                  <a:close/>
                  <a:moveTo>
                    <a:pt x="1338" y="175"/>
                  </a:moveTo>
                  <a:lnTo>
                    <a:pt x="1338" y="174"/>
                  </a:lnTo>
                  <a:cubicBezTo>
                    <a:pt x="1338" y="174"/>
                    <a:pt x="1339" y="174"/>
                    <a:pt x="1338" y="174"/>
                  </a:cubicBezTo>
                  <a:cubicBezTo>
                    <a:pt x="1335" y="175"/>
                    <a:pt x="1328" y="174"/>
                    <a:pt x="1327" y="176"/>
                  </a:cubicBezTo>
                  <a:cubicBezTo>
                    <a:pt x="1332" y="175"/>
                    <a:pt x="1334" y="173"/>
                    <a:pt x="1338" y="175"/>
                  </a:cubicBezTo>
                  <a:close/>
                  <a:moveTo>
                    <a:pt x="1358" y="268"/>
                  </a:moveTo>
                  <a:cubicBezTo>
                    <a:pt x="1350" y="268"/>
                    <a:pt x="1342" y="270"/>
                    <a:pt x="1335" y="273"/>
                  </a:cubicBezTo>
                  <a:lnTo>
                    <a:pt x="1335" y="275"/>
                  </a:lnTo>
                  <a:cubicBezTo>
                    <a:pt x="1340" y="273"/>
                    <a:pt x="1345" y="272"/>
                    <a:pt x="1350" y="272"/>
                  </a:cubicBezTo>
                  <a:cubicBezTo>
                    <a:pt x="1349" y="272"/>
                    <a:pt x="1349" y="269"/>
                    <a:pt x="1350" y="270"/>
                  </a:cubicBezTo>
                  <a:cubicBezTo>
                    <a:pt x="1351" y="270"/>
                    <a:pt x="1352" y="270"/>
                    <a:pt x="1353" y="271"/>
                  </a:cubicBezTo>
                  <a:cubicBezTo>
                    <a:pt x="1354" y="273"/>
                    <a:pt x="1350" y="273"/>
                    <a:pt x="1349" y="275"/>
                  </a:cubicBezTo>
                  <a:cubicBezTo>
                    <a:pt x="1353" y="276"/>
                    <a:pt x="1356" y="274"/>
                    <a:pt x="1359" y="272"/>
                  </a:cubicBezTo>
                  <a:cubicBezTo>
                    <a:pt x="1357" y="272"/>
                    <a:pt x="1354" y="272"/>
                    <a:pt x="1353" y="271"/>
                  </a:cubicBezTo>
                  <a:cubicBezTo>
                    <a:pt x="1352" y="269"/>
                    <a:pt x="1357" y="270"/>
                    <a:pt x="1357" y="268"/>
                  </a:cubicBezTo>
                  <a:lnTo>
                    <a:pt x="1358" y="268"/>
                  </a:lnTo>
                  <a:close/>
                  <a:moveTo>
                    <a:pt x="1351" y="272"/>
                  </a:moveTo>
                  <a:lnTo>
                    <a:pt x="1350" y="272"/>
                  </a:lnTo>
                  <a:cubicBezTo>
                    <a:pt x="1350" y="272"/>
                    <a:pt x="1350" y="272"/>
                    <a:pt x="1350" y="272"/>
                  </a:cubicBezTo>
                  <a:lnTo>
                    <a:pt x="1351" y="272"/>
                  </a:lnTo>
                  <a:close/>
                  <a:moveTo>
                    <a:pt x="1340" y="359"/>
                  </a:moveTo>
                  <a:cubicBezTo>
                    <a:pt x="1346" y="358"/>
                    <a:pt x="1353" y="359"/>
                    <a:pt x="1357" y="359"/>
                  </a:cubicBezTo>
                  <a:cubicBezTo>
                    <a:pt x="1351" y="356"/>
                    <a:pt x="1345" y="356"/>
                    <a:pt x="1340" y="359"/>
                  </a:cubicBezTo>
                  <a:close/>
                  <a:moveTo>
                    <a:pt x="1346" y="215"/>
                  </a:moveTo>
                  <a:cubicBezTo>
                    <a:pt x="1343" y="215"/>
                    <a:pt x="1340" y="215"/>
                    <a:pt x="1340" y="218"/>
                  </a:cubicBezTo>
                  <a:cubicBezTo>
                    <a:pt x="1342" y="219"/>
                    <a:pt x="1345" y="217"/>
                    <a:pt x="1345" y="214"/>
                  </a:cubicBezTo>
                  <a:lnTo>
                    <a:pt x="1346" y="215"/>
                  </a:lnTo>
                  <a:close/>
                  <a:moveTo>
                    <a:pt x="1353" y="415"/>
                  </a:moveTo>
                  <a:cubicBezTo>
                    <a:pt x="1349" y="415"/>
                    <a:pt x="1345" y="416"/>
                    <a:pt x="1342" y="417"/>
                  </a:cubicBezTo>
                  <a:cubicBezTo>
                    <a:pt x="1346" y="416"/>
                    <a:pt x="1349" y="417"/>
                    <a:pt x="1352" y="415"/>
                  </a:cubicBezTo>
                  <a:lnTo>
                    <a:pt x="1353" y="415"/>
                  </a:lnTo>
                  <a:close/>
                  <a:moveTo>
                    <a:pt x="1354" y="398"/>
                  </a:moveTo>
                  <a:cubicBezTo>
                    <a:pt x="1350" y="398"/>
                    <a:pt x="1346" y="399"/>
                    <a:pt x="1343" y="401"/>
                  </a:cubicBezTo>
                  <a:cubicBezTo>
                    <a:pt x="1347" y="401"/>
                    <a:pt x="1350" y="400"/>
                    <a:pt x="1353" y="398"/>
                  </a:cubicBezTo>
                  <a:lnTo>
                    <a:pt x="1354" y="398"/>
                  </a:lnTo>
                  <a:close/>
                  <a:moveTo>
                    <a:pt x="1370" y="325"/>
                  </a:moveTo>
                  <a:cubicBezTo>
                    <a:pt x="1361" y="326"/>
                    <a:pt x="1353" y="328"/>
                    <a:pt x="1344" y="332"/>
                  </a:cubicBezTo>
                  <a:cubicBezTo>
                    <a:pt x="1353" y="328"/>
                    <a:pt x="1363" y="330"/>
                    <a:pt x="1370" y="324"/>
                  </a:cubicBezTo>
                  <a:lnTo>
                    <a:pt x="1370" y="325"/>
                  </a:lnTo>
                  <a:close/>
                  <a:moveTo>
                    <a:pt x="1353" y="306"/>
                  </a:moveTo>
                  <a:cubicBezTo>
                    <a:pt x="1353" y="306"/>
                    <a:pt x="1349" y="306"/>
                    <a:pt x="1348" y="306"/>
                  </a:cubicBezTo>
                  <a:cubicBezTo>
                    <a:pt x="1347" y="306"/>
                    <a:pt x="1352" y="306"/>
                    <a:pt x="1353" y="305"/>
                  </a:cubicBezTo>
                  <a:lnTo>
                    <a:pt x="1353" y="306"/>
                  </a:lnTo>
                  <a:close/>
                  <a:moveTo>
                    <a:pt x="1372" y="298"/>
                  </a:moveTo>
                  <a:cubicBezTo>
                    <a:pt x="1366" y="299"/>
                    <a:pt x="1359" y="300"/>
                    <a:pt x="1353" y="303"/>
                  </a:cubicBezTo>
                  <a:cubicBezTo>
                    <a:pt x="1354" y="303"/>
                    <a:pt x="1355" y="303"/>
                    <a:pt x="1354" y="304"/>
                  </a:cubicBezTo>
                  <a:cubicBezTo>
                    <a:pt x="1358" y="300"/>
                    <a:pt x="1372" y="302"/>
                    <a:pt x="1372" y="297"/>
                  </a:cubicBezTo>
                  <a:lnTo>
                    <a:pt x="1372" y="298"/>
                  </a:lnTo>
                  <a:close/>
                  <a:moveTo>
                    <a:pt x="1361" y="331"/>
                  </a:moveTo>
                  <a:cubicBezTo>
                    <a:pt x="1358" y="331"/>
                    <a:pt x="1356" y="331"/>
                    <a:pt x="1354" y="333"/>
                  </a:cubicBezTo>
                  <a:cubicBezTo>
                    <a:pt x="1357" y="332"/>
                    <a:pt x="1360" y="334"/>
                    <a:pt x="1360" y="330"/>
                  </a:cubicBezTo>
                  <a:lnTo>
                    <a:pt x="1361" y="331"/>
                  </a:lnTo>
                  <a:close/>
                  <a:moveTo>
                    <a:pt x="1373" y="318"/>
                  </a:moveTo>
                  <a:cubicBezTo>
                    <a:pt x="1366" y="320"/>
                    <a:pt x="1357" y="321"/>
                    <a:pt x="1354" y="324"/>
                  </a:cubicBezTo>
                  <a:cubicBezTo>
                    <a:pt x="1359" y="324"/>
                    <a:pt x="1361" y="323"/>
                    <a:pt x="1364" y="324"/>
                  </a:cubicBezTo>
                  <a:cubicBezTo>
                    <a:pt x="1364" y="319"/>
                    <a:pt x="1372" y="322"/>
                    <a:pt x="1372" y="318"/>
                  </a:cubicBezTo>
                  <a:lnTo>
                    <a:pt x="1373" y="318"/>
                  </a:lnTo>
                  <a:close/>
                  <a:moveTo>
                    <a:pt x="1355" y="294"/>
                  </a:moveTo>
                  <a:cubicBezTo>
                    <a:pt x="1364" y="295"/>
                    <a:pt x="1373" y="293"/>
                    <a:pt x="1381" y="288"/>
                  </a:cubicBezTo>
                  <a:cubicBezTo>
                    <a:pt x="1372" y="289"/>
                    <a:pt x="1363" y="291"/>
                    <a:pt x="1355" y="294"/>
                  </a:cubicBezTo>
                  <a:close/>
                  <a:moveTo>
                    <a:pt x="1357" y="374"/>
                  </a:moveTo>
                  <a:cubicBezTo>
                    <a:pt x="1359" y="374"/>
                    <a:pt x="1364" y="374"/>
                    <a:pt x="1366" y="370"/>
                  </a:cubicBezTo>
                  <a:cubicBezTo>
                    <a:pt x="1363" y="370"/>
                    <a:pt x="1356" y="370"/>
                    <a:pt x="1357" y="373"/>
                  </a:cubicBezTo>
                  <a:lnTo>
                    <a:pt x="1357" y="374"/>
                  </a:lnTo>
                  <a:close/>
                  <a:moveTo>
                    <a:pt x="1362" y="358"/>
                  </a:moveTo>
                  <a:cubicBezTo>
                    <a:pt x="1365" y="358"/>
                    <a:pt x="1372" y="358"/>
                    <a:pt x="1374" y="354"/>
                  </a:cubicBezTo>
                  <a:cubicBezTo>
                    <a:pt x="1370" y="354"/>
                    <a:pt x="1361" y="353"/>
                    <a:pt x="1362" y="357"/>
                  </a:cubicBezTo>
                  <a:lnTo>
                    <a:pt x="1362" y="358"/>
                  </a:lnTo>
                  <a:close/>
                  <a:moveTo>
                    <a:pt x="1362" y="210"/>
                  </a:moveTo>
                  <a:cubicBezTo>
                    <a:pt x="1360" y="212"/>
                    <a:pt x="1365" y="216"/>
                    <a:pt x="1365" y="212"/>
                  </a:cubicBezTo>
                  <a:cubicBezTo>
                    <a:pt x="1362" y="212"/>
                    <a:pt x="1363" y="208"/>
                    <a:pt x="1362" y="208"/>
                  </a:cubicBezTo>
                  <a:lnTo>
                    <a:pt x="1362" y="210"/>
                  </a:lnTo>
                  <a:close/>
                  <a:moveTo>
                    <a:pt x="1370" y="275"/>
                  </a:moveTo>
                  <a:cubicBezTo>
                    <a:pt x="1368" y="275"/>
                    <a:pt x="1361" y="275"/>
                    <a:pt x="1364" y="278"/>
                  </a:cubicBezTo>
                  <a:cubicBezTo>
                    <a:pt x="1364" y="275"/>
                    <a:pt x="1369" y="277"/>
                    <a:pt x="1370" y="274"/>
                  </a:cubicBezTo>
                  <a:lnTo>
                    <a:pt x="1370" y="275"/>
                  </a:lnTo>
                  <a:close/>
                  <a:moveTo>
                    <a:pt x="1364" y="212"/>
                  </a:moveTo>
                  <a:cubicBezTo>
                    <a:pt x="1365" y="212"/>
                    <a:pt x="1366" y="214"/>
                    <a:pt x="1368" y="214"/>
                  </a:cubicBezTo>
                  <a:cubicBezTo>
                    <a:pt x="1368" y="208"/>
                    <a:pt x="1364" y="208"/>
                    <a:pt x="1363" y="210"/>
                  </a:cubicBezTo>
                  <a:lnTo>
                    <a:pt x="1364" y="212"/>
                  </a:lnTo>
                  <a:close/>
                  <a:moveTo>
                    <a:pt x="1375" y="346"/>
                  </a:moveTo>
                  <a:cubicBezTo>
                    <a:pt x="1374" y="347"/>
                    <a:pt x="1366" y="346"/>
                    <a:pt x="1365" y="349"/>
                  </a:cubicBezTo>
                  <a:cubicBezTo>
                    <a:pt x="1369" y="347"/>
                    <a:pt x="1376" y="347"/>
                    <a:pt x="1375" y="344"/>
                  </a:cubicBezTo>
                  <a:lnTo>
                    <a:pt x="1375" y="346"/>
                  </a:lnTo>
                  <a:close/>
                  <a:moveTo>
                    <a:pt x="1372" y="368"/>
                  </a:moveTo>
                  <a:cubicBezTo>
                    <a:pt x="1369" y="368"/>
                    <a:pt x="1367" y="366"/>
                    <a:pt x="1367" y="368"/>
                  </a:cubicBezTo>
                  <a:cubicBezTo>
                    <a:pt x="1368" y="370"/>
                    <a:pt x="1372" y="371"/>
                    <a:pt x="1372" y="368"/>
                  </a:cubicBezTo>
                  <a:close/>
                  <a:moveTo>
                    <a:pt x="1368" y="394"/>
                  </a:moveTo>
                  <a:cubicBezTo>
                    <a:pt x="1370" y="394"/>
                    <a:pt x="1372" y="394"/>
                    <a:pt x="1372" y="393"/>
                  </a:cubicBezTo>
                  <a:cubicBezTo>
                    <a:pt x="1373" y="391"/>
                    <a:pt x="1368" y="393"/>
                    <a:pt x="1368" y="395"/>
                  </a:cubicBezTo>
                  <a:lnTo>
                    <a:pt x="1368" y="394"/>
                  </a:lnTo>
                  <a:close/>
                  <a:moveTo>
                    <a:pt x="1368" y="224"/>
                  </a:moveTo>
                  <a:cubicBezTo>
                    <a:pt x="1369" y="224"/>
                    <a:pt x="1369" y="225"/>
                    <a:pt x="1371" y="224"/>
                  </a:cubicBezTo>
                  <a:lnTo>
                    <a:pt x="1371" y="224"/>
                  </a:lnTo>
                  <a:cubicBezTo>
                    <a:pt x="1370" y="224"/>
                    <a:pt x="1369" y="224"/>
                    <a:pt x="1369" y="224"/>
                  </a:cubicBezTo>
                  <a:lnTo>
                    <a:pt x="1368" y="224"/>
                  </a:lnTo>
                  <a:close/>
                  <a:moveTo>
                    <a:pt x="1368" y="342"/>
                  </a:moveTo>
                  <a:cubicBezTo>
                    <a:pt x="1377" y="341"/>
                    <a:pt x="1386" y="339"/>
                    <a:pt x="1395" y="336"/>
                  </a:cubicBezTo>
                  <a:cubicBezTo>
                    <a:pt x="1386" y="336"/>
                    <a:pt x="1377" y="338"/>
                    <a:pt x="1370" y="343"/>
                  </a:cubicBezTo>
                  <a:lnTo>
                    <a:pt x="1368" y="342"/>
                  </a:lnTo>
                  <a:close/>
                  <a:moveTo>
                    <a:pt x="1372" y="368"/>
                  </a:moveTo>
                  <a:cubicBezTo>
                    <a:pt x="1373" y="367"/>
                    <a:pt x="1377" y="368"/>
                    <a:pt x="1377" y="366"/>
                  </a:cubicBezTo>
                  <a:cubicBezTo>
                    <a:pt x="1376" y="368"/>
                    <a:pt x="1373" y="366"/>
                    <a:pt x="1373" y="368"/>
                  </a:cubicBezTo>
                  <a:lnTo>
                    <a:pt x="1372" y="368"/>
                  </a:lnTo>
                  <a:close/>
                  <a:moveTo>
                    <a:pt x="1378" y="304"/>
                  </a:moveTo>
                  <a:cubicBezTo>
                    <a:pt x="1376" y="304"/>
                    <a:pt x="1372" y="303"/>
                    <a:pt x="1373" y="306"/>
                  </a:cubicBezTo>
                  <a:cubicBezTo>
                    <a:pt x="1377" y="306"/>
                    <a:pt x="1379" y="306"/>
                    <a:pt x="1379" y="305"/>
                  </a:cubicBezTo>
                  <a:lnTo>
                    <a:pt x="1378" y="304"/>
                  </a:lnTo>
                  <a:close/>
                  <a:moveTo>
                    <a:pt x="1377" y="352"/>
                  </a:moveTo>
                  <a:cubicBezTo>
                    <a:pt x="1377" y="353"/>
                    <a:pt x="1375" y="352"/>
                    <a:pt x="1375" y="353"/>
                  </a:cubicBezTo>
                  <a:cubicBezTo>
                    <a:pt x="1380" y="353"/>
                    <a:pt x="1385" y="352"/>
                    <a:pt x="1377" y="352"/>
                  </a:cubicBezTo>
                  <a:close/>
                  <a:moveTo>
                    <a:pt x="1378" y="298"/>
                  </a:moveTo>
                  <a:lnTo>
                    <a:pt x="1383" y="298"/>
                  </a:lnTo>
                  <a:cubicBezTo>
                    <a:pt x="1384" y="294"/>
                    <a:pt x="1378" y="295"/>
                    <a:pt x="1378" y="297"/>
                  </a:cubicBezTo>
                  <a:lnTo>
                    <a:pt x="1378" y="298"/>
                  </a:lnTo>
                  <a:close/>
                  <a:moveTo>
                    <a:pt x="1381" y="284"/>
                  </a:moveTo>
                  <a:cubicBezTo>
                    <a:pt x="1386" y="285"/>
                    <a:pt x="1391" y="284"/>
                    <a:pt x="1394" y="280"/>
                  </a:cubicBezTo>
                  <a:cubicBezTo>
                    <a:pt x="1388" y="279"/>
                    <a:pt x="1385" y="282"/>
                    <a:pt x="1381" y="284"/>
                  </a:cubicBezTo>
                  <a:close/>
                  <a:moveTo>
                    <a:pt x="1383" y="377"/>
                  </a:moveTo>
                  <a:cubicBezTo>
                    <a:pt x="1385" y="377"/>
                    <a:pt x="1385" y="376"/>
                    <a:pt x="1386" y="375"/>
                  </a:cubicBezTo>
                  <a:cubicBezTo>
                    <a:pt x="1385" y="373"/>
                    <a:pt x="1383" y="375"/>
                    <a:pt x="1383" y="377"/>
                  </a:cubicBezTo>
                  <a:close/>
                  <a:moveTo>
                    <a:pt x="1385" y="294"/>
                  </a:moveTo>
                  <a:cubicBezTo>
                    <a:pt x="1385" y="298"/>
                    <a:pt x="1390" y="296"/>
                    <a:pt x="1391" y="294"/>
                  </a:cubicBezTo>
                  <a:cubicBezTo>
                    <a:pt x="1389" y="294"/>
                    <a:pt x="1388" y="295"/>
                    <a:pt x="1385" y="294"/>
                  </a:cubicBezTo>
                  <a:close/>
                  <a:moveTo>
                    <a:pt x="1396" y="204"/>
                  </a:moveTo>
                  <a:cubicBezTo>
                    <a:pt x="1392" y="204"/>
                    <a:pt x="1387" y="204"/>
                    <a:pt x="1385" y="208"/>
                  </a:cubicBezTo>
                  <a:cubicBezTo>
                    <a:pt x="1388" y="205"/>
                    <a:pt x="1395" y="208"/>
                    <a:pt x="1396" y="204"/>
                  </a:cubicBezTo>
                  <a:close/>
                  <a:moveTo>
                    <a:pt x="1399" y="141"/>
                  </a:moveTo>
                  <a:cubicBezTo>
                    <a:pt x="1395" y="141"/>
                    <a:pt x="1391" y="142"/>
                    <a:pt x="1387" y="143"/>
                  </a:cubicBezTo>
                  <a:cubicBezTo>
                    <a:pt x="1392" y="145"/>
                    <a:pt x="1395" y="141"/>
                    <a:pt x="1399" y="140"/>
                  </a:cubicBezTo>
                  <a:lnTo>
                    <a:pt x="1399" y="141"/>
                  </a:lnTo>
                  <a:close/>
                  <a:moveTo>
                    <a:pt x="1388" y="195"/>
                  </a:moveTo>
                  <a:cubicBezTo>
                    <a:pt x="1390" y="195"/>
                    <a:pt x="1392" y="195"/>
                    <a:pt x="1393" y="193"/>
                  </a:cubicBezTo>
                  <a:cubicBezTo>
                    <a:pt x="1393" y="192"/>
                    <a:pt x="1388" y="192"/>
                    <a:pt x="1388" y="195"/>
                  </a:cubicBezTo>
                  <a:close/>
                  <a:moveTo>
                    <a:pt x="1390" y="148"/>
                  </a:moveTo>
                  <a:cubicBezTo>
                    <a:pt x="1396" y="148"/>
                    <a:pt x="1402" y="146"/>
                    <a:pt x="1406" y="143"/>
                  </a:cubicBezTo>
                  <a:cubicBezTo>
                    <a:pt x="1401" y="144"/>
                    <a:pt x="1396" y="146"/>
                    <a:pt x="1391" y="148"/>
                  </a:cubicBezTo>
                  <a:lnTo>
                    <a:pt x="1390" y="148"/>
                  </a:lnTo>
                  <a:close/>
                  <a:moveTo>
                    <a:pt x="1416" y="288"/>
                  </a:moveTo>
                  <a:cubicBezTo>
                    <a:pt x="1420" y="287"/>
                    <a:pt x="1425" y="288"/>
                    <a:pt x="1425" y="285"/>
                  </a:cubicBezTo>
                  <a:cubicBezTo>
                    <a:pt x="1414" y="286"/>
                    <a:pt x="1403" y="288"/>
                    <a:pt x="1393" y="292"/>
                  </a:cubicBezTo>
                  <a:cubicBezTo>
                    <a:pt x="1401" y="293"/>
                    <a:pt x="1409" y="291"/>
                    <a:pt x="1416" y="288"/>
                  </a:cubicBezTo>
                  <a:close/>
                  <a:moveTo>
                    <a:pt x="1397" y="336"/>
                  </a:moveTo>
                  <a:cubicBezTo>
                    <a:pt x="1399" y="336"/>
                    <a:pt x="1401" y="336"/>
                    <a:pt x="1401" y="335"/>
                  </a:cubicBezTo>
                  <a:cubicBezTo>
                    <a:pt x="1402" y="333"/>
                    <a:pt x="1396" y="334"/>
                    <a:pt x="1397" y="337"/>
                  </a:cubicBezTo>
                  <a:lnTo>
                    <a:pt x="1397" y="336"/>
                  </a:lnTo>
                  <a:close/>
                  <a:moveTo>
                    <a:pt x="1405" y="374"/>
                  </a:moveTo>
                  <a:cubicBezTo>
                    <a:pt x="1404" y="374"/>
                    <a:pt x="1402" y="374"/>
                    <a:pt x="1401" y="376"/>
                  </a:cubicBezTo>
                  <a:cubicBezTo>
                    <a:pt x="1401" y="376"/>
                    <a:pt x="1406" y="377"/>
                    <a:pt x="1406" y="375"/>
                  </a:cubicBezTo>
                  <a:lnTo>
                    <a:pt x="1405" y="374"/>
                  </a:lnTo>
                  <a:close/>
                  <a:moveTo>
                    <a:pt x="1431" y="320"/>
                  </a:moveTo>
                  <a:cubicBezTo>
                    <a:pt x="1422" y="323"/>
                    <a:pt x="1409" y="322"/>
                    <a:pt x="1403" y="328"/>
                  </a:cubicBezTo>
                  <a:cubicBezTo>
                    <a:pt x="1412" y="328"/>
                    <a:pt x="1422" y="325"/>
                    <a:pt x="1431" y="321"/>
                  </a:cubicBezTo>
                  <a:lnTo>
                    <a:pt x="1431" y="320"/>
                  </a:lnTo>
                  <a:close/>
                  <a:moveTo>
                    <a:pt x="1411" y="304"/>
                  </a:moveTo>
                  <a:cubicBezTo>
                    <a:pt x="1409" y="304"/>
                    <a:pt x="1407" y="305"/>
                    <a:pt x="1405" y="306"/>
                  </a:cubicBezTo>
                  <a:cubicBezTo>
                    <a:pt x="1407" y="305"/>
                    <a:pt x="1412" y="307"/>
                    <a:pt x="1411" y="304"/>
                  </a:cubicBezTo>
                  <a:close/>
                  <a:moveTo>
                    <a:pt x="1422" y="199"/>
                  </a:moveTo>
                  <a:cubicBezTo>
                    <a:pt x="1416" y="199"/>
                    <a:pt x="1411" y="200"/>
                    <a:pt x="1406" y="202"/>
                  </a:cubicBezTo>
                  <a:cubicBezTo>
                    <a:pt x="1411" y="202"/>
                    <a:pt x="1417" y="201"/>
                    <a:pt x="1422" y="198"/>
                  </a:cubicBezTo>
                  <a:lnTo>
                    <a:pt x="1422" y="199"/>
                  </a:lnTo>
                  <a:close/>
                  <a:moveTo>
                    <a:pt x="1412" y="380"/>
                  </a:moveTo>
                  <a:cubicBezTo>
                    <a:pt x="1414" y="383"/>
                    <a:pt x="1412" y="382"/>
                    <a:pt x="1410" y="385"/>
                  </a:cubicBezTo>
                  <a:cubicBezTo>
                    <a:pt x="1418" y="384"/>
                    <a:pt x="1425" y="381"/>
                    <a:pt x="1432" y="378"/>
                  </a:cubicBezTo>
                  <a:cubicBezTo>
                    <a:pt x="1424" y="377"/>
                    <a:pt x="1419" y="380"/>
                    <a:pt x="1412" y="379"/>
                  </a:cubicBezTo>
                  <a:lnTo>
                    <a:pt x="1412" y="380"/>
                  </a:lnTo>
                  <a:close/>
                  <a:moveTo>
                    <a:pt x="1412" y="287"/>
                  </a:moveTo>
                  <a:cubicBezTo>
                    <a:pt x="1417" y="287"/>
                    <a:pt x="1422" y="285"/>
                    <a:pt x="1427" y="282"/>
                  </a:cubicBezTo>
                  <a:cubicBezTo>
                    <a:pt x="1420" y="283"/>
                    <a:pt x="1414" y="283"/>
                    <a:pt x="1412" y="287"/>
                  </a:cubicBezTo>
                  <a:close/>
                  <a:moveTo>
                    <a:pt x="1430" y="314"/>
                  </a:moveTo>
                  <a:cubicBezTo>
                    <a:pt x="1425" y="314"/>
                    <a:pt x="1420" y="316"/>
                    <a:pt x="1416" y="318"/>
                  </a:cubicBezTo>
                  <a:cubicBezTo>
                    <a:pt x="1421" y="316"/>
                    <a:pt x="1427" y="317"/>
                    <a:pt x="1430" y="313"/>
                  </a:cubicBezTo>
                  <a:lnTo>
                    <a:pt x="1430" y="314"/>
                  </a:lnTo>
                  <a:close/>
                  <a:moveTo>
                    <a:pt x="1418" y="141"/>
                  </a:moveTo>
                  <a:cubicBezTo>
                    <a:pt x="1425" y="139"/>
                    <a:pt x="1437" y="138"/>
                    <a:pt x="1442" y="133"/>
                  </a:cubicBezTo>
                  <a:cubicBezTo>
                    <a:pt x="1437" y="132"/>
                    <a:pt x="1419" y="138"/>
                    <a:pt x="1418" y="141"/>
                  </a:cubicBezTo>
                  <a:close/>
                  <a:moveTo>
                    <a:pt x="1437" y="141"/>
                  </a:moveTo>
                  <a:cubicBezTo>
                    <a:pt x="1431" y="141"/>
                    <a:pt x="1430" y="143"/>
                    <a:pt x="1425" y="143"/>
                  </a:cubicBezTo>
                  <a:cubicBezTo>
                    <a:pt x="1428" y="146"/>
                    <a:pt x="1434" y="142"/>
                    <a:pt x="1437" y="140"/>
                  </a:cubicBezTo>
                  <a:lnTo>
                    <a:pt x="1437" y="141"/>
                  </a:lnTo>
                  <a:close/>
                  <a:moveTo>
                    <a:pt x="1438" y="182"/>
                  </a:moveTo>
                  <a:cubicBezTo>
                    <a:pt x="1434" y="181"/>
                    <a:pt x="1429" y="182"/>
                    <a:pt x="1426" y="185"/>
                  </a:cubicBezTo>
                  <a:cubicBezTo>
                    <a:pt x="1431" y="185"/>
                    <a:pt x="1435" y="184"/>
                    <a:pt x="1438" y="181"/>
                  </a:cubicBezTo>
                  <a:lnTo>
                    <a:pt x="1438" y="182"/>
                  </a:lnTo>
                  <a:close/>
                  <a:moveTo>
                    <a:pt x="1433" y="322"/>
                  </a:moveTo>
                  <a:cubicBezTo>
                    <a:pt x="1436" y="323"/>
                    <a:pt x="1440" y="322"/>
                    <a:pt x="1442" y="320"/>
                  </a:cubicBezTo>
                  <a:cubicBezTo>
                    <a:pt x="1439" y="319"/>
                    <a:pt x="1436" y="320"/>
                    <a:pt x="1433" y="321"/>
                  </a:cubicBezTo>
                  <a:lnTo>
                    <a:pt x="1433" y="322"/>
                  </a:lnTo>
                  <a:close/>
                  <a:moveTo>
                    <a:pt x="1444" y="166"/>
                  </a:moveTo>
                  <a:cubicBezTo>
                    <a:pt x="1442" y="164"/>
                    <a:pt x="1439" y="164"/>
                    <a:pt x="1437" y="166"/>
                  </a:cubicBezTo>
                  <a:cubicBezTo>
                    <a:pt x="1438" y="168"/>
                    <a:pt x="1443" y="167"/>
                    <a:pt x="1445" y="165"/>
                  </a:cubicBezTo>
                  <a:lnTo>
                    <a:pt x="1444" y="166"/>
                  </a:lnTo>
                  <a:close/>
                  <a:moveTo>
                    <a:pt x="1439" y="277"/>
                  </a:moveTo>
                  <a:cubicBezTo>
                    <a:pt x="1442" y="277"/>
                    <a:pt x="1445" y="277"/>
                    <a:pt x="1446" y="276"/>
                  </a:cubicBezTo>
                  <a:cubicBezTo>
                    <a:pt x="1443" y="275"/>
                    <a:pt x="1440" y="275"/>
                    <a:pt x="1439" y="277"/>
                  </a:cubicBezTo>
                  <a:close/>
                  <a:moveTo>
                    <a:pt x="1441" y="195"/>
                  </a:moveTo>
                  <a:lnTo>
                    <a:pt x="1442" y="195"/>
                  </a:lnTo>
                  <a:cubicBezTo>
                    <a:pt x="1442" y="195"/>
                    <a:pt x="1441" y="193"/>
                    <a:pt x="1441" y="194"/>
                  </a:cubicBezTo>
                  <a:lnTo>
                    <a:pt x="1441" y="195"/>
                  </a:lnTo>
                  <a:close/>
                  <a:moveTo>
                    <a:pt x="1442" y="195"/>
                  </a:moveTo>
                  <a:cubicBezTo>
                    <a:pt x="1443" y="195"/>
                    <a:pt x="1444" y="197"/>
                    <a:pt x="1443" y="197"/>
                  </a:cubicBezTo>
                  <a:cubicBezTo>
                    <a:pt x="1449" y="197"/>
                    <a:pt x="1454" y="195"/>
                    <a:pt x="1459" y="192"/>
                  </a:cubicBezTo>
                  <a:cubicBezTo>
                    <a:pt x="1453" y="191"/>
                    <a:pt x="1447" y="189"/>
                    <a:pt x="1442" y="192"/>
                  </a:cubicBezTo>
                  <a:lnTo>
                    <a:pt x="1442" y="195"/>
                  </a:lnTo>
                  <a:close/>
                  <a:moveTo>
                    <a:pt x="1441" y="138"/>
                  </a:moveTo>
                  <a:cubicBezTo>
                    <a:pt x="1441" y="139"/>
                    <a:pt x="1449" y="140"/>
                    <a:pt x="1447" y="138"/>
                  </a:cubicBezTo>
                  <a:cubicBezTo>
                    <a:pt x="1446" y="140"/>
                    <a:pt x="1442" y="136"/>
                    <a:pt x="1441" y="138"/>
                  </a:cubicBezTo>
                  <a:close/>
                  <a:moveTo>
                    <a:pt x="1448" y="133"/>
                  </a:moveTo>
                  <a:cubicBezTo>
                    <a:pt x="1446" y="133"/>
                    <a:pt x="1443" y="130"/>
                    <a:pt x="1442" y="133"/>
                  </a:cubicBezTo>
                  <a:cubicBezTo>
                    <a:pt x="1441" y="135"/>
                    <a:pt x="1446" y="135"/>
                    <a:pt x="1448" y="133"/>
                  </a:cubicBezTo>
                  <a:close/>
                  <a:moveTo>
                    <a:pt x="1443" y="172"/>
                  </a:moveTo>
                  <a:cubicBezTo>
                    <a:pt x="1445" y="172"/>
                    <a:pt x="1448" y="172"/>
                    <a:pt x="1448" y="170"/>
                  </a:cubicBezTo>
                  <a:cubicBezTo>
                    <a:pt x="1446" y="170"/>
                    <a:pt x="1443" y="170"/>
                    <a:pt x="1443" y="172"/>
                  </a:cubicBezTo>
                  <a:close/>
                  <a:moveTo>
                    <a:pt x="1449" y="280"/>
                  </a:moveTo>
                  <a:cubicBezTo>
                    <a:pt x="1449" y="278"/>
                    <a:pt x="1449" y="277"/>
                    <a:pt x="1447" y="277"/>
                  </a:cubicBezTo>
                  <a:cubicBezTo>
                    <a:pt x="1445" y="277"/>
                    <a:pt x="1446" y="279"/>
                    <a:pt x="1446" y="279"/>
                  </a:cubicBezTo>
                  <a:cubicBezTo>
                    <a:pt x="1447" y="280"/>
                    <a:pt x="1448" y="281"/>
                    <a:pt x="1449" y="280"/>
                  </a:cubicBezTo>
                  <a:close/>
                  <a:moveTo>
                    <a:pt x="1470" y="229"/>
                  </a:moveTo>
                  <a:cubicBezTo>
                    <a:pt x="1464" y="226"/>
                    <a:pt x="1456" y="232"/>
                    <a:pt x="1449" y="232"/>
                  </a:cubicBezTo>
                  <a:cubicBezTo>
                    <a:pt x="1450" y="235"/>
                    <a:pt x="1447" y="234"/>
                    <a:pt x="1447" y="236"/>
                  </a:cubicBezTo>
                  <a:cubicBezTo>
                    <a:pt x="1458" y="234"/>
                    <a:pt x="1468" y="231"/>
                    <a:pt x="1478" y="227"/>
                  </a:cubicBezTo>
                  <a:cubicBezTo>
                    <a:pt x="1474" y="225"/>
                    <a:pt x="1474" y="227"/>
                    <a:pt x="1471" y="229"/>
                  </a:cubicBezTo>
                  <a:lnTo>
                    <a:pt x="1470" y="229"/>
                  </a:lnTo>
                  <a:close/>
                  <a:moveTo>
                    <a:pt x="1450" y="164"/>
                  </a:moveTo>
                  <a:cubicBezTo>
                    <a:pt x="1450" y="163"/>
                    <a:pt x="1452" y="163"/>
                    <a:pt x="1452" y="161"/>
                  </a:cubicBezTo>
                  <a:lnTo>
                    <a:pt x="1448" y="161"/>
                  </a:lnTo>
                  <a:cubicBezTo>
                    <a:pt x="1448" y="163"/>
                    <a:pt x="1449" y="164"/>
                    <a:pt x="1450" y="164"/>
                  </a:cubicBezTo>
                  <a:close/>
                  <a:moveTo>
                    <a:pt x="1451" y="132"/>
                  </a:moveTo>
                  <a:cubicBezTo>
                    <a:pt x="1453" y="133"/>
                    <a:pt x="1457" y="132"/>
                    <a:pt x="1458" y="131"/>
                  </a:cubicBezTo>
                  <a:cubicBezTo>
                    <a:pt x="1456" y="130"/>
                    <a:pt x="1452" y="130"/>
                    <a:pt x="1451" y="132"/>
                  </a:cubicBezTo>
                  <a:close/>
                  <a:moveTo>
                    <a:pt x="1451" y="277"/>
                  </a:moveTo>
                  <a:cubicBezTo>
                    <a:pt x="1454" y="277"/>
                    <a:pt x="1457" y="276"/>
                    <a:pt x="1459" y="274"/>
                  </a:cubicBezTo>
                  <a:cubicBezTo>
                    <a:pt x="1457" y="275"/>
                    <a:pt x="1453" y="274"/>
                    <a:pt x="1452" y="277"/>
                  </a:cubicBezTo>
                  <a:lnTo>
                    <a:pt x="1451" y="277"/>
                  </a:lnTo>
                  <a:close/>
                  <a:moveTo>
                    <a:pt x="1453" y="200"/>
                  </a:moveTo>
                  <a:cubicBezTo>
                    <a:pt x="1455" y="201"/>
                    <a:pt x="1457" y="200"/>
                    <a:pt x="1458" y="199"/>
                  </a:cubicBezTo>
                  <a:cubicBezTo>
                    <a:pt x="1457" y="198"/>
                    <a:pt x="1454" y="198"/>
                    <a:pt x="1454" y="200"/>
                  </a:cubicBezTo>
                  <a:lnTo>
                    <a:pt x="1453" y="200"/>
                  </a:lnTo>
                  <a:close/>
                  <a:moveTo>
                    <a:pt x="1458" y="253"/>
                  </a:moveTo>
                  <a:cubicBezTo>
                    <a:pt x="1457" y="253"/>
                    <a:pt x="1454" y="252"/>
                    <a:pt x="1455" y="254"/>
                  </a:cubicBezTo>
                  <a:cubicBezTo>
                    <a:pt x="1456" y="256"/>
                    <a:pt x="1459" y="253"/>
                    <a:pt x="1459" y="252"/>
                  </a:cubicBezTo>
                  <a:lnTo>
                    <a:pt x="1458" y="253"/>
                  </a:lnTo>
                  <a:close/>
                  <a:moveTo>
                    <a:pt x="1458" y="131"/>
                  </a:moveTo>
                  <a:cubicBezTo>
                    <a:pt x="1460" y="130"/>
                    <a:pt x="1463" y="130"/>
                    <a:pt x="1464" y="128"/>
                  </a:cubicBezTo>
                  <a:cubicBezTo>
                    <a:pt x="1463" y="128"/>
                    <a:pt x="1460" y="129"/>
                    <a:pt x="1460" y="130"/>
                  </a:cubicBezTo>
                  <a:lnTo>
                    <a:pt x="1458" y="131"/>
                  </a:lnTo>
                  <a:close/>
                  <a:moveTo>
                    <a:pt x="1458" y="333"/>
                  </a:moveTo>
                  <a:lnTo>
                    <a:pt x="1462" y="333"/>
                  </a:lnTo>
                  <a:cubicBezTo>
                    <a:pt x="1465" y="330"/>
                    <a:pt x="1461" y="330"/>
                    <a:pt x="1461" y="333"/>
                  </a:cubicBezTo>
                  <a:lnTo>
                    <a:pt x="1458" y="333"/>
                  </a:lnTo>
                  <a:close/>
                  <a:moveTo>
                    <a:pt x="1466" y="195"/>
                  </a:moveTo>
                  <a:cubicBezTo>
                    <a:pt x="1465" y="196"/>
                    <a:pt x="1461" y="195"/>
                    <a:pt x="1461" y="198"/>
                  </a:cubicBezTo>
                  <a:cubicBezTo>
                    <a:pt x="1464" y="198"/>
                    <a:pt x="1467" y="197"/>
                    <a:pt x="1468" y="194"/>
                  </a:cubicBezTo>
                  <a:lnTo>
                    <a:pt x="1466" y="195"/>
                  </a:lnTo>
                  <a:close/>
                  <a:moveTo>
                    <a:pt x="1490" y="304"/>
                  </a:moveTo>
                  <a:cubicBezTo>
                    <a:pt x="1488" y="304"/>
                    <a:pt x="1485" y="306"/>
                    <a:pt x="1483" y="308"/>
                  </a:cubicBezTo>
                  <a:cubicBezTo>
                    <a:pt x="1481" y="304"/>
                    <a:pt x="1478" y="310"/>
                    <a:pt x="1474" y="308"/>
                  </a:cubicBezTo>
                  <a:cubicBezTo>
                    <a:pt x="1473" y="311"/>
                    <a:pt x="1463" y="310"/>
                    <a:pt x="1465" y="313"/>
                  </a:cubicBezTo>
                  <a:cubicBezTo>
                    <a:pt x="1473" y="310"/>
                    <a:pt x="1486" y="311"/>
                    <a:pt x="1490" y="304"/>
                  </a:cubicBezTo>
                  <a:close/>
                  <a:moveTo>
                    <a:pt x="1466" y="133"/>
                  </a:moveTo>
                  <a:cubicBezTo>
                    <a:pt x="1469" y="131"/>
                    <a:pt x="1475" y="133"/>
                    <a:pt x="1475" y="129"/>
                  </a:cubicBezTo>
                  <a:cubicBezTo>
                    <a:pt x="1471" y="129"/>
                    <a:pt x="1467" y="130"/>
                    <a:pt x="1466" y="133"/>
                  </a:cubicBezTo>
                  <a:close/>
                  <a:moveTo>
                    <a:pt x="1470" y="266"/>
                  </a:moveTo>
                  <a:cubicBezTo>
                    <a:pt x="1470" y="263"/>
                    <a:pt x="1468" y="266"/>
                    <a:pt x="1466" y="266"/>
                  </a:cubicBezTo>
                  <a:cubicBezTo>
                    <a:pt x="1476" y="266"/>
                    <a:pt x="1485" y="262"/>
                    <a:pt x="1492" y="256"/>
                  </a:cubicBezTo>
                  <a:cubicBezTo>
                    <a:pt x="1485" y="260"/>
                    <a:pt x="1475" y="260"/>
                    <a:pt x="1471" y="266"/>
                  </a:cubicBezTo>
                  <a:lnTo>
                    <a:pt x="1470" y="266"/>
                  </a:lnTo>
                  <a:close/>
                  <a:moveTo>
                    <a:pt x="1473" y="126"/>
                  </a:moveTo>
                  <a:cubicBezTo>
                    <a:pt x="1471" y="125"/>
                    <a:pt x="1468" y="126"/>
                    <a:pt x="1466" y="128"/>
                  </a:cubicBezTo>
                  <a:cubicBezTo>
                    <a:pt x="1469" y="127"/>
                    <a:pt x="1472" y="127"/>
                    <a:pt x="1473" y="126"/>
                  </a:cubicBezTo>
                  <a:close/>
                  <a:moveTo>
                    <a:pt x="1468" y="242"/>
                  </a:moveTo>
                  <a:cubicBezTo>
                    <a:pt x="1474" y="242"/>
                    <a:pt x="1480" y="240"/>
                    <a:pt x="1484" y="236"/>
                  </a:cubicBezTo>
                  <a:cubicBezTo>
                    <a:pt x="1479" y="237"/>
                    <a:pt x="1473" y="239"/>
                    <a:pt x="1468" y="242"/>
                  </a:cubicBezTo>
                  <a:close/>
                  <a:moveTo>
                    <a:pt x="1473" y="149"/>
                  </a:moveTo>
                  <a:cubicBezTo>
                    <a:pt x="1473" y="149"/>
                    <a:pt x="1475" y="149"/>
                    <a:pt x="1475" y="149"/>
                  </a:cubicBezTo>
                  <a:lnTo>
                    <a:pt x="1472" y="149"/>
                  </a:lnTo>
                  <a:cubicBezTo>
                    <a:pt x="1472" y="151"/>
                    <a:pt x="1471" y="151"/>
                    <a:pt x="1470" y="152"/>
                  </a:cubicBezTo>
                  <a:cubicBezTo>
                    <a:pt x="1473" y="153"/>
                    <a:pt x="1472" y="150"/>
                    <a:pt x="1473" y="149"/>
                  </a:cubicBezTo>
                  <a:close/>
                  <a:moveTo>
                    <a:pt x="1471" y="236"/>
                  </a:moveTo>
                  <a:cubicBezTo>
                    <a:pt x="1476" y="236"/>
                    <a:pt x="1471" y="234"/>
                    <a:pt x="1476" y="236"/>
                  </a:cubicBezTo>
                  <a:cubicBezTo>
                    <a:pt x="1476" y="236"/>
                    <a:pt x="1476" y="235"/>
                    <a:pt x="1476" y="234"/>
                  </a:cubicBezTo>
                  <a:cubicBezTo>
                    <a:pt x="1475" y="234"/>
                    <a:pt x="1472" y="234"/>
                    <a:pt x="1471" y="236"/>
                  </a:cubicBezTo>
                  <a:close/>
                  <a:moveTo>
                    <a:pt x="1478" y="326"/>
                  </a:moveTo>
                  <a:cubicBezTo>
                    <a:pt x="1477" y="328"/>
                    <a:pt x="1472" y="326"/>
                    <a:pt x="1472" y="329"/>
                  </a:cubicBezTo>
                  <a:cubicBezTo>
                    <a:pt x="1475" y="328"/>
                    <a:pt x="1479" y="329"/>
                    <a:pt x="1478" y="326"/>
                  </a:cubicBezTo>
                  <a:close/>
                  <a:moveTo>
                    <a:pt x="1473" y="353"/>
                  </a:moveTo>
                  <a:cubicBezTo>
                    <a:pt x="1480" y="353"/>
                    <a:pt x="1483" y="350"/>
                    <a:pt x="1488" y="349"/>
                  </a:cubicBezTo>
                  <a:cubicBezTo>
                    <a:pt x="1482" y="348"/>
                    <a:pt x="1477" y="350"/>
                    <a:pt x="1473" y="353"/>
                  </a:cubicBezTo>
                  <a:close/>
                  <a:moveTo>
                    <a:pt x="1483" y="135"/>
                  </a:moveTo>
                  <a:cubicBezTo>
                    <a:pt x="1479" y="137"/>
                    <a:pt x="1476" y="135"/>
                    <a:pt x="1475" y="138"/>
                  </a:cubicBezTo>
                  <a:cubicBezTo>
                    <a:pt x="1478" y="138"/>
                    <a:pt x="1481" y="137"/>
                    <a:pt x="1483" y="135"/>
                  </a:cubicBezTo>
                  <a:close/>
                  <a:moveTo>
                    <a:pt x="1483" y="130"/>
                  </a:moveTo>
                  <a:cubicBezTo>
                    <a:pt x="1483" y="128"/>
                    <a:pt x="1480" y="129"/>
                    <a:pt x="1482" y="127"/>
                  </a:cubicBezTo>
                  <a:cubicBezTo>
                    <a:pt x="1479" y="127"/>
                    <a:pt x="1477" y="127"/>
                    <a:pt x="1476" y="129"/>
                  </a:cubicBezTo>
                  <a:cubicBezTo>
                    <a:pt x="1479" y="129"/>
                    <a:pt x="1481" y="129"/>
                    <a:pt x="1483" y="130"/>
                  </a:cubicBezTo>
                  <a:close/>
                  <a:moveTo>
                    <a:pt x="1477" y="234"/>
                  </a:moveTo>
                  <a:cubicBezTo>
                    <a:pt x="1479" y="233"/>
                    <a:pt x="1481" y="233"/>
                    <a:pt x="1483" y="234"/>
                  </a:cubicBezTo>
                  <a:cubicBezTo>
                    <a:pt x="1491" y="227"/>
                    <a:pt x="1502" y="230"/>
                    <a:pt x="1508" y="224"/>
                  </a:cubicBezTo>
                  <a:cubicBezTo>
                    <a:pt x="1497" y="226"/>
                    <a:pt x="1487" y="229"/>
                    <a:pt x="1478" y="234"/>
                  </a:cubicBezTo>
                  <a:lnTo>
                    <a:pt x="1477" y="234"/>
                  </a:lnTo>
                  <a:close/>
                  <a:moveTo>
                    <a:pt x="1484" y="313"/>
                  </a:moveTo>
                  <a:cubicBezTo>
                    <a:pt x="1483" y="311"/>
                    <a:pt x="1481" y="313"/>
                    <a:pt x="1478" y="313"/>
                  </a:cubicBezTo>
                  <a:cubicBezTo>
                    <a:pt x="1478" y="315"/>
                    <a:pt x="1484" y="314"/>
                    <a:pt x="1485" y="313"/>
                  </a:cubicBezTo>
                  <a:lnTo>
                    <a:pt x="1484" y="313"/>
                  </a:lnTo>
                  <a:close/>
                  <a:moveTo>
                    <a:pt x="1489" y="310"/>
                  </a:moveTo>
                  <a:cubicBezTo>
                    <a:pt x="1486" y="310"/>
                    <a:pt x="1484" y="310"/>
                    <a:pt x="1484" y="313"/>
                  </a:cubicBezTo>
                  <a:cubicBezTo>
                    <a:pt x="1487" y="312"/>
                    <a:pt x="1489" y="312"/>
                    <a:pt x="1490" y="310"/>
                  </a:cubicBezTo>
                  <a:lnTo>
                    <a:pt x="1489" y="310"/>
                  </a:lnTo>
                  <a:close/>
                  <a:moveTo>
                    <a:pt x="1489" y="145"/>
                  </a:moveTo>
                  <a:cubicBezTo>
                    <a:pt x="1487" y="145"/>
                    <a:pt x="1486" y="145"/>
                    <a:pt x="1486" y="147"/>
                  </a:cubicBezTo>
                  <a:cubicBezTo>
                    <a:pt x="1486" y="149"/>
                    <a:pt x="1489" y="146"/>
                    <a:pt x="1489" y="145"/>
                  </a:cubicBezTo>
                  <a:close/>
                  <a:moveTo>
                    <a:pt x="1489" y="349"/>
                  </a:moveTo>
                  <a:cubicBezTo>
                    <a:pt x="1491" y="349"/>
                    <a:pt x="1493" y="349"/>
                    <a:pt x="1493" y="347"/>
                  </a:cubicBezTo>
                  <a:cubicBezTo>
                    <a:pt x="1493" y="346"/>
                    <a:pt x="1489" y="346"/>
                    <a:pt x="1488" y="349"/>
                  </a:cubicBezTo>
                  <a:lnTo>
                    <a:pt x="1489" y="349"/>
                  </a:lnTo>
                  <a:close/>
                  <a:moveTo>
                    <a:pt x="1502" y="130"/>
                  </a:moveTo>
                  <a:cubicBezTo>
                    <a:pt x="1497" y="131"/>
                    <a:pt x="1492" y="127"/>
                    <a:pt x="1491" y="133"/>
                  </a:cubicBezTo>
                  <a:cubicBezTo>
                    <a:pt x="1495" y="131"/>
                    <a:pt x="1498" y="133"/>
                    <a:pt x="1501" y="130"/>
                  </a:cubicBezTo>
                  <a:lnTo>
                    <a:pt x="1502" y="130"/>
                  </a:lnTo>
                  <a:close/>
                  <a:moveTo>
                    <a:pt x="1492" y="297"/>
                  </a:moveTo>
                  <a:cubicBezTo>
                    <a:pt x="1495" y="297"/>
                    <a:pt x="1498" y="296"/>
                    <a:pt x="1500" y="294"/>
                  </a:cubicBezTo>
                  <a:cubicBezTo>
                    <a:pt x="1496" y="294"/>
                    <a:pt x="1492" y="293"/>
                    <a:pt x="1492" y="296"/>
                  </a:cubicBezTo>
                  <a:lnTo>
                    <a:pt x="1492" y="297"/>
                  </a:lnTo>
                  <a:close/>
                  <a:moveTo>
                    <a:pt x="1499" y="255"/>
                  </a:moveTo>
                  <a:cubicBezTo>
                    <a:pt x="1497" y="256"/>
                    <a:pt x="1494" y="255"/>
                    <a:pt x="1494" y="257"/>
                  </a:cubicBezTo>
                  <a:cubicBezTo>
                    <a:pt x="1496" y="256"/>
                    <a:pt x="1498" y="257"/>
                    <a:pt x="1498" y="255"/>
                  </a:cubicBezTo>
                  <a:lnTo>
                    <a:pt x="1499" y="255"/>
                  </a:lnTo>
                  <a:close/>
                  <a:moveTo>
                    <a:pt x="1504" y="203"/>
                  </a:moveTo>
                  <a:cubicBezTo>
                    <a:pt x="1504" y="207"/>
                    <a:pt x="1500" y="206"/>
                    <a:pt x="1497" y="206"/>
                  </a:cubicBezTo>
                  <a:cubicBezTo>
                    <a:pt x="1497" y="207"/>
                    <a:pt x="1496" y="207"/>
                    <a:pt x="1497" y="208"/>
                  </a:cubicBezTo>
                  <a:cubicBezTo>
                    <a:pt x="1504" y="211"/>
                    <a:pt x="1513" y="205"/>
                    <a:pt x="1519" y="205"/>
                  </a:cubicBezTo>
                  <a:cubicBezTo>
                    <a:pt x="1519" y="205"/>
                    <a:pt x="1519" y="204"/>
                    <a:pt x="1519" y="203"/>
                  </a:cubicBezTo>
                  <a:cubicBezTo>
                    <a:pt x="1522" y="205"/>
                    <a:pt x="1525" y="202"/>
                    <a:pt x="1526" y="200"/>
                  </a:cubicBezTo>
                  <a:cubicBezTo>
                    <a:pt x="1517" y="198"/>
                    <a:pt x="1511" y="207"/>
                    <a:pt x="1504" y="203"/>
                  </a:cubicBezTo>
                  <a:close/>
                  <a:moveTo>
                    <a:pt x="1507" y="137"/>
                  </a:moveTo>
                  <a:cubicBezTo>
                    <a:pt x="1505" y="137"/>
                    <a:pt x="1504" y="137"/>
                    <a:pt x="1503" y="138"/>
                  </a:cubicBezTo>
                  <a:cubicBezTo>
                    <a:pt x="1504" y="140"/>
                    <a:pt x="1506" y="139"/>
                    <a:pt x="1506" y="137"/>
                  </a:cubicBezTo>
                  <a:lnTo>
                    <a:pt x="1507" y="137"/>
                  </a:lnTo>
                  <a:close/>
                  <a:moveTo>
                    <a:pt x="1509" y="128"/>
                  </a:moveTo>
                  <a:cubicBezTo>
                    <a:pt x="1507" y="128"/>
                    <a:pt x="1504" y="128"/>
                    <a:pt x="1503" y="130"/>
                  </a:cubicBezTo>
                  <a:cubicBezTo>
                    <a:pt x="1505" y="131"/>
                    <a:pt x="1506" y="130"/>
                    <a:pt x="1507" y="130"/>
                  </a:cubicBezTo>
                  <a:cubicBezTo>
                    <a:pt x="1506" y="129"/>
                    <a:pt x="1508" y="129"/>
                    <a:pt x="1508" y="128"/>
                  </a:cubicBezTo>
                  <a:lnTo>
                    <a:pt x="1509" y="128"/>
                  </a:lnTo>
                  <a:close/>
                  <a:moveTo>
                    <a:pt x="1509" y="146"/>
                  </a:moveTo>
                  <a:cubicBezTo>
                    <a:pt x="1509" y="147"/>
                    <a:pt x="1509" y="149"/>
                    <a:pt x="1509" y="149"/>
                  </a:cubicBezTo>
                  <a:cubicBezTo>
                    <a:pt x="1509" y="149"/>
                    <a:pt x="1511" y="147"/>
                    <a:pt x="1513" y="148"/>
                  </a:cubicBezTo>
                  <a:cubicBezTo>
                    <a:pt x="1514" y="145"/>
                    <a:pt x="1511" y="145"/>
                    <a:pt x="1509" y="146"/>
                  </a:cubicBezTo>
                  <a:close/>
                  <a:moveTo>
                    <a:pt x="1512" y="306"/>
                  </a:moveTo>
                  <a:cubicBezTo>
                    <a:pt x="1512" y="307"/>
                    <a:pt x="1509" y="306"/>
                    <a:pt x="1509" y="308"/>
                  </a:cubicBezTo>
                  <a:cubicBezTo>
                    <a:pt x="1510" y="310"/>
                    <a:pt x="1515" y="307"/>
                    <a:pt x="1512" y="306"/>
                  </a:cubicBezTo>
                  <a:close/>
                  <a:moveTo>
                    <a:pt x="1512" y="187"/>
                  </a:moveTo>
                  <a:cubicBezTo>
                    <a:pt x="1513" y="187"/>
                    <a:pt x="1516" y="188"/>
                    <a:pt x="1516" y="187"/>
                  </a:cubicBezTo>
                  <a:cubicBezTo>
                    <a:pt x="1517" y="186"/>
                    <a:pt x="1511" y="182"/>
                    <a:pt x="1510" y="185"/>
                  </a:cubicBezTo>
                  <a:cubicBezTo>
                    <a:pt x="1511" y="185"/>
                    <a:pt x="1512" y="185"/>
                    <a:pt x="1512" y="187"/>
                  </a:cubicBezTo>
                  <a:close/>
                  <a:moveTo>
                    <a:pt x="1544" y="278"/>
                  </a:moveTo>
                  <a:cubicBezTo>
                    <a:pt x="1535" y="280"/>
                    <a:pt x="1527" y="284"/>
                    <a:pt x="1518" y="287"/>
                  </a:cubicBezTo>
                  <a:cubicBezTo>
                    <a:pt x="1518" y="288"/>
                    <a:pt x="1518" y="289"/>
                    <a:pt x="1518" y="289"/>
                  </a:cubicBezTo>
                  <a:cubicBezTo>
                    <a:pt x="1527" y="288"/>
                    <a:pt x="1536" y="285"/>
                    <a:pt x="1543" y="281"/>
                  </a:cubicBezTo>
                  <a:cubicBezTo>
                    <a:pt x="1540" y="280"/>
                    <a:pt x="1543" y="279"/>
                    <a:pt x="1543" y="278"/>
                  </a:cubicBezTo>
                  <a:lnTo>
                    <a:pt x="1544" y="278"/>
                  </a:lnTo>
                  <a:close/>
                  <a:moveTo>
                    <a:pt x="1521" y="183"/>
                  </a:moveTo>
                  <a:cubicBezTo>
                    <a:pt x="1521" y="186"/>
                    <a:pt x="1525" y="185"/>
                    <a:pt x="1526" y="185"/>
                  </a:cubicBezTo>
                  <a:cubicBezTo>
                    <a:pt x="1525" y="183"/>
                    <a:pt x="1521" y="185"/>
                    <a:pt x="1519" y="183"/>
                  </a:cubicBezTo>
                  <a:lnTo>
                    <a:pt x="1521" y="183"/>
                  </a:lnTo>
                  <a:close/>
                  <a:moveTo>
                    <a:pt x="1526" y="154"/>
                  </a:moveTo>
                  <a:cubicBezTo>
                    <a:pt x="1525" y="150"/>
                    <a:pt x="1523" y="154"/>
                    <a:pt x="1521" y="155"/>
                  </a:cubicBezTo>
                  <a:cubicBezTo>
                    <a:pt x="1521" y="156"/>
                    <a:pt x="1525" y="156"/>
                    <a:pt x="1525" y="154"/>
                  </a:cubicBezTo>
                  <a:lnTo>
                    <a:pt x="1526" y="154"/>
                  </a:lnTo>
                  <a:close/>
                  <a:moveTo>
                    <a:pt x="1526" y="122"/>
                  </a:moveTo>
                  <a:cubicBezTo>
                    <a:pt x="1524" y="122"/>
                    <a:pt x="1523" y="123"/>
                    <a:pt x="1522" y="124"/>
                  </a:cubicBezTo>
                  <a:cubicBezTo>
                    <a:pt x="1522" y="124"/>
                    <a:pt x="1524" y="124"/>
                    <a:pt x="1524" y="122"/>
                  </a:cubicBezTo>
                  <a:lnTo>
                    <a:pt x="1526" y="122"/>
                  </a:lnTo>
                  <a:close/>
                  <a:moveTo>
                    <a:pt x="1528" y="128"/>
                  </a:moveTo>
                  <a:cubicBezTo>
                    <a:pt x="1530" y="128"/>
                    <a:pt x="1533" y="128"/>
                    <a:pt x="1533" y="126"/>
                  </a:cubicBezTo>
                  <a:cubicBezTo>
                    <a:pt x="1529" y="125"/>
                    <a:pt x="1525" y="125"/>
                    <a:pt x="1526" y="129"/>
                  </a:cubicBezTo>
                  <a:lnTo>
                    <a:pt x="1528" y="128"/>
                  </a:lnTo>
                  <a:close/>
                  <a:moveTo>
                    <a:pt x="1534" y="182"/>
                  </a:moveTo>
                  <a:cubicBezTo>
                    <a:pt x="1533" y="182"/>
                    <a:pt x="1529" y="181"/>
                    <a:pt x="1530" y="183"/>
                  </a:cubicBezTo>
                  <a:cubicBezTo>
                    <a:pt x="1530" y="183"/>
                    <a:pt x="1532" y="185"/>
                    <a:pt x="1532" y="182"/>
                  </a:cubicBezTo>
                  <a:lnTo>
                    <a:pt x="1534" y="182"/>
                  </a:lnTo>
                  <a:close/>
                  <a:moveTo>
                    <a:pt x="1531" y="89"/>
                  </a:moveTo>
                  <a:cubicBezTo>
                    <a:pt x="1531" y="87"/>
                    <a:pt x="1535" y="89"/>
                    <a:pt x="1535" y="86"/>
                  </a:cubicBezTo>
                  <a:cubicBezTo>
                    <a:pt x="1533" y="85"/>
                    <a:pt x="1532" y="85"/>
                    <a:pt x="1530" y="86"/>
                  </a:cubicBezTo>
                  <a:cubicBezTo>
                    <a:pt x="1529" y="87"/>
                    <a:pt x="1528" y="89"/>
                    <a:pt x="1529" y="89"/>
                  </a:cubicBezTo>
                  <a:lnTo>
                    <a:pt x="1531" y="89"/>
                  </a:lnTo>
                  <a:close/>
                  <a:moveTo>
                    <a:pt x="1534" y="180"/>
                  </a:moveTo>
                  <a:cubicBezTo>
                    <a:pt x="1536" y="180"/>
                    <a:pt x="1535" y="182"/>
                    <a:pt x="1537" y="182"/>
                  </a:cubicBezTo>
                  <a:cubicBezTo>
                    <a:pt x="1537" y="181"/>
                    <a:pt x="1537" y="180"/>
                    <a:pt x="1537" y="180"/>
                  </a:cubicBezTo>
                  <a:cubicBezTo>
                    <a:pt x="1535" y="180"/>
                    <a:pt x="1532" y="179"/>
                    <a:pt x="1532" y="181"/>
                  </a:cubicBezTo>
                  <a:lnTo>
                    <a:pt x="1534" y="180"/>
                  </a:lnTo>
                  <a:close/>
                  <a:moveTo>
                    <a:pt x="1536" y="155"/>
                  </a:moveTo>
                  <a:cubicBezTo>
                    <a:pt x="1536" y="156"/>
                    <a:pt x="1537" y="157"/>
                    <a:pt x="1539" y="156"/>
                  </a:cubicBezTo>
                  <a:cubicBezTo>
                    <a:pt x="1541" y="156"/>
                    <a:pt x="1534" y="154"/>
                    <a:pt x="1533" y="155"/>
                  </a:cubicBezTo>
                  <a:lnTo>
                    <a:pt x="1536" y="155"/>
                  </a:lnTo>
                  <a:close/>
                  <a:moveTo>
                    <a:pt x="1538" y="195"/>
                  </a:moveTo>
                  <a:cubicBezTo>
                    <a:pt x="1539" y="196"/>
                    <a:pt x="1546" y="194"/>
                    <a:pt x="1543" y="192"/>
                  </a:cubicBezTo>
                  <a:cubicBezTo>
                    <a:pt x="1540" y="194"/>
                    <a:pt x="1537" y="193"/>
                    <a:pt x="1536" y="196"/>
                  </a:cubicBezTo>
                  <a:lnTo>
                    <a:pt x="1538" y="195"/>
                  </a:lnTo>
                  <a:close/>
                  <a:moveTo>
                    <a:pt x="1543" y="117"/>
                  </a:moveTo>
                  <a:cubicBezTo>
                    <a:pt x="1544" y="117"/>
                    <a:pt x="1546" y="117"/>
                    <a:pt x="1547" y="115"/>
                  </a:cubicBezTo>
                  <a:cubicBezTo>
                    <a:pt x="1546" y="114"/>
                    <a:pt x="1544" y="113"/>
                    <a:pt x="1542" y="113"/>
                  </a:cubicBezTo>
                  <a:cubicBezTo>
                    <a:pt x="1541" y="114"/>
                    <a:pt x="1540" y="116"/>
                    <a:pt x="1540" y="118"/>
                  </a:cubicBezTo>
                  <a:lnTo>
                    <a:pt x="1543" y="117"/>
                  </a:lnTo>
                  <a:close/>
                  <a:moveTo>
                    <a:pt x="1543" y="178"/>
                  </a:moveTo>
                  <a:cubicBezTo>
                    <a:pt x="1545" y="178"/>
                    <a:pt x="1547" y="178"/>
                    <a:pt x="1547" y="176"/>
                  </a:cubicBezTo>
                  <a:cubicBezTo>
                    <a:pt x="1544" y="177"/>
                    <a:pt x="1541" y="175"/>
                    <a:pt x="1541" y="178"/>
                  </a:cubicBezTo>
                  <a:lnTo>
                    <a:pt x="1543" y="178"/>
                  </a:lnTo>
                  <a:close/>
                  <a:moveTo>
                    <a:pt x="1547" y="223"/>
                  </a:moveTo>
                  <a:cubicBezTo>
                    <a:pt x="1549" y="223"/>
                    <a:pt x="1551" y="222"/>
                    <a:pt x="1553" y="221"/>
                  </a:cubicBezTo>
                  <a:cubicBezTo>
                    <a:pt x="1550" y="220"/>
                    <a:pt x="1547" y="222"/>
                    <a:pt x="1546" y="223"/>
                  </a:cubicBezTo>
                  <a:lnTo>
                    <a:pt x="1547" y="223"/>
                  </a:lnTo>
                  <a:close/>
                  <a:moveTo>
                    <a:pt x="1551" y="106"/>
                  </a:moveTo>
                  <a:cubicBezTo>
                    <a:pt x="1552" y="107"/>
                    <a:pt x="1554" y="107"/>
                    <a:pt x="1555" y="106"/>
                  </a:cubicBezTo>
                  <a:cubicBezTo>
                    <a:pt x="1555" y="106"/>
                    <a:pt x="1555" y="105"/>
                    <a:pt x="1555" y="105"/>
                  </a:cubicBezTo>
                  <a:cubicBezTo>
                    <a:pt x="1552" y="105"/>
                    <a:pt x="1550" y="105"/>
                    <a:pt x="1550" y="106"/>
                  </a:cubicBezTo>
                  <a:lnTo>
                    <a:pt x="1551" y="106"/>
                  </a:lnTo>
                  <a:close/>
                  <a:moveTo>
                    <a:pt x="1556" y="145"/>
                  </a:moveTo>
                  <a:cubicBezTo>
                    <a:pt x="1558" y="148"/>
                    <a:pt x="1561" y="145"/>
                    <a:pt x="1562" y="143"/>
                  </a:cubicBezTo>
                  <a:cubicBezTo>
                    <a:pt x="1560" y="143"/>
                    <a:pt x="1557" y="143"/>
                    <a:pt x="1556" y="145"/>
                  </a:cubicBezTo>
                  <a:close/>
                  <a:moveTo>
                    <a:pt x="1583" y="351"/>
                  </a:moveTo>
                  <a:cubicBezTo>
                    <a:pt x="1586" y="348"/>
                    <a:pt x="1591" y="349"/>
                    <a:pt x="1593" y="345"/>
                  </a:cubicBezTo>
                  <a:cubicBezTo>
                    <a:pt x="1590" y="347"/>
                    <a:pt x="1582" y="347"/>
                    <a:pt x="1583" y="351"/>
                  </a:cubicBezTo>
                  <a:close/>
                  <a:moveTo>
                    <a:pt x="1591" y="237"/>
                  </a:moveTo>
                  <a:cubicBezTo>
                    <a:pt x="1589" y="237"/>
                    <a:pt x="1587" y="237"/>
                    <a:pt x="1586" y="239"/>
                  </a:cubicBezTo>
                  <a:cubicBezTo>
                    <a:pt x="1589" y="239"/>
                    <a:pt x="1591" y="239"/>
                    <a:pt x="1592" y="237"/>
                  </a:cubicBezTo>
                  <a:lnTo>
                    <a:pt x="1591" y="237"/>
                  </a:lnTo>
                  <a:close/>
                  <a:moveTo>
                    <a:pt x="1649" y="311"/>
                  </a:moveTo>
                  <a:cubicBezTo>
                    <a:pt x="1650" y="311"/>
                    <a:pt x="1653" y="311"/>
                    <a:pt x="1653" y="309"/>
                  </a:cubicBezTo>
                  <a:cubicBezTo>
                    <a:pt x="1653" y="308"/>
                    <a:pt x="1648" y="308"/>
                    <a:pt x="1649" y="311"/>
                  </a:cubicBezTo>
                  <a:close/>
                  <a:moveTo>
                    <a:pt x="1677" y="282"/>
                  </a:moveTo>
                  <a:cubicBezTo>
                    <a:pt x="1678" y="283"/>
                    <a:pt x="1680" y="281"/>
                    <a:pt x="1680" y="280"/>
                  </a:cubicBezTo>
                  <a:cubicBezTo>
                    <a:pt x="1678" y="279"/>
                    <a:pt x="1677" y="279"/>
                    <a:pt x="1677" y="282"/>
                  </a:cubicBezTo>
                  <a:close/>
                  <a:moveTo>
                    <a:pt x="0" y="189"/>
                  </a:moveTo>
                  <a:cubicBezTo>
                    <a:pt x="2" y="189"/>
                    <a:pt x="3" y="192"/>
                    <a:pt x="5" y="193"/>
                  </a:cubicBezTo>
                  <a:cubicBezTo>
                    <a:pt x="5" y="190"/>
                    <a:pt x="1" y="188"/>
                    <a:pt x="0" y="189"/>
                  </a:cubicBezTo>
                  <a:close/>
                  <a:moveTo>
                    <a:pt x="20" y="101"/>
                  </a:moveTo>
                  <a:cubicBezTo>
                    <a:pt x="22" y="103"/>
                    <a:pt x="25" y="108"/>
                    <a:pt x="26" y="108"/>
                  </a:cubicBezTo>
                  <a:cubicBezTo>
                    <a:pt x="26" y="104"/>
                    <a:pt x="25" y="99"/>
                    <a:pt x="23" y="95"/>
                  </a:cubicBezTo>
                  <a:cubicBezTo>
                    <a:pt x="23" y="98"/>
                    <a:pt x="20" y="93"/>
                    <a:pt x="20" y="95"/>
                  </a:cubicBezTo>
                  <a:cubicBezTo>
                    <a:pt x="21" y="96"/>
                    <a:pt x="22" y="97"/>
                    <a:pt x="23" y="99"/>
                  </a:cubicBezTo>
                  <a:cubicBezTo>
                    <a:pt x="22" y="100"/>
                    <a:pt x="20" y="100"/>
                    <a:pt x="20" y="101"/>
                  </a:cubicBezTo>
                  <a:close/>
                  <a:moveTo>
                    <a:pt x="53" y="181"/>
                  </a:moveTo>
                  <a:cubicBezTo>
                    <a:pt x="56" y="179"/>
                    <a:pt x="53" y="176"/>
                    <a:pt x="51" y="174"/>
                  </a:cubicBezTo>
                  <a:cubicBezTo>
                    <a:pt x="51" y="177"/>
                    <a:pt x="48" y="176"/>
                    <a:pt x="48" y="178"/>
                  </a:cubicBezTo>
                  <a:cubicBezTo>
                    <a:pt x="49" y="181"/>
                    <a:pt x="52" y="181"/>
                    <a:pt x="50" y="181"/>
                  </a:cubicBezTo>
                  <a:cubicBezTo>
                    <a:pt x="46" y="178"/>
                    <a:pt x="40" y="173"/>
                    <a:pt x="35" y="172"/>
                  </a:cubicBezTo>
                  <a:cubicBezTo>
                    <a:pt x="37" y="174"/>
                    <a:pt x="39" y="179"/>
                    <a:pt x="43" y="177"/>
                  </a:cubicBezTo>
                  <a:cubicBezTo>
                    <a:pt x="44" y="179"/>
                    <a:pt x="47" y="181"/>
                    <a:pt x="48" y="183"/>
                  </a:cubicBezTo>
                  <a:cubicBezTo>
                    <a:pt x="46" y="183"/>
                    <a:pt x="45" y="183"/>
                    <a:pt x="45" y="185"/>
                  </a:cubicBezTo>
                  <a:cubicBezTo>
                    <a:pt x="47" y="189"/>
                    <a:pt x="53" y="191"/>
                    <a:pt x="51" y="196"/>
                  </a:cubicBezTo>
                  <a:cubicBezTo>
                    <a:pt x="55" y="196"/>
                    <a:pt x="52" y="200"/>
                    <a:pt x="55" y="203"/>
                  </a:cubicBezTo>
                  <a:cubicBezTo>
                    <a:pt x="53" y="204"/>
                    <a:pt x="52" y="203"/>
                    <a:pt x="51" y="204"/>
                  </a:cubicBezTo>
                  <a:cubicBezTo>
                    <a:pt x="51" y="205"/>
                    <a:pt x="52" y="204"/>
                    <a:pt x="51" y="205"/>
                  </a:cubicBezTo>
                  <a:cubicBezTo>
                    <a:pt x="54" y="205"/>
                    <a:pt x="54" y="203"/>
                    <a:pt x="55" y="201"/>
                  </a:cubicBezTo>
                  <a:cubicBezTo>
                    <a:pt x="55" y="199"/>
                    <a:pt x="54" y="199"/>
                    <a:pt x="53" y="198"/>
                  </a:cubicBezTo>
                  <a:cubicBezTo>
                    <a:pt x="53" y="197"/>
                    <a:pt x="55" y="198"/>
                    <a:pt x="55" y="198"/>
                  </a:cubicBezTo>
                  <a:cubicBezTo>
                    <a:pt x="54" y="194"/>
                    <a:pt x="51" y="189"/>
                    <a:pt x="48" y="186"/>
                  </a:cubicBezTo>
                  <a:cubicBezTo>
                    <a:pt x="49" y="186"/>
                    <a:pt x="50" y="186"/>
                    <a:pt x="51" y="186"/>
                  </a:cubicBezTo>
                  <a:cubicBezTo>
                    <a:pt x="51" y="187"/>
                    <a:pt x="51" y="188"/>
                    <a:pt x="51" y="189"/>
                  </a:cubicBezTo>
                  <a:cubicBezTo>
                    <a:pt x="56" y="189"/>
                    <a:pt x="56" y="194"/>
                    <a:pt x="60" y="193"/>
                  </a:cubicBezTo>
                  <a:cubicBezTo>
                    <a:pt x="58" y="189"/>
                    <a:pt x="55" y="185"/>
                    <a:pt x="54" y="181"/>
                  </a:cubicBezTo>
                  <a:lnTo>
                    <a:pt x="53" y="181"/>
                  </a:lnTo>
                  <a:close/>
                  <a:moveTo>
                    <a:pt x="44" y="239"/>
                  </a:moveTo>
                  <a:cubicBezTo>
                    <a:pt x="45" y="239"/>
                    <a:pt x="46" y="238"/>
                    <a:pt x="46" y="236"/>
                  </a:cubicBezTo>
                  <a:cubicBezTo>
                    <a:pt x="43" y="238"/>
                    <a:pt x="42" y="235"/>
                    <a:pt x="40" y="234"/>
                  </a:cubicBezTo>
                  <a:cubicBezTo>
                    <a:pt x="40" y="237"/>
                    <a:pt x="44" y="236"/>
                    <a:pt x="44" y="239"/>
                  </a:cubicBezTo>
                  <a:close/>
                  <a:moveTo>
                    <a:pt x="1089" y="456"/>
                  </a:moveTo>
                  <a:cubicBezTo>
                    <a:pt x="1089" y="455"/>
                    <a:pt x="1089" y="454"/>
                    <a:pt x="1089" y="453"/>
                  </a:cubicBezTo>
                  <a:cubicBezTo>
                    <a:pt x="1087" y="454"/>
                    <a:pt x="1084" y="454"/>
                    <a:pt x="1082" y="453"/>
                  </a:cubicBezTo>
                  <a:cubicBezTo>
                    <a:pt x="1082" y="455"/>
                    <a:pt x="1083" y="455"/>
                    <a:pt x="1083" y="455"/>
                  </a:cubicBezTo>
                  <a:cubicBezTo>
                    <a:pt x="1076" y="455"/>
                    <a:pt x="1071" y="458"/>
                    <a:pt x="1067" y="454"/>
                  </a:cubicBezTo>
                  <a:cubicBezTo>
                    <a:pt x="1066" y="455"/>
                    <a:pt x="1067" y="457"/>
                    <a:pt x="1067" y="457"/>
                  </a:cubicBezTo>
                  <a:cubicBezTo>
                    <a:pt x="1063" y="456"/>
                    <a:pt x="1059" y="455"/>
                    <a:pt x="1055" y="455"/>
                  </a:cubicBezTo>
                  <a:lnTo>
                    <a:pt x="1055" y="453"/>
                  </a:lnTo>
                  <a:cubicBezTo>
                    <a:pt x="1052" y="452"/>
                    <a:pt x="1049" y="454"/>
                    <a:pt x="1048" y="453"/>
                  </a:cubicBezTo>
                  <a:cubicBezTo>
                    <a:pt x="1051" y="454"/>
                    <a:pt x="1048" y="449"/>
                    <a:pt x="1050" y="450"/>
                  </a:cubicBezTo>
                  <a:cubicBezTo>
                    <a:pt x="1056" y="450"/>
                    <a:pt x="1062" y="450"/>
                    <a:pt x="1067" y="450"/>
                  </a:cubicBezTo>
                  <a:cubicBezTo>
                    <a:pt x="1068" y="451"/>
                    <a:pt x="1067" y="451"/>
                    <a:pt x="1067" y="453"/>
                  </a:cubicBezTo>
                  <a:cubicBezTo>
                    <a:pt x="1067" y="454"/>
                    <a:pt x="1068" y="450"/>
                    <a:pt x="1070" y="450"/>
                  </a:cubicBezTo>
                  <a:cubicBezTo>
                    <a:pt x="1070" y="452"/>
                    <a:pt x="1076" y="449"/>
                    <a:pt x="1079" y="450"/>
                  </a:cubicBezTo>
                  <a:cubicBezTo>
                    <a:pt x="1079" y="452"/>
                    <a:pt x="1079" y="452"/>
                    <a:pt x="1080" y="453"/>
                  </a:cubicBezTo>
                  <a:cubicBezTo>
                    <a:pt x="1081" y="446"/>
                    <a:pt x="1090" y="449"/>
                    <a:pt x="1092" y="447"/>
                  </a:cubicBezTo>
                  <a:cubicBezTo>
                    <a:pt x="1078" y="445"/>
                    <a:pt x="1063" y="445"/>
                    <a:pt x="1049" y="448"/>
                  </a:cubicBezTo>
                  <a:cubicBezTo>
                    <a:pt x="998" y="450"/>
                    <a:pt x="936" y="457"/>
                    <a:pt x="886" y="455"/>
                  </a:cubicBezTo>
                  <a:cubicBezTo>
                    <a:pt x="886" y="453"/>
                    <a:pt x="884" y="453"/>
                    <a:pt x="883" y="453"/>
                  </a:cubicBezTo>
                  <a:cubicBezTo>
                    <a:pt x="834" y="454"/>
                    <a:pt x="786" y="452"/>
                    <a:pt x="738" y="446"/>
                  </a:cubicBezTo>
                  <a:cubicBezTo>
                    <a:pt x="743" y="444"/>
                    <a:pt x="762" y="447"/>
                    <a:pt x="770" y="445"/>
                  </a:cubicBezTo>
                  <a:cubicBezTo>
                    <a:pt x="762" y="445"/>
                    <a:pt x="750" y="441"/>
                    <a:pt x="742" y="441"/>
                  </a:cubicBezTo>
                  <a:cubicBezTo>
                    <a:pt x="738" y="441"/>
                    <a:pt x="734" y="444"/>
                    <a:pt x="730" y="443"/>
                  </a:cubicBezTo>
                  <a:cubicBezTo>
                    <a:pt x="714" y="442"/>
                    <a:pt x="697" y="441"/>
                    <a:pt x="679" y="440"/>
                  </a:cubicBezTo>
                  <a:cubicBezTo>
                    <a:pt x="663" y="440"/>
                    <a:pt x="647" y="438"/>
                    <a:pt x="632" y="435"/>
                  </a:cubicBezTo>
                  <a:cubicBezTo>
                    <a:pt x="629" y="434"/>
                    <a:pt x="624" y="434"/>
                    <a:pt x="624" y="435"/>
                  </a:cubicBezTo>
                  <a:cubicBezTo>
                    <a:pt x="624" y="431"/>
                    <a:pt x="613" y="431"/>
                    <a:pt x="612" y="433"/>
                  </a:cubicBezTo>
                  <a:cubicBezTo>
                    <a:pt x="611" y="434"/>
                    <a:pt x="616" y="433"/>
                    <a:pt x="617" y="434"/>
                  </a:cubicBezTo>
                  <a:cubicBezTo>
                    <a:pt x="606" y="434"/>
                    <a:pt x="595" y="433"/>
                    <a:pt x="585" y="432"/>
                  </a:cubicBezTo>
                  <a:cubicBezTo>
                    <a:pt x="587" y="432"/>
                    <a:pt x="589" y="432"/>
                    <a:pt x="588" y="430"/>
                  </a:cubicBezTo>
                  <a:cubicBezTo>
                    <a:pt x="581" y="429"/>
                    <a:pt x="573" y="428"/>
                    <a:pt x="565" y="425"/>
                  </a:cubicBezTo>
                  <a:cubicBezTo>
                    <a:pt x="573" y="425"/>
                    <a:pt x="581" y="426"/>
                    <a:pt x="588" y="429"/>
                  </a:cubicBezTo>
                  <a:cubicBezTo>
                    <a:pt x="588" y="428"/>
                    <a:pt x="588" y="426"/>
                    <a:pt x="590" y="427"/>
                  </a:cubicBezTo>
                  <a:cubicBezTo>
                    <a:pt x="591" y="427"/>
                    <a:pt x="590" y="429"/>
                    <a:pt x="593" y="429"/>
                  </a:cubicBezTo>
                  <a:cubicBezTo>
                    <a:pt x="605" y="429"/>
                    <a:pt x="621" y="431"/>
                    <a:pt x="637" y="432"/>
                  </a:cubicBezTo>
                  <a:cubicBezTo>
                    <a:pt x="649" y="432"/>
                    <a:pt x="661" y="435"/>
                    <a:pt x="673" y="435"/>
                  </a:cubicBezTo>
                  <a:cubicBezTo>
                    <a:pt x="674" y="436"/>
                    <a:pt x="674" y="438"/>
                    <a:pt x="676" y="437"/>
                  </a:cubicBezTo>
                  <a:cubicBezTo>
                    <a:pt x="679" y="435"/>
                    <a:pt x="673" y="437"/>
                    <a:pt x="673" y="435"/>
                  </a:cubicBezTo>
                  <a:lnTo>
                    <a:pt x="678" y="435"/>
                  </a:lnTo>
                  <a:cubicBezTo>
                    <a:pt x="678" y="435"/>
                    <a:pt x="677" y="436"/>
                    <a:pt x="678" y="437"/>
                  </a:cubicBezTo>
                  <a:cubicBezTo>
                    <a:pt x="684" y="435"/>
                    <a:pt x="693" y="437"/>
                    <a:pt x="698" y="435"/>
                  </a:cubicBezTo>
                  <a:cubicBezTo>
                    <a:pt x="698" y="432"/>
                    <a:pt x="695" y="434"/>
                    <a:pt x="698" y="432"/>
                  </a:cubicBezTo>
                  <a:cubicBezTo>
                    <a:pt x="700" y="433"/>
                    <a:pt x="703" y="435"/>
                    <a:pt x="703" y="437"/>
                  </a:cubicBezTo>
                  <a:cubicBezTo>
                    <a:pt x="705" y="434"/>
                    <a:pt x="710" y="438"/>
                    <a:pt x="713" y="437"/>
                  </a:cubicBezTo>
                  <a:cubicBezTo>
                    <a:pt x="711" y="435"/>
                    <a:pt x="713" y="434"/>
                    <a:pt x="709" y="432"/>
                  </a:cubicBezTo>
                  <a:cubicBezTo>
                    <a:pt x="714" y="432"/>
                    <a:pt x="719" y="434"/>
                    <a:pt x="723" y="433"/>
                  </a:cubicBezTo>
                  <a:cubicBezTo>
                    <a:pt x="723" y="434"/>
                    <a:pt x="722" y="434"/>
                    <a:pt x="723" y="436"/>
                  </a:cubicBezTo>
                  <a:cubicBezTo>
                    <a:pt x="726" y="437"/>
                    <a:pt x="723" y="432"/>
                    <a:pt x="726" y="433"/>
                  </a:cubicBezTo>
                  <a:cubicBezTo>
                    <a:pt x="728" y="434"/>
                    <a:pt x="724" y="436"/>
                    <a:pt x="727" y="436"/>
                  </a:cubicBezTo>
                  <a:cubicBezTo>
                    <a:pt x="731" y="436"/>
                    <a:pt x="727" y="433"/>
                    <a:pt x="729" y="434"/>
                  </a:cubicBezTo>
                  <a:cubicBezTo>
                    <a:pt x="729" y="435"/>
                    <a:pt x="729" y="435"/>
                    <a:pt x="729" y="436"/>
                  </a:cubicBezTo>
                  <a:cubicBezTo>
                    <a:pt x="735" y="437"/>
                    <a:pt x="734" y="432"/>
                    <a:pt x="738" y="436"/>
                  </a:cubicBezTo>
                  <a:cubicBezTo>
                    <a:pt x="737" y="436"/>
                    <a:pt x="736" y="436"/>
                    <a:pt x="735" y="437"/>
                  </a:cubicBezTo>
                  <a:cubicBezTo>
                    <a:pt x="740" y="437"/>
                    <a:pt x="741" y="436"/>
                    <a:pt x="745" y="437"/>
                  </a:cubicBezTo>
                  <a:cubicBezTo>
                    <a:pt x="745" y="437"/>
                    <a:pt x="745" y="435"/>
                    <a:pt x="745" y="435"/>
                  </a:cubicBezTo>
                  <a:cubicBezTo>
                    <a:pt x="749" y="436"/>
                    <a:pt x="753" y="436"/>
                    <a:pt x="757" y="435"/>
                  </a:cubicBezTo>
                  <a:cubicBezTo>
                    <a:pt x="758" y="436"/>
                    <a:pt x="759" y="436"/>
                    <a:pt x="759" y="437"/>
                  </a:cubicBezTo>
                  <a:cubicBezTo>
                    <a:pt x="775" y="437"/>
                    <a:pt x="792" y="439"/>
                    <a:pt x="807" y="439"/>
                  </a:cubicBezTo>
                  <a:cubicBezTo>
                    <a:pt x="807" y="440"/>
                    <a:pt x="806" y="440"/>
                    <a:pt x="807" y="440"/>
                  </a:cubicBezTo>
                  <a:cubicBezTo>
                    <a:pt x="815" y="440"/>
                    <a:pt x="822" y="441"/>
                    <a:pt x="830" y="442"/>
                  </a:cubicBezTo>
                  <a:cubicBezTo>
                    <a:pt x="833" y="442"/>
                    <a:pt x="836" y="441"/>
                    <a:pt x="839" y="441"/>
                  </a:cubicBezTo>
                  <a:cubicBezTo>
                    <a:pt x="842" y="441"/>
                    <a:pt x="841" y="443"/>
                    <a:pt x="842" y="443"/>
                  </a:cubicBezTo>
                  <a:cubicBezTo>
                    <a:pt x="849" y="444"/>
                    <a:pt x="857" y="444"/>
                    <a:pt x="864" y="443"/>
                  </a:cubicBezTo>
                  <a:cubicBezTo>
                    <a:pt x="868" y="443"/>
                    <a:pt x="874" y="445"/>
                    <a:pt x="879" y="445"/>
                  </a:cubicBezTo>
                  <a:cubicBezTo>
                    <a:pt x="890" y="445"/>
                    <a:pt x="898" y="443"/>
                    <a:pt x="906" y="443"/>
                  </a:cubicBezTo>
                  <a:cubicBezTo>
                    <a:pt x="906" y="438"/>
                    <a:pt x="896" y="439"/>
                    <a:pt x="892" y="438"/>
                  </a:cubicBezTo>
                  <a:cubicBezTo>
                    <a:pt x="897" y="435"/>
                    <a:pt x="903" y="433"/>
                    <a:pt x="909" y="432"/>
                  </a:cubicBezTo>
                  <a:cubicBezTo>
                    <a:pt x="909" y="433"/>
                    <a:pt x="907" y="433"/>
                    <a:pt x="909" y="435"/>
                  </a:cubicBezTo>
                  <a:cubicBezTo>
                    <a:pt x="912" y="434"/>
                    <a:pt x="916" y="434"/>
                    <a:pt x="919" y="432"/>
                  </a:cubicBezTo>
                  <a:cubicBezTo>
                    <a:pt x="913" y="428"/>
                    <a:pt x="903" y="431"/>
                    <a:pt x="894" y="432"/>
                  </a:cubicBezTo>
                  <a:cubicBezTo>
                    <a:pt x="885" y="433"/>
                    <a:pt x="875" y="433"/>
                    <a:pt x="865" y="432"/>
                  </a:cubicBezTo>
                  <a:cubicBezTo>
                    <a:pt x="887" y="434"/>
                    <a:pt x="905" y="427"/>
                    <a:pt x="923" y="429"/>
                  </a:cubicBezTo>
                  <a:cubicBezTo>
                    <a:pt x="926" y="429"/>
                    <a:pt x="926" y="427"/>
                    <a:pt x="928" y="427"/>
                  </a:cubicBezTo>
                  <a:cubicBezTo>
                    <a:pt x="930" y="430"/>
                    <a:pt x="934" y="428"/>
                    <a:pt x="937" y="428"/>
                  </a:cubicBezTo>
                  <a:cubicBezTo>
                    <a:pt x="939" y="425"/>
                    <a:pt x="933" y="428"/>
                    <a:pt x="934" y="425"/>
                  </a:cubicBezTo>
                  <a:cubicBezTo>
                    <a:pt x="950" y="425"/>
                    <a:pt x="962" y="424"/>
                    <a:pt x="976" y="424"/>
                  </a:cubicBezTo>
                  <a:cubicBezTo>
                    <a:pt x="974" y="424"/>
                    <a:pt x="974" y="424"/>
                    <a:pt x="974" y="426"/>
                  </a:cubicBezTo>
                  <a:cubicBezTo>
                    <a:pt x="961" y="426"/>
                    <a:pt x="951" y="426"/>
                    <a:pt x="939" y="427"/>
                  </a:cubicBezTo>
                  <a:cubicBezTo>
                    <a:pt x="939" y="432"/>
                    <a:pt x="932" y="431"/>
                    <a:pt x="928" y="431"/>
                  </a:cubicBezTo>
                  <a:cubicBezTo>
                    <a:pt x="937" y="432"/>
                    <a:pt x="948" y="432"/>
                    <a:pt x="957" y="430"/>
                  </a:cubicBezTo>
                  <a:cubicBezTo>
                    <a:pt x="963" y="432"/>
                    <a:pt x="967" y="427"/>
                    <a:pt x="973" y="427"/>
                  </a:cubicBezTo>
                  <a:cubicBezTo>
                    <a:pt x="973" y="428"/>
                    <a:pt x="972" y="429"/>
                    <a:pt x="972" y="430"/>
                  </a:cubicBezTo>
                  <a:cubicBezTo>
                    <a:pt x="986" y="431"/>
                    <a:pt x="1005" y="427"/>
                    <a:pt x="1021" y="430"/>
                  </a:cubicBezTo>
                  <a:cubicBezTo>
                    <a:pt x="1016" y="431"/>
                    <a:pt x="1012" y="430"/>
                    <a:pt x="1009" y="432"/>
                  </a:cubicBezTo>
                  <a:cubicBezTo>
                    <a:pt x="1036" y="432"/>
                    <a:pt x="1062" y="430"/>
                    <a:pt x="1087" y="427"/>
                  </a:cubicBezTo>
                  <a:cubicBezTo>
                    <a:pt x="1087" y="426"/>
                    <a:pt x="1087" y="425"/>
                    <a:pt x="1087" y="425"/>
                  </a:cubicBezTo>
                  <a:cubicBezTo>
                    <a:pt x="1087" y="424"/>
                    <a:pt x="1091" y="424"/>
                    <a:pt x="1094" y="425"/>
                  </a:cubicBezTo>
                  <a:cubicBezTo>
                    <a:pt x="1094" y="426"/>
                    <a:pt x="1097" y="427"/>
                    <a:pt x="1097" y="426"/>
                  </a:cubicBezTo>
                  <a:cubicBezTo>
                    <a:pt x="1097" y="425"/>
                    <a:pt x="1095" y="426"/>
                    <a:pt x="1095" y="425"/>
                  </a:cubicBezTo>
                  <a:cubicBezTo>
                    <a:pt x="1103" y="424"/>
                    <a:pt x="1111" y="423"/>
                    <a:pt x="1117" y="423"/>
                  </a:cubicBezTo>
                  <a:cubicBezTo>
                    <a:pt x="1122" y="422"/>
                    <a:pt x="1129" y="423"/>
                    <a:pt x="1133" y="419"/>
                  </a:cubicBezTo>
                  <a:cubicBezTo>
                    <a:pt x="1116" y="422"/>
                    <a:pt x="1099" y="423"/>
                    <a:pt x="1082" y="422"/>
                  </a:cubicBezTo>
                  <a:cubicBezTo>
                    <a:pt x="1089" y="422"/>
                    <a:pt x="1096" y="421"/>
                    <a:pt x="1103" y="420"/>
                  </a:cubicBezTo>
                  <a:cubicBezTo>
                    <a:pt x="1105" y="420"/>
                    <a:pt x="1110" y="422"/>
                    <a:pt x="1111" y="418"/>
                  </a:cubicBezTo>
                  <a:cubicBezTo>
                    <a:pt x="1107" y="419"/>
                    <a:pt x="1103" y="417"/>
                    <a:pt x="1099" y="419"/>
                  </a:cubicBezTo>
                  <a:cubicBezTo>
                    <a:pt x="1098" y="419"/>
                    <a:pt x="1098" y="417"/>
                    <a:pt x="1096" y="418"/>
                  </a:cubicBezTo>
                  <a:cubicBezTo>
                    <a:pt x="1084" y="418"/>
                    <a:pt x="1073" y="423"/>
                    <a:pt x="1061" y="423"/>
                  </a:cubicBezTo>
                  <a:cubicBezTo>
                    <a:pt x="1055" y="423"/>
                    <a:pt x="1049" y="422"/>
                    <a:pt x="1043" y="423"/>
                  </a:cubicBezTo>
                  <a:cubicBezTo>
                    <a:pt x="1021" y="426"/>
                    <a:pt x="999" y="428"/>
                    <a:pt x="977" y="428"/>
                  </a:cubicBezTo>
                  <a:cubicBezTo>
                    <a:pt x="1000" y="420"/>
                    <a:pt x="1038" y="425"/>
                    <a:pt x="1060" y="418"/>
                  </a:cubicBezTo>
                  <a:cubicBezTo>
                    <a:pt x="1047" y="415"/>
                    <a:pt x="1038" y="419"/>
                    <a:pt x="1025" y="418"/>
                  </a:cubicBezTo>
                  <a:cubicBezTo>
                    <a:pt x="1020" y="421"/>
                    <a:pt x="1014" y="423"/>
                    <a:pt x="1009" y="423"/>
                  </a:cubicBezTo>
                  <a:cubicBezTo>
                    <a:pt x="1005" y="423"/>
                    <a:pt x="999" y="423"/>
                    <a:pt x="998" y="421"/>
                  </a:cubicBezTo>
                  <a:cubicBezTo>
                    <a:pt x="1003" y="421"/>
                    <a:pt x="1007" y="419"/>
                    <a:pt x="1010" y="421"/>
                  </a:cubicBezTo>
                  <a:cubicBezTo>
                    <a:pt x="1013" y="416"/>
                    <a:pt x="1021" y="421"/>
                    <a:pt x="1025" y="416"/>
                  </a:cubicBezTo>
                  <a:cubicBezTo>
                    <a:pt x="1050" y="415"/>
                    <a:pt x="1072" y="411"/>
                    <a:pt x="1095" y="409"/>
                  </a:cubicBezTo>
                  <a:cubicBezTo>
                    <a:pt x="1099" y="409"/>
                    <a:pt x="1103" y="408"/>
                    <a:pt x="1106" y="406"/>
                  </a:cubicBezTo>
                  <a:cubicBezTo>
                    <a:pt x="1079" y="409"/>
                    <a:pt x="1051" y="411"/>
                    <a:pt x="1023" y="410"/>
                  </a:cubicBezTo>
                  <a:cubicBezTo>
                    <a:pt x="1017" y="410"/>
                    <a:pt x="1013" y="413"/>
                    <a:pt x="1009" y="410"/>
                  </a:cubicBezTo>
                  <a:cubicBezTo>
                    <a:pt x="1011" y="410"/>
                    <a:pt x="1009" y="408"/>
                    <a:pt x="1009" y="408"/>
                  </a:cubicBezTo>
                  <a:cubicBezTo>
                    <a:pt x="1009" y="414"/>
                    <a:pt x="990" y="413"/>
                    <a:pt x="986" y="412"/>
                  </a:cubicBezTo>
                  <a:cubicBezTo>
                    <a:pt x="993" y="411"/>
                    <a:pt x="999" y="408"/>
                    <a:pt x="1005" y="405"/>
                  </a:cubicBezTo>
                  <a:cubicBezTo>
                    <a:pt x="999" y="405"/>
                    <a:pt x="995" y="406"/>
                    <a:pt x="992" y="405"/>
                  </a:cubicBezTo>
                  <a:cubicBezTo>
                    <a:pt x="1002" y="402"/>
                    <a:pt x="1013" y="402"/>
                    <a:pt x="1023" y="403"/>
                  </a:cubicBezTo>
                  <a:cubicBezTo>
                    <a:pt x="1034" y="403"/>
                    <a:pt x="1044" y="398"/>
                    <a:pt x="1053" y="398"/>
                  </a:cubicBezTo>
                  <a:cubicBezTo>
                    <a:pt x="1067" y="399"/>
                    <a:pt x="1082" y="397"/>
                    <a:pt x="1095" y="393"/>
                  </a:cubicBezTo>
                  <a:cubicBezTo>
                    <a:pt x="1087" y="394"/>
                    <a:pt x="1075" y="393"/>
                    <a:pt x="1067" y="393"/>
                  </a:cubicBezTo>
                  <a:cubicBezTo>
                    <a:pt x="1072" y="391"/>
                    <a:pt x="1078" y="391"/>
                    <a:pt x="1082" y="388"/>
                  </a:cubicBezTo>
                  <a:cubicBezTo>
                    <a:pt x="1081" y="388"/>
                    <a:pt x="1081" y="386"/>
                    <a:pt x="1081" y="385"/>
                  </a:cubicBezTo>
                  <a:cubicBezTo>
                    <a:pt x="1080" y="384"/>
                    <a:pt x="1084" y="385"/>
                    <a:pt x="1084" y="383"/>
                  </a:cubicBezTo>
                  <a:cubicBezTo>
                    <a:pt x="1084" y="382"/>
                    <a:pt x="1076" y="386"/>
                    <a:pt x="1074" y="382"/>
                  </a:cubicBezTo>
                  <a:cubicBezTo>
                    <a:pt x="1091" y="380"/>
                    <a:pt x="1108" y="379"/>
                    <a:pt x="1125" y="379"/>
                  </a:cubicBezTo>
                  <a:cubicBezTo>
                    <a:pt x="1119" y="380"/>
                    <a:pt x="1106" y="378"/>
                    <a:pt x="1105" y="385"/>
                  </a:cubicBezTo>
                  <a:cubicBezTo>
                    <a:pt x="1103" y="384"/>
                    <a:pt x="1103" y="383"/>
                    <a:pt x="1102" y="383"/>
                  </a:cubicBezTo>
                  <a:cubicBezTo>
                    <a:pt x="1102" y="385"/>
                    <a:pt x="1104" y="386"/>
                    <a:pt x="1104" y="388"/>
                  </a:cubicBezTo>
                  <a:cubicBezTo>
                    <a:pt x="1107" y="388"/>
                    <a:pt x="1108" y="386"/>
                    <a:pt x="1111" y="388"/>
                  </a:cubicBezTo>
                  <a:cubicBezTo>
                    <a:pt x="1112" y="386"/>
                    <a:pt x="1109" y="385"/>
                    <a:pt x="1111" y="384"/>
                  </a:cubicBezTo>
                  <a:cubicBezTo>
                    <a:pt x="1112" y="387"/>
                    <a:pt x="1119" y="379"/>
                    <a:pt x="1124" y="384"/>
                  </a:cubicBezTo>
                  <a:cubicBezTo>
                    <a:pt x="1122" y="387"/>
                    <a:pt x="1120" y="384"/>
                    <a:pt x="1119" y="387"/>
                  </a:cubicBezTo>
                  <a:cubicBezTo>
                    <a:pt x="1126" y="387"/>
                    <a:pt x="1133" y="386"/>
                    <a:pt x="1140" y="384"/>
                  </a:cubicBezTo>
                  <a:cubicBezTo>
                    <a:pt x="1141" y="386"/>
                    <a:pt x="1144" y="386"/>
                    <a:pt x="1145" y="385"/>
                  </a:cubicBezTo>
                  <a:cubicBezTo>
                    <a:pt x="1146" y="385"/>
                    <a:pt x="1147" y="384"/>
                    <a:pt x="1147" y="384"/>
                  </a:cubicBezTo>
                  <a:cubicBezTo>
                    <a:pt x="1147" y="381"/>
                    <a:pt x="1145" y="386"/>
                    <a:pt x="1145" y="384"/>
                  </a:cubicBezTo>
                  <a:cubicBezTo>
                    <a:pt x="1145" y="381"/>
                    <a:pt x="1147" y="382"/>
                    <a:pt x="1149" y="382"/>
                  </a:cubicBezTo>
                  <a:cubicBezTo>
                    <a:pt x="1151" y="383"/>
                    <a:pt x="1149" y="383"/>
                    <a:pt x="1149" y="385"/>
                  </a:cubicBezTo>
                  <a:cubicBezTo>
                    <a:pt x="1152" y="385"/>
                    <a:pt x="1155" y="384"/>
                    <a:pt x="1158" y="383"/>
                  </a:cubicBezTo>
                  <a:cubicBezTo>
                    <a:pt x="1158" y="383"/>
                    <a:pt x="1156" y="382"/>
                    <a:pt x="1158" y="382"/>
                  </a:cubicBezTo>
                  <a:cubicBezTo>
                    <a:pt x="1162" y="381"/>
                    <a:pt x="1171" y="383"/>
                    <a:pt x="1172" y="378"/>
                  </a:cubicBezTo>
                  <a:cubicBezTo>
                    <a:pt x="1185" y="380"/>
                    <a:pt x="1199" y="378"/>
                    <a:pt x="1211" y="374"/>
                  </a:cubicBezTo>
                  <a:cubicBezTo>
                    <a:pt x="1213" y="374"/>
                    <a:pt x="1216" y="374"/>
                    <a:pt x="1214" y="375"/>
                  </a:cubicBezTo>
                  <a:cubicBezTo>
                    <a:pt x="1225" y="373"/>
                    <a:pt x="1235" y="373"/>
                    <a:pt x="1246" y="374"/>
                  </a:cubicBezTo>
                  <a:cubicBezTo>
                    <a:pt x="1247" y="373"/>
                    <a:pt x="1249" y="372"/>
                    <a:pt x="1250" y="371"/>
                  </a:cubicBezTo>
                  <a:cubicBezTo>
                    <a:pt x="1257" y="371"/>
                    <a:pt x="1264" y="369"/>
                    <a:pt x="1271" y="368"/>
                  </a:cubicBezTo>
                  <a:cubicBezTo>
                    <a:pt x="1271" y="368"/>
                    <a:pt x="1272" y="369"/>
                    <a:pt x="1273" y="369"/>
                  </a:cubicBezTo>
                  <a:cubicBezTo>
                    <a:pt x="1278" y="369"/>
                    <a:pt x="1286" y="364"/>
                    <a:pt x="1293" y="368"/>
                  </a:cubicBezTo>
                  <a:cubicBezTo>
                    <a:pt x="1293" y="370"/>
                    <a:pt x="1288" y="368"/>
                    <a:pt x="1288" y="369"/>
                  </a:cubicBezTo>
                  <a:cubicBezTo>
                    <a:pt x="1290" y="371"/>
                    <a:pt x="1293" y="369"/>
                    <a:pt x="1297" y="369"/>
                  </a:cubicBezTo>
                  <a:cubicBezTo>
                    <a:pt x="1297" y="368"/>
                    <a:pt x="1297" y="367"/>
                    <a:pt x="1297" y="366"/>
                  </a:cubicBezTo>
                  <a:cubicBezTo>
                    <a:pt x="1305" y="364"/>
                    <a:pt x="1314" y="368"/>
                    <a:pt x="1320" y="364"/>
                  </a:cubicBezTo>
                  <a:cubicBezTo>
                    <a:pt x="1316" y="359"/>
                    <a:pt x="1307" y="366"/>
                    <a:pt x="1304" y="362"/>
                  </a:cubicBezTo>
                  <a:cubicBezTo>
                    <a:pt x="1321" y="357"/>
                    <a:pt x="1338" y="353"/>
                    <a:pt x="1356" y="351"/>
                  </a:cubicBezTo>
                  <a:cubicBezTo>
                    <a:pt x="1358" y="349"/>
                    <a:pt x="1362" y="349"/>
                    <a:pt x="1364" y="347"/>
                  </a:cubicBezTo>
                  <a:cubicBezTo>
                    <a:pt x="1346" y="346"/>
                    <a:pt x="1323" y="355"/>
                    <a:pt x="1302" y="357"/>
                  </a:cubicBezTo>
                  <a:cubicBezTo>
                    <a:pt x="1301" y="359"/>
                    <a:pt x="1297" y="359"/>
                    <a:pt x="1296" y="361"/>
                  </a:cubicBezTo>
                  <a:cubicBezTo>
                    <a:pt x="1289" y="361"/>
                    <a:pt x="1280" y="365"/>
                    <a:pt x="1275" y="364"/>
                  </a:cubicBezTo>
                  <a:cubicBezTo>
                    <a:pt x="1276" y="364"/>
                    <a:pt x="1276" y="365"/>
                    <a:pt x="1275" y="366"/>
                  </a:cubicBezTo>
                  <a:cubicBezTo>
                    <a:pt x="1274" y="366"/>
                    <a:pt x="1272" y="366"/>
                    <a:pt x="1270" y="364"/>
                  </a:cubicBezTo>
                  <a:cubicBezTo>
                    <a:pt x="1270" y="365"/>
                    <a:pt x="1271" y="365"/>
                    <a:pt x="1270" y="366"/>
                  </a:cubicBezTo>
                  <a:cubicBezTo>
                    <a:pt x="1266" y="363"/>
                    <a:pt x="1262" y="368"/>
                    <a:pt x="1257" y="366"/>
                  </a:cubicBezTo>
                  <a:cubicBezTo>
                    <a:pt x="1257" y="365"/>
                    <a:pt x="1259" y="366"/>
                    <a:pt x="1259" y="364"/>
                  </a:cubicBezTo>
                  <a:cubicBezTo>
                    <a:pt x="1240" y="365"/>
                    <a:pt x="1218" y="367"/>
                    <a:pt x="1197" y="371"/>
                  </a:cubicBezTo>
                  <a:cubicBezTo>
                    <a:pt x="1195" y="372"/>
                    <a:pt x="1199" y="374"/>
                    <a:pt x="1197" y="375"/>
                  </a:cubicBezTo>
                  <a:cubicBezTo>
                    <a:pt x="1192" y="372"/>
                    <a:pt x="1187" y="376"/>
                    <a:pt x="1182" y="375"/>
                  </a:cubicBezTo>
                  <a:cubicBezTo>
                    <a:pt x="1182" y="373"/>
                    <a:pt x="1184" y="373"/>
                    <a:pt x="1182" y="372"/>
                  </a:cubicBezTo>
                  <a:cubicBezTo>
                    <a:pt x="1175" y="373"/>
                    <a:pt x="1172" y="372"/>
                    <a:pt x="1168" y="374"/>
                  </a:cubicBezTo>
                  <a:cubicBezTo>
                    <a:pt x="1172" y="374"/>
                    <a:pt x="1173" y="373"/>
                    <a:pt x="1174" y="375"/>
                  </a:cubicBezTo>
                  <a:cubicBezTo>
                    <a:pt x="1171" y="374"/>
                    <a:pt x="1160" y="379"/>
                    <a:pt x="1157" y="375"/>
                  </a:cubicBezTo>
                  <a:cubicBezTo>
                    <a:pt x="1160" y="375"/>
                    <a:pt x="1165" y="375"/>
                    <a:pt x="1166" y="373"/>
                  </a:cubicBezTo>
                  <a:cubicBezTo>
                    <a:pt x="1158" y="374"/>
                    <a:pt x="1150" y="374"/>
                    <a:pt x="1142" y="373"/>
                  </a:cubicBezTo>
                  <a:cubicBezTo>
                    <a:pt x="1150" y="370"/>
                    <a:pt x="1163" y="372"/>
                    <a:pt x="1170" y="368"/>
                  </a:cubicBezTo>
                  <a:cubicBezTo>
                    <a:pt x="1159" y="365"/>
                    <a:pt x="1149" y="372"/>
                    <a:pt x="1139" y="370"/>
                  </a:cubicBezTo>
                  <a:lnTo>
                    <a:pt x="1137" y="372"/>
                  </a:lnTo>
                  <a:cubicBezTo>
                    <a:pt x="1100" y="374"/>
                    <a:pt x="1058" y="377"/>
                    <a:pt x="1014" y="380"/>
                  </a:cubicBezTo>
                  <a:lnTo>
                    <a:pt x="1014" y="380"/>
                  </a:lnTo>
                  <a:cubicBezTo>
                    <a:pt x="1015" y="380"/>
                    <a:pt x="1016" y="379"/>
                    <a:pt x="1016" y="378"/>
                  </a:cubicBezTo>
                  <a:cubicBezTo>
                    <a:pt x="999" y="380"/>
                    <a:pt x="982" y="381"/>
                    <a:pt x="965" y="380"/>
                  </a:cubicBezTo>
                  <a:cubicBezTo>
                    <a:pt x="963" y="382"/>
                    <a:pt x="960" y="383"/>
                    <a:pt x="959" y="379"/>
                  </a:cubicBezTo>
                  <a:cubicBezTo>
                    <a:pt x="963" y="380"/>
                    <a:pt x="967" y="376"/>
                    <a:pt x="973" y="374"/>
                  </a:cubicBezTo>
                  <a:cubicBezTo>
                    <a:pt x="973" y="375"/>
                    <a:pt x="973" y="377"/>
                    <a:pt x="975" y="377"/>
                  </a:cubicBezTo>
                  <a:cubicBezTo>
                    <a:pt x="976" y="374"/>
                    <a:pt x="986" y="373"/>
                    <a:pt x="988" y="375"/>
                  </a:cubicBezTo>
                  <a:cubicBezTo>
                    <a:pt x="985" y="376"/>
                    <a:pt x="981" y="376"/>
                    <a:pt x="978" y="377"/>
                  </a:cubicBezTo>
                  <a:cubicBezTo>
                    <a:pt x="984" y="379"/>
                    <a:pt x="990" y="378"/>
                    <a:pt x="995" y="375"/>
                  </a:cubicBezTo>
                  <a:cubicBezTo>
                    <a:pt x="989" y="374"/>
                    <a:pt x="977" y="373"/>
                    <a:pt x="968" y="372"/>
                  </a:cubicBezTo>
                  <a:cubicBezTo>
                    <a:pt x="968" y="371"/>
                    <a:pt x="969" y="371"/>
                    <a:pt x="968" y="370"/>
                  </a:cubicBezTo>
                  <a:cubicBezTo>
                    <a:pt x="954" y="367"/>
                    <a:pt x="936" y="374"/>
                    <a:pt x="920" y="370"/>
                  </a:cubicBezTo>
                  <a:cubicBezTo>
                    <a:pt x="918" y="370"/>
                    <a:pt x="915" y="374"/>
                    <a:pt x="914" y="370"/>
                  </a:cubicBezTo>
                  <a:cubicBezTo>
                    <a:pt x="924" y="367"/>
                    <a:pt x="936" y="366"/>
                    <a:pt x="947" y="368"/>
                  </a:cubicBezTo>
                  <a:cubicBezTo>
                    <a:pt x="947" y="366"/>
                    <a:pt x="947" y="365"/>
                    <a:pt x="949" y="366"/>
                  </a:cubicBezTo>
                  <a:cubicBezTo>
                    <a:pt x="963" y="366"/>
                    <a:pt x="977" y="365"/>
                    <a:pt x="991" y="363"/>
                  </a:cubicBezTo>
                  <a:cubicBezTo>
                    <a:pt x="991" y="364"/>
                    <a:pt x="994" y="363"/>
                    <a:pt x="993" y="366"/>
                  </a:cubicBezTo>
                  <a:cubicBezTo>
                    <a:pt x="992" y="369"/>
                    <a:pt x="989" y="366"/>
                    <a:pt x="989" y="369"/>
                  </a:cubicBezTo>
                  <a:cubicBezTo>
                    <a:pt x="990" y="370"/>
                    <a:pt x="992" y="371"/>
                    <a:pt x="993" y="371"/>
                  </a:cubicBezTo>
                  <a:cubicBezTo>
                    <a:pt x="995" y="371"/>
                    <a:pt x="992" y="368"/>
                    <a:pt x="995" y="369"/>
                  </a:cubicBezTo>
                  <a:cubicBezTo>
                    <a:pt x="995" y="372"/>
                    <a:pt x="1000" y="372"/>
                    <a:pt x="1002" y="371"/>
                  </a:cubicBezTo>
                  <a:cubicBezTo>
                    <a:pt x="999" y="370"/>
                    <a:pt x="1009" y="369"/>
                    <a:pt x="1012" y="369"/>
                  </a:cubicBezTo>
                  <a:cubicBezTo>
                    <a:pt x="1012" y="370"/>
                    <a:pt x="1012" y="371"/>
                    <a:pt x="1012" y="371"/>
                  </a:cubicBezTo>
                  <a:cubicBezTo>
                    <a:pt x="1015" y="366"/>
                    <a:pt x="1024" y="370"/>
                    <a:pt x="1029" y="369"/>
                  </a:cubicBezTo>
                  <a:cubicBezTo>
                    <a:pt x="1027" y="369"/>
                    <a:pt x="1027" y="367"/>
                    <a:pt x="1029" y="367"/>
                  </a:cubicBezTo>
                  <a:cubicBezTo>
                    <a:pt x="1029" y="372"/>
                    <a:pt x="1036" y="367"/>
                    <a:pt x="1038" y="370"/>
                  </a:cubicBezTo>
                  <a:cubicBezTo>
                    <a:pt x="1035" y="372"/>
                    <a:pt x="1031" y="373"/>
                    <a:pt x="1027" y="373"/>
                  </a:cubicBezTo>
                  <a:cubicBezTo>
                    <a:pt x="1036" y="376"/>
                    <a:pt x="1046" y="375"/>
                    <a:pt x="1055" y="371"/>
                  </a:cubicBezTo>
                  <a:cubicBezTo>
                    <a:pt x="1055" y="372"/>
                    <a:pt x="1059" y="373"/>
                    <a:pt x="1059" y="372"/>
                  </a:cubicBezTo>
                  <a:cubicBezTo>
                    <a:pt x="1059" y="371"/>
                    <a:pt x="1058" y="370"/>
                    <a:pt x="1059" y="370"/>
                  </a:cubicBezTo>
                  <a:cubicBezTo>
                    <a:pt x="1091" y="369"/>
                    <a:pt x="1124" y="365"/>
                    <a:pt x="1156" y="360"/>
                  </a:cubicBezTo>
                  <a:cubicBezTo>
                    <a:pt x="1158" y="364"/>
                    <a:pt x="1162" y="360"/>
                    <a:pt x="1166" y="360"/>
                  </a:cubicBezTo>
                  <a:cubicBezTo>
                    <a:pt x="1175" y="359"/>
                    <a:pt x="1188" y="359"/>
                    <a:pt x="1195" y="358"/>
                  </a:cubicBezTo>
                  <a:cubicBezTo>
                    <a:pt x="1204" y="356"/>
                    <a:pt x="1215" y="358"/>
                    <a:pt x="1221" y="352"/>
                  </a:cubicBezTo>
                  <a:cubicBezTo>
                    <a:pt x="1218" y="352"/>
                    <a:pt x="1213" y="354"/>
                    <a:pt x="1213" y="352"/>
                  </a:cubicBezTo>
                  <a:cubicBezTo>
                    <a:pt x="1217" y="350"/>
                    <a:pt x="1222" y="349"/>
                    <a:pt x="1227" y="350"/>
                  </a:cubicBezTo>
                  <a:lnTo>
                    <a:pt x="1229" y="348"/>
                  </a:lnTo>
                  <a:cubicBezTo>
                    <a:pt x="1241" y="348"/>
                    <a:pt x="1266" y="345"/>
                    <a:pt x="1281" y="345"/>
                  </a:cubicBezTo>
                  <a:cubicBezTo>
                    <a:pt x="1281" y="344"/>
                    <a:pt x="1281" y="343"/>
                    <a:pt x="1281" y="343"/>
                  </a:cubicBezTo>
                  <a:cubicBezTo>
                    <a:pt x="1292" y="343"/>
                    <a:pt x="1301" y="335"/>
                    <a:pt x="1310" y="340"/>
                  </a:cubicBezTo>
                  <a:cubicBezTo>
                    <a:pt x="1313" y="336"/>
                    <a:pt x="1320" y="336"/>
                    <a:pt x="1323" y="333"/>
                  </a:cubicBezTo>
                  <a:cubicBezTo>
                    <a:pt x="1325" y="335"/>
                    <a:pt x="1329" y="335"/>
                    <a:pt x="1330" y="333"/>
                  </a:cubicBezTo>
                  <a:cubicBezTo>
                    <a:pt x="1328" y="333"/>
                    <a:pt x="1327" y="335"/>
                    <a:pt x="1326" y="333"/>
                  </a:cubicBezTo>
                  <a:cubicBezTo>
                    <a:pt x="1328" y="329"/>
                    <a:pt x="1334" y="329"/>
                    <a:pt x="1339" y="329"/>
                  </a:cubicBezTo>
                  <a:cubicBezTo>
                    <a:pt x="1339" y="328"/>
                    <a:pt x="1328" y="326"/>
                    <a:pt x="1331" y="329"/>
                  </a:cubicBezTo>
                  <a:cubicBezTo>
                    <a:pt x="1328" y="328"/>
                    <a:pt x="1323" y="330"/>
                    <a:pt x="1318" y="331"/>
                  </a:cubicBezTo>
                  <a:cubicBezTo>
                    <a:pt x="1315" y="332"/>
                    <a:pt x="1311" y="332"/>
                    <a:pt x="1308" y="333"/>
                  </a:cubicBezTo>
                  <a:cubicBezTo>
                    <a:pt x="1306" y="334"/>
                    <a:pt x="1305" y="336"/>
                    <a:pt x="1304" y="337"/>
                  </a:cubicBezTo>
                  <a:cubicBezTo>
                    <a:pt x="1294" y="340"/>
                    <a:pt x="1295" y="332"/>
                    <a:pt x="1290" y="333"/>
                  </a:cubicBezTo>
                  <a:cubicBezTo>
                    <a:pt x="1290" y="334"/>
                    <a:pt x="1291" y="334"/>
                    <a:pt x="1291" y="335"/>
                  </a:cubicBezTo>
                  <a:cubicBezTo>
                    <a:pt x="1292" y="335"/>
                    <a:pt x="1289" y="335"/>
                    <a:pt x="1288" y="336"/>
                  </a:cubicBezTo>
                  <a:cubicBezTo>
                    <a:pt x="1290" y="336"/>
                    <a:pt x="1293" y="336"/>
                    <a:pt x="1293" y="338"/>
                  </a:cubicBezTo>
                  <a:cubicBezTo>
                    <a:pt x="1290" y="338"/>
                    <a:pt x="1288" y="337"/>
                    <a:pt x="1286" y="337"/>
                  </a:cubicBezTo>
                  <a:cubicBezTo>
                    <a:pt x="1286" y="337"/>
                    <a:pt x="1286" y="339"/>
                    <a:pt x="1286" y="339"/>
                  </a:cubicBezTo>
                  <a:cubicBezTo>
                    <a:pt x="1273" y="342"/>
                    <a:pt x="1261" y="342"/>
                    <a:pt x="1248" y="340"/>
                  </a:cubicBezTo>
                  <a:cubicBezTo>
                    <a:pt x="1248" y="344"/>
                    <a:pt x="1241" y="345"/>
                    <a:pt x="1238" y="345"/>
                  </a:cubicBezTo>
                  <a:cubicBezTo>
                    <a:pt x="1222" y="347"/>
                    <a:pt x="1206" y="349"/>
                    <a:pt x="1190" y="354"/>
                  </a:cubicBezTo>
                  <a:cubicBezTo>
                    <a:pt x="1189" y="354"/>
                    <a:pt x="1188" y="353"/>
                    <a:pt x="1187" y="352"/>
                  </a:cubicBezTo>
                  <a:cubicBezTo>
                    <a:pt x="1186" y="352"/>
                    <a:pt x="1188" y="355"/>
                    <a:pt x="1186" y="355"/>
                  </a:cubicBezTo>
                  <a:cubicBezTo>
                    <a:pt x="1183" y="355"/>
                    <a:pt x="1187" y="353"/>
                    <a:pt x="1186" y="353"/>
                  </a:cubicBezTo>
                  <a:cubicBezTo>
                    <a:pt x="1184" y="353"/>
                    <a:pt x="1178" y="358"/>
                    <a:pt x="1175" y="354"/>
                  </a:cubicBezTo>
                  <a:cubicBezTo>
                    <a:pt x="1175" y="357"/>
                    <a:pt x="1172" y="357"/>
                    <a:pt x="1170" y="357"/>
                  </a:cubicBezTo>
                  <a:cubicBezTo>
                    <a:pt x="1168" y="350"/>
                    <a:pt x="1150" y="361"/>
                    <a:pt x="1143" y="357"/>
                  </a:cubicBezTo>
                  <a:cubicBezTo>
                    <a:pt x="1162" y="355"/>
                    <a:pt x="1181" y="351"/>
                    <a:pt x="1198" y="348"/>
                  </a:cubicBezTo>
                  <a:cubicBezTo>
                    <a:pt x="1196" y="348"/>
                    <a:pt x="1197" y="345"/>
                    <a:pt x="1198" y="344"/>
                  </a:cubicBezTo>
                  <a:cubicBezTo>
                    <a:pt x="1214" y="343"/>
                    <a:pt x="1235" y="339"/>
                    <a:pt x="1246" y="340"/>
                  </a:cubicBezTo>
                  <a:cubicBezTo>
                    <a:pt x="1245" y="340"/>
                    <a:pt x="1244" y="340"/>
                    <a:pt x="1244" y="341"/>
                  </a:cubicBezTo>
                  <a:cubicBezTo>
                    <a:pt x="1247" y="338"/>
                    <a:pt x="1250" y="340"/>
                    <a:pt x="1254" y="338"/>
                  </a:cubicBezTo>
                  <a:cubicBezTo>
                    <a:pt x="1262" y="342"/>
                    <a:pt x="1274" y="334"/>
                    <a:pt x="1280" y="333"/>
                  </a:cubicBezTo>
                  <a:cubicBezTo>
                    <a:pt x="1279" y="333"/>
                    <a:pt x="1279" y="333"/>
                    <a:pt x="1280" y="331"/>
                  </a:cubicBezTo>
                  <a:cubicBezTo>
                    <a:pt x="1289" y="334"/>
                    <a:pt x="1299" y="325"/>
                    <a:pt x="1309" y="327"/>
                  </a:cubicBezTo>
                  <a:cubicBezTo>
                    <a:pt x="1311" y="327"/>
                    <a:pt x="1308" y="325"/>
                    <a:pt x="1311" y="325"/>
                  </a:cubicBezTo>
                  <a:cubicBezTo>
                    <a:pt x="1338" y="322"/>
                    <a:pt x="1366" y="316"/>
                    <a:pt x="1393" y="309"/>
                  </a:cubicBezTo>
                  <a:cubicBezTo>
                    <a:pt x="1373" y="309"/>
                    <a:pt x="1357" y="317"/>
                    <a:pt x="1340" y="318"/>
                  </a:cubicBezTo>
                  <a:cubicBezTo>
                    <a:pt x="1341" y="317"/>
                    <a:pt x="1344" y="317"/>
                    <a:pt x="1345" y="318"/>
                  </a:cubicBezTo>
                  <a:cubicBezTo>
                    <a:pt x="1345" y="316"/>
                    <a:pt x="1345" y="316"/>
                    <a:pt x="1345" y="315"/>
                  </a:cubicBezTo>
                  <a:cubicBezTo>
                    <a:pt x="1354" y="314"/>
                    <a:pt x="1363" y="312"/>
                    <a:pt x="1372" y="308"/>
                  </a:cubicBezTo>
                  <a:cubicBezTo>
                    <a:pt x="1360" y="310"/>
                    <a:pt x="1343" y="315"/>
                    <a:pt x="1329" y="317"/>
                  </a:cubicBezTo>
                  <a:cubicBezTo>
                    <a:pt x="1329" y="315"/>
                    <a:pt x="1332" y="317"/>
                    <a:pt x="1331" y="314"/>
                  </a:cubicBezTo>
                  <a:cubicBezTo>
                    <a:pt x="1326" y="317"/>
                    <a:pt x="1321" y="318"/>
                    <a:pt x="1315" y="317"/>
                  </a:cubicBezTo>
                  <a:cubicBezTo>
                    <a:pt x="1315" y="317"/>
                    <a:pt x="1315" y="317"/>
                    <a:pt x="1316" y="319"/>
                  </a:cubicBezTo>
                  <a:cubicBezTo>
                    <a:pt x="1313" y="321"/>
                    <a:pt x="1309" y="319"/>
                    <a:pt x="1307" y="319"/>
                  </a:cubicBezTo>
                  <a:cubicBezTo>
                    <a:pt x="1307" y="319"/>
                    <a:pt x="1308" y="319"/>
                    <a:pt x="1307" y="320"/>
                  </a:cubicBezTo>
                  <a:cubicBezTo>
                    <a:pt x="1304" y="320"/>
                    <a:pt x="1303" y="321"/>
                    <a:pt x="1300" y="320"/>
                  </a:cubicBezTo>
                  <a:cubicBezTo>
                    <a:pt x="1300" y="319"/>
                    <a:pt x="1302" y="319"/>
                    <a:pt x="1300" y="317"/>
                  </a:cubicBezTo>
                  <a:cubicBezTo>
                    <a:pt x="1298" y="316"/>
                    <a:pt x="1294" y="317"/>
                    <a:pt x="1290" y="319"/>
                  </a:cubicBezTo>
                  <a:cubicBezTo>
                    <a:pt x="1292" y="321"/>
                    <a:pt x="1294" y="319"/>
                    <a:pt x="1295" y="321"/>
                  </a:cubicBezTo>
                  <a:cubicBezTo>
                    <a:pt x="1291" y="322"/>
                    <a:pt x="1291" y="320"/>
                    <a:pt x="1288" y="320"/>
                  </a:cubicBezTo>
                  <a:cubicBezTo>
                    <a:pt x="1275" y="325"/>
                    <a:pt x="1263" y="324"/>
                    <a:pt x="1252" y="328"/>
                  </a:cubicBezTo>
                  <a:cubicBezTo>
                    <a:pt x="1253" y="326"/>
                    <a:pt x="1249" y="326"/>
                    <a:pt x="1252" y="325"/>
                  </a:cubicBezTo>
                  <a:cubicBezTo>
                    <a:pt x="1255" y="324"/>
                    <a:pt x="1256" y="324"/>
                    <a:pt x="1261" y="323"/>
                  </a:cubicBezTo>
                  <a:cubicBezTo>
                    <a:pt x="1266" y="322"/>
                    <a:pt x="1262" y="322"/>
                    <a:pt x="1260" y="323"/>
                  </a:cubicBezTo>
                  <a:cubicBezTo>
                    <a:pt x="1257" y="324"/>
                    <a:pt x="1250" y="323"/>
                    <a:pt x="1247" y="326"/>
                  </a:cubicBezTo>
                  <a:cubicBezTo>
                    <a:pt x="1248" y="328"/>
                    <a:pt x="1250" y="324"/>
                    <a:pt x="1250" y="327"/>
                  </a:cubicBezTo>
                  <a:cubicBezTo>
                    <a:pt x="1238" y="330"/>
                    <a:pt x="1226" y="333"/>
                    <a:pt x="1213" y="334"/>
                  </a:cubicBezTo>
                  <a:cubicBezTo>
                    <a:pt x="1211" y="334"/>
                    <a:pt x="1212" y="332"/>
                    <a:pt x="1210" y="333"/>
                  </a:cubicBezTo>
                  <a:cubicBezTo>
                    <a:pt x="1208" y="333"/>
                    <a:pt x="1200" y="337"/>
                    <a:pt x="1204" y="333"/>
                  </a:cubicBezTo>
                  <a:cubicBezTo>
                    <a:pt x="1203" y="333"/>
                    <a:pt x="1202" y="334"/>
                    <a:pt x="1201" y="334"/>
                  </a:cubicBezTo>
                  <a:cubicBezTo>
                    <a:pt x="1199" y="330"/>
                    <a:pt x="1190" y="333"/>
                    <a:pt x="1185" y="334"/>
                  </a:cubicBezTo>
                  <a:cubicBezTo>
                    <a:pt x="1185" y="336"/>
                    <a:pt x="1189" y="334"/>
                    <a:pt x="1188" y="336"/>
                  </a:cubicBezTo>
                  <a:cubicBezTo>
                    <a:pt x="1181" y="336"/>
                    <a:pt x="1177" y="340"/>
                    <a:pt x="1172" y="336"/>
                  </a:cubicBezTo>
                  <a:cubicBezTo>
                    <a:pt x="1173" y="337"/>
                    <a:pt x="1172" y="338"/>
                    <a:pt x="1171" y="338"/>
                  </a:cubicBezTo>
                  <a:cubicBezTo>
                    <a:pt x="1158" y="340"/>
                    <a:pt x="1139" y="341"/>
                    <a:pt x="1122" y="343"/>
                  </a:cubicBezTo>
                  <a:cubicBezTo>
                    <a:pt x="1121" y="344"/>
                    <a:pt x="1122" y="346"/>
                    <a:pt x="1119" y="345"/>
                  </a:cubicBezTo>
                  <a:cubicBezTo>
                    <a:pt x="1117" y="345"/>
                    <a:pt x="1112" y="343"/>
                    <a:pt x="1110" y="345"/>
                  </a:cubicBezTo>
                  <a:cubicBezTo>
                    <a:pt x="1111" y="344"/>
                    <a:pt x="1101" y="342"/>
                    <a:pt x="1100" y="345"/>
                  </a:cubicBezTo>
                  <a:cubicBezTo>
                    <a:pt x="1098" y="341"/>
                    <a:pt x="1088" y="344"/>
                    <a:pt x="1084" y="347"/>
                  </a:cubicBezTo>
                  <a:cubicBezTo>
                    <a:pt x="1082" y="343"/>
                    <a:pt x="1077" y="347"/>
                    <a:pt x="1074" y="344"/>
                  </a:cubicBezTo>
                  <a:cubicBezTo>
                    <a:pt x="1071" y="348"/>
                    <a:pt x="1063" y="349"/>
                    <a:pt x="1058" y="347"/>
                  </a:cubicBezTo>
                  <a:cubicBezTo>
                    <a:pt x="1056" y="350"/>
                    <a:pt x="1051" y="351"/>
                    <a:pt x="1048" y="349"/>
                  </a:cubicBezTo>
                  <a:cubicBezTo>
                    <a:pt x="1049" y="349"/>
                    <a:pt x="1050" y="348"/>
                    <a:pt x="1051" y="347"/>
                  </a:cubicBezTo>
                  <a:cubicBezTo>
                    <a:pt x="1047" y="347"/>
                    <a:pt x="1039" y="351"/>
                    <a:pt x="1037" y="347"/>
                  </a:cubicBezTo>
                  <a:cubicBezTo>
                    <a:pt x="1040" y="349"/>
                    <a:pt x="1043" y="347"/>
                    <a:pt x="1045" y="345"/>
                  </a:cubicBezTo>
                  <a:cubicBezTo>
                    <a:pt x="1046" y="348"/>
                    <a:pt x="1056" y="346"/>
                    <a:pt x="1051" y="345"/>
                  </a:cubicBezTo>
                  <a:cubicBezTo>
                    <a:pt x="1058" y="345"/>
                    <a:pt x="1060" y="348"/>
                    <a:pt x="1066" y="345"/>
                  </a:cubicBezTo>
                  <a:cubicBezTo>
                    <a:pt x="1064" y="345"/>
                    <a:pt x="1063" y="345"/>
                    <a:pt x="1063" y="344"/>
                  </a:cubicBezTo>
                  <a:cubicBezTo>
                    <a:pt x="1069" y="345"/>
                    <a:pt x="1074" y="343"/>
                    <a:pt x="1082" y="344"/>
                  </a:cubicBezTo>
                  <a:cubicBezTo>
                    <a:pt x="1084" y="342"/>
                    <a:pt x="1080" y="341"/>
                    <a:pt x="1082" y="340"/>
                  </a:cubicBezTo>
                  <a:cubicBezTo>
                    <a:pt x="1089" y="342"/>
                    <a:pt x="1098" y="335"/>
                    <a:pt x="1106" y="334"/>
                  </a:cubicBezTo>
                  <a:cubicBezTo>
                    <a:pt x="1109" y="334"/>
                    <a:pt x="1110" y="335"/>
                    <a:pt x="1112" y="334"/>
                  </a:cubicBezTo>
                  <a:cubicBezTo>
                    <a:pt x="1111" y="334"/>
                    <a:pt x="1114" y="332"/>
                    <a:pt x="1115" y="332"/>
                  </a:cubicBezTo>
                  <a:cubicBezTo>
                    <a:pt x="1107" y="331"/>
                    <a:pt x="1098" y="333"/>
                    <a:pt x="1091" y="336"/>
                  </a:cubicBezTo>
                  <a:cubicBezTo>
                    <a:pt x="1090" y="336"/>
                    <a:pt x="1091" y="335"/>
                    <a:pt x="1091" y="334"/>
                  </a:cubicBezTo>
                  <a:cubicBezTo>
                    <a:pt x="1088" y="336"/>
                    <a:pt x="1084" y="333"/>
                    <a:pt x="1082" y="334"/>
                  </a:cubicBezTo>
                  <a:cubicBezTo>
                    <a:pt x="1080" y="335"/>
                    <a:pt x="1083" y="334"/>
                    <a:pt x="1082" y="334"/>
                  </a:cubicBezTo>
                  <a:cubicBezTo>
                    <a:pt x="1064" y="333"/>
                    <a:pt x="1045" y="335"/>
                    <a:pt x="1027" y="339"/>
                  </a:cubicBezTo>
                  <a:cubicBezTo>
                    <a:pt x="1019" y="340"/>
                    <a:pt x="1008" y="336"/>
                    <a:pt x="1008" y="341"/>
                  </a:cubicBezTo>
                  <a:cubicBezTo>
                    <a:pt x="1008" y="339"/>
                    <a:pt x="1011" y="342"/>
                    <a:pt x="1013" y="341"/>
                  </a:cubicBezTo>
                  <a:cubicBezTo>
                    <a:pt x="1013" y="342"/>
                    <a:pt x="1013" y="342"/>
                    <a:pt x="1013" y="343"/>
                  </a:cubicBezTo>
                  <a:cubicBezTo>
                    <a:pt x="1023" y="341"/>
                    <a:pt x="1040" y="343"/>
                    <a:pt x="1051" y="340"/>
                  </a:cubicBezTo>
                  <a:cubicBezTo>
                    <a:pt x="1056" y="346"/>
                    <a:pt x="1066" y="339"/>
                    <a:pt x="1069" y="342"/>
                  </a:cubicBezTo>
                  <a:cubicBezTo>
                    <a:pt x="1061" y="344"/>
                    <a:pt x="1052" y="344"/>
                    <a:pt x="1043" y="342"/>
                  </a:cubicBezTo>
                  <a:cubicBezTo>
                    <a:pt x="1038" y="346"/>
                    <a:pt x="1029" y="342"/>
                    <a:pt x="1025" y="346"/>
                  </a:cubicBezTo>
                  <a:cubicBezTo>
                    <a:pt x="1015" y="340"/>
                    <a:pt x="995" y="349"/>
                    <a:pt x="987" y="344"/>
                  </a:cubicBezTo>
                  <a:cubicBezTo>
                    <a:pt x="986" y="347"/>
                    <a:pt x="980" y="346"/>
                    <a:pt x="979" y="344"/>
                  </a:cubicBezTo>
                  <a:cubicBezTo>
                    <a:pt x="983" y="339"/>
                    <a:pt x="992" y="348"/>
                    <a:pt x="994" y="339"/>
                  </a:cubicBezTo>
                  <a:cubicBezTo>
                    <a:pt x="982" y="339"/>
                    <a:pt x="969" y="340"/>
                    <a:pt x="958" y="342"/>
                  </a:cubicBezTo>
                  <a:cubicBezTo>
                    <a:pt x="962" y="345"/>
                    <a:pt x="968" y="340"/>
                    <a:pt x="972" y="344"/>
                  </a:cubicBezTo>
                  <a:cubicBezTo>
                    <a:pt x="960" y="344"/>
                    <a:pt x="956" y="344"/>
                    <a:pt x="946" y="344"/>
                  </a:cubicBezTo>
                  <a:cubicBezTo>
                    <a:pt x="936" y="339"/>
                    <a:pt x="922" y="344"/>
                    <a:pt x="912" y="341"/>
                  </a:cubicBezTo>
                  <a:cubicBezTo>
                    <a:pt x="914" y="341"/>
                    <a:pt x="914" y="342"/>
                    <a:pt x="917" y="341"/>
                  </a:cubicBezTo>
                  <a:cubicBezTo>
                    <a:pt x="914" y="334"/>
                    <a:pt x="903" y="343"/>
                    <a:pt x="899" y="339"/>
                  </a:cubicBezTo>
                  <a:cubicBezTo>
                    <a:pt x="887" y="345"/>
                    <a:pt x="876" y="339"/>
                    <a:pt x="865" y="340"/>
                  </a:cubicBezTo>
                  <a:cubicBezTo>
                    <a:pt x="855" y="342"/>
                    <a:pt x="845" y="342"/>
                    <a:pt x="834" y="342"/>
                  </a:cubicBezTo>
                  <a:cubicBezTo>
                    <a:pt x="839" y="345"/>
                    <a:pt x="844" y="342"/>
                    <a:pt x="850" y="344"/>
                  </a:cubicBezTo>
                  <a:cubicBezTo>
                    <a:pt x="850" y="346"/>
                    <a:pt x="847" y="344"/>
                    <a:pt x="848" y="346"/>
                  </a:cubicBezTo>
                  <a:cubicBezTo>
                    <a:pt x="848" y="347"/>
                    <a:pt x="852" y="346"/>
                    <a:pt x="853" y="347"/>
                  </a:cubicBezTo>
                  <a:cubicBezTo>
                    <a:pt x="850" y="348"/>
                    <a:pt x="848" y="348"/>
                    <a:pt x="845" y="347"/>
                  </a:cubicBezTo>
                  <a:cubicBezTo>
                    <a:pt x="845" y="346"/>
                    <a:pt x="847" y="346"/>
                    <a:pt x="847" y="345"/>
                  </a:cubicBezTo>
                  <a:cubicBezTo>
                    <a:pt x="842" y="345"/>
                    <a:pt x="838" y="345"/>
                    <a:pt x="834" y="345"/>
                  </a:cubicBezTo>
                  <a:cubicBezTo>
                    <a:pt x="834" y="344"/>
                    <a:pt x="831" y="345"/>
                    <a:pt x="834" y="343"/>
                  </a:cubicBezTo>
                  <a:lnTo>
                    <a:pt x="823" y="343"/>
                  </a:lnTo>
                  <a:cubicBezTo>
                    <a:pt x="823" y="344"/>
                    <a:pt x="824" y="345"/>
                    <a:pt x="823" y="345"/>
                  </a:cubicBezTo>
                  <a:cubicBezTo>
                    <a:pt x="800" y="345"/>
                    <a:pt x="777" y="345"/>
                    <a:pt x="753" y="345"/>
                  </a:cubicBezTo>
                  <a:cubicBezTo>
                    <a:pt x="744" y="342"/>
                    <a:pt x="734" y="341"/>
                    <a:pt x="724" y="342"/>
                  </a:cubicBezTo>
                  <a:cubicBezTo>
                    <a:pt x="726" y="342"/>
                    <a:pt x="729" y="342"/>
                    <a:pt x="729" y="344"/>
                  </a:cubicBezTo>
                  <a:cubicBezTo>
                    <a:pt x="720" y="345"/>
                    <a:pt x="711" y="345"/>
                    <a:pt x="702" y="347"/>
                  </a:cubicBezTo>
                  <a:cubicBezTo>
                    <a:pt x="711" y="349"/>
                    <a:pt x="720" y="350"/>
                    <a:pt x="730" y="350"/>
                  </a:cubicBezTo>
                  <a:cubicBezTo>
                    <a:pt x="728" y="352"/>
                    <a:pt x="730" y="354"/>
                    <a:pt x="730" y="356"/>
                  </a:cubicBezTo>
                  <a:cubicBezTo>
                    <a:pt x="727" y="355"/>
                    <a:pt x="724" y="355"/>
                    <a:pt x="721" y="356"/>
                  </a:cubicBezTo>
                  <a:cubicBezTo>
                    <a:pt x="721" y="356"/>
                    <a:pt x="723" y="353"/>
                    <a:pt x="721" y="354"/>
                  </a:cubicBezTo>
                  <a:cubicBezTo>
                    <a:pt x="720" y="354"/>
                    <a:pt x="721" y="356"/>
                    <a:pt x="719" y="356"/>
                  </a:cubicBezTo>
                  <a:cubicBezTo>
                    <a:pt x="717" y="356"/>
                    <a:pt x="716" y="355"/>
                    <a:pt x="715" y="354"/>
                  </a:cubicBezTo>
                  <a:cubicBezTo>
                    <a:pt x="715" y="354"/>
                    <a:pt x="716" y="354"/>
                    <a:pt x="716" y="354"/>
                  </a:cubicBezTo>
                  <a:cubicBezTo>
                    <a:pt x="716" y="354"/>
                    <a:pt x="709" y="354"/>
                    <a:pt x="706" y="354"/>
                  </a:cubicBezTo>
                  <a:cubicBezTo>
                    <a:pt x="706" y="358"/>
                    <a:pt x="711" y="354"/>
                    <a:pt x="711" y="357"/>
                  </a:cubicBezTo>
                  <a:cubicBezTo>
                    <a:pt x="711" y="359"/>
                    <a:pt x="706" y="357"/>
                    <a:pt x="706" y="358"/>
                  </a:cubicBezTo>
                  <a:cubicBezTo>
                    <a:pt x="733" y="361"/>
                    <a:pt x="761" y="361"/>
                    <a:pt x="787" y="365"/>
                  </a:cubicBezTo>
                  <a:cubicBezTo>
                    <a:pt x="786" y="365"/>
                    <a:pt x="782" y="364"/>
                    <a:pt x="782" y="365"/>
                  </a:cubicBezTo>
                  <a:cubicBezTo>
                    <a:pt x="789" y="365"/>
                    <a:pt x="800" y="365"/>
                    <a:pt x="809" y="366"/>
                  </a:cubicBezTo>
                  <a:cubicBezTo>
                    <a:pt x="806" y="366"/>
                    <a:pt x="804" y="366"/>
                    <a:pt x="804" y="367"/>
                  </a:cubicBezTo>
                  <a:cubicBezTo>
                    <a:pt x="794" y="366"/>
                    <a:pt x="784" y="366"/>
                    <a:pt x="774" y="367"/>
                  </a:cubicBezTo>
                  <a:cubicBezTo>
                    <a:pt x="776" y="367"/>
                    <a:pt x="780" y="366"/>
                    <a:pt x="781" y="369"/>
                  </a:cubicBezTo>
                  <a:cubicBezTo>
                    <a:pt x="775" y="369"/>
                    <a:pt x="771" y="371"/>
                    <a:pt x="769" y="367"/>
                  </a:cubicBezTo>
                  <a:cubicBezTo>
                    <a:pt x="770" y="368"/>
                    <a:pt x="775" y="367"/>
                    <a:pt x="773" y="365"/>
                  </a:cubicBezTo>
                  <a:cubicBezTo>
                    <a:pt x="758" y="364"/>
                    <a:pt x="742" y="363"/>
                    <a:pt x="726" y="363"/>
                  </a:cubicBezTo>
                  <a:cubicBezTo>
                    <a:pt x="724" y="362"/>
                    <a:pt x="720" y="361"/>
                    <a:pt x="717" y="360"/>
                  </a:cubicBezTo>
                  <a:cubicBezTo>
                    <a:pt x="717" y="363"/>
                    <a:pt x="717" y="362"/>
                    <a:pt x="717" y="363"/>
                  </a:cubicBezTo>
                  <a:cubicBezTo>
                    <a:pt x="721" y="365"/>
                    <a:pt x="728" y="363"/>
                    <a:pt x="731" y="366"/>
                  </a:cubicBezTo>
                  <a:cubicBezTo>
                    <a:pt x="721" y="365"/>
                    <a:pt x="710" y="368"/>
                    <a:pt x="702" y="364"/>
                  </a:cubicBezTo>
                  <a:cubicBezTo>
                    <a:pt x="706" y="362"/>
                    <a:pt x="713" y="366"/>
                    <a:pt x="717" y="363"/>
                  </a:cubicBezTo>
                  <a:cubicBezTo>
                    <a:pt x="714" y="361"/>
                    <a:pt x="703" y="364"/>
                    <a:pt x="706" y="360"/>
                  </a:cubicBezTo>
                  <a:cubicBezTo>
                    <a:pt x="703" y="361"/>
                    <a:pt x="702" y="362"/>
                    <a:pt x="700" y="362"/>
                  </a:cubicBezTo>
                  <a:cubicBezTo>
                    <a:pt x="702" y="360"/>
                    <a:pt x="697" y="360"/>
                    <a:pt x="700" y="359"/>
                  </a:cubicBezTo>
                  <a:cubicBezTo>
                    <a:pt x="703" y="358"/>
                    <a:pt x="700" y="361"/>
                    <a:pt x="703" y="360"/>
                  </a:cubicBezTo>
                  <a:cubicBezTo>
                    <a:pt x="706" y="360"/>
                    <a:pt x="707" y="359"/>
                    <a:pt x="707" y="356"/>
                  </a:cubicBezTo>
                  <a:cubicBezTo>
                    <a:pt x="701" y="355"/>
                    <a:pt x="695" y="355"/>
                    <a:pt x="690" y="356"/>
                  </a:cubicBezTo>
                  <a:cubicBezTo>
                    <a:pt x="689" y="356"/>
                    <a:pt x="690" y="350"/>
                    <a:pt x="688" y="353"/>
                  </a:cubicBezTo>
                  <a:cubicBezTo>
                    <a:pt x="689" y="353"/>
                    <a:pt x="688" y="356"/>
                    <a:pt x="688" y="357"/>
                  </a:cubicBezTo>
                  <a:cubicBezTo>
                    <a:pt x="692" y="357"/>
                    <a:pt x="695" y="359"/>
                    <a:pt x="698" y="361"/>
                  </a:cubicBezTo>
                  <a:cubicBezTo>
                    <a:pt x="688" y="364"/>
                    <a:pt x="677" y="364"/>
                    <a:pt x="666" y="363"/>
                  </a:cubicBezTo>
                  <a:cubicBezTo>
                    <a:pt x="674" y="373"/>
                    <a:pt x="690" y="363"/>
                    <a:pt x="701" y="370"/>
                  </a:cubicBezTo>
                  <a:cubicBezTo>
                    <a:pt x="699" y="369"/>
                    <a:pt x="697" y="370"/>
                    <a:pt x="696" y="371"/>
                  </a:cubicBezTo>
                  <a:cubicBezTo>
                    <a:pt x="703" y="368"/>
                    <a:pt x="710" y="367"/>
                    <a:pt x="718" y="368"/>
                  </a:cubicBezTo>
                  <a:cubicBezTo>
                    <a:pt x="718" y="370"/>
                    <a:pt x="714" y="369"/>
                    <a:pt x="712" y="369"/>
                  </a:cubicBezTo>
                  <a:cubicBezTo>
                    <a:pt x="718" y="376"/>
                    <a:pt x="727" y="369"/>
                    <a:pt x="734" y="373"/>
                  </a:cubicBezTo>
                  <a:cubicBezTo>
                    <a:pt x="707" y="377"/>
                    <a:pt x="680" y="367"/>
                    <a:pt x="651" y="370"/>
                  </a:cubicBezTo>
                  <a:cubicBezTo>
                    <a:pt x="652" y="369"/>
                    <a:pt x="652" y="367"/>
                    <a:pt x="651" y="367"/>
                  </a:cubicBezTo>
                  <a:cubicBezTo>
                    <a:pt x="650" y="367"/>
                    <a:pt x="645" y="365"/>
                    <a:pt x="642" y="369"/>
                  </a:cubicBezTo>
                  <a:cubicBezTo>
                    <a:pt x="644" y="370"/>
                    <a:pt x="648" y="369"/>
                    <a:pt x="648" y="371"/>
                  </a:cubicBezTo>
                  <a:cubicBezTo>
                    <a:pt x="642" y="371"/>
                    <a:pt x="643" y="373"/>
                    <a:pt x="637" y="374"/>
                  </a:cubicBezTo>
                  <a:cubicBezTo>
                    <a:pt x="644" y="377"/>
                    <a:pt x="654" y="374"/>
                    <a:pt x="663" y="376"/>
                  </a:cubicBezTo>
                  <a:cubicBezTo>
                    <a:pt x="663" y="378"/>
                    <a:pt x="661" y="376"/>
                    <a:pt x="659" y="376"/>
                  </a:cubicBezTo>
                  <a:cubicBezTo>
                    <a:pt x="656" y="376"/>
                    <a:pt x="661" y="377"/>
                    <a:pt x="662" y="378"/>
                  </a:cubicBezTo>
                  <a:cubicBezTo>
                    <a:pt x="663" y="378"/>
                    <a:pt x="663" y="374"/>
                    <a:pt x="666" y="375"/>
                  </a:cubicBezTo>
                  <a:cubicBezTo>
                    <a:pt x="676" y="377"/>
                    <a:pt x="686" y="377"/>
                    <a:pt x="697" y="376"/>
                  </a:cubicBezTo>
                  <a:lnTo>
                    <a:pt x="697" y="378"/>
                  </a:lnTo>
                  <a:cubicBezTo>
                    <a:pt x="715" y="379"/>
                    <a:pt x="733" y="380"/>
                    <a:pt x="751" y="383"/>
                  </a:cubicBezTo>
                  <a:cubicBezTo>
                    <a:pt x="751" y="382"/>
                    <a:pt x="754" y="383"/>
                    <a:pt x="755" y="381"/>
                  </a:cubicBezTo>
                  <a:lnTo>
                    <a:pt x="755" y="384"/>
                  </a:lnTo>
                  <a:cubicBezTo>
                    <a:pt x="769" y="383"/>
                    <a:pt x="783" y="383"/>
                    <a:pt x="796" y="384"/>
                  </a:cubicBezTo>
                  <a:cubicBezTo>
                    <a:pt x="756" y="388"/>
                    <a:pt x="697" y="376"/>
                    <a:pt x="656" y="381"/>
                  </a:cubicBezTo>
                  <a:cubicBezTo>
                    <a:pt x="679" y="383"/>
                    <a:pt x="704" y="385"/>
                    <a:pt x="727" y="388"/>
                  </a:cubicBezTo>
                  <a:lnTo>
                    <a:pt x="731" y="388"/>
                  </a:lnTo>
                  <a:lnTo>
                    <a:pt x="727" y="388"/>
                  </a:lnTo>
                  <a:cubicBezTo>
                    <a:pt x="721" y="388"/>
                    <a:pt x="711" y="388"/>
                    <a:pt x="711" y="391"/>
                  </a:cubicBezTo>
                  <a:cubicBezTo>
                    <a:pt x="718" y="393"/>
                    <a:pt x="725" y="393"/>
                    <a:pt x="732" y="394"/>
                  </a:cubicBezTo>
                  <a:cubicBezTo>
                    <a:pt x="709" y="394"/>
                    <a:pt x="685" y="393"/>
                    <a:pt x="662" y="390"/>
                  </a:cubicBezTo>
                  <a:cubicBezTo>
                    <a:pt x="661" y="390"/>
                    <a:pt x="661" y="388"/>
                    <a:pt x="660" y="388"/>
                  </a:cubicBezTo>
                  <a:cubicBezTo>
                    <a:pt x="660" y="387"/>
                    <a:pt x="657" y="390"/>
                    <a:pt x="653" y="389"/>
                  </a:cubicBezTo>
                  <a:cubicBezTo>
                    <a:pt x="653" y="387"/>
                    <a:pt x="657" y="387"/>
                    <a:pt x="658" y="385"/>
                  </a:cubicBezTo>
                  <a:cubicBezTo>
                    <a:pt x="655" y="383"/>
                    <a:pt x="651" y="384"/>
                    <a:pt x="648" y="387"/>
                  </a:cubicBezTo>
                  <a:cubicBezTo>
                    <a:pt x="644" y="382"/>
                    <a:pt x="635" y="388"/>
                    <a:pt x="629" y="383"/>
                  </a:cubicBezTo>
                  <a:cubicBezTo>
                    <a:pt x="640" y="379"/>
                    <a:pt x="645" y="386"/>
                    <a:pt x="653" y="381"/>
                  </a:cubicBezTo>
                  <a:cubicBezTo>
                    <a:pt x="644" y="384"/>
                    <a:pt x="630" y="376"/>
                    <a:pt x="622" y="381"/>
                  </a:cubicBezTo>
                  <a:cubicBezTo>
                    <a:pt x="614" y="378"/>
                    <a:pt x="600" y="379"/>
                    <a:pt x="588" y="376"/>
                  </a:cubicBezTo>
                  <a:cubicBezTo>
                    <a:pt x="590" y="373"/>
                    <a:pt x="586" y="376"/>
                    <a:pt x="586" y="372"/>
                  </a:cubicBezTo>
                  <a:cubicBezTo>
                    <a:pt x="601" y="376"/>
                    <a:pt x="616" y="377"/>
                    <a:pt x="632" y="376"/>
                  </a:cubicBezTo>
                  <a:cubicBezTo>
                    <a:pt x="619" y="376"/>
                    <a:pt x="607" y="374"/>
                    <a:pt x="595" y="370"/>
                  </a:cubicBezTo>
                  <a:cubicBezTo>
                    <a:pt x="600" y="369"/>
                    <a:pt x="602" y="370"/>
                    <a:pt x="606" y="372"/>
                  </a:cubicBezTo>
                  <a:cubicBezTo>
                    <a:pt x="606" y="368"/>
                    <a:pt x="606" y="370"/>
                    <a:pt x="606" y="367"/>
                  </a:cubicBezTo>
                  <a:cubicBezTo>
                    <a:pt x="601" y="368"/>
                    <a:pt x="596" y="366"/>
                    <a:pt x="592" y="364"/>
                  </a:cubicBezTo>
                  <a:cubicBezTo>
                    <a:pt x="605" y="364"/>
                    <a:pt x="613" y="364"/>
                    <a:pt x="621" y="364"/>
                  </a:cubicBezTo>
                  <a:cubicBezTo>
                    <a:pt x="615" y="363"/>
                    <a:pt x="610" y="362"/>
                    <a:pt x="605" y="359"/>
                  </a:cubicBezTo>
                  <a:cubicBezTo>
                    <a:pt x="608" y="359"/>
                    <a:pt x="611" y="359"/>
                    <a:pt x="613" y="360"/>
                  </a:cubicBezTo>
                  <a:cubicBezTo>
                    <a:pt x="607" y="354"/>
                    <a:pt x="595" y="356"/>
                    <a:pt x="584" y="355"/>
                  </a:cubicBezTo>
                  <a:cubicBezTo>
                    <a:pt x="579" y="355"/>
                    <a:pt x="573" y="352"/>
                    <a:pt x="568" y="355"/>
                  </a:cubicBezTo>
                  <a:cubicBezTo>
                    <a:pt x="574" y="356"/>
                    <a:pt x="579" y="357"/>
                    <a:pt x="584" y="359"/>
                  </a:cubicBezTo>
                  <a:cubicBezTo>
                    <a:pt x="578" y="359"/>
                    <a:pt x="571" y="358"/>
                    <a:pt x="565" y="356"/>
                  </a:cubicBezTo>
                  <a:cubicBezTo>
                    <a:pt x="567" y="355"/>
                    <a:pt x="564" y="352"/>
                    <a:pt x="565" y="352"/>
                  </a:cubicBezTo>
                  <a:cubicBezTo>
                    <a:pt x="566" y="351"/>
                    <a:pt x="568" y="351"/>
                    <a:pt x="567" y="353"/>
                  </a:cubicBezTo>
                  <a:cubicBezTo>
                    <a:pt x="572" y="350"/>
                    <a:pt x="584" y="355"/>
                    <a:pt x="588" y="352"/>
                  </a:cubicBezTo>
                  <a:cubicBezTo>
                    <a:pt x="585" y="352"/>
                    <a:pt x="581" y="351"/>
                    <a:pt x="578" y="350"/>
                  </a:cubicBezTo>
                  <a:cubicBezTo>
                    <a:pt x="587" y="349"/>
                    <a:pt x="595" y="350"/>
                    <a:pt x="603" y="352"/>
                  </a:cubicBezTo>
                  <a:cubicBezTo>
                    <a:pt x="614" y="352"/>
                    <a:pt x="628" y="351"/>
                    <a:pt x="643" y="352"/>
                  </a:cubicBezTo>
                  <a:cubicBezTo>
                    <a:pt x="641" y="352"/>
                    <a:pt x="644" y="350"/>
                    <a:pt x="643" y="349"/>
                  </a:cubicBezTo>
                  <a:cubicBezTo>
                    <a:pt x="638" y="349"/>
                    <a:pt x="632" y="349"/>
                    <a:pt x="627" y="349"/>
                  </a:cubicBezTo>
                  <a:cubicBezTo>
                    <a:pt x="629" y="346"/>
                    <a:pt x="627" y="346"/>
                    <a:pt x="626" y="344"/>
                  </a:cubicBezTo>
                  <a:cubicBezTo>
                    <a:pt x="629" y="344"/>
                    <a:pt x="632" y="344"/>
                    <a:pt x="636" y="345"/>
                  </a:cubicBezTo>
                  <a:cubicBezTo>
                    <a:pt x="636" y="347"/>
                    <a:pt x="633" y="345"/>
                    <a:pt x="633" y="347"/>
                  </a:cubicBezTo>
                  <a:cubicBezTo>
                    <a:pt x="637" y="346"/>
                    <a:pt x="638" y="349"/>
                    <a:pt x="640" y="347"/>
                  </a:cubicBezTo>
                  <a:cubicBezTo>
                    <a:pt x="643" y="346"/>
                    <a:pt x="639" y="345"/>
                    <a:pt x="640" y="345"/>
                  </a:cubicBezTo>
                  <a:cubicBezTo>
                    <a:pt x="642" y="345"/>
                    <a:pt x="651" y="348"/>
                    <a:pt x="654" y="344"/>
                  </a:cubicBezTo>
                  <a:cubicBezTo>
                    <a:pt x="654" y="345"/>
                    <a:pt x="656" y="344"/>
                    <a:pt x="655" y="347"/>
                  </a:cubicBezTo>
                  <a:cubicBezTo>
                    <a:pt x="658" y="346"/>
                    <a:pt x="662" y="346"/>
                    <a:pt x="662" y="343"/>
                  </a:cubicBezTo>
                  <a:cubicBezTo>
                    <a:pt x="657" y="341"/>
                    <a:pt x="655" y="344"/>
                    <a:pt x="652" y="343"/>
                  </a:cubicBezTo>
                  <a:cubicBezTo>
                    <a:pt x="653" y="340"/>
                    <a:pt x="655" y="344"/>
                    <a:pt x="655" y="341"/>
                  </a:cubicBezTo>
                  <a:cubicBezTo>
                    <a:pt x="651" y="338"/>
                    <a:pt x="639" y="341"/>
                    <a:pt x="637" y="336"/>
                  </a:cubicBezTo>
                  <a:cubicBezTo>
                    <a:pt x="640" y="335"/>
                    <a:pt x="653" y="339"/>
                    <a:pt x="650" y="334"/>
                  </a:cubicBezTo>
                  <a:cubicBezTo>
                    <a:pt x="652" y="334"/>
                    <a:pt x="658" y="336"/>
                    <a:pt x="660" y="334"/>
                  </a:cubicBezTo>
                  <a:cubicBezTo>
                    <a:pt x="656" y="332"/>
                    <a:pt x="650" y="334"/>
                    <a:pt x="648" y="331"/>
                  </a:cubicBezTo>
                  <a:cubicBezTo>
                    <a:pt x="661" y="332"/>
                    <a:pt x="673" y="332"/>
                    <a:pt x="686" y="331"/>
                  </a:cubicBezTo>
                  <a:cubicBezTo>
                    <a:pt x="692" y="332"/>
                    <a:pt x="697" y="333"/>
                    <a:pt x="703" y="333"/>
                  </a:cubicBezTo>
                  <a:cubicBezTo>
                    <a:pt x="729" y="333"/>
                    <a:pt x="764" y="336"/>
                    <a:pt x="795" y="337"/>
                  </a:cubicBezTo>
                  <a:cubicBezTo>
                    <a:pt x="810" y="337"/>
                    <a:pt x="826" y="338"/>
                    <a:pt x="841" y="340"/>
                  </a:cubicBezTo>
                  <a:cubicBezTo>
                    <a:pt x="857" y="338"/>
                    <a:pt x="873" y="338"/>
                    <a:pt x="890" y="338"/>
                  </a:cubicBezTo>
                  <a:cubicBezTo>
                    <a:pt x="898" y="339"/>
                    <a:pt x="906" y="338"/>
                    <a:pt x="914" y="336"/>
                  </a:cubicBezTo>
                  <a:cubicBezTo>
                    <a:pt x="877" y="336"/>
                    <a:pt x="849" y="336"/>
                    <a:pt x="811" y="336"/>
                  </a:cubicBezTo>
                  <a:cubicBezTo>
                    <a:pt x="799" y="332"/>
                    <a:pt x="783" y="337"/>
                    <a:pt x="771" y="333"/>
                  </a:cubicBezTo>
                  <a:cubicBezTo>
                    <a:pt x="771" y="332"/>
                    <a:pt x="778" y="333"/>
                    <a:pt x="776" y="332"/>
                  </a:cubicBezTo>
                  <a:cubicBezTo>
                    <a:pt x="768" y="329"/>
                    <a:pt x="763" y="337"/>
                    <a:pt x="758" y="332"/>
                  </a:cubicBezTo>
                  <a:cubicBezTo>
                    <a:pt x="753" y="334"/>
                    <a:pt x="747" y="334"/>
                    <a:pt x="742" y="332"/>
                  </a:cubicBezTo>
                  <a:cubicBezTo>
                    <a:pt x="725" y="332"/>
                    <a:pt x="707" y="332"/>
                    <a:pt x="689" y="330"/>
                  </a:cubicBezTo>
                  <a:cubicBezTo>
                    <a:pt x="689" y="329"/>
                    <a:pt x="688" y="328"/>
                    <a:pt x="688" y="327"/>
                  </a:cubicBezTo>
                  <a:cubicBezTo>
                    <a:pt x="681" y="327"/>
                    <a:pt x="675" y="329"/>
                    <a:pt x="673" y="327"/>
                  </a:cubicBezTo>
                  <a:cubicBezTo>
                    <a:pt x="673" y="327"/>
                    <a:pt x="674" y="327"/>
                    <a:pt x="674" y="326"/>
                  </a:cubicBezTo>
                  <a:cubicBezTo>
                    <a:pt x="671" y="326"/>
                    <a:pt x="666" y="328"/>
                    <a:pt x="665" y="323"/>
                  </a:cubicBezTo>
                  <a:cubicBezTo>
                    <a:pt x="670" y="322"/>
                    <a:pt x="676" y="322"/>
                    <a:pt x="681" y="323"/>
                  </a:cubicBezTo>
                  <a:cubicBezTo>
                    <a:pt x="687" y="323"/>
                    <a:pt x="695" y="325"/>
                    <a:pt x="696" y="322"/>
                  </a:cubicBezTo>
                  <a:cubicBezTo>
                    <a:pt x="691" y="322"/>
                    <a:pt x="676" y="324"/>
                    <a:pt x="675" y="313"/>
                  </a:cubicBezTo>
                  <a:cubicBezTo>
                    <a:pt x="672" y="313"/>
                    <a:pt x="672" y="314"/>
                    <a:pt x="670" y="315"/>
                  </a:cubicBezTo>
                  <a:cubicBezTo>
                    <a:pt x="666" y="307"/>
                    <a:pt x="648" y="315"/>
                    <a:pt x="644" y="307"/>
                  </a:cubicBezTo>
                  <a:cubicBezTo>
                    <a:pt x="643" y="308"/>
                    <a:pt x="645" y="309"/>
                    <a:pt x="644" y="309"/>
                  </a:cubicBezTo>
                  <a:cubicBezTo>
                    <a:pt x="643" y="305"/>
                    <a:pt x="634" y="302"/>
                    <a:pt x="633" y="307"/>
                  </a:cubicBezTo>
                  <a:cubicBezTo>
                    <a:pt x="628" y="306"/>
                    <a:pt x="620" y="308"/>
                    <a:pt x="617" y="304"/>
                  </a:cubicBezTo>
                  <a:cubicBezTo>
                    <a:pt x="623" y="304"/>
                    <a:pt x="631" y="307"/>
                    <a:pt x="636" y="302"/>
                  </a:cubicBezTo>
                  <a:cubicBezTo>
                    <a:pt x="634" y="302"/>
                    <a:pt x="633" y="302"/>
                    <a:pt x="632" y="302"/>
                  </a:cubicBezTo>
                  <a:cubicBezTo>
                    <a:pt x="633" y="306"/>
                    <a:pt x="625" y="304"/>
                    <a:pt x="627" y="301"/>
                  </a:cubicBezTo>
                  <a:cubicBezTo>
                    <a:pt x="623" y="300"/>
                    <a:pt x="619" y="300"/>
                    <a:pt x="615" y="301"/>
                  </a:cubicBezTo>
                  <a:cubicBezTo>
                    <a:pt x="615" y="299"/>
                    <a:pt x="617" y="300"/>
                    <a:pt x="617" y="298"/>
                  </a:cubicBezTo>
                  <a:cubicBezTo>
                    <a:pt x="614" y="298"/>
                    <a:pt x="610" y="298"/>
                    <a:pt x="609" y="295"/>
                  </a:cubicBezTo>
                  <a:cubicBezTo>
                    <a:pt x="615" y="295"/>
                    <a:pt x="622" y="296"/>
                    <a:pt x="627" y="299"/>
                  </a:cubicBezTo>
                  <a:cubicBezTo>
                    <a:pt x="637" y="297"/>
                    <a:pt x="648" y="303"/>
                    <a:pt x="657" y="299"/>
                  </a:cubicBezTo>
                  <a:cubicBezTo>
                    <a:pt x="637" y="297"/>
                    <a:pt x="617" y="293"/>
                    <a:pt x="598" y="292"/>
                  </a:cubicBezTo>
                  <a:cubicBezTo>
                    <a:pt x="597" y="288"/>
                    <a:pt x="595" y="287"/>
                    <a:pt x="596" y="285"/>
                  </a:cubicBezTo>
                  <a:cubicBezTo>
                    <a:pt x="592" y="285"/>
                    <a:pt x="596" y="289"/>
                    <a:pt x="594" y="289"/>
                  </a:cubicBezTo>
                  <a:cubicBezTo>
                    <a:pt x="592" y="288"/>
                    <a:pt x="588" y="288"/>
                    <a:pt x="586" y="289"/>
                  </a:cubicBezTo>
                  <a:cubicBezTo>
                    <a:pt x="585" y="289"/>
                    <a:pt x="586" y="287"/>
                    <a:pt x="584" y="286"/>
                  </a:cubicBezTo>
                  <a:cubicBezTo>
                    <a:pt x="582" y="290"/>
                    <a:pt x="577" y="286"/>
                    <a:pt x="576" y="286"/>
                  </a:cubicBezTo>
                  <a:cubicBezTo>
                    <a:pt x="574" y="286"/>
                    <a:pt x="578" y="286"/>
                    <a:pt x="578" y="285"/>
                  </a:cubicBezTo>
                  <a:cubicBezTo>
                    <a:pt x="573" y="279"/>
                    <a:pt x="562" y="280"/>
                    <a:pt x="555" y="276"/>
                  </a:cubicBezTo>
                  <a:cubicBezTo>
                    <a:pt x="567" y="277"/>
                    <a:pt x="579" y="277"/>
                    <a:pt x="589" y="278"/>
                  </a:cubicBezTo>
                  <a:cubicBezTo>
                    <a:pt x="578" y="273"/>
                    <a:pt x="557" y="275"/>
                    <a:pt x="542" y="269"/>
                  </a:cubicBezTo>
                  <a:cubicBezTo>
                    <a:pt x="564" y="272"/>
                    <a:pt x="590" y="273"/>
                    <a:pt x="612" y="278"/>
                  </a:cubicBezTo>
                  <a:cubicBezTo>
                    <a:pt x="609" y="280"/>
                    <a:pt x="603" y="276"/>
                    <a:pt x="601" y="279"/>
                  </a:cubicBezTo>
                  <a:cubicBezTo>
                    <a:pt x="617" y="280"/>
                    <a:pt x="629" y="283"/>
                    <a:pt x="642" y="285"/>
                  </a:cubicBezTo>
                  <a:cubicBezTo>
                    <a:pt x="641" y="279"/>
                    <a:pt x="628" y="284"/>
                    <a:pt x="626" y="279"/>
                  </a:cubicBezTo>
                  <a:cubicBezTo>
                    <a:pt x="635" y="279"/>
                    <a:pt x="643" y="280"/>
                    <a:pt x="650" y="282"/>
                  </a:cubicBezTo>
                  <a:cubicBezTo>
                    <a:pt x="649" y="282"/>
                    <a:pt x="648" y="282"/>
                    <a:pt x="648" y="284"/>
                  </a:cubicBezTo>
                  <a:cubicBezTo>
                    <a:pt x="652" y="284"/>
                    <a:pt x="654" y="284"/>
                    <a:pt x="660" y="285"/>
                  </a:cubicBezTo>
                  <a:cubicBezTo>
                    <a:pt x="660" y="286"/>
                    <a:pt x="660" y="288"/>
                    <a:pt x="661" y="288"/>
                  </a:cubicBezTo>
                  <a:cubicBezTo>
                    <a:pt x="662" y="287"/>
                    <a:pt x="660" y="286"/>
                    <a:pt x="659" y="283"/>
                  </a:cubicBezTo>
                  <a:cubicBezTo>
                    <a:pt x="670" y="285"/>
                    <a:pt x="680" y="283"/>
                    <a:pt x="692" y="286"/>
                  </a:cubicBezTo>
                  <a:cubicBezTo>
                    <a:pt x="681" y="287"/>
                    <a:pt x="676" y="284"/>
                    <a:pt x="665" y="286"/>
                  </a:cubicBezTo>
                  <a:cubicBezTo>
                    <a:pt x="665" y="285"/>
                    <a:pt x="668" y="284"/>
                    <a:pt x="665" y="284"/>
                  </a:cubicBezTo>
                  <a:lnTo>
                    <a:pt x="661" y="284"/>
                  </a:lnTo>
                  <a:cubicBezTo>
                    <a:pt x="661" y="289"/>
                    <a:pt x="666" y="286"/>
                    <a:pt x="669" y="287"/>
                  </a:cubicBezTo>
                  <a:cubicBezTo>
                    <a:pt x="672" y="287"/>
                    <a:pt x="680" y="290"/>
                    <a:pt x="685" y="290"/>
                  </a:cubicBezTo>
                  <a:cubicBezTo>
                    <a:pt x="658" y="289"/>
                    <a:pt x="632" y="284"/>
                    <a:pt x="605" y="284"/>
                  </a:cubicBezTo>
                  <a:cubicBezTo>
                    <a:pt x="607" y="287"/>
                    <a:pt x="605" y="287"/>
                    <a:pt x="603" y="288"/>
                  </a:cubicBezTo>
                  <a:cubicBezTo>
                    <a:pt x="608" y="289"/>
                    <a:pt x="613" y="290"/>
                    <a:pt x="618" y="290"/>
                  </a:cubicBezTo>
                  <a:cubicBezTo>
                    <a:pt x="616" y="288"/>
                    <a:pt x="612" y="290"/>
                    <a:pt x="610" y="287"/>
                  </a:cubicBezTo>
                  <a:cubicBezTo>
                    <a:pt x="625" y="287"/>
                    <a:pt x="635" y="293"/>
                    <a:pt x="650" y="295"/>
                  </a:cubicBezTo>
                  <a:cubicBezTo>
                    <a:pt x="650" y="293"/>
                    <a:pt x="651" y="293"/>
                    <a:pt x="652" y="293"/>
                  </a:cubicBezTo>
                  <a:cubicBezTo>
                    <a:pt x="653" y="293"/>
                    <a:pt x="654" y="294"/>
                    <a:pt x="654" y="295"/>
                  </a:cubicBezTo>
                  <a:cubicBezTo>
                    <a:pt x="654" y="296"/>
                    <a:pt x="652" y="295"/>
                    <a:pt x="652" y="296"/>
                  </a:cubicBezTo>
                  <a:cubicBezTo>
                    <a:pt x="661" y="296"/>
                    <a:pt x="674" y="296"/>
                    <a:pt x="684" y="296"/>
                  </a:cubicBezTo>
                  <a:cubicBezTo>
                    <a:pt x="684" y="298"/>
                    <a:pt x="679" y="296"/>
                    <a:pt x="679" y="299"/>
                  </a:cubicBezTo>
                  <a:cubicBezTo>
                    <a:pt x="684" y="300"/>
                    <a:pt x="689" y="298"/>
                    <a:pt x="693" y="301"/>
                  </a:cubicBezTo>
                  <a:cubicBezTo>
                    <a:pt x="688" y="301"/>
                    <a:pt x="682" y="301"/>
                    <a:pt x="677" y="301"/>
                  </a:cubicBezTo>
                  <a:cubicBezTo>
                    <a:pt x="681" y="307"/>
                    <a:pt x="689" y="301"/>
                    <a:pt x="694" y="304"/>
                  </a:cubicBezTo>
                  <a:cubicBezTo>
                    <a:pt x="694" y="302"/>
                    <a:pt x="693" y="302"/>
                    <a:pt x="694" y="302"/>
                  </a:cubicBezTo>
                  <a:cubicBezTo>
                    <a:pt x="702" y="307"/>
                    <a:pt x="710" y="298"/>
                    <a:pt x="716" y="305"/>
                  </a:cubicBezTo>
                  <a:cubicBezTo>
                    <a:pt x="712" y="306"/>
                    <a:pt x="709" y="303"/>
                    <a:pt x="707" y="305"/>
                  </a:cubicBezTo>
                  <a:cubicBezTo>
                    <a:pt x="707" y="309"/>
                    <a:pt x="691" y="305"/>
                    <a:pt x="684" y="305"/>
                  </a:cubicBezTo>
                  <a:cubicBezTo>
                    <a:pt x="690" y="307"/>
                    <a:pt x="695" y="308"/>
                    <a:pt x="701" y="307"/>
                  </a:cubicBezTo>
                  <a:cubicBezTo>
                    <a:pt x="708" y="307"/>
                    <a:pt x="715" y="307"/>
                    <a:pt x="722" y="307"/>
                  </a:cubicBezTo>
                  <a:cubicBezTo>
                    <a:pt x="722" y="311"/>
                    <a:pt x="730" y="308"/>
                    <a:pt x="734" y="309"/>
                  </a:cubicBezTo>
                  <a:cubicBezTo>
                    <a:pt x="735" y="306"/>
                    <a:pt x="731" y="309"/>
                    <a:pt x="731" y="307"/>
                  </a:cubicBezTo>
                  <a:cubicBezTo>
                    <a:pt x="746" y="310"/>
                    <a:pt x="767" y="308"/>
                    <a:pt x="779" y="312"/>
                  </a:cubicBezTo>
                  <a:cubicBezTo>
                    <a:pt x="767" y="310"/>
                    <a:pt x="762" y="313"/>
                    <a:pt x="750" y="312"/>
                  </a:cubicBezTo>
                  <a:cubicBezTo>
                    <a:pt x="750" y="315"/>
                    <a:pt x="757" y="312"/>
                    <a:pt x="757" y="314"/>
                  </a:cubicBezTo>
                  <a:cubicBezTo>
                    <a:pt x="758" y="316"/>
                    <a:pt x="755" y="314"/>
                    <a:pt x="755" y="317"/>
                  </a:cubicBezTo>
                  <a:cubicBezTo>
                    <a:pt x="763" y="319"/>
                    <a:pt x="766" y="317"/>
                    <a:pt x="773" y="317"/>
                  </a:cubicBezTo>
                  <a:cubicBezTo>
                    <a:pt x="777" y="321"/>
                    <a:pt x="784" y="322"/>
                    <a:pt x="789" y="319"/>
                  </a:cubicBezTo>
                  <a:cubicBezTo>
                    <a:pt x="787" y="319"/>
                    <a:pt x="784" y="319"/>
                    <a:pt x="784" y="317"/>
                  </a:cubicBezTo>
                  <a:cubicBezTo>
                    <a:pt x="791" y="317"/>
                    <a:pt x="800" y="321"/>
                    <a:pt x="805" y="317"/>
                  </a:cubicBezTo>
                  <a:cubicBezTo>
                    <a:pt x="800" y="315"/>
                    <a:pt x="791" y="317"/>
                    <a:pt x="785" y="314"/>
                  </a:cubicBezTo>
                  <a:cubicBezTo>
                    <a:pt x="790" y="315"/>
                    <a:pt x="808" y="311"/>
                    <a:pt x="806" y="317"/>
                  </a:cubicBezTo>
                  <a:cubicBezTo>
                    <a:pt x="808" y="317"/>
                    <a:pt x="810" y="318"/>
                    <a:pt x="812" y="319"/>
                  </a:cubicBezTo>
                  <a:cubicBezTo>
                    <a:pt x="817" y="317"/>
                    <a:pt x="821" y="322"/>
                    <a:pt x="822" y="316"/>
                  </a:cubicBezTo>
                  <a:cubicBezTo>
                    <a:pt x="820" y="315"/>
                    <a:pt x="815" y="317"/>
                    <a:pt x="814" y="316"/>
                  </a:cubicBezTo>
                  <a:cubicBezTo>
                    <a:pt x="819" y="314"/>
                    <a:pt x="825" y="314"/>
                    <a:pt x="830" y="316"/>
                  </a:cubicBezTo>
                  <a:cubicBezTo>
                    <a:pt x="827" y="317"/>
                    <a:pt x="825" y="315"/>
                    <a:pt x="823" y="316"/>
                  </a:cubicBezTo>
                  <a:cubicBezTo>
                    <a:pt x="824" y="322"/>
                    <a:pt x="832" y="318"/>
                    <a:pt x="835" y="318"/>
                  </a:cubicBezTo>
                  <a:cubicBezTo>
                    <a:pt x="848" y="318"/>
                    <a:pt x="862" y="322"/>
                    <a:pt x="878" y="321"/>
                  </a:cubicBezTo>
                  <a:cubicBezTo>
                    <a:pt x="876" y="323"/>
                    <a:pt x="870" y="321"/>
                    <a:pt x="868" y="322"/>
                  </a:cubicBezTo>
                  <a:cubicBezTo>
                    <a:pt x="886" y="324"/>
                    <a:pt x="903" y="322"/>
                    <a:pt x="918" y="322"/>
                  </a:cubicBezTo>
                  <a:cubicBezTo>
                    <a:pt x="932" y="319"/>
                    <a:pt x="946" y="318"/>
                    <a:pt x="961" y="319"/>
                  </a:cubicBezTo>
                  <a:cubicBezTo>
                    <a:pt x="963" y="319"/>
                    <a:pt x="963" y="317"/>
                    <a:pt x="964" y="316"/>
                  </a:cubicBezTo>
                  <a:lnTo>
                    <a:pt x="964" y="318"/>
                  </a:lnTo>
                  <a:cubicBezTo>
                    <a:pt x="969" y="318"/>
                    <a:pt x="974" y="317"/>
                    <a:pt x="979" y="315"/>
                  </a:cubicBezTo>
                  <a:cubicBezTo>
                    <a:pt x="980" y="316"/>
                    <a:pt x="983" y="317"/>
                    <a:pt x="983" y="318"/>
                  </a:cubicBezTo>
                  <a:cubicBezTo>
                    <a:pt x="990" y="319"/>
                    <a:pt x="994" y="312"/>
                    <a:pt x="999" y="312"/>
                  </a:cubicBezTo>
                  <a:cubicBezTo>
                    <a:pt x="998" y="314"/>
                    <a:pt x="999" y="313"/>
                    <a:pt x="999" y="315"/>
                  </a:cubicBezTo>
                  <a:cubicBezTo>
                    <a:pt x="998" y="314"/>
                    <a:pt x="994" y="314"/>
                    <a:pt x="994" y="317"/>
                  </a:cubicBezTo>
                  <a:cubicBezTo>
                    <a:pt x="999" y="317"/>
                    <a:pt x="1007" y="318"/>
                    <a:pt x="1010" y="315"/>
                  </a:cubicBezTo>
                  <a:cubicBezTo>
                    <a:pt x="1008" y="314"/>
                    <a:pt x="1005" y="315"/>
                    <a:pt x="1003" y="314"/>
                  </a:cubicBezTo>
                  <a:cubicBezTo>
                    <a:pt x="1040" y="312"/>
                    <a:pt x="1077" y="306"/>
                    <a:pt x="1115" y="306"/>
                  </a:cubicBezTo>
                  <a:cubicBezTo>
                    <a:pt x="1105" y="307"/>
                    <a:pt x="1095" y="306"/>
                    <a:pt x="1085" y="304"/>
                  </a:cubicBezTo>
                  <a:cubicBezTo>
                    <a:pt x="1088" y="310"/>
                    <a:pt x="1107" y="300"/>
                    <a:pt x="1113" y="306"/>
                  </a:cubicBezTo>
                  <a:cubicBezTo>
                    <a:pt x="1113" y="306"/>
                    <a:pt x="1110" y="306"/>
                    <a:pt x="1111" y="306"/>
                  </a:cubicBezTo>
                  <a:lnTo>
                    <a:pt x="1119" y="306"/>
                  </a:lnTo>
                  <a:cubicBezTo>
                    <a:pt x="1120" y="303"/>
                    <a:pt x="1117" y="306"/>
                    <a:pt x="1117" y="303"/>
                  </a:cubicBezTo>
                  <a:cubicBezTo>
                    <a:pt x="1120" y="303"/>
                    <a:pt x="1124" y="303"/>
                    <a:pt x="1124" y="305"/>
                  </a:cubicBezTo>
                  <a:cubicBezTo>
                    <a:pt x="1124" y="304"/>
                    <a:pt x="1124" y="304"/>
                    <a:pt x="1124" y="303"/>
                  </a:cubicBezTo>
                  <a:cubicBezTo>
                    <a:pt x="1127" y="301"/>
                    <a:pt x="1134" y="304"/>
                    <a:pt x="1135" y="300"/>
                  </a:cubicBezTo>
                  <a:cubicBezTo>
                    <a:pt x="1132" y="301"/>
                    <a:pt x="1129" y="300"/>
                    <a:pt x="1127" y="298"/>
                  </a:cubicBezTo>
                  <a:cubicBezTo>
                    <a:pt x="1129" y="295"/>
                    <a:pt x="1132" y="299"/>
                    <a:pt x="1133" y="296"/>
                  </a:cubicBezTo>
                  <a:cubicBezTo>
                    <a:pt x="1133" y="293"/>
                    <a:pt x="1128" y="295"/>
                    <a:pt x="1126" y="294"/>
                  </a:cubicBezTo>
                  <a:cubicBezTo>
                    <a:pt x="1113" y="297"/>
                    <a:pt x="1099" y="298"/>
                    <a:pt x="1085" y="299"/>
                  </a:cubicBezTo>
                  <a:cubicBezTo>
                    <a:pt x="1086" y="295"/>
                    <a:pt x="1081" y="298"/>
                    <a:pt x="1080" y="296"/>
                  </a:cubicBezTo>
                  <a:cubicBezTo>
                    <a:pt x="1083" y="296"/>
                    <a:pt x="1085" y="293"/>
                    <a:pt x="1088" y="294"/>
                  </a:cubicBezTo>
                  <a:cubicBezTo>
                    <a:pt x="1089" y="293"/>
                    <a:pt x="1086" y="293"/>
                    <a:pt x="1088" y="291"/>
                  </a:cubicBezTo>
                  <a:cubicBezTo>
                    <a:pt x="1097" y="290"/>
                    <a:pt x="1106" y="289"/>
                    <a:pt x="1116" y="287"/>
                  </a:cubicBezTo>
                  <a:cubicBezTo>
                    <a:pt x="1118" y="292"/>
                    <a:pt x="1123" y="287"/>
                    <a:pt x="1128" y="288"/>
                  </a:cubicBezTo>
                  <a:cubicBezTo>
                    <a:pt x="1129" y="285"/>
                    <a:pt x="1125" y="288"/>
                    <a:pt x="1126" y="285"/>
                  </a:cubicBezTo>
                  <a:cubicBezTo>
                    <a:pt x="1131" y="285"/>
                    <a:pt x="1133" y="285"/>
                    <a:pt x="1136" y="284"/>
                  </a:cubicBezTo>
                  <a:cubicBezTo>
                    <a:pt x="1132" y="284"/>
                    <a:pt x="1132" y="281"/>
                    <a:pt x="1136" y="281"/>
                  </a:cubicBezTo>
                  <a:cubicBezTo>
                    <a:pt x="1110" y="281"/>
                    <a:pt x="1085" y="289"/>
                    <a:pt x="1063" y="285"/>
                  </a:cubicBezTo>
                  <a:cubicBezTo>
                    <a:pt x="1075" y="282"/>
                    <a:pt x="1088" y="281"/>
                    <a:pt x="1100" y="282"/>
                  </a:cubicBezTo>
                  <a:cubicBezTo>
                    <a:pt x="1119" y="281"/>
                    <a:pt x="1142" y="277"/>
                    <a:pt x="1161" y="276"/>
                  </a:cubicBezTo>
                  <a:cubicBezTo>
                    <a:pt x="1167" y="276"/>
                    <a:pt x="1181" y="273"/>
                    <a:pt x="1179" y="277"/>
                  </a:cubicBezTo>
                  <a:cubicBezTo>
                    <a:pt x="1181" y="277"/>
                    <a:pt x="1180" y="274"/>
                    <a:pt x="1183" y="275"/>
                  </a:cubicBezTo>
                  <a:cubicBezTo>
                    <a:pt x="1197" y="275"/>
                    <a:pt x="1210" y="268"/>
                    <a:pt x="1226" y="270"/>
                  </a:cubicBezTo>
                  <a:cubicBezTo>
                    <a:pt x="1223" y="271"/>
                    <a:pt x="1219" y="271"/>
                    <a:pt x="1217" y="273"/>
                  </a:cubicBezTo>
                  <a:cubicBezTo>
                    <a:pt x="1218" y="273"/>
                    <a:pt x="1221" y="272"/>
                    <a:pt x="1221" y="273"/>
                  </a:cubicBezTo>
                  <a:cubicBezTo>
                    <a:pt x="1221" y="274"/>
                    <a:pt x="1222" y="274"/>
                    <a:pt x="1221" y="276"/>
                  </a:cubicBezTo>
                  <a:cubicBezTo>
                    <a:pt x="1221" y="278"/>
                    <a:pt x="1224" y="274"/>
                    <a:pt x="1224" y="277"/>
                  </a:cubicBezTo>
                  <a:cubicBezTo>
                    <a:pt x="1216" y="279"/>
                    <a:pt x="1208" y="280"/>
                    <a:pt x="1200" y="281"/>
                  </a:cubicBezTo>
                  <a:cubicBezTo>
                    <a:pt x="1210" y="286"/>
                    <a:pt x="1228" y="277"/>
                    <a:pt x="1239" y="279"/>
                  </a:cubicBezTo>
                  <a:cubicBezTo>
                    <a:pt x="1212" y="285"/>
                    <a:pt x="1184" y="290"/>
                    <a:pt x="1156" y="293"/>
                  </a:cubicBezTo>
                  <a:cubicBezTo>
                    <a:pt x="1170" y="294"/>
                    <a:pt x="1183" y="293"/>
                    <a:pt x="1196" y="291"/>
                  </a:cubicBezTo>
                  <a:cubicBezTo>
                    <a:pt x="1195" y="294"/>
                    <a:pt x="1197" y="291"/>
                    <a:pt x="1198" y="294"/>
                  </a:cubicBezTo>
                  <a:cubicBezTo>
                    <a:pt x="1208" y="290"/>
                    <a:pt x="1219" y="289"/>
                    <a:pt x="1230" y="290"/>
                  </a:cubicBezTo>
                  <a:cubicBezTo>
                    <a:pt x="1230" y="292"/>
                    <a:pt x="1226" y="290"/>
                    <a:pt x="1226" y="292"/>
                  </a:cubicBezTo>
                  <a:cubicBezTo>
                    <a:pt x="1233" y="292"/>
                    <a:pt x="1239" y="291"/>
                    <a:pt x="1245" y="289"/>
                  </a:cubicBezTo>
                  <a:cubicBezTo>
                    <a:pt x="1242" y="287"/>
                    <a:pt x="1234" y="292"/>
                    <a:pt x="1232" y="288"/>
                  </a:cubicBezTo>
                  <a:cubicBezTo>
                    <a:pt x="1238" y="288"/>
                    <a:pt x="1244" y="286"/>
                    <a:pt x="1249" y="284"/>
                  </a:cubicBezTo>
                  <a:cubicBezTo>
                    <a:pt x="1252" y="286"/>
                    <a:pt x="1258" y="284"/>
                    <a:pt x="1261" y="281"/>
                  </a:cubicBezTo>
                  <a:cubicBezTo>
                    <a:pt x="1261" y="280"/>
                    <a:pt x="1258" y="280"/>
                    <a:pt x="1257" y="279"/>
                  </a:cubicBezTo>
                  <a:cubicBezTo>
                    <a:pt x="1262" y="280"/>
                    <a:pt x="1268" y="279"/>
                    <a:pt x="1273" y="276"/>
                  </a:cubicBezTo>
                  <a:cubicBezTo>
                    <a:pt x="1268" y="275"/>
                    <a:pt x="1263" y="278"/>
                    <a:pt x="1259" y="276"/>
                  </a:cubicBezTo>
                  <a:cubicBezTo>
                    <a:pt x="1265" y="276"/>
                    <a:pt x="1270" y="272"/>
                    <a:pt x="1277" y="274"/>
                  </a:cubicBezTo>
                  <a:cubicBezTo>
                    <a:pt x="1277" y="272"/>
                    <a:pt x="1279" y="270"/>
                    <a:pt x="1281" y="270"/>
                  </a:cubicBezTo>
                  <a:cubicBezTo>
                    <a:pt x="1282" y="268"/>
                    <a:pt x="1279" y="270"/>
                    <a:pt x="1279" y="268"/>
                  </a:cubicBezTo>
                  <a:cubicBezTo>
                    <a:pt x="1279" y="266"/>
                    <a:pt x="1285" y="266"/>
                    <a:pt x="1286" y="268"/>
                  </a:cubicBezTo>
                  <a:cubicBezTo>
                    <a:pt x="1287" y="270"/>
                    <a:pt x="1282" y="268"/>
                    <a:pt x="1282" y="270"/>
                  </a:cubicBezTo>
                  <a:cubicBezTo>
                    <a:pt x="1285" y="270"/>
                    <a:pt x="1285" y="271"/>
                    <a:pt x="1287" y="272"/>
                  </a:cubicBezTo>
                  <a:cubicBezTo>
                    <a:pt x="1290" y="272"/>
                    <a:pt x="1287" y="269"/>
                    <a:pt x="1287" y="269"/>
                  </a:cubicBezTo>
                  <a:cubicBezTo>
                    <a:pt x="1296" y="272"/>
                    <a:pt x="1312" y="265"/>
                    <a:pt x="1321" y="266"/>
                  </a:cubicBezTo>
                  <a:cubicBezTo>
                    <a:pt x="1319" y="267"/>
                    <a:pt x="1317" y="265"/>
                    <a:pt x="1316" y="267"/>
                  </a:cubicBezTo>
                  <a:cubicBezTo>
                    <a:pt x="1324" y="267"/>
                    <a:pt x="1327" y="266"/>
                    <a:pt x="1334" y="265"/>
                  </a:cubicBezTo>
                  <a:cubicBezTo>
                    <a:pt x="1330" y="260"/>
                    <a:pt x="1326" y="265"/>
                    <a:pt x="1320" y="262"/>
                  </a:cubicBezTo>
                  <a:cubicBezTo>
                    <a:pt x="1331" y="262"/>
                    <a:pt x="1335" y="256"/>
                    <a:pt x="1341" y="253"/>
                  </a:cubicBezTo>
                  <a:cubicBezTo>
                    <a:pt x="1337" y="253"/>
                    <a:pt x="1335" y="254"/>
                    <a:pt x="1333" y="253"/>
                  </a:cubicBezTo>
                  <a:cubicBezTo>
                    <a:pt x="1335" y="250"/>
                    <a:pt x="1339" y="250"/>
                    <a:pt x="1342" y="248"/>
                  </a:cubicBezTo>
                  <a:cubicBezTo>
                    <a:pt x="1342" y="250"/>
                    <a:pt x="1344" y="251"/>
                    <a:pt x="1342" y="253"/>
                  </a:cubicBezTo>
                  <a:cubicBezTo>
                    <a:pt x="1344" y="253"/>
                    <a:pt x="1346" y="251"/>
                    <a:pt x="1345" y="255"/>
                  </a:cubicBezTo>
                  <a:cubicBezTo>
                    <a:pt x="1358" y="252"/>
                    <a:pt x="1370" y="250"/>
                    <a:pt x="1383" y="248"/>
                  </a:cubicBezTo>
                  <a:cubicBezTo>
                    <a:pt x="1383" y="250"/>
                    <a:pt x="1381" y="248"/>
                    <a:pt x="1380" y="251"/>
                  </a:cubicBezTo>
                  <a:cubicBezTo>
                    <a:pt x="1386" y="251"/>
                    <a:pt x="1385" y="248"/>
                    <a:pt x="1387" y="247"/>
                  </a:cubicBezTo>
                  <a:cubicBezTo>
                    <a:pt x="1396" y="246"/>
                    <a:pt x="1405" y="243"/>
                    <a:pt x="1414" y="239"/>
                  </a:cubicBezTo>
                  <a:cubicBezTo>
                    <a:pt x="1414" y="240"/>
                    <a:pt x="1416" y="241"/>
                    <a:pt x="1416" y="242"/>
                  </a:cubicBezTo>
                  <a:cubicBezTo>
                    <a:pt x="1413" y="242"/>
                    <a:pt x="1409" y="244"/>
                    <a:pt x="1406" y="246"/>
                  </a:cubicBezTo>
                  <a:cubicBezTo>
                    <a:pt x="1410" y="246"/>
                    <a:pt x="1417" y="243"/>
                    <a:pt x="1419" y="244"/>
                  </a:cubicBezTo>
                  <a:cubicBezTo>
                    <a:pt x="1401" y="255"/>
                    <a:pt x="1377" y="250"/>
                    <a:pt x="1357" y="260"/>
                  </a:cubicBezTo>
                  <a:cubicBezTo>
                    <a:pt x="1369" y="259"/>
                    <a:pt x="1381" y="257"/>
                    <a:pt x="1392" y="254"/>
                  </a:cubicBezTo>
                  <a:cubicBezTo>
                    <a:pt x="1403" y="252"/>
                    <a:pt x="1412" y="255"/>
                    <a:pt x="1418" y="250"/>
                  </a:cubicBezTo>
                  <a:cubicBezTo>
                    <a:pt x="1426" y="248"/>
                    <a:pt x="1435" y="245"/>
                    <a:pt x="1442" y="240"/>
                  </a:cubicBezTo>
                  <a:cubicBezTo>
                    <a:pt x="1434" y="240"/>
                    <a:pt x="1429" y="244"/>
                    <a:pt x="1421" y="243"/>
                  </a:cubicBezTo>
                  <a:cubicBezTo>
                    <a:pt x="1423" y="243"/>
                    <a:pt x="1423" y="241"/>
                    <a:pt x="1425" y="240"/>
                  </a:cubicBezTo>
                  <a:cubicBezTo>
                    <a:pt x="1426" y="240"/>
                    <a:pt x="1426" y="241"/>
                    <a:pt x="1428" y="240"/>
                  </a:cubicBezTo>
                  <a:cubicBezTo>
                    <a:pt x="1430" y="239"/>
                    <a:pt x="1428" y="237"/>
                    <a:pt x="1430" y="237"/>
                  </a:cubicBezTo>
                  <a:cubicBezTo>
                    <a:pt x="1432" y="238"/>
                    <a:pt x="1435" y="237"/>
                    <a:pt x="1440" y="237"/>
                  </a:cubicBezTo>
                  <a:lnTo>
                    <a:pt x="1440" y="234"/>
                  </a:lnTo>
                  <a:cubicBezTo>
                    <a:pt x="1442" y="235"/>
                    <a:pt x="1444" y="234"/>
                    <a:pt x="1444" y="233"/>
                  </a:cubicBezTo>
                  <a:cubicBezTo>
                    <a:pt x="1435" y="234"/>
                    <a:pt x="1424" y="240"/>
                    <a:pt x="1416" y="238"/>
                  </a:cubicBezTo>
                  <a:cubicBezTo>
                    <a:pt x="1418" y="237"/>
                    <a:pt x="1422" y="239"/>
                    <a:pt x="1422" y="235"/>
                  </a:cubicBezTo>
                  <a:cubicBezTo>
                    <a:pt x="1421" y="235"/>
                    <a:pt x="1420" y="236"/>
                    <a:pt x="1420" y="235"/>
                  </a:cubicBezTo>
                  <a:cubicBezTo>
                    <a:pt x="1431" y="233"/>
                    <a:pt x="1439" y="229"/>
                    <a:pt x="1449" y="227"/>
                  </a:cubicBezTo>
                  <a:cubicBezTo>
                    <a:pt x="1457" y="221"/>
                    <a:pt x="1471" y="221"/>
                    <a:pt x="1478" y="215"/>
                  </a:cubicBezTo>
                  <a:cubicBezTo>
                    <a:pt x="1456" y="219"/>
                    <a:pt x="1429" y="231"/>
                    <a:pt x="1406" y="234"/>
                  </a:cubicBezTo>
                  <a:cubicBezTo>
                    <a:pt x="1417" y="225"/>
                    <a:pt x="1433" y="226"/>
                    <a:pt x="1447" y="220"/>
                  </a:cubicBezTo>
                  <a:cubicBezTo>
                    <a:pt x="1443" y="221"/>
                    <a:pt x="1445" y="218"/>
                    <a:pt x="1444" y="218"/>
                  </a:cubicBezTo>
                  <a:cubicBezTo>
                    <a:pt x="1442" y="218"/>
                    <a:pt x="1441" y="219"/>
                    <a:pt x="1441" y="220"/>
                  </a:cubicBezTo>
                  <a:cubicBezTo>
                    <a:pt x="1423" y="218"/>
                    <a:pt x="1411" y="232"/>
                    <a:pt x="1393" y="232"/>
                  </a:cubicBezTo>
                  <a:cubicBezTo>
                    <a:pt x="1393" y="231"/>
                    <a:pt x="1393" y="230"/>
                    <a:pt x="1393" y="229"/>
                  </a:cubicBezTo>
                  <a:cubicBezTo>
                    <a:pt x="1391" y="229"/>
                    <a:pt x="1391" y="233"/>
                    <a:pt x="1387" y="232"/>
                  </a:cubicBezTo>
                  <a:cubicBezTo>
                    <a:pt x="1384" y="230"/>
                    <a:pt x="1387" y="229"/>
                    <a:pt x="1385" y="229"/>
                  </a:cubicBezTo>
                  <a:cubicBezTo>
                    <a:pt x="1356" y="237"/>
                    <a:pt x="1321" y="237"/>
                    <a:pt x="1294" y="245"/>
                  </a:cubicBezTo>
                  <a:cubicBezTo>
                    <a:pt x="1295" y="245"/>
                    <a:pt x="1296" y="245"/>
                    <a:pt x="1296" y="245"/>
                  </a:cubicBezTo>
                  <a:cubicBezTo>
                    <a:pt x="1296" y="245"/>
                    <a:pt x="1294" y="247"/>
                    <a:pt x="1292" y="245"/>
                  </a:cubicBezTo>
                  <a:cubicBezTo>
                    <a:pt x="1292" y="244"/>
                    <a:pt x="1293" y="244"/>
                    <a:pt x="1292" y="243"/>
                  </a:cubicBezTo>
                  <a:cubicBezTo>
                    <a:pt x="1289" y="242"/>
                    <a:pt x="1286" y="242"/>
                    <a:pt x="1283" y="243"/>
                  </a:cubicBezTo>
                  <a:cubicBezTo>
                    <a:pt x="1283" y="244"/>
                    <a:pt x="1283" y="246"/>
                    <a:pt x="1283" y="247"/>
                  </a:cubicBezTo>
                  <a:cubicBezTo>
                    <a:pt x="1279" y="246"/>
                    <a:pt x="1276" y="247"/>
                    <a:pt x="1271" y="245"/>
                  </a:cubicBezTo>
                  <a:cubicBezTo>
                    <a:pt x="1274" y="245"/>
                    <a:pt x="1278" y="245"/>
                    <a:pt x="1281" y="245"/>
                  </a:cubicBezTo>
                  <a:cubicBezTo>
                    <a:pt x="1281" y="242"/>
                    <a:pt x="1275" y="245"/>
                    <a:pt x="1274" y="243"/>
                  </a:cubicBezTo>
                  <a:cubicBezTo>
                    <a:pt x="1283" y="241"/>
                    <a:pt x="1293" y="240"/>
                    <a:pt x="1302" y="240"/>
                  </a:cubicBezTo>
                  <a:cubicBezTo>
                    <a:pt x="1302" y="239"/>
                    <a:pt x="1300" y="237"/>
                    <a:pt x="1302" y="237"/>
                  </a:cubicBezTo>
                  <a:cubicBezTo>
                    <a:pt x="1307" y="238"/>
                    <a:pt x="1311" y="235"/>
                    <a:pt x="1318" y="236"/>
                  </a:cubicBezTo>
                  <a:cubicBezTo>
                    <a:pt x="1322" y="231"/>
                    <a:pt x="1328" y="234"/>
                    <a:pt x="1333" y="231"/>
                  </a:cubicBezTo>
                  <a:cubicBezTo>
                    <a:pt x="1332" y="228"/>
                    <a:pt x="1329" y="232"/>
                    <a:pt x="1329" y="229"/>
                  </a:cubicBezTo>
                  <a:cubicBezTo>
                    <a:pt x="1331" y="227"/>
                    <a:pt x="1334" y="227"/>
                    <a:pt x="1337" y="228"/>
                  </a:cubicBezTo>
                  <a:cubicBezTo>
                    <a:pt x="1337" y="231"/>
                    <a:pt x="1333" y="228"/>
                    <a:pt x="1333" y="230"/>
                  </a:cubicBezTo>
                  <a:cubicBezTo>
                    <a:pt x="1334" y="230"/>
                    <a:pt x="1334" y="231"/>
                    <a:pt x="1336" y="231"/>
                  </a:cubicBezTo>
                  <a:cubicBezTo>
                    <a:pt x="1338" y="231"/>
                    <a:pt x="1338" y="228"/>
                    <a:pt x="1340" y="227"/>
                  </a:cubicBezTo>
                  <a:cubicBezTo>
                    <a:pt x="1342" y="226"/>
                    <a:pt x="1342" y="227"/>
                    <a:pt x="1345" y="227"/>
                  </a:cubicBezTo>
                  <a:cubicBezTo>
                    <a:pt x="1345" y="228"/>
                    <a:pt x="1344" y="229"/>
                    <a:pt x="1345" y="229"/>
                  </a:cubicBezTo>
                  <a:cubicBezTo>
                    <a:pt x="1346" y="229"/>
                    <a:pt x="1346" y="229"/>
                    <a:pt x="1345" y="226"/>
                  </a:cubicBezTo>
                  <a:cubicBezTo>
                    <a:pt x="1349" y="226"/>
                    <a:pt x="1360" y="223"/>
                    <a:pt x="1360" y="226"/>
                  </a:cubicBezTo>
                  <a:cubicBezTo>
                    <a:pt x="1363" y="226"/>
                    <a:pt x="1367" y="226"/>
                    <a:pt x="1368" y="223"/>
                  </a:cubicBezTo>
                  <a:cubicBezTo>
                    <a:pt x="1365" y="222"/>
                    <a:pt x="1362" y="225"/>
                    <a:pt x="1361" y="223"/>
                  </a:cubicBezTo>
                  <a:cubicBezTo>
                    <a:pt x="1369" y="220"/>
                    <a:pt x="1377" y="219"/>
                    <a:pt x="1386" y="218"/>
                  </a:cubicBezTo>
                  <a:cubicBezTo>
                    <a:pt x="1382" y="221"/>
                    <a:pt x="1375" y="220"/>
                    <a:pt x="1373" y="223"/>
                  </a:cubicBezTo>
                  <a:cubicBezTo>
                    <a:pt x="1379" y="222"/>
                    <a:pt x="1385" y="221"/>
                    <a:pt x="1391" y="219"/>
                  </a:cubicBezTo>
                  <a:cubicBezTo>
                    <a:pt x="1389" y="218"/>
                    <a:pt x="1387" y="220"/>
                    <a:pt x="1386" y="218"/>
                  </a:cubicBezTo>
                  <a:cubicBezTo>
                    <a:pt x="1392" y="213"/>
                    <a:pt x="1400" y="211"/>
                    <a:pt x="1408" y="211"/>
                  </a:cubicBezTo>
                  <a:cubicBezTo>
                    <a:pt x="1402" y="214"/>
                    <a:pt x="1394" y="214"/>
                    <a:pt x="1390" y="217"/>
                  </a:cubicBezTo>
                  <a:cubicBezTo>
                    <a:pt x="1392" y="217"/>
                    <a:pt x="1394" y="216"/>
                    <a:pt x="1396" y="217"/>
                  </a:cubicBezTo>
                  <a:cubicBezTo>
                    <a:pt x="1395" y="217"/>
                    <a:pt x="1394" y="217"/>
                    <a:pt x="1393" y="218"/>
                  </a:cubicBezTo>
                  <a:cubicBezTo>
                    <a:pt x="1402" y="219"/>
                    <a:pt x="1410" y="217"/>
                    <a:pt x="1418" y="213"/>
                  </a:cubicBezTo>
                  <a:cubicBezTo>
                    <a:pt x="1417" y="210"/>
                    <a:pt x="1415" y="213"/>
                    <a:pt x="1414" y="211"/>
                  </a:cubicBezTo>
                  <a:cubicBezTo>
                    <a:pt x="1415" y="210"/>
                    <a:pt x="1418" y="210"/>
                    <a:pt x="1418" y="213"/>
                  </a:cubicBezTo>
                  <a:cubicBezTo>
                    <a:pt x="1426" y="212"/>
                    <a:pt x="1434" y="211"/>
                    <a:pt x="1442" y="208"/>
                  </a:cubicBezTo>
                  <a:cubicBezTo>
                    <a:pt x="1443" y="209"/>
                    <a:pt x="1444" y="211"/>
                    <a:pt x="1446" y="210"/>
                  </a:cubicBezTo>
                  <a:cubicBezTo>
                    <a:pt x="1448" y="210"/>
                    <a:pt x="1443" y="209"/>
                    <a:pt x="1446" y="208"/>
                  </a:cubicBezTo>
                  <a:cubicBezTo>
                    <a:pt x="1449" y="208"/>
                    <a:pt x="1446" y="211"/>
                    <a:pt x="1449" y="210"/>
                  </a:cubicBezTo>
                  <a:cubicBezTo>
                    <a:pt x="1452" y="209"/>
                    <a:pt x="1448" y="208"/>
                    <a:pt x="1449" y="208"/>
                  </a:cubicBezTo>
                  <a:cubicBezTo>
                    <a:pt x="1453" y="209"/>
                    <a:pt x="1453" y="205"/>
                    <a:pt x="1457" y="206"/>
                  </a:cubicBezTo>
                  <a:cubicBezTo>
                    <a:pt x="1457" y="201"/>
                    <a:pt x="1467" y="205"/>
                    <a:pt x="1468" y="200"/>
                  </a:cubicBezTo>
                  <a:cubicBezTo>
                    <a:pt x="1458" y="202"/>
                    <a:pt x="1449" y="205"/>
                    <a:pt x="1439" y="207"/>
                  </a:cubicBezTo>
                  <a:cubicBezTo>
                    <a:pt x="1439" y="206"/>
                    <a:pt x="1441" y="204"/>
                    <a:pt x="1439" y="204"/>
                  </a:cubicBezTo>
                  <a:cubicBezTo>
                    <a:pt x="1432" y="206"/>
                    <a:pt x="1423" y="206"/>
                    <a:pt x="1416" y="211"/>
                  </a:cubicBezTo>
                  <a:cubicBezTo>
                    <a:pt x="1416" y="210"/>
                    <a:pt x="1417" y="210"/>
                    <a:pt x="1416" y="209"/>
                  </a:cubicBezTo>
                  <a:cubicBezTo>
                    <a:pt x="1378" y="214"/>
                    <a:pt x="1340" y="223"/>
                    <a:pt x="1304" y="229"/>
                  </a:cubicBezTo>
                  <a:cubicBezTo>
                    <a:pt x="1303" y="228"/>
                    <a:pt x="1301" y="227"/>
                    <a:pt x="1300" y="227"/>
                  </a:cubicBezTo>
                  <a:cubicBezTo>
                    <a:pt x="1286" y="229"/>
                    <a:pt x="1272" y="232"/>
                    <a:pt x="1259" y="236"/>
                  </a:cubicBezTo>
                  <a:cubicBezTo>
                    <a:pt x="1252" y="241"/>
                    <a:pt x="1229" y="237"/>
                    <a:pt x="1224" y="245"/>
                  </a:cubicBezTo>
                  <a:cubicBezTo>
                    <a:pt x="1238" y="243"/>
                    <a:pt x="1253" y="241"/>
                    <a:pt x="1267" y="240"/>
                  </a:cubicBezTo>
                  <a:cubicBezTo>
                    <a:pt x="1267" y="242"/>
                    <a:pt x="1268" y="242"/>
                    <a:pt x="1268" y="243"/>
                  </a:cubicBezTo>
                  <a:cubicBezTo>
                    <a:pt x="1265" y="245"/>
                    <a:pt x="1260" y="246"/>
                    <a:pt x="1256" y="245"/>
                  </a:cubicBezTo>
                  <a:cubicBezTo>
                    <a:pt x="1256" y="243"/>
                    <a:pt x="1260" y="245"/>
                    <a:pt x="1261" y="243"/>
                  </a:cubicBezTo>
                  <a:cubicBezTo>
                    <a:pt x="1260" y="243"/>
                    <a:pt x="1259" y="243"/>
                    <a:pt x="1259" y="243"/>
                  </a:cubicBezTo>
                  <a:cubicBezTo>
                    <a:pt x="1251" y="245"/>
                    <a:pt x="1243" y="247"/>
                    <a:pt x="1232" y="248"/>
                  </a:cubicBezTo>
                  <a:cubicBezTo>
                    <a:pt x="1222" y="249"/>
                    <a:pt x="1215" y="247"/>
                    <a:pt x="1209" y="252"/>
                  </a:cubicBezTo>
                  <a:cubicBezTo>
                    <a:pt x="1220" y="250"/>
                    <a:pt x="1232" y="249"/>
                    <a:pt x="1243" y="249"/>
                  </a:cubicBezTo>
                  <a:cubicBezTo>
                    <a:pt x="1226" y="253"/>
                    <a:pt x="1209" y="255"/>
                    <a:pt x="1191" y="254"/>
                  </a:cubicBezTo>
                  <a:cubicBezTo>
                    <a:pt x="1185" y="254"/>
                    <a:pt x="1179" y="255"/>
                    <a:pt x="1172" y="256"/>
                  </a:cubicBezTo>
                  <a:cubicBezTo>
                    <a:pt x="1162" y="256"/>
                    <a:pt x="1150" y="256"/>
                    <a:pt x="1142" y="256"/>
                  </a:cubicBezTo>
                  <a:cubicBezTo>
                    <a:pt x="1142" y="256"/>
                    <a:pt x="1140" y="258"/>
                    <a:pt x="1140" y="258"/>
                  </a:cubicBezTo>
                  <a:cubicBezTo>
                    <a:pt x="1124" y="260"/>
                    <a:pt x="1108" y="262"/>
                    <a:pt x="1092" y="262"/>
                  </a:cubicBezTo>
                  <a:cubicBezTo>
                    <a:pt x="1091" y="265"/>
                    <a:pt x="1087" y="268"/>
                    <a:pt x="1088" y="269"/>
                  </a:cubicBezTo>
                  <a:cubicBezTo>
                    <a:pt x="1082" y="269"/>
                    <a:pt x="1073" y="271"/>
                    <a:pt x="1066" y="269"/>
                  </a:cubicBezTo>
                  <a:cubicBezTo>
                    <a:pt x="1071" y="266"/>
                    <a:pt x="1080" y="269"/>
                    <a:pt x="1084" y="265"/>
                  </a:cubicBezTo>
                  <a:cubicBezTo>
                    <a:pt x="1077" y="265"/>
                    <a:pt x="1070" y="266"/>
                    <a:pt x="1062" y="267"/>
                  </a:cubicBezTo>
                  <a:cubicBezTo>
                    <a:pt x="1062" y="270"/>
                    <a:pt x="1066" y="266"/>
                    <a:pt x="1065" y="270"/>
                  </a:cubicBezTo>
                  <a:cubicBezTo>
                    <a:pt x="1057" y="270"/>
                    <a:pt x="1047" y="272"/>
                    <a:pt x="1036" y="272"/>
                  </a:cubicBezTo>
                  <a:cubicBezTo>
                    <a:pt x="1036" y="270"/>
                    <a:pt x="1035" y="270"/>
                    <a:pt x="1035" y="269"/>
                  </a:cubicBezTo>
                  <a:cubicBezTo>
                    <a:pt x="1040" y="268"/>
                    <a:pt x="1049" y="271"/>
                    <a:pt x="1050" y="267"/>
                  </a:cubicBezTo>
                  <a:cubicBezTo>
                    <a:pt x="1055" y="266"/>
                    <a:pt x="1062" y="267"/>
                    <a:pt x="1066" y="265"/>
                  </a:cubicBezTo>
                  <a:cubicBezTo>
                    <a:pt x="1074" y="264"/>
                    <a:pt x="1061" y="265"/>
                    <a:pt x="1059" y="264"/>
                  </a:cubicBezTo>
                  <a:cubicBezTo>
                    <a:pt x="1058" y="262"/>
                    <a:pt x="1062" y="264"/>
                    <a:pt x="1063" y="262"/>
                  </a:cubicBezTo>
                  <a:cubicBezTo>
                    <a:pt x="1040" y="264"/>
                    <a:pt x="1022" y="263"/>
                    <a:pt x="998" y="265"/>
                  </a:cubicBezTo>
                  <a:cubicBezTo>
                    <a:pt x="1000" y="262"/>
                    <a:pt x="997" y="262"/>
                    <a:pt x="998" y="260"/>
                  </a:cubicBezTo>
                  <a:cubicBezTo>
                    <a:pt x="1000" y="266"/>
                    <a:pt x="1007" y="257"/>
                    <a:pt x="1009" y="260"/>
                  </a:cubicBezTo>
                  <a:cubicBezTo>
                    <a:pt x="1011" y="256"/>
                    <a:pt x="1015" y="256"/>
                    <a:pt x="1020" y="255"/>
                  </a:cubicBezTo>
                  <a:cubicBezTo>
                    <a:pt x="1017" y="250"/>
                    <a:pt x="1010" y="253"/>
                    <a:pt x="1004" y="253"/>
                  </a:cubicBezTo>
                  <a:cubicBezTo>
                    <a:pt x="992" y="254"/>
                    <a:pt x="979" y="254"/>
                    <a:pt x="967" y="253"/>
                  </a:cubicBezTo>
                  <a:cubicBezTo>
                    <a:pt x="979" y="249"/>
                    <a:pt x="991" y="253"/>
                    <a:pt x="1004" y="250"/>
                  </a:cubicBezTo>
                  <a:cubicBezTo>
                    <a:pt x="1004" y="248"/>
                    <a:pt x="1003" y="246"/>
                    <a:pt x="1002" y="245"/>
                  </a:cubicBezTo>
                  <a:cubicBezTo>
                    <a:pt x="1003" y="243"/>
                    <a:pt x="1006" y="243"/>
                    <a:pt x="1002" y="242"/>
                  </a:cubicBezTo>
                  <a:cubicBezTo>
                    <a:pt x="1010" y="241"/>
                    <a:pt x="1019" y="240"/>
                    <a:pt x="1027" y="240"/>
                  </a:cubicBezTo>
                  <a:cubicBezTo>
                    <a:pt x="1027" y="243"/>
                    <a:pt x="1021" y="239"/>
                    <a:pt x="1022" y="243"/>
                  </a:cubicBezTo>
                  <a:cubicBezTo>
                    <a:pt x="1028" y="243"/>
                    <a:pt x="1029" y="243"/>
                    <a:pt x="1034" y="243"/>
                  </a:cubicBezTo>
                  <a:cubicBezTo>
                    <a:pt x="1035" y="243"/>
                    <a:pt x="1034" y="246"/>
                    <a:pt x="1036" y="245"/>
                  </a:cubicBezTo>
                  <a:cubicBezTo>
                    <a:pt x="1038" y="245"/>
                    <a:pt x="1034" y="244"/>
                    <a:pt x="1036" y="243"/>
                  </a:cubicBezTo>
                  <a:cubicBezTo>
                    <a:pt x="1040" y="243"/>
                    <a:pt x="1044" y="242"/>
                    <a:pt x="1048" y="241"/>
                  </a:cubicBezTo>
                  <a:cubicBezTo>
                    <a:pt x="1047" y="241"/>
                    <a:pt x="1046" y="241"/>
                    <a:pt x="1046" y="238"/>
                  </a:cubicBezTo>
                  <a:cubicBezTo>
                    <a:pt x="1043" y="238"/>
                    <a:pt x="1037" y="239"/>
                    <a:pt x="1035" y="238"/>
                  </a:cubicBezTo>
                  <a:cubicBezTo>
                    <a:pt x="1057" y="237"/>
                    <a:pt x="1079" y="234"/>
                    <a:pt x="1100" y="229"/>
                  </a:cubicBezTo>
                  <a:cubicBezTo>
                    <a:pt x="1056" y="232"/>
                    <a:pt x="1008" y="238"/>
                    <a:pt x="961" y="238"/>
                  </a:cubicBezTo>
                  <a:cubicBezTo>
                    <a:pt x="964" y="237"/>
                    <a:pt x="969" y="238"/>
                    <a:pt x="969" y="235"/>
                  </a:cubicBezTo>
                  <a:cubicBezTo>
                    <a:pt x="965" y="236"/>
                    <a:pt x="960" y="236"/>
                    <a:pt x="955" y="235"/>
                  </a:cubicBezTo>
                  <a:cubicBezTo>
                    <a:pt x="954" y="235"/>
                    <a:pt x="955" y="238"/>
                    <a:pt x="953" y="237"/>
                  </a:cubicBezTo>
                  <a:cubicBezTo>
                    <a:pt x="941" y="234"/>
                    <a:pt x="924" y="243"/>
                    <a:pt x="916" y="233"/>
                  </a:cubicBezTo>
                  <a:cubicBezTo>
                    <a:pt x="922" y="233"/>
                    <a:pt x="925" y="230"/>
                    <a:pt x="931" y="230"/>
                  </a:cubicBezTo>
                  <a:cubicBezTo>
                    <a:pt x="931" y="228"/>
                    <a:pt x="931" y="227"/>
                    <a:pt x="931" y="226"/>
                  </a:cubicBezTo>
                  <a:cubicBezTo>
                    <a:pt x="935" y="226"/>
                    <a:pt x="943" y="229"/>
                    <a:pt x="945" y="226"/>
                  </a:cubicBezTo>
                  <a:cubicBezTo>
                    <a:pt x="940" y="225"/>
                    <a:pt x="935" y="225"/>
                    <a:pt x="929" y="226"/>
                  </a:cubicBezTo>
                  <a:cubicBezTo>
                    <a:pt x="929" y="228"/>
                    <a:pt x="932" y="228"/>
                    <a:pt x="929" y="230"/>
                  </a:cubicBezTo>
                  <a:cubicBezTo>
                    <a:pt x="924" y="227"/>
                    <a:pt x="922" y="230"/>
                    <a:pt x="916" y="228"/>
                  </a:cubicBezTo>
                  <a:cubicBezTo>
                    <a:pt x="919" y="225"/>
                    <a:pt x="927" y="229"/>
                    <a:pt x="928" y="225"/>
                  </a:cubicBezTo>
                  <a:cubicBezTo>
                    <a:pt x="922" y="226"/>
                    <a:pt x="916" y="226"/>
                    <a:pt x="910" y="227"/>
                  </a:cubicBezTo>
                  <a:cubicBezTo>
                    <a:pt x="911" y="227"/>
                    <a:pt x="914" y="227"/>
                    <a:pt x="915" y="228"/>
                  </a:cubicBezTo>
                  <a:cubicBezTo>
                    <a:pt x="909" y="230"/>
                    <a:pt x="902" y="230"/>
                    <a:pt x="895" y="230"/>
                  </a:cubicBezTo>
                  <a:cubicBezTo>
                    <a:pt x="895" y="229"/>
                    <a:pt x="896" y="228"/>
                    <a:pt x="895" y="227"/>
                  </a:cubicBezTo>
                  <a:cubicBezTo>
                    <a:pt x="891" y="227"/>
                    <a:pt x="888" y="226"/>
                    <a:pt x="886" y="227"/>
                  </a:cubicBezTo>
                  <a:cubicBezTo>
                    <a:pt x="889" y="228"/>
                    <a:pt x="893" y="225"/>
                    <a:pt x="894" y="229"/>
                  </a:cubicBezTo>
                  <a:cubicBezTo>
                    <a:pt x="875" y="228"/>
                    <a:pt x="856" y="228"/>
                    <a:pt x="837" y="229"/>
                  </a:cubicBezTo>
                  <a:cubicBezTo>
                    <a:pt x="836" y="231"/>
                    <a:pt x="838" y="232"/>
                    <a:pt x="837" y="232"/>
                  </a:cubicBezTo>
                  <a:cubicBezTo>
                    <a:pt x="835" y="232"/>
                    <a:pt x="831" y="231"/>
                    <a:pt x="828" y="228"/>
                  </a:cubicBezTo>
                  <a:cubicBezTo>
                    <a:pt x="822" y="229"/>
                    <a:pt x="810" y="230"/>
                    <a:pt x="804" y="225"/>
                  </a:cubicBezTo>
                  <a:cubicBezTo>
                    <a:pt x="810" y="226"/>
                    <a:pt x="816" y="226"/>
                    <a:pt x="823" y="225"/>
                  </a:cubicBezTo>
                  <a:cubicBezTo>
                    <a:pt x="821" y="223"/>
                    <a:pt x="820" y="222"/>
                    <a:pt x="818" y="221"/>
                  </a:cubicBezTo>
                  <a:cubicBezTo>
                    <a:pt x="819" y="221"/>
                    <a:pt x="820" y="221"/>
                    <a:pt x="820" y="218"/>
                  </a:cubicBezTo>
                  <a:lnTo>
                    <a:pt x="810" y="218"/>
                  </a:lnTo>
                  <a:cubicBezTo>
                    <a:pt x="810" y="220"/>
                    <a:pt x="811" y="220"/>
                    <a:pt x="810" y="222"/>
                  </a:cubicBezTo>
                  <a:cubicBezTo>
                    <a:pt x="799" y="220"/>
                    <a:pt x="786" y="224"/>
                    <a:pt x="776" y="222"/>
                  </a:cubicBezTo>
                  <a:cubicBezTo>
                    <a:pt x="770" y="222"/>
                    <a:pt x="768" y="218"/>
                    <a:pt x="763" y="220"/>
                  </a:cubicBezTo>
                  <a:cubicBezTo>
                    <a:pt x="763" y="222"/>
                    <a:pt x="762" y="222"/>
                    <a:pt x="761" y="223"/>
                  </a:cubicBezTo>
                  <a:cubicBezTo>
                    <a:pt x="764" y="223"/>
                    <a:pt x="765" y="222"/>
                    <a:pt x="767" y="223"/>
                  </a:cubicBezTo>
                  <a:cubicBezTo>
                    <a:pt x="765" y="225"/>
                    <a:pt x="763" y="223"/>
                    <a:pt x="762" y="223"/>
                  </a:cubicBezTo>
                  <a:cubicBezTo>
                    <a:pt x="762" y="228"/>
                    <a:pt x="759" y="226"/>
                    <a:pt x="757" y="228"/>
                  </a:cubicBezTo>
                  <a:cubicBezTo>
                    <a:pt x="758" y="225"/>
                    <a:pt x="752" y="225"/>
                    <a:pt x="752" y="228"/>
                  </a:cubicBezTo>
                  <a:cubicBezTo>
                    <a:pt x="751" y="230"/>
                    <a:pt x="754" y="228"/>
                    <a:pt x="754" y="228"/>
                  </a:cubicBezTo>
                  <a:cubicBezTo>
                    <a:pt x="742" y="230"/>
                    <a:pt x="730" y="230"/>
                    <a:pt x="718" y="230"/>
                  </a:cubicBezTo>
                  <a:cubicBezTo>
                    <a:pt x="718" y="227"/>
                    <a:pt x="729" y="232"/>
                    <a:pt x="726" y="226"/>
                  </a:cubicBezTo>
                  <a:cubicBezTo>
                    <a:pt x="721" y="227"/>
                    <a:pt x="712" y="220"/>
                    <a:pt x="705" y="223"/>
                  </a:cubicBezTo>
                  <a:cubicBezTo>
                    <a:pt x="706" y="223"/>
                    <a:pt x="709" y="222"/>
                    <a:pt x="709" y="224"/>
                  </a:cubicBezTo>
                  <a:cubicBezTo>
                    <a:pt x="706" y="223"/>
                    <a:pt x="697" y="226"/>
                    <a:pt x="698" y="220"/>
                  </a:cubicBezTo>
                  <a:cubicBezTo>
                    <a:pt x="675" y="221"/>
                    <a:pt x="645" y="214"/>
                    <a:pt x="623" y="215"/>
                  </a:cubicBezTo>
                  <a:cubicBezTo>
                    <a:pt x="623" y="213"/>
                    <a:pt x="627" y="215"/>
                    <a:pt x="627" y="214"/>
                  </a:cubicBezTo>
                  <a:cubicBezTo>
                    <a:pt x="618" y="210"/>
                    <a:pt x="609" y="217"/>
                    <a:pt x="606" y="210"/>
                  </a:cubicBezTo>
                  <a:cubicBezTo>
                    <a:pt x="593" y="210"/>
                    <a:pt x="580" y="208"/>
                    <a:pt x="567" y="205"/>
                  </a:cubicBezTo>
                  <a:cubicBezTo>
                    <a:pt x="566" y="206"/>
                    <a:pt x="568" y="207"/>
                    <a:pt x="567" y="207"/>
                  </a:cubicBezTo>
                  <a:cubicBezTo>
                    <a:pt x="564" y="200"/>
                    <a:pt x="549" y="206"/>
                    <a:pt x="547" y="199"/>
                  </a:cubicBezTo>
                  <a:cubicBezTo>
                    <a:pt x="548" y="199"/>
                    <a:pt x="549" y="202"/>
                    <a:pt x="549" y="199"/>
                  </a:cubicBezTo>
                  <a:cubicBezTo>
                    <a:pt x="549" y="196"/>
                    <a:pt x="543" y="196"/>
                    <a:pt x="538" y="195"/>
                  </a:cubicBezTo>
                  <a:cubicBezTo>
                    <a:pt x="539" y="193"/>
                    <a:pt x="545" y="195"/>
                    <a:pt x="546" y="193"/>
                  </a:cubicBezTo>
                  <a:cubicBezTo>
                    <a:pt x="536" y="191"/>
                    <a:pt x="526" y="189"/>
                    <a:pt x="516" y="186"/>
                  </a:cubicBezTo>
                  <a:cubicBezTo>
                    <a:pt x="525" y="182"/>
                    <a:pt x="536" y="191"/>
                    <a:pt x="543" y="186"/>
                  </a:cubicBezTo>
                  <a:cubicBezTo>
                    <a:pt x="536" y="183"/>
                    <a:pt x="523" y="186"/>
                    <a:pt x="519" y="180"/>
                  </a:cubicBezTo>
                  <a:cubicBezTo>
                    <a:pt x="526" y="180"/>
                    <a:pt x="533" y="181"/>
                    <a:pt x="540" y="183"/>
                  </a:cubicBezTo>
                  <a:cubicBezTo>
                    <a:pt x="544" y="180"/>
                    <a:pt x="550" y="185"/>
                    <a:pt x="556" y="185"/>
                  </a:cubicBezTo>
                  <a:cubicBezTo>
                    <a:pt x="561" y="186"/>
                    <a:pt x="570" y="183"/>
                    <a:pt x="573" y="189"/>
                  </a:cubicBezTo>
                  <a:cubicBezTo>
                    <a:pt x="576" y="187"/>
                    <a:pt x="577" y="189"/>
                    <a:pt x="581" y="188"/>
                  </a:cubicBezTo>
                  <a:cubicBezTo>
                    <a:pt x="584" y="186"/>
                    <a:pt x="581" y="189"/>
                    <a:pt x="581" y="190"/>
                  </a:cubicBezTo>
                  <a:cubicBezTo>
                    <a:pt x="584" y="190"/>
                    <a:pt x="588" y="190"/>
                    <a:pt x="590" y="192"/>
                  </a:cubicBezTo>
                  <a:cubicBezTo>
                    <a:pt x="584" y="192"/>
                    <a:pt x="574" y="189"/>
                    <a:pt x="571" y="192"/>
                  </a:cubicBezTo>
                  <a:cubicBezTo>
                    <a:pt x="574" y="192"/>
                    <a:pt x="578" y="192"/>
                    <a:pt x="579" y="194"/>
                  </a:cubicBezTo>
                  <a:cubicBezTo>
                    <a:pt x="576" y="195"/>
                    <a:pt x="573" y="194"/>
                    <a:pt x="570" y="192"/>
                  </a:cubicBezTo>
                  <a:cubicBezTo>
                    <a:pt x="571" y="191"/>
                    <a:pt x="570" y="191"/>
                    <a:pt x="570" y="189"/>
                  </a:cubicBezTo>
                  <a:cubicBezTo>
                    <a:pt x="563" y="188"/>
                    <a:pt x="555" y="188"/>
                    <a:pt x="548" y="189"/>
                  </a:cubicBezTo>
                  <a:cubicBezTo>
                    <a:pt x="553" y="192"/>
                    <a:pt x="560" y="189"/>
                    <a:pt x="563" y="191"/>
                  </a:cubicBezTo>
                  <a:cubicBezTo>
                    <a:pt x="557" y="195"/>
                    <a:pt x="554" y="190"/>
                    <a:pt x="549" y="192"/>
                  </a:cubicBezTo>
                  <a:cubicBezTo>
                    <a:pt x="555" y="196"/>
                    <a:pt x="562" y="200"/>
                    <a:pt x="569" y="196"/>
                  </a:cubicBezTo>
                  <a:cubicBezTo>
                    <a:pt x="575" y="200"/>
                    <a:pt x="582" y="201"/>
                    <a:pt x="589" y="199"/>
                  </a:cubicBezTo>
                  <a:cubicBezTo>
                    <a:pt x="591" y="199"/>
                    <a:pt x="589" y="202"/>
                    <a:pt x="592" y="202"/>
                  </a:cubicBezTo>
                  <a:cubicBezTo>
                    <a:pt x="600" y="202"/>
                    <a:pt x="608" y="204"/>
                    <a:pt x="615" y="207"/>
                  </a:cubicBezTo>
                  <a:cubicBezTo>
                    <a:pt x="624" y="207"/>
                    <a:pt x="634" y="207"/>
                    <a:pt x="643" y="207"/>
                  </a:cubicBezTo>
                  <a:cubicBezTo>
                    <a:pt x="644" y="207"/>
                    <a:pt x="643" y="205"/>
                    <a:pt x="644" y="205"/>
                  </a:cubicBezTo>
                  <a:cubicBezTo>
                    <a:pt x="646" y="205"/>
                    <a:pt x="646" y="209"/>
                    <a:pt x="648" y="207"/>
                  </a:cubicBezTo>
                  <a:cubicBezTo>
                    <a:pt x="646" y="207"/>
                    <a:pt x="645" y="207"/>
                    <a:pt x="645" y="205"/>
                  </a:cubicBezTo>
                  <a:cubicBezTo>
                    <a:pt x="645" y="203"/>
                    <a:pt x="649" y="206"/>
                    <a:pt x="650" y="205"/>
                  </a:cubicBezTo>
                  <a:cubicBezTo>
                    <a:pt x="641" y="200"/>
                    <a:pt x="628" y="203"/>
                    <a:pt x="621" y="198"/>
                  </a:cubicBezTo>
                  <a:cubicBezTo>
                    <a:pt x="636" y="198"/>
                    <a:pt x="647" y="202"/>
                    <a:pt x="661" y="202"/>
                  </a:cubicBezTo>
                  <a:cubicBezTo>
                    <a:pt x="657" y="197"/>
                    <a:pt x="642" y="201"/>
                    <a:pt x="637" y="196"/>
                  </a:cubicBezTo>
                  <a:cubicBezTo>
                    <a:pt x="657" y="198"/>
                    <a:pt x="680" y="201"/>
                    <a:pt x="696" y="202"/>
                  </a:cubicBezTo>
                  <a:cubicBezTo>
                    <a:pt x="698" y="202"/>
                    <a:pt x="698" y="206"/>
                    <a:pt x="700" y="206"/>
                  </a:cubicBezTo>
                  <a:cubicBezTo>
                    <a:pt x="707" y="204"/>
                    <a:pt x="714" y="204"/>
                    <a:pt x="720" y="206"/>
                  </a:cubicBezTo>
                  <a:cubicBezTo>
                    <a:pt x="718" y="206"/>
                    <a:pt x="715" y="206"/>
                    <a:pt x="715" y="207"/>
                  </a:cubicBezTo>
                  <a:cubicBezTo>
                    <a:pt x="720" y="207"/>
                    <a:pt x="723" y="206"/>
                    <a:pt x="725" y="209"/>
                  </a:cubicBezTo>
                  <a:cubicBezTo>
                    <a:pt x="723" y="208"/>
                    <a:pt x="720" y="208"/>
                    <a:pt x="719" y="209"/>
                  </a:cubicBezTo>
                  <a:cubicBezTo>
                    <a:pt x="724" y="210"/>
                    <a:pt x="730" y="210"/>
                    <a:pt x="735" y="209"/>
                  </a:cubicBezTo>
                  <a:cubicBezTo>
                    <a:pt x="731" y="209"/>
                    <a:pt x="735" y="205"/>
                    <a:pt x="737" y="205"/>
                  </a:cubicBezTo>
                  <a:cubicBezTo>
                    <a:pt x="739" y="205"/>
                    <a:pt x="747" y="206"/>
                    <a:pt x="751" y="207"/>
                  </a:cubicBezTo>
                  <a:cubicBezTo>
                    <a:pt x="751" y="209"/>
                    <a:pt x="748" y="207"/>
                    <a:pt x="748" y="209"/>
                  </a:cubicBezTo>
                  <a:cubicBezTo>
                    <a:pt x="751" y="209"/>
                    <a:pt x="750" y="212"/>
                    <a:pt x="753" y="211"/>
                  </a:cubicBezTo>
                  <a:cubicBezTo>
                    <a:pt x="753" y="209"/>
                    <a:pt x="757" y="210"/>
                    <a:pt x="757" y="209"/>
                  </a:cubicBezTo>
                  <a:cubicBezTo>
                    <a:pt x="756" y="208"/>
                    <a:pt x="755" y="208"/>
                    <a:pt x="755" y="207"/>
                  </a:cubicBezTo>
                  <a:cubicBezTo>
                    <a:pt x="760" y="208"/>
                    <a:pt x="764" y="208"/>
                    <a:pt x="769" y="209"/>
                  </a:cubicBezTo>
                  <a:cubicBezTo>
                    <a:pt x="769" y="206"/>
                    <a:pt x="766" y="209"/>
                    <a:pt x="767" y="206"/>
                  </a:cubicBezTo>
                  <a:cubicBezTo>
                    <a:pt x="769" y="206"/>
                    <a:pt x="772" y="209"/>
                    <a:pt x="774" y="206"/>
                  </a:cubicBezTo>
                  <a:cubicBezTo>
                    <a:pt x="771" y="205"/>
                    <a:pt x="770" y="205"/>
                    <a:pt x="769" y="203"/>
                  </a:cubicBezTo>
                  <a:cubicBezTo>
                    <a:pt x="760" y="207"/>
                    <a:pt x="745" y="202"/>
                    <a:pt x="733" y="203"/>
                  </a:cubicBezTo>
                  <a:cubicBezTo>
                    <a:pt x="733" y="202"/>
                    <a:pt x="730" y="203"/>
                    <a:pt x="731" y="200"/>
                  </a:cubicBezTo>
                  <a:cubicBezTo>
                    <a:pt x="732" y="200"/>
                    <a:pt x="738" y="201"/>
                    <a:pt x="739" y="199"/>
                  </a:cubicBezTo>
                  <a:cubicBezTo>
                    <a:pt x="733" y="199"/>
                    <a:pt x="732" y="198"/>
                    <a:pt x="727" y="199"/>
                  </a:cubicBezTo>
                  <a:cubicBezTo>
                    <a:pt x="725" y="202"/>
                    <a:pt x="731" y="199"/>
                    <a:pt x="729" y="201"/>
                  </a:cubicBezTo>
                  <a:cubicBezTo>
                    <a:pt x="722" y="201"/>
                    <a:pt x="717" y="200"/>
                    <a:pt x="710" y="201"/>
                  </a:cubicBezTo>
                  <a:cubicBezTo>
                    <a:pt x="710" y="199"/>
                    <a:pt x="709" y="197"/>
                    <a:pt x="705" y="198"/>
                  </a:cubicBezTo>
                  <a:cubicBezTo>
                    <a:pt x="704" y="200"/>
                    <a:pt x="707" y="198"/>
                    <a:pt x="706" y="201"/>
                  </a:cubicBezTo>
                  <a:cubicBezTo>
                    <a:pt x="696" y="199"/>
                    <a:pt x="684" y="199"/>
                    <a:pt x="674" y="197"/>
                  </a:cubicBezTo>
                  <a:lnTo>
                    <a:pt x="674" y="195"/>
                  </a:lnTo>
                  <a:cubicBezTo>
                    <a:pt x="666" y="194"/>
                    <a:pt x="658" y="193"/>
                    <a:pt x="650" y="194"/>
                  </a:cubicBezTo>
                  <a:cubicBezTo>
                    <a:pt x="646" y="194"/>
                    <a:pt x="634" y="194"/>
                    <a:pt x="638" y="190"/>
                  </a:cubicBezTo>
                  <a:cubicBezTo>
                    <a:pt x="636" y="190"/>
                    <a:pt x="632" y="192"/>
                    <a:pt x="633" y="188"/>
                  </a:cubicBezTo>
                  <a:cubicBezTo>
                    <a:pt x="630" y="188"/>
                    <a:pt x="633" y="191"/>
                    <a:pt x="630" y="191"/>
                  </a:cubicBezTo>
                  <a:cubicBezTo>
                    <a:pt x="627" y="191"/>
                    <a:pt x="628" y="189"/>
                    <a:pt x="628" y="188"/>
                  </a:cubicBezTo>
                  <a:cubicBezTo>
                    <a:pt x="617" y="191"/>
                    <a:pt x="605" y="190"/>
                    <a:pt x="595" y="187"/>
                  </a:cubicBezTo>
                  <a:cubicBezTo>
                    <a:pt x="595" y="186"/>
                    <a:pt x="594" y="185"/>
                    <a:pt x="595" y="184"/>
                  </a:cubicBezTo>
                  <a:cubicBezTo>
                    <a:pt x="592" y="184"/>
                    <a:pt x="591" y="186"/>
                    <a:pt x="589" y="186"/>
                  </a:cubicBezTo>
                  <a:cubicBezTo>
                    <a:pt x="591" y="183"/>
                    <a:pt x="588" y="186"/>
                    <a:pt x="589" y="184"/>
                  </a:cubicBezTo>
                  <a:cubicBezTo>
                    <a:pt x="574" y="181"/>
                    <a:pt x="558" y="178"/>
                    <a:pt x="543" y="177"/>
                  </a:cubicBezTo>
                  <a:cubicBezTo>
                    <a:pt x="548" y="180"/>
                    <a:pt x="557" y="180"/>
                    <a:pt x="563" y="183"/>
                  </a:cubicBezTo>
                  <a:cubicBezTo>
                    <a:pt x="536" y="180"/>
                    <a:pt x="509" y="174"/>
                    <a:pt x="483" y="165"/>
                  </a:cubicBezTo>
                  <a:cubicBezTo>
                    <a:pt x="490" y="163"/>
                    <a:pt x="495" y="167"/>
                    <a:pt x="498" y="165"/>
                  </a:cubicBezTo>
                  <a:cubicBezTo>
                    <a:pt x="487" y="163"/>
                    <a:pt x="475" y="161"/>
                    <a:pt x="464" y="161"/>
                  </a:cubicBezTo>
                  <a:cubicBezTo>
                    <a:pt x="464" y="162"/>
                    <a:pt x="468" y="161"/>
                    <a:pt x="469" y="163"/>
                  </a:cubicBezTo>
                  <a:cubicBezTo>
                    <a:pt x="464" y="166"/>
                    <a:pt x="464" y="159"/>
                    <a:pt x="460" y="159"/>
                  </a:cubicBezTo>
                  <a:cubicBezTo>
                    <a:pt x="459" y="162"/>
                    <a:pt x="462" y="159"/>
                    <a:pt x="462" y="161"/>
                  </a:cubicBezTo>
                  <a:cubicBezTo>
                    <a:pt x="459" y="160"/>
                    <a:pt x="457" y="163"/>
                    <a:pt x="456" y="161"/>
                  </a:cubicBezTo>
                  <a:cubicBezTo>
                    <a:pt x="454" y="160"/>
                    <a:pt x="459" y="161"/>
                    <a:pt x="458" y="159"/>
                  </a:cubicBezTo>
                  <a:cubicBezTo>
                    <a:pt x="450" y="153"/>
                    <a:pt x="437" y="153"/>
                    <a:pt x="427" y="148"/>
                  </a:cubicBezTo>
                  <a:lnTo>
                    <a:pt x="427" y="148"/>
                  </a:lnTo>
                  <a:lnTo>
                    <a:pt x="427" y="148"/>
                  </a:lnTo>
                  <a:cubicBezTo>
                    <a:pt x="429" y="148"/>
                    <a:pt x="432" y="148"/>
                    <a:pt x="433" y="148"/>
                  </a:cubicBezTo>
                  <a:cubicBezTo>
                    <a:pt x="427" y="144"/>
                    <a:pt x="417" y="144"/>
                    <a:pt x="412" y="140"/>
                  </a:cubicBezTo>
                  <a:cubicBezTo>
                    <a:pt x="415" y="141"/>
                    <a:pt x="417" y="141"/>
                    <a:pt x="419" y="140"/>
                  </a:cubicBezTo>
                  <a:cubicBezTo>
                    <a:pt x="416" y="138"/>
                    <a:pt x="413" y="137"/>
                    <a:pt x="410" y="135"/>
                  </a:cubicBezTo>
                  <a:cubicBezTo>
                    <a:pt x="413" y="133"/>
                    <a:pt x="416" y="137"/>
                    <a:pt x="418" y="135"/>
                  </a:cubicBezTo>
                  <a:cubicBezTo>
                    <a:pt x="417" y="133"/>
                    <a:pt x="416" y="131"/>
                    <a:pt x="412" y="132"/>
                  </a:cubicBezTo>
                  <a:cubicBezTo>
                    <a:pt x="412" y="133"/>
                    <a:pt x="415" y="134"/>
                    <a:pt x="412" y="135"/>
                  </a:cubicBezTo>
                  <a:cubicBezTo>
                    <a:pt x="410" y="135"/>
                    <a:pt x="409" y="132"/>
                    <a:pt x="410" y="131"/>
                  </a:cubicBezTo>
                  <a:cubicBezTo>
                    <a:pt x="409" y="131"/>
                    <a:pt x="408" y="134"/>
                    <a:pt x="406" y="131"/>
                  </a:cubicBezTo>
                  <a:cubicBezTo>
                    <a:pt x="406" y="129"/>
                    <a:pt x="409" y="127"/>
                    <a:pt x="411" y="128"/>
                  </a:cubicBezTo>
                  <a:cubicBezTo>
                    <a:pt x="411" y="128"/>
                    <a:pt x="412" y="128"/>
                    <a:pt x="412" y="128"/>
                  </a:cubicBezTo>
                  <a:cubicBezTo>
                    <a:pt x="412" y="126"/>
                    <a:pt x="411" y="127"/>
                    <a:pt x="410" y="127"/>
                  </a:cubicBezTo>
                  <a:cubicBezTo>
                    <a:pt x="408" y="127"/>
                    <a:pt x="414" y="124"/>
                    <a:pt x="410" y="124"/>
                  </a:cubicBezTo>
                  <a:cubicBezTo>
                    <a:pt x="406" y="124"/>
                    <a:pt x="398" y="124"/>
                    <a:pt x="396" y="120"/>
                  </a:cubicBezTo>
                  <a:lnTo>
                    <a:pt x="402" y="121"/>
                  </a:lnTo>
                  <a:cubicBezTo>
                    <a:pt x="397" y="118"/>
                    <a:pt x="392" y="116"/>
                    <a:pt x="386" y="116"/>
                  </a:cubicBezTo>
                  <a:cubicBezTo>
                    <a:pt x="383" y="110"/>
                    <a:pt x="373" y="111"/>
                    <a:pt x="368" y="106"/>
                  </a:cubicBezTo>
                  <a:cubicBezTo>
                    <a:pt x="366" y="106"/>
                    <a:pt x="365" y="107"/>
                    <a:pt x="363" y="107"/>
                  </a:cubicBezTo>
                  <a:cubicBezTo>
                    <a:pt x="365" y="105"/>
                    <a:pt x="360" y="105"/>
                    <a:pt x="358" y="104"/>
                  </a:cubicBezTo>
                  <a:cubicBezTo>
                    <a:pt x="356" y="107"/>
                    <a:pt x="350" y="102"/>
                    <a:pt x="348" y="102"/>
                  </a:cubicBezTo>
                  <a:cubicBezTo>
                    <a:pt x="348" y="100"/>
                    <a:pt x="350" y="100"/>
                    <a:pt x="348" y="99"/>
                  </a:cubicBezTo>
                  <a:cubicBezTo>
                    <a:pt x="345" y="97"/>
                    <a:pt x="343" y="99"/>
                    <a:pt x="343" y="100"/>
                  </a:cubicBezTo>
                  <a:cubicBezTo>
                    <a:pt x="346" y="100"/>
                    <a:pt x="343" y="102"/>
                    <a:pt x="343" y="104"/>
                  </a:cubicBezTo>
                  <a:cubicBezTo>
                    <a:pt x="342" y="102"/>
                    <a:pt x="340" y="104"/>
                    <a:pt x="337" y="104"/>
                  </a:cubicBezTo>
                  <a:cubicBezTo>
                    <a:pt x="337" y="99"/>
                    <a:pt x="332" y="99"/>
                    <a:pt x="331" y="96"/>
                  </a:cubicBezTo>
                  <a:cubicBezTo>
                    <a:pt x="331" y="99"/>
                    <a:pt x="327" y="96"/>
                    <a:pt x="327" y="99"/>
                  </a:cubicBezTo>
                  <a:cubicBezTo>
                    <a:pt x="327" y="97"/>
                    <a:pt x="324" y="99"/>
                    <a:pt x="323" y="97"/>
                  </a:cubicBezTo>
                  <a:cubicBezTo>
                    <a:pt x="323" y="95"/>
                    <a:pt x="327" y="97"/>
                    <a:pt x="328" y="95"/>
                  </a:cubicBezTo>
                  <a:cubicBezTo>
                    <a:pt x="323" y="95"/>
                    <a:pt x="320" y="89"/>
                    <a:pt x="316" y="93"/>
                  </a:cubicBezTo>
                  <a:cubicBezTo>
                    <a:pt x="316" y="92"/>
                    <a:pt x="313" y="92"/>
                    <a:pt x="313" y="90"/>
                  </a:cubicBezTo>
                  <a:cubicBezTo>
                    <a:pt x="313" y="88"/>
                    <a:pt x="317" y="93"/>
                    <a:pt x="317" y="90"/>
                  </a:cubicBezTo>
                  <a:cubicBezTo>
                    <a:pt x="309" y="89"/>
                    <a:pt x="304" y="79"/>
                    <a:pt x="296" y="82"/>
                  </a:cubicBezTo>
                  <a:cubicBezTo>
                    <a:pt x="296" y="79"/>
                    <a:pt x="299" y="79"/>
                    <a:pt x="296" y="78"/>
                  </a:cubicBezTo>
                  <a:cubicBezTo>
                    <a:pt x="294" y="76"/>
                    <a:pt x="289" y="73"/>
                    <a:pt x="286" y="74"/>
                  </a:cubicBezTo>
                  <a:cubicBezTo>
                    <a:pt x="286" y="72"/>
                    <a:pt x="287" y="73"/>
                    <a:pt x="286" y="71"/>
                  </a:cubicBezTo>
                  <a:lnTo>
                    <a:pt x="281" y="71"/>
                  </a:lnTo>
                  <a:cubicBezTo>
                    <a:pt x="265" y="61"/>
                    <a:pt x="249" y="51"/>
                    <a:pt x="233" y="39"/>
                  </a:cubicBezTo>
                  <a:cubicBezTo>
                    <a:pt x="222" y="34"/>
                    <a:pt x="212" y="27"/>
                    <a:pt x="202" y="20"/>
                  </a:cubicBezTo>
                  <a:cubicBezTo>
                    <a:pt x="199" y="19"/>
                    <a:pt x="202" y="22"/>
                    <a:pt x="199" y="22"/>
                  </a:cubicBezTo>
                  <a:cubicBezTo>
                    <a:pt x="196" y="21"/>
                    <a:pt x="197" y="17"/>
                    <a:pt x="194" y="17"/>
                  </a:cubicBezTo>
                  <a:cubicBezTo>
                    <a:pt x="193" y="20"/>
                    <a:pt x="199" y="24"/>
                    <a:pt x="201" y="24"/>
                  </a:cubicBezTo>
                  <a:cubicBezTo>
                    <a:pt x="199" y="25"/>
                    <a:pt x="203" y="27"/>
                    <a:pt x="201" y="27"/>
                  </a:cubicBezTo>
                  <a:cubicBezTo>
                    <a:pt x="199" y="25"/>
                    <a:pt x="195" y="24"/>
                    <a:pt x="192" y="25"/>
                  </a:cubicBezTo>
                  <a:cubicBezTo>
                    <a:pt x="195" y="25"/>
                    <a:pt x="195" y="29"/>
                    <a:pt x="192" y="29"/>
                  </a:cubicBezTo>
                  <a:cubicBezTo>
                    <a:pt x="185" y="25"/>
                    <a:pt x="179" y="21"/>
                    <a:pt x="173" y="15"/>
                  </a:cubicBezTo>
                  <a:cubicBezTo>
                    <a:pt x="171" y="22"/>
                    <a:pt x="181" y="23"/>
                    <a:pt x="184" y="27"/>
                  </a:cubicBezTo>
                  <a:cubicBezTo>
                    <a:pt x="182" y="27"/>
                    <a:pt x="181" y="27"/>
                    <a:pt x="180" y="27"/>
                  </a:cubicBezTo>
                  <a:cubicBezTo>
                    <a:pt x="181" y="30"/>
                    <a:pt x="183" y="30"/>
                    <a:pt x="180" y="30"/>
                  </a:cubicBezTo>
                  <a:cubicBezTo>
                    <a:pt x="182" y="30"/>
                    <a:pt x="184" y="33"/>
                    <a:pt x="182" y="35"/>
                  </a:cubicBezTo>
                  <a:cubicBezTo>
                    <a:pt x="180" y="36"/>
                    <a:pt x="180" y="30"/>
                    <a:pt x="176" y="30"/>
                  </a:cubicBezTo>
                  <a:cubicBezTo>
                    <a:pt x="174" y="30"/>
                    <a:pt x="176" y="32"/>
                    <a:pt x="173" y="33"/>
                  </a:cubicBezTo>
                  <a:cubicBezTo>
                    <a:pt x="170" y="33"/>
                    <a:pt x="169" y="28"/>
                    <a:pt x="166" y="30"/>
                  </a:cubicBezTo>
                  <a:cubicBezTo>
                    <a:pt x="166" y="30"/>
                    <a:pt x="170" y="32"/>
                    <a:pt x="168" y="33"/>
                  </a:cubicBezTo>
                  <a:cubicBezTo>
                    <a:pt x="160" y="32"/>
                    <a:pt x="154" y="26"/>
                    <a:pt x="148" y="25"/>
                  </a:cubicBezTo>
                  <a:cubicBezTo>
                    <a:pt x="153" y="27"/>
                    <a:pt x="152" y="34"/>
                    <a:pt x="156" y="36"/>
                  </a:cubicBezTo>
                  <a:cubicBezTo>
                    <a:pt x="158" y="35"/>
                    <a:pt x="154" y="34"/>
                    <a:pt x="156" y="33"/>
                  </a:cubicBezTo>
                  <a:cubicBezTo>
                    <a:pt x="157" y="35"/>
                    <a:pt x="158" y="37"/>
                    <a:pt x="159" y="40"/>
                  </a:cubicBezTo>
                  <a:cubicBezTo>
                    <a:pt x="157" y="40"/>
                    <a:pt x="158" y="37"/>
                    <a:pt x="155" y="38"/>
                  </a:cubicBezTo>
                  <a:cubicBezTo>
                    <a:pt x="160" y="46"/>
                    <a:pt x="169" y="50"/>
                    <a:pt x="176" y="56"/>
                  </a:cubicBezTo>
                  <a:cubicBezTo>
                    <a:pt x="176" y="56"/>
                    <a:pt x="174" y="56"/>
                    <a:pt x="174" y="56"/>
                  </a:cubicBezTo>
                  <a:cubicBezTo>
                    <a:pt x="174" y="56"/>
                    <a:pt x="177" y="55"/>
                    <a:pt x="179" y="54"/>
                  </a:cubicBezTo>
                  <a:cubicBezTo>
                    <a:pt x="182" y="57"/>
                    <a:pt x="184" y="55"/>
                    <a:pt x="185" y="59"/>
                  </a:cubicBezTo>
                  <a:cubicBezTo>
                    <a:pt x="184" y="58"/>
                    <a:pt x="182" y="59"/>
                    <a:pt x="180" y="59"/>
                  </a:cubicBezTo>
                  <a:cubicBezTo>
                    <a:pt x="180" y="61"/>
                    <a:pt x="184" y="62"/>
                    <a:pt x="182" y="64"/>
                  </a:cubicBezTo>
                  <a:cubicBezTo>
                    <a:pt x="175" y="60"/>
                    <a:pt x="170" y="53"/>
                    <a:pt x="163" y="49"/>
                  </a:cubicBezTo>
                  <a:cubicBezTo>
                    <a:pt x="161" y="49"/>
                    <a:pt x="165" y="50"/>
                    <a:pt x="163" y="52"/>
                  </a:cubicBezTo>
                  <a:cubicBezTo>
                    <a:pt x="162" y="50"/>
                    <a:pt x="161" y="49"/>
                    <a:pt x="160" y="47"/>
                  </a:cubicBezTo>
                  <a:cubicBezTo>
                    <a:pt x="158" y="47"/>
                    <a:pt x="158" y="49"/>
                    <a:pt x="157" y="50"/>
                  </a:cubicBezTo>
                  <a:cubicBezTo>
                    <a:pt x="156" y="51"/>
                    <a:pt x="153" y="45"/>
                    <a:pt x="151" y="46"/>
                  </a:cubicBezTo>
                  <a:cubicBezTo>
                    <a:pt x="151" y="49"/>
                    <a:pt x="156" y="55"/>
                    <a:pt x="159" y="54"/>
                  </a:cubicBezTo>
                  <a:cubicBezTo>
                    <a:pt x="158" y="54"/>
                    <a:pt x="157" y="53"/>
                    <a:pt x="157" y="51"/>
                  </a:cubicBezTo>
                  <a:cubicBezTo>
                    <a:pt x="161" y="49"/>
                    <a:pt x="162" y="54"/>
                    <a:pt x="164" y="56"/>
                  </a:cubicBezTo>
                  <a:cubicBezTo>
                    <a:pt x="166" y="58"/>
                    <a:pt x="173" y="61"/>
                    <a:pt x="175" y="66"/>
                  </a:cubicBezTo>
                  <a:cubicBezTo>
                    <a:pt x="170" y="66"/>
                    <a:pt x="168" y="58"/>
                    <a:pt x="164" y="59"/>
                  </a:cubicBezTo>
                  <a:cubicBezTo>
                    <a:pt x="164" y="61"/>
                    <a:pt x="169" y="63"/>
                    <a:pt x="168" y="64"/>
                  </a:cubicBezTo>
                  <a:cubicBezTo>
                    <a:pt x="165" y="61"/>
                    <a:pt x="161" y="60"/>
                    <a:pt x="157" y="61"/>
                  </a:cubicBezTo>
                  <a:cubicBezTo>
                    <a:pt x="156" y="63"/>
                    <a:pt x="159" y="62"/>
                    <a:pt x="159" y="64"/>
                  </a:cubicBezTo>
                  <a:cubicBezTo>
                    <a:pt x="159" y="66"/>
                    <a:pt x="158" y="65"/>
                    <a:pt x="157" y="65"/>
                  </a:cubicBezTo>
                  <a:cubicBezTo>
                    <a:pt x="153" y="63"/>
                    <a:pt x="149" y="61"/>
                    <a:pt x="146" y="59"/>
                  </a:cubicBezTo>
                  <a:cubicBezTo>
                    <a:pt x="147" y="65"/>
                    <a:pt x="156" y="69"/>
                    <a:pt x="159" y="76"/>
                  </a:cubicBezTo>
                  <a:cubicBezTo>
                    <a:pt x="148" y="72"/>
                    <a:pt x="145" y="59"/>
                    <a:pt x="134" y="55"/>
                  </a:cubicBezTo>
                  <a:cubicBezTo>
                    <a:pt x="134" y="59"/>
                    <a:pt x="139" y="59"/>
                    <a:pt x="141" y="61"/>
                  </a:cubicBezTo>
                  <a:cubicBezTo>
                    <a:pt x="139" y="63"/>
                    <a:pt x="141" y="64"/>
                    <a:pt x="139" y="64"/>
                  </a:cubicBezTo>
                  <a:cubicBezTo>
                    <a:pt x="137" y="62"/>
                    <a:pt x="134" y="60"/>
                    <a:pt x="132" y="58"/>
                  </a:cubicBezTo>
                  <a:cubicBezTo>
                    <a:pt x="130" y="56"/>
                    <a:pt x="130" y="59"/>
                    <a:pt x="127" y="58"/>
                  </a:cubicBezTo>
                  <a:cubicBezTo>
                    <a:pt x="125" y="57"/>
                    <a:pt x="125" y="52"/>
                    <a:pt x="122" y="51"/>
                  </a:cubicBezTo>
                  <a:cubicBezTo>
                    <a:pt x="122" y="57"/>
                    <a:pt x="130" y="63"/>
                    <a:pt x="136" y="66"/>
                  </a:cubicBezTo>
                  <a:cubicBezTo>
                    <a:pt x="136" y="63"/>
                    <a:pt x="141" y="66"/>
                    <a:pt x="143" y="66"/>
                  </a:cubicBezTo>
                  <a:cubicBezTo>
                    <a:pt x="142" y="76"/>
                    <a:pt x="165" y="77"/>
                    <a:pt x="157" y="85"/>
                  </a:cubicBezTo>
                  <a:cubicBezTo>
                    <a:pt x="151" y="85"/>
                    <a:pt x="150" y="80"/>
                    <a:pt x="146" y="78"/>
                  </a:cubicBezTo>
                  <a:cubicBezTo>
                    <a:pt x="148" y="78"/>
                    <a:pt x="149" y="78"/>
                    <a:pt x="149" y="76"/>
                  </a:cubicBezTo>
                  <a:cubicBezTo>
                    <a:pt x="147" y="74"/>
                    <a:pt x="145" y="72"/>
                    <a:pt x="141" y="71"/>
                  </a:cubicBezTo>
                  <a:cubicBezTo>
                    <a:pt x="141" y="74"/>
                    <a:pt x="138" y="73"/>
                    <a:pt x="136" y="73"/>
                  </a:cubicBezTo>
                  <a:cubicBezTo>
                    <a:pt x="136" y="70"/>
                    <a:pt x="135" y="70"/>
                    <a:pt x="136" y="68"/>
                  </a:cubicBezTo>
                  <a:cubicBezTo>
                    <a:pt x="129" y="73"/>
                    <a:pt x="138" y="77"/>
                    <a:pt x="140" y="81"/>
                  </a:cubicBezTo>
                  <a:cubicBezTo>
                    <a:pt x="142" y="84"/>
                    <a:pt x="143" y="79"/>
                    <a:pt x="144" y="81"/>
                  </a:cubicBezTo>
                  <a:cubicBezTo>
                    <a:pt x="146" y="82"/>
                    <a:pt x="142" y="81"/>
                    <a:pt x="143" y="83"/>
                  </a:cubicBezTo>
                  <a:cubicBezTo>
                    <a:pt x="146" y="88"/>
                    <a:pt x="150" y="91"/>
                    <a:pt x="155" y="93"/>
                  </a:cubicBezTo>
                  <a:cubicBezTo>
                    <a:pt x="155" y="93"/>
                    <a:pt x="155" y="93"/>
                    <a:pt x="157" y="93"/>
                  </a:cubicBezTo>
                  <a:lnTo>
                    <a:pt x="154" y="93"/>
                  </a:lnTo>
                  <a:cubicBezTo>
                    <a:pt x="154" y="93"/>
                    <a:pt x="154" y="95"/>
                    <a:pt x="153" y="95"/>
                  </a:cubicBezTo>
                  <a:cubicBezTo>
                    <a:pt x="145" y="91"/>
                    <a:pt x="140" y="88"/>
                    <a:pt x="132" y="83"/>
                  </a:cubicBezTo>
                  <a:cubicBezTo>
                    <a:pt x="132" y="86"/>
                    <a:pt x="136" y="86"/>
                    <a:pt x="136" y="90"/>
                  </a:cubicBezTo>
                  <a:cubicBezTo>
                    <a:pt x="130" y="87"/>
                    <a:pt x="126" y="83"/>
                    <a:pt x="120" y="81"/>
                  </a:cubicBezTo>
                  <a:cubicBezTo>
                    <a:pt x="119" y="82"/>
                    <a:pt x="119" y="84"/>
                    <a:pt x="120" y="85"/>
                  </a:cubicBezTo>
                  <a:cubicBezTo>
                    <a:pt x="128" y="83"/>
                    <a:pt x="132" y="92"/>
                    <a:pt x="132" y="98"/>
                  </a:cubicBezTo>
                  <a:cubicBezTo>
                    <a:pt x="134" y="101"/>
                    <a:pt x="136" y="103"/>
                    <a:pt x="139" y="103"/>
                  </a:cubicBezTo>
                  <a:cubicBezTo>
                    <a:pt x="140" y="100"/>
                    <a:pt x="136" y="99"/>
                    <a:pt x="137" y="97"/>
                  </a:cubicBezTo>
                  <a:cubicBezTo>
                    <a:pt x="139" y="96"/>
                    <a:pt x="142" y="104"/>
                    <a:pt x="142" y="105"/>
                  </a:cubicBezTo>
                  <a:cubicBezTo>
                    <a:pt x="140" y="103"/>
                    <a:pt x="133" y="104"/>
                    <a:pt x="130" y="100"/>
                  </a:cubicBezTo>
                  <a:cubicBezTo>
                    <a:pt x="130" y="101"/>
                    <a:pt x="130" y="103"/>
                    <a:pt x="129" y="103"/>
                  </a:cubicBezTo>
                  <a:cubicBezTo>
                    <a:pt x="127" y="103"/>
                    <a:pt x="123" y="101"/>
                    <a:pt x="122" y="103"/>
                  </a:cubicBezTo>
                  <a:cubicBezTo>
                    <a:pt x="127" y="108"/>
                    <a:pt x="133" y="110"/>
                    <a:pt x="137" y="116"/>
                  </a:cubicBezTo>
                  <a:cubicBezTo>
                    <a:pt x="139" y="116"/>
                    <a:pt x="139" y="113"/>
                    <a:pt x="141" y="113"/>
                  </a:cubicBezTo>
                  <a:cubicBezTo>
                    <a:pt x="138" y="112"/>
                    <a:pt x="138" y="113"/>
                    <a:pt x="136" y="113"/>
                  </a:cubicBezTo>
                  <a:cubicBezTo>
                    <a:pt x="134" y="113"/>
                    <a:pt x="135" y="112"/>
                    <a:pt x="136" y="110"/>
                  </a:cubicBezTo>
                  <a:cubicBezTo>
                    <a:pt x="138" y="112"/>
                    <a:pt x="136" y="109"/>
                    <a:pt x="138" y="109"/>
                  </a:cubicBezTo>
                  <a:cubicBezTo>
                    <a:pt x="147" y="114"/>
                    <a:pt x="156" y="120"/>
                    <a:pt x="164" y="127"/>
                  </a:cubicBezTo>
                  <a:cubicBezTo>
                    <a:pt x="163" y="127"/>
                    <a:pt x="164" y="129"/>
                    <a:pt x="163" y="129"/>
                  </a:cubicBezTo>
                  <a:cubicBezTo>
                    <a:pt x="161" y="129"/>
                    <a:pt x="161" y="126"/>
                    <a:pt x="158" y="127"/>
                  </a:cubicBezTo>
                  <a:cubicBezTo>
                    <a:pt x="160" y="129"/>
                    <a:pt x="162" y="131"/>
                    <a:pt x="164" y="133"/>
                  </a:cubicBezTo>
                  <a:cubicBezTo>
                    <a:pt x="167" y="130"/>
                    <a:pt x="171" y="130"/>
                    <a:pt x="174" y="133"/>
                  </a:cubicBezTo>
                  <a:cubicBezTo>
                    <a:pt x="174" y="133"/>
                    <a:pt x="174" y="134"/>
                    <a:pt x="175" y="134"/>
                  </a:cubicBezTo>
                  <a:cubicBezTo>
                    <a:pt x="174" y="135"/>
                    <a:pt x="173" y="136"/>
                    <a:pt x="173" y="136"/>
                  </a:cubicBezTo>
                  <a:lnTo>
                    <a:pt x="166" y="132"/>
                  </a:lnTo>
                  <a:cubicBezTo>
                    <a:pt x="165" y="136"/>
                    <a:pt x="175" y="137"/>
                    <a:pt x="173" y="142"/>
                  </a:cubicBezTo>
                  <a:cubicBezTo>
                    <a:pt x="169" y="140"/>
                    <a:pt x="166" y="138"/>
                    <a:pt x="163" y="135"/>
                  </a:cubicBezTo>
                  <a:cubicBezTo>
                    <a:pt x="161" y="135"/>
                    <a:pt x="162" y="138"/>
                    <a:pt x="160" y="137"/>
                  </a:cubicBezTo>
                  <a:cubicBezTo>
                    <a:pt x="157" y="137"/>
                    <a:pt x="151" y="131"/>
                    <a:pt x="148" y="134"/>
                  </a:cubicBezTo>
                  <a:cubicBezTo>
                    <a:pt x="157" y="137"/>
                    <a:pt x="162" y="142"/>
                    <a:pt x="170" y="145"/>
                  </a:cubicBezTo>
                  <a:cubicBezTo>
                    <a:pt x="164" y="145"/>
                    <a:pt x="160" y="145"/>
                    <a:pt x="157" y="140"/>
                  </a:cubicBezTo>
                  <a:cubicBezTo>
                    <a:pt x="156" y="140"/>
                    <a:pt x="155" y="140"/>
                    <a:pt x="154" y="140"/>
                  </a:cubicBezTo>
                  <a:cubicBezTo>
                    <a:pt x="154" y="151"/>
                    <a:pt x="170" y="150"/>
                    <a:pt x="170" y="156"/>
                  </a:cubicBezTo>
                  <a:cubicBezTo>
                    <a:pt x="163" y="154"/>
                    <a:pt x="157" y="150"/>
                    <a:pt x="152" y="145"/>
                  </a:cubicBezTo>
                  <a:cubicBezTo>
                    <a:pt x="152" y="147"/>
                    <a:pt x="148" y="149"/>
                    <a:pt x="150" y="150"/>
                  </a:cubicBezTo>
                  <a:cubicBezTo>
                    <a:pt x="151" y="152"/>
                    <a:pt x="157" y="150"/>
                    <a:pt x="158" y="155"/>
                  </a:cubicBezTo>
                  <a:cubicBezTo>
                    <a:pt x="155" y="153"/>
                    <a:pt x="154" y="155"/>
                    <a:pt x="151" y="155"/>
                  </a:cubicBezTo>
                  <a:cubicBezTo>
                    <a:pt x="153" y="155"/>
                    <a:pt x="151" y="157"/>
                    <a:pt x="151" y="158"/>
                  </a:cubicBezTo>
                  <a:cubicBezTo>
                    <a:pt x="151" y="159"/>
                    <a:pt x="155" y="158"/>
                    <a:pt x="155" y="160"/>
                  </a:cubicBezTo>
                  <a:cubicBezTo>
                    <a:pt x="147" y="162"/>
                    <a:pt x="143" y="155"/>
                    <a:pt x="138" y="155"/>
                  </a:cubicBezTo>
                  <a:cubicBezTo>
                    <a:pt x="139" y="156"/>
                    <a:pt x="141" y="156"/>
                    <a:pt x="141" y="159"/>
                  </a:cubicBezTo>
                  <a:cubicBezTo>
                    <a:pt x="136" y="156"/>
                    <a:pt x="130" y="154"/>
                    <a:pt x="129" y="148"/>
                  </a:cubicBezTo>
                  <a:cubicBezTo>
                    <a:pt x="130" y="148"/>
                    <a:pt x="132" y="151"/>
                    <a:pt x="132" y="148"/>
                  </a:cubicBezTo>
                  <a:cubicBezTo>
                    <a:pt x="129" y="148"/>
                    <a:pt x="129" y="145"/>
                    <a:pt x="126" y="145"/>
                  </a:cubicBezTo>
                  <a:cubicBezTo>
                    <a:pt x="124" y="145"/>
                    <a:pt x="126" y="148"/>
                    <a:pt x="124" y="148"/>
                  </a:cubicBezTo>
                  <a:cubicBezTo>
                    <a:pt x="122" y="147"/>
                    <a:pt x="120" y="145"/>
                    <a:pt x="119" y="143"/>
                  </a:cubicBezTo>
                  <a:cubicBezTo>
                    <a:pt x="121" y="143"/>
                    <a:pt x="124" y="145"/>
                    <a:pt x="124" y="143"/>
                  </a:cubicBezTo>
                  <a:cubicBezTo>
                    <a:pt x="120" y="138"/>
                    <a:pt x="115" y="134"/>
                    <a:pt x="110" y="129"/>
                  </a:cubicBezTo>
                  <a:cubicBezTo>
                    <a:pt x="108" y="133"/>
                    <a:pt x="115" y="137"/>
                    <a:pt x="114" y="140"/>
                  </a:cubicBezTo>
                  <a:cubicBezTo>
                    <a:pt x="106" y="137"/>
                    <a:pt x="100" y="129"/>
                    <a:pt x="95" y="126"/>
                  </a:cubicBezTo>
                  <a:lnTo>
                    <a:pt x="95" y="127"/>
                  </a:lnTo>
                  <a:cubicBezTo>
                    <a:pt x="86" y="122"/>
                    <a:pt x="84" y="111"/>
                    <a:pt x="73" y="108"/>
                  </a:cubicBezTo>
                  <a:cubicBezTo>
                    <a:pt x="76" y="113"/>
                    <a:pt x="78" y="115"/>
                    <a:pt x="81" y="121"/>
                  </a:cubicBezTo>
                  <a:lnTo>
                    <a:pt x="77" y="119"/>
                  </a:lnTo>
                  <a:cubicBezTo>
                    <a:pt x="80" y="125"/>
                    <a:pt x="84" y="132"/>
                    <a:pt x="90" y="137"/>
                  </a:cubicBezTo>
                  <a:cubicBezTo>
                    <a:pt x="92" y="137"/>
                    <a:pt x="92" y="136"/>
                    <a:pt x="93" y="135"/>
                  </a:cubicBezTo>
                  <a:cubicBezTo>
                    <a:pt x="96" y="138"/>
                    <a:pt x="98" y="141"/>
                    <a:pt x="101" y="145"/>
                  </a:cubicBezTo>
                  <a:cubicBezTo>
                    <a:pt x="101" y="143"/>
                    <a:pt x="101" y="143"/>
                    <a:pt x="103" y="143"/>
                  </a:cubicBezTo>
                  <a:cubicBezTo>
                    <a:pt x="112" y="148"/>
                    <a:pt x="121" y="153"/>
                    <a:pt x="129" y="159"/>
                  </a:cubicBezTo>
                  <a:cubicBezTo>
                    <a:pt x="128" y="159"/>
                    <a:pt x="126" y="159"/>
                    <a:pt x="126" y="161"/>
                  </a:cubicBezTo>
                  <a:cubicBezTo>
                    <a:pt x="131" y="161"/>
                    <a:pt x="132" y="163"/>
                    <a:pt x="135" y="164"/>
                  </a:cubicBezTo>
                  <a:cubicBezTo>
                    <a:pt x="139" y="173"/>
                    <a:pt x="157" y="173"/>
                    <a:pt x="158" y="183"/>
                  </a:cubicBezTo>
                  <a:cubicBezTo>
                    <a:pt x="151" y="177"/>
                    <a:pt x="143" y="172"/>
                    <a:pt x="134" y="168"/>
                  </a:cubicBezTo>
                  <a:cubicBezTo>
                    <a:pt x="134" y="171"/>
                    <a:pt x="140" y="171"/>
                    <a:pt x="139" y="174"/>
                  </a:cubicBezTo>
                  <a:cubicBezTo>
                    <a:pt x="136" y="171"/>
                    <a:pt x="131" y="171"/>
                    <a:pt x="130" y="167"/>
                  </a:cubicBezTo>
                  <a:cubicBezTo>
                    <a:pt x="131" y="167"/>
                    <a:pt x="133" y="170"/>
                    <a:pt x="133" y="167"/>
                  </a:cubicBezTo>
                  <a:cubicBezTo>
                    <a:pt x="130" y="166"/>
                    <a:pt x="127" y="165"/>
                    <a:pt x="123" y="165"/>
                  </a:cubicBezTo>
                  <a:cubicBezTo>
                    <a:pt x="124" y="165"/>
                    <a:pt x="125" y="166"/>
                    <a:pt x="125" y="167"/>
                  </a:cubicBezTo>
                  <a:cubicBezTo>
                    <a:pt x="125" y="168"/>
                    <a:pt x="124" y="169"/>
                    <a:pt x="123" y="169"/>
                  </a:cubicBezTo>
                  <a:cubicBezTo>
                    <a:pt x="127" y="174"/>
                    <a:pt x="134" y="176"/>
                    <a:pt x="138" y="181"/>
                  </a:cubicBezTo>
                  <a:cubicBezTo>
                    <a:pt x="134" y="181"/>
                    <a:pt x="133" y="177"/>
                    <a:pt x="129" y="176"/>
                  </a:cubicBezTo>
                  <a:cubicBezTo>
                    <a:pt x="126" y="178"/>
                    <a:pt x="132" y="180"/>
                    <a:pt x="130" y="181"/>
                  </a:cubicBezTo>
                  <a:cubicBezTo>
                    <a:pt x="129" y="181"/>
                    <a:pt x="123" y="177"/>
                    <a:pt x="121" y="174"/>
                  </a:cubicBezTo>
                  <a:cubicBezTo>
                    <a:pt x="123" y="174"/>
                    <a:pt x="122" y="171"/>
                    <a:pt x="121" y="171"/>
                  </a:cubicBezTo>
                  <a:lnTo>
                    <a:pt x="119" y="173"/>
                  </a:lnTo>
                  <a:cubicBezTo>
                    <a:pt x="117" y="173"/>
                    <a:pt x="115" y="168"/>
                    <a:pt x="113" y="170"/>
                  </a:cubicBezTo>
                  <a:cubicBezTo>
                    <a:pt x="115" y="171"/>
                    <a:pt x="116" y="173"/>
                    <a:pt x="116" y="175"/>
                  </a:cubicBezTo>
                  <a:cubicBezTo>
                    <a:pt x="116" y="175"/>
                    <a:pt x="115" y="176"/>
                    <a:pt x="115" y="176"/>
                  </a:cubicBezTo>
                  <a:cubicBezTo>
                    <a:pt x="122" y="181"/>
                    <a:pt x="132" y="184"/>
                    <a:pt x="137" y="192"/>
                  </a:cubicBezTo>
                  <a:cubicBezTo>
                    <a:pt x="131" y="190"/>
                    <a:pt x="127" y="187"/>
                    <a:pt x="124" y="182"/>
                  </a:cubicBezTo>
                  <a:cubicBezTo>
                    <a:pt x="124" y="186"/>
                    <a:pt x="128" y="188"/>
                    <a:pt x="127" y="189"/>
                  </a:cubicBezTo>
                  <a:cubicBezTo>
                    <a:pt x="126" y="191"/>
                    <a:pt x="124" y="186"/>
                    <a:pt x="122" y="188"/>
                  </a:cubicBezTo>
                  <a:cubicBezTo>
                    <a:pt x="128" y="196"/>
                    <a:pt x="143" y="197"/>
                    <a:pt x="148" y="208"/>
                  </a:cubicBezTo>
                  <a:cubicBezTo>
                    <a:pt x="153" y="210"/>
                    <a:pt x="159" y="210"/>
                    <a:pt x="160" y="213"/>
                  </a:cubicBezTo>
                  <a:cubicBezTo>
                    <a:pt x="157" y="212"/>
                    <a:pt x="157" y="210"/>
                    <a:pt x="151" y="211"/>
                  </a:cubicBezTo>
                  <a:cubicBezTo>
                    <a:pt x="157" y="220"/>
                    <a:pt x="170" y="220"/>
                    <a:pt x="177" y="225"/>
                  </a:cubicBezTo>
                  <a:cubicBezTo>
                    <a:pt x="175" y="225"/>
                    <a:pt x="173" y="225"/>
                    <a:pt x="173" y="226"/>
                  </a:cubicBezTo>
                  <a:cubicBezTo>
                    <a:pt x="177" y="229"/>
                    <a:pt x="189" y="229"/>
                    <a:pt x="185" y="237"/>
                  </a:cubicBezTo>
                  <a:cubicBezTo>
                    <a:pt x="190" y="237"/>
                    <a:pt x="195" y="240"/>
                    <a:pt x="194" y="242"/>
                  </a:cubicBezTo>
                  <a:cubicBezTo>
                    <a:pt x="189" y="239"/>
                    <a:pt x="183" y="237"/>
                    <a:pt x="178" y="239"/>
                  </a:cubicBezTo>
                  <a:cubicBezTo>
                    <a:pt x="180" y="233"/>
                    <a:pt x="170" y="233"/>
                    <a:pt x="170" y="227"/>
                  </a:cubicBezTo>
                  <a:cubicBezTo>
                    <a:pt x="167" y="227"/>
                    <a:pt x="166" y="223"/>
                    <a:pt x="166" y="227"/>
                  </a:cubicBezTo>
                  <a:cubicBezTo>
                    <a:pt x="164" y="227"/>
                    <a:pt x="162" y="227"/>
                    <a:pt x="162" y="224"/>
                  </a:cubicBezTo>
                  <a:cubicBezTo>
                    <a:pt x="162" y="221"/>
                    <a:pt x="163" y="225"/>
                    <a:pt x="164" y="224"/>
                  </a:cubicBezTo>
                  <a:cubicBezTo>
                    <a:pt x="160" y="218"/>
                    <a:pt x="153" y="214"/>
                    <a:pt x="146" y="211"/>
                  </a:cubicBezTo>
                  <a:cubicBezTo>
                    <a:pt x="146" y="215"/>
                    <a:pt x="152" y="215"/>
                    <a:pt x="154" y="218"/>
                  </a:cubicBezTo>
                  <a:cubicBezTo>
                    <a:pt x="151" y="218"/>
                    <a:pt x="154" y="221"/>
                    <a:pt x="152" y="222"/>
                  </a:cubicBezTo>
                  <a:cubicBezTo>
                    <a:pt x="144" y="222"/>
                    <a:pt x="148" y="214"/>
                    <a:pt x="143" y="214"/>
                  </a:cubicBezTo>
                  <a:cubicBezTo>
                    <a:pt x="143" y="214"/>
                    <a:pt x="144" y="215"/>
                    <a:pt x="143" y="216"/>
                  </a:cubicBezTo>
                  <a:cubicBezTo>
                    <a:pt x="135" y="211"/>
                    <a:pt x="127" y="200"/>
                    <a:pt x="119" y="194"/>
                  </a:cubicBezTo>
                  <a:cubicBezTo>
                    <a:pt x="120" y="194"/>
                    <a:pt x="121" y="194"/>
                    <a:pt x="121" y="194"/>
                  </a:cubicBezTo>
                  <a:cubicBezTo>
                    <a:pt x="121" y="192"/>
                    <a:pt x="118" y="193"/>
                    <a:pt x="118" y="190"/>
                  </a:cubicBezTo>
                  <a:cubicBezTo>
                    <a:pt x="119" y="188"/>
                    <a:pt x="122" y="190"/>
                    <a:pt x="122" y="189"/>
                  </a:cubicBezTo>
                  <a:cubicBezTo>
                    <a:pt x="119" y="189"/>
                    <a:pt x="116" y="187"/>
                    <a:pt x="117" y="183"/>
                  </a:cubicBezTo>
                  <a:cubicBezTo>
                    <a:pt x="114" y="184"/>
                    <a:pt x="112" y="185"/>
                    <a:pt x="109" y="186"/>
                  </a:cubicBezTo>
                  <a:cubicBezTo>
                    <a:pt x="110" y="189"/>
                    <a:pt x="114" y="189"/>
                    <a:pt x="116" y="191"/>
                  </a:cubicBezTo>
                  <a:cubicBezTo>
                    <a:pt x="113" y="191"/>
                    <a:pt x="115" y="195"/>
                    <a:pt x="112" y="195"/>
                  </a:cubicBezTo>
                  <a:cubicBezTo>
                    <a:pt x="114" y="200"/>
                    <a:pt x="120" y="200"/>
                    <a:pt x="124" y="203"/>
                  </a:cubicBezTo>
                  <a:cubicBezTo>
                    <a:pt x="128" y="205"/>
                    <a:pt x="126" y="206"/>
                    <a:pt x="128" y="208"/>
                  </a:cubicBezTo>
                  <a:cubicBezTo>
                    <a:pt x="135" y="212"/>
                    <a:pt x="142" y="217"/>
                    <a:pt x="148" y="222"/>
                  </a:cubicBezTo>
                  <a:cubicBezTo>
                    <a:pt x="144" y="219"/>
                    <a:pt x="132" y="217"/>
                    <a:pt x="135" y="213"/>
                  </a:cubicBezTo>
                  <a:cubicBezTo>
                    <a:pt x="122" y="210"/>
                    <a:pt x="117" y="201"/>
                    <a:pt x="108" y="195"/>
                  </a:cubicBezTo>
                  <a:cubicBezTo>
                    <a:pt x="108" y="197"/>
                    <a:pt x="108" y="199"/>
                    <a:pt x="108" y="201"/>
                  </a:cubicBezTo>
                  <a:lnTo>
                    <a:pt x="107" y="201"/>
                  </a:lnTo>
                  <a:cubicBezTo>
                    <a:pt x="109" y="206"/>
                    <a:pt x="112" y="210"/>
                    <a:pt x="116" y="213"/>
                  </a:cubicBezTo>
                  <a:cubicBezTo>
                    <a:pt x="121" y="216"/>
                    <a:pt x="127" y="218"/>
                    <a:pt x="131" y="221"/>
                  </a:cubicBezTo>
                  <a:cubicBezTo>
                    <a:pt x="132" y="222"/>
                    <a:pt x="133" y="224"/>
                    <a:pt x="134" y="225"/>
                  </a:cubicBezTo>
                  <a:cubicBezTo>
                    <a:pt x="135" y="225"/>
                    <a:pt x="141" y="226"/>
                    <a:pt x="144" y="227"/>
                  </a:cubicBezTo>
                  <a:cubicBezTo>
                    <a:pt x="147" y="229"/>
                    <a:pt x="144" y="230"/>
                    <a:pt x="145" y="230"/>
                  </a:cubicBezTo>
                  <a:cubicBezTo>
                    <a:pt x="147" y="231"/>
                    <a:pt x="150" y="231"/>
                    <a:pt x="152" y="233"/>
                  </a:cubicBezTo>
                  <a:cubicBezTo>
                    <a:pt x="153" y="235"/>
                    <a:pt x="153" y="238"/>
                    <a:pt x="155" y="240"/>
                  </a:cubicBezTo>
                  <a:cubicBezTo>
                    <a:pt x="142" y="233"/>
                    <a:pt x="131" y="225"/>
                    <a:pt x="120" y="216"/>
                  </a:cubicBezTo>
                  <a:cubicBezTo>
                    <a:pt x="114" y="218"/>
                    <a:pt x="112" y="212"/>
                    <a:pt x="109" y="210"/>
                  </a:cubicBezTo>
                  <a:cubicBezTo>
                    <a:pt x="109" y="210"/>
                    <a:pt x="109" y="211"/>
                    <a:pt x="107" y="211"/>
                  </a:cubicBezTo>
                  <a:cubicBezTo>
                    <a:pt x="107" y="213"/>
                    <a:pt x="111" y="214"/>
                    <a:pt x="109" y="215"/>
                  </a:cubicBezTo>
                  <a:cubicBezTo>
                    <a:pt x="106" y="213"/>
                    <a:pt x="106" y="215"/>
                    <a:pt x="104" y="215"/>
                  </a:cubicBezTo>
                  <a:cubicBezTo>
                    <a:pt x="103" y="215"/>
                    <a:pt x="101" y="215"/>
                    <a:pt x="100" y="215"/>
                  </a:cubicBezTo>
                  <a:lnTo>
                    <a:pt x="100" y="215"/>
                  </a:lnTo>
                  <a:cubicBezTo>
                    <a:pt x="100" y="215"/>
                    <a:pt x="98" y="212"/>
                    <a:pt x="97" y="211"/>
                  </a:cubicBezTo>
                  <a:cubicBezTo>
                    <a:pt x="93" y="209"/>
                    <a:pt x="89" y="206"/>
                    <a:pt x="87" y="203"/>
                  </a:cubicBezTo>
                  <a:cubicBezTo>
                    <a:pt x="85" y="204"/>
                    <a:pt x="83" y="204"/>
                    <a:pt x="81" y="203"/>
                  </a:cubicBezTo>
                  <a:cubicBezTo>
                    <a:pt x="81" y="201"/>
                    <a:pt x="82" y="201"/>
                    <a:pt x="81" y="199"/>
                  </a:cubicBezTo>
                  <a:cubicBezTo>
                    <a:pt x="78" y="196"/>
                    <a:pt x="71" y="196"/>
                    <a:pt x="71" y="190"/>
                  </a:cubicBezTo>
                  <a:cubicBezTo>
                    <a:pt x="68" y="191"/>
                    <a:pt x="63" y="190"/>
                    <a:pt x="61" y="191"/>
                  </a:cubicBezTo>
                  <a:cubicBezTo>
                    <a:pt x="62" y="193"/>
                    <a:pt x="65" y="194"/>
                    <a:pt x="66" y="195"/>
                  </a:cubicBezTo>
                  <a:cubicBezTo>
                    <a:pt x="65" y="196"/>
                    <a:pt x="62" y="196"/>
                    <a:pt x="62" y="198"/>
                  </a:cubicBezTo>
                  <a:cubicBezTo>
                    <a:pt x="64" y="202"/>
                    <a:pt x="67" y="204"/>
                    <a:pt x="71" y="206"/>
                  </a:cubicBezTo>
                  <a:cubicBezTo>
                    <a:pt x="71" y="204"/>
                    <a:pt x="73" y="204"/>
                    <a:pt x="75" y="203"/>
                  </a:cubicBezTo>
                  <a:cubicBezTo>
                    <a:pt x="80" y="208"/>
                    <a:pt x="90" y="210"/>
                    <a:pt x="89" y="218"/>
                  </a:cubicBezTo>
                  <a:cubicBezTo>
                    <a:pt x="92" y="219"/>
                    <a:pt x="97" y="222"/>
                    <a:pt x="94" y="225"/>
                  </a:cubicBezTo>
                  <a:cubicBezTo>
                    <a:pt x="97" y="222"/>
                    <a:pt x="99" y="230"/>
                    <a:pt x="102" y="227"/>
                  </a:cubicBezTo>
                  <a:cubicBezTo>
                    <a:pt x="102" y="222"/>
                    <a:pt x="98" y="226"/>
                    <a:pt x="97" y="223"/>
                  </a:cubicBezTo>
                  <a:cubicBezTo>
                    <a:pt x="99" y="219"/>
                    <a:pt x="103" y="226"/>
                    <a:pt x="105" y="223"/>
                  </a:cubicBezTo>
                  <a:cubicBezTo>
                    <a:pt x="104" y="222"/>
                    <a:pt x="103" y="221"/>
                    <a:pt x="103" y="220"/>
                  </a:cubicBezTo>
                  <a:cubicBezTo>
                    <a:pt x="105" y="219"/>
                    <a:pt x="108" y="219"/>
                    <a:pt x="110" y="220"/>
                  </a:cubicBezTo>
                  <a:cubicBezTo>
                    <a:pt x="113" y="218"/>
                    <a:pt x="107" y="216"/>
                    <a:pt x="110" y="215"/>
                  </a:cubicBezTo>
                  <a:cubicBezTo>
                    <a:pt x="115" y="216"/>
                    <a:pt x="117" y="220"/>
                    <a:pt x="119" y="224"/>
                  </a:cubicBezTo>
                  <a:cubicBezTo>
                    <a:pt x="121" y="224"/>
                    <a:pt x="125" y="225"/>
                    <a:pt x="126" y="225"/>
                  </a:cubicBezTo>
                  <a:cubicBezTo>
                    <a:pt x="122" y="228"/>
                    <a:pt x="129" y="227"/>
                    <a:pt x="128" y="230"/>
                  </a:cubicBezTo>
                  <a:cubicBezTo>
                    <a:pt x="125" y="230"/>
                    <a:pt x="122" y="225"/>
                    <a:pt x="119" y="227"/>
                  </a:cubicBezTo>
                  <a:cubicBezTo>
                    <a:pt x="120" y="228"/>
                    <a:pt x="124" y="229"/>
                    <a:pt x="123" y="231"/>
                  </a:cubicBezTo>
                  <a:cubicBezTo>
                    <a:pt x="121" y="233"/>
                    <a:pt x="119" y="226"/>
                    <a:pt x="116" y="228"/>
                  </a:cubicBezTo>
                  <a:cubicBezTo>
                    <a:pt x="120" y="230"/>
                    <a:pt x="121" y="235"/>
                    <a:pt x="127" y="235"/>
                  </a:cubicBezTo>
                  <a:cubicBezTo>
                    <a:pt x="127" y="231"/>
                    <a:pt x="131" y="234"/>
                    <a:pt x="130" y="231"/>
                  </a:cubicBezTo>
                  <a:cubicBezTo>
                    <a:pt x="136" y="238"/>
                    <a:pt x="146" y="235"/>
                    <a:pt x="151" y="241"/>
                  </a:cubicBezTo>
                  <a:cubicBezTo>
                    <a:pt x="158" y="239"/>
                    <a:pt x="176" y="241"/>
                    <a:pt x="181" y="251"/>
                  </a:cubicBezTo>
                  <a:cubicBezTo>
                    <a:pt x="178" y="252"/>
                    <a:pt x="177" y="248"/>
                    <a:pt x="175" y="251"/>
                  </a:cubicBezTo>
                  <a:cubicBezTo>
                    <a:pt x="185" y="256"/>
                    <a:pt x="194" y="260"/>
                    <a:pt x="205" y="264"/>
                  </a:cubicBezTo>
                  <a:cubicBezTo>
                    <a:pt x="202" y="264"/>
                    <a:pt x="202" y="263"/>
                    <a:pt x="200" y="264"/>
                  </a:cubicBezTo>
                  <a:cubicBezTo>
                    <a:pt x="198" y="265"/>
                    <a:pt x="202" y="268"/>
                    <a:pt x="203" y="269"/>
                  </a:cubicBezTo>
                  <a:cubicBezTo>
                    <a:pt x="201" y="271"/>
                    <a:pt x="200" y="267"/>
                    <a:pt x="197" y="267"/>
                  </a:cubicBezTo>
                  <a:cubicBezTo>
                    <a:pt x="197" y="269"/>
                    <a:pt x="197" y="272"/>
                    <a:pt x="195" y="272"/>
                  </a:cubicBezTo>
                  <a:cubicBezTo>
                    <a:pt x="192" y="272"/>
                    <a:pt x="189" y="271"/>
                    <a:pt x="187" y="269"/>
                  </a:cubicBezTo>
                  <a:cubicBezTo>
                    <a:pt x="185" y="269"/>
                    <a:pt x="185" y="273"/>
                    <a:pt x="181" y="273"/>
                  </a:cubicBezTo>
                  <a:cubicBezTo>
                    <a:pt x="181" y="276"/>
                    <a:pt x="182" y="275"/>
                    <a:pt x="183" y="279"/>
                  </a:cubicBezTo>
                  <a:cubicBezTo>
                    <a:pt x="170" y="274"/>
                    <a:pt x="159" y="267"/>
                    <a:pt x="149" y="259"/>
                  </a:cubicBezTo>
                  <a:cubicBezTo>
                    <a:pt x="152" y="260"/>
                    <a:pt x="155" y="262"/>
                    <a:pt x="158" y="262"/>
                  </a:cubicBezTo>
                  <a:cubicBezTo>
                    <a:pt x="158" y="258"/>
                    <a:pt x="165" y="262"/>
                    <a:pt x="166" y="264"/>
                  </a:cubicBezTo>
                  <a:cubicBezTo>
                    <a:pt x="164" y="264"/>
                    <a:pt x="163" y="264"/>
                    <a:pt x="161" y="264"/>
                  </a:cubicBezTo>
                  <a:cubicBezTo>
                    <a:pt x="165" y="269"/>
                    <a:pt x="171" y="271"/>
                    <a:pt x="177" y="271"/>
                  </a:cubicBezTo>
                  <a:cubicBezTo>
                    <a:pt x="177" y="268"/>
                    <a:pt x="173" y="267"/>
                    <a:pt x="173" y="264"/>
                  </a:cubicBezTo>
                  <a:cubicBezTo>
                    <a:pt x="169" y="264"/>
                    <a:pt x="170" y="261"/>
                    <a:pt x="163" y="260"/>
                  </a:cubicBezTo>
                  <a:cubicBezTo>
                    <a:pt x="163" y="259"/>
                    <a:pt x="167" y="259"/>
                    <a:pt x="168" y="258"/>
                  </a:cubicBezTo>
                  <a:cubicBezTo>
                    <a:pt x="163" y="257"/>
                    <a:pt x="161" y="252"/>
                    <a:pt x="156" y="250"/>
                  </a:cubicBezTo>
                  <a:cubicBezTo>
                    <a:pt x="155" y="250"/>
                    <a:pt x="154" y="250"/>
                    <a:pt x="152" y="250"/>
                  </a:cubicBezTo>
                  <a:cubicBezTo>
                    <a:pt x="151" y="250"/>
                    <a:pt x="146" y="243"/>
                    <a:pt x="144" y="240"/>
                  </a:cubicBezTo>
                  <a:cubicBezTo>
                    <a:pt x="142" y="238"/>
                    <a:pt x="141" y="240"/>
                    <a:pt x="140" y="240"/>
                  </a:cubicBezTo>
                  <a:cubicBezTo>
                    <a:pt x="137" y="239"/>
                    <a:pt x="135" y="236"/>
                    <a:pt x="132" y="235"/>
                  </a:cubicBezTo>
                  <a:cubicBezTo>
                    <a:pt x="132" y="235"/>
                    <a:pt x="128" y="235"/>
                    <a:pt x="127" y="237"/>
                  </a:cubicBezTo>
                  <a:cubicBezTo>
                    <a:pt x="125" y="236"/>
                    <a:pt x="123" y="235"/>
                    <a:pt x="121" y="235"/>
                  </a:cubicBezTo>
                  <a:cubicBezTo>
                    <a:pt x="125" y="241"/>
                    <a:pt x="135" y="241"/>
                    <a:pt x="137" y="249"/>
                  </a:cubicBezTo>
                  <a:cubicBezTo>
                    <a:pt x="134" y="250"/>
                    <a:pt x="131" y="248"/>
                    <a:pt x="129" y="245"/>
                  </a:cubicBezTo>
                  <a:cubicBezTo>
                    <a:pt x="124" y="247"/>
                    <a:pt x="121" y="241"/>
                    <a:pt x="115" y="243"/>
                  </a:cubicBezTo>
                  <a:cubicBezTo>
                    <a:pt x="129" y="252"/>
                    <a:pt x="143" y="261"/>
                    <a:pt x="158" y="268"/>
                  </a:cubicBezTo>
                  <a:cubicBezTo>
                    <a:pt x="156" y="268"/>
                    <a:pt x="156" y="267"/>
                    <a:pt x="155" y="268"/>
                  </a:cubicBezTo>
                  <a:cubicBezTo>
                    <a:pt x="155" y="271"/>
                    <a:pt x="158" y="270"/>
                    <a:pt x="159" y="272"/>
                  </a:cubicBezTo>
                  <a:cubicBezTo>
                    <a:pt x="160" y="274"/>
                    <a:pt x="157" y="272"/>
                    <a:pt x="156" y="272"/>
                  </a:cubicBezTo>
                  <a:cubicBezTo>
                    <a:pt x="160" y="274"/>
                    <a:pt x="162" y="280"/>
                    <a:pt x="167" y="278"/>
                  </a:cubicBezTo>
                  <a:cubicBezTo>
                    <a:pt x="169" y="284"/>
                    <a:pt x="180" y="282"/>
                    <a:pt x="182" y="290"/>
                  </a:cubicBezTo>
                  <a:cubicBezTo>
                    <a:pt x="183" y="289"/>
                    <a:pt x="181" y="288"/>
                    <a:pt x="182" y="288"/>
                  </a:cubicBezTo>
                  <a:cubicBezTo>
                    <a:pt x="183" y="287"/>
                    <a:pt x="184" y="288"/>
                    <a:pt x="185" y="289"/>
                  </a:cubicBezTo>
                  <a:cubicBezTo>
                    <a:pt x="185" y="293"/>
                    <a:pt x="183" y="291"/>
                    <a:pt x="181" y="293"/>
                  </a:cubicBezTo>
                  <a:cubicBezTo>
                    <a:pt x="183" y="293"/>
                    <a:pt x="184" y="293"/>
                    <a:pt x="185" y="295"/>
                  </a:cubicBezTo>
                  <a:cubicBezTo>
                    <a:pt x="177" y="294"/>
                    <a:pt x="169" y="291"/>
                    <a:pt x="163" y="285"/>
                  </a:cubicBezTo>
                  <a:cubicBezTo>
                    <a:pt x="166" y="285"/>
                    <a:pt x="169" y="288"/>
                    <a:pt x="170" y="285"/>
                  </a:cubicBezTo>
                  <a:cubicBezTo>
                    <a:pt x="167" y="286"/>
                    <a:pt x="164" y="285"/>
                    <a:pt x="161" y="283"/>
                  </a:cubicBezTo>
                  <a:cubicBezTo>
                    <a:pt x="160" y="280"/>
                    <a:pt x="163" y="283"/>
                    <a:pt x="163" y="280"/>
                  </a:cubicBezTo>
                  <a:cubicBezTo>
                    <a:pt x="156" y="281"/>
                    <a:pt x="152" y="276"/>
                    <a:pt x="145" y="274"/>
                  </a:cubicBezTo>
                  <a:cubicBezTo>
                    <a:pt x="144" y="274"/>
                    <a:pt x="145" y="275"/>
                    <a:pt x="145" y="275"/>
                  </a:cubicBezTo>
                  <a:cubicBezTo>
                    <a:pt x="139" y="274"/>
                    <a:pt x="136" y="270"/>
                    <a:pt x="132" y="268"/>
                  </a:cubicBezTo>
                  <a:cubicBezTo>
                    <a:pt x="130" y="271"/>
                    <a:pt x="132" y="272"/>
                    <a:pt x="134" y="274"/>
                  </a:cubicBezTo>
                  <a:cubicBezTo>
                    <a:pt x="132" y="276"/>
                    <a:pt x="128" y="279"/>
                    <a:pt x="127" y="274"/>
                  </a:cubicBezTo>
                  <a:cubicBezTo>
                    <a:pt x="129" y="274"/>
                    <a:pt x="132" y="275"/>
                    <a:pt x="132" y="273"/>
                  </a:cubicBezTo>
                  <a:cubicBezTo>
                    <a:pt x="127" y="274"/>
                    <a:pt x="127" y="269"/>
                    <a:pt x="124" y="271"/>
                  </a:cubicBezTo>
                  <a:cubicBezTo>
                    <a:pt x="121" y="263"/>
                    <a:pt x="112" y="264"/>
                    <a:pt x="107" y="257"/>
                  </a:cubicBezTo>
                  <a:cubicBezTo>
                    <a:pt x="111" y="257"/>
                    <a:pt x="114" y="262"/>
                    <a:pt x="120" y="263"/>
                  </a:cubicBezTo>
                  <a:cubicBezTo>
                    <a:pt x="121" y="260"/>
                    <a:pt x="114" y="259"/>
                    <a:pt x="113" y="255"/>
                  </a:cubicBezTo>
                  <a:cubicBezTo>
                    <a:pt x="114" y="255"/>
                    <a:pt x="115" y="255"/>
                    <a:pt x="115" y="254"/>
                  </a:cubicBezTo>
                  <a:cubicBezTo>
                    <a:pt x="114" y="250"/>
                    <a:pt x="108" y="250"/>
                    <a:pt x="107" y="246"/>
                  </a:cubicBezTo>
                  <a:cubicBezTo>
                    <a:pt x="108" y="247"/>
                    <a:pt x="112" y="250"/>
                    <a:pt x="114" y="248"/>
                  </a:cubicBezTo>
                  <a:cubicBezTo>
                    <a:pt x="107" y="245"/>
                    <a:pt x="106" y="236"/>
                    <a:pt x="98" y="234"/>
                  </a:cubicBezTo>
                  <a:cubicBezTo>
                    <a:pt x="98" y="238"/>
                    <a:pt x="104" y="240"/>
                    <a:pt x="104" y="246"/>
                  </a:cubicBezTo>
                  <a:cubicBezTo>
                    <a:pt x="101" y="246"/>
                    <a:pt x="104" y="249"/>
                    <a:pt x="102" y="251"/>
                  </a:cubicBezTo>
                  <a:cubicBezTo>
                    <a:pt x="100" y="253"/>
                    <a:pt x="99" y="247"/>
                    <a:pt x="96" y="247"/>
                  </a:cubicBezTo>
                  <a:cubicBezTo>
                    <a:pt x="96" y="250"/>
                    <a:pt x="99" y="250"/>
                    <a:pt x="99" y="252"/>
                  </a:cubicBezTo>
                  <a:cubicBezTo>
                    <a:pt x="97" y="252"/>
                    <a:pt x="96" y="254"/>
                    <a:pt x="94" y="254"/>
                  </a:cubicBezTo>
                  <a:cubicBezTo>
                    <a:pt x="92" y="254"/>
                    <a:pt x="92" y="252"/>
                    <a:pt x="92" y="250"/>
                  </a:cubicBezTo>
                  <a:cubicBezTo>
                    <a:pt x="91" y="248"/>
                    <a:pt x="94" y="252"/>
                    <a:pt x="96" y="252"/>
                  </a:cubicBezTo>
                  <a:cubicBezTo>
                    <a:pt x="96" y="248"/>
                    <a:pt x="90" y="249"/>
                    <a:pt x="90" y="245"/>
                  </a:cubicBezTo>
                  <a:cubicBezTo>
                    <a:pt x="88" y="246"/>
                    <a:pt x="85" y="246"/>
                    <a:pt x="82" y="245"/>
                  </a:cubicBezTo>
                  <a:cubicBezTo>
                    <a:pt x="77" y="232"/>
                    <a:pt x="58" y="227"/>
                    <a:pt x="50" y="214"/>
                  </a:cubicBezTo>
                  <a:cubicBezTo>
                    <a:pt x="45" y="215"/>
                    <a:pt x="46" y="210"/>
                    <a:pt x="42" y="209"/>
                  </a:cubicBezTo>
                  <a:cubicBezTo>
                    <a:pt x="50" y="222"/>
                    <a:pt x="61" y="233"/>
                    <a:pt x="74" y="241"/>
                  </a:cubicBezTo>
                  <a:cubicBezTo>
                    <a:pt x="74" y="242"/>
                    <a:pt x="74" y="246"/>
                    <a:pt x="77" y="244"/>
                  </a:cubicBezTo>
                  <a:cubicBezTo>
                    <a:pt x="77" y="244"/>
                    <a:pt x="77" y="243"/>
                    <a:pt x="77" y="244"/>
                  </a:cubicBezTo>
                  <a:cubicBezTo>
                    <a:pt x="81" y="248"/>
                    <a:pt x="88" y="251"/>
                    <a:pt x="87" y="257"/>
                  </a:cubicBezTo>
                  <a:cubicBezTo>
                    <a:pt x="89" y="259"/>
                    <a:pt x="92" y="259"/>
                    <a:pt x="93" y="261"/>
                  </a:cubicBezTo>
                  <a:cubicBezTo>
                    <a:pt x="98" y="258"/>
                    <a:pt x="109" y="265"/>
                    <a:pt x="109" y="269"/>
                  </a:cubicBezTo>
                  <a:cubicBezTo>
                    <a:pt x="104" y="269"/>
                    <a:pt x="102" y="261"/>
                    <a:pt x="97" y="263"/>
                  </a:cubicBezTo>
                  <a:cubicBezTo>
                    <a:pt x="97" y="267"/>
                    <a:pt x="103" y="266"/>
                    <a:pt x="103" y="270"/>
                  </a:cubicBezTo>
                  <a:cubicBezTo>
                    <a:pt x="91" y="269"/>
                    <a:pt x="87" y="260"/>
                    <a:pt x="82" y="254"/>
                  </a:cubicBezTo>
                  <a:cubicBezTo>
                    <a:pt x="82" y="257"/>
                    <a:pt x="79" y="254"/>
                    <a:pt x="79" y="255"/>
                  </a:cubicBezTo>
                  <a:cubicBezTo>
                    <a:pt x="82" y="258"/>
                    <a:pt x="89" y="261"/>
                    <a:pt x="88" y="266"/>
                  </a:cubicBezTo>
                  <a:cubicBezTo>
                    <a:pt x="85" y="265"/>
                    <a:pt x="82" y="260"/>
                    <a:pt x="78" y="261"/>
                  </a:cubicBezTo>
                  <a:cubicBezTo>
                    <a:pt x="88" y="269"/>
                    <a:pt x="99" y="278"/>
                    <a:pt x="108" y="285"/>
                  </a:cubicBezTo>
                  <a:cubicBezTo>
                    <a:pt x="112" y="288"/>
                    <a:pt x="116" y="289"/>
                    <a:pt x="119" y="291"/>
                  </a:cubicBezTo>
                  <a:cubicBezTo>
                    <a:pt x="123" y="293"/>
                    <a:pt x="121" y="294"/>
                    <a:pt x="122" y="295"/>
                  </a:cubicBezTo>
                  <a:cubicBezTo>
                    <a:pt x="124" y="296"/>
                    <a:pt x="127" y="294"/>
                    <a:pt x="129" y="294"/>
                  </a:cubicBezTo>
                  <a:cubicBezTo>
                    <a:pt x="131" y="293"/>
                    <a:pt x="142" y="301"/>
                    <a:pt x="145" y="304"/>
                  </a:cubicBezTo>
                  <a:cubicBezTo>
                    <a:pt x="148" y="306"/>
                    <a:pt x="145" y="305"/>
                    <a:pt x="145" y="306"/>
                  </a:cubicBezTo>
                  <a:cubicBezTo>
                    <a:pt x="145" y="306"/>
                    <a:pt x="151" y="309"/>
                    <a:pt x="152" y="313"/>
                  </a:cubicBezTo>
                  <a:cubicBezTo>
                    <a:pt x="146" y="316"/>
                    <a:pt x="146" y="308"/>
                    <a:pt x="140" y="309"/>
                  </a:cubicBezTo>
                  <a:cubicBezTo>
                    <a:pt x="140" y="313"/>
                    <a:pt x="146" y="312"/>
                    <a:pt x="147" y="315"/>
                  </a:cubicBezTo>
                  <a:cubicBezTo>
                    <a:pt x="144" y="315"/>
                    <a:pt x="143" y="314"/>
                    <a:pt x="141" y="315"/>
                  </a:cubicBezTo>
                  <a:cubicBezTo>
                    <a:pt x="138" y="318"/>
                    <a:pt x="135" y="322"/>
                    <a:pt x="132" y="326"/>
                  </a:cubicBezTo>
                  <a:cubicBezTo>
                    <a:pt x="128" y="327"/>
                    <a:pt x="125" y="322"/>
                    <a:pt x="122" y="324"/>
                  </a:cubicBezTo>
                  <a:lnTo>
                    <a:pt x="124" y="326"/>
                  </a:lnTo>
                  <a:cubicBezTo>
                    <a:pt x="114" y="326"/>
                    <a:pt x="104" y="344"/>
                    <a:pt x="104" y="352"/>
                  </a:cubicBezTo>
                  <a:cubicBezTo>
                    <a:pt x="105" y="365"/>
                    <a:pt x="124" y="357"/>
                    <a:pt x="123" y="372"/>
                  </a:cubicBezTo>
                  <a:cubicBezTo>
                    <a:pt x="130" y="375"/>
                    <a:pt x="136" y="380"/>
                    <a:pt x="139" y="387"/>
                  </a:cubicBezTo>
                  <a:cubicBezTo>
                    <a:pt x="146" y="387"/>
                    <a:pt x="157" y="393"/>
                    <a:pt x="165" y="390"/>
                  </a:cubicBezTo>
                  <a:cubicBezTo>
                    <a:pt x="158" y="381"/>
                    <a:pt x="144" y="380"/>
                    <a:pt x="141" y="367"/>
                  </a:cubicBezTo>
                  <a:cubicBezTo>
                    <a:pt x="144" y="367"/>
                    <a:pt x="145" y="363"/>
                    <a:pt x="148" y="364"/>
                  </a:cubicBezTo>
                  <a:cubicBezTo>
                    <a:pt x="148" y="367"/>
                    <a:pt x="147" y="368"/>
                    <a:pt x="148" y="371"/>
                  </a:cubicBezTo>
                  <a:cubicBezTo>
                    <a:pt x="154" y="375"/>
                    <a:pt x="166" y="376"/>
                    <a:pt x="164" y="364"/>
                  </a:cubicBezTo>
                  <a:cubicBezTo>
                    <a:pt x="166" y="364"/>
                    <a:pt x="169" y="365"/>
                    <a:pt x="169" y="364"/>
                  </a:cubicBezTo>
                  <a:cubicBezTo>
                    <a:pt x="169" y="364"/>
                    <a:pt x="166" y="362"/>
                    <a:pt x="169" y="361"/>
                  </a:cubicBezTo>
                  <a:cubicBezTo>
                    <a:pt x="180" y="364"/>
                    <a:pt x="189" y="370"/>
                    <a:pt x="195" y="380"/>
                  </a:cubicBezTo>
                  <a:cubicBezTo>
                    <a:pt x="193" y="392"/>
                    <a:pt x="213" y="403"/>
                    <a:pt x="200" y="412"/>
                  </a:cubicBezTo>
                  <a:cubicBezTo>
                    <a:pt x="202" y="427"/>
                    <a:pt x="221" y="424"/>
                    <a:pt x="234" y="429"/>
                  </a:cubicBezTo>
                  <a:cubicBezTo>
                    <a:pt x="238" y="450"/>
                    <a:pt x="260" y="454"/>
                    <a:pt x="278" y="462"/>
                  </a:cubicBezTo>
                  <a:cubicBezTo>
                    <a:pt x="282" y="475"/>
                    <a:pt x="300" y="454"/>
                    <a:pt x="309" y="467"/>
                  </a:cubicBezTo>
                  <a:cubicBezTo>
                    <a:pt x="311" y="465"/>
                    <a:pt x="317" y="466"/>
                    <a:pt x="318" y="468"/>
                  </a:cubicBezTo>
                  <a:cubicBezTo>
                    <a:pt x="319" y="471"/>
                    <a:pt x="315" y="470"/>
                    <a:pt x="316" y="473"/>
                  </a:cubicBezTo>
                  <a:cubicBezTo>
                    <a:pt x="321" y="477"/>
                    <a:pt x="330" y="476"/>
                    <a:pt x="332" y="482"/>
                  </a:cubicBezTo>
                  <a:cubicBezTo>
                    <a:pt x="337" y="482"/>
                    <a:pt x="341" y="482"/>
                    <a:pt x="346" y="480"/>
                  </a:cubicBezTo>
                  <a:cubicBezTo>
                    <a:pt x="348" y="481"/>
                    <a:pt x="349" y="484"/>
                    <a:pt x="349" y="487"/>
                  </a:cubicBezTo>
                  <a:cubicBezTo>
                    <a:pt x="350" y="488"/>
                    <a:pt x="353" y="487"/>
                    <a:pt x="353" y="490"/>
                  </a:cubicBezTo>
                  <a:cubicBezTo>
                    <a:pt x="353" y="492"/>
                    <a:pt x="349" y="489"/>
                    <a:pt x="349" y="490"/>
                  </a:cubicBezTo>
                  <a:cubicBezTo>
                    <a:pt x="358" y="493"/>
                    <a:pt x="368" y="501"/>
                    <a:pt x="377" y="494"/>
                  </a:cubicBezTo>
                  <a:cubicBezTo>
                    <a:pt x="378" y="494"/>
                    <a:pt x="379" y="494"/>
                    <a:pt x="380" y="496"/>
                  </a:cubicBezTo>
                  <a:cubicBezTo>
                    <a:pt x="376" y="498"/>
                    <a:pt x="383" y="499"/>
                    <a:pt x="380" y="504"/>
                  </a:cubicBezTo>
                  <a:cubicBezTo>
                    <a:pt x="386" y="502"/>
                    <a:pt x="393" y="504"/>
                    <a:pt x="394" y="509"/>
                  </a:cubicBezTo>
                  <a:cubicBezTo>
                    <a:pt x="403" y="510"/>
                    <a:pt x="412" y="512"/>
                    <a:pt x="419" y="517"/>
                  </a:cubicBezTo>
                  <a:cubicBezTo>
                    <a:pt x="421" y="517"/>
                    <a:pt x="421" y="514"/>
                    <a:pt x="424" y="514"/>
                  </a:cubicBezTo>
                  <a:cubicBezTo>
                    <a:pt x="426" y="513"/>
                    <a:pt x="426" y="517"/>
                    <a:pt x="428" y="518"/>
                  </a:cubicBezTo>
                  <a:cubicBezTo>
                    <a:pt x="441" y="516"/>
                    <a:pt x="452" y="526"/>
                    <a:pt x="467" y="523"/>
                  </a:cubicBezTo>
                  <a:cubicBezTo>
                    <a:pt x="467" y="519"/>
                    <a:pt x="460" y="522"/>
                    <a:pt x="461" y="517"/>
                  </a:cubicBezTo>
                  <a:cubicBezTo>
                    <a:pt x="468" y="517"/>
                    <a:pt x="472" y="522"/>
                    <a:pt x="479" y="519"/>
                  </a:cubicBezTo>
                  <a:cubicBezTo>
                    <a:pt x="473" y="518"/>
                    <a:pt x="468" y="516"/>
                    <a:pt x="463" y="514"/>
                  </a:cubicBezTo>
                  <a:cubicBezTo>
                    <a:pt x="464" y="513"/>
                    <a:pt x="466" y="512"/>
                    <a:pt x="468" y="511"/>
                  </a:cubicBezTo>
                  <a:cubicBezTo>
                    <a:pt x="469" y="513"/>
                    <a:pt x="469" y="511"/>
                    <a:pt x="468" y="514"/>
                  </a:cubicBezTo>
                  <a:cubicBezTo>
                    <a:pt x="470" y="514"/>
                    <a:pt x="473" y="517"/>
                    <a:pt x="475" y="514"/>
                  </a:cubicBezTo>
                  <a:cubicBezTo>
                    <a:pt x="473" y="514"/>
                    <a:pt x="472" y="514"/>
                    <a:pt x="472" y="512"/>
                  </a:cubicBezTo>
                  <a:cubicBezTo>
                    <a:pt x="472" y="510"/>
                    <a:pt x="479" y="516"/>
                    <a:pt x="482" y="512"/>
                  </a:cubicBezTo>
                  <a:cubicBezTo>
                    <a:pt x="474" y="509"/>
                    <a:pt x="467" y="509"/>
                    <a:pt x="460" y="506"/>
                  </a:cubicBezTo>
                  <a:cubicBezTo>
                    <a:pt x="488" y="510"/>
                    <a:pt x="517" y="521"/>
                    <a:pt x="543" y="523"/>
                  </a:cubicBezTo>
                  <a:cubicBezTo>
                    <a:pt x="544" y="524"/>
                    <a:pt x="551" y="526"/>
                    <a:pt x="552" y="523"/>
                  </a:cubicBezTo>
                  <a:cubicBezTo>
                    <a:pt x="533" y="519"/>
                    <a:pt x="513" y="514"/>
                    <a:pt x="494" y="510"/>
                  </a:cubicBezTo>
                  <a:cubicBezTo>
                    <a:pt x="494" y="508"/>
                    <a:pt x="491" y="510"/>
                    <a:pt x="492" y="507"/>
                  </a:cubicBezTo>
                  <a:cubicBezTo>
                    <a:pt x="502" y="509"/>
                    <a:pt x="513" y="510"/>
                    <a:pt x="524" y="511"/>
                  </a:cubicBezTo>
                  <a:lnTo>
                    <a:pt x="501" y="504"/>
                  </a:lnTo>
                  <a:cubicBezTo>
                    <a:pt x="492" y="502"/>
                    <a:pt x="482" y="501"/>
                    <a:pt x="478" y="495"/>
                  </a:cubicBezTo>
                  <a:cubicBezTo>
                    <a:pt x="487" y="496"/>
                    <a:pt x="494" y="499"/>
                    <a:pt x="502" y="500"/>
                  </a:cubicBezTo>
                  <a:cubicBezTo>
                    <a:pt x="497" y="496"/>
                    <a:pt x="487" y="497"/>
                    <a:pt x="482" y="494"/>
                  </a:cubicBezTo>
                  <a:cubicBezTo>
                    <a:pt x="494" y="494"/>
                    <a:pt x="505" y="495"/>
                    <a:pt x="516" y="495"/>
                  </a:cubicBezTo>
                  <a:cubicBezTo>
                    <a:pt x="516" y="492"/>
                    <a:pt x="510" y="495"/>
                    <a:pt x="509" y="492"/>
                  </a:cubicBezTo>
                  <a:cubicBezTo>
                    <a:pt x="516" y="491"/>
                    <a:pt x="523" y="490"/>
                    <a:pt x="530" y="491"/>
                  </a:cubicBezTo>
                  <a:cubicBezTo>
                    <a:pt x="523" y="488"/>
                    <a:pt x="511" y="491"/>
                    <a:pt x="510" y="483"/>
                  </a:cubicBezTo>
                  <a:cubicBezTo>
                    <a:pt x="512" y="484"/>
                    <a:pt x="516" y="486"/>
                    <a:pt x="517" y="483"/>
                  </a:cubicBezTo>
                  <a:cubicBezTo>
                    <a:pt x="513" y="481"/>
                    <a:pt x="505" y="483"/>
                    <a:pt x="502" y="478"/>
                  </a:cubicBezTo>
                  <a:cubicBezTo>
                    <a:pt x="521" y="478"/>
                    <a:pt x="537" y="486"/>
                    <a:pt x="553" y="484"/>
                  </a:cubicBezTo>
                  <a:cubicBezTo>
                    <a:pt x="548" y="482"/>
                    <a:pt x="545" y="483"/>
                    <a:pt x="540" y="481"/>
                  </a:cubicBezTo>
                  <a:cubicBezTo>
                    <a:pt x="551" y="481"/>
                    <a:pt x="563" y="483"/>
                    <a:pt x="574" y="484"/>
                  </a:cubicBezTo>
                  <a:cubicBezTo>
                    <a:pt x="586" y="486"/>
                    <a:pt x="599" y="486"/>
                    <a:pt x="610" y="484"/>
                  </a:cubicBezTo>
                  <a:cubicBezTo>
                    <a:pt x="595" y="483"/>
                    <a:pt x="579" y="480"/>
                    <a:pt x="564" y="476"/>
                  </a:cubicBezTo>
                  <a:cubicBezTo>
                    <a:pt x="562" y="476"/>
                    <a:pt x="562" y="478"/>
                    <a:pt x="560" y="477"/>
                  </a:cubicBezTo>
                  <a:cubicBezTo>
                    <a:pt x="558" y="477"/>
                    <a:pt x="562" y="475"/>
                    <a:pt x="560" y="473"/>
                  </a:cubicBezTo>
                  <a:cubicBezTo>
                    <a:pt x="542" y="472"/>
                    <a:pt x="525" y="469"/>
                    <a:pt x="507" y="465"/>
                  </a:cubicBezTo>
                  <a:cubicBezTo>
                    <a:pt x="516" y="464"/>
                    <a:pt x="524" y="465"/>
                    <a:pt x="533" y="468"/>
                  </a:cubicBezTo>
                  <a:cubicBezTo>
                    <a:pt x="573" y="475"/>
                    <a:pt x="620" y="476"/>
                    <a:pt x="664" y="479"/>
                  </a:cubicBezTo>
                  <a:cubicBezTo>
                    <a:pt x="665" y="482"/>
                    <a:pt x="668" y="482"/>
                    <a:pt x="669" y="485"/>
                  </a:cubicBezTo>
                  <a:cubicBezTo>
                    <a:pt x="673" y="485"/>
                    <a:pt x="677" y="486"/>
                    <a:pt x="679" y="486"/>
                  </a:cubicBezTo>
                  <a:cubicBezTo>
                    <a:pt x="677" y="487"/>
                    <a:pt x="680" y="488"/>
                    <a:pt x="679" y="490"/>
                  </a:cubicBezTo>
                  <a:cubicBezTo>
                    <a:pt x="667" y="490"/>
                    <a:pt x="650" y="486"/>
                    <a:pt x="638" y="485"/>
                  </a:cubicBezTo>
                  <a:cubicBezTo>
                    <a:pt x="644" y="491"/>
                    <a:pt x="658" y="485"/>
                    <a:pt x="665" y="492"/>
                  </a:cubicBezTo>
                  <a:cubicBezTo>
                    <a:pt x="677" y="492"/>
                    <a:pt x="692" y="496"/>
                    <a:pt x="707" y="497"/>
                  </a:cubicBezTo>
                  <a:cubicBezTo>
                    <a:pt x="707" y="497"/>
                    <a:pt x="704" y="498"/>
                    <a:pt x="707" y="499"/>
                  </a:cubicBezTo>
                  <a:cubicBezTo>
                    <a:pt x="721" y="497"/>
                    <a:pt x="735" y="497"/>
                    <a:pt x="749" y="499"/>
                  </a:cubicBezTo>
                  <a:cubicBezTo>
                    <a:pt x="759" y="494"/>
                    <a:pt x="776" y="501"/>
                    <a:pt x="783" y="497"/>
                  </a:cubicBezTo>
                  <a:cubicBezTo>
                    <a:pt x="782" y="498"/>
                    <a:pt x="782" y="499"/>
                    <a:pt x="783" y="500"/>
                  </a:cubicBezTo>
                  <a:cubicBezTo>
                    <a:pt x="798" y="503"/>
                    <a:pt x="815" y="503"/>
                    <a:pt x="830" y="500"/>
                  </a:cubicBezTo>
                  <a:cubicBezTo>
                    <a:pt x="826" y="497"/>
                    <a:pt x="822" y="500"/>
                    <a:pt x="818" y="498"/>
                  </a:cubicBezTo>
                  <a:cubicBezTo>
                    <a:pt x="826" y="495"/>
                    <a:pt x="840" y="498"/>
                    <a:pt x="844" y="494"/>
                  </a:cubicBezTo>
                  <a:cubicBezTo>
                    <a:pt x="821" y="494"/>
                    <a:pt x="796" y="494"/>
                    <a:pt x="772" y="494"/>
                  </a:cubicBezTo>
                  <a:cubicBezTo>
                    <a:pt x="767" y="490"/>
                    <a:pt x="758" y="494"/>
                    <a:pt x="751" y="490"/>
                  </a:cubicBezTo>
                  <a:cubicBezTo>
                    <a:pt x="763" y="489"/>
                    <a:pt x="775" y="490"/>
                    <a:pt x="787" y="492"/>
                  </a:cubicBezTo>
                  <a:cubicBezTo>
                    <a:pt x="796" y="488"/>
                    <a:pt x="818" y="493"/>
                    <a:pt x="827" y="491"/>
                  </a:cubicBezTo>
                  <a:cubicBezTo>
                    <a:pt x="819" y="489"/>
                    <a:pt x="811" y="491"/>
                    <a:pt x="804" y="488"/>
                  </a:cubicBezTo>
                  <a:cubicBezTo>
                    <a:pt x="810" y="488"/>
                    <a:pt x="817" y="486"/>
                    <a:pt x="823" y="488"/>
                  </a:cubicBezTo>
                  <a:lnTo>
                    <a:pt x="841" y="486"/>
                  </a:lnTo>
                  <a:cubicBezTo>
                    <a:pt x="846" y="486"/>
                    <a:pt x="855" y="489"/>
                    <a:pt x="856" y="484"/>
                  </a:cubicBezTo>
                  <a:cubicBezTo>
                    <a:pt x="855" y="484"/>
                    <a:pt x="849" y="485"/>
                    <a:pt x="847" y="484"/>
                  </a:cubicBezTo>
                  <a:cubicBezTo>
                    <a:pt x="850" y="482"/>
                    <a:pt x="857" y="484"/>
                    <a:pt x="862" y="483"/>
                  </a:cubicBezTo>
                  <a:cubicBezTo>
                    <a:pt x="863" y="481"/>
                    <a:pt x="859" y="481"/>
                    <a:pt x="861" y="480"/>
                  </a:cubicBezTo>
                  <a:cubicBezTo>
                    <a:pt x="863" y="479"/>
                    <a:pt x="863" y="483"/>
                    <a:pt x="866" y="483"/>
                  </a:cubicBezTo>
                  <a:cubicBezTo>
                    <a:pt x="880" y="481"/>
                    <a:pt x="891" y="484"/>
                    <a:pt x="900" y="480"/>
                  </a:cubicBezTo>
                  <a:cubicBezTo>
                    <a:pt x="896" y="481"/>
                    <a:pt x="893" y="481"/>
                    <a:pt x="889" y="480"/>
                  </a:cubicBezTo>
                  <a:cubicBezTo>
                    <a:pt x="891" y="478"/>
                    <a:pt x="888" y="477"/>
                    <a:pt x="889" y="475"/>
                  </a:cubicBezTo>
                  <a:cubicBezTo>
                    <a:pt x="893" y="475"/>
                    <a:pt x="905" y="475"/>
                    <a:pt x="906" y="472"/>
                  </a:cubicBezTo>
                  <a:cubicBezTo>
                    <a:pt x="893" y="470"/>
                    <a:pt x="880" y="470"/>
                    <a:pt x="867" y="472"/>
                  </a:cubicBezTo>
                  <a:cubicBezTo>
                    <a:pt x="867" y="472"/>
                    <a:pt x="868" y="474"/>
                    <a:pt x="867" y="474"/>
                  </a:cubicBezTo>
                  <a:cubicBezTo>
                    <a:pt x="866" y="474"/>
                    <a:pt x="861" y="475"/>
                    <a:pt x="859" y="474"/>
                  </a:cubicBezTo>
                  <a:cubicBezTo>
                    <a:pt x="857" y="473"/>
                    <a:pt x="861" y="474"/>
                    <a:pt x="861" y="472"/>
                  </a:cubicBezTo>
                  <a:lnTo>
                    <a:pt x="850" y="472"/>
                  </a:lnTo>
                  <a:cubicBezTo>
                    <a:pt x="846" y="464"/>
                    <a:pt x="827" y="474"/>
                    <a:pt x="821" y="468"/>
                  </a:cubicBezTo>
                  <a:cubicBezTo>
                    <a:pt x="844" y="468"/>
                    <a:pt x="866" y="470"/>
                    <a:pt x="887" y="468"/>
                  </a:cubicBezTo>
                  <a:cubicBezTo>
                    <a:pt x="887" y="469"/>
                    <a:pt x="889" y="468"/>
                    <a:pt x="889" y="470"/>
                  </a:cubicBezTo>
                  <a:cubicBezTo>
                    <a:pt x="899" y="467"/>
                    <a:pt x="910" y="467"/>
                    <a:pt x="920" y="470"/>
                  </a:cubicBezTo>
                  <a:cubicBezTo>
                    <a:pt x="922" y="468"/>
                    <a:pt x="924" y="469"/>
                    <a:pt x="922" y="466"/>
                  </a:cubicBezTo>
                  <a:cubicBezTo>
                    <a:pt x="925" y="466"/>
                    <a:pt x="924" y="463"/>
                    <a:pt x="928" y="464"/>
                  </a:cubicBezTo>
                  <a:cubicBezTo>
                    <a:pt x="928" y="466"/>
                    <a:pt x="928" y="468"/>
                    <a:pt x="930" y="468"/>
                  </a:cubicBezTo>
                  <a:cubicBezTo>
                    <a:pt x="930" y="465"/>
                    <a:pt x="930" y="464"/>
                    <a:pt x="933" y="464"/>
                  </a:cubicBezTo>
                  <a:cubicBezTo>
                    <a:pt x="935" y="464"/>
                    <a:pt x="934" y="467"/>
                    <a:pt x="936" y="464"/>
                  </a:cubicBezTo>
                  <a:cubicBezTo>
                    <a:pt x="937" y="467"/>
                    <a:pt x="948" y="467"/>
                    <a:pt x="947" y="464"/>
                  </a:cubicBezTo>
                  <a:cubicBezTo>
                    <a:pt x="947" y="464"/>
                    <a:pt x="947" y="463"/>
                    <a:pt x="947" y="463"/>
                  </a:cubicBezTo>
                  <a:cubicBezTo>
                    <a:pt x="947" y="463"/>
                    <a:pt x="947" y="464"/>
                    <a:pt x="947" y="464"/>
                  </a:cubicBezTo>
                  <a:cubicBezTo>
                    <a:pt x="948" y="465"/>
                    <a:pt x="950" y="465"/>
                    <a:pt x="950" y="467"/>
                  </a:cubicBezTo>
                  <a:cubicBezTo>
                    <a:pt x="947" y="467"/>
                    <a:pt x="941" y="467"/>
                    <a:pt x="942" y="469"/>
                  </a:cubicBezTo>
                  <a:cubicBezTo>
                    <a:pt x="963" y="470"/>
                    <a:pt x="984" y="468"/>
                    <a:pt x="1004" y="464"/>
                  </a:cubicBezTo>
                  <a:cubicBezTo>
                    <a:pt x="1004" y="461"/>
                    <a:pt x="1000" y="466"/>
                    <a:pt x="1001" y="462"/>
                  </a:cubicBezTo>
                  <a:cubicBezTo>
                    <a:pt x="1016" y="464"/>
                    <a:pt x="1036" y="459"/>
                    <a:pt x="1049" y="461"/>
                  </a:cubicBezTo>
                  <a:cubicBezTo>
                    <a:pt x="1049" y="461"/>
                    <a:pt x="1048" y="460"/>
                    <a:pt x="1049" y="460"/>
                  </a:cubicBezTo>
                  <a:cubicBezTo>
                    <a:pt x="1050" y="460"/>
                    <a:pt x="1050" y="462"/>
                    <a:pt x="1052" y="462"/>
                  </a:cubicBezTo>
                  <a:cubicBezTo>
                    <a:pt x="1068" y="460"/>
                    <a:pt x="1083" y="459"/>
                    <a:pt x="1098" y="459"/>
                  </a:cubicBezTo>
                  <a:cubicBezTo>
                    <a:pt x="1105" y="456"/>
                    <a:pt x="1118" y="460"/>
                    <a:pt x="1125" y="454"/>
                  </a:cubicBezTo>
                  <a:cubicBezTo>
                    <a:pt x="1113" y="454"/>
                    <a:pt x="1101" y="455"/>
                    <a:pt x="1089" y="456"/>
                  </a:cubicBezTo>
                  <a:close/>
                  <a:moveTo>
                    <a:pt x="914" y="432"/>
                  </a:moveTo>
                  <a:cubicBezTo>
                    <a:pt x="914" y="433"/>
                    <a:pt x="912" y="433"/>
                    <a:pt x="910" y="433"/>
                  </a:cubicBezTo>
                  <a:cubicBezTo>
                    <a:pt x="911" y="432"/>
                    <a:pt x="913" y="432"/>
                    <a:pt x="914" y="432"/>
                  </a:cubicBezTo>
                  <a:close/>
                  <a:moveTo>
                    <a:pt x="957" y="429"/>
                  </a:moveTo>
                  <a:cubicBezTo>
                    <a:pt x="957" y="427"/>
                    <a:pt x="957" y="427"/>
                    <a:pt x="957" y="427"/>
                  </a:cubicBezTo>
                  <a:cubicBezTo>
                    <a:pt x="960" y="427"/>
                    <a:pt x="960" y="427"/>
                    <a:pt x="963" y="427"/>
                  </a:cubicBezTo>
                  <a:cubicBezTo>
                    <a:pt x="963" y="429"/>
                    <a:pt x="960" y="428"/>
                    <a:pt x="957" y="429"/>
                  </a:cubicBezTo>
                  <a:close/>
                  <a:moveTo>
                    <a:pt x="1078" y="422"/>
                  </a:moveTo>
                  <a:cubicBezTo>
                    <a:pt x="1080" y="423"/>
                    <a:pt x="1083" y="422"/>
                    <a:pt x="1085" y="422"/>
                  </a:cubicBezTo>
                  <a:cubicBezTo>
                    <a:pt x="1084" y="426"/>
                    <a:pt x="1081" y="422"/>
                    <a:pt x="1077" y="423"/>
                  </a:cubicBezTo>
                  <a:cubicBezTo>
                    <a:pt x="1077" y="423"/>
                    <a:pt x="1078" y="423"/>
                    <a:pt x="1078" y="422"/>
                  </a:cubicBezTo>
                  <a:close/>
                  <a:moveTo>
                    <a:pt x="1075" y="420"/>
                  </a:moveTo>
                  <a:cubicBezTo>
                    <a:pt x="1077" y="420"/>
                    <a:pt x="1074" y="422"/>
                    <a:pt x="1073" y="422"/>
                  </a:cubicBezTo>
                  <a:cubicBezTo>
                    <a:pt x="1072" y="421"/>
                    <a:pt x="1073" y="424"/>
                    <a:pt x="1075" y="424"/>
                  </a:cubicBezTo>
                  <a:cubicBezTo>
                    <a:pt x="1073" y="425"/>
                    <a:pt x="1070" y="425"/>
                    <a:pt x="1067" y="424"/>
                  </a:cubicBezTo>
                  <a:cubicBezTo>
                    <a:pt x="1070" y="422"/>
                    <a:pt x="1072" y="421"/>
                    <a:pt x="1075" y="420"/>
                  </a:cubicBezTo>
                  <a:close/>
                  <a:moveTo>
                    <a:pt x="1033" y="427"/>
                  </a:moveTo>
                  <a:cubicBezTo>
                    <a:pt x="1031" y="427"/>
                    <a:pt x="1029" y="427"/>
                    <a:pt x="1028" y="427"/>
                  </a:cubicBezTo>
                  <a:cubicBezTo>
                    <a:pt x="1029" y="425"/>
                    <a:pt x="1038" y="426"/>
                    <a:pt x="1032" y="427"/>
                  </a:cubicBezTo>
                  <a:lnTo>
                    <a:pt x="1033" y="427"/>
                  </a:lnTo>
                  <a:close/>
                  <a:moveTo>
                    <a:pt x="1227" y="369"/>
                  </a:moveTo>
                  <a:cubicBezTo>
                    <a:pt x="1238" y="371"/>
                    <a:pt x="1247" y="364"/>
                    <a:pt x="1257" y="365"/>
                  </a:cubicBezTo>
                  <a:cubicBezTo>
                    <a:pt x="1249" y="371"/>
                    <a:pt x="1236" y="370"/>
                    <a:pt x="1226" y="371"/>
                  </a:cubicBezTo>
                  <a:cubicBezTo>
                    <a:pt x="1226" y="370"/>
                    <a:pt x="1227" y="370"/>
                    <a:pt x="1227" y="369"/>
                  </a:cubicBezTo>
                  <a:close/>
                  <a:moveTo>
                    <a:pt x="1156" y="376"/>
                  </a:moveTo>
                  <a:cubicBezTo>
                    <a:pt x="1154" y="379"/>
                    <a:pt x="1148" y="376"/>
                    <a:pt x="1144" y="378"/>
                  </a:cubicBezTo>
                  <a:cubicBezTo>
                    <a:pt x="1148" y="376"/>
                    <a:pt x="1152" y="376"/>
                    <a:pt x="1155" y="376"/>
                  </a:cubicBezTo>
                  <a:lnTo>
                    <a:pt x="1156" y="376"/>
                  </a:lnTo>
                  <a:close/>
                  <a:moveTo>
                    <a:pt x="1135" y="375"/>
                  </a:moveTo>
                  <a:cubicBezTo>
                    <a:pt x="1137" y="377"/>
                    <a:pt x="1137" y="373"/>
                    <a:pt x="1140" y="375"/>
                  </a:cubicBezTo>
                  <a:cubicBezTo>
                    <a:pt x="1140" y="377"/>
                    <a:pt x="1136" y="375"/>
                    <a:pt x="1137" y="379"/>
                  </a:cubicBezTo>
                  <a:cubicBezTo>
                    <a:pt x="1134" y="379"/>
                    <a:pt x="1127" y="381"/>
                    <a:pt x="1124" y="381"/>
                  </a:cubicBezTo>
                  <a:cubicBezTo>
                    <a:pt x="1125" y="376"/>
                    <a:pt x="1136" y="381"/>
                    <a:pt x="1135" y="375"/>
                  </a:cubicBezTo>
                  <a:close/>
                  <a:moveTo>
                    <a:pt x="1047" y="395"/>
                  </a:moveTo>
                  <a:cubicBezTo>
                    <a:pt x="1049" y="393"/>
                    <a:pt x="1051" y="393"/>
                    <a:pt x="1053" y="393"/>
                  </a:cubicBezTo>
                  <a:cubicBezTo>
                    <a:pt x="1053" y="395"/>
                    <a:pt x="1049" y="395"/>
                    <a:pt x="1047" y="395"/>
                  </a:cubicBezTo>
                  <a:close/>
                  <a:moveTo>
                    <a:pt x="1028" y="395"/>
                  </a:moveTo>
                  <a:cubicBezTo>
                    <a:pt x="1029" y="395"/>
                    <a:pt x="1028" y="393"/>
                    <a:pt x="1028" y="393"/>
                  </a:cubicBezTo>
                  <a:cubicBezTo>
                    <a:pt x="1034" y="394"/>
                    <a:pt x="1036" y="390"/>
                    <a:pt x="1041" y="391"/>
                  </a:cubicBezTo>
                  <a:cubicBezTo>
                    <a:pt x="1041" y="388"/>
                    <a:pt x="1037" y="390"/>
                    <a:pt x="1035" y="389"/>
                  </a:cubicBezTo>
                  <a:cubicBezTo>
                    <a:pt x="1038" y="386"/>
                    <a:pt x="1046" y="389"/>
                    <a:pt x="1050" y="387"/>
                  </a:cubicBezTo>
                  <a:cubicBezTo>
                    <a:pt x="1049" y="388"/>
                    <a:pt x="1048" y="389"/>
                    <a:pt x="1047" y="388"/>
                  </a:cubicBezTo>
                  <a:cubicBezTo>
                    <a:pt x="1047" y="388"/>
                    <a:pt x="1049" y="388"/>
                    <a:pt x="1049" y="390"/>
                  </a:cubicBezTo>
                  <a:cubicBezTo>
                    <a:pt x="1050" y="387"/>
                    <a:pt x="1064" y="383"/>
                    <a:pt x="1068" y="388"/>
                  </a:cubicBezTo>
                  <a:cubicBezTo>
                    <a:pt x="1070" y="388"/>
                    <a:pt x="1076" y="386"/>
                    <a:pt x="1077" y="389"/>
                  </a:cubicBezTo>
                  <a:cubicBezTo>
                    <a:pt x="1074" y="388"/>
                    <a:pt x="1074" y="388"/>
                    <a:pt x="1071" y="389"/>
                  </a:cubicBezTo>
                  <a:cubicBezTo>
                    <a:pt x="1071" y="390"/>
                    <a:pt x="1072" y="391"/>
                    <a:pt x="1073" y="391"/>
                  </a:cubicBezTo>
                  <a:cubicBezTo>
                    <a:pt x="1064" y="393"/>
                    <a:pt x="1054" y="394"/>
                    <a:pt x="1045" y="394"/>
                  </a:cubicBezTo>
                  <a:cubicBezTo>
                    <a:pt x="1044" y="396"/>
                    <a:pt x="1047" y="394"/>
                    <a:pt x="1046" y="396"/>
                  </a:cubicBezTo>
                  <a:cubicBezTo>
                    <a:pt x="1042" y="396"/>
                    <a:pt x="1036" y="398"/>
                    <a:pt x="1033" y="396"/>
                  </a:cubicBezTo>
                  <a:cubicBezTo>
                    <a:pt x="1033" y="395"/>
                    <a:pt x="1036" y="395"/>
                    <a:pt x="1037" y="395"/>
                  </a:cubicBezTo>
                  <a:cubicBezTo>
                    <a:pt x="1031" y="395"/>
                    <a:pt x="1024" y="400"/>
                    <a:pt x="1018" y="397"/>
                  </a:cubicBezTo>
                  <a:cubicBezTo>
                    <a:pt x="1021" y="395"/>
                    <a:pt x="1027" y="392"/>
                    <a:pt x="1028" y="394"/>
                  </a:cubicBezTo>
                  <a:lnTo>
                    <a:pt x="1028" y="395"/>
                  </a:lnTo>
                  <a:close/>
                  <a:moveTo>
                    <a:pt x="1011" y="395"/>
                  </a:moveTo>
                  <a:cubicBezTo>
                    <a:pt x="1011" y="398"/>
                    <a:pt x="1006" y="396"/>
                    <a:pt x="1004" y="396"/>
                  </a:cubicBezTo>
                  <a:cubicBezTo>
                    <a:pt x="1006" y="395"/>
                    <a:pt x="1009" y="394"/>
                    <a:pt x="1011" y="394"/>
                  </a:cubicBezTo>
                  <a:lnTo>
                    <a:pt x="1011" y="395"/>
                  </a:lnTo>
                  <a:close/>
                  <a:moveTo>
                    <a:pt x="989" y="383"/>
                  </a:moveTo>
                  <a:cubicBezTo>
                    <a:pt x="989" y="385"/>
                    <a:pt x="986" y="384"/>
                    <a:pt x="985" y="384"/>
                  </a:cubicBezTo>
                  <a:cubicBezTo>
                    <a:pt x="983" y="385"/>
                    <a:pt x="987" y="383"/>
                    <a:pt x="989" y="383"/>
                  </a:cubicBezTo>
                  <a:close/>
                  <a:moveTo>
                    <a:pt x="979" y="418"/>
                  </a:moveTo>
                  <a:cubicBezTo>
                    <a:pt x="979" y="419"/>
                    <a:pt x="979" y="420"/>
                    <a:pt x="979" y="421"/>
                  </a:cubicBezTo>
                  <a:cubicBezTo>
                    <a:pt x="978" y="419"/>
                    <a:pt x="979" y="419"/>
                    <a:pt x="976" y="420"/>
                  </a:cubicBezTo>
                  <a:cubicBezTo>
                    <a:pt x="975" y="417"/>
                    <a:pt x="977" y="418"/>
                    <a:pt x="979" y="418"/>
                  </a:cubicBezTo>
                  <a:close/>
                  <a:moveTo>
                    <a:pt x="971" y="384"/>
                  </a:moveTo>
                  <a:cubicBezTo>
                    <a:pt x="970" y="387"/>
                    <a:pt x="966" y="385"/>
                    <a:pt x="962" y="386"/>
                  </a:cubicBezTo>
                  <a:cubicBezTo>
                    <a:pt x="963" y="384"/>
                    <a:pt x="969" y="385"/>
                    <a:pt x="971" y="384"/>
                  </a:cubicBezTo>
                  <a:close/>
                  <a:moveTo>
                    <a:pt x="945" y="384"/>
                  </a:moveTo>
                  <a:cubicBezTo>
                    <a:pt x="945" y="382"/>
                    <a:pt x="949" y="381"/>
                    <a:pt x="950" y="384"/>
                  </a:cubicBezTo>
                  <a:cubicBezTo>
                    <a:pt x="950" y="386"/>
                    <a:pt x="946" y="382"/>
                    <a:pt x="945" y="383"/>
                  </a:cubicBezTo>
                  <a:lnTo>
                    <a:pt x="945" y="384"/>
                  </a:lnTo>
                  <a:close/>
                  <a:moveTo>
                    <a:pt x="958" y="382"/>
                  </a:moveTo>
                  <a:cubicBezTo>
                    <a:pt x="959" y="385"/>
                    <a:pt x="955" y="384"/>
                    <a:pt x="955" y="383"/>
                  </a:cubicBezTo>
                  <a:cubicBezTo>
                    <a:pt x="954" y="382"/>
                    <a:pt x="957" y="381"/>
                    <a:pt x="958" y="381"/>
                  </a:cubicBezTo>
                  <a:lnTo>
                    <a:pt x="958" y="382"/>
                  </a:lnTo>
                  <a:close/>
                  <a:moveTo>
                    <a:pt x="955" y="375"/>
                  </a:moveTo>
                  <a:cubicBezTo>
                    <a:pt x="951" y="377"/>
                    <a:pt x="947" y="376"/>
                    <a:pt x="943" y="377"/>
                  </a:cubicBezTo>
                  <a:cubicBezTo>
                    <a:pt x="944" y="373"/>
                    <a:pt x="952" y="373"/>
                    <a:pt x="955" y="374"/>
                  </a:cubicBezTo>
                  <a:lnTo>
                    <a:pt x="955" y="375"/>
                  </a:lnTo>
                  <a:close/>
                  <a:moveTo>
                    <a:pt x="1211" y="352"/>
                  </a:moveTo>
                  <a:cubicBezTo>
                    <a:pt x="1213" y="352"/>
                    <a:pt x="1213" y="353"/>
                    <a:pt x="1214" y="352"/>
                  </a:cubicBezTo>
                  <a:cubicBezTo>
                    <a:pt x="1216" y="351"/>
                    <a:pt x="1211" y="353"/>
                    <a:pt x="1209" y="353"/>
                  </a:cubicBezTo>
                  <a:cubicBezTo>
                    <a:pt x="1209" y="353"/>
                    <a:pt x="1211" y="353"/>
                    <a:pt x="1211" y="352"/>
                  </a:cubicBezTo>
                  <a:close/>
                  <a:moveTo>
                    <a:pt x="1339" y="317"/>
                  </a:moveTo>
                  <a:cubicBezTo>
                    <a:pt x="1336" y="320"/>
                    <a:pt x="1331" y="319"/>
                    <a:pt x="1327" y="321"/>
                  </a:cubicBezTo>
                  <a:cubicBezTo>
                    <a:pt x="1330" y="319"/>
                    <a:pt x="1335" y="316"/>
                    <a:pt x="1338" y="317"/>
                  </a:cubicBezTo>
                  <a:lnTo>
                    <a:pt x="1339" y="317"/>
                  </a:lnTo>
                  <a:close/>
                  <a:moveTo>
                    <a:pt x="1196" y="344"/>
                  </a:moveTo>
                  <a:cubicBezTo>
                    <a:pt x="1186" y="347"/>
                    <a:pt x="1175" y="348"/>
                    <a:pt x="1164" y="348"/>
                  </a:cubicBezTo>
                  <a:cubicBezTo>
                    <a:pt x="1175" y="346"/>
                    <a:pt x="1186" y="344"/>
                    <a:pt x="1196" y="344"/>
                  </a:cubicBezTo>
                  <a:close/>
                  <a:moveTo>
                    <a:pt x="1089" y="355"/>
                  </a:moveTo>
                  <a:cubicBezTo>
                    <a:pt x="1090" y="352"/>
                    <a:pt x="1096" y="353"/>
                    <a:pt x="1098" y="355"/>
                  </a:cubicBezTo>
                  <a:cubicBezTo>
                    <a:pt x="1100" y="357"/>
                    <a:pt x="1099" y="353"/>
                    <a:pt x="1098" y="353"/>
                  </a:cubicBezTo>
                  <a:cubicBezTo>
                    <a:pt x="1097" y="353"/>
                    <a:pt x="1098" y="353"/>
                    <a:pt x="1098" y="353"/>
                  </a:cubicBezTo>
                  <a:cubicBezTo>
                    <a:pt x="1098" y="353"/>
                    <a:pt x="1104" y="355"/>
                    <a:pt x="1103" y="353"/>
                  </a:cubicBezTo>
                  <a:cubicBezTo>
                    <a:pt x="1122" y="355"/>
                    <a:pt x="1143" y="346"/>
                    <a:pt x="1163" y="350"/>
                  </a:cubicBezTo>
                  <a:cubicBezTo>
                    <a:pt x="1151" y="351"/>
                    <a:pt x="1139" y="353"/>
                    <a:pt x="1128" y="357"/>
                  </a:cubicBezTo>
                  <a:cubicBezTo>
                    <a:pt x="1131" y="359"/>
                    <a:pt x="1139" y="357"/>
                    <a:pt x="1142" y="360"/>
                  </a:cubicBezTo>
                  <a:cubicBezTo>
                    <a:pt x="1124" y="360"/>
                    <a:pt x="1105" y="363"/>
                    <a:pt x="1090" y="363"/>
                  </a:cubicBezTo>
                  <a:cubicBezTo>
                    <a:pt x="1094" y="362"/>
                    <a:pt x="1098" y="361"/>
                    <a:pt x="1102" y="360"/>
                  </a:cubicBezTo>
                  <a:cubicBezTo>
                    <a:pt x="1093" y="360"/>
                    <a:pt x="1079" y="360"/>
                    <a:pt x="1066" y="360"/>
                  </a:cubicBezTo>
                  <a:cubicBezTo>
                    <a:pt x="1062" y="360"/>
                    <a:pt x="1056" y="363"/>
                    <a:pt x="1053" y="360"/>
                  </a:cubicBezTo>
                  <a:cubicBezTo>
                    <a:pt x="1064" y="357"/>
                    <a:pt x="1076" y="355"/>
                    <a:pt x="1088" y="354"/>
                  </a:cubicBezTo>
                  <a:lnTo>
                    <a:pt x="1089" y="355"/>
                  </a:lnTo>
                  <a:close/>
                  <a:moveTo>
                    <a:pt x="1052" y="358"/>
                  </a:moveTo>
                  <a:cubicBezTo>
                    <a:pt x="1053" y="358"/>
                    <a:pt x="1052" y="360"/>
                    <a:pt x="1053" y="360"/>
                  </a:cubicBezTo>
                  <a:cubicBezTo>
                    <a:pt x="1055" y="360"/>
                    <a:pt x="1048" y="360"/>
                    <a:pt x="1048" y="362"/>
                  </a:cubicBezTo>
                  <a:cubicBezTo>
                    <a:pt x="1047" y="358"/>
                    <a:pt x="1044" y="362"/>
                    <a:pt x="1041" y="360"/>
                  </a:cubicBezTo>
                  <a:cubicBezTo>
                    <a:pt x="1042" y="356"/>
                    <a:pt x="1049" y="359"/>
                    <a:pt x="1051" y="357"/>
                  </a:cubicBezTo>
                  <a:lnTo>
                    <a:pt x="1052" y="358"/>
                  </a:lnTo>
                  <a:close/>
                  <a:moveTo>
                    <a:pt x="1090" y="336"/>
                  </a:moveTo>
                  <a:cubicBezTo>
                    <a:pt x="1091" y="339"/>
                    <a:pt x="1086" y="336"/>
                    <a:pt x="1086" y="338"/>
                  </a:cubicBezTo>
                  <a:cubicBezTo>
                    <a:pt x="1084" y="336"/>
                    <a:pt x="1088" y="335"/>
                    <a:pt x="1090" y="336"/>
                  </a:cubicBezTo>
                  <a:close/>
                  <a:moveTo>
                    <a:pt x="1018" y="351"/>
                  </a:moveTo>
                  <a:cubicBezTo>
                    <a:pt x="1024" y="352"/>
                    <a:pt x="1029" y="348"/>
                    <a:pt x="1037" y="351"/>
                  </a:cubicBezTo>
                  <a:cubicBezTo>
                    <a:pt x="1033" y="354"/>
                    <a:pt x="1026" y="352"/>
                    <a:pt x="1018" y="354"/>
                  </a:cubicBezTo>
                  <a:lnTo>
                    <a:pt x="1018" y="351"/>
                  </a:lnTo>
                  <a:close/>
                  <a:moveTo>
                    <a:pt x="954" y="367"/>
                  </a:moveTo>
                  <a:cubicBezTo>
                    <a:pt x="951" y="365"/>
                    <a:pt x="958" y="366"/>
                    <a:pt x="960" y="365"/>
                  </a:cubicBezTo>
                  <a:cubicBezTo>
                    <a:pt x="959" y="366"/>
                    <a:pt x="955" y="365"/>
                    <a:pt x="954" y="366"/>
                  </a:cubicBezTo>
                  <a:lnTo>
                    <a:pt x="954" y="367"/>
                  </a:lnTo>
                  <a:close/>
                  <a:moveTo>
                    <a:pt x="971" y="365"/>
                  </a:moveTo>
                  <a:cubicBezTo>
                    <a:pt x="971" y="363"/>
                    <a:pt x="974" y="365"/>
                    <a:pt x="976" y="365"/>
                  </a:cubicBezTo>
                  <a:cubicBezTo>
                    <a:pt x="975" y="365"/>
                    <a:pt x="973" y="364"/>
                    <a:pt x="971" y="364"/>
                  </a:cubicBezTo>
                  <a:lnTo>
                    <a:pt x="971" y="365"/>
                  </a:lnTo>
                  <a:close/>
                  <a:moveTo>
                    <a:pt x="928" y="350"/>
                  </a:moveTo>
                  <a:cubicBezTo>
                    <a:pt x="932" y="350"/>
                    <a:pt x="927" y="352"/>
                    <a:pt x="930" y="353"/>
                  </a:cubicBezTo>
                  <a:cubicBezTo>
                    <a:pt x="932" y="353"/>
                    <a:pt x="930" y="350"/>
                    <a:pt x="930" y="348"/>
                  </a:cubicBezTo>
                  <a:cubicBezTo>
                    <a:pt x="932" y="350"/>
                    <a:pt x="937" y="348"/>
                    <a:pt x="937" y="353"/>
                  </a:cubicBezTo>
                  <a:cubicBezTo>
                    <a:pt x="942" y="353"/>
                    <a:pt x="947" y="353"/>
                    <a:pt x="953" y="352"/>
                  </a:cubicBezTo>
                  <a:cubicBezTo>
                    <a:pt x="948" y="350"/>
                    <a:pt x="941" y="353"/>
                    <a:pt x="938" y="352"/>
                  </a:cubicBezTo>
                  <a:cubicBezTo>
                    <a:pt x="943" y="348"/>
                    <a:pt x="951" y="352"/>
                    <a:pt x="956" y="350"/>
                  </a:cubicBezTo>
                  <a:cubicBezTo>
                    <a:pt x="956" y="351"/>
                    <a:pt x="954" y="350"/>
                    <a:pt x="954" y="352"/>
                  </a:cubicBezTo>
                  <a:cubicBezTo>
                    <a:pt x="970" y="356"/>
                    <a:pt x="981" y="346"/>
                    <a:pt x="997" y="350"/>
                  </a:cubicBezTo>
                  <a:cubicBezTo>
                    <a:pt x="994" y="351"/>
                    <a:pt x="999" y="353"/>
                    <a:pt x="995" y="354"/>
                  </a:cubicBezTo>
                  <a:cubicBezTo>
                    <a:pt x="995" y="355"/>
                    <a:pt x="999" y="354"/>
                    <a:pt x="1001" y="354"/>
                  </a:cubicBezTo>
                  <a:cubicBezTo>
                    <a:pt x="994" y="357"/>
                    <a:pt x="987" y="351"/>
                    <a:pt x="981" y="355"/>
                  </a:cubicBezTo>
                  <a:cubicBezTo>
                    <a:pt x="971" y="350"/>
                    <a:pt x="958" y="361"/>
                    <a:pt x="949" y="353"/>
                  </a:cubicBezTo>
                  <a:cubicBezTo>
                    <a:pt x="942" y="359"/>
                    <a:pt x="932" y="359"/>
                    <a:pt x="925" y="352"/>
                  </a:cubicBezTo>
                  <a:cubicBezTo>
                    <a:pt x="930" y="352"/>
                    <a:pt x="927" y="352"/>
                    <a:pt x="929" y="350"/>
                  </a:cubicBezTo>
                  <a:lnTo>
                    <a:pt x="928" y="350"/>
                  </a:lnTo>
                  <a:close/>
                  <a:moveTo>
                    <a:pt x="928" y="356"/>
                  </a:moveTo>
                  <a:cubicBezTo>
                    <a:pt x="928" y="358"/>
                    <a:pt x="923" y="358"/>
                    <a:pt x="922" y="356"/>
                  </a:cubicBezTo>
                  <a:cubicBezTo>
                    <a:pt x="924" y="355"/>
                    <a:pt x="926" y="355"/>
                    <a:pt x="928" y="355"/>
                  </a:cubicBezTo>
                  <a:lnTo>
                    <a:pt x="928" y="356"/>
                  </a:lnTo>
                  <a:close/>
                  <a:moveTo>
                    <a:pt x="691" y="363"/>
                  </a:moveTo>
                  <a:cubicBezTo>
                    <a:pt x="692" y="361"/>
                    <a:pt x="698" y="362"/>
                    <a:pt x="698" y="363"/>
                  </a:cubicBezTo>
                  <a:cubicBezTo>
                    <a:pt x="696" y="363"/>
                    <a:pt x="692" y="363"/>
                    <a:pt x="691" y="362"/>
                  </a:cubicBezTo>
                  <a:lnTo>
                    <a:pt x="691" y="363"/>
                  </a:lnTo>
                  <a:close/>
                  <a:moveTo>
                    <a:pt x="599" y="361"/>
                  </a:moveTo>
                  <a:cubicBezTo>
                    <a:pt x="599" y="363"/>
                    <a:pt x="595" y="361"/>
                    <a:pt x="593" y="361"/>
                  </a:cubicBezTo>
                  <a:cubicBezTo>
                    <a:pt x="592" y="358"/>
                    <a:pt x="598" y="359"/>
                    <a:pt x="598" y="360"/>
                  </a:cubicBezTo>
                  <a:lnTo>
                    <a:pt x="599" y="361"/>
                  </a:lnTo>
                  <a:close/>
                  <a:moveTo>
                    <a:pt x="611" y="297"/>
                  </a:moveTo>
                  <a:cubicBezTo>
                    <a:pt x="611" y="299"/>
                    <a:pt x="608" y="299"/>
                    <a:pt x="606" y="299"/>
                  </a:cubicBezTo>
                  <a:cubicBezTo>
                    <a:pt x="607" y="296"/>
                    <a:pt x="608" y="296"/>
                    <a:pt x="610" y="296"/>
                  </a:cubicBezTo>
                  <a:lnTo>
                    <a:pt x="611" y="297"/>
                  </a:lnTo>
                  <a:close/>
                  <a:moveTo>
                    <a:pt x="1127" y="299"/>
                  </a:moveTo>
                  <a:cubicBezTo>
                    <a:pt x="1127" y="302"/>
                    <a:pt x="1123" y="301"/>
                    <a:pt x="1120" y="301"/>
                  </a:cubicBezTo>
                  <a:cubicBezTo>
                    <a:pt x="1120" y="298"/>
                    <a:pt x="1125" y="298"/>
                    <a:pt x="1126" y="299"/>
                  </a:cubicBezTo>
                  <a:lnTo>
                    <a:pt x="1127" y="299"/>
                  </a:lnTo>
                  <a:close/>
                  <a:moveTo>
                    <a:pt x="1088" y="291"/>
                  </a:moveTo>
                  <a:lnTo>
                    <a:pt x="1085" y="291"/>
                  </a:lnTo>
                  <a:cubicBezTo>
                    <a:pt x="1083" y="288"/>
                    <a:pt x="1089" y="288"/>
                    <a:pt x="1088" y="290"/>
                  </a:cubicBezTo>
                  <a:lnTo>
                    <a:pt x="1088" y="291"/>
                  </a:lnTo>
                  <a:close/>
                  <a:moveTo>
                    <a:pt x="1393" y="237"/>
                  </a:moveTo>
                  <a:cubicBezTo>
                    <a:pt x="1397" y="237"/>
                    <a:pt x="1399" y="235"/>
                    <a:pt x="1402" y="235"/>
                  </a:cubicBezTo>
                  <a:cubicBezTo>
                    <a:pt x="1402" y="236"/>
                    <a:pt x="1400" y="237"/>
                    <a:pt x="1398" y="237"/>
                  </a:cubicBezTo>
                  <a:cubicBezTo>
                    <a:pt x="1398" y="238"/>
                    <a:pt x="1399" y="239"/>
                    <a:pt x="1400" y="240"/>
                  </a:cubicBezTo>
                  <a:cubicBezTo>
                    <a:pt x="1398" y="241"/>
                    <a:pt x="1397" y="241"/>
                    <a:pt x="1395" y="241"/>
                  </a:cubicBezTo>
                  <a:cubicBezTo>
                    <a:pt x="1395" y="237"/>
                    <a:pt x="1393" y="238"/>
                    <a:pt x="1393" y="236"/>
                  </a:cubicBezTo>
                  <a:lnTo>
                    <a:pt x="1393" y="237"/>
                  </a:lnTo>
                  <a:close/>
                  <a:moveTo>
                    <a:pt x="1393" y="242"/>
                  </a:moveTo>
                  <a:cubicBezTo>
                    <a:pt x="1392" y="243"/>
                    <a:pt x="1388" y="243"/>
                    <a:pt x="1386" y="244"/>
                  </a:cubicBezTo>
                  <a:cubicBezTo>
                    <a:pt x="1386" y="240"/>
                    <a:pt x="1389" y="240"/>
                    <a:pt x="1392" y="240"/>
                  </a:cubicBezTo>
                  <a:lnTo>
                    <a:pt x="1393" y="242"/>
                  </a:lnTo>
                  <a:close/>
                  <a:moveTo>
                    <a:pt x="1380" y="240"/>
                  </a:moveTo>
                  <a:cubicBezTo>
                    <a:pt x="1376" y="242"/>
                    <a:pt x="1371" y="243"/>
                    <a:pt x="1366" y="243"/>
                  </a:cubicBezTo>
                  <a:cubicBezTo>
                    <a:pt x="1370" y="241"/>
                    <a:pt x="1374" y="239"/>
                    <a:pt x="1379" y="239"/>
                  </a:cubicBezTo>
                  <a:lnTo>
                    <a:pt x="1380" y="240"/>
                  </a:lnTo>
                  <a:close/>
                  <a:moveTo>
                    <a:pt x="1358" y="244"/>
                  </a:moveTo>
                  <a:cubicBezTo>
                    <a:pt x="1362" y="244"/>
                    <a:pt x="1362" y="247"/>
                    <a:pt x="1365" y="245"/>
                  </a:cubicBezTo>
                  <a:cubicBezTo>
                    <a:pt x="1366" y="247"/>
                    <a:pt x="1356" y="247"/>
                    <a:pt x="1357" y="243"/>
                  </a:cubicBezTo>
                  <a:lnTo>
                    <a:pt x="1358" y="244"/>
                  </a:lnTo>
                  <a:close/>
                  <a:moveTo>
                    <a:pt x="1366" y="221"/>
                  </a:moveTo>
                  <a:cubicBezTo>
                    <a:pt x="1363" y="225"/>
                    <a:pt x="1356" y="223"/>
                    <a:pt x="1352" y="225"/>
                  </a:cubicBezTo>
                  <a:cubicBezTo>
                    <a:pt x="1354" y="221"/>
                    <a:pt x="1360" y="221"/>
                    <a:pt x="1365" y="220"/>
                  </a:cubicBezTo>
                  <a:lnTo>
                    <a:pt x="1366" y="221"/>
                  </a:lnTo>
                  <a:close/>
                  <a:moveTo>
                    <a:pt x="1334" y="227"/>
                  </a:moveTo>
                  <a:cubicBezTo>
                    <a:pt x="1331" y="231"/>
                    <a:pt x="1325" y="230"/>
                    <a:pt x="1319" y="230"/>
                  </a:cubicBezTo>
                  <a:cubicBezTo>
                    <a:pt x="1320" y="224"/>
                    <a:pt x="1326" y="228"/>
                    <a:pt x="1332" y="226"/>
                  </a:cubicBezTo>
                  <a:lnTo>
                    <a:pt x="1334" y="227"/>
                  </a:lnTo>
                  <a:close/>
                  <a:moveTo>
                    <a:pt x="1314" y="228"/>
                  </a:moveTo>
                  <a:cubicBezTo>
                    <a:pt x="1316" y="228"/>
                    <a:pt x="1316" y="230"/>
                    <a:pt x="1318" y="230"/>
                  </a:cubicBezTo>
                  <a:cubicBezTo>
                    <a:pt x="1320" y="229"/>
                    <a:pt x="1316" y="232"/>
                    <a:pt x="1316" y="230"/>
                  </a:cubicBezTo>
                  <a:cubicBezTo>
                    <a:pt x="1316" y="227"/>
                    <a:pt x="1316" y="231"/>
                    <a:pt x="1313" y="231"/>
                  </a:cubicBezTo>
                  <a:cubicBezTo>
                    <a:pt x="1311" y="231"/>
                    <a:pt x="1312" y="229"/>
                    <a:pt x="1312" y="227"/>
                  </a:cubicBezTo>
                  <a:lnTo>
                    <a:pt x="1314" y="228"/>
                  </a:lnTo>
                  <a:close/>
                  <a:moveTo>
                    <a:pt x="1304" y="231"/>
                  </a:moveTo>
                  <a:cubicBezTo>
                    <a:pt x="1304" y="234"/>
                    <a:pt x="1303" y="232"/>
                    <a:pt x="1300" y="233"/>
                  </a:cubicBezTo>
                  <a:cubicBezTo>
                    <a:pt x="1298" y="230"/>
                    <a:pt x="1301" y="230"/>
                    <a:pt x="1302" y="230"/>
                  </a:cubicBezTo>
                  <a:lnTo>
                    <a:pt x="1304" y="231"/>
                  </a:lnTo>
                  <a:close/>
                  <a:moveTo>
                    <a:pt x="1292" y="240"/>
                  </a:moveTo>
                  <a:cubicBezTo>
                    <a:pt x="1292" y="242"/>
                    <a:pt x="1290" y="242"/>
                    <a:pt x="1288" y="242"/>
                  </a:cubicBezTo>
                  <a:cubicBezTo>
                    <a:pt x="1286" y="239"/>
                    <a:pt x="1288" y="239"/>
                    <a:pt x="1290" y="239"/>
                  </a:cubicBezTo>
                  <a:lnTo>
                    <a:pt x="1292" y="240"/>
                  </a:lnTo>
                  <a:close/>
                  <a:moveTo>
                    <a:pt x="1211" y="268"/>
                  </a:moveTo>
                  <a:cubicBezTo>
                    <a:pt x="1221" y="266"/>
                    <a:pt x="1232" y="264"/>
                    <a:pt x="1243" y="264"/>
                  </a:cubicBezTo>
                  <a:cubicBezTo>
                    <a:pt x="1239" y="266"/>
                    <a:pt x="1235" y="268"/>
                    <a:pt x="1231" y="270"/>
                  </a:cubicBezTo>
                  <a:cubicBezTo>
                    <a:pt x="1231" y="268"/>
                    <a:pt x="1232" y="269"/>
                    <a:pt x="1232" y="268"/>
                  </a:cubicBezTo>
                  <a:cubicBezTo>
                    <a:pt x="1223" y="265"/>
                    <a:pt x="1216" y="268"/>
                    <a:pt x="1209" y="268"/>
                  </a:cubicBezTo>
                  <a:lnTo>
                    <a:pt x="1211" y="268"/>
                  </a:lnTo>
                  <a:close/>
                  <a:moveTo>
                    <a:pt x="1243" y="256"/>
                  </a:moveTo>
                  <a:cubicBezTo>
                    <a:pt x="1246" y="258"/>
                    <a:pt x="1244" y="260"/>
                    <a:pt x="1246" y="261"/>
                  </a:cubicBezTo>
                  <a:cubicBezTo>
                    <a:pt x="1243" y="261"/>
                    <a:pt x="1241" y="259"/>
                    <a:pt x="1240" y="256"/>
                  </a:cubicBezTo>
                  <a:cubicBezTo>
                    <a:pt x="1239" y="256"/>
                    <a:pt x="1243" y="259"/>
                    <a:pt x="1241" y="256"/>
                  </a:cubicBezTo>
                  <a:lnTo>
                    <a:pt x="1243" y="256"/>
                  </a:lnTo>
                  <a:close/>
                  <a:moveTo>
                    <a:pt x="1228" y="272"/>
                  </a:moveTo>
                  <a:cubicBezTo>
                    <a:pt x="1237" y="269"/>
                    <a:pt x="1247" y="267"/>
                    <a:pt x="1257" y="267"/>
                  </a:cubicBezTo>
                  <a:cubicBezTo>
                    <a:pt x="1248" y="269"/>
                    <a:pt x="1238" y="271"/>
                    <a:pt x="1228" y="272"/>
                  </a:cubicBezTo>
                  <a:close/>
                  <a:moveTo>
                    <a:pt x="1244" y="275"/>
                  </a:moveTo>
                  <a:cubicBezTo>
                    <a:pt x="1245" y="273"/>
                    <a:pt x="1251" y="272"/>
                    <a:pt x="1253" y="273"/>
                  </a:cubicBezTo>
                  <a:cubicBezTo>
                    <a:pt x="1253" y="276"/>
                    <a:pt x="1248" y="275"/>
                    <a:pt x="1244" y="275"/>
                  </a:cubicBezTo>
                  <a:close/>
                  <a:moveTo>
                    <a:pt x="1255" y="274"/>
                  </a:moveTo>
                  <a:cubicBezTo>
                    <a:pt x="1259" y="271"/>
                    <a:pt x="1265" y="270"/>
                    <a:pt x="1271" y="271"/>
                  </a:cubicBezTo>
                  <a:cubicBezTo>
                    <a:pt x="1268" y="272"/>
                    <a:pt x="1261" y="272"/>
                    <a:pt x="1255" y="274"/>
                  </a:cubicBezTo>
                  <a:close/>
                  <a:moveTo>
                    <a:pt x="1261" y="265"/>
                  </a:moveTo>
                  <a:cubicBezTo>
                    <a:pt x="1261" y="267"/>
                    <a:pt x="1259" y="267"/>
                    <a:pt x="1257" y="267"/>
                  </a:cubicBezTo>
                  <a:cubicBezTo>
                    <a:pt x="1256" y="267"/>
                    <a:pt x="1260" y="266"/>
                    <a:pt x="1261" y="266"/>
                  </a:cubicBezTo>
                  <a:lnTo>
                    <a:pt x="1261" y="265"/>
                  </a:lnTo>
                  <a:close/>
                  <a:moveTo>
                    <a:pt x="1260" y="263"/>
                  </a:moveTo>
                  <a:cubicBezTo>
                    <a:pt x="1261" y="261"/>
                    <a:pt x="1264" y="261"/>
                    <a:pt x="1267" y="260"/>
                  </a:cubicBezTo>
                  <a:cubicBezTo>
                    <a:pt x="1267" y="264"/>
                    <a:pt x="1262" y="262"/>
                    <a:pt x="1260" y="263"/>
                  </a:cubicBezTo>
                  <a:close/>
                  <a:moveTo>
                    <a:pt x="1263" y="266"/>
                  </a:moveTo>
                  <a:cubicBezTo>
                    <a:pt x="1266" y="264"/>
                    <a:pt x="1269" y="264"/>
                    <a:pt x="1272" y="264"/>
                  </a:cubicBezTo>
                  <a:cubicBezTo>
                    <a:pt x="1271" y="266"/>
                    <a:pt x="1267" y="266"/>
                    <a:pt x="1263" y="266"/>
                  </a:cubicBezTo>
                  <a:close/>
                  <a:moveTo>
                    <a:pt x="1288" y="268"/>
                  </a:moveTo>
                  <a:cubicBezTo>
                    <a:pt x="1289" y="266"/>
                    <a:pt x="1292" y="266"/>
                    <a:pt x="1295" y="266"/>
                  </a:cubicBezTo>
                  <a:cubicBezTo>
                    <a:pt x="1294" y="269"/>
                    <a:pt x="1290" y="266"/>
                    <a:pt x="1288" y="268"/>
                  </a:cubicBezTo>
                  <a:close/>
                  <a:moveTo>
                    <a:pt x="1310" y="261"/>
                  </a:moveTo>
                  <a:cubicBezTo>
                    <a:pt x="1304" y="257"/>
                    <a:pt x="1301" y="261"/>
                    <a:pt x="1297" y="259"/>
                  </a:cubicBezTo>
                  <a:cubicBezTo>
                    <a:pt x="1296" y="263"/>
                    <a:pt x="1286" y="263"/>
                    <a:pt x="1280" y="264"/>
                  </a:cubicBezTo>
                  <a:cubicBezTo>
                    <a:pt x="1282" y="261"/>
                    <a:pt x="1287" y="262"/>
                    <a:pt x="1289" y="261"/>
                  </a:cubicBezTo>
                  <a:cubicBezTo>
                    <a:pt x="1291" y="259"/>
                    <a:pt x="1286" y="261"/>
                    <a:pt x="1286" y="257"/>
                  </a:cubicBezTo>
                  <a:cubicBezTo>
                    <a:pt x="1291" y="256"/>
                    <a:pt x="1297" y="256"/>
                    <a:pt x="1303" y="257"/>
                  </a:cubicBezTo>
                  <a:cubicBezTo>
                    <a:pt x="1304" y="257"/>
                    <a:pt x="1301" y="255"/>
                    <a:pt x="1303" y="254"/>
                  </a:cubicBezTo>
                  <a:cubicBezTo>
                    <a:pt x="1305" y="258"/>
                    <a:pt x="1306" y="254"/>
                    <a:pt x="1310" y="254"/>
                  </a:cubicBezTo>
                  <a:cubicBezTo>
                    <a:pt x="1309" y="256"/>
                    <a:pt x="1311" y="257"/>
                    <a:pt x="1309" y="260"/>
                  </a:cubicBezTo>
                  <a:lnTo>
                    <a:pt x="1310" y="261"/>
                  </a:lnTo>
                  <a:close/>
                  <a:moveTo>
                    <a:pt x="1312" y="257"/>
                  </a:moveTo>
                  <a:cubicBezTo>
                    <a:pt x="1309" y="250"/>
                    <a:pt x="1320" y="253"/>
                    <a:pt x="1324" y="251"/>
                  </a:cubicBezTo>
                  <a:cubicBezTo>
                    <a:pt x="1322" y="254"/>
                    <a:pt x="1329" y="252"/>
                    <a:pt x="1331" y="253"/>
                  </a:cubicBezTo>
                  <a:cubicBezTo>
                    <a:pt x="1327" y="256"/>
                    <a:pt x="1318" y="256"/>
                    <a:pt x="1312" y="256"/>
                  </a:cubicBezTo>
                  <a:lnTo>
                    <a:pt x="1312" y="257"/>
                  </a:lnTo>
                  <a:close/>
                  <a:moveTo>
                    <a:pt x="1312" y="244"/>
                  </a:moveTo>
                  <a:cubicBezTo>
                    <a:pt x="1312" y="248"/>
                    <a:pt x="1308" y="244"/>
                    <a:pt x="1307" y="246"/>
                  </a:cubicBezTo>
                  <a:cubicBezTo>
                    <a:pt x="1305" y="244"/>
                    <a:pt x="1310" y="243"/>
                    <a:pt x="1312" y="244"/>
                  </a:cubicBezTo>
                  <a:close/>
                  <a:moveTo>
                    <a:pt x="1270" y="248"/>
                  </a:moveTo>
                  <a:cubicBezTo>
                    <a:pt x="1270" y="250"/>
                    <a:pt x="1264" y="252"/>
                    <a:pt x="1264" y="248"/>
                  </a:cubicBezTo>
                  <a:cubicBezTo>
                    <a:pt x="1266" y="248"/>
                    <a:pt x="1268" y="248"/>
                    <a:pt x="1270" y="248"/>
                  </a:cubicBezTo>
                  <a:close/>
                  <a:moveTo>
                    <a:pt x="1263" y="249"/>
                  </a:moveTo>
                  <a:cubicBezTo>
                    <a:pt x="1263" y="252"/>
                    <a:pt x="1260" y="251"/>
                    <a:pt x="1259" y="251"/>
                  </a:cubicBezTo>
                  <a:cubicBezTo>
                    <a:pt x="1258" y="249"/>
                    <a:pt x="1260" y="249"/>
                    <a:pt x="1263" y="249"/>
                  </a:cubicBezTo>
                  <a:close/>
                  <a:moveTo>
                    <a:pt x="1327" y="245"/>
                  </a:moveTo>
                  <a:cubicBezTo>
                    <a:pt x="1327" y="248"/>
                    <a:pt x="1323" y="245"/>
                    <a:pt x="1322" y="248"/>
                  </a:cubicBezTo>
                  <a:cubicBezTo>
                    <a:pt x="1322" y="251"/>
                    <a:pt x="1327" y="249"/>
                    <a:pt x="1324" y="251"/>
                  </a:cubicBezTo>
                  <a:cubicBezTo>
                    <a:pt x="1327" y="250"/>
                    <a:pt x="1329" y="249"/>
                    <a:pt x="1331" y="249"/>
                  </a:cubicBezTo>
                  <a:cubicBezTo>
                    <a:pt x="1331" y="248"/>
                    <a:pt x="1329" y="249"/>
                    <a:pt x="1329" y="247"/>
                  </a:cubicBezTo>
                  <a:cubicBezTo>
                    <a:pt x="1329" y="245"/>
                    <a:pt x="1333" y="247"/>
                    <a:pt x="1336" y="246"/>
                  </a:cubicBezTo>
                  <a:cubicBezTo>
                    <a:pt x="1335" y="247"/>
                    <a:pt x="1332" y="247"/>
                    <a:pt x="1332" y="251"/>
                  </a:cubicBezTo>
                  <a:cubicBezTo>
                    <a:pt x="1324" y="251"/>
                    <a:pt x="1318" y="251"/>
                    <a:pt x="1312" y="251"/>
                  </a:cubicBezTo>
                  <a:cubicBezTo>
                    <a:pt x="1312" y="250"/>
                    <a:pt x="1313" y="250"/>
                    <a:pt x="1313" y="249"/>
                  </a:cubicBezTo>
                  <a:cubicBezTo>
                    <a:pt x="1292" y="254"/>
                    <a:pt x="1271" y="257"/>
                    <a:pt x="1250" y="258"/>
                  </a:cubicBezTo>
                  <a:cubicBezTo>
                    <a:pt x="1272" y="253"/>
                    <a:pt x="1301" y="250"/>
                    <a:pt x="1326" y="245"/>
                  </a:cubicBezTo>
                  <a:lnTo>
                    <a:pt x="1327" y="245"/>
                  </a:lnTo>
                  <a:close/>
                  <a:moveTo>
                    <a:pt x="1255" y="245"/>
                  </a:moveTo>
                  <a:cubicBezTo>
                    <a:pt x="1252" y="247"/>
                    <a:pt x="1248" y="248"/>
                    <a:pt x="1244" y="248"/>
                  </a:cubicBezTo>
                  <a:cubicBezTo>
                    <a:pt x="1245" y="246"/>
                    <a:pt x="1250" y="247"/>
                    <a:pt x="1254" y="246"/>
                  </a:cubicBezTo>
                  <a:lnTo>
                    <a:pt x="1255" y="245"/>
                  </a:lnTo>
                  <a:close/>
                  <a:moveTo>
                    <a:pt x="1252" y="250"/>
                  </a:moveTo>
                  <a:cubicBezTo>
                    <a:pt x="1253" y="250"/>
                    <a:pt x="1255" y="250"/>
                    <a:pt x="1255" y="252"/>
                  </a:cubicBezTo>
                  <a:cubicBezTo>
                    <a:pt x="1249" y="253"/>
                    <a:pt x="1247" y="251"/>
                    <a:pt x="1244" y="251"/>
                  </a:cubicBezTo>
                  <a:cubicBezTo>
                    <a:pt x="1244" y="247"/>
                    <a:pt x="1251" y="255"/>
                    <a:pt x="1251" y="251"/>
                  </a:cubicBezTo>
                  <a:lnTo>
                    <a:pt x="1252" y="250"/>
                  </a:lnTo>
                  <a:close/>
                  <a:moveTo>
                    <a:pt x="1244" y="252"/>
                  </a:moveTo>
                  <a:cubicBezTo>
                    <a:pt x="1241" y="255"/>
                    <a:pt x="1238" y="254"/>
                    <a:pt x="1234" y="253"/>
                  </a:cubicBezTo>
                  <a:cubicBezTo>
                    <a:pt x="1235" y="252"/>
                    <a:pt x="1241" y="251"/>
                    <a:pt x="1244" y="253"/>
                  </a:cubicBezTo>
                  <a:lnTo>
                    <a:pt x="1244" y="252"/>
                  </a:lnTo>
                  <a:close/>
                  <a:moveTo>
                    <a:pt x="1233" y="258"/>
                  </a:moveTo>
                  <a:cubicBezTo>
                    <a:pt x="1235" y="258"/>
                    <a:pt x="1237" y="255"/>
                    <a:pt x="1239" y="258"/>
                  </a:cubicBezTo>
                  <a:cubicBezTo>
                    <a:pt x="1236" y="259"/>
                    <a:pt x="1237" y="260"/>
                    <a:pt x="1233" y="261"/>
                  </a:cubicBezTo>
                  <a:lnTo>
                    <a:pt x="1233" y="258"/>
                  </a:lnTo>
                  <a:close/>
                  <a:moveTo>
                    <a:pt x="1219" y="254"/>
                  </a:moveTo>
                  <a:cubicBezTo>
                    <a:pt x="1217" y="255"/>
                    <a:pt x="1215" y="256"/>
                    <a:pt x="1213" y="255"/>
                  </a:cubicBezTo>
                  <a:cubicBezTo>
                    <a:pt x="1213" y="254"/>
                    <a:pt x="1217" y="255"/>
                    <a:pt x="1219" y="255"/>
                  </a:cubicBezTo>
                  <a:lnTo>
                    <a:pt x="1219" y="254"/>
                  </a:lnTo>
                  <a:close/>
                  <a:moveTo>
                    <a:pt x="1212" y="256"/>
                  </a:moveTo>
                  <a:cubicBezTo>
                    <a:pt x="1210" y="258"/>
                    <a:pt x="1204" y="259"/>
                    <a:pt x="1201" y="258"/>
                  </a:cubicBezTo>
                  <a:cubicBezTo>
                    <a:pt x="1204" y="255"/>
                    <a:pt x="1207" y="256"/>
                    <a:pt x="1212" y="256"/>
                  </a:cubicBezTo>
                  <a:close/>
                  <a:moveTo>
                    <a:pt x="559" y="195"/>
                  </a:moveTo>
                  <a:cubicBezTo>
                    <a:pt x="561" y="195"/>
                    <a:pt x="561" y="195"/>
                    <a:pt x="564" y="195"/>
                  </a:cubicBezTo>
                  <a:cubicBezTo>
                    <a:pt x="565" y="199"/>
                    <a:pt x="559" y="197"/>
                    <a:pt x="559" y="195"/>
                  </a:cubicBezTo>
                  <a:close/>
                  <a:moveTo>
                    <a:pt x="564" y="195"/>
                  </a:moveTo>
                  <a:cubicBezTo>
                    <a:pt x="564" y="193"/>
                    <a:pt x="567" y="195"/>
                    <a:pt x="566" y="191"/>
                  </a:cubicBezTo>
                  <a:cubicBezTo>
                    <a:pt x="567" y="191"/>
                    <a:pt x="568" y="192"/>
                    <a:pt x="569" y="191"/>
                  </a:cubicBezTo>
                  <a:cubicBezTo>
                    <a:pt x="570" y="190"/>
                    <a:pt x="568" y="195"/>
                    <a:pt x="565" y="194"/>
                  </a:cubicBezTo>
                  <a:lnTo>
                    <a:pt x="564" y="195"/>
                  </a:lnTo>
                  <a:close/>
                  <a:moveTo>
                    <a:pt x="637" y="206"/>
                  </a:moveTo>
                  <a:cubicBezTo>
                    <a:pt x="634" y="207"/>
                    <a:pt x="631" y="207"/>
                    <a:pt x="628" y="206"/>
                  </a:cubicBezTo>
                  <a:cubicBezTo>
                    <a:pt x="630" y="203"/>
                    <a:pt x="635" y="204"/>
                    <a:pt x="637" y="205"/>
                  </a:cubicBezTo>
                  <a:lnTo>
                    <a:pt x="637" y="206"/>
                  </a:lnTo>
                  <a:close/>
                  <a:moveTo>
                    <a:pt x="627" y="205"/>
                  </a:moveTo>
                  <a:cubicBezTo>
                    <a:pt x="627" y="206"/>
                    <a:pt x="624" y="205"/>
                    <a:pt x="622" y="205"/>
                  </a:cubicBezTo>
                  <a:cubicBezTo>
                    <a:pt x="622" y="201"/>
                    <a:pt x="626" y="204"/>
                    <a:pt x="627" y="204"/>
                  </a:cubicBezTo>
                  <a:lnTo>
                    <a:pt x="627" y="205"/>
                  </a:lnTo>
                  <a:close/>
                  <a:moveTo>
                    <a:pt x="631" y="198"/>
                  </a:moveTo>
                  <a:cubicBezTo>
                    <a:pt x="628" y="197"/>
                    <a:pt x="626" y="197"/>
                    <a:pt x="624" y="196"/>
                  </a:cubicBezTo>
                  <a:cubicBezTo>
                    <a:pt x="625" y="194"/>
                    <a:pt x="632" y="194"/>
                    <a:pt x="631" y="197"/>
                  </a:cubicBezTo>
                  <a:lnTo>
                    <a:pt x="631" y="198"/>
                  </a:lnTo>
                  <a:close/>
                  <a:moveTo>
                    <a:pt x="597" y="201"/>
                  </a:moveTo>
                  <a:cubicBezTo>
                    <a:pt x="597" y="199"/>
                    <a:pt x="601" y="200"/>
                    <a:pt x="602" y="201"/>
                  </a:cubicBezTo>
                  <a:cubicBezTo>
                    <a:pt x="602" y="202"/>
                    <a:pt x="600" y="200"/>
                    <a:pt x="598" y="200"/>
                  </a:cubicBezTo>
                  <a:lnTo>
                    <a:pt x="597" y="201"/>
                  </a:lnTo>
                  <a:close/>
                  <a:moveTo>
                    <a:pt x="602" y="201"/>
                  </a:moveTo>
                  <a:cubicBezTo>
                    <a:pt x="604" y="200"/>
                    <a:pt x="610" y="201"/>
                    <a:pt x="612" y="203"/>
                  </a:cubicBezTo>
                  <a:cubicBezTo>
                    <a:pt x="609" y="202"/>
                    <a:pt x="605" y="202"/>
                    <a:pt x="603" y="200"/>
                  </a:cubicBezTo>
                  <a:lnTo>
                    <a:pt x="602" y="201"/>
                  </a:lnTo>
                  <a:close/>
                  <a:moveTo>
                    <a:pt x="614" y="195"/>
                  </a:moveTo>
                  <a:cubicBezTo>
                    <a:pt x="614" y="197"/>
                    <a:pt x="614" y="198"/>
                    <a:pt x="617" y="198"/>
                  </a:cubicBezTo>
                  <a:cubicBezTo>
                    <a:pt x="614" y="198"/>
                    <a:pt x="607" y="201"/>
                    <a:pt x="605" y="196"/>
                  </a:cubicBezTo>
                  <a:cubicBezTo>
                    <a:pt x="603" y="196"/>
                    <a:pt x="605" y="199"/>
                    <a:pt x="603" y="198"/>
                  </a:cubicBezTo>
                  <a:cubicBezTo>
                    <a:pt x="601" y="196"/>
                    <a:pt x="603" y="196"/>
                    <a:pt x="603" y="196"/>
                  </a:cubicBezTo>
                  <a:cubicBezTo>
                    <a:pt x="603" y="195"/>
                    <a:pt x="602" y="198"/>
                    <a:pt x="601" y="198"/>
                  </a:cubicBezTo>
                  <a:cubicBezTo>
                    <a:pt x="601" y="195"/>
                    <a:pt x="595" y="196"/>
                    <a:pt x="595" y="191"/>
                  </a:cubicBezTo>
                  <a:cubicBezTo>
                    <a:pt x="601" y="193"/>
                    <a:pt x="608" y="194"/>
                    <a:pt x="615" y="194"/>
                  </a:cubicBezTo>
                  <a:lnTo>
                    <a:pt x="614" y="195"/>
                  </a:lnTo>
                  <a:close/>
                  <a:moveTo>
                    <a:pt x="594" y="192"/>
                  </a:moveTo>
                  <a:cubicBezTo>
                    <a:pt x="592" y="192"/>
                    <a:pt x="591" y="191"/>
                    <a:pt x="588" y="192"/>
                  </a:cubicBezTo>
                  <a:cubicBezTo>
                    <a:pt x="588" y="189"/>
                    <a:pt x="595" y="189"/>
                    <a:pt x="594" y="192"/>
                  </a:cubicBezTo>
                  <a:close/>
                  <a:moveTo>
                    <a:pt x="574" y="186"/>
                  </a:moveTo>
                  <a:cubicBezTo>
                    <a:pt x="571" y="186"/>
                    <a:pt x="567" y="185"/>
                    <a:pt x="564" y="184"/>
                  </a:cubicBezTo>
                  <a:cubicBezTo>
                    <a:pt x="568" y="183"/>
                    <a:pt x="571" y="183"/>
                    <a:pt x="574" y="186"/>
                  </a:cubicBezTo>
                  <a:close/>
                  <a:moveTo>
                    <a:pt x="167" y="38"/>
                  </a:moveTo>
                  <a:cubicBezTo>
                    <a:pt x="168" y="36"/>
                    <a:pt x="169" y="40"/>
                    <a:pt x="171" y="41"/>
                  </a:cubicBezTo>
                  <a:cubicBezTo>
                    <a:pt x="169" y="43"/>
                    <a:pt x="168" y="39"/>
                    <a:pt x="167" y="38"/>
                  </a:cubicBezTo>
                  <a:close/>
                  <a:moveTo>
                    <a:pt x="84" y="126"/>
                  </a:moveTo>
                  <a:cubicBezTo>
                    <a:pt x="83" y="126"/>
                    <a:pt x="82" y="124"/>
                    <a:pt x="82" y="123"/>
                  </a:cubicBezTo>
                  <a:cubicBezTo>
                    <a:pt x="82" y="123"/>
                    <a:pt x="82" y="123"/>
                    <a:pt x="82" y="123"/>
                  </a:cubicBezTo>
                  <a:cubicBezTo>
                    <a:pt x="83" y="124"/>
                    <a:pt x="83" y="123"/>
                    <a:pt x="85" y="123"/>
                  </a:cubicBezTo>
                  <a:cubicBezTo>
                    <a:pt x="84" y="123"/>
                    <a:pt x="84" y="125"/>
                    <a:pt x="84" y="126"/>
                  </a:cubicBezTo>
                  <a:close/>
                  <a:moveTo>
                    <a:pt x="144" y="165"/>
                  </a:moveTo>
                  <a:cubicBezTo>
                    <a:pt x="142" y="164"/>
                    <a:pt x="139" y="163"/>
                    <a:pt x="138" y="162"/>
                  </a:cubicBezTo>
                  <a:cubicBezTo>
                    <a:pt x="138" y="159"/>
                    <a:pt x="141" y="160"/>
                    <a:pt x="142" y="162"/>
                  </a:cubicBezTo>
                  <a:cubicBezTo>
                    <a:pt x="143" y="163"/>
                    <a:pt x="141" y="160"/>
                    <a:pt x="140" y="159"/>
                  </a:cubicBezTo>
                  <a:cubicBezTo>
                    <a:pt x="142" y="157"/>
                    <a:pt x="144" y="162"/>
                    <a:pt x="146" y="162"/>
                  </a:cubicBezTo>
                  <a:cubicBezTo>
                    <a:pt x="148" y="163"/>
                    <a:pt x="144" y="162"/>
                    <a:pt x="144" y="165"/>
                  </a:cubicBezTo>
                  <a:close/>
                  <a:moveTo>
                    <a:pt x="144" y="177"/>
                  </a:moveTo>
                  <a:cubicBezTo>
                    <a:pt x="142" y="177"/>
                    <a:pt x="141" y="177"/>
                    <a:pt x="141" y="174"/>
                  </a:cubicBezTo>
                  <a:cubicBezTo>
                    <a:pt x="141" y="172"/>
                    <a:pt x="144" y="175"/>
                    <a:pt x="144" y="177"/>
                  </a:cubicBezTo>
                  <a:close/>
                  <a:moveTo>
                    <a:pt x="83" y="207"/>
                  </a:moveTo>
                  <a:cubicBezTo>
                    <a:pt x="84" y="207"/>
                    <a:pt x="86" y="209"/>
                    <a:pt x="86" y="207"/>
                  </a:cubicBezTo>
                  <a:cubicBezTo>
                    <a:pt x="87" y="205"/>
                    <a:pt x="86" y="209"/>
                    <a:pt x="86" y="210"/>
                  </a:cubicBezTo>
                  <a:cubicBezTo>
                    <a:pt x="86" y="211"/>
                    <a:pt x="83" y="208"/>
                    <a:pt x="83" y="207"/>
                  </a:cubicBezTo>
                  <a:close/>
                  <a:moveTo>
                    <a:pt x="96" y="219"/>
                  </a:moveTo>
                  <a:cubicBezTo>
                    <a:pt x="94" y="218"/>
                    <a:pt x="92" y="216"/>
                    <a:pt x="90" y="213"/>
                  </a:cubicBezTo>
                  <a:cubicBezTo>
                    <a:pt x="92" y="215"/>
                    <a:pt x="97" y="215"/>
                    <a:pt x="100" y="217"/>
                  </a:cubicBezTo>
                  <a:cubicBezTo>
                    <a:pt x="99" y="219"/>
                    <a:pt x="95" y="214"/>
                    <a:pt x="96" y="219"/>
                  </a:cubicBezTo>
                  <a:close/>
                  <a:moveTo>
                    <a:pt x="158" y="222"/>
                  </a:moveTo>
                  <a:cubicBezTo>
                    <a:pt x="158" y="220"/>
                    <a:pt x="159" y="222"/>
                    <a:pt x="160" y="222"/>
                  </a:cubicBezTo>
                  <a:cubicBezTo>
                    <a:pt x="162" y="222"/>
                    <a:pt x="158" y="221"/>
                    <a:pt x="158" y="219"/>
                  </a:cubicBezTo>
                  <a:cubicBezTo>
                    <a:pt x="159" y="219"/>
                    <a:pt x="161" y="219"/>
                    <a:pt x="162" y="220"/>
                  </a:cubicBezTo>
                  <a:cubicBezTo>
                    <a:pt x="163" y="222"/>
                    <a:pt x="161" y="222"/>
                    <a:pt x="162" y="224"/>
                  </a:cubicBezTo>
                  <a:cubicBezTo>
                    <a:pt x="163" y="226"/>
                    <a:pt x="159" y="223"/>
                    <a:pt x="157" y="222"/>
                  </a:cubicBezTo>
                  <a:lnTo>
                    <a:pt x="158" y="222"/>
                  </a:lnTo>
                  <a:close/>
                  <a:moveTo>
                    <a:pt x="161" y="232"/>
                  </a:moveTo>
                  <a:cubicBezTo>
                    <a:pt x="164" y="230"/>
                    <a:pt x="169" y="236"/>
                    <a:pt x="176" y="234"/>
                  </a:cubicBezTo>
                  <a:cubicBezTo>
                    <a:pt x="178" y="240"/>
                    <a:pt x="182" y="244"/>
                    <a:pt x="187" y="245"/>
                  </a:cubicBezTo>
                  <a:cubicBezTo>
                    <a:pt x="179" y="246"/>
                    <a:pt x="169" y="236"/>
                    <a:pt x="161" y="232"/>
                  </a:cubicBezTo>
                  <a:close/>
                  <a:moveTo>
                    <a:pt x="172" y="267"/>
                  </a:moveTo>
                  <a:cubicBezTo>
                    <a:pt x="169" y="267"/>
                    <a:pt x="169" y="266"/>
                    <a:pt x="167" y="266"/>
                  </a:cubicBezTo>
                  <a:cubicBezTo>
                    <a:pt x="166" y="265"/>
                    <a:pt x="172" y="265"/>
                    <a:pt x="172" y="267"/>
                  </a:cubicBezTo>
                  <a:close/>
                  <a:moveTo>
                    <a:pt x="152" y="256"/>
                  </a:moveTo>
                  <a:cubicBezTo>
                    <a:pt x="154" y="256"/>
                    <a:pt x="156" y="257"/>
                    <a:pt x="157" y="258"/>
                  </a:cubicBezTo>
                  <a:cubicBezTo>
                    <a:pt x="157" y="259"/>
                    <a:pt x="152" y="259"/>
                    <a:pt x="152" y="256"/>
                  </a:cubicBezTo>
                  <a:close/>
                  <a:moveTo>
                    <a:pt x="136" y="246"/>
                  </a:moveTo>
                  <a:cubicBezTo>
                    <a:pt x="136" y="244"/>
                    <a:pt x="138" y="244"/>
                    <a:pt x="136" y="243"/>
                  </a:cubicBezTo>
                  <a:cubicBezTo>
                    <a:pt x="135" y="245"/>
                    <a:pt x="135" y="239"/>
                    <a:pt x="132" y="239"/>
                  </a:cubicBezTo>
                  <a:cubicBezTo>
                    <a:pt x="134" y="238"/>
                    <a:pt x="140" y="242"/>
                    <a:pt x="138" y="245"/>
                  </a:cubicBezTo>
                  <a:cubicBezTo>
                    <a:pt x="140" y="245"/>
                    <a:pt x="141" y="244"/>
                    <a:pt x="143" y="245"/>
                  </a:cubicBezTo>
                  <a:lnTo>
                    <a:pt x="143" y="249"/>
                  </a:lnTo>
                  <a:lnTo>
                    <a:pt x="145" y="249"/>
                  </a:lnTo>
                  <a:cubicBezTo>
                    <a:pt x="144" y="249"/>
                    <a:pt x="139" y="247"/>
                    <a:pt x="137" y="246"/>
                  </a:cubicBezTo>
                  <a:lnTo>
                    <a:pt x="136" y="246"/>
                  </a:lnTo>
                  <a:close/>
                  <a:moveTo>
                    <a:pt x="110" y="254"/>
                  </a:moveTo>
                  <a:cubicBezTo>
                    <a:pt x="109" y="255"/>
                    <a:pt x="107" y="251"/>
                    <a:pt x="105" y="251"/>
                  </a:cubicBezTo>
                  <a:cubicBezTo>
                    <a:pt x="108" y="249"/>
                    <a:pt x="109" y="253"/>
                    <a:pt x="111" y="253"/>
                  </a:cubicBezTo>
                  <a:lnTo>
                    <a:pt x="110" y="254"/>
                  </a:lnTo>
                  <a:close/>
                  <a:moveTo>
                    <a:pt x="105" y="270"/>
                  </a:moveTo>
                  <a:lnTo>
                    <a:pt x="108" y="270"/>
                  </a:lnTo>
                  <a:cubicBezTo>
                    <a:pt x="108" y="271"/>
                    <a:pt x="108" y="272"/>
                    <a:pt x="107" y="272"/>
                  </a:cubicBezTo>
                  <a:cubicBezTo>
                    <a:pt x="106" y="273"/>
                    <a:pt x="105" y="272"/>
                    <a:pt x="105" y="272"/>
                  </a:cubicBezTo>
                  <a:cubicBezTo>
                    <a:pt x="105" y="271"/>
                    <a:pt x="105" y="271"/>
                    <a:pt x="105" y="270"/>
                  </a:cubicBezTo>
                  <a:close/>
                  <a:moveTo>
                    <a:pt x="118" y="270"/>
                  </a:moveTo>
                  <a:cubicBezTo>
                    <a:pt x="116" y="270"/>
                    <a:pt x="114" y="270"/>
                    <a:pt x="112" y="268"/>
                  </a:cubicBezTo>
                  <a:cubicBezTo>
                    <a:pt x="113" y="267"/>
                    <a:pt x="116" y="267"/>
                    <a:pt x="117" y="269"/>
                  </a:cubicBezTo>
                  <a:cubicBezTo>
                    <a:pt x="118" y="269"/>
                    <a:pt x="118" y="270"/>
                    <a:pt x="118" y="271"/>
                  </a:cubicBezTo>
                  <a:lnTo>
                    <a:pt x="118" y="270"/>
                  </a:lnTo>
                  <a:close/>
                  <a:moveTo>
                    <a:pt x="113" y="284"/>
                  </a:moveTo>
                  <a:cubicBezTo>
                    <a:pt x="111" y="284"/>
                    <a:pt x="111" y="282"/>
                    <a:pt x="109" y="282"/>
                  </a:cubicBezTo>
                  <a:cubicBezTo>
                    <a:pt x="110" y="281"/>
                    <a:pt x="114" y="282"/>
                    <a:pt x="114" y="284"/>
                  </a:cubicBezTo>
                  <a:lnTo>
                    <a:pt x="113" y="284"/>
                  </a:lnTo>
                  <a:close/>
                  <a:moveTo>
                    <a:pt x="121" y="289"/>
                  </a:moveTo>
                  <a:cubicBezTo>
                    <a:pt x="126" y="292"/>
                    <a:pt x="125" y="289"/>
                    <a:pt x="128" y="294"/>
                  </a:cubicBezTo>
                  <a:cubicBezTo>
                    <a:pt x="125" y="294"/>
                    <a:pt x="123" y="292"/>
                    <a:pt x="121" y="290"/>
                  </a:cubicBezTo>
                  <a:lnTo>
                    <a:pt x="121" y="289"/>
                  </a:lnTo>
                  <a:close/>
                  <a:moveTo>
                    <a:pt x="115" y="277"/>
                  </a:moveTo>
                  <a:cubicBezTo>
                    <a:pt x="121" y="277"/>
                    <a:pt x="126" y="284"/>
                    <a:pt x="131" y="287"/>
                  </a:cubicBezTo>
                  <a:cubicBezTo>
                    <a:pt x="125" y="285"/>
                    <a:pt x="120" y="282"/>
                    <a:pt x="115" y="278"/>
                  </a:cubicBezTo>
                  <a:lnTo>
                    <a:pt x="115" y="277"/>
                  </a:lnTo>
                  <a:close/>
                  <a:moveTo>
                    <a:pt x="120" y="275"/>
                  </a:moveTo>
                  <a:cubicBezTo>
                    <a:pt x="126" y="275"/>
                    <a:pt x="133" y="278"/>
                    <a:pt x="136" y="284"/>
                  </a:cubicBezTo>
                  <a:cubicBezTo>
                    <a:pt x="129" y="283"/>
                    <a:pt x="126" y="278"/>
                    <a:pt x="120" y="275"/>
                  </a:cubicBezTo>
                  <a:close/>
                  <a:moveTo>
                    <a:pt x="139" y="294"/>
                  </a:moveTo>
                  <a:cubicBezTo>
                    <a:pt x="139" y="292"/>
                    <a:pt x="143" y="292"/>
                    <a:pt x="144" y="293"/>
                  </a:cubicBezTo>
                  <a:cubicBezTo>
                    <a:pt x="144" y="293"/>
                    <a:pt x="142" y="295"/>
                    <a:pt x="140" y="295"/>
                  </a:cubicBezTo>
                  <a:lnTo>
                    <a:pt x="139" y="294"/>
                  </a:lnTo>
                  <a:close/>
                  <a:moveTo>
                    <a:pt x="143" y="297"/>
                  </a:moveTo>
                  <a:lnTo>
                    <a:pt x="143" y="295"/>
                  </a:lnTo>
                  <a:cubicBezTo>
                    <a:pt x="145" y="296"/>
                    <a:pt x="148" y="298"/>
                    <a:pt x="150" y="299"/>
                  </a:cubicBezTo>
                  <a:cubicBezTo>
                    <a:pt x="148" y="302"/>
                    <a:pt x="146" y="298"/>
                    <a:pt x="144" y="298"/>
                  </a:cubicBezTo>
                  <a:lnTo>
                    <a:pt x="143" y="297"/>
                  </a:lnTo>
                  <a:close/>
                  <a:moveTo>
                    <a:pt x="157" y="302"/>
                  </a:moveTo>
                  <a:cubicBezTo>
                    <a:pt x="155" y="302"/>
                    <a:pt x="155" y="300"/>
                    <a:pt x="152" y="302"/>
                  </a:cubicBezTo>
                  <a:cubicBezTo>
                    <a:pt x="152" y="299"/>
                    <a:pt x="158" y="301"/>
                    <a:pt x="157" y="303"/>
                  </a:cubicBezTo>
                  <a:lnTo>
                    <a:pt x="157" y="302"/>
                  </a:lnTo>
                  <a:close/>
                  <a:moveTo>
                    <a:pt x="245" y="173"/>
                  </a:moveTo>
                  <a:cubicBezTo>
                    <a:pt x="244" y="174"/>
                    <a:pt x="240" y="172"/>
                    <a:pt x="240" y="170"/>
                  </a:cubicBezTo>
                  <a:cubicBezTo>
                    <a:pt x="242" y="170"/>
                    <a:pt x="245" y="171"/>
                    <a:pt x="246" y="174"/>
                  </a:cubicBezTo>
                  <a:lnTo>
                    <a:pt x="245" y="173"/>
                  </a:lnTo>
                  <a:close/>
                  <a:moveTo>
                    <a:pt x="232" y="167"/>
                  </a:moveTo>
                  <a:cubicBezTo>
                    <a:pt x="235" y="167"/>
                    <a:pt x="235" y="169"/>
                    <a:pt x="238" y="169"/>
                  </a:cubicBezTo>
                  <a:cubicBezTo>
                    <a:pt x="241" y="169"/>
                    <a:pt x="237" y="170"/>
                    <a:pt x="238" y="172"/>
                  </a:cubicBezTo>
                  <a:cubicBezTo>
                    <a:pt x="234" y="172"/>
                    <a:pt x="233" y="170"/>
                    <a:pt x="231" y="169"/>
                  </a:cubicBezTo>
                  <a:cubicBezTo>
                    <a:pt x="229" y="168"/>
                    <a:pt x="233" y="170"/>
                    <a:pt x="232" y="168"/>
                  </a:cubicBezTo>
                  <a:lnTo>
                    <a:pt x="232" y="167"/>
                  </a:lnTo>
                  <a:close/>
                  <a:moveTo>
                    <a:pt x="224" y="83"/>
                  </a:moveTo>
                  <a:cubicBezTo>
                    <a:pt x="222" y="83"/>
                    <a:pt x="221" y="81"/>
                    <a:pt x="219" y="81"/>
                  </a:cubicBezTo>
                  <a:cubicBezTo>
                    <a:pt x="219" y="80"/>
                    <a:pt x="224" y="81"/>
                    <a:pt x="224" y="83"/>
                  </a:cubicBezTo>
                  <a:close/>
                  <a:moveTo>
                    <a:pt x="212" y="77"/>
                  </a:moveTo>
                  <a:cubicBezTo>
                    <a:pt x="212" y="79"/>
                    <a:pt x="208" y="77"/>
                    <a:pt x="208" y="75"/>
                  </a:cubicBezTo>
                  <a:cubicBezTo>
                    <a:pt x="209" y="76"/>
                    <a:pt x="210" y="76"/>
                    <a:pt x="211" y="75"/>
                  </a:cubicBezTo>
                  <a:cubicBezTo>
                    <a:pt x="210" y="77"/>
                    <a:pt x="211" y="77"/>
                    <a:pt x="211" y="77"/>
                  </a:cubicBezTo>
                  <a:lnTo>
                    <a:pt x="212" y="77"/>
                  </a:lnTo>
                  <a:close/>
                  <a:moveTo>
                    <a:pt x="210" y="133"/>
                  </a:moveTo>
                  <a:cubicBezTo>
                    <a:pt x="210" y="130"/>
                    <a:pt x="214" y="133"/>
                    <a:pt x="215" y="133"/>
                  </a:cubicBezTo>
                  <a:cubicBezTo>
                    <a:pt x="213" y="136"/>
                    <a:pt x="212" y="133"/>
                    <a:pt x="210" y="133"/>
                  </a:cubicBezTo>
                  <a:close/>
                  <a:moveTo>
                    <a:pt x="214" y="157"/>
                  </a:moveTo>
                  <a:cubicBezTo>
                    <a:pt x="214" y="160"/>
                    <a:pt x="213" y="159"/>
                    <a:pt x="210" y="159"/>
                  </a:cubicBezTo>
                  <a:cubicBezTo>
                    <a:pt x="208" y="159"/>
                    <a:pt x="213" y="157"/>
                    <a:pt x="213" y="157"/>
                  </a:cubicBezTo>
                  <a:lnTo>
                    <a:pt x="214" y="157"/>
                  </a:lnTo>
                  <a:close/>
                  <a:moveTo>
                    <a:pt x="212" y="58"/>
                  </a:moveTo>
                  <a:cubicBezTo>
                    <a:pt x="209" y="57"/>
                    <a:pt x="206" y="56"/>
                    <a:pt x="204" y="55"/>
                  </a:cubicBezTo>
                  <a:cubicBezTo>
                    <a:pt x="202" y="53"/>
                    <a:pt x="204" y="53"/>
                    <a:pt x="204" y="53"/>
                  </a:cubicBezTo>
                  <a:cubicBezTo>
                    <a:pt x="201" y="51"/>
                    <a:pt x="195" y="50"/>
                    <a:pt x="195" y="44"/>
                  </a:cubicBezTo>
                  <a:cubicBezTo>
                    <a:pt x="202" y="47"/>
                    <a:pt x="203" y="54"/>
                    <a:pt x="211" y="54"/>
                  </a:cubicBezTo>
                  <a:lnTo>
                    <a:pt x="212" y="58"/>
                  </a:lnTo>
                  <a:close/>
                  <a:moveTo>
                    <a:pt x="208" y="154"/>
                  </a:moveTo>
                  <a:lnTo>
                    <a:pt x="208" y="156"/>
                  </a:lnTo>
                  <a:lnTo>
                    <a:pt x="206" y="156"/>
                  </a:lnTo>
                  <a:lnTo>
                    <a:pt x="206" y="154"/>
                  </a:lnTo>
                  <a:cubicBezTo>
                    <a:pt x="206" y="154"/>
                    <a:pt x="207" y="154"/>
                    <a:pt x="208" y="154"/>
                  </a:cubicBezTo>
                  <a:close/>
                  <a:moveTo>
                    <a:pt x="188" y="118"/>
                  </a:moveTo>
                  <a:cubicBezTo>
                    <a:pt x="184" y="116"/>
                    <a:pt x="181" y="113"/>
                    <a:pt x="177" y="111"/>
                  </a:cubicBezTo>
                  <a:cubicBezTo>
                    <a:pt x="179" y="112"/>
                    <a:pt x="186" y="114"/>
                    <a:pt x="188" y="118"/>
                  </a:cubicBezTo>
                  <a:close/>
                  <a:moveTo>
                    <a:pt x="180" y="100"/>
                  </a:moveTo>
                  <a:cubicBezTo>
                    <a:pt x="181" y="100"/>
                    <a:pt x="186" y="100"/>
                    <a:pt x="186" y="104"/>
                  </a:cubicBezTo>
                  <a:cubicBezTo>
                    <a:pt x="183" y="103"/>
                    <a:pt x="182" y="101"/>
                    <a:pt x="180" y="100"/>
                  </a:cubicBezTo>
                  <a:close/>
                  <a:moveTo>
                    <a:pt x="198" y="65"/>
                  </a:moveTo>
                  <a:cubicBezTo>
                    <a:pt x="199" y="66"/>
                    <a:pt x="201" y="66"/>
                    <a:pt x="201" y="68"/>
                  </a:cubicBezTo>
                  <a:cubicBezTo>
                    <a:pt x="201" y="68"/>
                    <a:pt x="200" y="68"/>
                    <a:pt x="199" y="68"/>
                  </a:cubicBezTo>
                  <a:cubicBezTo>
                    <a:pt x="199" y="68"/>
                    <a:pt x="199" y="70"/>
                    <a:pt x="198" y="70"/>
                  </a:cubicBezTo>
                  <a:cubicBezTo>
                    <a:pt x="196" y="70"/>
                    <a:pt x="196" y="68"/>
                    <a:pt x="194" y="67"/>
                  </a:cubicBezTo>
                  <a:cubicBezTo>
                    <a:pt x="193" y="66"/>
                    <a:pt x="198" y="70"/>
                    <a:pt x="198" y="65"/>
                  </a:cubicBezTo>
                  <a:close/>
                  <a:moveTo>
                    <a:pt x="198" y="109"/>
                  </a:moveTo>
                  <a:cubicBezTo>
                    <a:pt x="194" y="108"/>
                    <a:pt x="189" y="108"/>
                    <a:pt x="188" y="102"/>
                  </a:cubicBezTo>
                  <a:cubicBezTo>
                    <a:pt x="192" y="105"/>
                    <a:pt x="196" y="106"/>
                    <a:pt x="197" y="110"/>
                  </a:cubicBezTo>
                  <a:lnTo>
                    <a:pt x="198" y="109"/>
                  </a:lnTo>
                  <a:close/>
                  <a:moveTo>
                    <a:pt x="196" y="93"/>
                  </a:moveTo>
                  <a:cubicBezTo>
                    <a:pt x="196" y="90"/>
                    <a:pt x="199" y="93"/>
                    <a:pt x="199" y="96"/>
                  </a:cubicBezTo>
                  <a:cubicBezTo>
                    <a:pt x="196" y="97"/>
                    <a:pt x="197" y="94"/>
                    <a:pt x="195" y="94"/>
                  </a:cubicBezTo>
                  <a:lnTo>
                    <a:pt x="196" y="93"/>
                  </a:lnTo>
                  <a:close/>
                  <a:moveTo>
                    <a:pt x="196" y="97"/>
                  </a:moveTo>
                  <a:cubicBezTo>
                    <a:pt x="197" y="97"/>
                    <a:pt x="203" y="98"/>
                    <a:pt x="203" y="102"/>
                  </a:cubicBezTo>
                  <a:cubicBezTo>
                    <a:pt x="200" y="101"/>
                    <a:pt x="198" y="100"/>
                    <a:pt x="196" y="98"/>
                  </a:cubicBezTo>
                  <a:lnTo>
                    <a:pt x="196" y="97"/>
                  </a:lnTo>
                  <a:close/>
                  <a:moveTo>
                    <a:pt x="196" y="101"/>
                  </a:moveTo>
                  <a:cubicBezTo>
                    <a:pt x="194" y="103"/>
                    <a:pt x="191" y="100"/>
                    <a:pt x="190" y="99"/>
                  </a:cubicBezTo>
                  <a:cubicBezTo>
                    <a:pt x="190" y="99"/>
                    <a:pt x="193" y="102"/>
                    <a:pt x="195" y="102"/>
                  </a:cubicBezTo>
                  <a:lnTo>
                    <a:pt x="196" y="101"/>
                  </a:lnTo>
                  <a:close/>
                  <a:moveTo>
                    <a:pt x="187" y="82"/>
                  </a:moveTo>
                  <a:cubicBezTo>
                    <a:pt x="189" y="83"/>
                    <a:pt x="192" y="83"/>
                    <a:pt x="191" y="86"/>
                  </a:cubicBezTo>
                  <a:cubicBezTo>
                    <a:pt x="188" y="87"/>
                    <a:pt x="187" y="84"/>
                    <a:pt x="186" y="82"/>
                  </a:cubicBezTo>
                  <a:lnTo>
                    <a:pt x="187" y="82"/>
                  </a:lnTo>
                  <a:close/>
                  <a:moveTo>
                    <a:pt x="179" y="126"/>
                  </a:moveTo>
                  <a:cubicBezTo>
                    <a:pt x="178" y="125"/>
                    <a:pt x="176" y="124"/>
                    <a:pt x="176" y="122"/>
                  </a:cubicBezTo>
                  <a:cubicBezTo>
                    <a:pt x="177" y="123"/>
                    <a:pt x="179" y="123"/>
                    <a:pt x="179" y="126"/>
                  </a:cubicBezTo>
                  <a:close/>
                  <a:moveTo>
                    <a:pt x="178" y="152"/>
                  </a:moveTo>
                  <a:cubicBezTo>
                    <a:pt x="180" y="152"/>
                    <a:pt x="182" y="152"/>
                    <a:pt x="182" y="155"/>
                  </a:cubicBezTo>
                  <a:cubicBezTo>
                    <a:pt x="183" y="158"/>
                    <a:pt x="180" y="155"/>
                    <a:pt x="178" y="155"/>
                  </a:cubicBezTo>
                  <a:lnTo>
                    <a:pt x="178" y="152"/>
                  </a:lnTo>
                  <a:close/>
                  <a:moveTo>
                    <a:pt x="181" y="147"/>
                  </a:moveTo>
                  <a:cubicBezTo>
                    <a:pt x="185" y="147"/>
                    <a:pt x="186" y="149"/>
                    <a:pt x="188" y="150"/>
                  </a:cubicBezTo>
                  <a:cubicBezTo>
                    <a:pt x="187" y="151"/>
                    <a:pt x="181" y="149"/>
                    <a:pt x="181" y="147"/>
                  </a:cubicBezTo>
                  <a:close/>
                  <a:moveTo>
                    <a:pt x="180" y="125"/>
                  </a:moveTo>
                  <a:cubicBezTo>
                    <a:pt x="185" y="125"/>
                    <a:pt x="187" y="130"/>
                    <a:pt x="192" y="130"/>
                  </a:cubicBezTo>
                  <a:cubicBezTo>
                    <a:pt x="190" y="135"/>
                    <a:pt x="199" y="133"/>
                    <a:pt x="200" y="138"/>
                  </a:cubicBezTo>
                  <a:cubicBezTo>
                    <a:pt x="192" y="137"/>
                    <a:pt x="187" y="129"/>
                    <a:pt x="180" y="125"/>
                  </a:cubicBezTo>
                  <a:close/>
                  <a:moveTo>
                    <a:pt x="203" y="181"/>
                  </a:moveTo>
                  <a:cubicBezTo>
                    <a:pt x="201" y="183"/>
                    <a:pt x="201" y="181"/>
                    <a:pt x="198" y="181"/>
                  </a:cubicBezTo>
                  <a:cubicBezTo>
                    <a:pt x="199" y="180"/>
                    <a:pt x="203" y="181"/>
                    <a:pt x="203" y="181"/>
                  </a:cubicBezTo>
                  <a:close/>
                  <a:moveTo>
                    <a:pt x="199" y="152"/>
                  </a:moveTo>
                  <a:cubicBezTo>
                    <a:pt x="199" y="151"/>
                    <a:pt x="199" y="151"/>
                    <a:pt x="199" y="150"/>
                  </a:cubicBezTo>
                  <a:cubicBezTo>
                    <a:pt x="199" y="149"/>
                    <a:pt x="201" y="152"/>
                    <a:pt x="203" y="150"/>
                  </a:cubicBezTo>
                  <a:cubicBezTo>
                    <a:pt x="203" y="152"/>
                    <a:pt x="201" y="153"/>
                    <a:pt x="199" y="152"/>
                  </a:cubicBezTo>
                  <a:close/>
                  <a:moveTo>
                    <a:pt x="201" y="38"/>
                  </a:moveTo>
                  <a:cubicBezTo>
                    <a:pt x="202" y="37"/>
                    <a:pt x="206" y="38"/>
                    <a:pt x="207" y="40"/>
                  </a:cubicBezTo>
                  <a:cubicBezTo>
                    <a:pt x="205" y="43"/>
                    <a:pt x="203" y="39"/>
                    <a:pt x="201" y="38"/>
                  </a:cubicBezTo>
                  <a:close/>
                  <a:moveTo>
                    <a:pt x="209" y="31"/>
                  </a:moveTo>
                  <a:cubicBezTo>
                    <a:pt x="208" y="34"/>
                    <a:pt x="206" y="29"/>
                    <a:pt x="203" y="29"/>
                  </a:cubicBezTo>
                  <a:cubicBezTo>
                    <a:pt x="204" y="26"/>
                    <a:pt x="208" y="31"/>
                    <a:pt x="210" y="31"/>
                  </a:cubicBezTo>
                  <a:lnTo>
                    <a:pt x="209" y="31"/>
                  </a:lnTo>
                  <a:close/>
                  <a:moveTo>
                    <a:pt x="207" y="38"/>
                  </a:moveTo>
                  <a:cubicBezTo>
                    <a:pt x="204" y="36"/>
                    <a:pt x="203" y="32"/>
                    <a:pt x="199" y="31"/>
                  </a:cubicBezTo>
                  <a:cubicBezTo>
                    <a:pt x="202" y="30"/>
                    <a:pt x="206" y="34"/>
                    <a:pt x="207" y="38"/>
                  </a:cubicBezTo>
                  <a:close/>
                  <a:moveTo>
                    <a:pt x="205" y="45"/>
                  </a:moveTo>
                  <a:cubicBezTo>
                    <a:pt x="202" y="48"/>
                    <a:pt x="200" y="43"/>
                    <a:pt x="197" y="43"/>
                  </a:cubicBezTo>
                  <a:cubicBezTo>
                    <a:pt x="199" y="40"/>
                    <a:pt x="204" y="45"/>
                    <a:pt x="206" y="46"/>
                  </a:cubicBezTo>
                  <a:lnTo>
                    <a:pt x="205" y="45"/>
                  </a:lnTo>
                  <a:close/>
                  <a:moveTo>
                    <a:pt x="198" y="37"/>
                  </a:moveTo>
                  <a:cubicBezTo>
                    <a:pt x="197" y="38"/>
                    <a:pt x="192" y="38"/>
                    <a:pt x="190" y="37"/>
                  </a:cubicBezTo>
                  <a:cubicBezTo>
                    <a:pt x="193" y="36"/>
                    <a:pt x="196" y="36"/>
                    <a:pt x="198" y="37"/>
                  </a:cubicBezTo>
                  <a:close/>
                  <a:moveTo>
                    <a:pt x="190" y="31"/>
                  </a:moveTo>
                  <a:cubicBezTo>
                    <a:pt x="191" y="32"/>
                    <a:pt x="193" y="32"/>
                    <a:pt x="193" y="34"/>
                  </a:cubicBezTo>
                  <a:cubicBezTo>
                    <a:pt x="191" y="34"/>
                    <a:pt x="190" y="33"/>
                    <a:pt x="190" y="31"/>
                  </a:cubicBezTo>
                  <a:close/>
                  <a:moveTo>
                    <a:pt x="193" y="31"/>
                  </a:moveTo>
                  <a:cubicBezTo>
                    <a:pt x="191" y="31"/>
                    <a:pt x="191" y="29"/>
                    <a:pt x="188" y="29"/>
                  </a:cubicBezTo>
                  <a:cubicBezTo>
                    <a:pt x="189" y="25"/>
                    <a:pt x="193" y="28"/>
                    <a:pt x="193" y="30"/>
                  </a:cubicBezTo>
                  <a:lnTo>
                    <a:pt x="193" y="31"/>
                  </a:lnTo>
                  <a:close/>
                  <a:moveTo>
                    <a:pt x="197" y="65"/>
                  </a:moveTo>
                  <a:cubicBezTo>
                    <a:pt x="194" y="66"/>
                    <a:pt x="191" y="66"/>
                    <a:pt x="188" y="65"/>
                  </a:cubicBezTo>
                  <a:cubicBezTo>
                    <a:pt x="190" y="63"/>
                    <a:pt x="194" y="63"/>
                    <a:pt x="197" y="65"/>
                  </a:cubicBezTo>
                  <a:close/>
                  <a:moveTo>
                    <a:pt x="171" y="67"/>
                  </a:moveTo>
                  <a:cubicBezTo>
                    <a:pt x="178" y="69"/>
                    <a:pt x="180" y="72"/>
                    <a:pt x="187" y="73"/>
                  </a:cubicBezTo>
                  <a:cubicBezTo>
                    <a:pt x="187" y="79"/>
                    <a:pt x="192" y="79"/>
                    <a:pt x="193" y="83"/>
                  </a:cubicBezTo>
                  <a:cubicBezTo>
                    <a:pt x="191" y="83"/>
                    <a:pt x="190" y="80"/>
                    <a:pt x="187" y="80"/>
                  </a:cubicBezTo>
                  <a:cubicBezTo>
                    <a:pt x="185" y="79"/>
                    <a:pt x="182" y="82"/>
                    <a:pt x="183" y="85"/>
                  </a:cubicBezTo>
                  <a:cubicBezTo>
                    <a:pt x="179" y="85"/>
                    <a:pt x="178" y="84"/>
                    <a:pt x="175" y="82"/>
                  </a:cubicBezTo>
                  <a:cubicBezTo>
                    <a:pt x="178" y="80"/>
                    <a:pt x="171" y="76"/>
                    <a:pt x="175" y="75"/>
                  </a:cubicBezTo>
                  <a:cubicBezTo>
                    <a:pt x="173" y="72"/>
                    <a:pt x="168" y="71"/>
                    <a:pt x="165" y="68"/>
                  </a:cubicBezTo>
                  <a:cubicBezTo>
                    <a:pt x="166" y="65"/>
                    <a:pt x="171" y="71"/>
                    <a:pt x="171" y="67"/>
                  </a:cubicBezTo>
                  <a:close/>
                  <a:moveTo>
                    <a:pt x="176" y="93"/>
                  </a:moveTo>
                  <a:cubicBezTo>
                    <a:pt x="171" y="93"/>
                    <a:pt x="168" y="83"/>
                    <a:pt x="165" y="89"/>
                  </a:cubicBezTo>
                  <a:cubicBezTo>
                    <a:pt x="161" y="88"/>
                    <a:pt x="162" y="82"/>
                    <a:pt x="161" y="80"/>
                  </a:cubicBezTo>
                  <a:cubicBezTo>
                    <a:pt x="166" y="83"/>
                    <a:pt x="171" y="89"/>
                    <a:pt x="176" y="93"/>
                  </a:cubicBezTo>
                  <a:close/>
                  <a:moveTo>
                    <a:pt x="148" y="109"/>
                  </a:moveTo>
                  <a:cubicBezTo>
                    <a:pt x="151" y="106"/>
                    <a:pt x="145" y="105"/>
                    <a:pt x="146" y="100"/>
                  </a:cubicBezTo>
                  <a:cubicBezTo>
                    <a:pt x="150" y="104"/>
                    <a:pt x="156" y="106"/>
                    <a:pt x="162" y="108"/>
                  </a:cubicBezTo>
                  <a:cubicBezTo>
                    <a:pt x="160" y="110"/>
                    <a:pt x="162" y="110"/>
                    <a:pt x="162" y="112"/>
                  </a:cubicBezTo>
                  <a:cubicBezTo>
                    <a:pt x="160" y="113"/>
                    <a:pt x="160" y="111"/>
                    <a:pt x="158" y="111"/>
                  </a:cubicBezTo>
                  <a:cubicBezTo>
                    <a:pt x="158" y="118"/>
                    <a:pt x="166" y="118"/>
                    <a:pt x="168" y="123"/>
                  </a:cubicBezTo>
                  <a:cubicBezTo>
                    <a:pt x="160" y="120"/>
                    <a:pt x="155" y="113"/>
                    <a:pt x="147" y="109"/>
                  </a:cubicBezTo>
                  <a:lnTo>
                    <a:pt x="148" y="109"/>
                  </a:lnTo>
                  <a:close/>
                  <a:moveTo>
                    <a:pt x="161" y="100"/>
                  </a:moveTo>
                  <a:cubicBezTo>
                    <a:pt x="161" y="100"/>
                    <a:pt x="161" y="100"/>
                    <a:pt x="162" y="98"/>
                  </a:cubicBezTo>
                  <a:lnTo>
                    <a:pt x="160" y="98"/>
                  </a:lnTo>
                  <a:cubicBezTo>
                    <a:pt x="162" y="98"/>
                    <a:pt x="162" y="98"/>
                    <a:pt x="162" y="98"/>
                  </a:cubicBezTo>
                  <a:cubicBezTo>
                    <a:pt x="167" y="101"/>
                    <a:pt x="172" y="104"/>
                    <a:pt x="176" y="108"/>
                  </a:cubicBezTo>
                  <a:cubicBezTo>
                    <a:pt x="172" y="106"/>
                    <a:pt x="163" y="105"/>
                    <a:pt x="161" y="100"/>
                  </a:cubicBezTo>
                  <a:close/>
                  <a:moveTo>
                    <a:pt x="194" y="182"/>
                  </a:moveTo>
                  <a:cubicBezTo>
                    <a:pt x="193" y="183"/>
                    <a:pt x="189" y="181"/>
                    <a:pt x="188" y="184"/>
                  </a:cubicBezTo>
                  <a:cubicBezTo>
                    <a:pt x="181" y="181"/>
                    <a:pt x="174" y="176"/>
                    <a:pt x="167" y="171"/>
                  </a:cubicBezTo>
                  <a:lnTo>
                    <a:pt x="167" y="169"/>
                  </a:lnTo>
                  <a:cubicBezTo>
                    <a:pt x="177" y="172"/>
                    <a:pt x="186" y="177"/>
                    <a:pt x="194" y="182"/>
                  </a:cubicBezTo>
                  <a:close/>
                  <a:moveTo>
                    <a:pt x="154" y="161"/>
                  </a:moveTo>
                  <a:cubicBezTo>
                    <a:pt x="159" y="161"/>
                    <a:pt x="161" y="163"/>
                    <a:pt x="164" y="166"/>
                  </a:cubicBezTo>
                  <a:cubicBezTo>
                    <a:pt x="164" y="166"/>
                    <a:pt x="164" y="164"/>
                    <a:pt x="166" y="164"/>
                  </a:cubicBezTo>
                  <a:cubicBezTo>
                    <a:pt x="168" y="164"/>
                    <a:pt x="167" y="164"/>
                    <a:pt x="167" y="164"/>
                  </a:cubicBezTo>
                  <a:cubicBezTo>
                    <a:pt x="168" y="164"/>
                    <a:pt x="166" y="167"/>
                    <a:pt x="164" y="168"/>
                  </a:cubicBezTo>
                  <a:cubicBezTo>
                    <a:pt x="163" y="167"/>
                    <a:pt x="163" y="166"/>
                    <a:pt x="163" y="166"/>
                  </a:cubicBezTo>
                  <a:cubicBezTo>
                    <a:pt x="161" y="166"/>
                    <a:pt x="162" y="168"/>
                    <a:pt x="159" y="168"/>
                  </a:cubicBezTo>
                  <a:cubicBezTo>
                    <a:pt x="159" y="165"/>
                    <a:pt x="155" y="164"/>
                    <a:pt x="154" y="161"/>
                  </a:cubicBezTo>
                  <a:close/>
                  <a:moveTo>
                    <a:pt x="170" y="207"/>
                  </a:moveTo>
                  <a:cubicBezTo>
                    <a:pt x="166" y="204"/>
                    <a:pt x="162" y="200"/>
                    <a:pt x="157" y="197"/>
                  </a:cubicBezTo>
                  <a:cubicBezTo>
                    <a:pt x="157" y="197"/>
                    <a:pt x="158" y="197"/>
                    <a:pt x="159" y="197"/>
                  </a:cubicBezTo>
                  <a:cubicBezTo>
                    <a:pt x="159" y="197"/>
                    <a:pt x="159" y="196"/>
                    <a:pt x="159" y="196"/>
                  </a:cubicBezTo>
                  <a:lnTo>
                    <a:pt x="159" y="196"/>
                  </a:lnTo>
                  <a:cubicBezTo>
                    <a:pt x="155" y="199"/>
                    <a:pt x="151" y="194"/>
                    <a:pt x="149" y="191"/>
                  </a:cubicBezTo>
                  <a:cubicBezTo>
                    <a:pt x="150" y="188"/>
                    <a:pt x="157" y="191"/>
                    <a:pt x="156" y="194"/>
                  </a:cubicBezTo>
                  <a:cubicBezTo>
                    <a:pt x="157" y="194"/>
                    <a:pt x="158" y="195"/>
                    <a:pt x="159" y="196"/>
                  </a:cubicBezTo>
                  <a:lnTo>
                    <a:pt x="159" y="196"/>
                  </a:lnTo>
                  <a:cubicBezTo>
                    <a:pt x="163" y="198"/>
                    <a:pt x="165" y="203"/>
                    <a:pt x="171" y="205"/>
                  </a:cubicBezTo>
                  <a:cubicBezTo>
                    <a:pt x="171" y="206"/>
                    <a:pt x="170" y="207"/>
                    <a:pt x="170" y="207"/>
                  </a:cubicBezTo>
                  <a:close/>
                  <a:moveTo>
                    <a:pt x="167" y="195"/>
                  </a:moveTo>
                  <a:cubicBezTo>
                    <a:pt x="167" y="195"/>
                    <a:pt x="168" y="195"/>
                    <a:pt x="168" y="193"/>
                  </a:cubicBezTo>
                  <a:cubicBezTo>
                    <a:pt x="172" y="194"/>
                    <a:pt x="176" y="196"/>
                    <a:pt x="178" y="199"/>
                  </a:cubicBezTo>
                  <a:cubicBezTo>
                    <a:pt x="186" y="193"/>
                    <a:pt x="192" y="202"/>
                    <a:pt x="199" y="207"/>
                  </a:cubicBezTo>
                  <a:cubicBezTo>
                    <a:pt x="193" y="207"/>
                    <a:pt x="188" y="201"/>
                    <a:pt x="181" y="199"/>
                  </a:cubicBezTo>
                  <a:cubicBezTo>
                    <a:pt x="176" y="203"/>
                    <a:pt x="171" y="197"/>
                    <a:pt x="167" y="195"/>
                  </a:cubicBezTo>
                  <a:close/>
                  <a:moveTo>
                    <a:pt x="187" y="219"/>
                  </a:moveTo>
                  <a:cubicBezTo>
                    <a:pt x="187" y="217"/>
                    <a:pt x="192" y="218"/>
                    <a:pt x="192" y="219"/>
                  </a:cubicBezTo>
                  <a:cubicBezTo>
                    <a:pt x="191" y="219"/>
                    <a:pt x="189" y="220"/>
                    <a:pt x="187" y="219"/>
                  </a:cubicBezTo>
                  <a:close/>
                  <a:moveTo>
                    <a:pt x="195" y="214"/>
                  </a:moveTo>
                  <a:cubicBezTo>
                    <a:pt x="190" y="209"/>
                    <a:pt x="185" y="206"/>
                    <a:pt x="180" y="203"/>
                  </a:cubicBezTo>
                  <a:cubicBezTo>
                    <a:pt x="180" y="202"/>
                    <a:pt x="180" y="202"/>
                    <a:pt x="180" y="201"/>
                  </a:cubicBezTo>
                  <a:cubicBezTo>
                    <a:pt x="186" y="204"/>
                    <a:pt x="192" y="209"/>
                    <a:pt x="199" y="212"/>
                  </a:cubicBezTo>
                  <a:cubicBezTo>
                    <a:pt x="198" y="213"/>
                    <a:pt x="196" y="214"/>
                    <a:pt x="195" y="214"/>
                  </a:cubicBezTo>
                  <a:close/>
                  <a:moveTo>
                    <a:pt x="196" y="252"/>
                  </a:moveTo>
                  <a:cubicBezTo>
                    <a:pt x="196" y="250"/>
                    <a:pt x="201" y="253"/>
                    <a:pt x="202" y="254"/>
                  </a:cubicBezTo>
                  <a:cubicBezTo>
                    <a:pt x="201" y="256"/>
                    <a:pt x="198" y="252"/>
                    <a:pt x="196" y="252"/>
                  </a:cubicBezTo>
                  <a:close/>
                  <a:moveTo>
                    <a:pt x="202" y="245"/>
                  </a:moveTo>
                  <a:cubicBezTo>
                    <a:pt x="204" y="242"/>
                    <a:pt x="209" y="246"/>
                    <a:pt x="211" y="248"/>
                  </a:cubicBezTo>
                  <a:cubicBezTo>
                    <a:pt x="208" y="250"/>
                    <a:pt x="206" y="245"/>
                    <a:pt x="203" y="245"/>
                  </a:cubicBezTo>
                  <a:lnTo>
                    <a:pt x="202" y="245"/>
                  </a:lnTo>
                  <a:close/>
                  <a:moveTo>
                    <a:pt x="207" y="229"/>
                  </a:moveTo>
                  <a:cubicBezTo>
                    <a:pt x="205" y="229"/>
                    <a:pt x="205" y="226"/>
                    <a:pt x="203" y="226"/>
                  </a:cubicBezTo>
                  <a:cubicBezTo>
                    <a:pt x="201" y="225"/>
                    <a:pt x="208" y="227"/>
                    <a:pt x="208" y="229"/>
                  </a:cubicBezTo>
                  <a:lnTo>
                    <a:pt x="207" y="229"/>
                  </a:lnTo>
                  <a:close/>
                  <a:moveTo>
                    <a:pt x="211" y="235"/>
                  </a:moveTo>
                  <a:cubicBezTo>
                    <a:pt x="209" y="235"/>
                    <a:pt x="210" y="232"/>
                    <a:pt x="208" y="232"/>
                  </a:cubicBezTo>
                  <a:cubicBezTo>
                    <a:pt x="214" y="231"/>
                    <a:pt x="219" y="238"/>
                    <a:pt x="211" y="235"/>
                  </a:cubicBezTo>
                  <a:close/>
                  <a:moveTo>
                    <a:pt x="214" y="233"/>
                  </a:moveTo>
                  <a:cubicBezTo>
                    <a:pt x="214" y="231"/>
                    <a:pt x="215" y="232"/>
                    <a:pt x="217" y="233"/>
                  </a:cubicBezTo>
                  <a:lnTo>
                    <a:pt x="217" y="235"/>
                  </a:lnTo>
                  <a:cubicBezTo>
                    <a:pt x="216" y="235"/>
                    <a:pt x="216" y="233"/>
                    <a:pt x="215" y="233"/>
                  </a:cubicBezTo>
                  <a:lnTo>
                    <a:pt x="214" y="233"/>
                  </a:lnTo>
                  <a:close/>
                  <a:moveTo>
                    <a:pt x="214" y="290"/>
                  </a:moveTo>
                  <a:cubicBezTo>
                    <a:pt x="213" y="292"/>
                    <a:pt x="208" y="290"/>
                    <a:pt x="206" y="288"/>
                  </a:cubicBezTo>
                  <a:cubicBezTo>
                    <a:pt x="209" y="286"/>
                    <a:pt x="212" y="288"/>
                    <a:pt x="215" y="289"/>
                  </a:cubicBezTo>
                  <a:lnTo>
                    <a:pt x="214" y="290"/>
                  </a:lnTo>
                  <a:close/>
                  <a:moveTo>
                    <a:pt x="208" y="282"/>
                  </a:moveTo>
                  <a:cubicBezTo>
                    <a:pt x="202" y="281"/>
                    <a:pt x="196" y="278"/>
                    <a:pt x="191" y="275"/>
                  </a:cubicBezTo>
                  <a:cubicBezTo>
                    <a:pt x="197" y="276"/>
                    <a:pt x="203" y="278"/>
                    <a:pt x="208" y="282"/>
                  </a:cubicBezTo>
                  <a:close/>
                  <a:moveTo>
                    <a:pt x="198" y="286"/>
                  </a:moveTo>
                  <a:cubicBezTo>
                    <a:pt x="197" y="288"/>
                    <a:pt x="194" y="284"/>
                    <a:pt x="192" y="284"/>
                  </a:cubicBezTo>
                  <a:cubicBezTo>
                    <a:pt x="194" y="282"/>
                    <a:pt x="196" y="286"/>
                    <a:pt x="198" y="286"/>
                  </a:cubicBezTo>
                  <a:close/>
                  <a:moveTo>
                    <a:pt x="189" y="292"/>
                  </a:moveTo>
                  <a:cubicBezTo>
                    <a:pt x="190" y="293"/>
                    <a:pt x="191" y="294"/>
                    <a:pt x="191" y="295"/>
                  </a:cubicBezTo>
                  <a:cubicBezTo>
                    <a:pt x="189" y="297"/>
                    <a:pt x="188" y="294"/>
                    <a:pt x="186" y="295"/>
                  </a:cubicBezTo>
                  <a:cubicBezTo>
                    <a:pt x="185" y="292"/>
                    <a:pt x="189" y="294"/>
                    <a:pt x="189" y="292"/>
                  </a:cubicBezTo>
                  <a:close/>
                  <a:moveTo>
                    <a:pt x="182" y="320"/>
                  </a:moveTo>
                  <a:cubicBezTo>
                    <a:pt x="182" y="322"/>
                    <a:pt x="180" y="321"/>
                    <a:pt x="179" y="320"/>
                  </a:cubicBezTo>
                  <a:cubicBezTo>
                    <a:pt x="178" y="318"/>
                    <a:pt x="181" y="320"/>
                    <a:pt x="182" y="320"/>
                  </a:cubicBezTo>
                  <a:close/>
                  <a:moveTo>
                    <a:pt x="169" y="312"/>
                  </a:moveTo>
                  <a:cubicBezTo>
                    <a:pt x="168" y="309"/>
                    <a:pt x="167" y="307"/>
                    <a:pt x="164" y="307"/>
                  </a:cubicBezTo>
                  <a:cubicBezTo>
                    <a:pt x="167" y="304"/>
                    <a:pt x="168" y="309"/>
                    <a:pt x="171" y="307"/>
                  </a:cubicBezTo>
                  <a:cubicBezTo>
                    <a:pt x="170" y="310"/>
                    <a:pt x="174" y="310"/>
                    <a:pt x="175" y="312"/>
                  </a:cubicBezTo>
                  <a:cubicBezTo>
                    <a:pt x="174" y="314"/>
                    <a:pt x="172" y="311"/>
                    <a:pt x="169" y="311"/>
                  </a:cubicBezTo>
                  <a:lnTo>
                    <a:pt x="169" y="312"/>
                  </a:lnTo>
                  <a:close/>
                  <a:moveTo>
                    <a:pt x="194" y="339"/>
                  </a:moveTo>
                  <a:cubicBezTo>
                    <a:pt x="188" y="335"/>
                    <a:pt x="182" y="330"/>
                    <a:pt x="175" y="326"/>
                  </a:cubicBezTo>
                  <a:cubicBezTo>
                    <a:pt x="176" y="325"/>
                    <a:pt x="181" y="328"/>
                    <a:pt x="180" y="324"/>
                  </a:cubicBezTo>
                  <a:cubicBezTo>
                    <a:pt x="186" y="324"/>
                    <a:pt x="191" y="327"/>
                    <a:pt x="195" y="331"/>
                  </a:cubicBezTo>
                  <a:cubicBezTo>
                    <a:pt x="191" y="330"/>
                    <a:pt x="188" y="330"/>
                    <a:pt x="184" y="330"/>
                  </a:cubicBezTo>
                  <a:cubicBezTo>
                    <a:pt x="186" y="334"/>
                    <a:pt x="196" y="334"/>
                    <a:pt x="194" y="339"/>
                  </a:cubicBezTo>
                  <a:close/>
                  <a:moveTo>
                    <a:pt x="194" y="333"/>
                  </a:moveTo>
                  <a:cubicBezTo>
                    <a:pt x="193" y="332"/>
                    <a:pt x="196" y="333"/>
                    <a:pt x="198" y="333"/>
                  </a:cubicBezTo>
                  <a:cubicBezTo>
                    <a:pt x="198" y="335"/>
                    <a:pt x="195" y="334"/>
                    <a:pt x="194" y="333"/>
                  </a:cubicBezTo>
                  <a:close/>
                  <a:moveTo>
                    <a:pt x="203" y="307"/>
                  </a:moveTo>
                  <a:cubicBezTo>
                    <a:pt x="199" y="303"/>
                    <a:pt x="191" y="302"/>
                    <a:pt x="189" y="298"/>
                  </a:cubicBezTo>
                  <a:cubicBezTo>
                    <a:pt x="190" y="298"/>
                    <a:pt x="191" y="298"/>
                    <a:pt x="192" y="298"/>
                  </a:cubicBezTo>
                  <a:cubicBezTo>
                    <a:pt x="192" y="297"/>
                    <a:pt x="192" y="296"/>
                    <a:pt x="192" y="296"/>
                  </a:cubicBezTo>
                  <a:cubicBezTo>
                    <a:pt x="197" y="298"/>
                    <a:pt x="202" y="300"/>
                    <a:pt x="207" y="302"/>
                  </a:cubicBezTo>
                  <a:cubicBezTo>
                    <a:pt x="205" y="303"/>
                    <a:pt x="204" y="304"/>
                    <a:pt x="203" y="306"/>
                  </a:cubicBezTo>
                  <a:lnTo>
                    <a:pt x="203" y="307"/>
                  </a:lnTo>
                  <a:close/>
                  <a:moveTo>
                    <a:pt x="199" y="288"/>
                  </a:moveTo>
                  <a:cubicBezTo>
                    <a:pt x="203" y="287"/>
                    <a:pt x="207" y="292"/>
                    <a:pt x="210" y="294"/>
                  </a:cubicBezTo>
                  <a:cubicBezTo>
                    <a:pt x="208" y="294"/>
                    <a:pt x="202" y="290"/>
                    <a:pt x="199" y="288"/>
                  </a:cubicBezTo>
                  <a:close/>
                  <a:moveTo>
                    <a:pt x="212" y="296"/>
                  </a:moveTo>
                  <a:cubicBezTo>
                    <a:pt x="216" y="295"/>
                    <a:pt x="220" y="300"/>
                    <a:pt x="223" y="302"/>
                  </a:cubicBezTo>
                  <a:cubicBezTo>
                    <a:pt x="220" y="302"/>
                    <a:pt x="216" y="297"/>
                    <a:pt x="212" y="296"/>
                  </a:cubicBezTo>
                  <a:close/>
                  <a:moveTo>
                    <a:pt x="231" y="232"/>
                  </a:moveTo>
                  <a:cubicBezTo>
                    <a:pt x="230" y="231"/>
                    <a:pt x="228" y="231"/>
                    <a:pt x="228" y="229"/>
                  </a:cubicBezTo>
                  <a:cubicBezTo>
                    <a:pt x="227" y="228"/>
                    <a:pt x="228" y="231"/>
                    <a:pt x="226" y="231"/>
                  </a:cubicBezTo>
                  <a:cubicBezTo>
                    <a:pt x="225" y="231"/>
                    <a:pt x="224" y="230"/>
                    <a:pt x="225" y="229"/>
                  </a:cubicBezTo>
                  <a:cubicBezTo>
                    <a:pt x="223" y="227"/>
                    <a:pt x="220" y="227"/>
                    <a:pt x="218" y="229"/>
                  </a:cubicBezTo>
                  <a:cubicBezTo>
                    <a:pt x="216" y="226"/>
                    <a:pt x="213" y="224"/>
                    <a:pt x="210" y="224"/>
                  </a:cubicBezTo>
                  <a:cubicBezTo>
                    <a:pt x="211" y="221"/>
                    <a:pt x="202" y="218"/>
                    <a:pt x="198" y="216"/>
                  </a:cubicBezTo>
                  <a:cubicBezTo>
                    <a:pt x="206" y="212"/>
                    <a:pt x="211" y="224"/>
                    <a:pt x="218" y="223"/>
                  </a:cubicBezTo>
                  <a:cubicBezTo>
                    <a:pt x="218" y="220"/>
                    <a:pt x="215" y="221"/>
                    <a:pt x="216" y="218"/>
                  </a:cubicBezTo>
                  <a:cubicBezTo>
                    <a:pt x="219" y="218"/>
                    <a:pt x="220" y="221"/>
                    <a:pt x="225" y="221"/>
                  </a:cubicBezTo>
                  <a:cubicBezTo>
                    <a:pt x="225" y="223"/>
                    <a:pt x="223" y="223"/>
                    <a:pt x="223" y="224"/>
                  </a:cubicBezTo>
                  <a:cubicBezTo>
                    <a:pt x="229" y="226"/>
                    <a:pt x="234" y="229"/>
                    <a:pt x="239" y="233"/>
                  </a:cubicBezTo>
                  <a:lnTo>
                    <a:pt x="234" y="233"/>
                  </a:lnTo>
                  <a:cubicBezTo>
                    <a:pt x="235" y="236"/>
                    <a:pt x="240" y="236"/>
                    <a:pt x="242" y="238"/>
                  </a:cubicBezTo>
                  <a:cubicBezTo>
                    <a:pt x="237" y="240"/>
                    <a:pt x="233" y="236"/>
                    <a:pt x="230" y="234"/>
                  </a:cubicBezTo>
                  <a:cubicBezTo>
                    <a:pt x="228" y="232"/>
                    <a:pt x="230" y="232"/>
                    <a:pt x="231" y="232"/>
                  </a:cubicBezTo>
                  <a:close/>
                  <a:moveTo>
                    <a:pt x="232" y="243"/>
                  </a:moveTo>
                  <a:cubicBezTo>
                    <a:pt x="234" y="241"/>
                    <a:pt x="232" y="240"/>
                    <a:pt x="232" y="239"/>
                  </a:cubicBezTo>
                  <a:cubicBezTo>
                    <a:pt x="233" y="238"/>
                    <a:pt x="232" y="241"/>
                    <a:pt x="232" y="242"/>
                  </a:cubicBezTo>
                  <a:cubicBezTo>
                    <a:pt x="232" y="244"/>
                    <a:pt x="235" y="241"/>
                    <a:pt x="237" y="242"/>
                  </a:cubicBezTo>
                  <a:cubicBezTo>
                    <a:pt x="237" y="243"/>
                    <a:pt x="236" y="244"/>
                    <a:pt x="235" y="245"/>
                  </a:cubicBezTo>
                  <a:cubicBezTo>
                    <a:pt x="235" y="246"/>
                    <a:pt x="235" y="242"/>
                    <a:pt x="232" y="242"/>
                  </a:cubicBezTo>
                  <a:lnTo>
                    <a:pt x="232" y="243"/>
                  </a:lnTo>
                  <a:close/>
                  <a:moveTo>
                    <a:pt x="237" y="244"/>
                  </a:moveTo>
                  <a:cubicBezTo>
                    <a:pt x="243" y="245"/>
                    <a:pt x="247" y="247"/>
                    <a:pt x="251" y="251"/>
                  </a:cubicBezTo>
                  <a:cubicBezTo>
                    <a:pt x="247" y="247"/>
                    <a:pt x="240" y="247"/>
                    <a:pt x="237" y="244"/>
                  </a:cubicBezTo>
                  <a:close/>
                  <a:moveTo>
                    <a:pt x="244" y="204"/>
                  </a:moveTo>
                  <a:cubicBezTo>
                    <a:pt x="245" y="201"/>
                    <a:pt x="250" y="201"/>
                    <a:pt x="251" y="204"/>
                  </a:cubicBezTo>
                  <a:cubicBezTo>
                    <a:pt x="248" y="204"/>
                    <a:pt x="246" y="204"/>
                    <a:pt x="244" y="203"/>
                  </a:cubicBezTo>
                  <a:lnTo>
                    <a:pt x="244" y="204"/>
                  </a:lnTo>
                  <a:close/>
                  <a:moveTo>
                    <a:pt x="274" y="179"/>
                  </a:moveTo>
                  <a:cubicBezTo>
                    <a:pt x="274" y="177"/>
                    <a:pt x="279" y="178"/>
                    <a:pt x="279" y="179"/>
                  </a:cubicBezTo>
                  <a:cubicBezTo>
                    <a:pt x="277" y="177"/>
                    <a:pt x="275" y="180"/>
                    <a:pt x="274" y="178"/>
                  </a:cubicBezTo>
                  <a:lnTo>
                    <a:pt x="274" y="179"/>
                  </a:lnTo>
                  <a:close/>
                  <a:moveTo>
                    <a:pt x="374" y="113"/>
                  </a:moveTo>
                  <a:cubicBezTo>
                    <a:pt x="371" y="111"/>
                    <a:pt x="366" y="112"/>
                    <a:pt x="365" y="108"/>
                  </a:cubicBezTo>
                  <a:cubicBezTo>
                    <a:pt x="370" y="107"/>
                    <a:pt x="371" y="110"/>
                    <a:pt x="374" y="113"/>
                  </a:cubicBezTo>
                  <a:close/>
                  <a:moveTo>
                    <a:pt x="362" y="119"/>
                  </a:moveTo>
                  <a:cubicBezTo>
                    <a:pt x="357" y="114"/>
                    <a:pt x="348" y="112"/>
                    <a:pt x="342" y="108"/>
                  </a:cubicBezTo>
                  <a:cubicBezTo>
                    <a:pt x="344" y="105"/>
                    <a:pt x="344" y="110"/>
                    <a:pt x="348" y="108"/>
                  </a:cubicBezTo>
                  <a:cubicBezTo>
                    <a:pt x="348" y="109"/>
                    <a:pt x="348" y="109"/>
                    <a:pt x="348" y="110"/>
                  </a:cubicBezTo>
                  <a:cubicBezTo>
                    <a:pt x="355" y="111"/>
                    <a:pt x="359" y="115"/>
                    <a:pt x="365" y="116"/>
                  </a:cubicBezTo>
                  <a:cubicBezTo>
                    <a:pt x="364" y="117"/>
                    <a:pt x="362" y="116"/>
                    <a:pt x="362" y="118"/>
                  </a:cubicBezTo>
                  <a:lnTo>
                    <a:pt x="362" y="119"/>
                  </a:lnTo>
                  <a:close/>
                  <a:moveTo>
                    <a:pt x="346" y="105"/>
                  </a:moveTo>
                  <a:cubicBezTo>
                    <a:pt x="348" y="103"/>
                    <a:pt x="355" y="108"/>
                    <a:pt x="357" y="109"/>
                  </a:cubicBezTo>
                  <a:cubicBezTo>
                    <a:pt x="363" y="109"/>
                    <a:pt x="366" y="113"/>
                    <a:pt x="371" y="115"/>
                  </a:cubicBezTo>
                  <a:cubicBezTo>
                    <a:pt x="362" y="113"/>
                    <a:pt x="354" y="109"/>
                    <a:pt x="347" y="104"/>
                  </a:cubicBezTo>
                  <a:lnTo>
                    <a:pt x="346" y="105"/>
                  </a:lnTo>
                  <a:close/>
                  <a:moveTo>
                    <a:pt x="369" y="121"/>
                  </a:moveTo>
                  <a:cubicBezTo>
                    <a:pt x="370" y="119"/>
                    <a:pt x="373" y="121"/>
                    <a:pt x="374" y="121"/>
                  </a:cubicBezTo>
                  <a:cubicBezTo>
                    <a:pt x="373" y="125"/>
                    <a:pt x="370" y="123"/>
                    <a:pt x="369" y="121"/>
                  </a:cubicBezTo>
                  <a:close/>
                  <a:moveTo>
                    <a:pt x="409" y="151"/>
                  </a:moveTo>
                  <a:cubicBezTo>
                    <a:pt x="409" y="154"/>
                    <a:pt x="404" y="152"/>
                    <a:pt x="402" y="151"/>
                  </a:cubicBezTo>
                  <a:cubicBezTo>
                    <a:pt x="404" y="149"/>
                    <a:pt x="406" y="150"/>
                    <a:pt x="409" y="150"/>
                  </a:cubicBezTo>
                  <a:lnTo>
                    <a:pt x="409" y="151"/>
                  </a:lnTo>
                  <a:close/>
                  <a:moveTo>
                    <a:pt x="405" y="180"/>
                  </a:moveTo>
                  <a:cubicBezTo>
                    <a:pt x="403" y="182"/>
                    <a:pt x="402" y="176"/>
                    <a:pt x="398" y="178"/>
                  </a:cubicBezTo>
                  <a:cubicBezTo>
                    <a:pt x="399" y="174"/>
                    <a:pt x="403" y="178"/>
                    <a:pt x="406" y="178"/>
                  </a:cubicBezTo>
                  <a:cubicBezTo>
                    <a:pt x="409" y="178"/>
                    <a:pt x="400" y="178"/>
                    <a:pt x="405" y="179"/>
                  </a:cubicBezTo>
                  <a:lnTo>
                    <a:pt x="405" y="180"/>
                  </a:lnTo>
                  <a:close/>
                  <a:moveTo>
                    <a:pt x="402" y="183"/>
                  </a:moveTo>
                  <a:cubicBezTo>
                    <a:pt x="402" y="182"/>
                    <a:pt x="401" y="182"/>
                    <a:pt x="400" y="183"/>
                  </a:cubicBezTo>
                  <a:cubicBezTo>
                    <a:pt x="401" y="182"/>
                    <a:pt x="401" y="181"/>
                    <a:pt x="400" y="180"/>
                  </a:cubicBezTo>
                  <a:cubicBezTo>
                    <a:pt x="404" y="179"/>
                    <a:pt x="403" y="180"/>
                    <a:pt x="403" y="182"/>
                  </a:cubicBezTo>
                  <a:lnTo>
                    <a:pt x="402" y="183"/>
                  </a:lnTo>
                  <a:close/>
                  <a:moveTo>
                    <a:pt x="383" y="173"/>
                  </a:moveTo>
                  <a:cubicBezTo>
                    <a:pt x="384" y="171"/>
                    <a:pt x="389" y="173"/>
                    <a:pt x="390" y="173"/>
                  </a:cubicBezTo>
                  <a:cubicBezTo>
                    <a:pt x="388" y="175"/>
                    <a:pt x="385" y="173"/>
                    <a:pt x="383" y="173"/>
                  </a:cubicBezTo>
                  <a:close/>
                  <a:moveTo>
                    <a:pt x="387" y="194"/>
                  </a:moveTo>
                  <a:cubicBezTo>
                    <a:pt x="387" y="192"/>
                    <a:pt x="390" y="194"/>
                    <a:pt x="391" y="194"/>
                  </a:cubicBezTo>
                  <a:cubicBezTo>
                    <a:pt x="392" y="194"/>
                    <a:pt x="387" y="195"/>
                    <a:pt x="386" y="194"/>
                  </a:cubicBezTo>
                  <a:lnTo>
                    <a:pt x="387" y="194"/>
                  </a:lnTo>
                  <a:close/>
                  <a:moveTo>
                    <a:pt x="387" y="123"/>
                  </a:moveTo>
                  <a:cubicBezTo>
                    <a:pt x="392" y="117"/>
                    <a:pt x="398" y="128"/>
                    <a:pt x="406" y="126"/>
                  </a:cubicBezTo>
                  <a:cubicBezTo>
                    <a:pt x="406" y="127"/>
                    <a:pt x="404" y="126"/>
                    <a:pt x="404" y="128"/>
                  </a:cubicBezTo>
                  <a:cubicBezTo>
                    <a:pt x="399" y="126"/>
                    <a:pt x="392" y="124"/>
                    <a:pt x="386" y="123"/>
                  </a:cubicBezTo>
                  <a:lnTo>
                    <a:pt x="387" y="123"/>
                  </a:lnTo>
                  <a:close/>
                  <a:moveTo>
                    <a:pt x="395" y="136"/>
                  </a:moveTo>
                  <a:cubicBezTo>
                    <a:pt x="396" y="133"/>
                    <a:pt x="401" y="136"/>
                    <a:pt x="404" y="136"/>
                  </a:cubicBezTo>
                  <a:cubicBezTo>
                    <a:pt x="400" y="139"/>
                    <a:pt x="398" y="135"/>
                    <a:pt x="395" y="136"/>
                  </a:cubicBezTo>
                  <a:close/>
                  <a:moveTo>
                    <a:pt x="401" y="193"/>
                  </a:moveTo>
                  <a:cubicBezTo>
                    <a:pt x="401" y="196"/>
                    <a:pt x="398" y="193"/>
                    <a:pt x="397" y="193"/>
                  </a:cubicBezTo>
                  <a:cubicBezTo>
                    <a:pt x="397" y="190"/>
                    <a:pt x="401" y="192"/>
                    <a:pt x="401" y="193"/>
                  </a:cubicBezTo>
                  <a:close/>
                  <a:moveTo>
                    <a:pt x="404" y="297"/>
                  </a:moveTo>
                  <a:cubicBezTo>
                    <a:pt x="401" y="297"/>
                    <a:pt x="401" y="295"/>
                    <a:pt x="399" y="297"/>
                  </a:cubicBezTo>
                  <a:cubicBezTo>
                    <a:pt x="399" y="295"/>
                    <a:pt x="404" y="294"/>
                    <a:pt x="403" y="296"/>
                  </a:cubicBezTo>
                  <a:lnTo>
                    <a:pt x="404" y="297"/>
                  </a:lnTo>
                  <a:close/>
                  <a:moveTo>
                    <a:pt x="409" y="196"/>
                  </a:moveTo>
                  <a:cubicBezTo>
                    <a:pt x="407" y="196"/>
                    <a:pt x="404" y="196"/>
                    <a:pt x="402" y="196"/>
                  </a:cubicBezTo>
                  <a:cubicBezTo>
                    <a:pt x="402" y="192"/>
                    <a:pt x="410" y="194"/>
                    <a:pt x="409" y="196"/>
                  </a:cubicBezTo>
                  <a:close/>
                  <a:moveTo>
                    <a:pt x="491" y="509"/>
                  </a:moveTo>
                  <a:cubicBezTo>
                    <a:pt x="488" y="509"/>
                    <a:pt x="487" y="509"/>
                    <a:pt x="485" y="508"/>
                  </a:cubicBezTo>
                  <a:cubicBezTo>
                    <a:pt x="486" y="506"/>
                    <a:pt x="491" y="507"/>
                    <a:pt x="491" y="509"/>
                  </a:cubicBezTo>
                  <a:close/>
                  <a:moveTo>
                    <a:pt x="558" y="475"/>
                  </a:moveTo>
                  <a:cubicBezTo>
                    <a:pt x="558" y="478"/>
                    <a:pt x="553" y="477"/>
                    <a:pt x="552" y="475"/>
                  </a:cubicBezTo>
                  <a:cubicBezTo>
                    <a:pt x="551" y="474"/>
                    <a:pt x="556" y="476"/>
                    <a:pt x="557" y="475"/>
                  </a:cubicBezTo>
                  <a:lnTo>
                    <a:pt x="558" y="475"/>
                  </a:lnTo>
                  <a:close/>
                  <a:moveTo>
                    <a:pt x="664" y="444"/>
                  </a:moveTo>
                  <a:cubicBezTo>
                    <a:pt x="661" y="447"/>
                    <a:pt x="656" y="444"/>
                    <a:pt x="651" y="444"/>
                  </a:cubicBezTo>
                  <a:cubicBezTo>
                    <a:pt x="653" y="442"/>
                    <a:pt x="660" y="443"/>
                    <a:pt x="664" y="444"/>
                  </a:cubicBezTo>
                  <a:close/>
                  <a:moveTo>
                    <a:pt x="667" y="460"/>
                  </a:moveTo>
                  <a:cubicBezTo>
                    <a:pt x="666" y="462"/>
                    <a:pt x="663" y="460"/>
                    <a:pt x="661" y="460"/>
                  </a:cubicBezTo>
                  <a:cubicBezTo>
                    <a:pt x="662" y="459"/>
                    <a:pt x="666" y="460"/>
                    <a:pt x="667" y="460"/>
                  </a:cubicBezTo>
                  <a:close/>
                  <a:moveTo>
                    <a:pt x="625" y="450"/>
                  </a:moveTo>
                  <a:lnTo>
                    <a:pt x="622" y="450"/>
                  </a:lnTo>
                  <a:cubicBezTo>
                    <a:pt x="621" y="448"/>
                    <a:pt x="626" y="448"/>
                    <a:pt x="625" y="451"/>
                  </a:cubicBezTo>
                  <a:lnTo>
                    <a:pt x="625" y="450"/>
                  </a:lnTo>
                  <a:close/>
                  <a:moveTo>
                    <a:pt x="614" y="440"/>
                  </a:moveTo>
                  <a:cubicBezTo>
                    <a:pt x="611" y="441"/>
                    <a:pt x="608" y="441"/>
                    <a:pt x="606" y="440"/>
                  </a:cubicBezTo>
                  <a:cubicBezTo>
                    <a:pt x="608" y="439"/>
                    <a:pt x="611" y="441"/>
                    <a:pt x="614" y="441"/>
                  </a:cubicBezTo>
                  <a:lnTo>
                    <a:pt x="614" y="440"/>
                  </a:lnTo>
                  <a:close/>
                  <a:moveTo>
                    <a:pt x="611" y="450"/>
                  </a:moveTo>
                  <a:cubicBezTo>
                    <a:pt x="624" y="453"/>
                    <a:pt x="638" y="455"/>
                    <a:pt x="651" y="455"/>
                  </a:cubicBezTo>
                  <a:cubicBezTo>
                    <a:pt x="653" y="457"/>
                    <a:pt x="653" y="459"/>
                    <a:pt x="658" y="458"/>
                  </a:cubicBezTo>
                  <a:cubicBezTo>
                    <a:pt x="642" y="460"/>
                    <a:pt x="627" y="459"/>
                    <a:pt x="612" y="456"/>
                  </a:cubicBezTo>
                  <a:cubicBezTo>
                    <a:pt x="611" y="454"/>
                    <a:pt x="613" y="454"/>
                    <a:pt x="613" y="453"/>
                  </a:cubicBezTo>
                  <a:cubicBezTo>
                    <a:pt x="611" y="452"/>
                    <a:pt x="608" y="452"/>
                    <a:pt x="606" y="452"/>
                  </a:cubicBezTo>
                  <a:cubicBezTo>
                    <a:pt x="608" y="451"/>
                    <a:pt x="609" y="452"/>
                    <a:pt x="611" y="451"/>
                  </a:cubicBezTo>
                  <a:lnTo>
                    <a:pt x="611" y="450"/>
                  </a:lnTo>
                  <a:close/>
                  <a:moveTo>
                    <a:pt x="602" y="450"/>
                  </a:moveTo>
                  <a:cubicBezTo>
                    <a:pt x="602" y="453"/>
                    <a:pt x="599" y="453"/>
                    <a:pt x="597" y="453"/>
                  </a:cubicBezTo>
                  <a:cubicBezTo>
                    <a:pt x="598" y="452"/>
                    <a:pt x="599" y="451"/>
                    <a:pt x="602" y="452"/>
                  </a:cubicBezTo>
                  <a:lnTo>
                    <a:pt x="602" y="450"/>
                  </a:lnTo>
                  <a:close/>
                  <a:moveTo>
                    <a:pt x="597" y="449"/>
                  </a:moveTo>
                  <a:cubicBezTo>
                    <a:pt x="594" y="456"/>
                    <a:pt x="584" y="447"/>
                    <a:pt x="581" y="450"/>
                  </a:cubicBezTo>
                  <a:cubicBezTo>
                    <a:pt x="581" y="448"/>
                    <a:pt x="592" y="451"/>
                    <a:pt x="597" y="451"/>
                  </a:cubicBezTo>
                  <a:lnTo>
                    <a:pt x="597" y="449"/>
                  </a:lnTo>
                  <a:close/>
                  <a:moveTo>
                    <a:pt x="591" y="455"/>
                  </a:moveTo>
                  <a:cubicBezTo>
                    <a:pt x="591" y="452"/>
                    <a:pt x="592" y="453"/>
                    <a:pt x="593" y="455"/>
                  </a:cubicBezTo>
                  <a:cubicBezTo>
                    <a:pt x="600" y="455"/>
                    <a:pt x="592" y="457"/>
                    <a:pt x="590" y="456"/>
                  </a:cubicBezTo>
                  <a:lnTo>
                    <a:pt x="591" y="455"/>
                  </a:lnTo>
                  <a:close/>
                  <a:moveTo>
                    <a:pt x="575" y="449"/>
                  </a:moveTo>
                  <a:cubicBezTo>
                    <a:pt x="575" y="447"/>
                    <a:pt x="579" y="447"/>
                    <a:pt x="580" y="448"/>
                  </a:cubicBezTo>
                  <a:cubicBezTo>
                    <a:pt x="579" y="452"/>
                    <a:pt x="578" y="451"/>
                    <a:pt x="574" y="451"/>
                  </a:cubicBezTo>
                  <a:lnTo>
                    <a:pt x="575" y="449"/>
                  </a:lnTo>
                  <a:close/>
                  <a:moveTo>
                    <a:pt x="571" y="427"/>
                  </a:moveTo>
                  <a:cubicBezTo>
                    <a:pt x="570" y="429"/>
                    <a:pt x="567" y="427"/>
                    <a:pt x="566" y="427"/>
                  </a:cubicBezTo>
                  <a:cubicBezTo>
                    <a:pt x="567" y="427"/>
                    <a:pt x="570" y="428"/>
                    <a:pt x="572" y="429"/>
                  </a:cubicBezTo>
                  <a:lnTo>
                    <a:pt x="571" y="427"/>
                  </a:lnTo>
                  <a:close/>
                  <a:moveTo>
                    <a:pt x="584" y="411"/>
                  </a:moveTo>
                  <a:cubicBezTo>
                    <a:pt x="590" y="411"/>
                    <a:pt x="597" y="411"/>
                    <a:pt x="603" y="411"/>
                  </a:cubicBezTo>
                  <a:cubicBezTo>
                    <a:pt x="597" y="414"/>
                    <a:pt x="590" y="414"/>
                    <a:pt x="584" y="412"/>
                  </a:cubicBezTo>
                  <a:lnTo>
                    <a:pt x="584" y="411"/>
                  </a:lnTo>
                  <a:close/>
                  <a:moveTo>
                    <a:pt x="606" y="413"/>
                  </a:moveTo>
                  <a:cubicBezTo>
                    <a:pt x="607" y="411"/>
                    <a:pt x="614" y="412"/>
                    <a:pt x="614" y="415"/>
                  </a:cubicBezTo>
                  <a:cubicBezTo>
                    <a:pt x="610" y="416"/>
                    <a:pt x="608" y="415"/>
                    <a:pt x="606" y="415"/>
                  </a:cubicBezTo>
                  <a:lnTo>
                    <a:pt x="606" y="413"/>
                  </a:lnTo>
                  <a:close/>
                  <a:moveTo>
                    <a:pt x="625" y="424"/>
                  </a:moveTo>
                  <a:cubicBezTo>
                    <a:pt x="625" y="423"/>
                    <a:pt x="626" y="422"/>
                    <a:pt x="627" y="422"/>
                  </a:cubicBezTo>
                  <a:cubicBezTo>
                    <a:pt x="628" y="422"/>
                    <a:pt x="629" y="423"/>
                    <a:pt x="629" y="424"/>
                  </a:cubicBezTo>
                  <a:lnTo>
                    <a:pt x="625" y="424"/>
                  </a:lnTo>
                  <a:close/>
                  <a:moveTo>
                    <a:pt x="615" y="416"/>
                  </a:moveTo>
                  <a:cubicBezTo>
                    <a:pt x="618" y="413"/>
                    <a:pt x="626" y="416"/>
                    <a:pt x="631" y="416"/>
                  </a:cubicBezTo>
                  <a:cubicBezTo>
                    <a:pt x="625" y="416"/>
                    <a:pt x="620" y="416"/>
                    <a:pt x="615" y="416"/>
                  </a:cubicBezTo>
                  <a:close/>
                  <a:moveTo>
                    <a:pt x="676" y="432"/>
                  </a:moveTo>
                  <a:cubicBezTo>
                    <a:pt x="676" y="430"/>
                    <a:pt x="678" y="429"/>
                    <a:pt x="679" y="429"/>
                  </a:cubicBezTo>
                  <a:cubicBezTo>
                    <a:pt x="679" y="429"/>
                    <a:pt x="679" y="429"/>
                    <a:pt x="680" y="430"/>
                  </a:cubicBezTo>
                  <a:cubicBezTo>
                    <a:pt x="680" y="432"/>
                    <a:pt x="678" y="432"/>
                    <a:pt x="676" y="432"/>
                  </a:cubicBezTo>
                  <a:close/>
                  <a:moveTo>
                    <a:pt x="654" y="423"/>
                  </a:moveTo>
                  <a:cubicBezTo>
                    <a:pt x="655" y="425"/>
                    <a:pt x="662" y="426"/>
                    <a:pt x="663" y="425"/>
                  </a:cubicBezTo>
                  <a:cubicBezTo>
                    <a:pt x="663" y="428"/>
                    <a:pt x="646" y="427"/>
                    <a:pt x="637" y="425"/>
                  </a:cubicBezTo>
                  <a:cubicBezTo>
                    <a:pt x="635" y="425"/>
                    <a:pt x="631" y="425"/>
                    <a:pt x="631" y="422"/>
                  </a:cubicBezTo>
                  <a:cubicBezTo>
                    <a:pt x="638" y="423"/>
                    <a:pt x="645" y="422"/>
                    <a:pt x="652" y="419"/>
                  </a:cubicBezTo>
                  <a:cubicBezTo>
                    <a:pt x="647" y="417"/>
                    <a:pt x="636" y="419"/>
                    <a:pt x="632" y="416"/>
                  </a:cubicBezTo>
                  <a:cubicBezTo>
                    <a:pt x="645" y="415"/>
                    <a:pt x="658" y="416"/>
                    <a:pt x="671" y="419"/>
                  </a:cubicBezTo>
                  <a:cubicBezTo>
                    <a:pt x="672" y="419"/>
                    <a:pt x="674" y="419"/>
                    <a:pt x="675" y="418"/>
                  </a:cubicBezTo>
                  <a:cubicBezTo>
                    <a:pt x="692" y="423"/>
                    <a:pt x="722" y="420"/>
                    <a:pt x="742" y="425"/>
                  </a:cubicBezTo>
                  <a:cubicBezTo>
                    <a:pt x="715" y="427"/>
                    <a:pt x="678" y="424"/>
                    <a:pt x="654" y="423"/>
                  </a:cubicBezTo>
                  <a:close/>
                  <a:moveTo>
                    <a:pt x="740" y="417"/>
                  </a:moveTo>
                  <a:cubicBezTo>
                    <a:pt x="742" y="417"/>
                    <a:pt x="744" y="417"/>
                    <a:pt x="745" y="417"/>
                  </a:cubicBezTo>
                  <a:cubicBezTo>
                    <a:pt x="746" y="420"/>
                    <a:pt x="743" y="418"/>
                    <a:pt x="741" y="417"/>
                  </a:cubicBezTo>
                  <a:lnTo>
                    <a:pt x="740" y="417"/>
                  </a:lnTo>
                  <a:close/>
                  <a:moveTo>
                    <a:pt x="746" y="420"/>
                  </a:moveTo>
                  <a:cubicBezTo>
                    <a:pt x="746" y="417"/>
                    <a:pt x="750" y="418"/>
                    <a:pt x="753" y="417"/>
                  </a:cubicBezTo>
                  <a:cubicBezTo>
                    <a:pt x="753" y="420"/>
                    <a:pt x="749" y="419"/>
                    <a:pt x="747" y="420"/>
                  </a:cubicBezTo>
                  <a:lnTo>
                    <a:pt x="746" y="420"/>
                  </a:lnTo>
                  <a:close/>
                  <a:moveTo>
                    <a:pt x="775" y="434"/>
                  </a:moveTo>
                  <a:cubicBezTo>
                    <a:pt x="775" y="433"/>
                    <a:pt x="775" y="433"/>
                    <a:pt x="775" y="432"/>
                  </a:cubicBezTo>
                  <a:cubicBezTo>
                    <a:pt x="770" y="433"/>
                    <a:pt x="765" y="433"/>
                    <a:pt x="760" y="432"/>
                  </a:cubicBezTo>
                  <a:cubicBezTo>
                    <a:pt x="775" y="430"/>
                    <a:pt x="789" y="430"/>
                    <a:pt x="804" y="430"/>
                  </a:cubicBezTo>
                  <a:cubicBezTo>
                    <a:pt x="801" y="436"/>
                    <a:pt x="783" y="433"/>
                    <a:pt x="776" y="434"/>
                  </a:cubicBezTo>
                  <a:lnTo>
                    <a:pt x="775" y="434"/>
                  </a:lnTo>
                  <a:close/>
                  <a:moveTo>
                    <a:pt x="763" y="427"/>
                  </a:moveTo>
                  <a:cubicBezTo>
                    <a:pt x="765" y="425"/>
                    <a:pt x="774" y="426"/>
                    <a:pt x="776" y="427"/>
                  </a:cubicBezTo>
                  <a:cubicBezTo>
                    <a:pt x="772" y="428"/>
                    <a:pt x="768" y="428"/>
                    <a:pt x="764" y="427"/>
                  </a:cubicBezTo>
                  <a:lnTo>
                    <a:pt x="763" y="427"/>
                  </a:lnTo>
                  <a:close/>
                  <a:moveTo>
                    <a:pt x="790" y="427"/>
                  </a:moveTo>
                  <a:cubicBezTo>
                    <a:pt x="797" y="426"/>
                    <a:pt x="804" y="426"/>
                    <a:pt x="811" y="427"/>
                  </a:cubicBezTo>
                  <a:cubicBezTo>
                    <a:pt x="804" y="428"/>
                    <a:pt x="797" y="428"/>
                    <a:pt x="791" y="427"/>
                  </a:cubicBezTo>
                  <a:lnTo>
                    <a:pt x="790" y="427"/>
                  </a:lnTo>
                  <a:close/>
                  <a:moveTo>
                    <a:pt x="886" y="413"/>
                  </a:moveTo>
                  <a:cubicBezTo>
                    <a:pt x="888" y="412"/>
                    <a:pt x="884" y="412"/>
                    <a:pt x="884" y="411"/>
                  </a:cubicBezTo>
                  <a:cubicBezTo>
                    <a:pt x="889" y="408"/>
                    <a:pt x="890" y="414"/>
                    <a:pt x="895" y="414"/>
                  </a:cubicBezTo>
                  <a:lnTo>
                    <a:pt x="897" y="414"/>
                  </a:lnTo>
                  <a:lnTo>
                    <a:pt x="895" y="414"/>
                  </a:lnTo>
                  <a:cubicBezTo>
                    <a:pt x="884" y="416"/>
                    <a:pt x="870" y="415"/>
                    <a:pt x="857" y="415"/>
                  </a:cubicBezTo>
                  <a:cubicBezTo>
                    <a:pt x="866" y="410"/>
                    <a:pt x="877" y="409"/>
                    <a:pt x="887" y="413"/>
                  </a:cubicBezTo>
                  <a:lnTo>
                    <a:pt x="886" y="413"/>
                  </a:lnTo>
                  <a:close/>
                  <a:moveTo>
                    <a:pt x="871" y="354"/>
                  </a:moveTo>
                  <a:cubicBezTo>
                    <a:pt x="871" y="351"/>
                    <a:pt x="875" y="354"/>
                    <a:pt x="878" y="353"/>
                  </a:cubicBezTo>
                  <a:cubicBezTo>
                    <a:pt x="878" y="356"/>
                    <a:pt x="874" y="355"/>
                    <a:pt x="872" y="354"/>
                  </a:cubicBezTo>
                  <a:lnTo>
                    <a:pt x="871" y="354"/>
                  </a:lnTo>
                  <a:close/>
                  <a:moveTo>
                    <a:pt x="906" y="381"/>
                  </a:moveTo>
                  <a:cubicBezTo>
                    <a:pt x="902" y="383"/>
                    <a:pt x="897" y="381"/>
                    <a:pt x="893" y="383"/>
                  </a:cubicBezTo>
                  <a:cubicBezTo>
                    <a:pt x="896" y="380"/>
                    <a:pt x="903" y="382"/>
                    <a:pt x="907" y="381"/>
                  </a:cubicBezTo>
                  <a:lnTo>
                    <a:pt x="906" y="381"/>
                  </a:lnTo>
                  <a:close/>
                  <a:moveTo>
                    <a:pt x="903" y="376"/>
                  </a:moveTo>
                  <a:cubicBezTo>
                    <a:pt x="903" y="375"/>
                    <a:pt x="910" y="375"/>
                    <a:pt x="914" y="375"/>
                  </a:cubicBezTo>
                  <a:cubicBezTo>
                    <a:pt x="914" y="379"/>
                    <a:pt x="909" y="376"/>
                    <a:pt x="904" y="376"/>
                  </a:cubicBezTo>
                  <a:lnTo>
                    <a:pt x="903" y="376"/>
                  </a:lnTo>
                  <a:close/>
                  <a:moveTo>
                    <a:pt x="921" y="408"/>
                  </a:moveTo>
                  <a:cubicBezTo>
                    <a:pt x="911" y="411"/>
                    <a:pt x="901" y="412"/>
                    <a:pt x="891" y="412"/>
                  </a:cubicBezTo>
                  <a:cubicBezTo>
                    <a:pt x="901" y="409"/>
                    <a:pt x="912" y="408"/>
                    <a:pt x="922" y="408"/>
                  </a:cubicBezTo>
                  <a:lnTo>
                    <a:pt x="921" y="408"/>
                  </a:lnTo>
                  <a:close/>
                  <a:moveTo>
                    <a:pt x="888" y="371"/>
                  </a:moveTo>
                  <a:cubicBezTo>
                    <a:pt x="892" y="369"/>
                    <a:pt x="896" y="369"/>
                    <a:pt x="900" y="369"/>
                  </a:cubicBezTo>
                  <a:cubicBezTo>
                    <a:pt x="898" y="371"/>
                    <a:pt x="893" y="371"/>
                    <a:pt x="889" y="371"/>
                  </a:cubicBezTo>
                  <a:lnTo>
                    <a:pt x="888" y="371"/>
                  </a:lnTo>
                  <a:close/>
                  <a:moveTo>
                    <a:pt x="836" y="389"/>
                  </a:moveTo>
                  <a:cubicBezTo>
                    <a:pt x="836" y="387"/>
                    <a:pt x="839" y="387"/>
                    <a:pt x="840" y="388"/>
                  </a:cubicBezTo>
                  <a:cubicBezTo>
                    <a:pt x="839" y="389"/>
                    <a:pt x="837" y="389"/>
                    <a:pt x="836" y="389"/>
                  </a:cubicBezTo>
                  <a:close/>
                  <a:moveTo>
                    <a:pt x="840" y="412"/>
                  </a:moveTo>
                  <a:cubicBezTo>
                    <a:pt x="840" y="415"/>
                    <a:pt x="835" y="413"/>
                    <a:pt x="832" y="414"/>
                  </a:cubicBezTo>
                  <a:cubicBezTo>
                    <a:pt x="835" y="412"/>
                    <a:pt x="836" y="413"/>
                    <a:pt x="840" y="412"/>
                  </a:cubicBezTo>
                  <a:close/>
                  <a:moveTo>
                    <a:pt x="838" y="384"/>
                  </a:moveTo>
                  <a:cubicBezTo>
                    <a:pt x="839" y="384"/>
                    <a:pt x="845" y="380"/>
                    <a:pt x="845" y="384"/>
                  </a:cubicBezTo>
                  <a:cubicBezTo>
                    <a:pt x="842" y="384"/>
                    <a:pt x="839" y="385"/>
                    <a:pt x="838" y="384"/>
                  </a:cubicBezTo>
                  <a:close/>
                  <a:moveTo>
                    <a:pt x="859" y="411"/>
                  </a:moveTo>
                  <a:cubicBezTo>
                    <a:pt x="854" y="414"/>
                    <a:pt x="850" y="411"/>
                    <a:pt x="841" y="412"/>
                  </a:cubicBezTo>
                  <a:cubicBezTo>
                    <a:pt x="845" y="409"/>
                    <a:pt x="854" y="413"/>
                    <a:pt x="859" y="411"/>
                  </a:cubicBezTo>
                  <a:close/>
                  <a:moveTo>
                    <a:pt x="849" y="377"/>
                  </a:moveTo>
                  <a:cubicBezTo>
                    <a:pt x="843" y="372"/>
                    <a:pt x="832" y="375"/>
                    <a:pt x="825" y="374"/>
                  </a:cubicBezTo>
                  <a:cubicBezTo>
                    <a:pt x="836" y="365"/>
                    <a:pt x="851" y="372"/>
                    <a:pt x="867" y="372"/>
                  </a:cubicBezTo>
                  <a:cubicBezTo>
                    <a:pt x="861" y="376"/>
                    <a:pt x="851" y="373"/>
                    <a:pt x="849" y="377"/>
                  </a:cubicBezTo>
                  <a:close/>
                  <a:moveTo>
                    <a:pt x="833" y="377"/>
                  </a:moveTo>
                  <a:cubicBezTo>
                    <a:pt x="828" y="377"/>
                    <a:pt x="823" y="377"/>
                    <a:pt x="817" y="377"/>
                  </a:cubicBezTo>
                  <a:cubicBezTo>
                    <a:pt x="823" y="375"/>
                    <a:pt x="829" y="375"/>
                    <a:pt x="834" y="377"/>
                  </a:cubicBezTo>
                  <a:lnTo>
                    <a:pt x="833" y="377"/>
                  </a:lnTo>
                  <a:close/>
                  <a:moveTo>
                    <a:pt x="823" y="389"/>
                  </a:moveTo>
                  <a:cubicBezTo>
                    <a:pt x="823" y="385"/>
                    <a:pt x="826" y="389"/>
                    <a:pt x="826" y="389"/>
                  </a:cubicBezTo>
                  <a:cubicBezTo>
                    <a:pt x="834" y="388"/>
                    <a:pt x="832" y="389"/>
                    <a:pt x="823" y="389"/>
                  </a:cubicBezTo>
                  <a:close/>
                  <a:moveTo>
                    <a:pt x="820" y="411"/>
                  </a:moveTo>
                  <a:cubicBezTo>
                    <a:pt x="820" y="412"/>
                    <a:pt x="820" y="413"/>
                    <a:pt x="820" y="413"/>
                  </a:cubicBezTo>
                  <a:cubicBezTo>
                    <a:pt x="816" y="415"/>
                    <a:pt x="813" y="415"/>
                    <a:pt x="809" y="413"/>
                  </a:cubicBezTo>
                  <a:cubicBezTo>
                    <a:pt x="811" y="410"/>
                    <a:pt x="817" y="412"/>
                    <a:pt x="820" y="412"/>
                  </a:cubicBezTo>
                  <a:lnTo>
                    <a:pt x="820" y="411"/>
                  </a:lnTo>
                  <a:close/>
                  <a:moveTo>
                    <a:pt x="827" y="425"/>
                  </a:moveTo>
                  <a:cubicBezTo>
                    <a:pt x="823" y="429"/>
                    <a:pt x="819" y="425"/>
                    <a:pt x="813" y="427"/>
                  </a:cubicBezTo>
                  <a:cubicBezTo>
                    <a:pt x="816" y="423"/>
                    <a:pt x="822" y="427"/>
                    <a:pt x="827" y="426"/>
                  </a:cubicBezTo>
                  <a:lnTo>
                    <a:pt x="827" y="425"/>
                  </a:lnTo>
                  <a:close/>
                  <a:moveTo>
                    <a:pt x="825" y="437"/>
                  </a:moveTo>
                  <a:cubicBezTo>
                    <a:pt x="825" y="435"/>
                    <a:pt x="831" y="434"/>
                    <a:pt x="833" y="435"/>
                  </a:cubicBezTo>
                  <a:cubicBezTo>
                    <a:pt x="831" y="437"/>
                    <a:pt x="829" y="437"/>
                    <a:pt x="826" y="437"/>
                  </a:cubicBezTo>
                  <a:lnTo>
                    <a:pt x="825" y="437"/>
                  </a:lnTo>
                  <a:close/>
                  <a:moveTo>
                    <a:pt x="807" y="432"/>
                  </a:moveTo>
                  <a:cubicBezTo>
                    <a:pt x="807" y="431"/>
                    <a:pt x="807" y="430"/>
                    <a:pt x="807" y="430"/>
                  </a:cubicBezTo>
                  <a:cubicBezTo>
                    <a:pt x="819" y="430"/>
                    <a:pt x="831" y="430"/>
                    <a:pt x="843" y="430"/>
                  </a:cubicBezTo>
                  <a:cubicBezTo>
                    <a:pt x="834" y="437"/>
                    <a:pt x="817" y="432"/>
                    <a:pt x="807" y="432"/>
                  </a:cubicBezTo>
                  <a:close/>
                  <a:moveTo>
                    <a:pt x="847" y="432"/>
                  </a:moveTo>
                  <a:cubicBezTo>
                    <a:pt x="847" y="429"/>
                    <a:pt x="851" y="430"/>
                    <a:pt x="853" y="430"/>
                  </a:cubicBezTo>
                  <a:cubicBezTo>
                    <a:pt x="855" y="431"/>
                    <a:pt x="849" y="432"/>
                    <a:pt x="847" y="432"/>
                  </a:cubicBezTo>
                  <a:close/>
                  <a:moveTo>
                    <a:pt x="859" y="432"/>
                  </a:moveTo>
                  <a:cubicBezTo>
                    <a:pt x="859" y="429"/>
                    <a:pt x="863" y="430"/>
                    <a:pt x="864" y="432"/>
                  </a:cubicBezTo>
                  <a:cubicBezTo>
                    <a:pt x="862" y="432"/>
                    <a:pt x="860" y="432"/>
                    <a:pt x="859" y="432"/>
                  </a:cubicBezTo>
                  <a:close/>
                  <a:moveTo>
                    <a:pt x="842" y="425"/>
                  </a:moveTo>
                  <a:cubicBezTo>
                    <a:pt x="842" y="429"/>
                    <a:pt x="846" y="424"/>
                    <a:pt x="847" y="427"/>
                  </a:cubicBezTo>
                  <a:cubicBezTo>
                    <a:pt x="843" y="428"/>
                    <a:pt x="839" y="428"/>
                    <a:pt x="835" y="427"/>
                  </a:cubicBezTo>
                  <a:cubicBezTo>
                    <a:pt x="835" y="420"/>
                    <a:pt x="823" y="425"/>
                    <a:pt x="816" y="423"/>
                  </a:cubicBezTo>
                  <a:cubicBezTo>
                    <a:pt x="825" y="421"/>
                    <a:pt x="834" y="422"/>
                    <a:pt x="842" y="424"/>
                  </a:cubicBezTo>
                  <a:cubicBezTo>
                    <a:pt x="851" y="422"/>
                    <a:pt x="860" y="421"/>
                    <a:pt x="869" y="422"/>
                  </a:cubicBezTo>
                  <a:cubicBezTo>
                    <a:pt x="877" y="422"/>
                    <a:pt x="885" y="421"/>
                    <a:pt x="893" y="420"/>
                  </a:cubicBezTo>
                  <a:cubicBezTo>
                    <a:pt x="897" y="421"/>
                    <a:pt x="902" y="421"/>
                    <a:pt x="906" y="420"/>
                  </a:cubicBezTo>
                  <a:cubicBezTo>
                    <a:pt x="910" y="420"/>
                    <a:pt x="920" y="415"/>
                    <a:pt x="924" y="420"/>
                  </a:cubicBezTo>
                  <a:cubicBezTo>
                    <a:pt x="897" y="424"/>
                    <a:pt x="869" y="426"/>
                    <a:pt x="842" y="425"/>
                  </a:cubicBezTo>
                  <a:close/>
                  <a:moveTo>
                    <a:pt x="924" y="408"/>
                  </a:moveTo>
                  <a:cubicBezTo>
                    <a:pt x="926" y="406"/>
                    <a:pt x="934" y="410"/>
                    <a:pt x="924" y="408"/>
                  </a:cubicBezTo>
                  <a:close/>
                  <a:moveTo>
                    <a:pt x="933" y="408"/>
                  </a:moveTo>
                  <a:cubicBezTo>
                    <a:pt x="932" y="407"/>
                    <a:pt x="938" y="406"/>
                    <a:pt x="940" y="406"/>
                  </a:cubicBezTo>
                  <a:cubicBezTo>
                    <a:pt x="940" y="410"/>
                    <a:pt x="935" y="408"/>
                    <a:pt x="933" y="408"/>
                  </a:cubicBezTo>
                  <a:close/>
                  <a:moveTo>
                    <a:pt x="933" y="390"/>
                  </a:moveTo>
                  <a:cubicBezTo>
                    <a:pt x="927" y="390"/>
                    <a:pt x="927" y="392"/>
                    <a:pt x="922" y="391"/>
                  </a:cubicBezTo>
                  <a:cubicBezTo>
                    <a:pt x="920" y="391"/>
                    <a:pt x="924" y="393"/>
                    <a:pt x="922" y="394"/>
                  </a:cubicBezTo>
                  <a:lnTo>
                    <a:pt x="917" y="394"/>
                  </a:lnTo>
                  <a:cubicBezTo>
                    <a:pt x="917" y="392"/>
                    <a:pt x="918" y="393"/>
                    <a:pt x="917" y="391"/>
                  </a:cubicBezTo>
                  <a:cubicBezTo>
                    <a:pt x="912" y="392"/>
                    <a:pt x="907" y="392"/>
                    <a:pt x="902" y="391"/>
                  </a:cubicBezTo>
                  <a:cubicBezTo>
                    <a:pt x="909" y="389"/>
                    <a:pt x="916" y="388"/>
                    <a:pt x="923" y="388"/>
                  </a:cubicBezTo>
                  <a:cubicBezTo>
                    <a:pt x="927" y="388"/>
                    <a:pt x="932" y="388"/>
                    <a:pt x="933" y="391"/>
                  </a:cubicBezTo>
                  <a:lnTo>
                    <a:pt x="933" y="390"/>
                  </a:lnTo>
                  <a:close/>
                  <a:moveTo>
                    <a:pt x="926" y="374"/>
                  </a:moveTo>
                  <a:cubicBezTo>
                    <a:pt x="925" y="376"/>
                    <a:pt x="919" y="377"/>
                    <a:pt x="917" y="376"/>
                  </a:cubicBezTo>
                  <a:cubicBezTo>
                    <a:pt x="918" y="374"/>
                    <a:pt x="923" y="374"/>
                    <a:pt x="926" y="374"/>
                  </a:cubicBezTo>
                  <a:close/>
                  <a:moveTo>
                    <a:pt x="921" y="379"/>
                  </a:moveTo>
                  <a:cubicBezTo>
                    <a:pt x="921" y="379"/>
                    <a:pt x="921" y="379"/>
                    <a:pt x="921" y="379"/>
                  </a:cubicBezTo>
                  <a:lnTo>
                    <a:pt x="922" y="379"/>
                  </a:lnTo>
                  <a:cubicBezTo>
                    <a:pt x="921" y="381"/>
                    <a:pt x="918" y="381"/>
                    <a:pt x="915" y="380"/>
                  </a:cubicBezTo>
                  <a:cubicBezTo>
                    <a:pt x="916" y="378"/>
                    <a:pt x="921" y="383"/>
                    <a:pt x="921" y="379"/>
                  </a:cubicBezTo>
                  <a:close/>
                  <a:moveTo>
                    <a:pt x="917" y="347"/>
                  </a:moveTo>
                  <a:cubicBezTo>
                    <a:pt x="915" y="348"/>
                    <a:pt x="912" y="349"/>
                    <a:pt x="910" y="347"/>
                  </a:cubicBezTo>
                  <a:cubicBezTo>
                    <a:pt x="909" y="345"/>
                    <a:pt x="915" y="348"/>
                    <a:pt x="916" y="347"/>
                  </a:cubicBezTo>
                  <a:lnTo>
                    <a:pt x="917" y="347"/>
                  </a:lnTo>
                  <a:close/>
                  <a:moveTo>
                    <a:pt x="912" y="372"/>
                  </a:moveTo>
                  <a:cubicBezTo>
                    <a:pt x="908" y="375"/>
                    <a:pt x="903" y="370"/>
                    <a:pt x="912" y="372"/>
                  </a:cubicBezTo>
                  <a:close/>
                  <a:moveTo>
                    <a:pt x="883" y="346"/>
                  </a:moveTo>
                  <a:cubicBezTo>
                    <a:pt x="890" y="346"/>
                    <a:pt x="899" y="347"/>
                    <a:pt x="903" y="346"/>
                  </a:cubicBezTo>
                  <a:cubicBezTo>
                    <a:pt x="907" y="345"/>
                    <a:pt x="906" y="346"/>
                    <a:pt x="906" y="348"/>
                  </a:cubicBezTo>
                  <a:cubicBezTo>
                    <a:pt x="899" y="348"/>
                    <a:pt x="891" y="348"/>
                    <a:pt x="888" y="351"/>
                  </a:cubicBezTo>
                  <a:cubicBezTo>
                    <a:pt x="888" y="350"/>
                    <a:pt x="889" y="350"/>
                    <a:pt x="889" y="348"/>
                  </a:cubicBezTo>
                  <a:cubicBezTo>
                    <a:pt x="886" y="350"/>
                    <a:pt x="883" y="351"/>
                    <a:pt x="884" y="354"/>
                  </a:cubicBezTo>
                  <a:lnTo>
                    <a:pt x="881" y="354"/>
                  </a:lnTo>
                  <a:cubicBezTo>
                    <a:pt x="883" y="353"/>
                    <a:pt x="884" y="351"/>
                    <a:pt x="880" y="351"/>
                  </a:cubicBezTo>
                  <a:cubicBezTo>
                    <a:pt x="881" y="350"/>
                    <a:pt x="885" y="350"/>
                    <a:pt x="883" y="347"/>
                  </a:cubicBezTo>
                  <a:lnTo>
                    <a:pt x="883" y="346"/>
                  </a:lnTo>
                  <a:close/>
                  <a:moveTo>
                    <a:pt x="867" y="346"/>
                  </a:moveTo>
                  <a:cubicBezTo>
                    <a:pt x="867" y="342"/>
                    <a:pt x="878" y="345"/>
                    <a:pt x="882" y="346"/>
                  </a:cubicBezTo>
                  <a:cubicBezTo>
                    <a:pt x="879" y="348"/>
                    <a:pt x="874" y="349"/>
                    <a:pt x="870" y="348"/>
                  </a:cubicBezTo>
                  <a:cubicBezTo>
                    <a:pt x="869" y="348"/>
                    <a:pt x="870" y="350"/>
                    <a:pt x="870" y="351"/>
                  </a:cubicBezTo>
                  <a:cubicBezTo>
                    <a:pt x="869" y="350"/>
                    <a:pt x="867" y="350"/>
                    <a:pt x="867" y="348"/>
                  </a:cubicBezTo>
                  <a:cubicBezTo>
                    <a:pt x="871" y="348"/>
                    <a:pt x="872" y="347"/>
                    <a:pt x="875" y="346"/>
                  </a:cubicBezTo>
                  <a:cubicBezTo>
                    <a:pt x="872" y="346"/>
                    <a:pt x="868" y="347"/>
                    <a:pt x="867" y="347"/>
                  </a:cubicBezTo>
                  <a:lnTo>
                    <a:pt x="867" y="346"/>
                  </a:lnTo>
                  <a:close/>
                  <a:moveTo>
                    <a:pt x="851" y="346"/>
                  </a:moveTo>
                  <a:cubicBezTo>
                    <a:pt x="854" y="343"/>
                    <a:pt x="859" y="346"/>
                    <a:pt x="865" y="345"/>
                  </a:cubicBezTo>
                  <a:cubicBezTo>
                    <a:pt x="865" y="347"/>
                    <a:pt x="862" y="346"/>
                    <a:pt x="862" y="348"/>
                  </a:cubicBezTo>
                  <a:cubicBezTo>
                    <a:pt x="862" y="350"/>
                    <a:pt x="867" y="347"/>
                    <a:pt x="865" y="350"/>
                  </a:cubicBezTo>
                  <a:cubicBezTo>
                    <a:pt x="864" y="350"/>
                    <a:pt x="862" y="350"/>
                    <a:pt x="860" y="350"/>
                  </a:cubicBezTo>
                  <a:cubicBezTo>
                    <a:pt x="859" y="349"/>
                    <a:pt x="859" y="348"/>
                    <a:pt x="860" y="347"/>
                  </a:cubicBezTo>
                  <a:cubicBezTo>
                    <a:pt x="856" y="348"/>
                    <a:pt x="852" y="349"/>
                    <a:pt x="850" y="347"/>
                  </a:cubicBezTo>
                  <a:lnTo>
                    <a:pt x="851" y="346"/>
                  </a:lnTo>
                  <a:close/>
                  <a:moveTo>
                    <a:pt x="858" y="355"/>
                  </a:moveTo>
                  <a:cubicBezTo>
                    <a:pt x="858" y="357"/>
                    <a:pt x="853" y="356"/>
                    <a:pt x="851" y="356"/>
                  </a:cubicBezTo>
                  <a:cubicBezTo>
                    <a:pt x="851" y="355"/>
                    <a:pt x="854" y="357"/>
                    <a:pt x="857" y="356"/>
                  </a:cubicBezTo>
                  <a:lnTo>
                    <a:pt x="858" y="355"/>
                  </a:lnTo>
                  <a:close/>
                  <a:moveTo>
                    <a:pt x="867" y="363"/>
                  </a:moveTo>
                  <a:cubicBezTo>
                    <a:pt x="855" y="363"/>
                    <a:pt x="842" y="364"/>
                    <a:pt x="831" y="363"/>
                  </a:cubicBezTo>
                  <a:cubicBezTo>
                    <a:pt x="831" y="362"/>
                    <a:pt x="833" y="362"/>
                    <a:pt x="832" y="360"/>
                  </a:cubicBezTo>
                  <a:cubicBezTo>
                    <a:pt x="843" y="366"/>
                    <a:pt x="854" y="360"/>
                    <a:pt x="866" y="364"/>
                  </a:cubicBezTo>
                  <a:lnTo>
                    <a:pt x="867" y="363"/>
                  </a:lnTo>
                  <a:close/>
                  <a:moveTo>
                    <a:pt x="845" y="356"/>
                  </a:moveTo>
                  <a:cubicBezTo>
                    <a:pt x="842" y="360"/>
                    <a:pt x="831" y="358"/>
                    <a:pt x="823" y="357"/>
                  </a:cubicBezTo>
                  <a:cubicBezTo>
                    <a:pt x="830" y="356"/>
                    <a:pt x="838" y="355"/>
                    <a:pt x="845" y="356"/>
                  </a:cubicBezTo>
                  <a:close/>
                  <a:moveTo>
                    <a:pt x="825" y="352"/>
                  </a:moveTo>
                  <a:cubicBezTo>
                    <a:pt x="824" y="354"/>
                    <a:pt x="820" y="352"/>
                    <a:pt x="819" y="352"/>
                  </a:cubicBezTo>
                  <a:cubicBezTo>
                    <a:pt x="820" y="350"/>
                    <a:pt x="823" y="353"/>
                    <a:pt x="825" y="352"/>
                  </a:cubicBezTo>
                  <a:close/>
                  <a:moveTo>
                    <a:pt x="821" y="357"/>
                  </a:moveTo>
                  <a:cubicBezTo>
                    <a:pt x="821" y="358"/>
                    <a:pt x="817" y="359"/>
                    <a:pt x="818" y="357"/>
                  </a:cubicBezTo>
                  <a:cubicBezTo>
                    <a:pt x="818" y="355"/>
                    <a:pt x="819" y="358"/>
                    <a:pt x="821" y="357"/>
                  </a:cubicBezTo>
                  <a:close/>
                  <a:moveTo>
                    <a:pt x="825" y="362"/>
                  </a:moveTo>
                  <a:lnTo>
                    <a:pt x="825" y="365"/>
                  </a:lnTo>
                  <a:cubicBezTo>
                    <a:pt x="824" y="364"/>
                    <a:pt x="822" y="367"/>
                    <a:pt x="822" y="363"/>
                  </a:cubicBezTo>
                  <a:cubicBezTo>
                    <a:pt x="819" y="364"/>
                    <a:pt x="822" y="364"/>
                    <a:pt x="822" y="366"/>
                  </a:cubicBezTo>
                  <a:cubicBezTo>
                    <a:pt x="818" y="364"/>
                    <a:pt x="814" y="366"/>
                    <a:pt x="810" y="365"/>
                  </a:cubicBezTo>
                  <a:cubicBezTo>
                    <a:pt x="812" y="362"/>
                    <a:pt x="820" y="363"/>
                    <a:pt x="825" y="363"/>
                  </a:cubicBezTo>
                  <a:lnTo>
                    <a:pt x="825" y="362"/>
                  </a:lnTo>
                  <a:close/>
                  <a:moveTo>
                    <a:pt x="734" y="350"/>
                  </a:moveTo>
                  <a:cubicBezTo>
                    <a:pt x="737" y="350"/>
                    <a:pt x="738" y="352"/>
                    <a:pt x="740" y="352"/>
                  </a:cubicBezTo>
                  <a:cubicBezTo>
                    <a:pt x="742" y="353"/>
                    <a:pt x="740" y="351"/>
                    <a:pt x="742" y="350"/>
                  </a:cubicBezTo>
                  <a:cubicBezTo>
                    <a:pt x="745" y="354"/>
                    <a:pt x="750" y="350"/>
                    <a:pt x="752" y="354"/>
                  </a:cubicBezTo>
                  <a:cubicBezTo>
                    <a:pt x="745" y="356"/>
                    <a:pt x="739" y="354"/>
                    <a:pt x="734" y="350"/>
                  </a:cubicBezTo>
                  <a:close/>
                  <a:moveTo>
                    <a:pt x="800" y="356"/>
                  </a:moveTo>
                  <a:cubicBezTo>
                    <a:pt x="800" y="357"/>
                    <a:pt x="800" y="357"/>
                    <a:pt x="800" y="358"/>
                  </a:cubicBezTo>
                  <a:cubicBezTo>
                    <a:pt x="790" y="357"/>
                    <a:pt x="780" y="357"/>
                    <a:pt x="771" y="358"/>
                  </a:cubicBezTo>
                  <a:cubicBezTo>
                    <a:pt x="772" y="355"/>
                    <a:pt x="765" y="355"/>
                    <a:pt x="760" y="355"/>
                  </a:cubicBezTo>
                  <a:cubicBezTo>
                    <a:pt x="760" y="354"/>
                    <a:pt x="760" y="354"/>
                    <a:pt x="760" y="353"/>
                  </a:cubicBezTo>
                  <a:cubicBezTo>
                    <a:pt x="758" y="353"/>
                    <a:pt x="755" y="353"/>
                    <a:pt x="753" y="353"/>
                  </a:cubicBezTo>
                  <a:cubicBezTo>
                    <a:pt x="760" y="350"/>
                    <a:pt x="773" y="356"/>
                    <a:pt x="777" y="353"/>
                  </a:cubicBezTo>
                  <a:cubicBezTo>
                    <a:pt x="779" y="358"/>
                    <a:pt x="795" y="353"/>
                    <a:pt x="800" y="357"/>
                  </a:cubicBezTo>
                  <a:cubicBezTo>
                    <a:pt x="800" y="356"/>
                    <a:pt x="800" y="355"/>
                    <a:pt x="800" y="355"/>
                  </a:cubicBezTo>
                  <a:cubicBezTo>
                    <a:pt x="806" y="354"/>
                    <a:pt x="809" y="357"/>
                    <a:pt x="817" y="355"/>
                  </a:cubicBezTo>
                  <a:cubicBezTo>
                    <a:pt x="814" y="359"/>
                    <a:pt x="804" y="358"/>
                    <a:pt x="799" y="356"/>
                  </a:cubicBezTo>
                  <a:lnTo>
                    <a:pt x="800" y="356"/>
                  </a:lnTo>
                  <a:close/>
                  <a:moveTo>
                    <a:pt x="816" y="394"/>
                  </a:moveTo>
                  <a:cubicBezTo>
                    <a:pt x="813" y="398"/>
                    <a:pt x="809" y="395"/>
                    <a:pt x="804" y="395"/>
                  </a:cubicBezTo>
                  <a:cubicBezTo>
                    <a:pt x="808" y="394"/>
                    <a:pt x="812" y="393"/>
                    <a:pt x="815" y="394"/>
                  </a:cubicBezTo>
                  <a:lnTo>
                    <a:pt x="816" y="394"/>
                  </a:lnTo>
                  <a:close/>
                  <a:moveTo>
                    <a:pt x="789" y="371"/>
                  </a:moveTo>
                  <a:cubicBezTo>
                    <a:pt x="789" y="374"/>
                    <a:pt x="785" y="373"/>
                    <a:pt x="783" y="373"/>
                  </a:cubicBezTo>
                  <a:cubicBezTo>
                    <a:pt x="784" y="371"/>
                    <a:pt x="786" y="371"/>
                    <a:pt x="789" y="371"/>
                  </a:cubicBezTo>
                  <a:close/>
                  <a:moveTo>
                    <a:pt x="741" y="374"/>
                  </a:moveTo>
                  <a:cubicBezTo>
                    <a:pt x="742" y="373"/>
                    <a:pt x="750" y="370"/>
                    <a:pt x="751" y="374"/>
                  </a:cubicBezTo>
                  <a:cubicBezTo>
                    <a:pt x="754" y="374"/>
                    <a:pt x="755" y="372"/>
                    <a:pt x="758" y="374"/>
                  </a:cubicBezTo>
                  <a:cubicBezTo>
                    <a:pt x="752" y="375"/>
                    <a:pt x="746" y="375"/>
                    <a:pt x="740" y="374"/>
                  </a:cubicBezTo>
                  <a:lnTo>
                    <a:pt x="741" y="374"/>
                  </a:lnTo>
                  <a:close/>
                  <a:moveTo>
                    <a:pt x="759" y="376"/>
                  </a:moveTo>
                  <a:cubicBezTo>
                    <a:pt x="768" y="370"/>
                    <a:pt x="787" y="377"/>
                    <a:pt x="798" y="374"/>
                  </a:cubicBezTo>
                  <a:cubicBezTo>
                    <a:pt x="787" y="379"/>
                    <a:pt x="773" y="375"/>
                    <a:pt x="758" y="376"/>
                  </a:cubicBezTo>
                  <a:lnTo>
                    <a:pt x="759" y="376"/>
                  </a:lnTo>
                  <a:close/>
                  <a:moveTo>
                    <a:pt x="788" y="381"/>
                  </a:moveTo>
                  <a:cubicBezTo>
                    <a:pt x="790" y="378"/>
                    <a:pt x="795" y="381"/>
                    <a:pt x="800" y="380"/>
                  </a:cubicBezTo>
                  <a:cubicBezTo>
                    <a:pt x="798" y="383"/>
                    <a:pt x="791" y="381"/>
                    <a:pt x="787" y="381"/>
                  </a:cubicBezTo>
                  <a:lnTo>
                    <a:pt x="788" y="381"/>
                  </a:lnTo>
                  <a:close/>
                  <a:moveTo>
                    <a:pt x="802" y="393"/>
                  </a:moveTo>
                  <a:cubicBezTo>
                    <a:pt x="800" y="395"/>
                    <a:pt x="793" y="393"/>
                    <a:pt x="788" y="393"/>
                  </a:cubicBezTo>
                  <a:cubicBezTo>
                    <a:pt x="790" y="390"/>
                    <a:pt x="796" y="394"/>
                    <a:pt x="801" y="393"/>
                  </a:cubicBezTo>
                  <a:lnTo>
                    <a:pt x="802" y="393"/>
                  </a:lnTo>
                  <a:close/>
                  <a:moveTo>
                    <a:pt x="802" y="399"/>
                  </a:moveTo>
                  <a:cubicBezTo>
                    <a:pt x="800" y="399"/>
                    <a:pt x="797" y="399"/>
                    <a:pt x="796" y="399"/>
                  </a:cubicBezTo>
                  <a:cubicBezTo>
                    <a:pt x="795" y="399"/>
                    <a:pt x="802" y="397"/>
                    <a:pt x="801" y="400"/>
                  </a:cubicBezTo>
                  <a:lnTo>
                    <a:pt x="802" y="399"/>
                  </a:lnTo>
                  <a:close/>
                  <a:moveTo>
                    <a:pt x="770" y="391"/>
                  </a:moveTo>
                  <a:cubicBezTo>
                    <a:pt x="770" y="393"/>
                    <a:pt x="767" y="393"/>
                    <a:pt x="764" y="393"/>
                  </a:cubicBezTo>
                  <a:cubicBezTo>
                    <a:pt x="763" y="390"/>
                    <a:pt x="768" y="392"/>
                    <a:pt x="769" y="391"/>
                  </a:cubicBezTo>
                  <a:lnTo>
                    <a:pt x="770" y="391"/>
                  </a:lnTo>
                  <a:close/>
                  <a:moveTo>
                    <a:pt x="786" y="409"/>
                  </a:moveTo>
                  <a:cubicBezTo>
                    <a:pt x="777" y="411"/>
                    <a:pt x="768" y="411"/>
                    <a:pt x="760" y="409"/>
                  </a:cubicBezTo>
                  <a:cubicBezTo>
                    <a:pt x="768" y="408"/>
                    <a:pt x="777" y="408"/>
                    <a:pt x="785" y="409"/>
                  </a:cubicBezTo>
                  <a:lnTo>
                    <a:pt x="786" y="409"/>
                  </a:lnTo>
                  <a:close/>
                  <a:moveTo>
                    <a:pt x="782" y="414"/>
                  </a:moveTo>
                  <a:cubicBezTo>
                    <a:pt x="786" y="409"/>
                    <a:pt x="794" y="412"/>
                    <a:pt x="802" y="411"/>
                  </a:cubicBezTo>
                  <a:cubicBezTo>
                    <a:pt x="802" y="413"/>
                    <a:pt x="797" y="411"/>
                    <a:pt x="797" y="413"/>
                  </a:cubicBezTo>
                  <a:cubicBezTo>
                    <a:pt x="800" y="417"/>
                    <a:pt x="804" y="412"/>
                    <a:pt x="809" y="414"/>
                  </a:cubicBezTo>
                  <a:cubicBezTo>
                    <a:pt x="787" y="416"/>
                    <a:pt x="765" y="416"/>
                    <a:pt x="743" y="414"/>
                  </a:cubicBezTo>
                  <a:cubicBezTo>
                    <a:pt x="756" y="413"/>
                    <a:pt x="768" y="413"/>
                    <a:pt x="781" y="414"/>
                  </a:cubicBezTo>
                  <a:lnTo>
                    <a:pt x="782" y="414"/>
                  </a:lnTo>
                  <a:close/>
                  <a:moveTo>
                    <a:pt x="747" y="408"/>
                  </a:moveTo>
                  <a:cubicBezTo>
                    <a:pt x="743" y="410"/>
                    <a:pt x="738" y="407"/>
                    <a:pt x="735" y="408"/>
                  </a:cubicBezTo>
                  <a:cubicBezTo>
                    <a:pt x="735" y="405"/>
                    <a:pt x="744" y="407"/>
                    <a:pt x="746" y="408"/>
                  </a:cubicBezTo>
                  <a:lnTo>
                    <a:pt x="747" y="408"/>
                  </a:lnTo>
                  <a:close/>
                  <a:moveTo>
                    <a:pt x="729" y="408"/>
                  </a:moveTo>
                  <a:cubicBezTo>
                    <a:pt x="729" y="409"/>
                    <a:pt x="725" y="408"/>
                    <a:pt x="724" y="408"/>
                  </a:cubicBezTo>
                  <a:cubicBezTo>
                    <a:pt x="723" y="406"/>
                    <a:pt x="727" y="406"/>
                    <a:pt x="728" y="408"/>
                  </a:cubicBezTo>
                  <a:lnTo>
                    <a:pt x="729" y="408"/>
                  </a:lnTo>
                  <a:close/>
                  <a:moveTo>
                    <a:pt x="740" y="412"/>
                  </a:moveTo>
                  <a:cubicBezTo>
                    <a:pt x="729" y="413"/>
                    <a:pt x="719" y="414"/>
                    <a:pt x="708" y="413"/>
                  </a:cubicBezTo>
                  <a:cubicBezTo>
                    <a:pt x="717" y="415"/>
                    <a:pt x="725" y="416"/>
                    <a:pt x="734" y="417"/>
                  </a:cubicBezTo>
                  <a:cubicBezTo>
                    <a:pt x="721" y="418"/>
                    <a:pt x="708" y="418"/>
                    <a:pt x="695" y="416"/>
                  </a:cubicBezTo>
                  <a:cubicBezTo>
                    <a:pt x="698" y="414"/>
                    <a:pt x="700" y="414"/>
                    <a:pt x="703" y="414"/>
                  </a:cubicBezTo>
                  <a:cubicBezTo>
                    <a:pt x="701" y="409"/>
                    <a:pt x="684" y="411"/>
                    <a:pt x="676" y="411"/>
                  </a:cubicBezTo>
                  <a:cubicBezTo>
                    <a:pt x="681" y="413"/>
                    <a:pt x="686" y="415"/>
                    <a:pt x="691" y="416"/>
                  </a:cubicBezTo>
                  <a:cubicBezTo>
                    <a:pt x="687" y="417"/>
                    <a:pt x="681" y="415"/>
                    <a:pt x="676" y="416"/>
                  </a:cubicBezTo>
                  <a:cubicBezTo>
                    <a:pt x="677" y="412"/>
                    <a:pt x="670" y="414"/>
                    <a:pt x="671" y="411"/>
                  </a:cubicBezTo>
                  <a:cubicBezTo>
                    <a:pt x="668" y="412"/>
                    <a:pt x="667" y="411"/>
                    <a:pt x="663" y="411"/>
                  </a:cubicBezTo>
                  <a:cubicBezTo>
                    <a:pt x="673" y="405"/>
                    <a:pt x="685" y="411"/>
                    <a:pt x="695" y="411"/>
                  </a:cubicBezTo>
                  <a:cubicBezTo>
                    <a:pt x="697" y="411"/>
                    <a:pt x="692" y="408"/>
                    <a:pt x="695" y="408"/>
                  </a:cubicBezTo>
                  <a:cubicBezTo>
                    <a:pt x="697" y="408"/>
                    <a:pt x="697" y="407"/>
                    <a:pt x="698" y="408"/>
                  </a:cubicBezTo>
                  <a:cubicBezTo>
                    <a:pt x="699" y="409"/>
                    <a:pt x="697" y="409"/>
                    <a:pt x="697" y="410"/>
                  </a:cubicBezTo>
                  <a:cubicBezTo>
                    <a:pt x="709" y="408"/>
                    <a:pt x="727" y="411"/>
                    <a:pt x="739" y="412"/>
                  </a:cubicBezTo>
                  <a:lnTo>
                    <a:pt x="740" y="412"/>
                  </a:lnTo>
                  <a:close/>
                  <a:moveTo>
                    <a:pt x="714" y="406"/>
                  </a:moveTo>
                  <a:cubicBezTo>
                    <a:pt x="714" y="409"/>
                    <a:pt x="711" y="407"/>
                    <a:pt x="709" y="408"/>
                  </a:cubicBezTo>
                  <a:cubicBezTo>
                    <a:pt x="709" y="405"/>
                    <a:pt x="712" y="406"/>
                    <a:pt x="714" y="406"/>
                  </a:cubicBezTo>
                  <a:close/>
                  <a:moveTo>
                    <a:pt x="699" y="400"/>
                  </a:moveTo>
                  <a:cubicBezTo>
                    <a:pt x="698" y="401"/>
                    <a:pt x="695" y="400"/>
                    <a:pt x="695" y="400"/>
                  </a:cubicBezTo>
                  <a:cubicBezTo>
                    <a:pt x="691" y="398"/>
                    <a:pt x="708" y="400"/>
                    <a:pt x="699" y="400"/>
                  </a:cubicBezTo>
                  <a:close/>
                  <a:moveTo>
                    <a:pt x="693" y="400"/>
                  </a:moveTo>
                  <a:cubicBezTo>
                    <a:pt x="689" y="402"/>
                    <a:pt x="684" y="400"/>
                    <a:pt x="680" y="400"/>
                  </a:cubicBezTo>
                  <a:cubicBezTo>
                    <a:pt x="684" y="397"/>
                    <a:pt x="689" y="400"/>
                    <a:pt x="693" y="400"/>
                  </a:cubicBezTo>
                  <a:close/>
                  <a:moveTo>
                    <a:pt x="678" y="400"/>
                  </a:moveTo>
                  <a:cubicBezTo>
                    <a:pt x="665" y="400"/>
                    <a:pt x="659" y="397"/>
                    <a:pt x="643" y="396"/>
                  </a:cubicBezTo>
                  <a:cubicBezTo>
                    <a:pt x="655" y="395"/>
                    <a:pt x="667" y="396"/>
                    <a:pt x="678" y="400"/>
                  </a:cubicBezTo>
                  <a:close/>
                  <a:moveTo>
                    <a:pt x="657" y="408"/>
                  </a:moveTo>
                  <a:cubicBezTo>
                    <a:pt x="655" y="409"/>
                    <a:pt x="652" y="409"/>
                    <a:pt x="650" y="408"/>
                  </a:cubicBezTo>
                  <a:cubicBezTo>
                    <a:pt x="649" y="408"/>
                    <a:pt x="650" y="409"/>
                    <a:pt x="650" y="410"/>
                  </a:cubicBezTo>
                  <a:cubicBezTo>
                    <a:pt x="644" y="410"/>
                    <a:pt x="641" y="410"/>
                    <a:pt x="638" y="411"/>
                  </a:cubicBezTo>
                  <a:cubicBezTo>
                    <a:pt x="638" y="407"/>
                    <a:pt x="644" y="409"/>
                    <a:pt x="648" y="408"/>
                  </a:cubicBezTo>
                  <a:cubicBezTo>
                    <a:pt x="645" y="405"/>
                    <a:pt x="639" y="406"/>
                    <a:pt x="637" y="407"/>
                  </a:cubicBezTo>
                  <a:cubicBezTo>
                    <a:pt x="637" y="404"/>
                    <a:pt x="654" y="403"/>
                    <a:pt x="657" y="408"/>
                  </a:cubicBezTo>
                  <a:close/>
                  <a:moveTo>
                    <a:pt x="635" y="396"/>
                  </a:moveTo>
                  <a:cubicBezTo>
                    <a:pt x="633" y="397"/>
                    <a:pt x="631" y="396"/>
                    <a:pt x="627" y="396"/>
                  </a:cubicBezTo>
                  <a:cubicBezTo>
                    <a:pt x="627" y="393"/>
                    <a:pt x="634" y="395"/>
                    <a:pt x="635" y="395"/>
                  </a:cubicBezTo>
                  <a:lnTo>
                    <a:pt x="635" y="396"/>
                  </a:lnTo>
                  <a:close/>
                  <a:moveTo>
                    <a:pt x="625" y="403"/>
                  </a:moveTo>
                  <a:cubicBezTo>
                    <a:pt x="624" y="404"/>
                    <a:pt x="625" y="405"/>
                    <a:pt x="625" y="405"/>
                  </a:cubicBezTo>
                  <a:cubicBezTo>
                    <a:pt x="625" y="406"/>
                    <a:pt x="626" y="405"/>
                    <a:pt x="628" y="405"/>
                  </a:cubicBezTo>
                  <a:cubicBezTo>
                    <a:pt x="628" y="405"/>
                    <a:pt x="627" y="405"/>
                    <a:pt x="627" y="403"/>
                  </a:cubicBezTo>
                  <a:cubicBezTo>
                    <a:pt x="627" y="401"/>
                    <a:pt x="631" y="403"/>
                    <a:pt x="630" y="406"/>
                  </a:cubicBezTo>
                  <a:cubicBezTo>
                    <a:pt x="626" y="407"/>
                    <a:pt x="622" y="407"/>
                    <a:pt x="618" y="406"/>
                  </a:cubicBezTo>
                  <a:cubicBezTo>
                    <a:pt x="620" y="404"/>
                    <a:pt x="622" y="404"/>
                    <a:pt x="625" y="403"/>
                  </a:cubicBezTo>
                  <a:close/>
                  <a:moveTo>
                    <a:pt x="620" y="384"/>
                  </a:moveTo>
                  <a:cubicBezTo>
                    <a:pt x="614" y="384"/>
                    <a:pt x="609" y="383"/>
                    <a:pt x="603" y="382"/>
                  </a:cubicBezTo>
                  <a:cubicBezTo>
                    <a:pt x="609" y="381"/>
                    <a:pt x="615" y="381"/>
                    <a:pt x="620" y="384"/>
                  </a:cubicBezTo>
                  <a:close/>
                  <a:moveTo>
                    <a:pt x="601" y="381"/>
                  </a:moveTo>
                  <a:cubicBezTo>
                    <a:pt x="600" y="383"/>
                    <a:pt x="597" y="381"/>
                    <a:pt x="596" y="381"/>
                  </a:cubicBezTo>
                  <a:cubicBezTo>
                    <a:pt x="594" y="381"/>
                    <a:pt x="600" y="381"/>
                    <a:pt x="601" y="381"/>
                  </a:cubicBezTo>
                  <a:close/>
                  <a:moveTo>
                    <a:pt x="581" y="372"/>
                  </a:moveTo>
                  <a:cubicBezTo>
                    <a:pt x="583" y="374"/>
                    <a:pt x="578" y="376"/>
                    <a:pt x="577" y="374"/>
                  </a:cubicBezTo>
                  <a:cubicBezTo>
                    <a:pt x="576" y="372"/>
                    <a:pt x="581" y="375"/>
                    <a:pt x="581" y="372"/>
                  </a:cubicBezTo>
                  <a:close/>
                  <a:moveTo>
                    <a:pt x="569" y="372"/>
                  </a:moveTo>
                  <a:cubicBezTo>
                    <a:pt x="565" y="372"/>
                    <a:pt x="563" y="370"/>
                    <a:pt x="559" y="370"/>
                  </a:cubicBezTo>
                  <a:cubicBezTo>
                    <a:pt x="561" y="370"/>
                    <a:pt x="568" y="371"/>
                    <a:pt x="569" y="373"/>
                  </a:cubicBezTo>
                  <a:lnTo>
                    <a:pt x="569" y="372"/>
                  </a:lnTo>
                  <a:close/>
                  <a:moveTo>
                    <a:pt x="565" y="346"/>
                  </a:moveTo>
                  <a:cubicBezTo>
                    <a:pt x="562" y="346"/>
                    <a:pt x="558" y="347"/>
                    <a:pt x="555" y="348"/>
                  </a:cubicBezTo>
                  <a:cubicBezTo>
                    <a:pt x="555" y="349"/>
                    <a:pt x="556" y="350"/>
                    <a:pt x="557" y="351"/>
                  </a:cubicBezTo>
                  <a:cubicBezTo>
                    <a:pt x="559" y="348"/>
                    <a:pt x="562" y="351"/>
                    <a:pt x="565" y="351"/>
                  </a:cubicBezTo>
                  <a:cubicBezTo>
                    <a:pt x="565" y="350"/>
                    <a:pt x="563" y="351"/>
                    <a:pt x="562" y="350"/>
                  </a:cubicBezTo>
                  <a:cubicBezTo>
                    <a:pt x="562" y="348"/>
                    <a:pt x="564" y="350"/>
                    <a:pt x="567" y="350"/>
                  </a:cubicBezTo>
                  <a:cubicBezTo>
                    <a:pt x="567" y="352"/>
                    <a:pt x="566" y="352"/>
                    <a:pt x="565" y="354"/>
                  </a:cubicBezTo>
                  <a:cubicBezTo>
                    <a:pt x="560" y="354"/>
                    <a:pt x="559" y="351"/>
                    <a:pt x="553" y="353"/>
                  </a:cubicBezTo>
                  <a:cubicBezTo>
                    <a:pt x="553" y="351"/>
                    <a:pt x="555" y="353"/>
                    <a:pt x="555" y="350"/>
                  </a:cubicBezTo>
                  <a:cubicBezTo>
                    <a:pt x="551" y="352"/>
                    <a:pt x="543" y="350"/>
                    <a:pt x="537" y="350"/>
                  </a:cubicBezTo>
                  <a:cubicBezTo>
                    <a:pt x="542" y="349"/>
                    <a:pt x="547" y="349"/>
                    <a:pt x="552" y="350"/>
                  </a:cubicBezTo>
                  <a:cubicBezTo>
                    <a:pt x="552" y="344"/>
                    <a:pt x="544" y="350"/>
                    <a:pt x="539" y="345"/>
                  </a:cubicBezTo>
                  <a:cubicBezTo>
                    <a:pt x="541" y="344"/>
                    <a:pt x="545" y="345"/>
                    <a:pt x="545" y="343"/>
                  </a:cubicBezTo>
                  <a:cubicBezTo>
                    <a:pt x="546" y="340"/>
                    <a:pt x="547" y="344"/>
                    <a:pt x="548" y="344"/>
                  </a:cubicBezTo>
                  <a:cubicBezTo>
                    <a:pt x="552" y="343"/>
                    <a:pt x="555" y="343"/>
                    <a:pt x="558" y="345"/>
                  </a:cubicBezTo>
                  <a:cubicBezTo>
                    <a:pt x="562" y="345"/>
                    <a:pt x="577" y="348"/>
                    <a:pt x="565" y="347"/>
                  </a:cubicBezTo>
                  <a:lnTo>
                    <a:pt x="565" y="346"/>
                  </a:lnTo>
                  <a:close/>
                  <a:moveTo>
                    <a:pt x="553" y="368"/>
                  </a:moveTo>
                  <a:cubicBezTo>
                    <a:pt x="551" y="371"/>
                    <a:pt x="549" y="367"/>
                    <a:pt x="547" y="368"/>
                  </a:cubicBezTo>
                  <a:cubicBezTo>
                    <a:pt x="548" y="367"/>
                    <a:pt x="551" y="369"/>
                    <a:pt x="553" y="369"/>
                  </a:cubicBezTo>
                  <a:lnTo>
                    <a:pt x="553" y="368"/>
                  </a:lnTo>
                  <a:close/>
                  <a:moveTo>
                    <a:pt x="531" y="339"/>
                  </a:moveTo>
                  <a:cubicBezTo>
                    <a:pt x="530" y="339"/>
                    <a:pt x="529" y="337"/>
                    <a:pt x="528" y="336"/>
                  </a:cubicBezTo>
                  <a:cubicBezTo>
                    <a:pt x="530" y="334"/>
                    <a:pt x="534" y="337"/>
                    <a:pt x="538" y="337"/>
                  </a:cubicBezTo>
                  <a:cubicBezTo>
                    <a:pt x="537" y="340"/>
                    <a:pt x="531" y="337"/>
                    <a:pt x="531" y="340"/>
                  </a:cubicBezTo>
                  <a:lnTo>
                    <a:pt x="531" y="339"/>
                  </a:lnTo>
                  <a:close/>
                  <a:moveTo>
                    <a:pt x="517" y="329"/>
                  </a:moveTo>
                  <a:cubicBezTo>
                    <a:pt x="528" y="329"/>
                    <a:pt x="536" y="335"/>
                    <a:pt x="544" y="332"/>
                  </a:cubicBezTo>
                  <a:cubicBezTo>
                    <a:pt x="537" y="340"/>
                    <a:pt x="524" y="329"/>
                    <a:pt x="519" y="334"/>
                  </a:cubicBezTo>
                  <a:cubicBezTo>
                    <a:pt x="519" y="333"/>
                    <a:pt x="516" y="333"/>
                    <a:pt x="516" y="330"/>
                  </a:cubicBezTo>
                  <a:lnTo>
                    <a:pt x="517" y="329"/>
                  </a:lnTo>
                  <a:close/>
                  <a:moveTo>
                    <a:pt x="503" y="270"/>
                  </a:moveTo>
                  <a:cubicBezTo>
                    <a:pt x="503" y="267"/>
                    <a:pt x="509" y="270"/>
                    <a:pt x="511" y="270"/>
                  </a:cubicBezTo>
                  <a:cubicBezTo>
                    <a:pt x="509" y="274"/>
                    <a:pt x="507" y="270"/>
                    <a:pt x="503" y="271"/>
                  </a:cubicBezTo>
                  <a:lnTo>
                    <a:pt x="503" y="270"/>
                  </a:lnTo>
                  <a:close/>
                  <a:moveTo>
                    <a:pt x="503" y="273"/>
                  </a:moveTo>
                  <a:lnTo>
                    <a:pt x="503" y="272"/>
                  </a:lnTo>
                  <a:cubicBezTo>
                    <a:pt x="504" y="272"/>
                    <a:pt x="507" y="272"/>
                    <a:pt x="507" y="272"/>
                  </a:cubicBezTo>
                  <a:cubicBezTo>
                    <a:pt x="507" y="272"/>
                    <a:pt x="504" y="274"/>
                    <a:pt x="502" y="274"/>
                  </a:cubicBezTo>
                  <a:lnTo>
                    <a:pt x="503" y="273"/>
                  </a:lnTo>
                  <a:close/>
                  <a:moveTo>
                    <a:pt x="505" y="241"/>
                  </a:moveTo>
                  <a:cubicBezTo>
                    <a:pt x="507" y="239"/>
                    <a:pt x="511" y="241"/>
                    <a:pt x="512" y="241"/>
                  </a:cubicBezTo>
                  <a:cubicBezTo>
                    <a:pt x="510" y="244"/>
                    <a:pt x="507" y="242"/>
                    <a:pt x="504" y="242"/>
                  </a:cubicBezTo>
                  <a:lnTo>
                    <a:pt x="505" y="241"/>
                  </a:lnTo>
                  <a:close/>
                  <a:moveTo>
                    <a:pt x="514" y="312"/>
                  </a:moveTo>
                  <a:cubicBezTo>
                    <a:pt x="513" y="310"/>
                    <a:pt x="509" y="312"/>
                    <a:pt x="509" y="310"/>
                  </a:cubicBezTo>
                  <a:cubicBezTo>
                    <a:pt x="510" y="311"/>
                    <a:pt x="513" y="310"/>
                    <a:pt x="514" y="313"/>
                  </a:cubicBezTo>
                  <a:lnTo>
                    <a:pt x="514" y="312"/>
                  </a:lnTo>
                  <a:close/>
                  <a:moveTo>
                    <a:pt x="516" y="322"/>
                  </a:moveTo>
                  <a:cubicBezTo>
                    <a:pt x="514" y="322"/>
                    <a:pt x="513" y="321"/>
                    <a:pt x="511" y="322"/>
                  </a:cubicBezTo>
                  <a:cubicBezTo>
                    <a:pt x="510" y="320"/>
                    <a:pt x="516" y="321"/>
                    <a:pt x="515" y="323"/>
                  </a:cubicBezTo>
                  <a:lnTo>
                    <a:pt x="516" y="322"/>
                  </a:lnTo>
                  <a:close/>
                  <a:moveTo>
                    <a:pt x="512" y="297"/>
                  </a:moveTo>
                  <a:cubicBezTo>
                    <a:pt x="514" y="294"/>
                    <a:pt x="526" y="295"/>
                    <a:pt x="529" y="299"/>
                  </a:cubicBezTo>
                  <a:cubicBezTo>
                    <a:pt x="523" y="298"/>
                    <a:pt x="517" y="298"/>
                    <a:pt x="511" y="298"/>
                  </a:cubicBezTo>
                  <a:lnTo>
                    <a:pt x="512" y="297"/>
                  </a:lnTo>
                  <a:close/>
                  <a:moveTo>
                    <a:pt x="519" y="273"/>
                  </a:moveTo>
                  <a:cubicBezTo>
                    <a:pt x="518" y="275"/>
                    <a:pt x="516" y="272"/>
                    <a:pt x="514" y="273"/>
                  </a:cubicBezTo>
                  <a:cubicBezTo>
                    <a:pt x="513" y="271"/>
                    <a:pt x="516" y="273"/>
                    <a:pt x="518" y="274"/>
                  </a:cubicBezTo>
                  <a:lnTo>
                    <a:pt x="519" y="273"/>
                  </a:lnTo>
                  <a:close/>
                  <a:moveTo>
                    <a:pt x="514" y="270"/>
                  </a:moveTo>
                  <a:cubicBezTo>
                    <a:pt x="514" y="267"/>
                    <a:pt x="517" y="270"/>
                    <a:pt x="519" y="270"/>
                  </a:cubicBezTo>
                  <a:cubicBezTo>
                    <a:pt x="518" y="272"/>
                    <a:pt x="515" y="271"/>
                    <a:pt x="514" y="271"/>
                  </a:cubicBezTo>
                  <a:lnTo>
                    <a:pt x="514" y="270"/>
                  </a:lnTo>
                  <a:close/>
                  <a:moveTo>
                    <a:pt x="555" y="306"/>
                  </a:moveTo>
                  <a:cubicBezTo>
                    <a:pt x="556" y="307"/>
                    <a:pt x="560" y="306"/>
                    <a:pt x="561" y="307"/>
                  </a:cubicBezTo>
                  <a:cubicBezTo>
                    <a:pt x="562" y="309"/>
                    <a:pt x="556" y="309"/>
                    <a:pt x="553" y="307"/>
                  </a:cubicBezTo>
                  <a:cubicBezTo>
                    <a:pt x="553" y="306"/>
                    <a:pt x="555" y="310"/>
                    <a:pt x="555" y="307"/>
                  </a:cubicBezTo>
                  <a:lnTo>
                    <a:pt x="555" y="306"/>
                  </a:lnTo>
                  <a:close/>
                  <a:moveTo>
                    <a:pt x="542" y="304"/>
                  </a:moveTo>
                  <a:cubicBezTo>
                    <a:pt x="543" y="302"/>
                    <a:pt x="550" y="304"/>
                    <a:pt x="554" y="304"/>
                  </a:cubicBezTo>
                  <a:cubicBezTo>
                    <a:pt x="552" y="309"/>
                    <a:pt x="544" y="306"/>
                    <a:pt x="541" y="306"/>
                  </a:cubicBezTo>
                  <a:lnTo>
                    <a:pt x="542" y="304"/>
                  </a:lnTo>
                  <a:close/>
                  <a:moveTo>
                    <a:pt x="530" y="296"/>
                  </a:moveTo>
                  <a:cubicBezTo>
                    <a:pt x="536" y="297"/>
                    <a:pt x="541" y="298"/>
                    <a:pt x="546" y="299"/>
                  </a:cubicBezTo>
                  <a:cubicBezTo>
                    <a:pt x="540" y="301"/>
                    <a:pt x="534" y="300"/>
                    <a:pt x="529" y="298"/>
                  </a:cubicBezTo>
                  <a:lnTo>
                    <a:pt x="530" y="296"/>
                  </a:lnTo>
                  <a:close/>
                  <a:moveTo>
                    <a:pt x="559" y="320"/>
                  </a:moveTo>
                  <a:lnTo>
                    <a:pt x="563" y="320"/>
                  </a:lnTo>
                  <a:cubicBezTo>
                    <a:pt x="547" y="320"/>
                    <a:pt x="532" y="318"/>
                    <a:pt x="518" y="314"/>
                  </a:cubicBezTo>
                  <a:cubicBezTo>
                    <a:pt x="532" y="312"/>
                    <a:pt x="546" y="314"/>
                    <a:pt x="559" y="320"/>
                  </a:cubicBezTo>
                  <a:close/>
                  <a:moveTo>
                    <a:pt x="563" y="307"/>
                  </a:moveTo>
                  <a:lnTo>
                    <a:pt x="569" y="307"/>
                  </a:lnTo>
                  <a:cubicBezTo>
                    <a:pt x="567" y="309"/>
                    <a:pt x="565" y="308"/>
                    <a:pt x="565" y="311"/>
                  </a:cubicBezTo>
                  <a:cubicBezTo>
                    <a:pt x="564" y="309"/>
                    <a:pt x="564" y="311"/>
                    <a:pt x="562" y="311"/>
                  </a:cubicBezTo>
                  <a:cubicBezTo>
                    <a:pt x="559" y="311"/>
                    <a:pt x="563" y="309"/>
                    <a:pt x="562" y="306"/>
                  </a:cubicBezTo>
                  <a:lnTo>
                    <a:pt x="563" y="307"/>
                  </a:lnTo>
                  <a:close/>
                  <a:moveTo>
                    <a:pt x="569" y="317"/>
                  </a:moveTo>
                  <a:cubicBezTo>
                    <a:pt x="569" y="319"/>
                    <a:pt x="566" y="317"/>
                    <a:pt x="564" y="317"/>
                  </a:cubicBezTo>
                  <a:cubicBezTo>
                    <a:pt x="564" y="316"/>
                    <a:pt x="568" y="316"/>
                    <a:pt x="569" y="317"/>
                  </a:cubicBezTo>
                  <a:close/>
                  <a:moveTo>
                    <a:pt x="562" y="332"/>
                  </a:moveTo>
                  <a:cubicBezTo>
                    <a:pt x="550" y="332"/>
                    <a:pt x="537" y="331"/>
                    <a:pt x="525" y="329"/>
                  </a:cubicBezTo>
                  <a:cubicBezTo>
                    <a:pt x="525" y="325"/>
                    <a:pt x="521" y="327"/>
                    <a:pt x="518" y="325"/>
                  </a:cubicBezTo>
                  <a:lnTo>
                    <a:pt x="518" y="323"/>
                  </a:lnTo>
                  <a:cubicBezTo>
                    <a:pt x="524" y="323"/>
                    <a:pt x="532" y="327"/>
                    <a:pt x="540" y="328"/>
                  </a:cubicBezTo>
                  <a:cubicBezTo>
                    <a:pt x="548" y="329"/>
                    <a:pt x="557" y="325"/>
                    <a:pt x="562" y="332"/>
                  </a:cubicBezTo>
                  <a:close/>
                  <a:moveTo>
                    <a:pt x="561" y="338"/>
                  </a:moveTo>
                  <a:cubicBezTo>
                    <a:pt x="559" y="341"/>
                    <a:pt x="555" y="340"/>
                    <a:pt x="551" y="340"/>
                  </a:cubicBezTo>
                  <a:cubicBezTo>
                    <a:pt x="551" y="336"/>
                    <a:pt x="554" y="340"/>
                    <a:pt x="557" y="338"/>
                  </a:cubicBezTo>
                  <a:cubicBezTo>
                    <a:pt x="560" y="337"/>
                    <a:pt x="557" y="337"/>
                    <a:pt x="557" y="337"/>
                  </a:cubicBezTo>
                  <a:cubicBezTo>
                    <a:pt x="567" y="336"/>
                    <a:pt x="577" y="337"/>
                    <a:pt x="586" y="340"/>
                  </a:cubicBezTo>
                  <a:cubicBezTo>
                    <a:pt x="577" y="341"/>
                    <a:pt x="569" y="340"/>
                    <a:pt x="560" y="338"/>
                  </a:cubicBezTo>
                  <a:lnTo>
                    <a:pt x="561" y="338"/>
                  </a:lnTo>
                  <a:close/>
                  <a:moveTo>
                    <a:pt x="569" y="333"/>
                  </a:moveTo>
                  <a:cubicBezTo>
                    <a:pt x="574" y="330"/>
                    <a:pt x="584" y="333"/>
                    <a:pt x="590" y="335"/>
                  </a:cubicBezTo>
                  <a:cubicBezTo>
                    <a:pt x="583" y="335"/>
                    <a:pt x="575" y="335"/>
                    <a:pt x="568" y="333"/>
                  </a:cubicBezTo>
                  <a:lnTo>
                    <a:pt x="569" y="333"/>
                  </a:lnTo>
                  <a:close/>
                  <a:moveTo>
                    <a:pt x="605" y="297"/>
                  </a:moveTo>
                  <a:cubicBezTo>
                    <a:pt x="602" y="297"/>
                    <a:pt x="600" y="297"/>
                    <a:pt x="599" y="297"/>
                  </a:cubicBezTo>
                  <a:cubicBezTo>
                    <a:pt x="598" y="297"/>
                    <a:pt x="605" y="293"/>
                    <a:pt x="605" y="297"/>
                  </a:cubicBezTo>
                  <a:close/>
                  <a:moveTo>
                    <a:pt x="602" y="344"/>
                  </a:moveTo>
                  <a:cubicBezTo>
                    <a:pt x="598" y="344"/>
                    <a:pt x="594" y="343"/>
                    <a:pt x="587" y="342"/>
                  </a:cubicBezTo>
                  <a:cubicBezTo>
                    <a:pt x="592" y="340"/>
                    <a:pt x="597" y="341"/>
                    <a:pt x="601" y="344"/>
                  </a:cubicBezTo>
                  <a:lnTo>
                    <a:pt x="602" y="344"/>
                  </a:lnTo>
                  <a:close/>
                  <a:moveTo>
                    <a:pt x="597" y="296"/>
                  </a:moveTo>
                  <a:cubicBezTo>
                    <a:pt x="595" y="300"/>
                    <a:pt x="589" y="296"/>
                    <a:pt x="587" y="296"/>
                  </a:cubicBezTo>
                  <a:cubicBezTo>
                    <a:pt x="590" y="295"/>
                    <a:pt x="594" y="295"/>
                    <a:pt x="597" y="296"/>
                  </a:cubicBezTo>
                  <a:close/>
                  <a:moveTo>
                    <a:pt x="594" y="288"/>
                  </a:moveTo>
                  <a:cubicBezTo>
                    <a:pt x="592" y="291"/>
                    <a:pt x="588" y="289"/>
                    <a:pt x="584" y="288"/>
                  </a:cubicBezTo>
                  <a:cubicBezTo>
                    <a:pt x="586" y="285"/>
                    <a:pt x="590" y="290"/>
                    <a:pt x="594" y="288"/>
                  </a:cubicBezTo>
                  <a:close/>
                  <a:moveTo>
                    <a:pt x="589" y="297"/>
                  </a:moveTo>
                  <a:lnTo>
                    <a:pt x="589" y="301"/>
                  </a:lnTo>
                  <a:cubicBezTo>
                    <a:pt x="587" y="301"/>
                    <a:pt x="584" y="301"/>
                    <a:pt x="582" y="301"/>
                  </a:cubicBezTo>
                  <a:cubicBezTo>
                    <a:pt x="583" y="297"/>
                    <a:pt x="587" y="297"/>
                    <a:pt x="589" y="298"/>
                  </a:cubicBezTo>
                  <a:lnTo>
                    <a:pt x="589" y="297"/>
                  </a:lnTo>
                  <a:close/>
                  <a:moveTo>
                    <a:pt x="570" y="279"/>
                  </a:moveTo>
                  <a:cubicBezTo>
                    <a:pt x="570" y="283"/>
                    <a:pt x="562" y="280"/>
                    <a:pt x="559" y="279"/>
                  </a:cubicBezTo>
                  <a:cubicBezTo>
                    <a:pt x="563" y="279"/>
                    <a:pt x="566" y="279"/>
                    <a:pt x="570" y="280"/>
                  </a:cubicBezTo>
                  <a:lnTo>
                    <a:pt x="570" y="279"/>
                  </a:lnTo>
                  <a:close/>
                  <a:moveTo>
                    <a:pt x="577" y="295"/>
                  </a:moveTo>
                  <a:cubicBezTo>
                    <a:pt x="579" y="295"/>
                    <a:pt x="578" y="290"/>
                    <a:pt x="581" y="293"/>
                  </a:cubicBezTo>
                  <a:cubicBezTo>
                    <a:pt x="581" y="294"/>
                    <a:pt x="578" y="294"/>
                    <a:pt x="581" y="296"/>
                  </a:cubicBezTo>
                  <a:cubicBezTo>
                    <a:pt x="579" y="298"/>
                    <a:pt x="577" y="297"/>
                    <a:pt x="579" y="300"/>
                  </a:cubicBezTo>
                  <a:lnTo>
                    <a:pt x="577" y="300"/>
                  </a:lnTo>
                  <a:cubicBezTo>
                    <a:pt x="574" y="300"/>
                    <a:pt x="577" y="300"/>
                    <a:pt x="577" y="298"/>
                  </a:cubicBezTo>
                  <a:cubicBezTo>
                    <a:pt x="577" y="295"/>
                    <a:pt x="570" y="300"/>
                    <a:pt x="571" y="296"/>
                  </a:cubicBezTo>
                  <a:cubicBezTo>
                    <a:pt x="561" y="296"/>
                    <a:pt x="551" y="293"/>
                    <a:pt x="541" y="289"/>
                  </a:cubicBezTo>
                  <a:cubicBezTo>
                    <a:pt x="551" y="290"/>
                    <a:pt x="565" y="294"/>
                    <a:pt x="577" y="295"/>
                  </a:cubicBezTo>
                  <a:close/>
                  <a:moveTo>
                    <a:pt x="552" y="273"/>
                  </a:moveTo>
                  <a:cubicBezTo>
                    <a:pt x="548" y="273"/>
                    <a:pt x="543" y="273"/>
                    <a:pt x="539" y="272"/>
                  </a:cubicBezTo>
                  <a:cubicBezTo>
                    <a:pt x="541" y="269"/>
                    <a:pt x="551" y="271"/>
                    <a:pt x="552" y="273"/>
                  </a:cubicBezTo>
                  <a:close/>
                  <a:moveTo>
                    <a:pt x="525" y="248"/>
                  </a:moveTo>
                  <a:cubicBezTo>
                    <a:pt x="525" y="244"/>
                    <a:pt x="522" y="247"/>
                    <a:pt x="523" y="245"/>
                  </a:cubicBezTo>
                  <a:cubicBezTo>
                    <a:pt x="527" y="247"/>
                    <a:pt x="533" y="247"/>
                    <a:pt x="538" y="245"/>
                  </a:cubicBezTo>
                  <a:cubicBezTo>
                    <a:pt x="538" y="246"/>
                    <a:pt x="536" y="245"/>
                    <a:pt x="536" y="246"/>
                  </a:cubicBezTo>
                  <a:cubicBezTo>
                    <a:pt x="548" y="250"/>
                    <a:pt x="563" y="251"/>
                    <a:pt x="577" y="255"/>
                  </a:cubicBezTo>
                  <a:cubicBezTo>
                    <a:pt x="576" y="257"/>
                    <a:pt x="572" y="253"/>
                    <a:pt x="570" y="255"/>
                  </a:cubicBezTo>
                  <a:cubicBezTo>
                    <a:pt x="584" y="257"/>
                    <a:pt x="594" y="258"/>
                    <a:pt x="609" y="260"/>
                  </a:cubicBezTo>
                  <a:cubicBezTo>
                    <a:pt x="593" y="260"/>
                    <a:pt x="573" y="260"/>
                    <a:pt x="565" y="252"/>
                  </a:cubicBezTo>
                  <a:cubicBezTo>
                    <a:pt x="553" y="253"/>
                    <a:pt x="538" y="250"/>
                    <a:pt x="525" y="248"/>
                  </a:cubicBezTo>
                  <a:close/>
                  <a:moveTo>
                    <a:pt x="527" y="210"/>
                  </a:moveTo>
                  <a:cubicBezTo>
                    <a:pt x="527" y="212"/>
                    <a:pt x="529" y="210"/>
                    <a:pt x="528" y="213"/>
                  </a:cubicBezTo>
                  <a:cubicBezTo>
                    <a:pt x="524" y="213"/>
                    <a:pt x="526" y="208"/>
                    <a:pt x="522" y="209"/>
                  </a:cubicBezTo>
                  <a:cubicBezTo>
                    <a:pt x="525" y="207"/>
                    <a:pt x="526" y="209"/>
                    <a:pt x="529" y="209"/>
                  </a:cubicBezTo>
                  <a:cubicBezTo>
                    <a:pt x="529" y="210"/>
                    <a:pt x="527" y="211"/>
                    <a:pt x="527" y="209"/>
                  </a:cubicBezTo>
                  <a:cubicBezTo>
                    <a:pt x="528" y="206"/>
                    <a:pt x="527" y="208"/>
                    <a:pt x="527" y="210"/>
                  </a:cubicBezTo>
                  <a:close/>
                  <a:moveTo>
                    <a:pt x="569" y="218"/>
                  </a:moveTo>
                  <a:cubicBezTo>
                    <a:pt x="567" y="220"/>
                    <a:pt x="564" y="217"/>
                    <a:pt x="559" y="217"/>
                  </a:cubicBezTo>
                  <a:cubicBezTo>
                    <a:pt x="549" y="217"/>
                    <a:pt x="540" y="216"/>
                    <a:pt x="530" y="213"/>
                  </a:cubicBezTo>
                  <a:cubicBezTo>
                    <a:pt x="530" y="212"/>
                    <a:pt x="530" y="211"/>
                    <a:pt x="530" y="210"/>
                  </a:cubicBezTo>
                  <a:cubicBezTo>
                    <a:pt x="532" y="210"/>
                    <a:pt x="535" y="210"/>
                    <a:pt x="538" y="210"/>
                  </a:cubicBezTo>
                  <a:cubicBezTo>
                    <a:pt x="538" y="213"/>
                    <a:pt x="532" y="210"/>
                    <a:pt x="532" y="213"/>
                  </a:cubicBezTo>
                  <a:cubicBezTo>
                    <a:pt x="545" y="215"/>
                    <a:pt x="555" y="214"/>
                    <a:pt x="569" y="218"/>
                  </a:cubicBezTo>
                  <a:close/>
                  <a:moveTo>
                    <a:pt x="595" y="223"/>
                  </a:moveTo>
                  <a:cubicBezTo>
                    <a:pt x="589" y="224"/>
                    <a:pt x="583" y="223"/>
                    <a:pt x="577" y="222"/>
                  </a:cubicBezTo>
                  <a:cubicBezTo>
                    <a:pt x="582" y="220"/>
                    <a:pt x="589" y="223"/>
                    <a:pt x="595" y="223"/>
                  </a:cubicBezTo>
                  <a:close/>
                  <a:moveTo>
                    <a:pt x="587" y="220"/>
                  </a:moveTo>
                  <a:cubicBezTo>
                    <a:pt x="587" y="219"/>
                    <a:pt x="594" y="218"/>
                    <a:pt x="594" y="220"/>
                  </a:cubicBezTo>
                  <a:cubicBezTo>
                    <a:pt x="593" y="222"/>
                    <a:pt x="590" y="220"/>
                    <a:pt x="587" y="220"/>
                  </a:cubicBezTo>
                  <a:close/>
                  <a:moveTo>
                    <a:pt x="630" y="233"/>
                  </a:moveTo>
                  <a:cubicBezTo>
                    <a:pt x="632" y="233"/>
                    <a:pt x="632" y="231"/>
                    <a:pt x="633" y="230"/>
                  </a:cubicBezTo>
                  <a:cubicBezTo>
                    <a:pt x="642" y="232"/>
                    <a:pt x="651" y="234"/>
                    <a:pt x="659" y="234"/>
                  </a:cubicBezTo>
                  <a:cubicBezTo>
                    <a:pt x="650" y="238"/>
                    <a:pt x="642" y="233"/>
                    <a:pt x="633" y="232"/>
                  </a:cubicBezTo>
                  <a:cubicBezTo>
                    <a:pt x="633" y="234"/>
                    <a:pt x="636" y="233"/>
                    <a:pt x="638" y="233"/>
                  </a:cubicBezTo>
                  <a:cubicBezTo>
                    <a:pt x="634" y="236"/>
                    <a:pt x="627" y="233"/>
                    <a:pt x="622" y="232"/>
                  </a:cubicBezTo>
                  <a:cubicBezTo>
                    <a:pt x="624" y="229"/>
                    <a:pt x="625" y="231"/>
                    <a:pt x="629" y="230"/>
                  </a:cubicBezTo>
                  <a:cubicBezTo>
                    <a:pt x="629" y="232"/>
                    <a:pt x="627" y="232"/>
                    <a:pt x="629" y="233"/>
                  </a:cubicBezTo>
                  <a:lnTo>
                    <a:pt x="630" y="233"/>
                  </a:lnTo>
                  <a:close/>
                  <a:moveTo>
                    <a:pt x="635" y="227"/>
                  </a:moveTo>
                  <a:cubicBezTo>
                    <a:pt x="639" y="226"/>
                    <a:pt x="644" y="226"/>
                    <a:pt x="648" y="229"/>
                  </a:cubicBezTo>
                  <a:cubicBezTo>
                    <a:pt x="644" y="228"/>
                    <a:pt x="639" y="228"/>
                    <a:pt x="634" y="227"/>
                  </a:cubicBezTo>
                  <a:lnTo>
                    <a:pt x="635" y="227"/>
                  </a:lnTo>
                  <a:close/>
                  <a:moveTo>
                    <a:pt x="649" y="229"/>
                  </a:moveTo>
                  <a:cubicBezTo>
                    <a:pt x="668" y="229"/>
                    <a:pt x="686" y="232"/>
                    <a:pt x="704" y="237"/>
                  </a:cubicBezTo>
                  <a:cubicBezTo>
                    <a:pt x="685" y="236"/>
                    <a:pt x="667" y="233"/>
                    <a:pt x="649" y="229"/>
                  </a:cubicBezTo>
                  <a:close/>
                  <a:moveTo>
                    <a:pt x="633" y="259"/>
                  </a:moveTo>
                  <a:cubicBezTo>
                    <a:pt x="631" y="260"/>
                    <a:pt x="628" y="260"/>
                    <a:pt x="626" y="259"/>
                  </a:cubicBezTo>
                  <a:cubicBezTo>
                    <a:pt x="626" y="256"/>
                    <a:pt x="633" y="256"/>
                    <a:pt x="633" y="259"/>
                  </a:cubicBezTo>
                  <a:close/>
                  <a:moveTo>
                    <a:pt x="626" y="243"/>
                  </a:moveTo>
                  <a:cubicBezTo>
                    <a:pt x="620" y="245"/>
                    <a:pt x="614" y="241"/>
                    <a:pt x="606" y="243"/>
                  </a:cubicBezTo>
                  <a:cubicBezTo>
                    <a:pt x="611" y="239"/>
                    <a:pt x="619" y="243"/>
                    <a:pt x="626" y="243"/>
                  </a:cubicBezTo>
                  <a:close/>
                  <a:moveTo>
                    <a:pt x="615" y="232"/>
                  </a:moveTo>
                  <a:cubicBezTo>
                    <a:pt x="615" y="231"/>
                    <a:pt x="619" y="232"/>
                    <a:pt x="621" y="232"/>
                  </a:cubicBezTo>
                  <a:cubicBezTo>
                    <a:pt x="620" y="234"/>
                    <a:pt x="617" y="232"/>
                    <a:pt x="615" y="232"/>
                  </a:cubicBezTo>
                  <a:close/>
                  <a:moveTo>
                    <a:pt x="610" y="229"/>
                  </a:moveTo>
                  <a:cubicBezTo>
                    <a:pt x="610" y="225"/>
                    <a:pt x="620" y="227"/>
                    <a:pt x="620" y="229"/>
                  </a:cubicBezTo>
                  <a:cubicBezTo>
                    <a:pt x="617" y="229"/>
                    <a:pt x="613" y="227"/>
                    <a:pt x="610" y="229"/>
                  </a:cubicBezTo>
                  <a:close/>
                  <a:moveTo>
                    <a:pt x="598" y="222"/>
                  </a:moveTo>
                  <a:cubicBezTo>
                    <a:pt x="602" y="222"/>
                    <a:pt x="607" y="222"/>
                    <a:pt x="611" y="225"/>
                  </a:cubicBezTo>
                  <a:cubicBezTo>
                    <a:pt x="606" y="224"/>
                    <a:pt x="602" y="223"/>
                    <a:pt x="598" y="222"/>
                  </a:cubicBezTo>
                  <a:close/>
                  <a:moveTo>
                    <a:pt x="608" y="230"/>
                  </a:moveTo>
                  <a:cubicBezTo>
                    <a:pt x="605" y="233"/>
                    <a:pt x="601" y="230"/>
                    <a:pt x="598" y="230"/>
                  </a:cubicBezTo>
                  <a:cubicBezTo>
                    <a:pt x="599" y="227"/>
                    <a:pt x="604" y="231"/>
                    <a:pt x="608" y="230"/>
                  </a:cubicBezTo>
                  <a:close/>
                  <a:moveTo>
                    <a:pt x="601" y="236"/>
                  </a:moveTo>
                  <a:cubicBezTo>
                    <a:pt x="598" y="236"/>
                    <a:pt x="598" y="235"/>
                    <a:pt x="595" y="236"/>
                  </a:cubicBezTo>
                  <a:cubicBezTo>
                    <a:pt x="595" y="234"/>
                    <a:pt x="601" y="233"/>
                    <a:pt x="601" y="236"/>
                  </a:cubicBezTo>
                  <a:close/>
                  <a:moveTo>
                    <a:pt x="599" y="240"/>
                  </a:moveTo>
                  <a:cubicBezTo>
                    <a:pt x="596" y="240"/>
                    <a:pt x="595" y="239"/>
                    <a:pt x="591" y="240"/>
                  </a:cubicBezTo>
                  <a:cubicBezTo>
                    <a:pt x="590" y="238"/>
                    <a:pt x="599" y="238"/>
                    <a:pt x="599" y="240"/>
                  </a:cubicBezTo>
                  <a:close/>
                  <a:moveTo>
                    <a:pt x="572" y="217"/>
                  </a:moveTo>
                  <a:cubicBezTo>
                    <a:pt x="572" y="214"/>
                    <a:pt x="575" y="217"/>
                    <a:pt x="577" y="217"/>
                  </a:cubicBezTo>
                  <a:cubicBezTo>
                    <a:pt x="577" y="218"/>
                    <a:pt x="574" y="216"/>
                    <a:pt x="572" y="217"/>
                  </a:cubicBezTo>
                  <a:close/>
                  <a:moveTo>
                    <a:pt x="596" y="254"/>
                  </a:moveTo>
                  <a:cubicBezTo>
                    <a:pt x="595" y="255"/>
                    <a:pt x="596" y="255"/>
                    <a:pt x="596" y="256"/>
                  </a:cubicBezTo>
                  <a:lnTo>
                    <a:pt x="598" y="256"/>
                  </a:lnTo>
                  <a:cubicBezTo>
                    <a:pt x="598" y="256"/>
                    <a:pt x="597" y="256"/>
                    <a:pt x="596" y="256"/>
                  </a:cubicBezTo>
                  <a:cubicBezTo>
                    <a:pt x="586" y="256"/>
                    <a:pt x="571" y="251"/>
                    <a:pt x="560" y="249"/>
                  </a:cubicBezTo>
                  <a:cubicBezTo>
                    <a:pt x="572" y="249"/>
                    <a:pt x="584" y="251"/>
                    <a:pt x="596" y="253"/>
                  </a:cubicBezTo>
                  <a:lnTo>
                    <a:pt x="596" y="254"/>
                  </a:lnTo>
                  <a:close/>
                  <a:moveTo>
                    <a:pt x="567" y="215"/>
                  </a:moveTo>
                  <a:cubicBezTo>
                    <a:pt x="567" y="214"/>
                    <a:pt x="571" y="215"/>
                    <a:pt x="572" y="215"/>
                  </a:cubicBezTo>
                  <a:cubicBezTo>
                    <a:pt x="572" y="215"/>
                    <a:pt x="568" y="216"/>
                    <a:pt x="567" y="215"/>
                  </a:cubicBezTo>
                  <a:close/>
                  <a:moveTo>
                    <a:pt x="548" y="256"/>
                  </a:moveTo>
                  <a:cubicBezTo>
                    <a:pt x="554" y="255"/>
                    <a:pt x="561" y="255"/>
                    <a:pt x="567" y="256"/>
                  </a:cubicBezTo>
                  <a:cubicBezTo>
                    <a:pt x="563" y="261"/>
                    <a:pt x="553" y="256"/>
                    <a:pt x="548" y="256"/>
                  </a:cubicBezTo>
                  <a:close/>
                  <a:moveTo>
                    <a:pt x="577" y="266"/>
                  </a:moveTo>
                  <a:cubicBezTo>
                    <a:pt x="586" y="264"/>
                    <a:pt x="595" y="265"/>
                    <a:pt x="604" y="267"/>
                  </a:cubicBezTo>
                  <a:cubicBezTo>
                    <a:pt x="601" y="271"/>
                    <a:pt x="585" y="264"/>
                    <a:pt x="577" y="265"/>
                  </a:cubicBezTo>
                  <a:lnTo>
                    <a:pt x="577" y="266"/>
                  </a:lnTo>
                  <a:close/>
                  <a:moveTo>
                    <a:pt x="606" y="270"/>
                  </a:moveTo>
                  <a:cubicBezTo>
                    <a:pt x="606" y="267"/>
                    <a:pt x="611" y="270"/>
                    <a:pt x="613" y="270"/>
                  </a:cubicBezTo>
                  <a:cubicBezTo>
                    <a:pt x="614" y="271"/>
                    <a:pt x="608" y="269"/>
                    <a:pt x="606" y="270"/>
                  </a:cubicBezTo>
                  <a:close/>
                  <a:moveTo>
                    <a:pt x="611" y="276"/>
                  </a:moveTo>
                  <a:cubicBezTo>
                    <a:pt x="614" y="275"/>
                    <a:pt x="622" y="275"/>
                    <a:pt x="623" y="278"/>
                  </a:cubicBezTo>
                  <a:cubicBezTo>
                    <a:pt x="619" y="275"/>
                    <a:pt x="615" y="278"/>
                    <a:pt x="611" y="275"/>
                  </a:cubicBezTo>
                  <a:lnTo>
                    <a:pt x="611" y="276"/>
                  </a:lnTo>
                  <a:close/>
                  <a:moveTo>
                    <a:pt x="620" y="255"/>
                  </a:moveTo>
                  <a:cubicBezTo>
                    <a:pt x="623" y="253"/>
                    <a:pt x="627" y="255"/>
                    <a:pt x="630" y="255"/>
                  </a:cubicBezTo>
                  <a:cubicBezTo>
                    <a:pt x="626" y="256"/>
                    <a:pt x="624" y="255"/>
                    <a:pt x="620" y="254"/>
                  </a:cubicBezTo>
                  <a:lnTo>
                    <a:pt x="620" y="255"/>
                  </a:lnTo>
                  <a:close/>
                  <a:moveTo>
                    <a:pt x="625" y="270"/>
                  </a:moveTo>
                  <a:cubicBezTo>
                    <a:pt x="629" y="266"/>
                    <a:pt x="635" y="270"/>
                    <a:pt x="638" y="270"/>
                  </a:cubicBezTo>
                  <a:cubicBezTo>
                    <a:pt x="635" y="272"/>
                    <a:pt x="627" y="269"/>
                    <a:pt x="625" y="269"/>
                  </a:cubicBezTo>
                  <a:lnTo>
                    <a:pt x="625" y="270"/>
                  </a:lnTo>
                  <a:close/>
                  <a:moveTo>
                    <a:pt x="641" y="262"/>
                  </a:moveTo>
                  <a:cubicBezTo>
                    <a:pt x="639" y="262"/>
                    <a:pt x="638" y="260"/>
                    <a:pt x="634" y="261"/>
                  </a:cubicBezTo>
                  <a:cubicBezTo>
                    <a:pt x="634" y="260"/>
                    <a:pt x="636" y="261"/>
                    <a:pt x="636" y="259"/>
                  </a:cubicBezTo>
                  <a:cubicBezTo>
                    <a:pt x="636" y="258"/>
                    <a:pt x="647" y="262"/>
                    <a:pt x="640" y="261"/>
                  </a:cubicBezTo>
                  <a:lnTo>
                    <a:pt x="641" y="262"/>
                  </a:lnTo>
                  <a:close/>
                  <a:moveTo>
                    <a:pt x="636" y="248"/>
                  </a:moveTo>
                  <a:cubicBezTo>
                    <a:pt x="636" y="246"/>
                    <a:pt x="638" y="246"/>
                    <a:pt x="640" y="246"/>
                  </a:cubicBezTo>
                  <a:cubicBezTo>
                    <a:pt x="638" y="248"/>
                    <a:pt x="638" y="247"/>
                    <a:pt x="635" y="247"/>
                  </a:cubicBezTo>
                  <a:lnTo>
                    <a:pt x="636" y="248"/>
                  </a:lnTo>
                  <a:close/>
                  <a:moveTo>
                    <a:pt x="634" y="239"/>
                  </a:moveTo>
                  <a:cubicBezTo>
                    <a:pt x="638" y="237"/>
                    <a:pt x="646" y="240"/>
                    <a:pt x="653" y="239"/>
                  </a:cubicBezTo>
                  <a:cubicBezTo>
                    <a:pt x="652" y="240"/>
                    <a:pt x="651" y="241"/>
                    <a:pt x="650" y="242"/>
                  </a:cubicBezTo>
                  <a:cubicBezTo>
                    <a:pt x="642" y="240"/>
                    <a:pt x="639" y="239"/>
                    <a:pt x="634" y="239"/>
                  </a:cubicBezTo>
                  <a:close/>
                  <a:moveTo>
                    <a:pt x="650" y="271"/>
                  </a:moveTo>
                  <a:cubicBezTo>
                    <a:pt x="650" y="270"/>
                    <a:pt x="653" y="271"/>
                    <a:pt x="654" y="271"/>
                  </a:cubicBezTo>
                  <a:cubicBezTo>
                    <a:pt x="656" y="271"/>
                    <a:pt x="650" y="271"/>
                    <a:pt x="649" y="270"/>
                  </a:cubicBezTo>
                  <a:lnTo>
                    <a:pt x="650" y="271"/>
                  </a:lnTo>
                  <a:close/>
                  <a:moveTo>
                    <a:pt x="672" y="274"/>
                  </a:moveTo>
                  <a:cubicBezTo>
                    <a:pt x="681" y="274"/>
                    <a:pt x="690" y="275"/>
                    <a:pt x="699" y="276"/>
                  </a:cubicBezTo>
                  <a:cubicBezTo>
                    <a:pt x="690" y="277"/>
                    <a:pt x="680" y="276"/>
                    <a:pt x="671" y="273"/>
                  </a:cubicBezTo>
                  <a:lnTo>
                    <a:pt x="672" y="274"/>
                  </a:lnTo>
                  <a:close/>
                  <a:moveTo>
                    <a:pt x="680" y="252"/>
                  </a:moveTo>
                  <a:cubicBezTo>
                    <a:pt x="679" y="251"/>
                    <a:pt x="687" y="251"/>
                    <a:pt x="688" y="252"/>
                  </a:cubicBezTo>
                  <a:cubicBezTo>
                    <a:pt x="685" y="253"/>
                    <a:pt x="682" y="251"/>
                    <a:pt x="679" y="251"/>
                  </a:cubicBezTo>
                  <a:lnTo>
                    <a:pt x="680" y="252"/>
                  </a:lnTo>
                  <a:close/>
                  <a:moveTo>
                    <a:pt x="692" y="264"/>
                  </a:moveTo>
                  <a:cubicBezTo>
                    <a:pt x="690" y="266"/>
                    <a:pt x="687" y="264"/>
                    <a:pt x="685" y="264"/>
                  </a:cubicBezTo>
                  <a:cubicBezTo>
                    <a:pt x="686" y="260"/>
                    <a:pt x="688" y="263"/>
                    <a:pt x="691" y="263"/>
                  </a:cubicBezTo>
                  <a:lnTo>
                    <a:pt x="692" y="264"/>
                  </a:lnTo>
                  <a:close/>
                  <a:moveTo>
                    <a:pt x="766" y="300"/>
                  </a:moveTo>
                  <a:cubicBezTo>
                    <a:pt x="769" y="298"/>
                    <a:pt x="773" y="299"/>
                    <a:pt x="776" y="302"/>
                  </a:cubicBezTo>
                  <a:cubicBezTo>
                    <a:pt x="771" y="302"/>
                    <a:pt x="770" y="299"/>
                    <a:pt x="766" y="300"/>
                  </a:cubicBezTo>
                  <a:close/>
                  <a:moveTo>
                    <a:pt x="782" y="304"/>
                  </a:moveTo>
                  <a:cubicBezTo>
                    <a:pt x="792" y="303"/>
                    <a:pt x="802" y="303"/>
                    <a:pt x="812" y="304"/>
                  </a:cubicBezTo>
                  <a:cubicBezTo>
                    <a:pt x="804" y="309"/>
                    <a:pt x="793" y="304"/>
                    <a:pt x="782" y="304"/>
                  </a:cubicBezTo>
                  <a:close/>
                  <a:moveTo>
                    <a:pt x="833" y="308"/>
                  </a:moveTo>
                  <a:cubicBezTo>
                    <a:pt x="833" y="305"/>
                    <a:pt x="837" y="306"/>
                    <a:pt x="839" y="306"/>
                  </a:cubicBezTo>
                  <a:cubicBezTo>
                    <a:pt x="839" y="308"/>
                    <a:pt x="835" y="307"/>
                    <a:pt x="834" y="308"/>
                  </a:cubicBezTo>
                  <a:lnTo>
                    <a:pt x="833" y="308"/>
                  </a:lnTo>
                  <a:close/>
                  <a:moveTo>
                    <a:pt x="848" y="301"/>
                  </a:moveTo>
                  <a:cubicBezTo>
                    <a:pt x="848" y="299"/>
                    <a:pt x="851" y="300"/>
                    <a:pt x="851" y="298"/>
                  </a:cubicBezTo>
                  <a:cubicBezTo>
                    <a:pt x="843" y="298"/>
                    <a:pt x="831" y="298"/>
                    <a:pt x="816" y="298"/>
                  </a:cubicBezTo>
                  <a:cubicBezTo>
                    <a:pt x="815" y="296"/>
                    <a:pt x="819" y="298"/>
                    <a:pt x="819" y="296"/>
                  </a:cubicBezTo>
                  <a:cubicBezTo>
                    <a:pt x="818" y="294"/>
                    <a:pt x="815" y="299"/>
                    <a:pt x="811" y="298"/>
                  </a:cubicBezTo>
                  <a:cubicBezTo>
                    <a:pt x="810" y="298"/>
                    <a:pt x="811" y="297"/>
                    <a:pt x="811" y="295"/>
                  </a:cubicBezTo>
                  <a:cubicBezTo>
                    <a:pt x="772" y="295"/>
                    <a:pt x="729" y="291"/>
                    <a:pt x="691" y="291"/>
                  </a:cubicBezTo>
                  <a:cubicBezTo>
                    <a:pt x="692" y="287"/>
                    <a:pt x="695" y="291"/>
                    <a:pt x="698" y="289"/>
                  </a:cubicBezTo>
                  <a:cubicBezTo>
                    <a:pt x="695" y="288"/>
                    <a:pt x="692" y="287"/>
                    <a:pt x="688" y="288"/>
                  </a:cubicBezTo>
                  <a:cubicBezTo>
                    <a:pt x="712" y="286"/>
                    <a:pt x="734" y="292"/>
                    <a:pt x="758" y="291"/>
                  </a:cubicBezTo>
                  <a:cubicBezTo>
                    <a:pt x="781" y="291"/>
                    <a:pt x="799" y="296"/>
                    <a:pt x="818" y="294"/>
                  </a:cubicBezTo>
                  <a:cubicBezTo>
                    <a:pt x="820" y="294"/>
                    <a:pt x="820" y="296"/>
                    <a:pt x="820" y="297"/>
                  </a:cubicBezTo>
                  <a:cubicBezTo>
                    <a:pt x="836" y="295"/>
                    <a:pt x="852" y="295"/>
                    <a:pt x="868" y="297"/>
                  </a:cubicBezTo>
                  <a:cubicBezTo>
                    <a:pt x="868" y="293"/>
                    <a:pt x="865" y="298"/>
                    <a:pt x="865" y="295"/>
                  </a:cubicBezTo>
                  <a:cubicBezTo>
                    <a:pt x="864" y="293"/>
                    <a:pt x="871" y="295"/>
                    <a:pt x="876" y="294"/>
                  </a:cubicBezTo>
                  <a:cubicBezTo>
                    <a:pt x="875" y="296"/>
                    <a:pt x="871" y="294"/>
                    <a:pt x="870" y="296"/>
                  </a:cubicBezTo>
                  <a:cubicBezTo>
                    <a:pt x="874" y="297"/>
                    <a:pt x="884" y="293"/>
                    <a:pt x="887" y="298"/>
                  </a:cubicBezTo>
                  <a:cubicBezTo>
                    <a:pt x="873" y="300"/>
                    <a:pt x="861" y="302"/>
                    <a:pt x="849" y="302"/>
                  </a:cubicBezTo>
                  <a:lnTo>
                    <a:pt x="848" y="301"/>
                  </a:lnTo>
                  <a:close/>
                  <a:moveTo>
                    <a:pt x="699" y="250"/>
                  </a:moveTo>
                  <a:cubicBezTo>
                    <a:pt x="701" y="248"/>
                    <a:pt x="709" y="250"/>
                    <a:pt x="712" y="250"/>
                  </a:cubicBezTo>
                  <a:cubicBezTo>
                    <a:pt x="709" y="253"/>
                    <a:pt x="704" y="251"/>
                    <a:pt x="699" y="251"/>
                  </a:cubicBezTo>
                  <a:lnTo>
                    <a:pt x="699" y="250"/>
                  </a:lnTo>
                  <a:close/>
                  <a:moveTo>
                    <a:pt x="735" y="287"/>
                  </a:moveTo>
                  <a:cubicBezTo>
                    <a:pt x="725" y="287"/>
                    <a:pt x="715" y="286"/>
                    <a:pt x="705" y="285"/>
                  </a:cubicBezTo>
                  <a:cubicBezTo>
                    <a:pt x="715" y="284"/>
                    <a:pt x="725" y="285"/>
                    <a:pt x="735" y="287"/>
                  </a:cubicBezTo>
                  <a:close/>
                  <a:moveTo>
                    <a:pt x="703" y="284"/>
                  </a:moveTo>
                  <a:cubicBezTo>
                    <a:pt x="702" y="286"/>
                    <a:pt x="700" y="285"/>
                    <a:pt x="698" y="284"/>
                  </a:cubicBezTo>
                  <a:cubicBezTo>
                    <a:pt x="700" y="282"/>
                    <a:pt x="703" y="284"/>
                    <a:pt x="704" y="284"/>
                  </a:cubicBezTo>
                  <a:lnTo>
                    <a:pt x="703" y="284"/>
                  </a:lnTo>
                  <a:close/>
                  <a:moveTo>
                    <a:pt x="800" y="291"/>
                  </a:moveTo>
                  <a:cubicBezTo>
                    <a:pt x="779" y="291"/>
                    <a:pt x="758" y="290"/>
                    <a:pt x="737" y="287"/>
                  </a:cubicBezTo>
                  <a:cubicBezTo>
                    <a:pt x="759" y="287"/>
                    <a:pt x="780" y="288"/>
                    <a:pt x="801" y="291"/>
                  </a:cubicBezTo>
                  <a:lnTo>
                    <a:pt x="800" y="291"/>
                  </a:lnTo>
                  <a:close/>
                  <a:moveTo>
                    <a:pt x="742" y="272"/>
                  </a:moveTo>
                  <a:cubicBezTo>
                    <a:pt x="743" y="269"/>
                    <a:pt x="751" y="272"/>
                    <a:pt x="755" y="271"/>
                  </a:cubicBezTo>
                  <a:cubicBezTo>
                    <a:pt x="751" y="272"/>
                    <a:pt x="746" y="273"/>
                    <a:pt x="742" y="272"/>
                  </a:cubicBezTo>
                  <a:close/>
                  <a:moveTo>
                    <a:pt x="802" y="291"/>
                  </a:moveTo>
                  <a:cubicBezTo>
                    <a:pt x="807" y="290"/>
                    <a:pt x="812" y="290"/>
                    <a:pt x="817" y="291"/>
                  </a:cubicBezTo>
                  <a:cubicBezTo>
                    <a:pt x="812" y="292"/>
                    <a:pt x="807" y="292"/>
                    <a:pt x="802" y="291"/>
                  </a:cubicBezTo>
                  <a:close/>
                  <a:moveTo>
                    <a:pt x="861" y="247"/>
                  </a:moveTo>
                  <a:cubicBezTo>
                    <a:pt x="864" y="247"/>
                    <a:pt x="864" y="249"/>
                    <a:pt x="866" y="248"/>
                  </a:cubicBezTo>
                  <a:cubicBezTo>
                    <a:pt x="866" y="250"/>
                    <a:pt x="863" y="250"/>
                    <a:pt x="861" y="251"/>
                  </a:cubicBezTo>
                  <a:cubicBezTo>
                    <a:pt x="862" y="249"/>
                    <a:pt x="863" y="249"/>
                    <a:pt x="861" y="247"/>
                  </a:cubicBezTo>
                  <a:close/>
                  <a:moveTo>
                    <a:pt x="856" y="267"/>
                  </a:moveTo>
                  <a:cubicBezTo>
                    <a:pt x="866" y="264"/>
                    <a:pt x="862" y="268"/>
                    <a:pt x="856" y="267"/>
                  </a:cubicBezTo>
                  <a:close/>
                  <a:moveTo>
                    <a:pt x="856" y="271"/>
                  </a:moveTo>
                  <a:cubicBezTo>
                    <a:pt x="856" y="273"/>
                    <a:pt x="852" y="271"/>
                    <a:pt x="849" y="272"/>
                  </a:cubicBezTo>
                  <a:cubicBezTo>
                    <a:pt x="851" y="270"/>
                    <a:pt x="857" y="271"/>
                    <a:pt x="858" y="271"/>
                  </a:cubicBezTo>
                  <a:lnTo>
                    <a:pt x="856" y="271"/>
                  </a:lnTo>
                  <a:close/>
                  <a:moveTo>
                    <a:pt x="866" y="277"/>
                  </a:moveTo>
                  <a:cubicBezTo>
                    <a:pt x="861" y="279"/>
                    <a:pt x="855" y="275"/>
                    <a:pt x="854" y="282"/>
                  </a:cubicBezTo>
                  <a:cubicBezTo>
                    <a:pt x="851" y="280"/>
                    <a:pt x="849" y="282"/>
                    <a:pt x="846" y="282"/>
                  </a:cubicBezTo>
                  <a:cubicBezTo>
                    <a:pt x="846" y="278"/>
                    <a:pt x="845" y="280"/>
                    <a:pt x="843" y="280"/>
                  </a:cubicBezTo>
                  <a:cubicBezTo>
                    <a:pt x="842" y="279"/>
                    <a:pt x="842" y="278"/>
                    <a:pt x="843" y="277"/>
                  </a:cubicBezTo>
                  <a:cubicBezTo>
                    <a:pt x="848" y="278"/>
                    <a:pt x="861" y="274"/>
                    <a:pt x="868" y="277"/>
                  </a:cubicBezTo>
                  <a:lnTo>
                    <a:pt x="866" y="277"/>
                  </a:lnTo>
                  <a:close/>
                  <a:moveTo>
                    <a:pt x="837" y="247"/>
                  </a:moveTo>
                  <a:cubicBezTo>
                    <a:pt x="835" y="245"/>
                    <a:pt x="842" y="246"/>
                    <a:pt x="844" y="246"/>
                  </a:cubicBezTo>
                  <a:cubicBezTo>
                    <a:pt x="845" y="249"/>
                    <a:pt x="839" y="246"/>
                    <a:pt x="839" y="247"/>
                  </a:cubicBezTo>
                  <a:lnTo>
                    <a:pt x="837" y="247"/>
                  </a:lnTo>
                  <a:close/>
                  <a:moveTo>
                    <a:pt x="842" y="253"/>
                  </a:moveTo>
                  <a:cubicBezTo>
                    <a:pt x="842" y="256"/>
                    <a:pt x="837" y="253"/>
                    <a:pt x="835" y="255"/>
                  </a:cubicBezTo>
                  <a:cubicBezTo>
                    <a:pt x="837" y="254"/>
                    <a:pt x="840" y="253"/>
                    <a:pt x="843" y="253"/>
                  </a:cubicBezTo>
                  <a:lnTo>
                    <a:pt x="842" y="253"/>
                  </a:lnTo>
                  <a:close/>
                  <a:moveTo>
                    <a:pt x="842" y="278"/>
                  </a:moveTo>
                  <a:cubicBezTo>
                    <a:pt x="840" y="280"/>
                    <a:pt x="837" y="281"/>
                    <a:pt x="835" y="279"/>
                  </a:cubicBezTo>
                  <a:cubicBezTo>
                    <a:pt x="835" y="279"/>
                    <a:pt x="834" y="279"/>
                    <a:pt x="834" y="278"/>
                  </a:cubicBezTo>
                  <a:cubicBezTo>
                    <a:pt x="837" y="278"/>
                    <a:pt x="840" y="278"/>
                    <a:pt x="843" y="278"/>
                  </a:cubicBezTo>
                  <a:lnTo>
                    <a:pt x="842" y="278"/>
                  </a:lnTo>
                  <a:close/>
                  <a:moveTo>
                    <a:pt x="868" y="288"/>
                  </a:moveTo>
                  <a:cubicBezTo>
                    <a:pt x="870" y="288"/>
                    <a:pt x="875" y="286"/>
                    <a:pt x="878" y="288"/>
                  </a:cubicBezTo>
                  <a:cubicBezTo>
                    <a:pt x="877" y="291"/>
                    <a:pt x="872" y="288"/>
                    <a:pt x="869" y="288"/>
                  </a:cubicBezTo>
                  <a:lnTo>
                    <a:pt x="868" y="288"/>
                  </a:lnTo>
                  <a:close/>
                  <a:moveTo>
                    <a:pt x="861" y="282"/>
                  </a:moveTo>
                  <a:cubicBezTo>
                    <a:pt x="861" y="281"/>
                    <a:pt x="863" y="281"/>
                    <a:pt x="863" y="280"/>
                  </a:cubicBezTo>
                  <a:cubicBezTo>
                    <a:pt x="865" y="282"/>
                    <a:pt x="870" y="281"/>
                    <a:pt x="873" y="282"/>
                  </a:cubicBezTo>
                  <a:cubicBezTo>
                    <a:pt x="873" y="280"/>
                    <a:pt x="872" y="280"/>
                    <a:pt x="871" y="280"/>
                  </a:cubicBezTo>
                  <a:cubicBezTo>
                    <a:pt x="875" y="280"/>
                    <a:pt x="880" y="279"/>
                    <a:pt x="885" y="279"/>
                  </a:cubicBezTo>
                  <a:cubicBezTo>
                    <a:pt x="883" y="285"/>
                    <a:pt x="871" y="283"/>
                    <a:pt x="863" y="282"/>
                  </a:cubicBezTo>
                  <a:lnTo>
                    <a:pt x="861" y="282"/>
                  </a:lnTo>
                  <a:close/>
                  <a:moveTo>
                    <a:pt x="886" y="266"/>
                  </a:moveTo>
                  <a:cubicBezTo>
                    <a:pt x="879" y="267"/>
                    <a:pt x="873" y="267"/>
                    <a:pt x="866" y="266"/>
                  </a:cubicBezTo>
                  <a:cubicBezTo>
                    <a:pt x="872" y="265"/>
                    <a:pt x="879" y="266"/>
                    <a:pt x="887" y="267"/>
                  </a:cubicBezTo>
                  <a:lnTo>
                    <a:pt x="886" y="266"/>
                  </a:lnTo>
                  <a:close/>
                  <a:moveTo>
                    <a:pt x="872" y="248"/>
                  </a:moveTo>
                  <a:cubicBezTo>
                    <a:pt x="867" y="252"/>
                    <a:pt x="864" y="248"/>
                    <a:pt x="872" y="248"/>
                  </a:cubicBezTo>
                  <a:close/>
                  <a:moveTo>
                    <a:pt x="883" y="275"/>
                  </a:moveTo>
                  <a:cubicBezTo>
                    <a:pt x="883" y="278"/>
                    <a:pt x="881" y="275"/>
                    <a:pt x="878" y="275"/>
                  </a:cubicBezTo>
                  <a:cubicBezTo>
                    <a:pt x="880" y="273"/>
                    <a:pt x="882" y="276"/>
                    <a:pt x="885" y="275"/>
                  </a:cubicBezTo>
                  <a:lnTo>
                    <a:pt x="883" y="275"/>
                  </a:lnTo>
                  <a:close/>
                  <a:moveTo>
                    <a:pt x="878" y="275"/>
                  </a:moveTo>
                  <a:cubicBezTo>
                    <a:pt x="878" y="278"/>
                    <a:pt x="871" y="275"/>
                    <a:pt x="869" y="277"/>
                  </a:cubicBezTo>
                  <a:cubicBezTo>
                    <a:pt x="869" y="275"/>
                    <a:pt x="877" y="277"/>
                    <a:pt x="879" y="275"/>
                  </a:cubicBezTo>
                  <a:lnTo>
                    <a:pt x="878" y="275"/>
                  </a:lnTo>
                  <a:close/>
                  <a:moveTo>
                    <a:pt x="889" y="300"/>
                  </a:moveTo>
                  <a:lnTo>
                    <a:pt x="886" y="300"/>
                  </a:lnTo>
                  <a:cubicBezTo>
                    <a:pt x="886" y="298"/>
                    <a:pt x="891" y="298"/>
                    <a:pt x="890" y="300"/>
                  </a:cubicBezTo>
                  <a:lnTo>
                    <a:pt x="889" y="300"/>
                  </a:lnTo>
                  <a:close/>
                  <a:moveTo>
                    <a:pt x="910" y="264"/>
                  </a:moveTo>
                  <a:cubicBezTo>
                    <a:pt x="912" y="263"/>
                    <a:pt x="915" y="264"/>
                    <a:pt x="917" y="265"/>
                  </a:cubicBezTo>
                  <a:cubicBezTo>
                    <a:pt x="917" y="263"/>
                    <a:pt x="918" y="263"/>
                    <a:pt x="922" y="263"/>
                  </a:cubicBezTo>
                  <a:cubicBezTo>
                    <a:pt x="922" y="266"/>
                    <a:pt x="920" y="263"/>
                    <a:pt x="919" y="265"/>
                  </a:cubicBezTo>
                  <a:cubicBezTo>
                    <a:pt x="926" y="266"/>
                    <a:pt x="944" y="261"/>
                    <a:pt x="949" y="266"/>
                  </a:cubicBezTo>
                  <a:cubicBezTo>
                    <a:pt x="946" y="261"/>
                    <a:pt x="957" y="265"/>
                    <a:pt x="958" y="266"/>
                  </a:cubicBezTo>
                  <a:cubicBezTo>
                    <a:pt x="945" y="265"/>
                    <a:pt x="940" y="271"/>
                    <a:pt x="928" y="270"/>
                  </a:cubicBezTo>
                  <a:cubicBezTo>
                    <a:pt x="928" y="269"/>
                    <a:pt x="929" y="269"/>
                    <a:pt x="930" y="269"/>
                  </a:cubicBezTo>
                  <a:cubicBezTo>
                    <a:pt x="922" y="266"/>
                    <a:pt x="905" y="271"/>
                    <a:pt x="893" y="267"/>
                  </a:cubicBezTo>
                  <a:cubicBezTo>
                    <a:pt x="899" y="266"/>
                    <a:pt x="906" y="265"/>
                    <a:pt x="912" y="265"/>
                  </a:cubicBezTo>
                  <a:cubicBezTo>
                    <a:pt x="914" y="264"/>
                    <a:pt x="913" y="264"/>
                    <a:pt x="911" y="264"/>
                  </a:cubicBezTo>
                  <a:lnTo>
                    <a:pt x="910" y="264"/>
                  </a:lnTo>
                  <a:close/>
                  <a:moveTo>
                    <a:pt x="955" y="277"/>
                  </a:moveTo>
                  <a:cubicBezTo>
                    <a:pt x="954" y="278"/>
                    <a:pt x="952" y="278"/>
                    <a:pt x="951" y="277"/>
                  </a:cubicBezTo>
                  <a:cubicBezTo>
                    <a:pt x="951" y="277"/>
                    <a:pt x="951" y="277"/>
                    <a:pt x="951" y="277"/>
                  </a:cubicBezTo>
                  <a:cubicBezTo>
                    <a:pt x="953" y="276"/>
                    <a:pt x="954" y="276"/>
                    <a:pt x="956" y="277"/>
                  </a:cubicBezTo>
                  <a:lnTo>
                    <a:pt x="955" y="277"/>
                  </a:lnTo>
                  <a:close/>
                  <a:moveTo>
                    <a:pt x="947" y="271"/>
                  </a:moveTo>
                  <a:cubicBezTo>
                    <a:pt x="949" y="270"/>
                    <a:pt x="952" y="270"/>
                    <a:pt x="954" y="271"/>
                  </a:cubicBezTo>
                  <a:cubicBezTo>
                    <a:pt x="954" y="272"/>
                    <a:pt x="950" y="272"/>
                    <a:pt x="948" y="271"/>
                  </a:cubicBezTo>
                  <a:lnTo>
                    <a:pt x="947" y="271"/>
                  </a:lnTo>
                  <a:close/>
                  <a:moveTo>
                    <a:pt x="960" y="284"/>
                  </a:moveTo>
                  <a:cubicBezTo>
                    <a:pt x="958" y="284"/>
                    <a:pt x="955" y="284"/>
                    <a:pt x="954" y="284"/>
                  </a:cubicBezTo>
                  <a:cubicBezTo>
                    <a:pt x="952" y="284"/>
                    <a:pt x="961" y="282"/>
                    <a:pt x="961" y="284"/>
                  </a:cubicBezTo>
                  <a:lnTo>
                    <a:pt x="960" y="284"/>
                  </a:lnTo>
                  <a:close/>
                  <a:moveTo>
                    <a:pt x="928" y="284"/>
                  </a:moveTo>
                  <a:cubicBezTo>
                    <a:pt x="928" y="283"/>
                    <a:pt x="928" y="283"/>
                    <a:pt x="928" y="282"/>
                  </a:cubicBezTo>
                  <a:cubicBezTo>
                    <a:pt x="933" y="281"/>
                    <a:pt x="937" y="281"/>
                    <a:pt x="941" y="282"/>
                  </a:cubicBezTo>
                  <a:cubicBezTo>
                    <a:pt x="941" y="284"/>
                    <a:pt x="933" y="284"/>
                    <a:pt x="929" y="285"/>
                  </a:cubicBezTo>
                  <a:lnTo>
                    <a:pt x="928" y="284"/>
                  </a:lnTo>
                  <a:close/>
                  <a:moveTo>
                    <a:pt x="939" y="288"/>
                  </a:moveTo>
                  <a:cubicBezTo>
                    <a:pt x="933" y="291"/>
                    <a:pt x="926" y="289"/>
                    <a:pt x="919" y="289"/>
                  </a:cubicBezTo>
                  <a:cubicBezTo>
                    <a:pt x="926" y="288"/>
                    <a:pt x="933" y="287"/>
                    <a:pt x="940" y="288"/>
                  </a:cubicBezTo>
                  <a:lnTo>
                    <a:pt x="939" y="288"/>
                  </a:lnTo>
                  <a:close/>
                  <a:moveTo>
                    <a:pt x="912" y="278"/>
                  </a:moveTo>
                  <a:cubicBezTo>
                    <a:pt x="911" y="275"/>
                    <a:pt x="915" y="278"/>
                    <a:pt x="915" y="278"/>
                  </a:cubicBezTo>
                  <a:cubicBezTo>
                    <a:pt x="920" y="278"/>
                    <a:pt x="925" y="278"/>
                    <a:pt x="930" y="278"/>
                  </a:cubicBezTo>
                  <a:cubicBezTo>
                    <a:pt x="925" y="280"/>
                    <a:pt x="919" y="280"/>
                    <a:pt x="914" y="280"/>
                  </a:cubicBezTo>
                  <a:lnTo>
                    <a:pt x="912" y="278"/>
                  </a:lnTo>
                  <a:close/>
                  <a:moveTo>
                    <a:pt x="944" y="288"/>
                  </a:moveTo>
                  <a:cubicBezTo>
                    <a:pt x="944" y="289"/>
                    <a:pt x="942" y="289"/>
                    <a:pt x="940" y="289"/>
                  </a:cubicBezTo>
                  <a:cubicBezTo>
                    <a:pt x="941" y="288"/>
                    <a:pt x="944" y="289"/>
                    <a:pt x="945" y="288"/>
                  </a:cubicBezTo>
                  <a:lnTo>
                    <a:pt x="944" y="288"/>
                  </a:lnTo>
                  <a:close/>
                  <a:moveTo>
                    <a:pt x="941" y="277"/>
                  </a:moveTo>
                  <a:cubicBezTo>
                    <a:pt x="939" y="277"/>
                    <a:pt x="939" y="279"/>
                    <a:pt x="936" y="277"/>
                  </a:cubicBezTo>
                  <a:cubicBezTo>
                    <a:pt x="943" y="277"/>
                    <a:pt x="954" y="278"/>
                    <a:pt x="943" y="278"/>
                  </a:cubicBezTo>
                  <a:lnTo>
                    <a:pt x="941" y="277"/>
                  </a:lnTo>
                  <a:close/>
                  <a:moveTo>
                    <a:pt x="893" y="280"/>
                  </a:moveTo>
                  <a:cubicBezTo>
                    <a:pt x="895" y="278"/>
                    <a:pt x="896" y="278"/>
                    <a:pt x="898" y="278"/>
                  </a:cubicBezTo>
                  <a:cubicBezTo>
                    <a:pt x="898" y="280"/>
                    <a:pt x="893" y="280"/>
                    <a:pt x="894" y="280"/>
                  </a:cubicBezTo>
                  <a:cubicBezTo>
                    <a:pt x="894" y="280"/>
                    <a:pt x="894" y="280"/>
                    <a:pt x="893" y="280"/>
                  </a:cubicBezTo>
                  <a:close/>
                  <a:moveTo>
                    <a:pt x="897" y="273"/>
                  </a:moveTo>
                  <a:cubicBezTo>
                    <a:pt x="898" y="273"/>
                    <a:pt x="896" y="275"/>
                    <a:pt x="897" y="276"/>
                  </a:cubicBezTo>
                  <a:cubicBezTo>
                    <a:pt x="893" y="276"/>
                    <a:pt x="890" y="276"/>
                    <a:pt x="890" y="273"/>
                  </a:cubicBezTo>
                  <a:cubicBezTo>
                    <a:pt x="892" y="274"/>
                    <a:pt x="895" y="274"/>
                    <a:pt x="897" y="273"/>
                  </a:cubicBezTo>
                  <a:close/>
                  <a:moveTo>
                    <a:pt x="897" y="289"/>
                  </a:moveTo>
                  <a:cubicBezTo>
                    <a:pt x="893" y="287"/>
                    <a:pt x="887" y="291"/>
                    <a:pt x="886" y="288"/>
                  </a:cubicBezTo>
                  <a:cubicBezTo>
                    <a:pt x="891" y="288"/>
                    <a:pt x="896" y="285"/>
                    <a:pt x="898" y="288"/>
                  </a:cubicBezTo>
                  <a:lnTo>
                    <a:pt x="897" y="289"/>
                  </a:lnTo>
                  <a:close/>
                  <a:moveTo>
                    <a:pt x="954" y="302"/>
                  </a:moveTo>
                  <a:cubicBezTo>
                    <a:pt x="959" y="302"/>
                    <a:pt x="965" y="302"/>
                    <a:pt x="970" y="302"/>
                  </a:cubicBezTo>
                  <a:cubicBezTo>
                    <a:pt x="965" y="304"/>
                    <a:pt x="960" y="304"/>
                    <a:pt x="955" y="302"/>
                  </a:cubicBezTo>
                  <a:lnTo>
                    <a:pt x="954" y="302"/>
                  </a:lnTo>
                  <a:close/>
                  <a:moveTo>
                    <a:pt x="972" y="302"/>
                  </a:moveTo>
                  <a:cubicBezTo>
                    <a:pt x="975" y="299"/>
                    <a:pt x="987" y="301"/>
                    <a:pt x="992" y="300"/>
                  </a:cubicBezTo>
                  <a:cubicBezTo>
                    <a:pt x="989" y="303"/>
                    <a:pt x="980" y="301"/>
                    <a:pt x="973" y="302"/>
                  </a:cubicBezTo>
                  <a:lnTo>
                    <a:pt x="972" y="302"/>
                  </a:lnTo>
                  <a:close/>
                  <a:moveTo>
                    <a:pt x="1014" y="302"/>
                  </a:moveTo>
                  <a:cubicBezTo>
                    <a:pt x="1013" y="301"/>
                    <a:pt x="1014" y="302"/>
                    <a:pt x="1014" y="300"/>
                  </a:cubicBezTo>
                  <a:cubicBezTo>
                    <a:pt x="1006" y="300"/>
                    <a:pt x="998" y="302"/>
                    <a:pt x="992" y="300"/>
                  </a:cubicBezTo>
                  <a:cubicBezTo>
                    <a:pt x="992" y="299"/>
                    <a:pt x="995" y="300"/>
                    <a:pt x="997" y="300"/>
                  </a:cubicBezTo>
                  <a:cubicBezTo>
                    <a:pt x="982" y="297"/>
                    <a:pt x="966" y="303"/>
                    <a:pt x="953" y="298"/>
                  </a:cubicBezTo>
                  <a:cubicBezTo>
                    <a:pt x="950" y="298"/>
                    <a:pt x="953" y="299"/>
                    <a:pt x="951" y="300"/>
                  </a:cubicBezTo>
                  <a:cubicBezTo>
                    <a:pt x="933" y="299"/>
                    <a:pt x="907" y="303"/>
                    <a:pt x="891" y="300"/>
                  </a:cubicBezTo>
                  <a:cubicBezTo>
                    <a:pt x="908" y="299"/>
                    <a:pt x="926" y="298"/>
                    <a:pt x="944" y="295"/>
                  </a:cubicBezTo>
                  <a:cubicBezTo>
                    <a:pt x="956" y="298"/>
                    <a:pt x="974" y="289"/>
                    <a:pt x="986" y="293"/>
                  </a:cubicBezTo>
                  <a:cubicBezTo>
                    <a:pt x="987" y="293"/>
                    <a:pt x="986" y="292"/>
                    <a:pt x="987" y="291"/>
                  </a:cubicBezTo>
                  <a:cubicBezTo>
                    <a:pt x="989" y="290"/>
                    <a:pt x="987" y="292"/>
                    <a:pt x="987" y="293"/>
                  </a:cubicBezTo>
                  <a:cubicBezTo>
                    <a:pt x="987" y="294"/>
                    <a:pt x="990" y="289"/>
                    <a:pt x="992" y="292"/>
                  </a:cubicBezTo>
                  <a:cubicBezTo>
                    <a:pt x="990" y="296"/>
                    <a:pt x="985" y="294"/>
                    <a:pt x="977" y="295"/>
                  </a:cubicBezTo>
                  <a:cubicBezTo>
                    <a:pt x="985" y="299"/>
                    <a:pt x="995" y="295"/>
                    <a:pt x="1003" y="293"/>
                  </a:cubicBezTo>
                  <a:cubicBezTo>
                    <a:pt x="1012" y="295"/>
                    <a:pt x="1021" y="295"/>
                    <a:pt x="1031" y="293"/>
                  </a:cubicBezTo>
                  <a:cubicBezTo>
                    <a:pt x="1025" y="298"/>
                    <a:pt x="1008" y="295"/>
                    <a:pt x="999" y="298"/>
                  </a:cubicBezTo>
                  <a:cubicBezTo>
                    <a:pt x="1007" y="299"/>
                    <a:pt x="1015" y="299"/>
                    <a:pt x="1023" y="298"/>
                  </a:cubicBezTo>
                  <a:cubicBezTo>
                    <a:pt x="1022" y="299"/>
                    <a:pt x="1019" y="300"/>
                    <a:pt x="1015" y="302"/>
                  </a:cubicBezTo>
                  <a:lnTo>
                    <a:pt x="1014" y="302"/>
                  </a:lnTo>
                  <a:close/>
                  <a:moveTo>
                    <a:pt x="993" y="293"/>
                  </a:moveTo>
                  <a:cubicBezTo>
                    <a:pt x="993" y="289"/>
                    <a:pt x="998" y="291"/>
                    <a:pt x="1001" y="291"/>
                  </a:cubicBezTo>
                  <a:cubicBezTo>
                    <a:pt x="1001" y="292"/>
                    <a:pt x="997" y="291"/>
                    <a:pt x="994" y="291"/>
                  </a:cubicBezTo>
                  <a:lnTo>
                    <a:pt x="993" y="293"/>
                  </a:lnTo>
                  <a:close/>
                  <a:moveTo>
                    <a:pt x="1003" y="288"/>
                  </a:moveTo>
                  <a:cubicBezTo>
                    <a:pt x="1003" y="286"/>
                    <a:pt x="1008" y="287"/>
                    <a:pt x="1011" y="287"/>
                  </a:cubicBezTo>
                  <a:cubicBezTo>
                    <a:pt x="1011" y="288"/>
                    <a:pt x="1007" y="288"/>
                    <a:pt x="1004" y="287"/>
                  </a:cubicBezTo>
                  <a:lnTo>
                    <a:pt x="1003" y="288"/>
                  </a:lnTo>
                  <a:close/>
                  <a:moveTo>
                    <a:pt x="1015" y="288"/>
                  </a:moveTo>
                  <a:cubicBezTo>
                    <a:pt x="1017" y="287"/>
                    <a:pt x="1020" y="286"/>
                    <a:pt x="1023" y="287"/>
                  </a:cubicBezTo>
                  <a:cubicBezTo>
                    <a:pt x="1020" y="287"/>
                    <a:pt x="1018" y="287"/>
                    <a:pt x="1016" y="287"/>
                  </a:cubicBezTo>
                  <a:lnTo>
                    <a:pt x="1015" y="288"/>
                  </a:lnTo>
                  <a:close/>
                  <a:moveTo>
                    <a:pt x="1030" y="299"/>
                  </a:moveTo>
                  <a:cubicBezTo>
                    <a:pt x="1030" y="297"/>
                    <a:pt x="1033" y="298"/>
                    <a:pt x="1035" y="298"/>
                  </a:cubicBezTo>
                  <a:cubicBezTo>
                    <a:pt x="1037" y="299"/>
                    <a:pt x="1033" y="297"/>
                    <a:pt x="1031" y="297"/>
                  </a:cubicBezTo>
                  <a:lnTo>
                    <a:pt x="1030" y="299"/>
                  </a:lnTo>
                  <a:close/>
                  <a:moveTo>
                    <a:pt x="1027" y="288"/>
                  </a:moveTo>
                  <a:cubicBezTo>
                    <a:pt x="1029" y="288"/>
                    <a:pt x="1035" y="285"/>
                    <a:pt x="1037" y="288"/>
                  </a:cubicBezTo>
                  <a:cubicBezTo>
                    <a:pt x="1037" y="286"/>
                    <a:pt x="1039" y="286"/>
                    <a:pt x="1042" y="286"/>
                  </a:cubicBezTo>
                  <a:cubicBezTo>
                    <a:pt x="1040" y="288"/>
                    <a:pt x="1032" y="285"/>
                    <a:pt x="1028" y="286"/>
                  </a:cubicBezTo>
                  <a:lnTo>
                    <a:pt x="1027" y="288"/>
                  </a:lnTo>
                  <a:close/>
                  <a:moveTo>
                    <a:pt x="1038" y="295"/>
                  </a:moveTo>
                  <a:cubicBezTo>
                    <a:pt x="1040" y="293"/>
                    <a:pt x="1044" y="295"/>
                    <a:pt x="1047" y="295"/>
                  </a:cubicBezTo>
                  <a:cubicBezTo>
                    <a:pt x="1050" y="295"/>
                    <a:pt x="1041" y="295"/>
                    <a:pt x="1040" y="296"/>
                  </a:cubicBezTo>
                  <a:cubicBezTo>
                    <a:pt x="1039" y="298"/>
                    <a:pt x="1040" y="293"/>
                    <a:pt x="1039" y="293"/>
                  </a:cubicBezTo>
                  <a:lnTo>
                    <a:pt x="1038" y="295"/>
                  </a:lnTo>
                  <a:close/>
                  <a:moveTo>
                    <a:pt x="1046" y="299"/>
                  </a:moveTo>
                  <a:cubicBezTo>
                    <a:pt x="1044" y="299"/>
                    <a:pt x="1043" y="298"/>
                    <a:pt x="1042" y="298"/>
                  </a:cubicBezTo>
                  <a:cubicBezTo>
                    <a:pt x="1040" y="297"/>
                    <a:pt x="1048" y="295"/>
                    <a:pt x="1047" y="297"/>
                  </a:cubicBezTo>
                  <a:lnTo>
                    <a:pt x="1046" y="299"/>
                  </a:lnTo>
                  <a:close/>
                  <a:moveTo>
                    <a:pt x="1046" y="298"/>
                  </a:moveTo>
                  <a:cubicBezTo>
                    <a:pt x="1051" y="296"/>
                    <a:pt x="1056" y="295"/>
                    <a:pt x="1061" y="295"/>
                  </a:cubicBezTo>
                  <a:cubicBezTo>
                    <a:pt x="1057" y="296"/>
                    <a:pt x="1052" y="297"/>
                    <a:pt x="1048" y="296"/>
                  </a:cubicBezTo>
                  <a:lnTo>
                    <a:pt x="1046" y="298"/>
                  </a:lnTo>
                  <a:close/>
                  <a:moveTo>
                    <a:pt x="1071" y="292"/>
                  </a:moveTo>
                  <a:cubicBezTo>
                    <a:pt x="1063" y="293"/>
                    <a:pt x="1056" y="294"/>
                    <a:pt x="1048" y="294"/>
                  </a:cubicBezTo>
                  <a:cubicBezTo>
                    <a:pt x="1056" y="291"/>
                    <a:pt x="1064" y="290"/>
                    <a:pt x="1073" y="290"/>
                  </a:cubicBezTo>
                  <a:lnTo>
                    <a:pt x="1071" y="292"/>
                  </a:lnTo>
                  <a:close/>
                  <a:moveTo>
                    <a:pt x="1049" y="288"/>
                  </a:moveTo>
                  <a:lnTo>
                    <a:pt x="1049" y="286"/>
                  </a:lnTo>
                  <a:cubicBezTo>
                    <a:pt x="1051" y="287"/>
                    <a:pt x="1055" y="284"/>
                    <a:pt x="1058" y="286"/>
                  </a:cubicBezTo>
                  <a:cubicBezTo>
                    <a:pt x="1057" y="284"/>
                    <a:pt x="1053" y="286"/>
                    <a:pt x="1051" y="286"/>
                  </a:cubicBezTo>
                  <a:lnTo>
                    <a:pt x="1049" y="288"/>
                  </a:lnTo>
                  <a:close/>
                  <a:moveTo>
                    <a:pt x="1052" y="278"/>
                  </a:moveTo>
                  <a:cubicBezTo>
                    <a:pt x="1053" y="278"/>
                    <a:pt x="1052" y="277"/>
                    <a:pt x="1053" y="276"/>
                  </a:cubicBezTo>
                  <a:cubicBezTo>
                    <a:pt x="1055" y="275"/>
                    <a:pt x="1058" y="275"/>
                    <a:pt x="1058" y="278"/>
                  </a:cubicBezTo>
                  <a:cubicBezTo>
                    <a:pt x="1060" y="279"/>
                    <a:pt x="1058" y="276"/>
                    <a:pt x="1061" y="277"/>
                  </a:cubicBezTo>
                  <a:cubicBezTo>
                    <a:pt x="1061" y="280"/>
                    <a:pt x="1065" y="277"/>
                    <a:pt x="1067" y="280"/>
                  </a:cubicBezTo>
                  <a:cubicBezTo>
                    <a:pt x="1067" y="276"/>
                    <a:pt x="1063" y="277"/>
                    <a:pt x="1061" y="276"/>
                  </a:cubicBezTo>
                  <a:cubicBezTo>
                    <a:pt x="1072" y="275"/>
                    <a:pt x="1080" y="275"/>
                    <a:pt x="1095" y="273"/>
                  </a:cubicBezTo>
                  <a:cubicBezTo>
                    <a:pt x="1092" y="277"/>
                    <a:pt x="1082" y="273"/>
                    <a:pt x="1079" y="278"/>
                  </a:cubicBezTo>
                  <a:cubicBezTo>
                    <a:pt x="1081" y="280"/>
                    <a:pt x="1082" y="278"/>
                    <a:pt x="1084" y="278"/>
                  </a:cubicBezTo>
                  <a:cubicBezTo>
                    <a:pt x="1085" y="281"/>
                    <a:pt x="1081" y="278"/>
                    <a:pt x="1082" y="280"/>
                  </a:cubicBezTo>
                  <a:cubicBezTo>
                    <a:pt x="1065" y="282"/>
                    <a:pt x="1039" y="282"/>
                    <a:pt x="1023" y="285"/>
                  </a:cubicBezTo>
                  <a:cubicBezTo>
                    <a:pt x="1007" y="280"/>
                    <a:pt x="987" y="288"/>
                    <a:pt x="970" y="285"/>
                  </a:cubicBezTo>
                  <a:cubicBezTo>
                    <a:pt x="969" y="287"/>
                    <a:pt x="967" y="286"/>
                    <a:pt x="964" y="286"/>
                  </a:cubicBezTo>
                  <a:cubicBezTo>
                    <a:pt x="965" y="284"/>
                    <a:pt x="969" y="286"/>
                    <a:pt x="967" y="284"/>
                  </a:cubicBezTo>
                  <a:cubicBezTo>
                    <a:pt x="968" y="283"/>
                    <a:pt x="970" y="283"/>
                    <a:pt x="972" y="284"/>
                  </a:cubicBezTo>
                  <a:cubicBezTo>
                    <a:pt x="974" y="284"/>
                    <a:pt x="975" y="283"/>
                    <a:pt x="977" y="283"/>
                  </a:cubicBezTo>
                  <a:cubicBezTo>
                    <a:pt x="1003" y="283"/>
                    <a:pt x="1036" y="277"/>
                    <a:pt x="1054" y="277"/>
                  </a:cubicBezTo>
                  <a:lnTo>
                    <a:pt x="1052" y="278"/>
                  </a:lnTo>
                  <a:close/>
                  <a:moveTo>
                    <a:pt x="965" y="278"/>
                  </a:moveTo>
                  <a:cubicBezTo>
                    <a:pt x="965" y="275"/>
                    <a:pt x="970" y="277"/>
                    <a:pt x="973" y="276"/>
                  </a:cubicBezTo>
                  <a:cubicBezTo>
                    <a:pt x="971" y="277"/>
                    <a:pt x="969" y="277"/>
                    <a:pt x="967" y="277"/>
                  </a:cubicBezTo>
                  <a:lnTo>
                    <a:pt x="965" y="278"/>
                  </a:lnTo>
                  <a:close/>
                  <a:moveTo>
                    <a:pt x="1022" y="280"/>
                  </a:moveTo>
                  <a:cubicBezTo>
                    <a:pt x="1022" y="278"/>
                    <a:pt x="1025" y="278"/>
                    <a:pt x="1026" y="278"/>
                  </a:cubicBezTo>
                  <a:cubicBezTo>
                    <a:pt x="1028" y="278"/>
                    <a:pt x="1026" y="278"/>
                    <a:pt x="1024" y="278"/>
                  </a:cubicBezTo>
                  <a:lnTo>
                    <a:pt x="1022" y="280"/>
                  </a:lnTo>
                  <a:close/>
                  <a:moveTo>
                    <a:pt x="1032" y="273"/>
                  </a:moveTo>
                  <a:cubicBezTo>
                    <a:pt x="1019" y="279"/>
                    <a:pt x="998" y="275"/>
                    <a:pt x="981" y="279"/>
                  </a:cubicBezTo>
                  <a:lnTo>
                    <a:pt x="981" y="277"/>
                  </a:lnTo>
                  <a:cubicBezTo>
                    <a:pt x="997" y="276"/>
                    <a:pt x="1021" y="269"/>
                    <a:pt x="1034" y="271"/>
                  </a:cubicBezTo>
                  <a:lnTo>
                    <a:pt x="1032" y="273"/>
                  </a:lnTo>
                  <a:close/>
                  <a:moveTo>
                    <a:pt x="966" y="265"/>
                  </a:moveTo>
                  <a:cubicBezTo>
                    <a:pt x="966" y="265"/>
                    <a:pt x="966" y="265"/>
                    <a:pt x="966" y="265"/>
                  </a:cubicBezTo>
                  <a:cubicBezTo>
                    <a:pt x="973" y="264"/>
                    <a:pt x="981" y="264"/>
                    <a:pt x="988" y="265"/>
                  </a:cubicBezTo>
                  <a:cubicBezTo>
                    <a:pt x="986" y="268"/>
                    <a:pt x="986" y="265"/>
                    <a:pt x="984" y="265"/>
                  </a:cubicBezTo>
                  <a:cubicBezTo>
                    <a:pt x="978" y="265"/>
                    <a:pt x="964" y="270"/>
                    <a:pt x="963" y="265"/>
                  </a:cubicBezTo>
                  <a:cubicBezTo>
                    <a:pt x="962" y="265"/>
                    <a:pt x="960" y="265"/>
                    <a:pt x="960" y="267"/>
                  </a:cubicBezTo>
                  <a:cubicBezTo>
                    <a:pt x="960" y="262"/>
                    <a:pt x="967" y="265"/>
                    <a:pt x="968" y="263"/>
                  </a:cubicBezTo>
                  <a:lnTo>
                    <a:pt x="966" y="265"/>
                  </a:lnTo>
                  <a:close/>
                  <a:moveTo>
                    <a:pt x="999" y="247"/>
                  </a:moveTo>
                  <a:cubicBezTo>
                    <a:pt x="997" y="248"/>
                    <a:pt x="995" y="248"/>
                    <a:pt x="992" y="247"/>
                  </a:cubicBezTo>
                  <a:cubicBezTo>
                    <a:pt x="996" y="244"/>
                    <a:pt x="998" y="245"/>
                    <a:pt x="1001" y="245"/>
                  </a:cubicBezTo>
                  <a:lnTo>
                    <a:pt x="999" y="247"/>
                  </a:lnTo>
                  <a:close/>
                  <a:moveTo>
                    <a:pt x="958" y="250"/>
                  </a:moveTo>
                  <a:cubicBezTo>
                    <a:pt x="958" y="251"/>
                    <a:pt x="955" y="250"/>
                    <a:pt x="954" y="250"/>
                  </a:cubicBezTo>
                  <a:cubicBezTo>
                    <a:pt x="955" y="246"/>
                    <a:pt x="960" y="247"/>
                    <a:pt x="960" y="248"/>
                  </a:cubicBezTo>
                  <a:lnTo>
                    <a:pt x="958" y="250"/>
                  </a:lnTo>
                  <a:close/>
                  <a:moveTo>
                    <a:pt x="957" y="241"/>
                  </a:moveTo>
                  <a:cubicBezTo>
                    <a:pt x="957" y="243"/>
                    <a:pt x="953" y="241"/>
                    <a:pt x="951" y="241"/>
                  </a:cubicBezTo>
                  <a:cubicBezTo>
                    <a:pt x="955" y="238"/>
                    <a:pt x="957" y="239"/>
                    <a:pt x="959" y="239"/>
                  </a:cubicBezTo>
                  <a:lnTo>
                    <a:pt x="957" y="241"/>
                  </a:lnTo>
                  <a:close/>
                  <a:moveTo>
                    <a:pt x="913" y="238"/>
                  </a:moveTo>
                  <a:lnTo>
                    <a:pt x="910" y="238"/>
                  </a:lnTo>
                  <a:cubicBezTo>
                    <a:pt x="911" y="234"/>
                    <a:pt x="916" y="233"/>
                    <a:pt x="915" y="236"/>
                  </a:cubicBezTo>
                  <a:lnTo>
                    <a:pt x="913" y="238"/>
                  </a:lnTo>
                  <a:close/>
                  <a:moveTo>
                    <a:pt x="883" y="234"/>
                  </a:moveTo>
                  <a:cubicBezTo>
                    <a:pt x="887" y="234"/>
                    <a:pt x="892" y="234"/>
                    <a:pt x="896" y="234"/>
                  </a:cubicBezTo>
                  <a:cubicBezTo>
                    <a:pt x="893" y="238"/>
                    <a:pt x="887" y="235"/>
                    <a:pt x="882" y="236"/>
                  </a:cubicBezTo>
                  <a:cubicBezTo>
                    <a:pt x="884" y="233"/>
                    <a:pt x="885" y="233"/>
                    <a:pt x="885" y="232"/>
                  </a:cubicBezTo>
                  <a:lnTo>
                    <a:pt x="883" y="234"/>
                  </a:lnTo>
                  <a:close/>
                  <a:moveTo>
                    <a:pt x="881" y="234"/>
                  </a:moveTo>
                  <a:cubicBezTo>
                    <a:pt x="881" y="236"/>
                    <a:pt x="878" y="234"/>
                    <a:pt x="877" y="234"/>
                  </a:cubicBezTo>
                  <a:cubicBezTo>
                    <a:pt x="878" y="231"/>
                    <a:pt x="883" y="232"/>
                    <a:pt x="883" y="233"/>
                  </a:cubicBezTo>
                  <a:lnTo>
                    <a:pt x="881" y="234"/>
                  </a:lnTo>
                  <a:close/>
                  <a:moveTo>
                    <a:pt x="821" y="233"/>
                  </a:moveTo>
                  <a:cubicBezTo>
                    <a:pt x="823" y="233"/>
                    <a:pt x="823" y="234"/>
                    <a:pt x="825" y="234"/>
                  </a:cubicBezTo>
                  <a:cubicBezTo>
                    <a:pt x="822" y="235"/>
                    <a:pt x="819" y="236"/>
                    <a:pt x="816" y="236"/>
                  </a:cubicBezTo>
                  <a:cubicBezTo>
                    <a:pt x="818" y="232"/>
                    <a:pt x="823" y="235"/>
                    <a:pt x="823" y="232"/>
                  </a:cubicBezTo>
                  <a:lnTo>
                    <a:pt x="821" y="233"/>
                  </a:lnTo>
                  <a:close/>
                  <a:moveTo>
                    <a:pt x="829" y="241"/>
                  </a:moveTo>
                  <a:cubicBezTo>
                    <a:pt x="830" y="241"/>
                    <a:pt x="829" y="240"/>
                    <a:pt x="829" y="239"/>
                  </a:cubicBezTo>
                  <a:cubicBezTo>
                    <a:pt x="834" y="240"/>
                    <a:pt x="840" y="240"/>
                    <a:pt x="845" y="239"/>
                  </a:cubicBezTo>
                  <a:cubicBezTo>
                    <a:pt x="846" y="239"/>
                    <a:pt x="846" y="237"/>
                    <a:pt x="845" y="237"/>
                  </a:cubicBezTo>
                  <a:cubicBezTo>
                    <a:pt x="847" y="236"/>
                    <a:pt x="851" y="237"/>
                    <a:pt x="850" y="237"/>
                  </a:cubicBezTo>
                  <a:cubicBezTo>
                    <a:pt x="853" y="237"/>
                    <a:pt x="852" y="236"/>
                    <a:pt x="852" y="234"/>
                  </a:cubicBezTo>
                  <a:cubicBezTo>
                    <a:pt x="853" y="235"/>
                    <a:pt x="857" y="236"/>
                    <a:pt x="855" y="238"/>
                  </a:cubicBezTo>
                  <a:cubicBezTo>
                    <a:pt x="871" y="236"/>
                    <a:pt x="887" y="237"/>
                    <a:pt x="904" y="240"/>
                  </a:cubicBezTo>
                  <a:cubicBezTo>
                    <a:pt x="896" y="239"/>
                    <a:pt x="889" y="240"/>
                    <a:pt x="882" y="243"/>
                  </a:cubicBezTo>
                  <a:cubicBezTo>
                    <a:pt x="899" y="244"/>
                    <a:pt x="929" y="239"/>
                    <a:pt x="950" y="240"/>
                  </a:cubicBezTo>
                  <a:cubicBezTo>
                    <a:pt x="946" y="242"/>
                    <a:pt x="940" y="240"/>
                    <a:pt x="935" y="243"/>
                  </a:cubicBezTo>
                  <a:cubicBezTo>
                    <a:pt x="939" y="243"/>
                    <a:pt x="943" y="243"/>
                    <a:pt x="946" y="243"/>
                  </a:cubicBezTo>
                  <a:cubicBezTo>
                    <a:pt x="926" y="246"/>
                    <a:pt x="906" y="248"/>
                    <a:pt x="885" y="247"/>
                  </a:cubicBezTo>
                  <a:cubicBezTo>
                    <a:pt x="888" y="246"/>
                    <a:pt x="888" y="246"/>
                    <a:pt x="884" y="246"/>
                  </a:cubicBezTo>
                  <a:cubicBezTo>
                    <a:pt x="885" y="249"/>
                    <a:pt x="880" y="247"/>
                    <a:pt x="880" y="250"/>
                  </a:cubicBezTo>
                  <a:cubicBezTo>
                    <a:pt x="897" y="250"/>
                    <a:pt x="924" y="250"/>
                    <a:pt x="947" y="249"/>
                  </a:cubicBezTo>
                  <a:cubicBezTo>
                    <a:pt x="947" y="251"/>
                    <a:pt x="945" y="250"/>
                    <a:pt x="945" y="252"/>
                  </a:cubicBezTo>
                  <a:cubicBezTo>
                    <a:pt x="950" y="250"/>
                    <a:pt x="956" y="249"/>
                    <a:pt x="961" y="249"/>
                  </a:cubicBezTo>
                  <a:cubicBezTo>
                    <a:pt x="962" y="249"/>
                    <a:pt x="961" y="248"/>
                    <a:pt x="961" y="247"/>
                  </a:cubicBezTo>
                  <a:cubicBezTo>
                    <a:pt x="964" y="246"/>
                    <a:pt x="967" y="246"/>
                    <a:pt x="968" y="249"/>
                  </a:cubicBezTo>
                  <a:cubicBezTo>
                    <a:pt x="978" y="248"/>
                    <a:pt x="988" y="247"/>
                    <a:pt x="998" y="247"/>
                  </a:cubicBezTo>
                  <a:cubicBezTo>
                    <a:pt x="996" y="251"/>
                    <a:pt x="987" y="247"/>
                    <a:pt x="985" y="252"/>
                  </a:cubicBezTo>
                  <a:cubicBezTo>
                    <a:pt x="979" y="250"/>
                    <a:pt x="969" y="253"/>
                    <a:pt x="963" y="250"/>
                  </a:cubicBezTo>
                  <a:cubicBezTo>
                    <a:pt x="961" y="251"/>
                    <a:pt x="959" y="252"/>
                    <a:pt x="958" y="252"/>
                  </a:cubicBezTo>
                  <a:cubicBezTo>
                    <a:pt x="944" y="250"/>
                    <a:pt x="935" y="257"/>
                    <a:pt x="926" y="250"/>
                  </a:cubicBezTo>
                  <a:cubicBezTo>
                    <a:pt x="924" y="252"/>
                    <a:pt x="921" y="250"/>
                    <a:pt x="921" y="254"/>
                  </a:cubicBezTo>
                  <a:cubicBezTo>
                    <a:pt x="917" y="253"/>
                    <a:pt x="912" y="253"/>
                    <a:pt x="908" y="254"/>
                  </a:cubicBezTo>
                  <a:cubicBezTo>
                    <a:pt x="897" y="248"/>
                    <a:pt x="887" y="254"/>
                    <a:pt x="874" y="251"/>
                  </a:cubicBezTo>
                  <a:cubicBezTo>
                    <a:pt x="876" y="248"/>
                    <a:pt x="871" y="249"/>
                    <a:pt x="874" y="246"/>
                  </a:cubicBezTo>
                  <a:cubicBezTo>
                    <a:pt x="870" y="245"/>
                    <a:pt x="865" y="247"/>
                    <a:pt x="862" y="245"/>
                  </a:cubicBezTo>
                  <a:cubicBezTo>
                    <a:pt x="859" y="245"/>
                    <a:pt x="860" y="250"/>
                    <a:pt x="859" y="245"/>
                  </a:cubicBezTo>
                  <a:cubicBezTo>
                    <a:pt x="857" y="245"/>
                    <a:pt x="859" y="248"/>
                    <a:pt x="859" y="249"/>
                  </a:cubicBezTo>
                  <a:lnTo>
                    <a:pt x="852" y="249"/>
                  </a:lnTo>
                  <a:cubicBezTo>
                    <a:pt x="852" y="248"/>
                    <a:pt x="852" y="246"/>
                    <a:pt x="850" y="246"/>
                  </a:cubicBezTo>
                  <a:cubicBezTo>
                    <a:pt x="852" y="246"/>
                    <a:pt x="853" y="243"/>
                    <a:pt x="856" y="243"/>
                  </a:cubicBezTo>
                  <a:cubicBezTo>
                    <a:pt x="856" y="245"/>
                    <a:pt x="855" y="247"/>
                    <a:pt x="853" y="245"/>
                  </a:cubicBezTo>
                  <a:cubicBezTo>
                    <a:pt x="851" y="247"/>
                    <a:pt x="855" y="246"/>
                    <a:pt x="856" y="247"/>
                  </a:cubicBezTo>
                  <a:cubicBezTo>
                    <a:pt x="857" y="246"/>
                    <a:pt x="856" y="245"/>
                    <a:pt x="856" y="243"/>
                  </a:cubicBezTo>
                  <a:cubicBezTo>
                    <a:pt x="862" y="243"/>
                    <a:pt x="873" y="239"/>
                    <a:pt x="879" y="243"/>
                  </a:cubicBezTo>
                  <a:cubicBezTo>
                    <a:pt x="881" y="243"/>
                    <a:pt x="882" y="241"/>
                    <a:pt x="883" y="240"/>
                  </a:cubicBezTo>
                  <a:cubicBezTo>
                    <a:pt x="867" y="242"/>
                    <a:pt x="838" y="239"/>
                    <a:pt x="828" y="244"/>
                  </a:cubicBezTo>
                  <a:cubicBezTo>
                    <a:pt x="828" y="242"/>
                    <a:pt x="828" y="242"/>
                    <a:pt x="826" y="242"/>
                  </a:cubicBezTo>
                  <a:cubicBezTo>
                    <a:pt x="826" y="241"/>
                    <a:pt x="828" y="242"/>
                    <a:pt x="828" y="240"/>
                  </a:cubicBezTo>
                  <a:cubicBezTo>
                    <a:pt x="817" y="238"/>
                    <a:pt x="808" y="242"/>
                    <a:pt x="800" y="237"/>
                  </a:cubicBezTo>
                  <a:cubicBezTo>
                    <a:pt x="811" y="240"/>
                    <a:pt x="820" y="237"/>
                    <a:pt x="831" y="240"/>
                  </a:cubicBezTo>
                  <a:lnTo>
                    <a:pt x="829" y="241"/>
                  </a:lnTo>
                  <a:close/>
                  <a:moveTo>
                    <a:pt x="829" y="248"/>
                  </a:moveTo>
                  <a:cubicBezTo>
                    <a:pt x="827" y="251"/>
                    <a:pt x="824" y="249"/>
                    <a:pt x="821" y="248"/>
                  </a:cubicBezTo>
                  <a:cubicBezTo>
                    <a:pt x="826" y="246"/>
                    <a:pt x="827" y="247"/>
                    <a:pt x="830" y="247"/>
                  </a:cubicBezTo>
                  <a:lnTo>
                    <a:pt x="829" y="248"/>
                  </a:lnTo>
                  <a:close/>
                  <a:moveTo>
                    <a:pt x="808" y="234"/>
                  </a:moveTo>
                  <a:cubicBezTo>
                    <a:pt x="805" y="234"/>
                    <a:pt x="805" y="233"/>
                    <a:pt x="803" y="234"/>
                  </a:cubicBezTo>
                  <a:cubicBezTo>
                    <a:pt x="804" y="231"/>
                    <a:pt x="810" y="231"/>
                    <a:pt x="809" y="233"/>
                  </a:cubicBezTo>
                  <a:lnTo>
                    <a:pt x="808" y="234"/>
                  </a:lnTo>
                  <a:close/>
                  <a:moveTo>
                    <a:pt x="776" y="235"/>
                  </a:moveTo>
                  <a:lnTo>
                    <a:pt x="777" y="235"/>
                  </a:lnTo>
                  <a:cubicBezTo>
                    <a:pt x="777" y="232"/>
                    <a:pt x="775" y="234"/>
                    <a:pt x="774" y="232"/>
                  </a:cubicBezTo>
                  <a:cubicBezTo>
                    <a:pt x="777" y="232"/>
                    <a:pt x="778" y="232"/>
                    <a:pt x="777" y="235"/>
                  </a:cubicBezTo>
                  <a:cubicBezTo>
                    <a:pt x="779" y="234"/>
                    <a:pt x="781" y="234"/>
                    <a:pt x="783" y="235"/>
                  </a:cubicBezTo>
                  <a:cubicBezTo>
                    <a:pt x="784" y="228"/>
                    <a:pt x="775" y="232"/>
                    <a:pt x="772" y="230"/>
                  </a:cubicBezTo>
                  <a:cubicBezTo>
                    <a:pt x="782" y="228"/>
                    <a:pt x="793" y="228"/>
                    <a:pt x="803" y="231"/>
                  </a:cubicBezTo>
                  <a:cubicBezTo>
                    <a:pt x="797" y="231"/>
                    <a:pt x="790" y="231"/>
                    <a:pt x="784" y="231"/>
                  </a:cubicBezTo>
                  <a:cubicBezTo>
                    <a:pt x="789" y="234"/>
                    <a:pt x="793" y="232"/>
                    <a:pt x="800" y="233"/>
                  </a:cubicBezTo>
                  <a:cubicBezTo>
                    <a:pt x="800" y="234"/>
                    <a:pt x="797" y="233"/>
                    <a:pt x="795" y="234"/>
                  </a:cubicBezTo>
                  <a:cubicBezTo>
                    <a:pt x="797" y="235"/>
                    <a:pt x="800" y="234"/>
                    <a:pt x="802" y="236"/>
                  </a:cubicBezTo>
                  <a:cubicBezTo>
                    <a:pt x="797" y="238"/>
                    <a:pt x="790" y="235"/>
                    <a:pt x="784" y="236"/>
                  </a:cubicBezTo>
                  <a:cubicBezTo>
                    <a:pt x="778" y="237"/>
                    <a:pt x="771" y="239"/>
                    <a:pt x="767" y="236"/>
                  </a:cubicBezTo>
                  <a:cubicBezTo>
                    <a:pt x="759" y="234"/>
                    <a:pt x="774" y="234"/>
                    <a:pt x="777" y="234"/>
                  </a:cubicBezTo>
                  <a:lnTo>
                    <a:pt x="776" y="235"/>
                  </a:lnTo>
                  <a:close/>
                  <a:moveTo>
                    <a:pt x="798" y="240"/>
                  </a:moveTo>
                  <a:cubicBezTo>
                    <a:pt x="798" y="243"/>
                    <a:pt x="792" y="241"/>
                    <a:pt x="791" y="241"/>
                  </a:cubicBezTo>
                  <a:cubicBezTo>
                    <a:pt x="793" y="238"/>
                    <a:pt x="797" y="240"/>
                    <a:pt x="799" y="239"/>
                  </a:cubicBezTo>
                  <a:lnTo>
                    <a:pt x="798" y="240"/>
                  </a:lnTo>
                  <a:close/>
                  <a:moveTo>
                    <a:pt x="779" y="242"/>
                  </a:moveTo>
                  <a:cubicBezTo>
                    <a:pt x="777" y="242"/>
                    <a:pt x="777" y="241"/>
                    <a:pt x="774" y="242"/>
                  </a:cubicBezTo>
                  <a:lnTo>
                    <a:pt x="774" y="240"/>
                  </a:lnTo>
                  <a:cubicBezTo>
                    <a:pt x="776" y="239"/>
                    <a:pt x="779" y="239"/>
                    <a:pt x="781" y="240"/>
                  </a:cubicBezTo>
                  <a:cubicBezTo>
                    <a:pt x="782" y="240"/>
                    <a:pt x="780" y="240"/>
                    <a:pt x="781" y="241"/>
                  </a:cubicBezTo>
                  <a:lnTo>
                    <a:pt x="779" y="242"/>
                  </a:lnTo>
                  <a:close/>
                  <a:moveTo>
                    <a:pt x="768" y="239"/>
                  </a:moveTo>
                  <a:cubicBezTo>
                    <a:pt x="770" y="240"/>
                    <a:pt x="764" y="239"/>
                    <a:pt x="762" y="239"/>
                  </a:cubicBezTo>
                  <a:cubicBezTo>
                    <a:pt x="761" y="239"/>
                    <a:pt x="768" y="238"/>
                    <a:pt x="769" y="238"/>
                  </a:cubicBezTo>
                  <a:lnTo>
                    <a:pt x="768" y="239"/>
                  </a:lnTo>
                  <a:close/>
                  <a:moveTo>
                    <a:pt x="768" y="250"/>
                  </a:moveTo>
                  <a:cubicBezTo>
                    <a:pt x="769" y="250"/>
                    <a:pt x="768" y="249"/>
                    <a:pt x="768" y="249"/>
                  </a:cubicBezTo>
                  <a:lnTo>
                    <a:pt x="768" y="249"/>
                  </a:lnTo>
                  <a:cubicBezTo>
                    <a:pt x="787" y="252"/>
                    <a:pt x="813" y="251"/>
                    <a:pt x="834" y="255"/>
                  </a:cubicBezTo>
                  <a:cubicBezTo>
                    <a:pt x="823" y="257"/>
                    <a:pt x="811" y="257"/>
                    <a:pt x="800" y="255"/>
                  </a:cubicBezTo>
                  <a:cubicBezTo>
                    <a:pt x="802" y="257"/>
                    <a:pt x="806" y="255"/>
                    <a:pt x="808" y="257"/>
                  </a:cubicBezTo>
                  <a:cubicBezTo>
                    <a:pt x="803" y="260"/>
                    <a:pt x="797" y="256"/>
                    <a:pt x="792" y="256"/>
                  </a:cubicBezTo>
                  <a:cubicBezTo>
                    <a:pt x="783" y="255"/>
                    <a:pt x="774" y="258"/>
                    <a:pt x="765" y="257"/>
                  </a:cubicBezTo>
                  <a:cubicBezTo>
                    <a:pt x="753" y="254"/>
                    <a:pt x="742" y="253"/>
                    <a:pt x="730" y="254"/>
                  </a:cubicBezTo>
                  <a:cubicBezTo>
                    <a:pt x="730" y="253"/>
                    <a:pt x="732" y="254"/>
                    <a:pt x="733" y="254"/>
                  </a:cubicBezTo>
                  <a:cubicBezTo>
                    <a:pt x="727" y="251"/>
                    <a:pt x="716" y="254"/>
                    <a:pt x="712" y="248"/>
                  </a:cubicBezTo>
                  <a:cubicBezTo>
                    <a:pt x="711" y="248"/>
                    <a:pt x="710" y="248"/>
                    <a:pt x="709" y="248"/>
                  </a:cubicBezTo>
                  <a:cubicBezTo>
                    <a:pt x="709" y="249"/>
                    <a:pt x="711" y="249"/>
                    <a:pt x="712" y="250"/>
                  </a:cubicBezTo>
                  <a:cubicBezTo>
                    <a:pt x="710" y="252"/>
                    <a:pt x="707" y="247"/>
                    <a:pt x="706" y="250"/>
                  </a:cubicBezTo>
                  <a:cubicBezTo>
                    <a:pt x="705" y="248"/>
                    <a:pt x="697" y="244"/>
                    <a:pt x="698" y="249"/>
                  </a:cubicBezTo>
                  <a:cubicBezTo>
                    <a:pt x="698" y="253"/>
                    <a:pt x="694" y="246"/>
                    <a:pt x="692" y="249"/>
                  </a:cubicBezTo>
                  <a:cubicBezTo>
                    <a:pt x="691" y="252"/>
                    <a:pt x="695" y="249"/>
                    <a:pt x="695" y="250"/>
                  </a:cubicBezTo>
                  <a:cubicBezTo>
                    <a:pt x="692" y="252"/>
                    <a:pt x="690" y="250"/>
                    <a:pt x="687" y="250"/>
                  </a:cubicBezTo>
                  <a:cubicBezTo>
                    <a:pt x="687" y="249"/>
                    <a:pt x="687" y="248"/>
                    <a:pt x="687" y="247"/>
                  </a:cubicBezTo>
                  <a:cubicBezTo>
                    <a:pt x="680" y="246"/>
                    <a:pt x="672" y="246"/>
                    <a:pt x="665" y="246"/>
                  </a:cubicBezTo>
                  <a:cubicBezTo>
                    <a:pt x="664" y="244"/>
                    <a:pt x="666" y="244"/>
                    <a:pt x="666" y="243"/>
                  </a:cubicBezTo>
                  <a:cubicBezTo>
                    <a:pt x="662" y="245"/>
                    <a:pt x="657" y="246"/>
                    <a:pt x="652" y="244"/>
                  </a:cubicBezTo>
                  <a:cubicBezTo>
                    <a:pt x="652" y="239"/>
                    <a:pt x="658" y="244"/>
                    <a:pt x="660" y="243"/>
                  </a:cubicBezTo>
                  <a:cubicBezTo>
                    <a:pt x="661" y="241"/>
                    <a:pt x="657" y="242"/>
                    <a:pt x="656" y="241"/>
                  </a:cubicBezTo>
                  <a:cubicBezTo>
                    <a:pt x="664" y="241"/>
                    <a:pt x="671" y="241"/>
                    <a:pt x="679" y="241"/>
                  </a:cubicBezTo>
                  <a:cubicBezTo>
                    <a:pt x="679" y="244"/>
                    <a:pt x="675" y="242"/>
                    <a:pt x="674" y="243"/>
                  </a:cubicBezTo>
                  <a:cubicBezTo>
                    <a:pt x="686" y="246"/>
                    <a:pt x="706" y="243"/>
                    <a:pt x="720" y="246"/>
                  </a:cubicBezTo>
                  <a:cubicBezTo>
                    <a:pt x="722" y="246"/>
                    <a:pt x="718" y="243"/>
                    <a:pt x="720" y="244"/>
                  </a:cubicBezTo>
                  <a:cubicBezTo>
                    <a:pt x="721" y="244"/>
                    <a:pt x="729" y="244"/>
                    <a:pt x="730" y="247"/>
                  </a:cubicBezTo>
                  <a:cubicBezTo>
                    <a:pt x="730" y="247"/>
                    <a:pt x="729" y="247"/>
                    <a:pt x="728" y="247"/>
                  </a:cubicBezTo>
                  <a:cubicBezTo>
                    <a:pt x="728" y="249"/>
                    <a:pt x="730" y="246"/>
                    <a:pt x="732" y="247"/>
                  </a:cubicBezTo>
                  <a:cubicBezTo>
                    <a:pt x="734" y="248"/>
                    <a:pt x="730" y="246"/>
                    <a:pt x="732" y="244"/>
                  </a:cubicBezTo>
                  <a:cubicBezTo>
                    <a:pt x="734" y="245"/>
                    <a:pt x="737" y="245"/>
                    <a:pt x="739" y="246"/>
                  </a:cubicBezTo>
                  <a:cubicBezTo>
                    <a:pt x="738" y="246"/>
                    <a:pt x="738" y="247"/>
                    <a:pt x="737" y="247"/>
                  </a:cubicBezTo>
                  <a:cubicBezTo>
                    <a:pt x="739" y="250"/>
                    <a:pt x="746" y="246"/>
                    <a:pt x="750" y="249"/>
                  </a:cubicBezTo>
                  <a:cubicBezTo>
                    <a:pt x="750" y="249"/>
                    <a:pt x="748" y="249"/>
                    <a:pt x="748" y="247"/>
                  </a:cubicBezTo>
                  <a:lnTo>
                    <a:pt x="752" y="247"/>
                  </a:lnTo>
                  <a:cubicBezTo>
                    <a:pt x="752" y="247"/>
                    <a:pt x="751" y="248"/>
                    <a:pt x="750" y="248"/>
                  </a:cubicBezTo>
                  <a:cubicBezTo>
                    <a:pt x="750" y="250"/>
                    <a:pt x="755" y="248"/>
                    <a:pt x="755" y="249"/>
                  </a:cubicBezTo>
                  <a:cubicBezTo>
                    <a:pt x="756" y="251"/>
                    <a:pt x="755" y="246"/>
                    <a:pt x="757" y="247"/>
                  </a:cubicBezTo>
                  <a:cubicBezTo>
                    <a:pt x="758" y="247"/>
                    <a:pt x="755" y="249"/>
                    <a:pt x="758" y="250"/>
                  </a:cubicBezTo>
                  <a:cubicBezTo>
                    <a:pt x="759" y="250"/>
                    <a:pt x="758" y="248"/>
                    <a:pt x="758" y="247"/>
                  </a:cubicBezTo>
                  <a:cubicBezTo>
                    <a:pt x="764" y="248"/>
                    <a:pt x="766" y="247"/>
                    <a:pt x="769" y="249"/>
                  </a:cubicBezTo>
                  <a:lnTo>
                    <a:pt x="768" y="250"/>
                  </a:lnTo>
                  <a:close/>
                  <a:moveTo>
                    <a:pt x="750" y="237"/>
                  </a:moveTo>
                  <a:cubicBezTo>
                    <a:pt x="746" y="238"/>
                    <a:pt x="741" y="238"/>
                    <a:pt x="737" y="237"/>
                  </a:cubicBezTo>
                  <a:cubicBezTo>
                    <a:pt x="743" y="243"/>
                    <a:pt x="753" y="239"/>
                    <a:pt x="762" y="237"/>
                  </a:cubicBezTo>
                  <a:cubicBezTo>
                    <a:pt x="746" y="245"/>
                    <a:pt x="722" y="237"/>
                    <a:pt x="704" y="237"/>
                  </a:cubicBezTo>
                  <a:cubicBezTo>
                    <a:pt x="715" y="236"/>
                    <a:pt x="726" y="236"/>
                    <a:pt x="736" y="237"/>
                  </a:cubicBezTo>
                  <a:cubicBezTo>
                    <a:pt x="735" y="235"/>
                    <a:pt x="729" y="236"/>
                    <a:pt x="726" y="234"/>
                  </a:cubicBezTo>
                  <a:cubicBezTo>
                    <a:pt x="735" y="232"/>
                    <a:pt x="743" y="236"/>
                    <a:pt x="751" y="236"/>
                  </a:cubicBezTo>
                  <a:lnTo>
                    <a:pt x="750" y="237"/>
                  </a:lnTo>
                  <a:close/>
                  <a:moveTo>
                    <a:pt x="680" y="224"/>
                  </a:moveTo>
                  <a:cubicBezTo>
                    <a:pt x="680" y="227"/>
                    <a:pt x="676" y="224"/>
                    <a:pt x="674" y="224"/>
                  </a:cubicBezTo>
                  <a:cubicBezTo>
                    <a:pt x="675" y="222"/>
                    <a:pt x="678" y="224"/>
                    <a:pt x="680" y="224"/>
                  </a:cubicBezTo>
                  <a:close/>
                  <a:moveTo>
                    <a:pt x="625" y="220"/>
                  </a:moveTo>
                  <a:cubicBezTo>
                    <a:pt x="620" y="217"/>
                    <a:pt x="632" y="221"/>
                    <a:pt x="634" y="222"/>
                  </a:cubicBezTo>
                  <a:cubicBezTo>
                    <a:pt x="637" y="222"/>
                    <a:pt x="634" y="217"/>
                    <a:pt x="637" y="217"/>
                  </a:cubicBezTo>
                  <a:cubicBezTo>
                    <a:pt x="636" y="219"/>
                    <a:pt x="639" y="219"/>
                    <a:pt x="637" y="222"/>
                  </a:cubicBezTo>
                  <a:cubicBezTo>
                    <a:pt x="641" y="221"/>
                    <a:pt x="644" y="221"/>
                    <a:pt x="648" y="222"/>
                  </a:cubicBezTo>
                  <a:cubicBezTo>
                    <a:pt x="648" y="224"/>
                    <a:pt x="643" y="222"/>
                    <a:pt x="643" y="223"/>
                  </a:cubicBezTo>
                  <a:cubicBezTo>
                    <a:pt x="653" y="224"/>
                    <a:pt x="662" y="226"/>
                    <a:pt x="671" y="228"/>
                  </a:cubicBezTo>
                  <a:cubicBezTo>
                    <a:pt x="671" y="228"/>
                    <a:pt x="671" y="228"/>
                    <a:pt x="671" y="228"/>
                  </a:cubicBezTo>
                  <a:cubicBezTo>
                    <a:pt x="671" y="228"/>
                    <a:pt x="671" y="228"/>
                    <a:pt x="671" y="228"/>
                  </a:cubicBezTo>
                  <a:cubicBezTo>
                    <a:pt x="670" y="225"/>
                    <a:pt x="673" y="228"/>
                    <a:pt x="674" y="229"/>
                  </a:cubicBezTo>
                  <a:cubicBezTo>
                    <a:pt x="692" y="233"/>
                    <a:pt x="713" y="232"/>
                    <a:pt x="727" y="236"/>
                  </a:cubicBezTo>
                  <a:cubicBezTo>
                    <a:pt x="700" y="235"/>
                    <a:pt x="670" y="231"/>
                    <a:pt x="643" y="227"/>
                  </a:cubicBezTo>
                  <a:cubicBezTo>
                    <a:pt x="635" y="226"/>
                    <a:pt x="626" y="225"/>
                    <a:pt x="619" y="224"/>
                  </a:cubicBezTo>
                  <a:cubicBezTo>
                    <a:pt x="616" y="223"/>
                    <a:pt x="613" y="219"/>
                    <a:pt x="607" y="222"/>
                  </a:cubicBezTo>
                  <a:cubicBezTo>
                    <a:pt x="601" y="217"/>
                    <a:pt x="587" y="221"/>
                    <a:pt x="583" y="214"/>
                  </a:cubicBezTo>
                  <a:cubicBezTo>
                    <a:pt x="595" y="215"/>
                    <a:pt x="611" y="216"/>
                    <a:pt x="625" y="219"/>
                  </a:cubicBezTo>
                  <a:lnTo>
                    <a:pt x="625" y="220"/>
                  </a:lnTo>
                  <a:close/>
                  <a:moveTo>
                    <a:pt x="581" y="212"/>
                  </a:moveTo>
                  <a:cubicBezTo>
                    <a:pt x="576" y="214"/>
                    <a:pt x="569" y="212"/>
                    <a:pt x="563" y="212"/>
                  </a:cubicBezTo>
                  <a:cubicBezTo>
                    <a:pt x="567" y="208"/>
                    <a:pt x="576" y="211"/>
                    <a:pt x="581" y="211"/>
                  </a:cubicBezTo>
                  <a:lnTo>
                    <a:pt x="581" y="212"/>
                  </a:lnTo>
                  <a:close/>
                  <a:moveTo>
                    <a:pt x="562" y="214"/>
                  </a:moveTo>
                  <a:cubicBezTo>
                    <a:pt x="561" y="216"/>
                    <a:pt x="558" y="214"/>
                    <a:pt x="556" y="214"/>
                  </a:cubicBezTo>
                  <a:cubicBezTo>
                    <a:pt x="557" y="211"/>
                    <a:pt x="561" y="213"/>
                    <a:pt x="562" y="214"/>
                  </a:cubicBezTo>
                  <a:close/>
                  <a:moveTo>
                    <a:pt x="555" y="213"/>
                  </a:moveTo>
                  <a:cubicBezTo>
                    <a:pt x="552" y="213"/>
                    <a:pt x="552" y="211"/>
                    <a:pt x="550" y="211"/>
                  </a:cubicBezTo>
                  <a:cubicBezTo>
                    <a:pt x="548" y="211"/>
                    <a:pt x="556" y="209"/>
                    <a:pt x="555" y="212"/>
                  </a:cubicBezTo>
                  <a:lnTo>
                    <a:pt x="555" y="213"/>
                  </a:lnTo>
                  <a:close/>
                  <a:moveTo>
                    <a:pt x="549" y="211"/>
                  </a:moveTo>
                  <a:cubicBezTo>
                    <a:pt x="547" y="209"/>
                    <a:pt x="545" y="211"/>
                    <a:pt x="547" y="213"/>
                  </a:cubicBezTo>
                  <a:cubicBezTo>
                    <a:pt x="544" y="213"/>
                    <a:pt x="545" y="211"/>
                    <a:pt x="544" y="209"/>
                  </a:cubicBezTo>
                  <a:cubicBezTo>
                    <a:pt x="546" y="208"/>
                    <a:pt x="549" y="207"/>
                    <a:pt x="549" y="210"/>
                  </a:cubicBezTo>
                  <a:lnTo>
                    <a:pt x="549" y="211"/>
                  </a:lnTo>
                  <a:close/>
                  <a:moveTo>
                    <a:pt x="543" y="211"/>
                  </a:moveTo>
                  <a:cubicBezTo>
                    <a:pt x="538" y="209"/>
                    <a:pt x="536" y="204"/>
                    <a:pt x="527" y="206"/>
                  </a:cubicBezTo>
                  <a:cubicBezTo>
                    <a:pt x="529" y="202"/>
                    <a:pt x="523" y="204"/>
                    <a:pt x="522" y="203"/>
                  </a:cubicBezTo>
                  <a:cubicBezTo>
                    <a:pt x="528" y="204"/>
                    <a:pt x="541" y="203"/>
                    <a:pt x="543" y="211"/>
                  </a:cubicBezTo>
                  <a:close/>
                  <a:moveTo>
                    <a:pt x="532" y="272"/>
                  </a:moveTo>
                  <a:cubicBezTo>
                    <a:pt x="529" y="274"/>
                    <a:pt x="524" y="272"/>
                    <a:pt x="522" y="272"/>
                  </a:cubicBezTo>
                  <a:cubicBezTo>
                    <a:pt x="524" y="270"/>
                    <a:pt x="529" y="272"/>
                    <a:pt x="532" y="272"/>
                  </a:cubicBezTo>
                  <a:close/>
                  <a:moveTo>
                    <a:pt x="520" y="208"/>
                  </a:moveTo>
                  <a:cubicBezTo>
                    <a:pt x="519" y="212"/>
                    <a:pt x="512" y="207"/>
                    <a:pt x="512" y="208"/>
                  </a:cubicBezTo>
                  <a:cubicBezTo>
                    <a:pt x="508" y="209"/>
                    <a:pt x="504" y="208"/>
                    <a:pt x="500" y="207"/>
                  </a:cubicBezTo>
                  <a:cubicBezTo>
                    <a:pt x="507" y="206"/>
                    <a:pt x="514" y="206"/>
                    <a:pt x="520" y="208"/>
                  </a:cubicBezTo>
                  <a:close/>
                  <a:moveTo>
                    <a:pt x="501" y="272"/>
                  </a:moveTo>
                  <a:lnTo>
                    <a:pt x="497" y="272"/>
                  </a:lnTo>
                  <a:cubicBezTo>
                    <a:pt x="496" y="270"/>
                    <a:pt x="502" y="270"/>
                    <a:pt x="501" y="272"/>
                  </a:cubicBezTo>
                  <a:close/>
                  <a:moveTo>
                    <a:pt x="452" y="259"/>
                  </a:moveTo>
                  <a:cubicBezTo>
                    <a:pt x="447" y="259"/>
                    <a:pt x="442" y="258"/>
                    <a:pt x="438" y="256"/>
                  </a:cubicBezTo>
                  <a:cubicBezTo>
                    <a:pt x="438" y="253"/>
                    <a:pt x="441" y="255"/>
                    <a:pt x="441" y="254"/>
                  </a:cubicBezTo>
                  <a:cubicBezTo>
                    <a:pt x="440" y="258"/>
                    <a:pt x="451" y="255"/>
                    <a:pt x="452" y="259"/>
                  </a:cubicBezTo>
                  <a:close/>
                  <a:moveTo>
                    <a:pt x="466" y="283"/>
                  </a:moveTo>
                  <a:cubicBezTo>
                    <a:pt x="462" y="282"/>
                    <a:pt x="461" y="283"/>
                    <a:pt x="460" y="280"/>
                  </a:cubicBezTo>
                  <a:cubicBezTo>
                    <a:pt x="461" y="282"/>
                    <a:pt x="466" y="280"/>
                    <a:pt x="466" y="283"/>
                  </a:cubicBezTo>
                  <a:close/>
                  <a:moveTo>
                    <a:pt x="463" y="188"/>
                  </a:moveTo>
                  <a:cubicBezTo>
                    <a:pt x="463" y="186"/>
                    <a:pt x="466" y="188"/>
                    <a:pt x="468" y="188"/>
                  </a:cubicBezTo>
                  <a:cubicBezTo>
                    <a:pt x="468" y="190"/>
                    <a:pt x="466" y="188"/>
                    <a:pt x="463" y="188"/>
                  </a:cubicBezTo>
                  <a:close/>
                  <a:moveTo>
                    <a:pt x="452" y="232"/>
                  </a:moveTo>
                  <a:cubicBezTo>
                    <a:pt x="454" y="231"/>
                    <a:pt x="458" y="232"/>
                    <a:pt x="461" y="232"/>
                  </a:cubicBezTo>
                  <a:cubicBezTo>
                    <a:pt x="458" y="235"/>
                    <a:pt x="455" y="232"/>
                    <a:pt x="451" y="232"/>
                  </a:cubicBezTo>
                  <a:lnTo>
                    <a:pt x="452" y="232"/>
                  </a:lnTo>
                  <a:close/>
                  <a:moveTo>
                    <a:pt x="458" y="282"/>
                  </a:moveTo>
                  <a:cubicBezTo>
                    <a:pt x="457" y="283"/>
                    <a:pt x="456" y="279"/>
                    <a:pt x="454" y="282"/>
                  </a:cubicBezTo>
                  <a:cubicBezTo>
                    <a:pt x="454" y="282"/>
                    <a:pt x="455" y="282"/>
                    <a:pt x="455" y="280"/>
                  </a:cubicBezTo>
                  <a:cubicBezTo>
                    <a:pt x="455" y="277"/>
                    <a:pt x="457" y="281"/>
                    <a:pt x="459" y="280"/>
                  </a:cubicBezTo>
                  <a:cubicBezTo>
                    <a:pt x="462" y="278"/>
                    <a:pt x="458" y="281"/>
                    <a:pt x="457" y="281"/>
                  </a:cubicBezTo>
                  <a:cubicBezTo>
                    <a:pt x="456" y="281"/>
                    <a:pt x="457" y="282"/>
                    <a:pt x="458" y="282"/>
                  </a:cubicBezTo>
                  <a:close/>
                  <a:moveTo>
                    <a:pt x="449" y="279"/>
                  </a:moveTo>
                  <a:cubicBezTo>
                    <a:pt x="449" y="277"/>
                    <a:pt x="454" y="279"/>
                    <a:pt x="454" y="279"/>
                  </a:cubicBezTo>
                  <a:cubicBezTo>
                    <a:pt x="455" y="279"/>
                    <a:pt x="451" y="278"/>
                    <a:pt x="449" y="279"/>
                  </a:cubicBezTo>
                  <a:close/>
                  <a:moveTo>
                    <a:pt x="444" y="208"/>
                  </a:moveTo>
                  <a:cubicBezTo>
                    <a:pt x="447" y="206"/>
                    <a:pt x="451" y="208"/>
                    <a:pt x="453" y="208"/>
                  </a:cubicBezTo>
                  <a:cubicBezTo>
                    <a:pt x="451" y="211"/>
                    <a:pt x="446" y="208"/>
                    <a:pt x="444" y="208"/>
                  </a:cubicBezTo>
                  <a:close/>
                  <a:moveTo>
                    <a:pt x="454" y="249"/>
                  </a:moveTo>
                  <a:cubicBezTo>
                    <a:pt x="450" y="249"/>
                    <a:pt x="447" y="247"/>
                    <a:pt x="443" y="247"/>
                  </a:cubicBezTo>
                  <a:cubicBezTo>
                    <a:pt x="445" y="243"/>
                    <a:pt x="453" y="247"/>
                    <a:pt x="454" y="249"/>
                  </a:cubicBezTo>
                  <a:close/>
                  <a:moveTo>
                    <a:pt x="444" y="177"/>
                  </a:moveTo>
                  <a:cubicBezTo>
                    <a:pt x="444" y="175"/>
                    <a:pt x="447" y="177"/>
                    <a:pt x="448" y="177"/>
                  </a:cubicBezTo>
                  <a:cubicBezTo>
                    <a:pt x="448" y="177"/>
                    <a:pt x="445" y="177"/>
                    <a:pt x="444" y="177"/>
                  </a:cubicBezTo>
                  <a:close/>
                  <a:moveTo>
                    <a:pt x="446" y="276"/>
                  </a:moveTo>
                  <a:cubicBezTo>
                    <a:pt x="443" y="278"/>
                    <a:pt x="440" y="276"/>
                    <a:pt x="436" y="276"/>
                  </a:cubicBezTo>
                  <a:cubicBezTo>
                    <a:pt x="437" y="274"/>
                    <a:pt x="443" y="276"/>
                    <a:pt x="446" y="277"/>
                  </a:cubicBezTo>
                  <a:lnTo>
                    <a:pt x="446" y="276"/>
                  </a:lnTo>
                  <a:close/>
                  <a:moveTo>
                    <a:pt x="463" y="286"/>
                  </a:moveTo>
                  <a:cubicBezTo>
                    <a:pt x="462" y="290"/>
                    <a:pt x="467" y="286"/>
                    <a:pt x="472" y="288"/>
                  </a:cubicBezTo>
                  <a:cubicBezTo>
                    <a:pt x="472" y="291"/>
                    <a:pt x="466" y="290"/>
                    <a:pt x="465" y="290"/>
                  </a:cubicBezTo>
                  <a:cubicBezTo>
                    <a:pt x="457" y="287"/>
                    <a:pt x="449" y="285"/>
                    <a:pt x="441" y="285"/>
                  </a:cubicBezTo>
                  <a:cubicBezTo>
                    <a:pt x="448" y="282"/>
                    <a:pt x="456" y="286"/>
                    <a:pt x="463" y="287"/>
                  </a:cubicBezTo>
                  <a:lnTo>
                    <a:pt x="463" y="286"/>
                  </a:lnTo>
                  <a:close/>
                  <a:moveTo>
                    <a:pt x="471" y="169"/>
                  </a:moveTo>
                  <a:cubicBezTo>
                    <a:pt x="471" y="170"/>
                    <a:pt x="466" y="169"/>
                    <a:pt x="466" y="169"/>
                  </a:cubicBezTo>
                  <a:cubicBezTo>
                    <a:pt x="465" y="169"/>
                    <a:pt x="469" y="170"/>
                    <a:pt x="471" y="169"/>
                  </a:cubicBezTo>
                  <a:close/>
                  <a:moveTo>
                    <a:pt x="455" y="166"/>
                  </a:moveTo>
                  <a:lnTo>
                    <a:pt x="459" y="166"/>
                  </a:lnTo>
                  <a:cubicBezTo>
                    <a:pt x="459" y="168"/>
                    <a:pt x="458" y="167"/>
                    <a:pt x="459" y="169"/>
                  </a:cubicBezTo>
                  <a:cubicBezTo>
                    <a:pt x="461" y="170"/>
                    <a:pt x="459" y="167"/>
                    <a:pt x="459" y="167"/>
                  </a:cubicBezTo>
                  <a:cubicBezTo>
                    <a:pt x="459" y="166"/>
                    <a:pt x="464" y="167"/>
                    <a:pt x="464" y="170"/>
                  </a:cubicBezTo>
                  <a:cubicBezTo>
                    <a:pt x="462" y="170"/>
                    <a:pt x="459" y="169"/>
                    <a:pt x="456" y="168"/>
                  </a:cubicBezTo>
                  <a:cubicBezTo>
                    <a:pt x="456" y="170"/>
                    <a:pt x="454" y="168"/>
                    <a:pt x="455" y="166"/>
                  </a:cubicBezTo>
                  <a:close/>
                  <a:moveTo>
                    <a:pt x="455" y="183"/>
                  </a:moveTo>
                  <a:cubicBezTo>
                    <a:pt x="454" y="185"/>
                    <a:pt x="452" y="184"/>
                    <a:pt x="450" y="183"/>
                  </a:cubicBezTo>
                  <a:cubicBezTo>
                    <a:pt x="448" y="181"/>
                    <a:pt x="454" y="184"/>
                    <a:pt x="456" y="183"/>
                  </a:cubicBezTo>
                  <a:lnTo>
                    <a:pt x="455" y="183"/>
                  </a:lnTo>
                  <a:close/>
                  <a:moveTo>
                    <a:pt x="449" y="183"/>
                  </a:moveTo>
                  <a:cubicBezTo>
                    <a:pt x="447" y="183"/>
                    <a:pt x="445" y="183"/>
                    <a:pt x="445" y="183"/>
                  </a:cubicBezTo>
                  <a:cubicBezTo>
                    <a:pt x="444" y="183"/>
                    <a:pt x="450" y="182"/>
                    <a:pt x="449" y="184"/>
                  </a:cubicBezTo>
                  <a:lnTo>
                    <a:pt x="449" y="183"/>
                  </a:lnTo>
                  <a:close/>
                  <a:moveTo>
                    <a:pt x="449" y="162"/>
                  </a:moveTo>
                  <a:cubicBezTo>
                    <a:pt x="449" y="165"/>
                    <a:pt x="447" y="162"/>
                    <a:pt x="444" y="162"/>
                  </a:cubicBezTo>
                  <a:cubicBezTo>
                    <a:pt x="444" y="162"/>
                    <a:pt x="447" y="163"/>
                    <a:pt x="449" y="164"/>
                  </a:cubicBezTo>
                  <a:lnTo>
                    <a:pt x="449" y="162"/>
                  </a:lnTo>
                  <a:close/>
                  <a:moveTo>
                    <a:pt x="447" y="165"/>
                  </a:moveTo>
                  <a:cubicBezTo>
                    <a:pt x="447" y="167"/>
                    <a:pt x="444" y="165"/>
                    <a:pt x="443" y="165"/>
                  </a:cubicBezTo>
                  <a:cubicBezTo>
                    <a:pt x="443" y="164"/>
                    <a:pt x="446" y="166"/>
                    <a:pt x="447" y="166"/>
                  </a:cubicBezTo>
                  <a:lnTo>
                    <a:pt x="447" y="165"/>
                  </a:lnTo>
                  <a:close/>
                  <a:moveTo>
                    <a:pt x="442" y="165"/>
                  </a:moveTo>
                  <a:cubicBezTo>
                    <a:pt x="441" y="164"/>
                    <a:pt x="438" y="165"/>
                    <a:pt x="437" y="164"/>
                  </a:cubicBezTo>
                  <a:cubicBezTo>
                    <a:pt x="437" y="162"/>
                    <a:pt x="443" y="164"/>
                    <a:pt x="442" y="166"/>
                  </a:cubicBezTo>
                  <a:lnTo>
                    <a:pt x="442" y="165"/>
                  </a:lnTo>
                  <a:close/>
                  <a:moveTo>
                    <a:pt x="433" y="161"/>
                  </a:moveTo>
                  <a:cubicBezTo>
                    <a:pt x="431" y="163"/>
                    <a:pt x="428" y="161"/>
                    <a:pt x="426" y="161"/>
                  </a:cubicBezTo>
                  <a:cubicBezTo>
                    <a:pt x="427" y="159"/>
                    <a:pt x="431" y="161"/>
                    <a:pt x="433" y="161"/>
                  </a:cubicBezTo>
                  <a:close/>
                  <a:moveTo>
                    <a:pt x="444" y="171"/>
                  </a:moveTo>
                  <a:cubicBezTo>
                    <a:pt x="436" y="171"/>
                    <a:pt x="430" y="165"/>
                    <a:pt x="423" y="164"/>
                  </a:cubicBezTo>
                  <a:cubicBezTo>
                    <a:pt x="430" y="164"/>
                    <a:pt x="438" y="167"/>
                    <a:pt x="444" y="171"/>
                  </a:cubicBezTo>
                  <a:close/>
                  <a:moveTo>
                    <a:pt x="415" y="154"/>
                  </a:moveTo>
                  <a:cubicBezTo>
                    <a:pt x="415" y="155"/>
                    <a:pt x="412" y="154"/>
                    <a:pt x="411" y="154"/>
                  </a:cubicBezTo>
                  <a:cubicBezTo>
                    <a:pt x="411" y="150"/>
                    <a:pt x="413" y="153"/>
                    <a:pt x="415" y="154"/>
                  </a:cubicBezTo>
                  <a:close/>
                  <a:moveTo>
                    <a:pt x="410" y="159"/>
                  </a:moveTo>
                  <a:cubicBezTo>
                    <a:pt x="412" y="157"/>
                    <a:pt x="422" y="158"/>
                    <a:pt x="423" y="163"/>
                  </a:cubicBezTo>
                  <a:cubicBezTo>
                    <a:pt x="417" y="162"/>
                    <a:pt x="416" y="159"/>
                    <a:pt x="410" y="159"/>
                  </a:cubicBezTo>
                  <a:close/>
                  <a:moveTo>
                    <a:pt x="419" y="291"/>
                  </a:moveTo>
                  <a:cubicBezTo>
                    <a:pt x="421" y="289"/>
                    <a:pt x="426" y="291"/>
                    <a:pt x="428" y="291"/>
                  </a:cubicBezTo>
                  <a:cubicBezTo>
                    <a:pt x="426" y="293"/>
                    <a:pt x="421" y="291"/>
                    <a:pt x="418" y="291"/>
                  </a:cubicBezTo>
                  <a:lnTo>
                    <a:pt x="419" y="291"/>
                  </a:lnTo>
                  <a:close/>
                  <a:moveTo>
                    <a:pt x="417" y="201"/>
                  </a:moveTo>
                  <a:cubicBezTo>
                    <a:pt x="422" y="196"/>
                    <a:pt x="427" y="207"/>
                    <a:pt x="433" y="203"/>
                  </a:cubicBezTo>
                  <a:cubicBezTo>
                    <a:pt x="434" y="204"/>
                    <a:pt x="435" y="205"/>
                    <a:pt x="437" y="204"/>
                  </a:cubicBezTo>
                  <a:cubicBezTo>
                    <a:pt x="440" y="203"/>
                    <a:pt x="437" y="205"/>
                    <a:pt x="437" y="206"/>
                  </a:cubicBezTo>
                  <a:cubicBezTo>
                    <a:pt x="440" y="206"/>
                    <a:pt x="443" y="206"/>
                    <a:pt x="444" y="206"/>
                  </a:cubicBezTo>
                  <a:cubicBezTo>
                    <a:pt x="434" y="206"/>
                    <a:pt x="425" y="205"/>
                    <a:pt x="417" y="201"/>
                  </a:cubicBezTo>
                  <a:close/>
                  <a:moveTo>
                    <a:pt x="433" y="270"/>
                  </a:moveTo>
                  <a:cubicBezTo>
                    <a:pt x="433" y="268"/>
                    <a:pt x="436" y="269"/>
                    <a:pt x="437" y="270"/>
                  </a:cubicBezTo>
                  <a:cubicBezTo>
                    <a:pt x="438" y="271"/>
                    <a:pt x="435" y="271"/>
                    <a:pt x="433" y="270"/>
                  </a:cubicBezTo>
                  <a:close/>
                  <a:moveTo>
                    <a:pt x="437" y="310"/>
                  </a:moveTo>
                  <a:cubicBezTo>
                    <a:pt x="439" y="308"/>
                    <a:pt x="442" y="310"/>
                    <a:pt x="444" y="310"/>
                  </a:cubicBezTo>
                  <a:cubicBezTo>
                    <a:pt x="442" y="313"/>
                    <a:pt x="439" y="310"/>
                    <a:pt x="437" y="310"/>
                  </a:cubicBezTo>
                  <a:close/>
                  <a:moveTo>
                    <a:pt x="445" y="304"/>
                  </a:moveTo>
                  <a:cubicBezTo>
                    <a:pt x="446" y="302"/>
                    <a:pt x="449" y="304"/>
                    <a:pt x="451" y="304"/>
                  </a:cubicBezTo>
                  <a:cubicBezTo>
                    <a:pt x="452" y="304"/>
                    <a:pt x="447" y="304"/>
                    <a:pt x="445" y="304"/>
                  </a:cubicBezTo>
                  <a:close/>
                  <a:moveTo>
                    <a:pt x="451" y="322"/>
                  </a:moveTo>
                  <a:cubicBezTo>
                    <a:pt x="452" y="320"/>
                    <a:pt x="458" y="322"/>
                    <a:pt x="458" y="324"/>
                  </a:cubicBezTo>
                  <a:cubicBezTo>
                    <a:pt x="455" y="324"/>
                    <a:pt x="453" y="323"/>
                    <a:pt x="451" y="322"/>
                  </a:cubicBezTo>
                  <a:close/>
                  <a:moveTo>
                    <a:pt x="452" y="306"/>
                  </a:moveTo>
                  <a:cubicBezTo>
                    <a:pt x="458" y="303"/>
                    <a:pt x="466" y="310"/>
                    <a:pt x="473" y="309"/>
                  </a:cubicBezTo>
                  <a:cubicBezTo>
                    <a:pt x="467" y="312"/>
                    <a:pt x="457" y="308"/>
                    <a:pt x="452" y="306"/>
                  </a:cubicBezTo>
                  <a:close/>
                  <a:moveTo>
                    <a:pt x="474" y="505"/>
                  </a:moveTo>
                  <a:cubicBezTo>
                    <a:pt x="474" y="503"/>
                    <a:pt x="478" y="505"/>
                    <a:pt x="478" y="505"/>
                  </a:cubicBezTo>
                  <a:cubicBezTo>
                    <a:pt x="479" y="505"/>
                    <a:pt x="474" y="506"/>
                    <a:pt x="474" y="505"/>
                  </a:cubicBezTo>
                  <a:close/>
                  <a:moveTo>
                    <a:pt x="462" y="315"/>
                  </a:moveTo>
                  <a:cubicBezTo>
                    <a:pt x="467" y="314"/>
                    <a:pt x="473" y="318"/>
                    <a:pt x="478" y="318"/>
                  </a:cubicBezTo>
                  <a:cubicBezTo>
                    <a:pt x="473" y="320"/>
                    <a:pt x="467" y="316"/>
                    <a:pt x="462" y="315"/>
                  </a:cubicBezTo>
                  <a:close/>
                  <a:moveTo>
                    <a:pt x="476" y="292"/>
                  </a:moveTo>
                  <a:cubicBezTo>
                    <a:pt x="479" y="290"/>
                    <a:pt x="482" y="293"/>
                    <a:pt x="486" y="292"/>
                  </a:cubicBezTo>
                  <a:cubicBezTo>
                    <a:pt x="484" y="295"/>
                    <a:pt x="479" y="292"/>
                    <a:pt x="476" y="291"/>
                  </a:cubicBezTo>
                  <a:lnTo>
                    <a:pt x="476" y="292"/>
                  </a:lnTo>
                  <a:close/>
                  <a:moveTo>
                    <a:pt x="483" y="267"/>
                  </a:moveTo>
                  <a:cubicBezTo>
                    <a:pt x="483" y="265"/>
                    <a:pt x="487" y="264"/>
                    <a:pt x="486" y="267"/>
                  </a:cubicBezTo>
                  <a:cubicBezTo>
                    <a:pt x="485" y="266"/>
                    <a:pt x="484" y="268"/>
                    <a:pt x="482" y="267"/>
                  </a:cubicBezTo>
                  <a:lnTo>
                    <a:pt x="483" y="267"/>
                  </a:lnTo>
                  <a:close/>
                  <a:moveTo>
                    <a:pt x="497" y="320"/>
                  </a:moveTo>
                  <a:cubicBezTo>
                    <a:pt x="497" y="318"/>
                    <a:pt x="500" y="319"/>
                    <a:pt x="502" y="320"/>
                  </a:cubicBezTo>
                  <a:cubicBezTo>
                    <a:pt x="503" y="321"/>
                    <a:pt x="498" y="320"/>
                    <a:pt x="497" y="320"/>
                  </a:cubicBezTo>
                  <a:close/>
                  <a:moveTo>
                    <a:pt x="500" y="333"/>
                  </a:moveTo>
                  <a:cubicBezTo>
                    <a:pt x="510" y="336"/>
                    <a:pt x="519" y="338"/>
                    <a:pt x="529" y="340"/>
                  </a:cubicBezTo>
                  <a:cubicBezTo>
                    <a:pt x="519" y="340"/>
                    <a:pt x="509" y="339"/>
                    <a:pt x="500" y="336"/>
                  </a:cubicBezTo>
                  <a:cubicBezTo>
                    <a:pt x="496" y="338"/>
                    <a:pt x="498" y="334"/>
                    <a:pt x="500" y="333"/>
                  </a:cubicBezTo>
                  <a:close/>
                  <a:moveTo>
                    <a:pt x="504" y="467"/>
                  </a:moveTo>
                  <a:cubicBezTo>
                    <a:pt x="504" y="464"/>
                    <a:pt x="507" y="466"/>
                    <a:pt x="509" y="466"/>
                  </a:cubicBezTo>
                  <a:cubicBezTo>
                    <a:pt x="509" y="468"/>
                    <a:pt x="506" y="467"/>
                    <a:pt x="504" y="467"/>
                  </a:cubicBezTo>
                  <a:close/>
                  <a:moveTo>
                    <a:pt x="511" y="373"/>
                  </a:moveTo>
                  <a:cubicBezTo>
                    <a:pt x="511" y="370"/>
                    <a:pt x="517" y="372"/>
                    <a:pt x="518" y="373"/>
                  </a:cubicBezTo>
                  <a:cubicBezTo>
                    <a:pt x="519" y="374"/>
                    <a:pt x="513" y="372"/>
                    <a:pt x="511" y="373"/>
                  </a:cubicBezTo>
                  <a:close/>
                  <a:moveTo>
                    <a:pt x="525" y="375"/>
                  </a:moveTo>
                  <a:cubicBezTo>
                    <a:pt x="553" y="376"/>
                    <a:pt x="580" y="380"/>
                    <a:pt x="608" y="386"/>
                  </a:cubicBezTo>
                  <a:cubicBezTo>
                    <a:pt x="603" y="388"/>
                    <a:pt x="598" y="388"/>
                    <a:pt x="593" y="386"/>
                  </a:cubicBezTo>
                  <a:cubicBezTo>
                    <a:pt x="571" y="381"/>
                    <a:pt x="546" y="380"/>
                    <a:pt x="525" y="375"/>
                  </a:cubicBezTo>
                  <a:close/>
                  <a:moveTo>
                    <a:pt x="591" y="439"/>
                  </a:moveTo>
                  <a:cubicBezTo>
                    <a:pt x="580" y="439"/>
                    <a:pt x="568" y="438"/>
                    <a:pt x="556" y="437"/>
                  </a:cubicBezTo>
                  <a:cubicBezTo>
                    <a:pt x="568" y="436"/>
                    <a:pt x="580" y="436"/>
                    <a:pt x="591" y="439"/>
                  </a:cubicBezTo>
                  <a:close/>
                  <a:moveTo>
                    <a:pt x="562" y="469"/>
                  </a:moveTo>
                  <a:cubicBezTo>
                    <a:pt x="562" y="466"/>
                    <a:pt x="567" y="469"/>
                    <a:pt x="569" y="469"/>
                  </a:cubicBezTo>
                  <a:cubicBezTo>
                    <a:pt x="567" y="471"/>
                    <a:pt x="564" y="468"/>
                    <a:pt x="562" y="469"/>
                  </a:cubicBezTo>
                  <a:close/>
                  <a:moveTo>
                    <a:pt x="560" y="451"/>
                  </a:moveTo>
                  <a:cubicBezTo>
                    <a:pt x="565" y="450"/>
                    <a:pt x="571" y="451"/>
                    <a:pt x="577" y="452"/>
                  </a:cubicBezTo>
                  <a:cubicBezTo>
                    <a:pt x="571" y="454"/>
                    <a:pt x="565" y="451"/>
                    <a:pt x="559" y="451"/>
                  </a:cubicBezTo>
                  <a:lnTo>
                    <a:pt x="560" y="451"/>
                  </a:lnTo>
                  <a:close/>
                  <a:moveTo>
                    <a:pt x="588" y="472"/>
                  </a:moveTo>
                  <a:cubicBezTo>
                    <a:pt x="588" y="470"/>
                    <a:pt x="594" y="470"/>
                    <a:pt x="594" y="472"/>
                  </a:cubicBezTo>
                  <a:cubicBezTo>
                    <a:pt x="592" y="471"/>
                    <a:pt x="590" y="471"/>
                    <a:pt x="588" y="472"/>
                  </a:cubicBezTo>
                  <a:close/>
                  <a:moveTo>
                    <a:pt x="596" y="472"/>
                  </a:moveTo>
                  <a:cubicBezTo>
                    <a:pt x="598" y="469"/>
                    <a:pt x="605" y="472"/>
                    <a:pt x="607" y="472"/>
                  </a:cubicBezTo>
                  <a:cubicBezTo>
                    <a:pt x="604" y="475"/>
                    <a:pt x="599" y="473"/>
                    <a:pt x="596" y="472"/>
                  </a:cubicBezTo>
                  <a:close/>
                  <a:moveTo>
                    <a:pt x="613" y="474"/>
                  </a:moveTo>
                  <a:lnTo>
                    <a:pt x="608" y="474"/>
                  </a:lnTo>
                  <a:cubicBezTo>
                    <a:pt x="606" y="472"/>
                    <a:pt x="614" y="472"/>
                    <a:pt x="613" y="475"/>
                  </a:cubicBezTo>
                  <a:lnTo>
                    <a:pt x="613" y="474"/>
                  </a:lnTo>
                  <a:close/>
                  <a:moveTo>
                    <a:pt x="622" y="464"/>
                  </a:moveTo>
                  <a:cubicBezTo>
                    <a:pt x="608" y="463"/>
                    <a:pt x="590" y="463"/>
                    <a:pt x="575" y="461"/>
                  </a:cubicBezTo>
                  <a:cubicBezTo>
                    <a:pt x="575" y="460"/>
                    <a:pt x="574" y="460"/>
                    <a:pt x="573" y="460"/>
                  </a:cubicBezTo>
                  <a:cubicBezTo>
                    <a:pt x="575" y="456"/>
                    <a:pt x="578" y="458"/>
                    <a:pt x="581" y="460"/>
                  </a:cubicBezTo>
                  <a:cubicBezTo>
                    <a:pt x="589" y="461"/>
                    <a:pt x="601" y="460"/>
                    <a:pt x="610" y="461"/>
                  </a:cubicBezTo>
                  <a:cubicBezTo>
                    <a:pt x="618" y="461"/>
                    <a:pt x="625" y="463"/>
                    <a:pt x="632" y="463"/>
                  </a:cubicBezTo>
                  <a:cubicBezTo>
                    <a:pt x="630" y="468"/>
                    <a:pt x="625" y="465"/>
                    <a:pt x="622" y="465"/>
                  </a:cubicBezTo>
                  <a:lnTo>
                    <a:pt x="622" y="464"/>
                  </a:lnTo>
                  <a:close/>
                  <a:moveTo>
                    <a:pt x="656" y="467"/>
                  </a:moveTo>
                  <a:cubicBezTo>
                    <a:pt x="651" y="469"/>
                    <a:pt x="645" y="467"/>
                    <a:pt x="640" y="467"/>
                  </a:cubicBezTo>
                  <a:cubicBezTo>
                    <a:pt x="642" y="464"/>
                    <a:pt x="652" y="467"/>
                    <a:pt x="656" y="468"/>
                  </a:cubicBezTo>
                  <a:lnTo>
                    <a:pt x="656" y="467"/>
                  </a:lnTo>
                  <a:close/>
                  <a:moveTo>
                    <a:pt x="641" y="475"/>
                  </a:moveTo>
                  <a:cubicBezTo>
                    <a:pt x="653" y="474"/>
                    <a:pt x="665" y="475"/>
                    <a:pt x="676" y="478"/>
                  </a:cubicBezTo>
                  <a:cubicBezTo>
                    <a:pt x="664" y="478"/>
                    <a:pt x="651" y="478"/>
                    <a:pt x="641" y="476"/>
                  </a:cubicBezTo>
                  <a:lnTo>
                    <a:pt x="641" y="475"/>
                  </a:lnTo>
                  <a:close/>
                  <a:moveTo>
                    <a:pt x="714" y="448"/>
                  </a:moveTo>
                  <a:cubicBezTo>
                    <a:pt x="715" y="446"/>
                    <a:pt x="719" y="448"/>
                    <a:pt x="721" y="448"/>
                  </a:cubicBezTo>
                  <a:cubicBezTo>
                    <a:pt x="719" y="449"/>
                    <a:pt x="715" y="448"/>
                    <a:pt x="714" y="448"/>
                  </a:cubicBezTo>
                  <a:close/>
                  <a:moveTo>
                    <a:pt x="884" y="479"/>
                  </a:moveTo>
                  <a:cubicBezTo>
                    <a:pt x="884" y="477"/>
                    <a:pt x="888" y="477"/>
                    <a:pt x="888" y="479"/>
                  </a:cubicBezTo>
                  <a:cubicBezTo>
                    <a:pt x="888" y="482"/>
                    <a:pt x="886" y="479"/>
                    <a:pt x="884" y="479"/>
                  </a:cubicBezTo>
                  <a:close/>
                  <a:moveTo>
                    <a:pt x="888" y="471"/>
                  </a:moveTo>
                  <a:cubicBezTo>
                    <a:pt x="887" y="473"/>
                    <a:pt x="884" y="474"/>
                    <a:pt x="882" y="472"/>
                  </a:cubicBezTo>
                  <a:cubicBezTo>
                    <a:pt x="884" y="472"/>
                    <a:pt x="885" y="472"/>
                    <a:pt x="888" y="472"/>
                  </a:cubicBezTo>
                  <a:lnTo>
                    <a:pt x="888" y="471"/>
                  </a:lnTo>
                  <a:close/>
                  <a:moveTo>
                    <a:pt x="856" y="472"/>
                  </a:moveTo>
                  <a:cubicBezTo>
                    <a:pt x="853" y="475"/>
                    <a:pt x="847" y="472"/>
                    <a:pt x="844" y="472"/>
                  </a:cubicBezTo>
                  <a:cubicBezTo>
                    <a:pt x="847" y="470"/>
                    <a:pt x="853" y="474"/>
                    <a:pt x="857" y="473"/>
                  </a:cubicBezTo>
                  <a:lnTo>
                    <a:pt x="856" y="472"/>
                  </a:lnTo>
                  <a:close/>
                  <a:moveTo>
                    <a:pt x="866" y="477"/>
                  </a:moveTo>
                  <a:cubicBezTo>
                    <a:pt x="873" y="475"/>
                    <a:pt x="881" y="475"/>
                    <a:pt x="889" y="477"/>
                  </a:cubicBezTo>
                  <a:cubicBezTo>
                    <a:pt x="885" y="479"/>
                    <a:pt x="876" y="475"/>
                    <a:pt x="875" y="481"/>
                  </a:cubicBezTo>
                  <a:cubicBezTo>
                    <a:pt x="873" y="482"/>
                    <a:pt x="872" y="479"/>
                    <a:pt x="871" y="481"/>
                  </a:cubicBezTo>
                  <a:cubicBezTo>
                    <a:pt x="871" y="483"/>
                    <a:pt x="871" y="479"/>
                    <a:pt x="871" y="479"/>
                  </a:cubicBezTo>
                  <a:cubicBezTo>
                    <a:pt x="871" y="479"/>
                    <a:pt x="868" y="479"/>
                    <a:pt x="867" y="479"/>
                  </a:cubicBezTo>
                  <a:cubicBezTo>
                    <a:pt x="866" y="479"/>
                    <a:pt x="867" y="482"/>
                    <a:pt x="864" y="482"/>
                  </a:cubicBezTo>
                  <a:cubicBezTo>
                    <a:pt x="861" y="482"/>
                    <a:pt x="864" y="481"/>
                    <a:pt x="864" y="479"/>
                  </a:cubicBezTo>
                  <a:cubicBezTo>
                    <a:pt x="855" y="478"/>
                    <a:pt x="842" y="482"/>
                    <a:pt x="839" y="478"/>
                  </a:cubicBezTo>
                  <a:cubicBezTo>
                    <a:pt x="848" y="478"/>
                    <a:pt x="861" y="474"/>
                    <a:pt x="866" y="477"/>
                  </a:cubicBezTo>
                  <a:close/>
                  <a:moveTo>
                    <a:pt x="810" y="462"/>
                  </a:moveTo>
                  <a:cubicBezTo>
                    <a:pt x="808" y="464"/>
                    <a:pt x="805" y="461"/>
                    <a:pt x="801" y="462"/>
                  </a:cubicBezTo>
                  <a:cubicBezTo>
                    <a:pt x="804" y="459"/>
                    <a:pt x="808" y="464"/>
                    <a:pt x="811" y="463"/>
                  </a:cubicBezTo>
                  <a:lnTo>
                    <a:pt x="810" y="462"/>
                  </a:lnTo>
                  <a:close/>
                  <a:moveTo>
                    <a:pt x="794" y="488"/>
                  </a:moveTo>
                  <a:cubicBezTo>
                    <a:pt x="796" y="486"/>
                    <a:pt x="801" y="488"/>
                    <a:pt x="804" y="488"/>
                  </a:cubicBezTo>
                  <a:cubicBezTo>
                    <a:pt x="803" y="490"/>
                    <a:pt x="797" y="489"/>
                    <a:pt x="795" y="489"/>
                  </a:cubicBezTo>
                  <a:lnTo>
                    <a:pt x="794" y="488"/>
                  </a:lnTo>
                  <a:close/>
                  <a:moveTo>
                    <a:pt x="798" y="484"/>
                  </a:moveTo>
                  <a:cubicBezTo>
                    <a:pt x="802" y="481"/>
                    <a:pt x="809" y="484"/>
                    <a:pt x="813" y="484"/>
                  </a:cubicBezTo>
                  <a:cubicBezTo>
                    <a:pt x="808" y="485"/>
                    <a:pt x="803" y="485"/>
                    <a:pt x="798" y="485"/>
                  </a:cubicBezTo>
                  <a:lnTo>
                    <a:pt x="798" y="484"/>
                  </a:lnTo>
                  <a:close/>
                  <a:moveTo>
                    <a:pt x="816" y="464"/>
                  </a:moveTo>
                  <a:cubicBezTo>
                    <a:pt x="818" y="462"/>
                    <a:pt x="820" y="462"/>
                    <a:pt x="823" y="464"/>
                  </a:cubicBezTo>
                  <a:cubicBezTo>
                    <a:pt x="822" y="464"/>
                    <a:pt x="818" y="464"/>
                    <a:pt x="816" y="464"/>
                  </a:cubicBezTo>
                  <a:close/>
                  <a:moveTo>
                    <a:pt x="825" y="459"/>
                  </a:moveTo>
                  <a:cubicBezTo>
                    <a:pt x="830" y="458"/>
                    <a:pt x="837" y="458"/>
                    <a:pt x="842" y="459"/>
                  </a:cubicBezTo>
                  <a:cubicBezTo>
                    <a:pt x="836" y="460"/>
                    <a:pt x="830" y="460"/>
                    <a:pt x="825" y="459"/>
                  </a:cubicBezTo>
                  <a:close/>
                  <a:moveTo>
                    <a:pt x="872" y="457"/>
                  </a:moveTo>
                  <a:cubicBezTo>
                    <a:pt x="873" y="454"/>
                    <a:pt x="878" y="456"/>
                    <a:pt x="879" y="456"/>
                  </a:cubicBezTo>
                  <a:cubicBezTo>
                    <a:pt x="877" y="457"/>
                    <a:pt x="875" y="457"/>
                    <a:pt x="873" y="457"/>
                  </a:cubicBezTo>
                  <a:lnTo>
                    <a:pt x="872" y="457"/>
                  </a:lnTo>
                  <a:close/>
                  <a:moveTo>
                    <a:pt x="917" y="466"/>
                  </a:moveTo>
                  <a:cubicBezTo>
                    <a:pt x="917" y="464"/>
                    <a:pt x="920" y="465"/>
                    <a:pt x="922" y="465"/>
                  </a:cubicBezTo>
                  <a:cubicBezTo>
                    <a:pt x="920" y="465"/>
                    <a:pt x="919" y="468"/>
                    <a:pt x="917" y="466"/>
                  </a:cubicBezTo>
                  <a:close/>
                  <a:moveTo>
                    <a:pt x="1007" y="454"/>
                  </a:moveTo>
                  <a:cubicBezTo>
                    <a:pt x="1006" y="455"/>
                    <a:pt x="1004" y="456"/>
                    <a:pt x="1002" y="455"/>
                  </a:cubicBezTo>
                  <a:cubicBezTo>
                    <a:pt x="1004" y="454"/>
                    <a:pt x="1006" y="452"/>
                    <a:pt x="1008" y="453"/>
                  </a:cubicBezTo>
                  <a:lnTo>
                    <a:pt x="1007" y="454"/>
                  </a:lnTo>
                  <a:close/>
                  <a:moveTo>
                    <a:pt x="947" y="461"/>
                  </a:moveTo>
                  <a:cubicBezTo>
                    <a:pt x="949" y="461"/>
                    <a:pt x="956" y="458"/>
                    <a:pt x="958" y="461"/>
                  </a:cubicBezTo>
                  <a:lnTo>
                    <a:pt x="947" y="461"/>
                  </a:lnTo>
                  <a:close/>
                  <a:moveTo>
                    <a:pt x="959" y="466"/>
                  </a:moveTo>
                  <a:cubicBezTo>
                    <a:pt x="958" y="464"/>
                    <a:pt x="957" y="466"/>
                    <a:pt x="955" y="465"/>
                  </a:cubicBezTo>
                  <a:cubicBezTo>
                    <a:pt x="953" y="464"/>
                    <a:pt x="959" y="465"/>
                    <a:pt x="959" y="464"/>
                  </a:cubicBezTo>
                  <a:cubicBezTo>
                    <a:pt x="962" y="464"/>
                    <a:pt x="959" y="466"/>
                    <a:pt x="959" y="466"/>
                  </a:cubicBezTo>
                  <a:close/>
                  <a:moveTo>
                    <a:pt x="966" y="461"/>
                  </a:moveTo>
                  <a:cubicBezTo>
                    <a:pt x="964" y="461"/>
                    <a:pt x="962" y="461"/>
                    <a:pt x="961" y="461"/>
                  </a:cubicBezTo>
                  <a:cubicBezTo>
                    <a:pt x="960" y="461"/>
                    <a:pt x="967" y="458"/>
                    <a:pt x="966" y="460"/>
                  </a:cubicBezTo>
                  <a:lnTo>
                    <a:pt x="966" y="461"/>
                  </a:lnTo>
                  <a:close/>
                  <a:moveTo>
                    <a:pt x="966" y="461"/>
                  </a:moveTo>
                  <a:cubicBezTo>
                    <a:pt x="967" y="459"/>
                    <a:pt x="968" y="460"/>
                    <a:pt x="970" y="461"/>
                  </a:cubicBezTo>
                  <a:cubicBezTo>
                    <a:pt x="971" y="461"/>
                    <a:pt x="968" y="460"/>
                    <a:pt x="967" y="460"/>
                  </a:cubicBezTo>
                  <a:lnTo>
                    <a:pt x="966" y="461"/>
                  </a:lnTo>
                  <a:close/>
                  <a:moveTo>
                    <a:pt x="978" y="466"/>
                  </a:moveTo>
                  <a:cubicBezTo>
                    <a:pt x="979" y="463"/>
                    <a:pt x="986" y="464"/>
                    <a:pt x="989" y="464"/>
                  </a:cubicBezTo>
                  <a:cubicBezTo>
                    <a:pt x="986" y="465"/>
                    <a:pt x="982" y="465"/>
                    <a:pt x="979" y="465"/>
                  </a:cubicBezTo>
                  <a:lnTo>
                    <a:pt x="978" y="466"/>
                  </a:lnTo>
                  <a:close/>
                  <a:moveTo>
                    <a:pt x="990" y="460"/>
                  </a:moveTo>
                  <a:cubicBezTo>
                    <a:pt x="988" y="463"/>
                    <a:pt x="984" y="462"/>
                    <a:pt x="981" y="459"/>
                  </a:cubicBezTo>
                  <a:cubicBezTo>
                    <a:pt x="987" y="459"/>
                    <a:pt x="992" y="458"/>
                    <a:pt x="998" y="457"/>
                  </a:cubicBezTo>
                  <a:cubicBezTo>
                    <a:pt x="998" y="457"/>
                    <a:pt x="998" y="457"/>
                    <a:pt x="998" y="457"/>
                  </a:cubicBezTo>
                  <a:cubicBezTo>
                    <a:pt x="998" y="457"/>
                    <a:pt x="1004" y="459"/>
                    <a:pt x="1008" y="459"/>
                  </a:cubicBezTo>
                  <a:cubicBezTo>
                    <a:pt x="1006" y="462"/>
                    <a:pt x="1008" y="459"/>
                    <a:pt x="1008" y="462"/>
                  </a:cubicBezTo>
                  <a:cubicBezTo>
                    <a:pt x="1002" y="460"/>
                    <a:pt x="996" y="462"/>
                    <a:pt x="991" y="459"/>
                  </a:cubicBezTo>
                  <a:lnTo>
                    <a:pt x="990" y="460"/>
                  </a:lnTo>
                  <a:close/>
                  <a:moveTo>
                    <a:pt x="1037" y="457"/>
                  </a:moveTo>
                  <a:cubicBezTo>
                    <a:pt x="1028" y="460"/>
                    <a:pt x="1019" y="461"/>
                    <a:pt x="1011" y="460"/>
                  </a:cubicBezTo>
                  <a:cubicBezTo>
                    <a:pt x="1013" y="457"/>
                    <a:pt x="1020" y="459"/>
                    <a:pt x="1023" y="458"/>
                  </a:cubicBezTo>
                  <a:cubicBezTo>
                    <a:pt x="1022" y="456"/>
                    <a:pt x="1023" y="457"/>
                    <a:pt x="1021" y="454"/>
                  </a:cubicBezTo>
                  <a:cubicBezTo>
                    <a:pt x="1026" y="453"/>
                    <a:pt x="1031" y="452"/>
                    <a:pt x="1036" y="453"/>
                  </a:cubicBezTo>
                  <a:cubicBezTo>
                    <a:pt x="1037" y="453"/>
                    <a:pt x="1036" y="451"/>
                    <a:pt x="1036" y="451"/>
                  </a:cubicBezTo>
                  <a:lnTo>
                    <a:pt x="1042" y="458"/>
                  </a:lnTo>
                  <a:cubicBezTo>
                    <a:pt x="1040" y="457"/>
                    <a:pt x="1037" y="460"/>
                    <a:pt x="1037" y="457"/>
                  </a:cubicBezTo>
                  <a:close/>
                  <a:moveTo>
                    <a:pt x="1050" y="458"/>
                  </a:moveTo>
                  <a:cubicBezTo>
                    <a:pt x="1049" y="457"/>
                    <a:pt x="1048" y="458"/>
                    <a:pt x="1045" y="458"/>
                  </a:cubicBezTo>
                  <a:cubicBezTo>
                    <a:pt x="1045" y="456"/>
                    <a:pt x="1048" y="457"/>
                    <a:pt x="1050" y="456"/>
                  </a:cubicBezTo>
                  <a:lnTo>
                    <a:pt x="1050" y="458"/>
                  </a:lnTo>
                  <a:close/>
                  <a:moveTo>
                    <a:pt x="1083" y="456"/>
                  </a:moveTo>
                  <a:cubicBezTo>
                    <a:pt x="1083" y="454"/>
                    <a:pt x="1086" y="456"/>
                    <a:pt x="1088" y="455"/>
                  </a:cubicBezTo>
                  <a:cubicBezTo>
                    <a:pt x="1089" y="457"/>
                    <a:pt x="1085" y="456"/>
                    <a:pt x="1083" y="456"/>
                  </a:cubicBezTo>
                  <a:close/>
                  <a:moveTo>
                    <a:pt x="1315" y="316"/>
                  </a:moveTo>
                  <a:lnTo>
                    <a:pt x="1312" y="316"/>
                  </a:lnTo>
                  <a:cubicBezTo>
                    <a:pt x="1312" y="316"/>
                    <a:pt x="1314" y="316"/>
                    <a:pt x="1315" y="316"/>
                  </a:cubicBezTo>
                  <a:close/>
                  <a:moveTo>
                    <a:pt x="1114" y="334"/>
                  </a:moveTo>
                  <a:lnTo>
                    <a:pt x="1114" y="334"/>
                  </a:lnTo>
                  <a:close/>
                  <a:moveTo>
                    <a:pt x="1116" y="332"/>
                  </a:moveTo>
                  <a:lnTo>
                    <a:pt x="1116" y="332"/>
                  </a:lnTo>
                  <a:cubicBezTo>
                    <a:pt x="1116" y="332"/>
                    <a:pt x="1117" y="332"/>
                    <a:pt x="1117" y="332"/>
                  </a:cubicBezTo>
                  <a:lnTo>
                    <a:pt x="1116" y="332"/>
                  </a:lnTo>
                  <a:close/>
                  <a:moveTo>
                    <a:pt x="95" y="126"/>
                  </a:moveTo>
                  <a:lnTo>
                    <a:pt x="95" y="126"/>
                  </a:lnTo>
                  <a:close/>
                  <a:moveTo>
                    <a:pt x="1050" y="460"/>
                  </a:moveTo>
                  <a:lnTo>
                    <a:pt x="1049" y="460"/>
                  </a:lnTo>
                  <a:cubicBezTo>
                    <a:pt x="1049" y="461"/>
                    <a:pt x="1049" y="461"/>
                    <a:pt x="1050" y="461"/>
                  </a:cubicBezTo>
                  <a:lnTo>
                    <a:pt x="1050" y="460"/>
                  </a:lnTo>
                  <a:close/>
                  <a:moveTo>
                    <a:pt x="1315" y="315"/>
                  </a:moveTo>
                  <a:lnTo>
                    <a:pt x="1315" y="315"/>
                  </a:lnTo>
                  <a:close/>
                  <a:moveTo>
                    <a:pt x="44" y="246"/>
                  </a:moveTo>
                  <a:cubicBezTo>
                    <a:pt x="46" y="246"/>
                    <a:pt x="48" y="250"/>
                    <a:pt x="49" y="248"/>
                  </a:cubicBezTo>
                  <a:cubicBezTo>
                    <a:pt x="48" y="247"/>
                    <a:pt x="45" y="245"/>
                    <a:pt x="44" y="246"/>
                  </a:cubicBezTo>
                  <a:close/>
                  <a:moveTo>
                    <a:pt x="75" y="145"/>
                  </a:moveTo>
                  <a:cubicBezTo>
                    <a:pt x="75" y="145"/>
                    <a:pt x="74" y="145"/>
                    <a:pt x="73" y="145"/>
                  </a:cubicBezTo>
                  <a:cubicBezTo>
                    <a:pt x="73" y="145"/>
                    <a:pt x="71" y="145"/>
                    <a:pt x="69" y="143"/>
                  </a:cubicBezTo>
                  <a:cubicBezTo>
                    <a:pt x="72" y="152"/>
                    <a:pt x="79" y="155"/>
                    <a:pt x="82" y="163"/>
                  </a:cubicBezTo>
                  <a:cubicBezTo>
                    <a:pt x="80" y="161"/>
                    <a:pt x="79" y="167"/>
                    <a:pt x="77" y="163"/>
                  </a:cubicBezTo>
                  <a:cubicBezTo>
                    <a:pt x="77" y="164"/>
                    <a:pt x="77" y="166"/>
                    <a:pt x="77" y="166"/>
                  </a:cubicBezTo>
                  <a:cubicBezTo>
                    <a:pt x="75" y="166"/>
                    <a:pt x="73" y="164"/>
                    <a:pt x="73" y="162"/>
                  </a:cubicBezTo>
                  <a:cubicBezTo>
                    <a:pt x="73" y="162"/>
                    <a:pt x="75" y="162"/>
                    <a:pt x="75" y="162"/>
                  </a:cubicBezTo>
                  <a:cubicBezTo>
                    <a:pt x="71" y="158"/>
                    <a:pt x="68" y="150"/>
                    <a:pt x="61" y="152"/>
                  </a:cubicBezTo>
                  <a:cubicBezTo>
                    <a:pt x="60" y="157"/>
                    <a:pt x="75" y="160"/>
                    <a:pt x="68" y="161"/>
                  </a:cubicBezTo>
                  <a:cubicBezTo>
                    <a:pt x="69" y="169"/>
                    <a:pt x="76" y="171"/>
                    <a:pt x="80" y="176"/>
                  </a:cubicBezTo>
                  <a:cubicBezTo>
                    <a:pt x="78" y="176"/>
                    <a:pt x="76" y="176"/>
                    <a:pt x="76" y="177"/>
                  </a:cubicBezTo>
                  <a:cubicBezTo>
                    <a:pt x="80" y="177"/>
                    <a:pt x="80" y="181"/>
                    <a:pt x="84" y="182"/>
                  </a:cubicBezTo>
                  <a:cubicBezTo>
                    <a:pt x="84" y="179"/>
                    <a:pt x="80" y="178"/>
                    <a:pt x="82" y="177"/>
                  </a:cubicBezTo>
                  <a:cubicBezTo>
                    <a:pt x="86" y="178"/>
                    <a:pt x="88" y="181"/>
                    <a:pt x="92" y="181"/>
                  </a:cubicBezTo>
                  <a:cubicBezTo>
                    <a:pt x="94" y="179"/>
                    <a:pt x="93" y="177"/>
                    <a:pt x="91" y="176"/>
                  </a:cubicBezTo>
                  <a:cubicBezTo>
                    <a:pt x="90" y="174"/>
                    <a:pt x="87" y="175"/>
                    <a:pt x="86" y="177"/>
                  </a:cubicBezTo>
                  <a:cubicBezTo>
                    <a:pt x="86" y="171"/>
                    <a:pt x="83" y="168"/>
                    <a:pt x="80" y="170"/>
                  </a:cubicBezTo>
                  <a:cubicBezTo>
                    <a:pt x="81" y="168"/>
                    <a:pt x="80" y="166"/>
                    <a:pt x="80" y="165"/>
                  </a:cubicBezTo>
                  <a:cubicBezTo>
                    <a:pt x="87" y="168"/>
                    <a:pt x="92" y="179"/>
                    <a:pt x="100" y="179"/>
                  </a:cubicBezTo>
                  <a:cubicBezTo>
                    <a:pt x="94" y="174"/>
                    <a:pt x="88" y="169"/>
                    <a:pt x="83" y="163"/>
                  </a:cubicBezTo>
                  <a:cubicBezTo>
                    <a:pt x="85" y="163"/>
                    <a:pt x="88" y="165"/>
                    <a:pt x="88" y="163"/>
                  </a:cubicBezTo>
                  <a:cubicBezTo>
                    <a:pt x="83" y="160"/>
                    <a:pt x="79" y="156"/>
                    <a:pt x="77" y="150"/>
                  </a:cubicBezTo>
                  <a:cubicBezTo>
                    <a:pt x="79" y="150"/>
                    <a:pt x="81" y="149"/>
                    <a:pt x="81" y="147"/>
                  </a:cubicBezTo>
                  <a:cubicBezTo>
                    <a:pt x="78" y="145"/>
                    <a:pt x="78" y="140"/>
                    <a:pt x="72" y="140"/>
                  </a:cubicBezTo>
                  <a:cubicBezTo>
                    <a:pt x="72" y="142"/>
                    <a:pt x="75" y="142"/>
                    <a:pt x="75" y="145"/>
                  </a:cubicBezTo>
                  <a:close/>
                  <a:moveTo>
                    <a:pt x="83" y="226"/>
                  </a:moveTo>
                  <a:cubicBezTo>
                    <a:pt x="78" y="223"/>
                    <a:pt x="75" y="218"/>
                    <a:pt x="70" y="215"/>
                  </a:cubicBezTo>
                  <a:cubicBezTo>
                    <a:pt x="72" y="222"/>
                    <a:pt x="78" y="224"/>
                    <a:pt x="83" y="227"/>
                  </a:cubicBezTo>
                  <a:lnTo>
                    <a:pt x="83" y="226"/>
                  </a:lnTo>
                  <a:close/>
                  <a:moveTo>
                    <a:pt x="78" y="288"/>
                  </a:moveTo>
                  <a:cubicBezTo>
                    <a:pt x="76" y="287"/>
                    <a:pt x="76" y="283"/>
                    <a:pt x="73" y="283"/>
                  </a:cubicBezTo>
                  <a:cubicBezTo>
                    <a:pt x="72" y="287"/>
                    <a:pt x="77" y="289"/>
                    <a:pt x="78" y="288"/>
                  </a:cubicBezTo>
                  <a:close/>
                  <a:moveTo>
                    <a:pt x="78" y="124"/>
                  </a:moveTo>
                  <a:cubicBezTo>
                    <a:pt x="78" y="126"/>
                    <a:pt x="76" y="120"/>
                    <a:pt x="75" y="123"/>
                  </a:cubicBezTo>
                  <a:cubicBezTo>
                    <a:pt x="78" y="124"/>
                    <a:pt x="78" y="128"/>
                    <a:pt x="80" y="130"/>
                  </a:cubicBezTo>
                  <a:cubicBezTo>
                    <a:pt x="79" y="129"/>
                    <a:pt x="79" y="126"/>
                    <a:pt x="77" y="125"/>
                  </a:cubicBezTo>
                  <a:lnTo>
                    <a:pt x="78" y="124"/>
                  </a:lnTo>
                  <a:close/>
                  <a:moveTo>
                    <a:pt x="80" y="267"/>
                  </a:moveTo>
                  <a:cubicBezTo>
                    <a:pt x="81" y="268"/>
                    <a:pt x="81" y="269"/>
                    <a:pt x="80" y="270"/>
                  </a:cubicBezTo>
                  <a:cubicBezTo>
                    <a:pt x="82" y="269"/>
                    <a:pt x="84" y="271"/>
                    <a:pt x="84" y="270"/>
                  </a:cubicBezTo>
                  <a:cubicBezTo>
                    <a:pt x="84" y="268"/>
                    <a:pt x="83" y="267"/>
                    <a:pt x="80" y="267"/>
                  </a:cubicBezTo>
                  <a:close/>
                  <a:moveTo>
                    <a:pt x="87" y="44"/>
                  </a:moveTo>
                  <a:cubicBezTo>
                    <a:pt x="84" y="42"/>
                    <a:pt x="85" y="37"/>
                    <a:pt x="82" y="37"/>
                  </a:cubicBezTo>
                  <a:cubicBezTo>
                    <a:pt x="81" y="41"/>
                    <a:pt x="85" y="41"/>
                    <a:pt x="87" y="44"/>
                  </a:cubicBezTo>
                  <a:close/>
                  <a:moveTo>
                    <a:pt x="95" y="280"/>
                  </a:moveTo>
                  <a:cubicBezTo>
                    <a:pt x="93" y="276"/>
                    <a:pt x="89" y="274"/>
                    <a:pt x="85" y="273"/>
                  </a:cubicBezTo>
                  <a:cubicBezTo>
                    <a:pt x="85" y="275"/>
                    <a:pt x="86" y="276"/>
                    <a:pt x="86" y="278"/>
                  </a:cubicBezTo>
                  <a:cubicBezTo>
                    <a:pt x="89" y="277"/>
                    <a:pt x="93" y="281"/>
                    <a:pt x="95" y="280"/>
                  </a:cubicBezTo>
                  <a:close/>
                  <a:moveTo>
                    <a:pt x="105" y="124"/>
                  </a:moveTo>
                  <a:cubicBezTo>
                    <a:pt x="107" y="126"/>
                    <a:pt x="109" y="124"/>
                    <a:pt x="111" y="124"/>
                  </a:cubicBezTo>
                  <a:cubicBezTo>
                    <a:pt x="112" y="124"/>
                    <a:pt x="112" y="127"/>
                    <a:pt x="114" y="128"/>
                  </a:cubicBezTo>
                  <a:cubicBezTo>
                    <a:pt x="114" y="125"/>
                    <a:pt x="116" y="124"/>
                    <a:pt x="118" y="124"/>
                  </a:cubicBezTo>
                  <a:cubicBezTo>
                    <a:pt x="115" y="122"/>
                    <a:pt x="116" y="117"/>
                    <a:pt x="110" y="118"/>
                  </a:cubicBezTo>
                  <a:cubicBezTo>
                    <a:pt x="110" y="121"/>
                    <a:pt x="113" y="120"/>
                    <a:pt x="113" y="123"/>
                  </a:cubicBezTo>
                  <a:cubicBezTo>
                    <a:pt x="109" y="120"/>
                    <a:pt x="104" y="118"/>
                    <a:pt x="103" y="112"/>
                  </a:cubicBezTo>
                  <a:cubicBezTo>
                    <a:pt x="98" y="111"/>
                    <a:pt x="96" y="101"/>
                    <a:pt x="92" y="104"/>
                  </a:cubicBezTo>
                  <a:cubicBezTo>
                    <a:pt x="94" y="106"/>
                    <a:pt x="95" y="108"/>
                    <a:pt x="98" y="109"/>
                  </a:cubicBezTo>
                  <a:cubicBezTo>
                    <a:pt x="96" y="110"/>
                    <a:pt x="94" y="109"/>
                    <a:pt x="92" y="108"/>
                  </a:cubicBezTo>
                  <a:cubicBezTo>
                    <a:pt x="94" y="112"/>
                    <a:pt x="89" y="111"/>
                    <a:pt x="91" y="114"/>
                  </a:cubicBezTo>
                  <a:cubicBezTo>
                    <a:pt x="93" y="117"/>
                    <a:pt x="91" y="111"/>
                    <a:pt x="93" y="111"/>
                  </a:cubicBezTo>
                  <a:cubicBezTo>
                    <a:pt x="95" y="111"/>
                    <a:pt x="96" y="114"/>
                    <a:pt x="97" y="111"/>
                  </a:cubicBezTo>
                  <a:cubicBezTo>
                    <a:pt x="96" y="115"/>
                    <a:pt x="100" y="115"/>
                    <a:pt x="100" y="119"/>
                  </a:cubicBezTo>
                  <a:cubicBezTo>
                    <a:pt x="104" y="120"/>
                    <a:pt x="108" y="120"/>
                    <a:pt x="110" y="123"/>
                  </a:cubicBezTo>
                  <a:cubicBezTo>
                    <a:pt x="108" y="124"/>
                    <a:pt x="105" y="122"/>
                    <a:pt x="105" y="124"/>
                  </a:cubicBezTo>
                  <a:close/>
                  <a:moveTo>
                    <a:pt x="99" y="49"/>
                  </a:moveTo>
                  <a:cubicBezTo>
                    <a:pt x="98" y="46"/>
                    <a:pt x="95" y="44"/>
                    <a:pt x="92" y="45"/>
                  </a:cubicBezTo>
                  <a:cubicBezTo>
                    <a:pt x="94" y="46"/>
                    <a:pt x="96" y="46"/>
                    <a:pt x="99" y="49"/>
                  </a:cubicBezTo>
                  <a:close/>
                  <a:moveTo>
                    <a:pt x="123" y="240"/>
                  </a:moveTo>
                  <a:cubicBezTo>
                    <a:pt x="121" y="240"/>
                    <a:pt x="122" y="238"/>
                    <a:pt x="120" y="239"/>
                  </a:cubicBezTo>
                  <a:cubicBezTo>
                    <a:pt x="120" y="243"/>
                    <a:pt x="117" y="236"/>
                    <a:pt x="116" y="239"/>
                  </a:cubicBezTo>
                  <a:cubicBezTo>
                    <a:pt x="117" y="239"/>
                    <a:pt x="118" y="241"/>
                    <a:pt x="120" y="241"/>
                  </a:cubicBezTo>
                  <a:cubicBezTo>
                    <a:pt x="122" y="241"/>
                    <a:pt x="122" y="241"/>
                    <a:pt x="123" y="240"/>
                  </a:cubicBezTo>
                  <a:close/>
                  <a:moveTo>
                    <a:pt x="139" y="122"/>
                  </a:moveTo>
                  <a:cubicBezTo>
                    <a:pt x="139" y="122"/>
                    <a:pt x="139" y="123"/>
                    <a:pt x="139" y="122"/>
                  </a:cubicBezTo>
                  <a:cubicBezTo>
                    <a:pt x="136" y="115"/>
                    <a:pt x="128" y="116"/>
                    <a:pt x="124" y="111"/>
                  </a:cubicBezTo>
                  <a:cubicBezTo>
                    <a:pt x="122" y="115"/>
                    <a:pt x="127" y="115"/>
                    <a:pt x="127" y="118"/>
                  </a:cubicBezTo>
                  <a:cubicBezTo>
                    <a:pt x="127" y="118"/>
                    <a:pt x="127" y="118"/>
                    <a:pt x="126" y="118"/>
                  </a:cubicBezTo>
                  <a:cubicBezTo>
                    <a:pt x="125" y="118"/>
                    <a:pt x="122" y="113"/>
                    <a:pt x="118" y="112"/>
                  </a:cubicBezTo>
                  <a:cubicBezTo>
                    <a:pt x="123" y="120"/>
                    <a:pt x="130" y="126"/>
                    <a:pt x="139" y="128"/>
                  </a:cubicBezTo>
                  <a:cubicBezTo>
                    <a:pt x="139" y="126"/>
                    <a:pt x="136" y="126"/>
                    <a:pt x="135" y="123"/>
                  </a:cubicBezTo>
                  <a:cubicBezTo>
                    <a:pt x="137" y="126"/>
                    <a:pt x="139" y="123"/>
                    <a:pt x="138" y="123"/>
                  </a:cubicBezTo>
                  <a:lnTo>
                    <a:pt x="139" y="122"/>
                  </a:lnTo>
                  <a:close/>
                  <a:moveTo>
                    <a:pt x="143" y="42"/>
                  </a:moveTo>
                  <a:cubicBezTo>
                    <a:pt x="145" y="39"/>
                    <a:pt x="143" y="37"/>
                    <a:pt x="142" y="34"/>
                  </a:cubicBezTo>
                  <a:cubicBezTo>
                    <a:pt x="134" y="34"/>
                    <a:pt x="136" y="26"/>
                    <a:pt x="130" y="25"/>
                  </a:cubicBezTo>
                  <a:cubicBezTo>
                    <a:pt x="131" y="28"/>
                    <a:pt x="132" y="30"/>
                    <a:pt x="133" y="33"/>
                  </a:cubicBezTo>
                  <a:cubicBezTo>
                    <a:pt x="140" y="32"/>
                    <a:pt x="137" y="41"/>
                    <a:pt x="143" y="42"/>
                  </a:cubicBezTo>
                  <a:close/>
                  <a:moveTo>
                    <a:pt x="139" y="306"/>
                  </a:moveTo>
                  <a:cubicBezTo>
                    <a:pt x="136" y="306"/>
                    <a:pt x="136" y="303"/>
                    <a:pt x="133" y="304"/>
                  </a:cubicBezTo>
                  <a:cubicBezTo>
                    <a:pt x="133" y="306"/>
                    <a:pt x="140" y="307"/>
                    <a:pt x="139" y="306"/>
                  </a:cubicBezTo>
                  <a:close/>
                  <a:moveTo>
                    <a:pt x="139" y="201"/>
                  </a:moveTo>
                  <a:cubicBezTo>
                    <a:pt x="137" y="201"/>
                    <a:pt x="135" y="198"/>
                    <a:pt x="133" y="201"/>
                  </a:cubicBezTo>
                  <a:cubicBezTo>
                    <a:pt x="136" y="200"/>
                    <a:pt x="138" y="203"/>
                    <a:pt x="139" y="201"/>
                  </a:cubicBezTo>
                  <a:close/>
                  <a:moveTo>
                    <a:pt x="145" y="121"/>
                  </a:moveTo>
                  <a:cubicBezTo>
                    <a:pt x="145" y="118"/>
                    <a:pt x="141" y="116"/>
                    <a:pt x="140" y="117"/>
                  </a:cubicBezTo>
                  <a:cubicBezTo>
                    <a:pt x="143" y="117"/>
                    <a:pt x="142" y="121"/>
                    <a:pt x="145" y="121"/>
                  </a:cubicBezTo>
                  <a:close/>
                  <a:moveTo>
                    <a:pt x="148" y="25"/>
                  </a:moveTo>
                  <a:cubicBezTo>
                    <a:pt x="148" y="23"/>
                    <a:pt x="147" y="23"/>
                    <a:pt x="148" y="21"/>
                  </a:cubicBezTo>
                  <a:cubicBezTo>
                    <a:pt x="145" y="21"/>
                    <a:pt x="143" y="20"/>
                    <a:pt x="142" y="21"/>
                  </a:cubicBezTo>
                  <a:cubicBezTo>
                    <a:pt x="143" y="23"/>
                    <a:pt x="146" y="25"/>
                    <a:pt x="148" y="25"/>
                  </a:cubicBezTo>
                  <a:close/>
                  <a:moveTo>
                    <a:pt x="144" y="211"/>
                  </a:moveTo>
                  <a:cubicBezTo>
                    <a:pt x="144" y="210"/>
                    <a:pt x="145" y="211"/>
                    <a:pt x="146" y="211"/>
                  </a:cubicBezTo>
                  <a:cubicBezTo>
                    <a:pt x="147" y="211"/>
                    <a:pt x="147" y="211"/>
                    <a:pt x="147" y="210"/>
                  </a:cubicBezTo>
                  <a:cubicBezTo>
                    <a:pt x="148" y="208"/>
                    <a:pt x="145" y="208"/>
                    <a:pt x="144" y="208"/>
                  </a:cubicBezTo>
                  <a:cubicBezTo>
                    <a:pt x="143" y="208"/>
                    <a:pt x="141" y="210"/>
                    <a:pt x="144" y="211"/>
                  </a:cubicBezTo>
                  <a:close/>
                  <a:moveTo>
                    <a:pt x="139" y="128"/>
                  </a:moveTo>
                  <a:cubicBezTo>
                    <a:pt x="140" y="129"/>
                    <a:pt x="144" y="129"/>
                    <a:pt x="144" y="131"/>
                  </a:cubicBezTo>
                  <a:cubicBezTo>
                    <a:pt x="144" y="130"/>
                    <a:pt x="144" y="130"/>
                    <a:pt x="145" y="130"/>
                  </a:cubicBezTo>
                  <a:cubicBezTo>
                    <a:pt x="147" y="130"/>
                    <a:pt x="145" y="132"/>
                    <a:pt x="147" y="132"/>
                  </a:cubicBezTo>
                  <a:cubicBezTo>
                    <a:pt x="148" y="132"/>
                    <a:pt x="147" y="130"/>
                    <a:pt x="147" y="130"/>
                  </a:cubicBezTo>
                  <a:cubicBezTo>
                    <a:pt x="149" y="131"/>
                    <a:pt x="151" y="132"/>
                    <a:pt x="154" y="132"/>
                  </a:cubicBezTo>
                  <a:cubicBezTo>
                    <a:pt x="156" y="128"/>
                    <a:pt x="155" y="124"/>
                    <a:pt x="152" y="121"/>
                  </a:cubicBezTo>
                  <a:cubicBezTo>
                    <a:pt x="151" y="122"/>
                    <a:pt x="151" y="123"/>
                    <a:pt x="150" y="123"/>
                  </a:cubicBezTo>
                  <a:cubicBezTo>
                    <a:pt x="148" y="122"/>
                    <a:pt x="148" y="120"/>
                    <a:pt x="145" y="120"/>
                  </a:cubicBezTo>
                  <a:cubicBezTo>
                    <a:pt x="142" y="121"/>
                    <a:pt x="147" y="123"/>
                    <a:pt x="145" y="123"/>
                  </a:cubicBezTo>
                  <a:cubicBezTo>
                    <a:pt x="143" y="122"/>
                    <a:pt x="141" y="120"/>
                    <a:pt x="138" y="119"/>
                  </a:cubicBezTo>
                  <a:cubicBezTo>
                    <a:pt x="138" y="123"/>
                    <a:pt x="142" y="124"/>
                    <a:pt x="143" y="127"/>
                  </a:cubicBezTo>
                  <a:cubicBezTo>
                    <a:pt x="142" y="129"/>
                    <a:pt x="140" y="126"/>
                    <a:pt x="139" y="128"/>
                  </a:cubicBezTo>
                  <a:close/>
                  <a:moveTo>
                    <a:pt x="155" y="126"/>
                  </a:moveTo>
                  <a:cubicBezTo>
                    <a:pt x="155" y="128"/>
                    <a:pt x="153" y="129"/>
                    <a:pt x="151" y="128"/>
                  </a:cubicBezTo>
                  <a:cubicBezTo>
                    <a:pt x="150" y="126"/>
                    <a:pt x="154" y="126"/>
                    <a:pt x="155" y="126"/>
                  </a:cubicBezTo>
                  <a:close/>
                  <a:moveTo>
                    <a:pt x="152" y="129"/>
                  </a:moveTo>
                  <a:cubicBezTo>
                    <a:pt x="150" y="128"/>
                    <a:pt x="148" y="126"/>
                    <a:pt x="147" y="124"/>
                  </a:cubicBezTo>
                  <a:cubicBezTo>
                    <a:pt x="148" y="124"/>
                    <a:pt x="151" y="127"/>
                    <a:pt x="152" y="129"/>
                  </a:cubicBezTo>
                  <a:close/>
                  <a:moveTo>
                    <a:pt x="155" y="12"/>
                  </a:moveTo>
                  <a:cubicBezTo>
                    <a:pt x="159" y="11"/>
                    <a:pt x="161" y="12"/>
                    <a:pt x="162" y="12"/>
                  </a:cubicBezTo>
                  <a:cubicBezTo>
                    <a:pt x="159" y="10"/>
                    <a:pt x="155" y="7"/>
                    <a:pt x="152" y="4"/>
                  </a:cubicBezTo>
                  <a:cubicBezTo>
                    <a:pt x="152" y="4"/>
                    <a:pt x="151" y="4"/>
                    <a:pt x="150" y="4"/>
                  </a:cubicBezTo>
                  <a:cubicBezTo>
                    <a:pt x="151" y="9"/>
                    <a:pt x="154" y="9"/>
                    <a:pt x="155" y="12"/>
                  </a:cubicBezTo>
                  <a:close/>
                  <a:moveTo>
                    <a:pt x="155" y="245"/>
                  </a:moveTo>
                  <a:cubicBezTo>
                    <a:pt x="156" y="248"/>
                    <a:pt x="160" y="249"/>
                    <a:pt x="163" y="251"/>
                  </a:cubicBezTo>
                  <a:cubicBezTo>
                    <a:pt x="163" y="248"/>
                    <a:pt x="167" y="249"/>
                    <a:pt x="169" y="251"/>
                  </a:cubicBezTo>
                  <a:cubicBezTo>
                    <a:pt x="169" y="249"/>
                    <a:pt x="167" y="247"/>
                    <a:pt x="165" y="248"/>
                  </a:cubicBezTo>
                  <a:cubicBezTo>
                    <a:pt x="165" y="248"/>
                    <a:pt x="164" y="248"/>
                    <a:pt x="164" y="248"/>
                  </a:cubicBezTo>
                  <a:cubicBezTo>
                    <a:pt x="164" y="248"/>
                    <a:pt x="164" y="250"/>
                    <a:pt x="164" y="250"/>
                  </a:cubicBezTo>
                  <a:cubicBezTo>
                    <a:pt x="164" y="250"/>
                    <a:pt x="158" y="244"/>
                    <a:pt x="155" y="245"/>
                  </a:cubicBezTo>
                  <a:close/>
                  <a:moveTo>
                    <a:pt x="173" y="261"/>
                  </a:moveTo>
                  <a:cubicBezTo>
                    <a:pt x="174" y="261"/>
                    <a:pt x="175" y="263"/>
                    <a:pt x="174" y="264"/>
                  </a:cubicBezTo>
                  <a:cubicBezTo>
                    <a:pt x="176" y="264"/>
                    <a:pt x="177" y="264"/>
                    <a:pt x="178" y="263"/>
                  </a:cubicBezTo>
                  <a:cubicBezTo>
                    <a:pt x="176" y="263"/>
                    <a:pt x="172" y="258"/>
                    <a:pt x="173" y="260"/>
                  </a:cubicBezTo>
                  <a:lnTo>
                    <a:pt x="173" y="261"/>
                  </a:lnTo>
                  <a:close/>
                  <a:moveTo>
                    <a:pt x="326" y="87"/>
                  </a:moveTo>
                  <a:cubicBezTo>
                    <a:pt x="324" y="87"/>
                    <a:pt x="322" y="84"/>
                    <a:pt x="321" y="85"/>
                  </a:cubicBezTo>
                  <a:cubicBezTo>
                    <a:pt x="323" y="85"/>
                    <a:pt x="324" y="89"/>
                    <a:pt x="326" y="87"/>
                  </a:cubicBezTo>
                  <a:close/>
                  <a:moveTo>
                    <a:pt x="429" y="135"/>
                  </a:moveTo>
                  <a:cubicBezTo>
                    <a:pt x="437" y="139"/>
                    <a:pt x="448" y="140"/>
                    <a:pt x="456" y="145"/>
                  </a:cubicBezTo>
                  <a:cubicBezTo>
                    <a:pt x="461" y="145"/>
                    <a:pt x="466" y="145"/>
                    <a:pt x="466" y="148"/>
                  </a:cubicBezTo>
                  <a:cubicBezTo>
                    <a:pt x="472" y="146"/>
                    <a:pt x="478" y="152"/>
                    <a:pt x="483" y="151"/>
                  </a:cubicBezTo>
                  <a:cubicBezTo>
                    <a:pt x="483" y="153"/>
                    <a:pt x="479" y="151"/>
                    <a:pt x="480" y="155"/>
                  </a:cubicBezTo>
                  <a:cubicBezTo>
                    <a:pt x="492" y="157"/>
                    <a:pt x="505" y="160"/>
                    <a:pt x="517" y="164"/>
                  </a:cubicBezTo>
                  <a:cubicBezTo>
                    <a:pt x="523" y="164"/>
                    <a:pt x="526" y="166"/>
                    <a:pt x="530" y="166"/>
                  </a:cubicBezTo>
                  <a:cubicBezTo>
                    <a:pt x="527" y="164"/>
                    <a:pt x="523" y="163"/>
                    <a:pt x="519" y="163"/>
                  </a:cubicBezTo>
                  <a:cubicBezTo>
                    <a:pt x="519" y="161"/>
                    <a:pt x="522" y="160"/>
                    <a:pt x="519" y="160"/>
                  </a:cubicBezTo>
                  <a:cubicBezTo>
                    <a:pt x="517" y="160"/>
                    <a:pt x="520" y="162"/>
                    <a:pt x="518" y="162"/>
                  </a:cubicBezTo>
                  <a:cubicBezTo>
                    <a:pt x="512" y="159"/>
                    <a:pt x="502" y="159"/>
                    <a:pt x="495" y="155"/>
                  </a:cubicBezTo>
                  <a:cubicBezTo>
                    <a:pt x="505" y="156"/>
                    <a:pt x="516" y="158"/>
                    <a:pt x="527" y="160"/>
                  </a:cubicBezTo>
                  <a:cubicBezTo>
                    <a:pt x="524" y="161"/>
                    <a:pt x="521" y="158"/>
                    <a:pt x="521" y="160"/>
                  </a:cubicBezTo>
                  <a:cubicBezTo>
                    <a:pt x="525" y="162"/>
                    <a:pt x="530" y="161"/>
                    <a:pt x="532" y="164"/>
                  </a:cubicBezTo>
                  <a:cubicBezTo>
                    <a:pt x="532" y="162"/>
                    <a:pt x="532" y="160"/>
                    <a:pt x="533" y="160"/>
                  </a:cubicBezTo>
                  <a:cubicBezTo>
                    <a:pt x="536" y="161"/>
                    <a:pt x="539" y="161"/>
                    <a:pt x="542" y="162"/>
                  </a:cubicBezTo>
                  <a:cubicBezTo>
                    <a:pt x="542" y="163"/>
                    <a:pt x="540" y="162"/>
                    <a:pt x="540" y="164"/>
                  </a:cubicBezTo>
                  <a:lnTo>
                    <a:pt x="543" y="164"/>
                  </a:lnTo>
                  <a:cubicBezTo>
                    <a:pt x="543" y="164"/>
                    <a:pt x="544" y="165"/>
                    <a:pt x="544" y="164"/>
                  </a:cubicBezTo>
                  <a:cubicBezTo>
                    <a:pt x="544" y="163"/>
                    <a:pt x="542" y="162"/>
                    <a:pt x="544" y="162"/>
                  </a:cubicBezTo>
                  <a:cubicBezTo>
                    <a:pt x="546" y="162"/>
                    <a:pt x="549" y="162"/>
                    <a:pt x="550" y="164"/>
                  </a:cubicBezTo>
                  <a:cubicBezTo>
                    <a:pt x="549" y="164"/>
                    <a:pt x="547" y="164"/>
                    <a:pt x="547" y="166"/>
                  </a:cubicBezTo>
                  <a:cubicBezTo>
                    <a:pt x="552" y="167"/>
                    <a:pt x="557" y="168"/>
                    <a:pt x="563" y="167"/>
                  </a:cubicBezTo>
                  <a:cubicBezTo>
                    <a:pt x="561" y="168"/>
                    <a:pt x="563" y="169"/>
                    <a:pt x="561" y="170"/>
                  </a:cubicBezTo>
                  <a:cubicBezTo>
                    <a:pt x="551" y="170"/>
                    <a:pt x="543" y="165"/>
                    <a:pt x="535" y="166"/>
                  </a:cubicBezTo>
                  <a:cubicBezTo>
                    <a:pt x="543" y="169"/>
                    <a:pt x="551" y="170"/>
                    <a:pt x="559" y="171"/>
                  </a:cubicBezTo>
                  <a:cubicBezTo>
                    <a:pt x="556" y="174"/>
                    <a:pt x="551" y="170"/>
                    <a:pt x="549" y="171"/>
                  </a:cubicBezTo>
                  <a:cubicBezTo>
                    <a:pt x="557" y="174"/>
                    <a:pt x="568" y="178"/>
                    <a:pt x="575" y="174"/>
                  </a:cubicBezTo>
                  <a:cubicBezTo>
                    <a:pt x="575" y="176"/>
                    <a:pt x="575" y="176"/>
                    <a:pt x="575" y="177"/>
                  </a:cubicBezTo>
                  <a:cubicBezTo>
                    <a:pt x="578" y="174"/>
                    <a:pt x="580" y="179"/>
                    <a:pt x="582" y="177"/>
                  </a:cubicBezTo>
                  <a:cubicBezTo>
                    <a:pt x="582" y="177"/>
                    <a:pt x="581" y="176"/>
                    <a:pt x="582" y="176"/>
                  </a:cubicBezTo>
                  <a:cubicBezTo>
                    <a:pt x="589" y="178"/>
                    <a:pt x="596" y="178"/>
                    <a:pt x="602" y="176"/>
                  </a:cubicBezTo>
                  <a:cubicBezTo>
                    <a:pt x="604" y="177"/>
                    <a:pt x="602" y="177"/>
                    <a:pt x="602" y="179"/>
                  </a:cubicBezTo>
                  <a:cubicBezTo>
                    <a:pt x="607" y="180"/>
                    <a:pt x="611" y="179"/>
                    <a:pt x="615" y="181"/>
                  </a:cubicBezTo>
                  <a:cubicBezTo>
                    <a:pt x="615" y="180"/>
                    <a:pt x="615" y="178"/>
                    <a:pt x="616" y="177"/>
                  </a:cubicBezTo>
                  <a:cubicBezTo>
                    <a:pt x="618" y="179"/>
                    <a:pt x="627" y="177"/>
                    <a:pt x="630" y="180"/>
                  </a:cubicBezTo>
                  <a:cubicBezTo>
                    <a:pt x="627" y="180"/>
                    <a:pt x="628" y="181"/>
                    <a:pt x="628" y="183"/>
                  </a:cubicBezTo>
                  <a:cubicBezTo>
                    <a:pt x="624" y="183"/>
                    <a:pt x="622" y="181"/>
                    <a:pt x="620" y="183"/>
                  </a:cubicBezTo>
                  <a:cubicBezTo>
                    <a:pt x="635" y="184"/>
                    <a:pt x="650" y="185"/>
                    <a:pt x="665" y="184"/>
                  </a:cubicBezTo>
                  <a:cubicBezTo>
                    <a:pt x="665" y="184"/>
                    <a:pt x="665" y="187"/>
                    <a:pt x="667" y="186"/>
                  </a:cubicBezTo>
                  <a:cubicBezTo>
                    <a:pt x="678" y="186"/>
                    <a:pt x="687" y="189"/>
                    <a:pt x="698" y="189"/>
                  </a:cubicBezTo>
                  <a:cubicBezTo>
                    <a:pt x="699" y="189"/>
                    <a:pt x="698" y="188"/>
                    <a:pt x="700" y="188"/>
                  </a:cubicBezTo>
                  <a:cubicBezTo>
                    <a:pt x="701" y="189"/>
                    <a:pt x="703" y="189"/>
                    <a:pt x="704" y="190"/>
                  </a:cubicBezTo>
                  <a:cubicBezTo>
                    <a:pt x="707" y="187"/>
                    <a:pt x="712" y="187"/>
                    <a:pt x="715" y="190"/>
                  </a:cubicBezTo>
                  <a:cubicBezTo>
                    <a:pt x="715" y="192"/>
                    <a:pt x="710" y="189"/>
                    <a:pt x="711" y="192"/>
                  </a:cubicBezTo>
                  <a:cubicBezTo>
                    <a:pt x="735" y="195"/>
                    <a:pt x="760" y="197"/>
                    <a:pt x="784" y="198"/>
                  </a:cubicBezTo>
                  <a:cubicBezTo>
                    <a:pt x="787" y="196"/>
                    <a:pt x="791" y="197"/>
                    <a:pt x="793" y="193"/>
                  </a:cubicBezTo>
                  <a:cubicBezTo>
                    <a:pt x="787" y="195"/>
                    <a:pt x="781" y="196"/>
                    <a:pt x="775" y="195"/>
                  </a:cubicBezTo>
                  <a:cubicBezTo>
                    <a:pt x="776" y="193"/>
                    <a:pt x="780" y="195"/>
                    <a:pt x="781" y="192"/>
                  </a:cubicBezTo>
                  <a:cubicBezTo>
                    <a:pt x="777" y="192"/>
                    <a:pt x="772" y="189"/>
                    <a:pt x="769" y="192"/>
                  </a:cubicBezTo>
                  <a:cubicBezTo>
                    <a:pt x="771" y="192"/>
                    <a:pt x="773" y="192"/>
                    <a:pt x="774" y="193"/>
                  </a:cubicBezTo>
                  <a:cubicBezTo>
                    <a:pt x="760" y="194"/>
                    <a:pt x="746" y="194"/>
                    <a:pt x="732" y="191"/>
                  </a:cubicBezTo>
                  <a:cubicBezTo>
                    <a:pt x="733" y="191"/>
                    <a:pt x="735" y="191"/>
                    <a:pt x="735" y="190"/>
                  </a:cubicBezTo>
                  <a:cubicBezTo>
                    <a:pt x="732" y="190"/>
                    <a:pt x="735" y="187"/>
                    <a:pt x="733" y="187"/>
                  </a:cubicBezTo>
                  <a:cubicBezTo>
                    <a:pt x="732" y="187"/>
                    <a:pt x="726" y="187"/>
                    <a:pt x="728" y="188"/>
                  </a:cubicBezTo>
                  <a:cubicBezTo>
                    <a:pt x="731" y="190"/>
                    <a:pt x="733" y="188"/>
                    <a:pt x="733" y="190"/>
                  </a:cubicBezTo>
                  <a:cubicBezTo>
                    <a:pt x="730" y="190"/>
                    <a:pt x="730" y="192"/>
                    <a:pt x="726" y="190"/>
                  </a:cubicBezTo>
                  <a:cubicBezTo>
                    <a:pt x="726" y="189"/>
                    <a:pt x="726" y="188"/>
                    <a:pt x="726" y="188"/>
                  </a:cubicBezTo>
                  <a:cubicBezTo>
                    <a:pt x="712" y="183"/>
                    <a:pt x="701" y="188"/>
                    <a:pt x="689" y="183"/>
                  </a:cubicBezTo>
                  <a:cubicBezTo>
                    <a:pt x="691" y="183"/>
                    <a:pt x="691" y="182"/>
                    <a:pt x="691" y="181"/>
                  </a:cubicBezTo>
                  <a:cubicBezTo>
                    <a:pt x="702" y="179"/>
                    <a:pt x="715" y="185"/>
                    <a:pt x="720" y="181"/>
                  </a:cubicBezTo>
                  <a:cubicBezTo>
                    <a:pt x="704" y="179"/>
                    <a:pt x="686" y="176"/>
                    <a:pt x="668" y="174"/>
                  </a:cubicBezTo>
                  <a:cubicBezTo>
                    <a:pt x="671" y="174"/>
                    <a:pt x="671" y="173"/>
                    <a:pt x="673" y="174"/>
                  </a:cubicBezTo>
                  <a:cubicBezTo>
                    <a:pt x="674" y="171"/>
                    <a:pt x="667" y="171"/>
                    <a:pt x="668" y="174"/>
                  </a:cubicBezTo>
                  <a:lnTo>
                    <a:pt x="662" y="174"/>
                  </a:lnTo>
                  <a:cubicBezTo>
                    <a:pt x="652" y="172"/>
                    <a:pt x="642" y="171"/>
                    <a:pt x="633" y="171"/>
                  </a:cubicBezTo>
                  <a:cubicBezTo>
                    <a:pt x="619" y="169"/>
                    <a:pt x="605" y="168"/>
                    <a:pt x="590" y="168"/>
                  </a:cubicBezTo>
                  <a:cubicBezTo>
                    <a:pt x="593" y="168"/>
                    <a:pt x="596" y="168"/>
                    <a:pt x="597" y="171"/>
                  </a:cubicBezTo>
                  <a:cubicBezTo>
                    <a:pt x="587" y="169"/>
                    <a:pt x="579" y="171"/>
                    <a:pt x="574" y="164"/>
                  </a:cubicBezTo>
                  <a:cubicBezTo>
                    <a:pt x="571" y="166"/>
                    <a:pt x="566" y="165"/>
                    <a:pt x="564" y="162"/>
                  </a:cubicBezTo>
                  <a:cubicBezTo>
                    <a:pt x="548" y="162"/>
                    <a:pt x="533" y="159"/>
                    <a:pt x="518" y="154"/>
                  </a:cubicBezTo>
                  <a:cubicBezTo>
                    <a:pt x="519" y="153"/>
                    <a:pt x="521" y="154"/>
                    <a:pt x="521" y="154"/>
                  </a:cubicBezTo>
                  <a:cubicBezTo>
                    <a:pt x="500" y="150"/>
                    <a:pt x="480" y="145"/>
                    <a:pt x="460" y="138"/>
                  </a:cubicBezTo>
                  <a:cubicBezTo>
                    <a:pt x="460" y="137"/>
                    <a:pt x="458" y="137"/>
                    <a:pt x="458" y="135"/>
                  </a:cubicBezTo>
                  <a:cubicBezTo>
                    <a:pt x="458" y="134"/>
                    <a:pt x="454" y="134"/>
                    <a:pt x="454" y="135"/>
                  </a:cubicBezTo>
                  <a:cubicBezTo>
                    <a:pt x="454" y="136"/>
                    <a:pt x="458" y="135"/>
                    <a:pt x="458" y="137"/>
                  </a:cubicBezTo>
                  <a:cubicBezTo>
                    <a:pt x="454" y="136"/>
                    <a:pt x="447" y="137"/>
                    <a:pt x="445" y="134"/>
                  </a:cubicBezTo>
                  <a:cubicBezTo>
                    <a:pt x="448" y="134"/>
                    <a:pt x="448" y="134"/>
                    <a:pt x="450" y="134"/>
                  </a:cubicBezTo>
                  <a:cubicBezTo>
                    <a:pt x="450" y="130"/>
                    <a:pt x="444" y="131"/>
                    <a:pt x="442" y="134"/>
                  </a:cubicBezTo>
                  <a:cubicBezTo>
                    <a:pt x="434" y="132"/>
                    <a:pt x="431" y="128"/>
                    <a:pt x="424" y="127"/>
                  </a:cubicBezTo>
                  <a:cubicBezTo>
                    <a:pt x="425" y="131"/>
                    <a:pt x="433" y="130"/>
                    <a:pt x="429" y="134"/>
                  </a:cubicBezTo>
                  <a:lnTo>
                    <a:pt x="429" y="135"/>
                  </a:lnTo>
                  <a:close/>
                  <a:moveTo>
                    <a:pt x="680" y="187"/>
                  </a:moveTo>
                  <a:cubicBezTo>
                    <a:pt x="680" y="185"/>
                    <a:pt x="684" y="187"/>
                    <a:pt x="685" y="187"/>
                  </a:cubicBezTo>
                  <a:cubicBezTo>
                    <a:pt x="684" y="187"/>
                    <a:pt x="682" y="187"/>
                    <a:pt x="680" y="186"/>
                  </a:cubicBezTo>
                  <a:lnTo>
                    <a:pt x="680" y="187"/>
                  </a:lnTo>
                  <a:close/>
                  <a:moveTo>
                    <a:pt x="686" y="184"/>
                  </a:moveTo>
                  <a:cubicBezTo>
                    <a:pt x="667" y="183"/>
                    <a:pt x="648" y="181"/>
                    <a:pt x="629" y="178"/>
                  </a:cubicBezTo>
                  <a:cubicBezTo>
                    <a:pt x="648" y="178"/>
                    <a:pt x="667" y="180"/>
                    <a:pt x="686" y="183"/>
                  </a:cubicBezTo>
                  <a:lnTo>
                    <a:pt x="686" y="184"/>
                  </a:lnTo>
                  <a:close/>
                  <a:moveTo>
                    <a:pt x="576" y="174"/>
                  </a:moveTo>
                  <a:cubicBezTo>
                    <a:pt x="574" y="174"/>
                    <a:pt x="573" y="174"/>
                    <a:pt x="571" y="174"/>
                  </a:cubicBezTo>
                  <a:cubicBezTo>
                    <a:pt x="572" y="171"/>
                    <a:pt x="576" y="170"/>
                    <a:pt x="576" y="174"/>
                  </a:cubicBezTo>
                  <a:close/>
                  <a:moveTo>
                    <a:pt x="574" y="170"/>
                  </a:moveTo>
                  <a:cubicBezTo>
                    <a:pt x="573" y="170"/>
                    <a:pt x="572" y="169"/>
                    <a:pt x="570" y="170"/>
                  </a:cubicBezTo>
                  <a:cubicBezTo>
                    <a:pt x="569" y="166"/>
                    <a:pt x="574" y="168"/>
                    <a:pt x="574" y="170"/>
                  </a:cubicBezTo>
                  <a:close/>
                  <a:moveTo>
                    <a:pt x="570" y="168"/>
                  </a:moveTo>
                  <a:cubicBezTo>
                    <a:pt x="568" y="170"/>
                    <a:pt x="566" y="167"/>
                    <a:pt x="564" y="168"/>
                  </a:cubicBezTo>
                  <a:cubicBezTo>
                    <a:pt x="563" y="165"/>
                    <a:pt x="568" y="167"/>
                    <a:pt x="569" y="168"/>
                  </a:cubicBezTo>
                  <a:lnTo>
                    <a:pt x="570" y="168"/>
                  </a:lnTo>
                  <a:close/>
                  <a:moveTo>
                    <a:pt x="458" y="141"/>
                  </a:moveTo>
                  <a:cubicBezTo>
                    <a:pt x="453" y="141"/>
                    <a:pt x="450" y="139"/>
                    <a:pt x="445" y="138"/>
                  </a:cubicBezTo>
                  <a:cubicBezTo>
                    <a:pt x="446" y="136"/>
                    <a:pt x="454" y="139"/>
                    <a:pt x="456" y="141"/>
                  </a:cubicBezTo>
                  <a:lnTo>
                    <a:pt x="458" y="141"/>
                  </a:lnTo>
                  <a:close/>
                  <a:moveTo>
                    <a:pt x="437" y="145"/>
                  </a:moveTo>
                  <a:cubicBezTo>
                    <a:pt x="444" y="148"/>
                    <a:pt x="443" y="144"/>
                    <a:pt x="437" y="145"/>
                  </a:cubicBezTo>
                  <a:close/>
                  <a:moveTo>
                    <a:pt x="476" y="159"/>
                  </a:moveTo>
                  <a:lnTo>
                    <a:pt x="476" y="159"/>
                  </a:lnTo>
                  <a:cubicBezTo>
                    <a:pt x="476" y="159"/>
                    <a:pt x="477" y="158"/>
                    <a:pt x="476" y="158"/>
                  </a:cubicBezTo>
                  <a:lnTo>
                    <a:pt x="476" y="159"/>
                  </a:lnTo>
                  <a:close/>
                  <a:moveTo>
                    <a:pt x="466" y="159"/>
                  </a:moveTo>
                  <a:cubicBezTo>
                    <a:pt x="470" y="160"/>
                    <a:pt x="478" y="160"/>
                    <a:pt x="477" y="159"/>
                  </a:cubicBezTo>
                  <a:lnTo>
                    <a:pt x="472" y="159"/>
                  </a:lnTo>
                  <a:lnTo>
                    <a:pt x="472" y="156"/>
                  </a:lnTo>
                  <a:cubicBezTo>
                    <a:pt x="469" y="156"/>
                    <a:pt x="467" y="156"/>
                    <a:pt x="466" y="159"/>
                  </a:cubicBezTo>
                  <a:close/>
                  <a:moveTo>
                    <a:pt x="653" y="346"/>
                  </a:moveTo>
                  <a:cubicBezTo>
                    <a:pt x="651" y="348"/>
                    <a:pt x="644" y="344"/>
                    <a:pt x="645" y="348"/>
                  </a:cubicBezTo>
                  <a:cubicBezTo>
                    <a:pt x="645" y="347"/>
                    <a:pt x="655" y="349"/>
                    <a:pt x="653" y="346"/>
                  </a:cubicBezTo>
                  <a:close/>
                  <a:moveTo>
                    <a:pt x="676" y="314"/>
                  </a:moveTo>
                  <a:cubicBezTo>
                    <a:pt x="684" y="316"/>
                    <a:pt x="692" y="317"/>
                    <a:pt x="701" y="318"/>
                  </a:cubicBezTo>
                  <a:cubicBezTo>
                    <a:pt x="696" y="315"/>
                    <a:pt x="688" y="316"/>
                    <a:pt x="682" y="315"/>
                  </a:cubicBezTo>
                  <a:cubicBezTo>
                    <a:pt x="681" y="315"/>
                    <a:pt x="677" y="311"/>
                    <a:pt x="676" y="314"/>
                  </a:cubicBezTo>
                  <a:close/>
                  <a:moveTo>
                    <a:pt x="746" y="210"/>
                  </a:moveTo>
                  <a:cubicBezTo>
                    <a:pt x="745" y="210"/>
                    <a:pt x="742" y="207"/>
                    <a:pt x="740" y="210"/>
                  </a:cubicBezTo>
                  <a:cubicBezTo>
                    <a:pt x="741" y="210"/>
                    <a:pt x="743" y="210"/>
                    <a:pt x="743" y="212"/>
                  </a:cubicBezTo>
                  <a:cubicBezTo>
                    <a:pt x="743" y="214"/>
                    <a:pt x="747" y="212"/>
                    <a:pt x="746" y="210"/>
                  </a:cubicBezTo>
                  <a:close/>
                  <a:moveTo>
                    <a:pt x="786" y="316"/>
                  </a:moveTo>
                  <a:cubicBezTo>
                    <a:pt x="782" y="315"/>
                    <a:pt x="776" y="315"/>
                    <a:pt x="772" y="316"/>
                  </a:cubicBezTo>
                  <a:cubicBezTo>
                    <a:pt x="774" y="316"/>
                    <a:pt x="777" y="319"/>
                    <a:pt x="778" y="318"/>
                  </a:cubicBezTo>
                  <a:cubicBezTo>
                    <a:pt x="779" y="318"/>
                    <a:pt x="777" y="318"/>
                    <a:pt x="778" y="317"/>
                  </a:cubicBezTo>
                  <a:cubicBezTo>
                    <a:pt x="781" y="318"/>
                    <a:pt x="784" y="317"/>
                    <a:pt x="786" y="316"/>
                  </a:cubicBezTo>
                  <a:close/>
                  <a:moveTo>
                    <a:pt x="907" y="210"/>
                  </a:moveTo>
                  <a:cubicBezTo>
                    <a:pt x="908" y="210"/>
                    <a:pt x="909" y="210"/>
                    <a:pt x="909" y="210"/>
                  </a:cubicBezTo>
                  <a:cubicBezTo>
                    <a:pt x="910" y="210"/>
                    <a:pt x="904" y="212"/>
                    <a:pt x="903" y="209"/>
                  </a:cubicBezTo>
                  <a:cubicBezTo>
                    <a:pt x="910" y="207"/>
                    <a:pt x="921" y="209"/>
                    <a:pt x="926" y="207"/>
                  </a:cubicBezTo>
                  <a:cubicBezTo>
                    <a:pt x="912" y="207"/>
                    <a:pt x="897" y="207"/>
                    <a:pt x="882" y="209"/>
                  </a:cubicBezTo>
                  <a:cubicBezTo>
                    <a:pt x="885" y="212"/>
                    <a:pt x="881" y="213"/>
                    <a:pt x="878" y="214"/>
                  </a:cubicBezTo>
                  <a:cubicBezTo>
                    <a:pt x="879" y="209"/>
                    <a:pt x="872" y="215"/>
                    <a:pt x="870" y="212"/>
                  </a:cubicBezTo>
                  <a:cubicBezTo>
                    <a:pt x="873" y="209"/>
                    <a:pt x="879" y="213"/>
                    <a:pt x="882" y="210"/>
                  </a:cubicBezTo>
                  <a:cubicBezTo>
                    <a:pt x="870" y="208"/>
                    <a:pt x="858" y="208"/>
                    <a:pt x="846" y="210"/>
                  </a:cubicBezTo>
                  <a:lnTo>
                    <a:pt x="846" y="207"/>
                  </a:lnTo>
                  <a:cubicBezTo>
                    <a:pt x="827" y="207"/>
                    <a:pt x="803" y="207"/>
                    <a:pt x="782" y="206"/>
                  </a:cubicBezTo>
                  <a:cubicBezTo>
                    <a:pt x="782" y="205"/>
                    <a:pt x="784" y="206"/>
                    <a:pt x="783" y="203"/>
                  </a:cubicBezTo>
                  <a:cubicBezTo>
                    <a:pt x="783" y="200"/>
                    <a:pt x="779" y="204"/>
                    <a:pt x="778" y="203"/>
                  </a:cubicBezTo>
                  <a:cubicBezTo>
                    <a:pt x="780" y="207"/>
                    <a:pt x="774" y="206"/>
                    <a:pt x="775" y="210"/>
                  </a:cubicBezTo>
                  <a:cubicBezTo>
                    <a:pt x="775" y="214"/>
                    <a:pt x="777" y="211"/>
                    <a:pt x="775" y="210"/>
                  </a:cubicBezTo>
                  <a:cubicBezTo>
                    <a:pt x="779" y="212"/>
                    <a:pt x="784" y="210"/>
                    <a:pt x="788" y="210"/>
                  </a:cubicBezTo>
                  <a:cubicBezTo>
                    <a:pt x="792" y="210"/>
                    <a:pt x="792" y="213"/>
                    <a:pt x="795" y="213"/>
                  </a:cubicBezTo>
                  <a:cubicBezTo>
                    <a:pt x="798" y="214"/>
                    <a:pt x="810" y="212"/>
                    <a:pt x="816" y="213"/>
                  </a:cubicBezTo>
                  <a:cubicBezTo>
                    <a:pt x="817" y="213"/>
                    <a:pt x="818" y="214"/>
                    <a:pt x="819" y="214"/>
                  </a:cubicBezTo>
                  <a:cubicBezTo>
                    <a:pt x="820" y="214"/>
                    <a:pt x="821" y="212"/>
                    <a:pt x="822" y="212"/>
                  </a:cubicBezTo>
                  <a:cubicBezTo>
                    <a:pt x="823" y="212"/>
                    <a:pt x="825" y="214"/>
                    <a:pt x="826" y="214"/>
                  </a:cubicBezTo>
                  <a:cubicBezTo>
                    <a:pt x="835" y="214"/>
                    <a:pt x="847" y="211"/>
                    <a:pt x="853" y="214"/>
                  </a:cubicBezTo>
                  <a:cubicBezTo>
                    <a:pt x="853" y="211"/>
                    <a:pt x="854" y="211"/>
                    <a:pt x="856" y="212"/>
                  </a:cubicBezTo>
                  <a:cubicBezTo>
                    <a:pt x="857" y="212"/>
                    <a:pt x="854" y="212"/>
                    <a:pt x="854" y="214"/>
                  </a:cubicBezTo>
                  <a:cubicBezTo>
                    <a:pt x="857" y="214"/>
                    <a:pt x="860" y="213"/>
                    <a:pt x="856" y="212"/>
                  </a:cubicBezTo>
                  <a:cubicBezTo>
                    <a:pt x="860" y="211"/>
                    <a:pt x="865" y="212"/>
                    <a:pt x="869" y="213"/>
                  </a:cubicBezTo>
                  <a:cubicBezTo>
                    <a:pt x="866" y="215"/>
                    <a:pt x="862" y="213"/>
                    <a:pt x="860" y="215"/>
                  </a:cubicBezTo>
                  <a:cubicBezTo>
                    <a:pt x="880" y="215"/>
                    <a:pt x="908" y="219"/>
                    <a:pt x="923" y="212"/>
                  </a:cubicBezTo>
                  <a:cubicBezTo>
                    <a:pt x="918" y="208"/>
                    <a:pt x="911" y="213"/>
                    <a:pt x="907" y="210"/>
                  </a:cubicBezTo>
                  <a:close/>
                  <a:moveTo>
                    <a:pt x="895" y="210"/>
                  </a:moveTo>
                  <a:cubicBezTo>
                    <a:pt x="893" y="210"/>
                    <a:pt x="890" y="216"/>
                    <a:pt x="889" y="210"/>
                  </a:cubicBezTo>
                  <a:cubicBezTo>
                    <a:pt x="892" y="211"/>
                    <a:pt x="893" y="210"/>
                    <a:pt x="891" y="208"/>
                  </a:cubicBezTo>
                  <a:cubicBezTo>
                    <a:pt x="894" y="207"/>
                    <a:pt x="899" y="213"/>
                    <a:pt x="900" y="208"/>
                  </a:cubicBezTo>
                  <a:cubicBezTo>
                    <a:pt x="903" y="209"/>
                    <a:pt x="903" y="210"/>
                    <a:pt x="906" y="210"/>
                  </a:cubicBezTo>
                  <a:cubicBezTo>
                    <a:pt x="903" y="211"/>
                    <a:pt x="897" y="213"/>
                    <a:pt x="895" y="210"/>
                  </a:cubicBezTo>
                  <a:close/>
                  <a:moveTo>
                    <a:pt x="786" y="199"/>
                  </a:moveTo>
                  <a:cubicBezTo>
                    <a:pt x="787" y="204"/>
                    <a:pt x="795" y="201"/>
                    <a:pt x="800" y="202"/>
                  </a:cubicBezTo>
                  <a:cubicBezTo>
                    <a:pt x="801" y="201"/>
                    <a:pt x="800" y="199"/>
                    <a:pt x="803" y="199"/>
                  </a:cubicBezTo>
                  <a:cubicBezTo>
                    <a:pt x="813" y="201"/>
                    <a:pt x="824" y="202"/>
                    <a:pt x="835" y="202"/>
                  </a:cubicBezTo>
                  <a:cubicBezTo>
                    <a:pt x="835" y="203"/>
                    <a:pt x="835" y="203"/>
                    <a:pt x="835" y="204"/>
                  </a:cubicBezTo>
                  <a:lnTo>
                    <a:pt x="839" y="204"/>
                  </a:lnTo>
                  <a:cubicBezTo>
                    <a:pt x="839" y="203"/>
                    <a:pt x="838" y="200"/>
                    <a:pt x="839" y="200"/>
                  </a:cubicBezTo>
                  <a:cubicBezTo>
                    <a:pt x="840" y="199"/>
                    <a:pt x="839" y="200"/>
                    <a:pt x="840" y="200"/>
                  </a:cubicBezTo>
                  <a:cubicBezTo>
                    <a:pt x="850" y="203"/>
                    <a:pt x="861" y="204"/>
                    <a:pt x="871" y="201"/>
                  </a:cubicBezTo>
                  <a:cubicBezTo>
                    <a:pt x="878" y="203"/>
                    <a:pt x="885" y="203"/>
                    <a:pt x="891" y="201"/>
                  </a:cubicBezTo>
                  <a:cubicBezTo>
                    <a:pt x="889" y="201"/>
                    <a:pt x="889" y="200"/>
                    <a:pt x="889" y="198"/>
                  </a:cubicBezTo>
                  <a:cubicBezTo>
                    <a:pt x="894" y="199"/>
                    <a:pt x="899" y="197"/>
                    <a:pt x="903" y="194"/>
                  </a:cubicBezTo>
                  <a:cubicBezTo>
                    <a:pt x="893" y="195"/>
                    <a:pt x="884" y="196"/>
                    <a:pt x="875" y="198"/>
                  </a:cubicBezTo>
                  <a:cubicBezTo>
                    <a:pt x="876" y="198"/>
                    <a:pt x="876" y="201"/>
                    <a:pt x="875" y="200"/>
                  </a:cubicBezTo>
                  <a:cubicBezTo>
                    <a:pt x="873" y="201"/>
                    <a:pt x="871" y="200"/>
                    <a:pt x="870" y="198"/>
                  </a:cubicBezTo>
                  <a:cubicBezTo>
                    <a:pt x="872" y="198"/>
                    <a:pt x="874" y="198"/>
                    <a:pt x="875" y="196"/>
                  </a:cubicBezTo>
                  <a:cubicBezTo>
                    <a:pt x="870" y="194"/>
                    <a:pt x="871" y="197"/>
                    <a:pt x="866" y="197"/>
                  </a:cubicBezTo>
                  <a:cubicBezTo>
                    <a:pt x="865" y="200"/>
                    <a:pt x="869" y="197"/>
                    <a:pt x="868" y="200"/>
                  </a:cubicBezTo>
                  <a:cubicBezTo>
                    <a:pt x="864" y="199"/>
                    <a:pt x="855" y="203"/>
                    <a:pt x="854" y="198"/>
                  </a:cubicBezTo>
                  <a:cubicBezTo>
                    <a:pt x="858" y="196"/>
                    <a:pt x="863" y="199"/>
                    <a:pt x="865" y="196"/>
                  </a:cubicBezTo>
                  <a:cubicBezTo>
                    <a:pt x="858" y="196"/>
                    <a:pt x="853" y="196"/>
                    <a:pt x="843" y="196"/>
                  </a:cubicBezTo>
                  <a:cubicBezTo>
                    <a:pt x="843" y="198"/>
                    <a:pt x="846" y="196"/>
                    <a:pt x="845" y="199"/>
                  </a:cubicBezTo>
                  <a:cubicBezTo>
                    <a:pt x="841" y="196"/>
                    <a:pt x="834" y="197"/>
                    <a:pt x="830" y="195"/>
                  </a:cubicBezTo>
                  <a:cubicBezTo>
                    <a:pt x="830" y="196"/>
                    <a:pt x="829" y="197"/>
                    <a:pt x="828" y="197"/>
                  </a:cubicBezTo>
                  <a:cubicBezTo>
                    <a:pt x="815" y="196"/>
                    <a:pt x="803" y="196"/>
                    <a:pt x="790" y="197"/>
                  </a:cubicBezTo>
                  <a:cubicBezTo>
                    <a:pt x="791" y="197"/>
                    <a:pt x="792" y="197"/>
                    <a:pt x="792" y="197"/>
                  </a:cubicBezTo>
                  <a:cubicBezTo>
                    <a:pt x="792" y="197"/>
                    <a:pt x="788" y="198"/>
                    <a:pt x="786" y="199"/>
                  </a:cubicBezTo>
                  <a:close/>
                  <a:moveTo>
                    <a:pt x="851" y="199"/>
                  </a:moveTo>
                  <a:cubicBezTo>
                    <a:pt x="850" y="199"/>
                    <a:pt x="848" y="199"/>
                    <a:pt x="847" y="199"/>
                  </a:cubicBezTo>
                  <a:cubicBezTo>
                    <a:pt x="847" y="197"/>
                    <a:pt x="851" y="198"/>
                    <a:pt x="851" y="200"/>
                  </a:cubicBezTo>
                  <a:lnTo>
                    <a:pt x="851" y="199"/>
                  </a:lnTo>
                  <a:close/>
                  <a:moveTo>
                    <a:pt x="833" y="198"/>
                  </a:moveTo>
                  <a:cubicBezTo>
                    <a:pt x="836" y="197"/>
                    <a:pt x="834" y="199"/>
                    <a:pt x="837" y="199"/>
                  </a:cubicBezTo>
                  <a:cubicBezTo>
                    <a:pt x="836" y="200"/>
                    <a:pt x="836" y="200"/>
                    <a:pt x="837" y="201"/>
                  </a:cubicBezTo>
                  <a:cubicBezTo>
                    <a:pt x="837" y="201"/>
                    <a:pt x="837" y="200"/>
                    <a:pt x="837" y="200"/>
                  </a:cubicBezTo>
                  <a:cubicBezTo>
                    <a:pt x="837" y="199"/>
                    <a:pt x="832" y="201"/>
                    <a:pt x="833" y="198"/>
                  </a:cubicBezTo>
                  <a:close/>
                  <a:moveTo>
                    <a:pt x="844" y="316"/>
                  </a:moveTo>
                  <a:cubicBezTo>
                    <a:pt x="847" y="316"/>
                    <a:pt x="848" y="316"/>
                    <a:pt x="848" y="318"/>
                  </a:cubicBezTo>
                  <a:cubicBezTo>
                    <a:pt x="850" y="315"/>
                    <a:pt x="855" y="318"/>
                    <a:pt x="857" y="315"/>
                  </a:cubicBezTo>
                  <a:cubicBezTo>
                    <a:pt x="838" y="315"/>
                    <a:pt x="813" y="315"/>
                    <a:pt x="789" y="316"/>
                  </a:cubicBezTo>
                  <a:cubicBezTo>
                    <a:pt x="805" y="320"/>
                    <a:pt x="820" y="315"/>
                    <a:pt x="834" y="319"/>
                  </a:cubicBezTo>
                  <a:lnTo>
                    <a:pt x="836" y="319"/>
                  </a:lnTo>
                  <a:lnTo>
                    <a:pt x="834" y="319"/>
                  </a:lnTo>
                  <a:cubicBezTo>
                    <a:pt x="833" y="318"/>
                    <a:pt x="831" y="319"/>
                    <a:pt x="831" y="321"/>
                  </a:cubicBezTo>
                  <a:cubicBezTo>
                    <a:pt x="833" y="321"/>
                    <a:pt x="837" y="322"/>
                    <a:pt x="840" y="321"/>
                  </a:cubicBezTo>
                  <a:cubicBezTo>
                    <a:pt x="840" y="322"/>
                    <a:pt x="838" y="322"/>
                    <a:pt x="840" y="323"/>
                  </a:cubicBezTo>
                  <a:cubicBezTo>
                    <a:pt x="842" y="325"/>
                    <a:pt x="842" y="322"/>
                    <a:pt x="845" y="323"/>
                  </a:cubicBezTo>
                  <a:cubicBezTo>
                    <a:pt x="845" y="321"/>
                    <a:pt x="842" y="322"/>
                    <a:pt x="842" y="320"/>
                  </a:cubicBezTo>
                  <a:cubicBezTo>
                    <a:pt x="843" y="317"/>
                    <a:pt x="842" y="318"/>
                    <a:pt x="844" y="317"/>
                  </a:cubicBezTo>
                  <a:lnTo>
                    <a:pt x="844" y="316"/>
                  </a:lnTo>
                  <a:close/>
                  <a:moveTo>
                    <a:pt x="792" y="189"/>
                  </a:moveTo>
                  <a:cubicBezTo>
                    <a:pt x="804" y="192"/>
                    <a:pt x="819" y="189"/>
                    <a:pt x="831" y="192"/>
                  </a:cubicBezTo>
                  <a:cubicBezTo>
                    <a:pt x="862" y="190"/>
                    <a:pt x="893" y="196"/>
                    <a:pt x="923" y="189"/>
                  </a:cubicBezTo>
                  <a:cubicBezTo>
                    <a:pt x="906" y="191"/>
                    <a:pt x="890" y="190"/>
                    <a:pt x="874" y="187"/>
                  </a:cubicBezTo>
                  <a:cubicBezTo>
                    <a:pt x="888" y="189"/>
                    <a:pt x="901" y="188"/>
                    <a:pt x="915" y="185"/>
                  </a:cubicBezTo>
                  <a:cubicBezTo>
                    <a:pt x="904" y="185"/>
                    <a:pt x="900" y="185"/>
                    <a:pt x="891" y="185"/>
                  </a:cubicBezTo>
                  <a:cubicBezTo>
                    <a:pt x="891" y="183"/>
                    <a:pt x="891" y="184"/>
                    <a:pt x="891" y="182"/>
                  </a:cubicBezTo>
                  <a:cubicBezTo>
                    <a:pt x="886" y="183"/>
                    <a:pt x="881" y="183"/>
                    <a:pt x="876" y="182"/>
                  </a:cubicBezTo>
                  <a:cubicBezTo>
                    <a:pt x="876" y="184"/>
                    <a:pt x="875" y="186"/>
                    <a:pt x="872" y="185"/>
                  </a:cubicBezTo>
                  <a:cubicBezTo>
                    <a:pt x="872" y="183"/>
                    <a:pt x="874" y="185"/>
                    <a:pt x="875" y="183"/>
                  </a:cubicBezTo>
                  <a:cubicBezTo>
                    <a:pt x="867" y="181"/>
                    <a:pt x="867" y="186"/>
                    <a:pt x="860" y="185"/>
                  </a:cubicBezTo>
                  <a:cubicBezTo>
                    <a:pt x="855" y="182"/>
                    <a:pt x="843" y="184"/>
                    <a:pt x="836" y="185"/>
                  </a:cubicBezTo>
                  <a:cubicBezTo>
                    <a:pt x="844" y="185"/>
                    <a:pt x="857" y="191"/>
                    <a:pt x="856" y="184"/>
                  </a:cubicBezTo>
                  <a:cubicBezTo>
                    <a:pt x="858" y="188"/>
                    <a:pt x="864" y="186"/>
                    <a:pt x="865" y="189"/>
                  </a:cubicBezTo>
                  <a:cubicBezTo>
                    <a:pt x="855" y="187"/>
                    <a:pt x="852" y="191"/>
                    <a:pt x="840" y="190"/>
                  </a:cubicBezTo>
                  <a:lnTo>
                    <a:pt x="840" y="188"/>
                  </a:lnTo>
                  <a:cubicBezTo>
                    <a:pt x="835" y="187"/>
                    <a:pt x="830" y="187"/>
                    <a:pt x="825" y="188"/>
                  </a:cubicBezTo>
                  <a:cubicBezTo>
                    <a:pt x="820" y="188"/>
                    <a:pt x="818" y="186"/>
                    <a:pt x="813" y="186"/>
                  </a:cubicBezTo>
                  <a:cubicBezTo>
                    <a:pt x="808" y="186"/>
                    <a:pt x="798" y="189"/>
                    <a:pt x="793" y="186"/>
                  </a:cubicBezTo>
                  <a:cubicBezTo>
                    <a:pt x="793" y="186"/>
                    <a:pt x="793" y="182"/>
                    <a:pt x="791" y="185"/>
                  </a:cubicBezTo>
                  <a:cubicBezTo>
                    <a:pt x="790" y="187"/>
                    <a:pt x="793" y="187"/>
                    <a:pt x="792" y="190"/>
                  </a:cubicBezTo>
                  <a:lnTo>
                    <a:pt x="792" y="189"/>
                  </a:lnTo>
                  <a:close/>
                  <a:moveTo>
                    <a:pt x="872" y="187"/>
                  </a:moveTo>
                  <a:cubicBezTo>
                    <a:pt x="872" y="190"/>
                    <a:pt x="868" y="188"/>
                    <a:pt x="865" y="189"/>
                  </a:cubicBezTo>
                  <a:cubicBezTo>
                    <a:pt x="865" y="187"/>
                    <a:pt x="871" y="189"/>
                    <a:pt x="873" y="188"/>
                  </a:cubicBezTo>
                  <a:lnTo>
                    <a:pt x="872" y="187"/>
                  </a:lnTo>
                  <a:close/>
                  <a:moveTo>
                    <a:pt x="839" y="501"/>
                  </a:moveTo>
                  <a:cubicBezTo>
                    <a:pt x="838" y="501"/>
                    <a:pt x="839" y="500"/>
                    <a:pt x="837" y="500"/>
                  </a:cubicBezTo>
                  <a:cubicBezTo>
                    <a:pt x="836" y="500"/>
                    <a:pt x="837" y="501"/>
                    <a:pt x="836" y="500"/>
                  </a:cubicBezTo>
                  <a:cubicBezTo>
                    <a:pt x="834" y="499"/>
                    <a:pt x="835" y="498"/>
                    <a:pt x="834" y="500"/>
                  </a:cubicBezTo>
                  <a:cubicBezTo>
                    <a:pt x="834" y="502"/>
                    <a:pt x="838" y="505"/>
                    <a:pt x="839" y="501"/>
                  </a:cubicBezTo>
                  <a:close/>
                  <a:moveTo>
                    <a:pt x="909" y="196"/>
                  </a:moveTo>
                  <a:cubicBezTo>
                    <a:pt x="908" y="194"/>
                    <a:pt x="908" y="196"/>
                    <a:pt x="909" y="196"/>
                  </a:cubicBezTo>
                  <a:cubicBezTo>
                    <a:pt x="914" y="196"/>
                    <a:pt x="918" y="196"/>
                    <a:pt x="922" y="196"/>
                  </a:cubicBezTo>
                  <a:cubicBezTo>
                    <a:pt x="919" y="192"/>
                    <a:pt x="912" y="195"/>
                    <a:pt x="909" y="196"/>
                  </a:cubicBezTo>
                  <a:close/>
                  <a:moveTo>
                    <a:pt x="919" y="202"/>
                  </a:moveTo>
                  <a:cubicBezTo>
                    <a:pt x="918" y="202"/>
                    <a:pt x="914" y="199"/>
                    <a:pt x="914" y="202"/>
                  </a:cubicBezTo>
                  <a:cubicBezTo>
                    <a:pt x="922" y="202"/>
                    <a:pt x="924" y="202"/>
                    <a:pt x="919" y="202"/>
                  </a:cubicBezTo>
                  <a:close/>
                  <a:moveTo>
                    <a:pt x="930" y="337"/>
                  </a:moveTo>
                  <a:cubicBezTo>
                    <a:pt x="930" y="337"/>
                    <a:pt x="930" y="335"/>
                    <a:pt x="930" y="335"/>
                  </a:cubicBezTo>
                  <a:cubicBezTo>
                    <a:pt x="934" y="336"/>
                    <a:pt x="938" y="337"/>
                    <a:pt x="941" y="336"/>
                  </a:cubicBezTo>
                  <a:cubicBezTo>
                    <a:pt x="933" y="334"/>
                    <a:pt x="924" y="334"/>
                    <a:pt x="916" y="336"/>
                  </a:cubicBezTo>
                  <a:cubicBezTo>
                    <a:pt x="920" y="336"/>
                    <a:pt x="925" y="336"/>
                    <a:pt x="930" y="337"/>
                  </a:cubicBezTo>
                  <a:close/>
                  <a:moveTo>
                    <a:pt x="942" y="193"/>
                  </a:moveTo>
                  <a:cubicBezTo>
                    <a:pt x="935" y="194"/>
                    <a:pt x="928" y="196"/>
                    <a:pt x="921" y="198"/>
                  </a:cubicBezTo>
                  <a:cubicBezTo>
                    <a:pt x="926" y="199"/>
                    <a:pt x="927" y="204"/>
                    <a:pt x="933" y="200"/>
                  </a:cubicBezTo>
                  <a:cubicBezTo>
                    <a:pt x="932" y="200"/>
                    <a:pt x="933" y="199"/>
                    <a:pt x="933" y="198"/>
                  </a:cubicBezTo>
                  <a:cubicBezTo>
                    <a:pt x="936" y="197"/>
                    <a:pt x="935" y="198"/>
                    <a:pt x="935" y="200"/>
                  </a:cubicBezTo>
                  <a:cubicBezTo>
                    <a:pt x="938" y="196"/>
                    <a:pt x="945" y="200"/>
                    <a:pt x="947" y="196"/>
                  </a:cubicBezTo>
                  <a:cubicBezTo>
                    <a:pt x="945" y="194"/>
                    <a:pt x="941" y="198"/>
                    <a:pt x="941" y="195"/>
                  </a:cubicBezTo>
                  <a:cubicBezTo>
                    <a:pt x="941" y="192"/>
                    <a:pt x="942" y="197"/>
                    <a:pt x="941" y="194"/>
                  </a:cubicBezTo>
                  <a:lnTo>
                    <a:pt x="942" y="193"/>
                  </a:lnTo>
                  <a:close/>
                  <a:moveTo>
                    <a:pt x="928" y="201"/>
                  </a:moveTo>
                  <a:cubicBezTo>
                    <a:pt x="928" y="199"/>
                    <a:pt x="924" y="201"/>
                    <a:pt x="926" y="198"/>
                  </a:cubicBezTo>
                  <a:cubicBezTo>
                    <a:pt x="927" y="198"/>
                    <a:pt x="928" y="199"/>
                    <a:pt x="930" y="198"/>
                  </a:cubicBezTo>
                  <a:cubicBezTo>
                    <a:pt x="932" y="199"/>
                    <a:pt x="932" y="200"/>
                    <a:pt x="931" y="201"/>
                  </a:cubicBezTo>
                  <a:cubicBezTo>
                    <a:pt x="930" y="202"/>
                    <a:pt x="928" y="203"/>
                    <a:pt x="927" y="202"/>
                  </a:cubicBezTo>
                  <a:lnTo>
                    <a:pt x="928" y="201"/>
                  </a:lnTo>
                  <a:close/>
                  <a:moveTo>
                    <a:pt x="1039" y="227"/>
                  </a:moveTo>
                  <a:cubicBezTo>
                    <a:pt x="1044" y="231"/>
                    <a:pt x="1055" y="225"/>
                    <a:pt x="1060" y="227"/>
                  </a:cubicBezTo>
                  <a:cubicBezTo>
                    <a:pt x="1062" y="227"/>
                    <a:pt x="1063" y="229"/>
                    <a:pt x="1064" y="229"/>
                  </a:cubicBezTo>
                  <a:cubicBezTo>
                    <a:pt x="1065" y="229"/>
                    <a:pt x="1070" y="227"/>
                    <a:pt x="1073" y="227"/>
                  </a:cubicBezTo>
                  <a:cubicBezTo>
                    <a:pt x="1083" y="228"/>
                    <a:pt x="1094" y="225"/>
                    <a:pt x="1108" y="224"/>
                  </a:cubicBezTo>
                  <a:cubicBezTo>
                    <a:pt x="1108" y="224"/>
                    <a:pt x="1109" y="224"/>
                    <a:pt x="1108" y="226"/>
                  </a:cubicBezTo>
                  <a:cubicBezTo>
                    <a:pt x="1113" y="222"/>
                    <a:pt x="1120" y="228"/>
                    <a:pt x="1124" y="222"/>
                  </a:cubicBezTo>
                  <a:cubicBezTo>
                    <a:pt x="1121" y="223"/>
                    <a:pt x="1119" y="222"/>
                    <a:pt x="1117" y="219"/>
                  </a:cubicBezTo>
                  <a:cubicBezTo>
                    <a:pt x="1124" y="218"/>
                    <a:pt x="1133" y="220"/>
                    <a:pt x="1136" y="217"/>
                  </a:cubicBezTo>
                  <a:cubicBezTo>
                    <a:pt x="1110" y="218"/>
                    <a:pt x="1078" y="222"/>
                    <a:pt x="1055" y="224"/>
                  </a:cubicBezTo>
                  <a:cubicBezTo>
                    <a:pt x="1056" y="224"/>
                    <a:pt x="1058" y="224"/>
                    <a:pt x="1057" y="226"/>
                  </a:cubicBezTo>
                  <a:cubicBezTo>
                    <a:pt x="1052" y="226"/>
                    <a:pt x="1041" y="229"/>
                    <a:pt x="1042" y="226"/>
                  </a:cubicBezTo>
                  <a:cubicBezTo>
                    <a:pt x="1040" y="229"/>
                    <a:pt x="1037" y="226"/>
                    <a:pt x="1035" y="226"/>
                  </a:cubicBezTo>
                  <a:cubicBezTo>
                    <a:pt x="1032" y="226"/>
                    <a:pt x="1035" y="228"/>
                    <a:pt x="1035" y="228"/>
                  </a:cubicBezTo>
                  <a:cubicBezTo>
                    <a:pt x="1023" y="227"/>
                    <a:pt x="1013" y="229"/>
                    <a:pt x="1001" y="228"/>
                  </a:cubicBezTo>
                  <a:cubicBezTo>
                    <a:pt x="1001" y="228"/>
                    <a:pt x="1003" y="228"/>
                    <a:pt x="1003" y="228"/>
                  </a:cubicBezTo>
                  <a:cubicBezTo>
                    <a:pt x="999" y="228"/>
                    <a:pt x="1000" y="229"/>
                    <a:pt x="998" y="230"/>
                  </a:cubicBezTo>
                  <a:cubicBezTo>
                    <a:pt x="990" y="225"/>
                    <a:pt x="973" y="232"/>
                    <a:pt x="962" y="229"/>
                  </a:cubicBezTo>
                  <a:cubicBezTo>
                    <a:pt x="954" y="233"/>
                    <a:pt x="941" y="229"/>
                    <a:pt x="935" y="232"/>
                  </a:cubicBezTo>
                  <a:cubicBezTo>
                    <a:pt x="944" y="233"/>
                    <a:pt x="949" y="229"/>
                    <a:pt x="956" y="232"/>
                  </a:cubicBezTo>
                  <a:cubicBezTo>
                    <a:pt x="949" y="232"/>
                    <a:pt x="944" y="234"/>
                    <a:pt x="937" y="233"/>
                  </a:cubicBezTo>
                  <a:cubicBezTo>
                    <a:pt x="946" y="238"/>
                    <a:pt x="956" y="233"/>
                    <a:pt x="970" y="235"/>
                  </a:cubicBezTo>
                  <a:cubicBezTo>
                    <a:pt x="970" y="237"/>
                    <a:pt x="972" y="239"/>
                    <a:pt x="973" y="237"/>
                  </a:cubicBezTo>
                  <a:cubicBezTo>
                    <a:pt x="973" y="235"/>
                    <a:pt x="970" y="235"/>
                    <a:pt x="973" y="235"/>
                  </a:cubicBezTo>
                  <a:cubicBezTo>
                    <a:pt x="975" y="235"/>
                    <a:pt x="978" y="234"/>
                    <a:pt x="979" y="235"/>
                  </a:cubicBezTo>
                  <a:cubicBezTo>
                    <a:pt x="980" y="236"/>
                    <a:pt x="975" y="235"/>
                    <a:pt x="976" y="236"/>
                  </a:cubicBezTo>
                  <a:lnTo>
                    <a:pt x="985" y="236"/>
                  </a:lnTo>
                  <a:cubicBezTo>
                    <a:pt x="986" y="234"/>
                    <a:pt x="983" y="236"/>
                    <a:pt x="984" y="233"/>
                  </a:cubicBezTo>
                  <a:cubicBezTo>
                    <a:pt x="986" y="233"/>
                    <a:pt x="990" y="233"/>
                    <a:pt x="991" y="233"/>
                  </a:cubicBezTo>
                  <a:lnTo>
                    <a:pt x="991" y="233"/>
                  </a:lnTo>
                  <a:cubicBezTo>
                    <a:pt x="997" y="231"/>
                    <a:pt x="1003" y="230"/>
                    <a:pt x="1010" y="232"/>
                  </a:cubicBezTo>
                  <a:cubicBezTo>
                    <a:pt x="1010" y="228"/>
                    <a:pt x="1019" y="230"/>
                    <a:pt x="1018" y="232"/>
                  </a:cubicBezTo>
                  <a:cubicBezTo>
                    <a:pt x="1025" y="232"/>
                    <a:pt x="1032" y="231"/>
                    <a:pt x="1039" y="228"/>
                  </a:cubicBezTo>
                  <a:lnTo>
                    <a:pt x="1039" y="227"/>
                  </a:lnTo>
                  <a:close/>
                  <a:moveTo>
                    <a:pt x="1067" y="224"/>
                  </a:moveTo>
                  <a:cubicBezTo>
                    <a:pt x="1067" y="227"/>
                    <a:pt x="1062" y="224"/>
                    <a:pt x="1060" y="226"/>
                  </a:cubicBezTo>
                  <a:cubicBezTo>
                    <a:pt x="1060" y="223"/>
                    <a:pt x="1065" y="224"/>
                    <a:pt x="1067" y="224"/>
                  </a:cubicBezTo>
                  <a:close/>
                  <a:moveTo>
                    <a:pt x="957" y="232"/>
                  </a:moveTo>
                  <a:cubicBezTo>
                    <a:pt x="957" y="229"/>
                    <a:pt x="966" y="230"/>
                    <a:pt x="968" y="231"/>
                  </a:cubicBezTo>
                  <a:cubicBezTo>
                    <a:pt x="965" y="232"/>
                    <a:pt x="961" y="232"/>
                    <a:pt x="957" y="232"/>
                  </a:cubicBezTo>
                  <a:close/>
                  <a:moveTo>
                    <a:pt x="986" y="236"/>
                  </a:moveTo>
                  <a:lnTo>
                    <a:pt x="989" y="236"/>
                  </a:lnTo>
                  <a:cubicBezTo>
                    <a:pt x="988" y="236"/>
                    <a:pt x="986" y="234"/>
                    <a:pt x="986" y="236"/>
                  </a:cubicBezTo>
                  <a:close/>
                  <a:moveTo>
                    <a:pt x="969" y="226"/>
                  </a:moveTo>
                  <a:cubicBezTo>
                    <a:pt x="962" y="224"/>
                    <a:pt x="954" y="224"/>
                    <a:pt x="947" y="227"/>
                  </a:cubicBezTo>
                  <a:cubicBezTo>
                    <a:pt x="950" y="227"/>
                    <a:pt x="961" y="225"/>
                    <a:pt x="969" y="226"/>
                  </a:cubicBezTo>
                  <a:close/>
                  <a:moveTo>
                    <a:pt x="955" y="198"/>
                  </a:moveTo>
                  <a:cubicBezTo>
                    <a:pt x="956" y="198"/>
                    <a:pt x="955" y="194"/>
                    <a:pt x="957" y="195"/>
                  </a:cubicBezTo>
                  <a:cubicBezTo>
                    <a:pt x="957" y="198"/>
                    <a:pt x="960" y="197"/>
                    <a:pt x="961" y="198"/>
                  </a:cubicBezTo>
                  <a:cubicBezTo>
                    <a:pt x="961" y="197"/>
                    <a:pt x="961" y="196"/>
                    <a:pt x="961" y="196"/>
                  </a:cubicBezTo>
                  <a:cubicBezTo>
                    <a:pt x="961" y="196"/>
                    <a:pt x="963" y="199"/>
                    <a:pt x="963" y="198"/>
                  </a:cubicBezTo>
                  <a:cubicBezTo>
                    <a:pt x="964" y="196"/>
                    <a:pt x="963" y="196"/>
                    <a:pt x="961" y="196"/>
                  </a:cubicBezTo>
                  <a:cubicBezTo>
                    <a:pt x="965" y="191"/>
                    <a:pt x="975" y="194"/>
                    <a:pt x="979" y="194"/>
                  </a:cubicBezTo>
                  <a:cubicBezTo>
                    <a:pt x="978" y="196"/>
                    <a:pt x="969" y="194"/>
                    <a:pt x="971" y="196"/>
                  </a:cubicBezTo>
                  <a:cubicBezTo>
                    <a:pt x="972" y="195"/>
                    <a:pt x="974" y="199"/>
                    <a:pt x="975" y="199"/>
                  </a:cubicBezTo>
                  <a:cubicBezTo>
                    <a:pt x="968" y="198"/>
                    <a:pt x="960" y="199"/>
                    <a:pt x="954" y="201"/>
                  </a:cubicBezTo>
                  <a:cubicBezTo>
                    <a:pt x="976" y="202"/>
                    <a:pt x="991" y="200"/>
                    <a:pt x="1014" y="200"/>
                  </a:cubicBezTo>
                  <a:cubicBezTo>
                    <a:pt x="1014" y="201"/>
                    <a:pt x="1016" y="201"/>
                    <a:pt x="1015" y="203"/>
                  </a:cubicBezTo>
                  <a:cubicBezTo>
                    <a:pt x="1011" y="201"/>
                    <a:pt x="1007" y="201"/>
                    <a:pt x="1003" y="203"/>
                  </a:cubicBezTo>
                  <a:cubicBezTo>
                    <a:pt x="1005" y="201"/>
                    <a:pt x="1003" y="203"/>
                    <a:pt x="1003" y="200"/>
                  </a:cubicBezTo>
                  <a:cubicBezTo>
                    <a:pt x="989" y="203"/>
                    <a:pt x="977" y="200"/>
                    <a:pt x="966" y="203"/>
                  </a:cubicBezTo>
                  <a:cubicBezTo>
                    <a:pt x="967" y="207"/>
                    <a:pt x="971" y="201"/>
                    <a:pt x="974" y="203"/>
                  </a:cubicBezTo>
                  <a:cubicBezTo>
                    <a:pt x="973" y="205"/>
                    <a:pt x="967" y="203"/>
                    <a:pt x="968" y="207"/>
                  </a:cubicBezTo>
                  <a:cubicBezTo>
                    <a:pt x="980" y="208"/>
                    <a:pt x="988" y="205"/>
                    <a:pt x="995" y="207"/>
                  </a:cubicBezTo>
                  <a:cubicBezTo>
                    <a:pt x="988" y="208"/>
                    <a:pt x="977" y="207"/>
                    <a:pt x="971" y="210"/>
                  </a:cubicBezTo>
                  <a:cubicBezTo>
                    <a:pt x="981" y="210"/>
                    <a:pt x="993" y="210"/>
                    <a:pt x="998" y="210"/>
                  </a:cubicBezTo>
                  <a:cubicBezTo>
                    <a:pt x="997" y="210"/>
                    <a:pt x="996" y="210"/>
                    <a:pt x="996" y="210"/>
                  </a:cubicBezTo>
                  <a:cubicBezTo>
                    <a:pt x="999" y="210"/>
                    <a:pt x="994" y="207"/>
                    <a:pt x="998" y="207"/>
                  </a:cubicBezTo>
                  <a:cubicBezTo>
                    <a:pt x="1001" y="207"/>
                    <a:pt x="998" y="208"/>
                    <a:pt x="998" y="209"/>
                  </a:cubicBezTo>
                  <a:lnTo>
                    <a:pt x="1005" y="209"/>
                  </a:lnTo>
                  <a:cubicBezTo>
                    <a:pt x="1005" y="208"/>
                    <a:pt x="1005" y="208"/>
                    <a:pt x="1006" y="207"/>
                  </a:cubicBezTo>
                  <a:cubicBezTo>
                    <a:pt x="1009" y="209"/>
                    <a:pt x="1013" y="209"/>
                    <a:pt x="1017" y="208"/>
                  </a:cubicBezTo>
                  <a:cubicBezTo>
                    <a:pt x="1021" y="207"/>
                    <a:pt x="1018" y="208"/>
                    <a:pt x="1015" y="208"/>
                  </a:cubicBezTo>
                  <a:cubicBezTo>
                    <a:pt x="1013" y="208"/>
                    <a:pt x="1011" y="208"/>
                    <a:pt x="1006" y="208"/>
                  </a:cubicBezTo>
                  <a:cubicBezTo>
                    <a:pt x="1009" y="205"/>
                    <a:pt x="1017" y="208"/>
                    <a:pt x="1022" y="206"/>
                  </a:cubicBezTo>
                  <a:cubicBezTo>
                    <a:pt x="1021" y="204"/>
                    <a:pt x="1016" y="206"/>
                    <a:pt x="1015" y="204"/>
                  </a:cubicBezTo>
                  <a:cubicBezTo>
                    <a:pt x="1021" y="204"/>
                    <a:pt x="1015" y="201"/>
                    <a:pt x="1016" y="200"/>
                  </a:cubicBezTo>
                  <a:cubicBezTo>
                    <a:pt x="1021" y="200"/>
                    <a:pt x="1022" y="198"/>
                    <a:pt x="1027" y="199"/>
                  </a:cubicBezTo>
                  <a:cubicBezTo>
                    <a:pt x="1027" y="196"/>
                    <a:pt x="1024" y="199"/>
                    <a:pt x="1024" y="196"/>
                  </a:cubicBezTo>
                  <a:cubicBezTo>
                    <a:pt x="1029" y="196"/>
                    <a:pt x="1033" y="196"/>
                    <a:pt x="1034" y="192"/>
                  </a:cubicBezTo>
                  <a:cubicBezTo>
                    <a:pt x="1019" y="191"/>
                    <a:pt x="1003" y="190"/>
                    <a:pt x="987" y="191"/>
                  </a:cubicBezTo>
                  <a:cubicBezTo>
                    <a:pt x="986" y="188"/>
                    <a:pt x="990" y="191"/>
                    <a:pt x="989" y="189"/>
                  </a:cubicBezTo>
                  <a:cubicBezTo>
                    <a:pt x="980" y="188"/>
                    <a:pt x="971" y="188"/>
                    <a:pt x="963" y="191"/>
                  </a:cubicBezTo>
                  <a:cubicBezTo>
                    <a:pt x="965" y="192"/>
                    <a:pt x="970" y="190"/>
                    <a:pt x="973" y="191"/>
                  </a:cubicBezTo>
                  <a:cubicBezTo>
                    <a:pt x="969" y="191"/>
                    <a:pt x="962" y="194"/>
                    <a:pt x="959" y="191"/>
                  </a:cubicBezTo>
                  <a:cubicBezTo>
                    <a:pt x="959" y="189"/>
                    <a:pt x="962" y="191"/>
                    <a:pt x="961" y="189"/>
                  </a:cubicBezTo>
                  <a:cubicBezTo>
                    <a:pt x="957" y="189"/>
                    <a:pt x="952" y="189"/>
                    <a:pt x="950" y="189"/>
                  </a:cubicBezTo>
                  <a:cubicBezTo>
                    <a:pt x="948" y="189"/>
                    <a:pt x="953" y="190"/>
                    <a:pt x="953" y="192"/>
                  </a:cubicBezTo>
                  <a:cubicBezTo>
                    <a:pt x="954" y="194"/>
                    <a:pt x="951" y="192"/>
                    <a:pt x="950" y="193"/>
                  </a:cubicBezTo>
                  <a:cubicBezTo>
                    <a:pt x="949" y="195"/>
                    <a:pt x="950" y="195"/>
                    <a:pt x="950" y="195"/>
                  </a:cubicBezTo>
                  <a:cubicBezTo>
                    <a:pt x="952" y="195"/>
                    <a:pt x="953" y="196"/>
                    <a:pt x="955" y="198"/>
                  </a:cubicBezTo>
                  <a:close/>
                  <a:moveTo>
                    <a:pt x="1019" y="196"/>
                  </a:moveTo>
                  <a:cubicBezTo>
                    <a:pt x="1016" y="198"/>
                    <a:pt x="1012" y="198"/>
                    <a:pt x="1009" y="198"/>
                  </a:cubicBezTo>
                  <a:cubicBezTo>
                    <a:pt x="1012" y="196"/>
                    <a:pt x="1015" y="196"/>
                    <a:pt x="1018" y="196"/>
                  </a:cubicBezTo>
                  <a:lnTo>
                    <a:pt x="1019" y="196"/>
                  </a:lnTo>
                  <a:close/>
                  <a:moveTo>
                    <a:pt x="1001" y="196"/>
                  </a:moveTo>
                  <a:cubicBezTo>
                    <a:pt x="1000" y="200"/>
                    <a:pt x="994" y="196"/>
                    <a:pt x="992" y="198"/>
                  </a:cubicBezTo>
                  <a:cubicBezTo>
                    <a:pt x="990" y="200"/>
                    <a:pt x="992" y="197"/>
                    <a:pt x="992" y="196"/>
                  </a:cubicBezTo>
                  <a:cubicBezTo>
                    <a:pt x="995" y="197"/>
                    <a:pt x="998" y="197"/>
                    <a:pt x="1001" y="196"/>
                  </a:cubicBezTo>
                  <a:close/>
                  <a:moveTo>
                    <a:pt x="1057" y="325"/>
                  </a:moveTo>
                  <a:cubicBezTo>
                    <a:pt x="1053" y="328"/>
                    <a:pt x="1050" y="325"/>
                    <a:pt x="1045" y="327"/>
                  </a:cubicBezTo>
                  <a:cubicBezTo>
                    <a:pt x="1045" y="328"/>
                    <a:pt x="1044" y="329"/>
                    <a:pt x="1044" y="329"/>
                  </a:cubicBezTo>
                  <a:cubicBezTo>
                    <a:pt x="1035" y="330"/>
                    <a:pt x="1027" y="329"/>
                    <a:pt x="1019" y="328"/>
                  </a:cubicBezTo>
                  <a:cubicBezTo>
                    <a:pt x="1015" y="331"/>
                    <a:pt x="1010" y="331"/>
                    <a:pt x="1005" y="331"/>
                  </a:cubicBezTo>
                  <a:cubicBezTo>
                    <a:pt x="993" y="331"/>
                    <a:pt x="980" y="332"/>
                    <a:pt x="968" y="334"/>
                  </a:cubicBezTo>
                  <a:cubicBezTo>
                    <a:pt x="986" y="333"/>
                    <a:pt x="1005" y="333"/>
                    <a:pt x="1023" y="334"/>
                  </a:cubicBezTo>
                  <a:cubicBezTo>
                    <a:pt x="1023" y="335"/>
                    <a:pt x="1021" y="334"/>
                    <a:pt x="1022" y="336"/>
                  </a:cubicBezTo>
                  <a:cubicBezTo>
                    <a:pt x="1025" y="334"/>
                    <a:pt x="1025" y="337"/>
                    <a:pt x="1029" y="336"/>
                  </a:cubicBezTo>
                  <a:cubicBezTo>
                    <a:pt x="1029" y="334"/>
                    <a:pt x="1027" y="333"/>
                    <a:pt x="1029" y="332"/>
                  </a:cubicBezTo>
                  <a:cubicBezTo>
                    <a:pt x="1030" y="332"/>
                    <a:pt x="1039" y="332"/>
                    <a:pt x="1041" y="330"/>
                  </a:cubicBezTo>
                  <a:cubicBezTo>
                    <a:pt x="1042" y="330"/>
                    <a:pt x="1047" y="328"/>
                    <a:pt x="1046" y="331"/>
                  </a:cubicBezTo>
                  <a:cubicBezTo>
                    <a:pt x="1042" y="331"/>
                    <a:pt x="1038" y="332"/>
                    <a:pt x="1040" y="335"/>
                  </a:cubicBezTo>
                  <a:cubicBezTo>
                    <a:pt x="1043" y="334"/>
                    <a:pt x="1047" y="333"/>
                    <a:pt x="1051" y="333"/>
                  </a:cubicBezTo>
                  <a:cubicBezTo>
                    <a:pt x="1051" y="331"/>
                    <a:pt x="1049" y="331"/>
                    <a:pt x="1049" y="330"/>
                  </a:cubicBezTo>
                  <a:cubicBezTo>
                    <a:pt x="1052" y="329"/>
                    <a:pt x="1058" y="328"/>
                    <a:pt x="1059" y="327"/>
                  </a:cubicBezTo>
                  <a:cubicBezTo>
                    <a:pt x="1058" y="327"/>
                    <a:pt x="1057" y="326"/>
                    <a:pt x="1056" y="325"/>
                  </a:cubicBezTo>
                  <a:lnTo>
                    <a:pt x="1057" y="325"/>
                  </a:lnTo>
                  <a:close/>
                  <a:moveTo>
                    <a:pt x="985" y="317"/>
                  </a:moveTo>
                  <a:cubicBezTo>
                    <a:pt x="989" y="317"/>
                    <a:pt x="993" y="319"/>
                    <a:pt x="997" y="318"/>
                  </a:cubicBezTo>
                  <a:cubicBezTo>
                    <a:pt x="1005" y="318"/>
                    <a:pt x="1014" y="315"/>
                    <a:pt x="1021" y="315"/>
                  </a:cubicBezTo>
                  <a:cubicBezTo>
                    <a:pt x="1010" y="314"/>
                    <a:pt x="1000" y="314"/>
                    <a:pt x="989" y="315"/>
                  </a:cubicBezTo>
                  <a:cubicBezTo>
                    <a:pt x="991" y="315"/>
                    <a:pt x="994" y="314"/>
                    <a:pt x="994" y="315"/>
                  </a:cubicBezTo>
                  <a:cubicBezTo>
                    <a:pt x="988" y="319"/>
                    <a:pt x="983" y="314"/>
                    <a:pt x="980" y="315"/>
                  </a:cubicBezTo>
                  <a:cubicBezTo>
                    <a:pt x="981" y="315"/>
                    <a:pt x="980" y="319"/>
                    <a:pt x="980" y="319"/>
                  </a:cubicBezTo>
                  <a:cubicBezTo>
                    <a:pt x="981" y="320"/>
                    <a:pt x="982" y="317"/>
                    <a:pt x="984" y="317"/>
                  </a:cubicBezTo>
                  <a:lnTo>
                    <a:pt x="985" y="317"/>
                  </a:lnTo>
                  <a:close/>
                  <a:moveTo>
                    <a:pt x="998" y="511"/>
                  </a:moveTo>
                  <a:cubicBezTo>
                    <a:pt x="994" y="512"/>
                    <a:pt x="991" y="514"/>
                    <a:pt x="989" y="516"/>
                  </a:cubicBezTo>
                  <a:cubicBezTo>
                    <a:pt x="1012" y="516"/>
                    <a:pt x="1034" y="514"/>
                    <a:pt x="1056" y="511"/>
                  </a:cubicBezTo>
                  <a:cubicBezTo>
                    <a:pt x="1036" y="510"/>
                    <a:pt x="1017" y="510"/>
                    <a:pt x="998" y="511"/>
                  </a:cubicBezTo>
                  <a:close/>
                  <a:moveTo>
                    <a:pt x="1056" y="511"/>
                  </a:moveTo>
                  <a:cubicBezTo>
                    <a:pt x="1061" y="511"/>
                    <a:pt x="1066" y="511"/>
                    <a:pt x="1072" y="510"/>
                  </a:cubicBezTo>
                  <a:lnTo>
                    <a:pt x="1056" y="511"/>
                  </a:lnTo>
                  <a:close/>
                  <a:moveTo>
                    <a:pt x="1117" y="242"/>
                  </a:moveTo>
                  <a:cubicBezTo>
                    <a:pt x="1118" y="240"/>
                    <a:pt x="1120" y="244"/>
                    <a:pt x="1121" y="242"/>
                  </a:cubicBezTo>
                  <a:cubicBezTo>
                    <a:pt x="1122" y="240"/>
                    <a:pt x="1109" y="239"/>
                    <a:pt x="1107" y="242"/>
                  </a:cubicBezTo>
                  <a:cubicBezTo>
                    <a:pt x="1109" y="242"/>
                    <a:pt x="1113" y="241"/>
                    <a:pt x="1113" y="242"/>
                  </a:cubicBezTo>
                  <a:cubicBezTo>
                    <a:pt x="1109" y="242"/>
                    <a:pt x="1110" y="244"/>
                    <a:pt x="1106" y="246"/>
                  </a:cubicBezTo>
                  <a:cubicBezTo>
                    <a:pt x="1103" y="247"/>
                    <a:pt x="1097" y="246"/>
                    <a:pt x="1094" y="246"/>
                  </a:cubicBezTo>
                  <a:cubicBezTo>
                    <a:pt x="1094" y="248"/>
                    <a:pt x="1092" y="247"/>
                    <a:pt x="1091" y="248"/>
                  </a:cubicBezTo>
                  <a:cubicBezTo>
                    <a:pt x="1077" y="247"/>
                    <a:pt x="1062" y="251"/>
                    <a:pt x="1051" y="248"/>
                  </a:cubicBezTo>
                  <a:cubicBezTo>
                    <a:pt x="1050" y="248"/>
                    <a:pt x="1049" y="251"/>
                    <a:pt x="1047" y="251"/>
                  </a:cubicBezTo>
                  <a:cubicBezTo>
                    <a:pt x="1038" y="253"/>
                    <a:pt x="1026" y="247"/>
                    <a:pt x="1021" y="253"/>
                  </a:cubicBezTo>
                  <a:cubicBezTo>
                    <a:pt x="1024" y="253"/>
                    <a:pt x="1044" y="256"/>
                    <a:pt x="1036" y="253"/>
                  </a:cubicBezTo>
                  <a:cubicBezTo>
                    <a:pt x="1039" y="253"/>
                    <a:pt x="1041" y="255"/>
                    <a:pt x="1043" y="253"/>
                  </a:cubicBezTo>
                  <a:cubicBezTo>
                    <a:pt x="1043" y="256"/>
                    <a:pt x="1043" y="255"/>
                    <a:pt x="1044" y="258"/>
                  </a:cubicBezTo>
                  <a:cubicBezTo>
                    <a:pt x="1048" y="258"/>
                    <a:pt x="1052" y="258"/>
                    <a:pt x="1053" y="256"/>
                  </a:cubicBezTo>
                  <a:cubicBezTo>
                    <a:pt x="1051" y="256"/>
                    <a:pt x="1050" y="256"/>
                    <a:pt x="1049" y="256"/>
                  </a:cubicBezTo>
                  <a:cubicBezTo>
                    <a:pt x="1049" y="256"/>
                    <a:pt x="1049" y="256"/>
                    <a:pt x="1049" y="255"/>
                  </a:cubicBezTo>
                  <a:cubicBezTo>
                    <a:pt x="1053" y="256"/>
                    <a:pt x="1057" y="256"/>
                    <a:pt x="1060" y="255"/>
                  </a:cubicBezTo>
                  <a:cubicBezTo>
                    <a:pt x="1061" y="251"/>
                    <a:pt x="1056" y="255"/>
                    <a:pt x="1056" y="253"/>
                  </a:cubicBezTo>
                  <a:cubicBezTo>
                    <a:pt x="1066" y="251"/>
                    <a:pt x="1077" y="250"/>
                    <a:pt x="1088" y="251"/>
                  </a:cubicBezTo>
                  <a:cubicBezTo>
                    <a:pt x="1102" y="246"/>
                    <a:pt x="1125" y="249"/>
                    <a:pt x="1143" y="243"/>
                  </a:cubicBezTo>
                  <a:cubicBezTo>
                    <a:pt x="1134" y="242"/>
                    <a:pt x="1124" y="248"/>
                    <a:pt x="1117" y="242"/>
                  </a:cubicBezTo>
                  <a:close/>
                  <a:moveTo>
                    <a:pt x="1140" y="428"/>
                  </a:moveTo>
                  <a:cubicBezTo>
                    <a:pt x="1136" y="427"/>
                    <a:pt x="1125" y="430"/>
                    <a:pt x="1120" y="427"/>
                  </a:cubicBezTo>
                  <a:cubicBezTo>
                    <a:pt x="1124" y="425"/>
                    <a:pt x="1126" y="427"/>
                    <a:pt x="1128" y="423"/>
                  </a:cubicBezTo>
                  <a:cubicBezTo>
                    <a:pt x="1128" y="423"/>
                    <a:pt x="1132" y="425"/>
                    <a:pt x="1132" y="423"/>
                  </a:cubicBezTo>
                  <a:cubicBezTo>
                    <a:pt x="1132" y="421"/>
                    <a:pt x="1137" y="423"/>
                    <a:pt x="1137" y="420"/>
                  </a:cubicBezTo>
                  <a:cubicBezTo>
                    <a:pt x="1125" y="423"/>
                    <a:pt x="1113" y="425"/>
                    <a:pt x="1101" y="426"/>
                  </a:cubicBezTo>
                  <a:cubicBezTo>
                    <a:pt x="1102" y="426"/>
                    <a:pt x="1101" y="426"/>
                    <a:pt x="1101" y="427"/>
                  </a:cubicBezTo>
                  <a:cubicBezTo>
                    <a:pt x="1107" y="427"/>
                    <a:pt x="1113" y="425"/>
                    <a:pt x="1117" y="427"/>
                  </a:cubicBezTo>
                  <a:cubicBezTo>
                    <a:pt x="1112" y="428"/>
                    <a:pt x="1107" y="428"/>
                    <a:pt x="1103" y="429"/>
                  </a:cubicBezTo>
                  <a:cubicBezTo>
                    <a:pt x="1103" y="432"/>
                    <a:pt x="1108" y="429"/>
                    <a:pt x="1108" y="431"/>
                  </a:cubicBezTo>
                  <a:cubicBezTo>
                    <a:pt x="1105" y="432"/>
                    <a:pt x="1099" y="431"/>
                    <a:pt x="1099" y="434"/>
                  </a:cubicBezTo>
                  <a:cubicBezTo>
                    <a:pt x="1104" y="434"/>
                    <a:pt x="1108" y="432"/>
                    <a:pt x="1111" y="434"/>
                  </a:cubicBezTo>
                  <a:cubicBezTo>
                    <a:pt x="1084" y="438"/>
                    <a:pt x="1055" y="439"/>
                    <a:pt x="1027" y="444"/>
                  </a:cubicBezTo>
                  <a:cubicBezTo>
                    <a:pt x="1038" y="443"/>
                    <a:pt x="1049" y="443"/>
                    <a:pt x="1059" y="444"/>
                  </a:cubicBezTo>
                  <a:cubicBezTo>
                    <a:pt x="1058" y="444"/>
                    <a:pt x="1054" y="444"/>
                    <a:pt x="1056" y="446"/>
                  </a:cubicBezTo>
                  <a:cubicBezTo>
                    <a:pt x="1056" y="444"/>
                    <a:pt x="1062" y="446"/>
                    <a:pt x="1063" y="444"/>
                  </a:cubicBezTo>
                  <a:cubicBezTo>
                    <a:pt x="1062" y="444"/>
                    <a:pt x="1061" y="444"/>
                    <a:pt x="1061" y="443"/>
                  </a:cubicBezTo>
                  <a:cubicBezTo>
                    <a:pt x="1080" y="440"/>
                    <a:pt x="1099" y="438"/>
                    <a:pt x="1120" y="437"/>
                  </a:cubicBezTo>
                  <a:cubicBezTo>
                    <a:pt x="1121" y="435"/>
                    <a:pt x="1130" y="436"/>
                    <a:pt x="1128" y="434"/>
                  </a:cubicBezTo>
                  <a:cubicBezTo>
                    <a:pt x="1127" y="431"/>
                    <a:pt x="1122" y="435"/>
                    <a:pt x="1117" y="434"/>
                  </a:cubicBezTo>
                  <a:cubicBezTo>
                    <a:pt x="1124" y="433"/>
                    <a:pt x="1128" y="432"/>
                    <a:pt x="1135" y="432"/>
                  </a:cubicBezTo>
                  <a:cubicBezTo>
                    <a:pt x="1135" y="428"/>
                    <a:pt x="1139" y="431"/>
                    <a:pt x="1140" y="428"/>
                  </a:cubicBezTo>
                  <a:close/>
                  <a:moveTo>
                    <a:pt x="1046" y="221"/>
                  </a:moveTo>
                  <a:cubicBezTo>
                    <a:pt x="1050" y="221"/>
                    <a:pt x="1052" y="221"/>
                    <a:pt x="1053" y="219"/>
                  </a:cubicBezTo>
                  <a:cubicBezTo>
                    <a:pt x="1050" y="221"/>
                    <a:pt x="1048" y="219"/>
                    <a:pt x="1047" y="221"/>
                  </a:cubicBezTo>
                  <a:lnTo>
                    <a:pt x="1046" y="221"/>
                  </a:lnTo>
                  <a:close/>
                  <a:moveTo>
                    <a:pt x="1081" y="201"/>
                  </a:moveTo>
                  <a:lnTo>
                    <a:pt x="1081" y="201"/>
                  </a:lnTo>
                  <a:cubicBezTo>
                    <a:pt x="1081" y="201"/>
                    <a:pt x="1081" y="201"/>
                    <a:pt x="1081" y="201"/>
                  </a:cubicBezTo>
                  <a:close/>
                  <a:moveTo>
                    <a:pt x="1053" y="201"/>
                  </a:moveTo>
                  <a:cubicBezTo>
                    <a:pt x="1061" y="202"/>
                    <a:pt x="1075" y="198"/>
                    <a:pt x="1080" y="201"/>
                  </a:cubicBezTo>
                  <a:cubicBezTo>
                    <a:pt x="1080" y="201"/>
                    <a:pt x="1081" y="199"/>
                    <a:pt x="1082" y="199"/>
                  </a:cubicBezTo>
                  <a:cubicBezTo>
                    <a:pt x="1095" y="200"/>
                    <a:pt x="1109" y="195"/>
                    <a:pt x="1121" y="196"/>
                  </a:cubicBezTo>
                  <a:cubicBezTo>
                    <a:pt x="1125" y="196"/>
                    <a:pt x="1129" y="196"/>
                    <a:pt x="1132" y="195"/>
                  </a:cubicBezTo>
                  <a:cubicBezTo>
                    <a:pt x="1134" y="195"/>
                    <a:pt x="1135" y="195"/>
                    <a:pt x="1137" y="195"/>
                  </a:cubicBezTo>
                  <a:cubicBezTo>
                    <a:pt x="1144" y="193"/>
                    <a:pt x="1151" y="192"/>
                    <a:pt x="1158" y="192"/>
                  </a:cubicBezTo>
                  <a:cubicBezTo>
                    <a:pt x="1162" y="192"/>
                    <a:pt x="1166" y="192"/>
                    <a:pt x="1169" y="191"/>
                  </a:cubicBezTo>
                  <a:cubicBezTo>
                    <a:pt x="1188" y="189"/>
                    <a:pt x="1206" y="189"/>
                    <a:pt x="1225" y="191"/>
                  </a:cubicBezTo>
                  <a:cubicBezTo>
                    <a:pt x="1216" y="194"/>
                    <a:pt x="1203" y="192"/>
                    <a:pt x="1196" y="197"/>
                  </a:cubicBezTo>
                  <a:cubicBezTo>
                    <a:pt x="1198" y="195"/>
                    <a:pt x="1193" y="195"/>
                    <a:pt x="1193" y="197"/>
                  </a:cubicBezTo>
                  <a:cubicBezTo>
                    <a:pt x="1193" y="199"/>
                    <a:pt x="1195" y="199"/>
                    <a:pt x="1196" y="199"/>
                  </a:cubicBezTo>
                  <a:cubicBezTo>
                    <a:pt x="1198" y="199"/>
                    <a:pt x="1201" y="196"/>
                    <a:pt x="1205" y="196"/>
                  </a:cubicBezTo>
                  <a:cubicBezTo>
                    <a:pt x="1219" y="196"/>
                    <a:pt x="1234" y="194"/>
                    <a:pt x="1248" y="189"/>
                  </a:cubicBezTo>
                  <a:cubicBezTo>
                    <a:pt x="1241" y="189"/>
                    <a:pt x="1234" y="192"/>
                    <a:pt x="1229" y="190"/>
                  </a:cubicBezTo>
                  <a:cubicBezTo>
                    <a:pt x="1232" y="189"/>
                    <a:pt x="1228" y="188"/>
                    <a:pt x="1229" y="186"/>
                  </a:cubicBezTo>
                  <a:cubicBezTo>
                    <a:pt x="1230" y="185"/>
                    <a:pt x="1235" y="186"/>
                    <a:pt x="1235" y="183"/>
                  </a:cubicBezTo>
                  <a:cubicBezTo>
                    <a:pt x="1233" y="182"/>
                    <a:pt x="1233" y="183"/>
                    <a:pt x="1231" y="183"/>
                  </a:cubicBezTo>
                  <a:cubicBezTo>
                    <a:pt x="1224" y="180"/>
                    <a:pt x="1211" y="184"/>
                    <a:pt x="1201" y="185"/>
                  </a:cubicBezTo>
                  <a:cubicBezTo>
                    <a:pt x="1167" y="191"/>
                    <a:pt x="1132" y="195"/>
                    <a:pt x="1097" y="197"/>
                  </a:cubicBezTo>
                  <a:cubicBezTo>
                    <a:pt x="1097" y="194"/>
                    <a:pt x="1101" y="197"/>
                    <a:pt x="1102" y="194"/>
                  </a:cubicBezTo>
                  <a:lnTo>
                    <a:pt x="1092" y="194"/>
                  </a:lnTo>
                  <a:cubicBezTo>
                    <a:pt x="1092" y="197"/>
                    <a:pt x="1097" y="196"/>
                    <a:pt x="1095" y="198"/>
                  </a:cubicBezTo>
                  <a:cubicBezTo>
                    <a:pt x="1091" y="194"/>
                    <a:pt x="1085" y="194"/>
                    <a:pt x="1081" y="198"/>
                  </a:cubicBezTo>
                  <a:cubicBezTo>
                    <a:pt x="1081" y="198"/>
                    <a:pt x="1081" y="198"/>
                    <a:pt x="1081" y="198"/>
                  </a:cubicBezTo>
                  <a:cubicBezTo>
                    <a:pt x="1080" y="198"/>
                    <a:pt x="1081" y="197"/>
                    <a:pt x="1081" y="196"/>
                  </a:cubicBezTo>
                  <a:cubicBezTo>
                    <a:pt x="1078" y="196"/>
                    <a:pt x="1078" y="199"/>
                    <a:pt x="1076" y="199"/>
                  </a:cubicBezTo>
                  <a:cubicBezTo>
                    <a:pt x="1076" y="198"/>
                    <a:pt x="1077" y="197"/>
                    <a:pt x="1077" y="196"/>
                  </a:cubicBezTo>
                  <a:cubicBezTo>
                    <a:pt x="1075" y="196"/>
                    <a:pt x="1075" y="200"/>
                    <a:pt x="1071" y="199"/>
                  </a:cubicBezTo>
                  <a:cubicBezTo>
                    <a:pt x="1071" y="199"/>
                    <a:pt x="1071" y="197"/>
                    <a:pt x="1070" y="196"/>
                  </a:cubicBezTo>
                  <a:cubicBezTo>
                    <a:pt x="1068" y="195"/>
                    <a:pt x="1062" y="196"/>
                    <a:pt x="1060" y="198"/>
                  </a:cubicBezTo>
                  <a:cubicBezTo>
                    <a:pt x="1062" y="197"/>
                    <a:pt x="1065" y="197"/>
                    <a:pt x="1068" y="198"/>
                  </a:cubicBezTo>
                  <a:cubicBezTo>
                    <a:pt x="1063" y="200"/>
                    <a:pt x="1056" y="195"/>
                    <a:pt x="1054" y="201"/>
                  </a:cubicBezTo>
                  <a:lnTo>
                    <a:pt x="1053" y="201"/>
                  </a:lnTo>
                  <a:close/>
                  <a:moveTo>
                    <a:pt x="1063" y="254"/>
                  </a:moveTo>
                  <a:cubicBezTo>
                    <a:pt x="1063" y="260"/>
                    <a:pt x="1057" y="255"/>
                    <a:pt x="1056" y="260"/>
                  </a:cubicBezTo>
                  <a:cubicBezTo>
                    <a:pt x="1070" y="260"/>
                    <a:pt x="1082" y="256"/>
                    <a:pt x="1092" y="257"/>
                  </a:cubicBezTo>
                  <a:cubicBezTo>
                    <a:pt x="1083" y="251"/>
                    <a:pt x="1074" y="258"/>
                    <a:pt x="1063" y="254"/>
                  </a:cubicBezTo>
                  <a:close/>
                  <a:moveTo>
                    <a:pt x="1087" y="327"/>
                  </a:moveTo>
                  <a:cubicBezTo>
                    <a:pt x="1087" y="324"/>
                    <a:pt x="1080" y="327"/>
                    <a:pt x="1081" y="323"/>
                  </a:cubicBezTo>
                  <a:cubicBezTo>
                    <a:pt x="1078" y="323"/>
                    <a:pt x="1070" y="323"/>
                    <a:pt x="1073" y="326"/>
                  </a:cubicBezTo>
                  <a:cubicBezTo>
                    <a:pt x="1074" y="324"/>
                    <a:pt x="1075" y="328"/>
                    <a:pt x="1077" y="326"/>
                  </a:cubicBezTo>
                  <a:cubicBezTo>
                    <a:pt x="1077" y="325"/>
                    <a:pt x="1077" y="324"/>
                    <a:pt x="1077" y="324"/>
                  </a:cubicBezTo>
                  <a:cubicBezTo>
                    <a:pt x="1078" y="324"/>
                    <a:pt x="1080" y="323"/>
                    <a:pt x="1081" y="324"/>
                  </a:cubicBezTo>
                  <a:cubicBezTo>
                    <a:pt x="1082" y="325"/>
                    <a:pt x="1079" y="324"/>
                    <a:pt x="1080" y="326"/>
                  </a:cubicBezTo>
                  <a:cubicBezTo>
                    <a:pt x="1080" y="327"/>
                    <a:pt x="1085" y="324"/>
                    <a:pt x="1088" y="327"/>
                  </a:cubicBezTo>
                  <a:lnTo>
                    <a:pt x="1087" y="327"/>
                  </a:lnTo>
                  <a:close/>
                  <a:moveTo>
                    <a:pt x="1145" y="206"/>
                  </a:moveTo>
                  <a:cubicBezTo>
                    <a:pt x="1130" y="204"/>
                    <a:pt x="1115" y="204"/>
                    <a:pt x="1100" y="207"/>
                  </a:cubicBezTo>
                  <a:cubicBezTo>
                    <a:pt x="1100" y="207"/>
                    <a:pt x="1101" y="206"/>
                    <a:pt x="1101" y="205"/>
                  </a:cubicBezTo>
                  <a:cubicBezTo>
                    <a:pt x="1096" y="207"/>
                    <a:pt x="1088" y="205"/>
                    <a:pt x="1085" y="210"/>
                  </a:cubicBezTo>
                  <a:cubicBezTo>
                    <a:pt x="1084" y="210"/>
                    <a:pt x="1081" y="210"/>
                    <a:pt x="1081" y="209"/>
                  </a:cubicBezTo>
                  <a:cubicBezTo>
                    <a:pt x="1083" y="209"/>
                    <a:pt x="1084" y="209"/>
                    <a:pt x="1085" y="207"/>
                  </a:cubicBezTo>
                  <a:cubicBezTo>
                    <a:pt x="1081" y="208"/>
                    <a:pt x="1078" y="206"/>
                    <a:pt x="1076" y="209"/>
                  </a:cubicBezTo>
                  <a:cubicBezTo>
                    <a:pt x="1077" y="210"/>
                    <a:pt x="1081" y="209"/>
                    <a:pt x="1081" y="212"/>
                  </a:cubicBezTo>
                  <a:cubicBezTo>
                    <a:pt x="1079" y="213"/>
                    <a:pt x="1073" y="212"/>
                    <a:pt x="1072" y="214"/>
                  </a:cubicBezTo>
                  <a:cubicBezTo>
                    <a:pt x="1080" y="214"/>
                    <a:pt x="1086" y="213"/>
                    <a:pt x="1092" y="217"/>
                  </a:cubicBezTo>
                  <a:cubicBezTo>
                    <a:pt x="1094" y="216"/>
                    <a:pt x="1098" y="216"/>
                    <a:pt x="1100" y="217"/>
                  </a:cubicBezTo>
                  <a:cubicBezTo>
                    <a:pt x="1100" y="214"/>
                    <a:pt x="1106" y="219"/>
                    <a:pt x="1106" y="214"/>
                  </a:cubicBezTo>
                  <a:cubicBezTo>
                    <a:pt x="1104" y="213"/>
                    <a:pt x="1101" y="214"/>
                    <a:pt x="1100" y="213"/>
                  </a:cubicBezTo>
                  <a:cubicBezTo>
                    <a:pt x="1111" y="206"/>
                    <a:pt x="1122" y="214"/>
                    <a:pt x="1133" y="210"/>
                  </a:cubicBezTo>
                  <a:cubicBezTo>
                    <a:pt x="1135" y="212"/>
                    <a:pt x="1132" y="213"/>
                    <a:pt x="1133" y="214"/>
                  </a:cubicBezTo>
                  <a:cubicBezTo>
                    <a:pt x="1136" y="211"/>
                    <a:pt x="1131" y="209"/>
                    <a:pt x="1135" y="208"/>
                  </a:cubicBezTo>
                  <a:cubicBezTo>
                    <a:pt x="1137" y="208"/>
                    <a:pt x="1134" y="210"/>
                    <a:pt x="1137" y="210"/>
                  </a:cubicBezTo>
                  <a:cubicBezTo>
                    <a:pt x="1138" y="205"/>
                    <a:pt x="1145" y="210"/>
                    <a:pt x="1145" y="206"/>
                  </a:cubicBezTo>
                  <a:close/>
                  <a:moveTo>
                    <a:pt x="1101" y="212"/>
                  </a:moveTo>
                  <a:cubicBezTo>
                    <a:pt x="1100" y="213"/>
                    <a:pt x="1099" y="213"/>
                    <a:pt x="1099" y="212"/>
                  </a:cubicBezTo>
                  <a:cubicBezTo>
                    <a:pt x="1099" y="210"/>
                    <a:pt x="1098" y="211"/>
                    <a:pt x="1099" y="210"/>
                  </a:cubicBezTo>
                  <a:cubicBezTo>
                    <a:pt x="1099" y="210"/>
                    <a:pt x="1100" y="210"/>
                    <a:pt x="1101" y="210"/>
                  </a:cubicBezTo>
                  <a:lnTo>
                    <a:pt x="1101" y="212"/>
                  </a:lnTo>
                  <a:close/>
                  <a:moveTo>
                    <a:pt x="1112" y="323"/>
                  </a:moveTo>
                  <a:cubicBezTo>
                    <a:pt x="1104" y="323"/>
                    <a:pt x="1096" y="325"/>
                    <a:pt x="1088" y="326"/>
                  </a:cubicBezTo>
                  <a:cubicBezTo>
                    <a:pt x="1092" y="326"/>
                    <a:pt x="1088" y="327"/>
                    <a:pt x="1088" y="328"/>
                  </a:cubicBezTo>
                  <a:cubicBezTo>
                    <a:pt x="1093" y="329"/>
                    <a:pt x="1099" y="329"/>
                    <a:pt x="1104" y="327"/>
                  </a:cubicBezTo>
                  <a:cubicBezTo>
                    <a:pt x="1102" y="327"/>
                    <a:pt x="1101" y="327"/>
                    <a:pt x="1101" y="325"/>
                  </a:cubicBezTo>
                  <a:cubicBezTo>
                    <a:pt x="1104" y="324"/>
                    <a:pt x="1107" y="324"/>
                    <a:pt x="1110" y="325"/>
                  </a:cubicBezTo>
                  <a:cubicBezTo>
                    <a:pt x="1109" y="324"/>
                    <a:pt x="1113" y="324"/>
                    <a:pt x="1112" y="323"/>
                  </a:cubicBezTo>
                  <a:close/>
                  <a:moveTo>
                    <a:pt x="1096" y="326"/>
                  </a:moveTo>
                  <a:cubicBezTo>
                    <a:pt x="1096" y="324"/>
                    <a:pt x="1099" y="325"/>
                    <a:pt x="1100" y="326"/>
                  </a:cubicBezTo>
                  <a:cubicBezTo>
                    <a:pt x="1102" y="327"/>
                    <a:pt x="1098" y="326"/>
                    <a:pt x="1096" y="326"/>
                  </a:cubicBezTo>
                  <a:close/>
                  <a:moveTo>
                    <a:pt x="1095" y="191"/>
                  </a:moveTo>
                  <a:cubicBezTo>
                    <a:pt x="1097" y="189"/>
                    <a:pt x="1099" y="192"/>
                    <a:pt x="1100" y="191"/>
                  </a:cubicBezTo>
                  <a:cubicBezTo>
                    <a:pt x="1098" y="191"/>
                    <a:pt x="1098" y="189"/>
                    <a:pt x="1097" y="189"/>
                  </a:cubicBezTo>
                  <a:cubicBezTo>
                    <a:pt x="1098" y="191"/>
                    <a:pt x="1092" y="189"/>
                    <a:pt x="1095" y="190"/>
                  </a:cubicBezTo>
                  <a:lnTo>
                    <a:pt x="1095" y="191"/>
                  </a:lnTo>
                  <a:close/>
                  <a:moveTo>
                    <a:pt x="1096" y="184"/>
                  </a:moveTo>
                  <a:lnTo>
                    <a:pt x="1096" y="187"/>
                  </a:lnTo>
                  <a:cubicBezTo>
                    <a:pt x="1101" y="187"/>
                    <a:pt x="1109" y="187"/>
                    <a:pt x="1109" y="185"/>
                  </a:cubicBezTo>
                  <a:cubicBezTo>
                    <a:pt x="1110" y="186"/>
                    <a:pt x="1112" y="187"/>
                    <a:pt x="1113" y="185"/>
                  </a:cubicBezTo>
                  <a:cubicBezTo>
                    <a:pt x="1114" y="185"/>
                    <a:pt x="1114" y="185"/>
                    <a:pt x="1114" y="185"/>
                  </a:cubicBezTo>
                  <a:cubicBezTo>
                    <a:pt x="1112" y="185"/>
                    <a:pt x="1111" y="185"/>
                    <a:pt x="1111" y="183"/>
                  </a:cubicBezTo>
                  <a:cubicBezTo>
                    <a:pt x="1112" y="185"/>
                    <a:pt x="1115" y="182"/>
                    <a:pt x="1114" y="181"/>
                  </a:cubicBezTo>
                  <a:cubicBezTo>
                    <a:pt x="1111" y="183"/>
                    <a:pt x="1106" y="181"/>
                    <a:pt x="1105" y="181"/>
                  </a:cubicBezTo>
                  <a:cubicBezTo>
                    <a:pt x="1105" y="183"/>
                    <a:pt x="1098" y="183"/>
                    <a:pt x="1096" y="184"/>
                  </a:cubicBezTo>
                  <a:close/>
                  <a:moveTo>
                    <a:pt x="1172" y="318"/>
                  </a:moveTo>
                  <a:cubicBezTo>
                    <a:pt x="1177" y="323"/>
                    <a:pt x="1190" y="318"/>
                    <a:pt x="1196" y="317"/>
                  </a:cubicBezTo>
                  <a:cubicBezTo>
                    <a:pt x="1196" y="318"/>
                    <a:pt x="1196" y="320"/>
                    <a:pt x="1199" y="319"/>
                  </a:cubicBezTo>
                  <a:cubicBezTo>
                    <a:pt x="1202" y="318"/>
                    <a:pt x="1197" y="318"/>
                    <a:pt x="1199" y="316"/>
                  </a:cubicBezTo>
                  <a:cubicBezTo>
                    <a:pt x="1211" y="315"/>
                    <a:pt x="1224" y="313"/>
                    <a:pt x="1236" y="309"/>
                  </a:cubicBezTo>
                  <a:cubicBezTo>
                    <a:pt x="1212" y="311"/>
                    <a:pt x="1188" y="316"/>
                    <a:pt x="1165" y="317"/>
                  </a:cubicBezTo>
                  <a:cubicBezTo>
                    <a:pt x="1163" y="317"/>
                    <a:pt x="1159" y="316"/>
                    <a:pt x="1157" y="317"/>
                  </a:cubicBezTo>
                  <a:cubicBezTo>
                    <a:pt x="1155" y="319"/>
                    <a:pt x="1150" y="322"/>
                    <a:pt x="1146" y="320"/>
                  </a:cubicBezTo>
                  <a:cubicBezTo>
                    <a:pt x="1144" y="320"/>
                    <a:pt x="1147" y="322"/>
                    <a:pt x="1144" y="322"/>
                  </a:cubicBezTo>
                  <a:cubicBezTo>
                    <a:pt x="1137" y="317"/>
                    <a:pt x="1130" y="326"/>
                    <a:pt x="1124" y="322"/>
                  </a:cubicBezTo>
                  <a:cubicBezTo>
                    <a:pt x="1123" y="322"/>
                    <a:pt x="1119" y="327"/>
                    <a:pt x="1118" y="324"/>
                  </a:cubicBezTo>
                  <a:cubicBezTo>
                    <a:pt x="1118" y="324"/>
                    <a:pt x="1119" y="324"/>
                    <a:pt x="1118" y="324"/>
                  </a:cubicBezTo>
                  <a:cubicBezTo>
                    <a:pt x="1118" y="327"/>
                    <a:pt x="1112" y="326"/>
                    <a:pt x="1113" y="328"/>
                  </a:cubicBezTo>
                  <a:cubicBezTo>
                    <a:pt x="1133" y="327"/>
                    <a:pt x="1153" y="324"/>
                    <a:pt x="1172" y="318"/>
                  </a:cubicBezTo>
                  <a:close/>
                  <a:moveTo>
                    <a:pt x="1125" y="354"/>
                  </a:moveTo>
                  <a:cubicBezTo>
                    <a:pt x="1122" y="355"/>
                    <a:pt x="1118" y="352"/>
                    <a:pt x="1115" y="354"/>
                  </a:cubicBezTo>
                  <a:cubicBezTo>
                    <a:pt x="1120" y="354"/>
                    <a:pt x="1123" y="359"/>
                    <a:pt x="1125" y="354"/>
                  </a:cubicBezTo>
                  <a:close/>
                  <a:moveTo>
                    <a:pt x="1205" y="408"/>
                  </a:moveTo>
                  <a:cubicBezTo>
                    <a:pt x="1217" y="404"/>
                    <a:pt x="1224" y="411"/>
                    <a:pt x="1234" y="405"/>
                  </a:cubicBezTo>
                  <a:cubicBezTo>
                    <a:pt x="1232" y="407"/>
                    <a:pt x="1234" y="405"/>
                    <a:pt x="1237" y="407"/>
                  </a:cubicBezTo>
                  <a:cubicBezTo>
                    <a:pt x="1237" y="404"/>
                    <a:pt x="1241" y="405"/>
                    <a:pt x="1242" y="403"/>
                  </a:cubicBezTo>
                  <a:cubicBezTo>
                    <a:pt x="1235" y="401"/>
                    <a:pt x="1233" y="406"/>
                    <a:pt x="1228" y="405"/>
                  </a:cubicBezTo>
                  <a:cubicBezTo>
                    <a:pt x="1228" y="403"/>
                    <a:pt x="1231" y="404"/>
                    <a:pt x="1231" y="401"/>
                  </a:cubicBezTo>
                  <a:cubicBezTo>
                    <a:pt x="1191" y="402"/>
                    <a:pt x="1156" y="412"/>
                    <a:pt x="1121" y="413"/>
                  </a:cubicBezTo>
                  <a:cubicBezTo>
                    <a:pt x="1133" y="419"/>
                    <a:pt x="1152" y="409"/>
                    <a:pt x="1166" y="413"/>
                  </a:cubicBezTo>
                  <a:cubicBezTo>
                    <a:pt x="1163" y="415"/>
                    <a:pt x="1152" y="413"/>
                    <a:pt x="1153" y="417"/>
                  </a:cubicBezTo>
                  <a:cubicBezTo>
                    <a:pt x="1164" y="417"/>
                    <a:pt x="1179" y="409"/>
                    <a:pt x="1193" y="412"/>
                  </a:cubicBezTo>
                  <a:cubicBezTo>
                    <a:pt x="1189" y="411"/>
                    <a:pt x="1185" y="412"/>
                    <a:pt x="1181" y="414"/>
                  </a:cubicBezTo>
                  <a:cubicBezTo>
                    <a:pt x="1188" y="414"/>
                    <a:pt x="1196" y="413"/>
                    <a:pt x="1202" y="410"/>
                  </a:cubicBezTo>
                  <a:cubicBezTo>
                    <a:pt x="1202" y="410"/>
                    <a:pt x="1200" y="410"/>
                    <a:pt x="1200" y="410"/>
                  </a:cubicBezTo>
                  <a:cubicBezTo>
                    <a:pt x="1204" y="409"/>
                    <a:pt x="1203" y="411"/>
                    <a:pt x="1207" y="412"/>
                  </a:cubicBezTo>
                  <a:cubicBezTo>
                    <a:pt x="1207" y="408"/>
                    <a:pt x="1204" y="410"/>
                    <a:pt x="1204" y="408"/>
                  </a:cubicBezTo>
                  <a:lnTo>
                    <a:pt x="1205" y="408"/>
                  </a:lnTo>
                  <a:close/>
                  <a:moveTo>
                    <a:pt x="1122" y="183"/>
                  </a:moveTo>
                  <a:cubicBezTo>
                    <a:pt x="1122" y="185"/>
                    <a:pt x="1121" y="186"/>
                    <a:pt x="1121" y="188"/>
                  </a:cubicBezTo>
                  <a:cubicBezTo>
                    <a:pt x="1125" y="186"/>
                    <a:pt x="1129" y="188"/>
                    <a:pt x="1131" y="183"/>
                  </a:cubicBezTo>
                  <a:cubicBezTo>
                    <a:pt x="1126" y="186"/>
                    <a:pt x="1126" y="182"/>
                    <a:pt x="1121" y="183"/>
                  </a:cubicBezTo>
                  <a:lnTo>
                    <a:pt x="1122" y="183"/>
                  </a:lnTo>
                  <a:close/>
                  <a:moveTo>
                    <a:pt x="1307" y="313"/>
                  </a:moveTo>
                  <a:cubicBezTo>
                    <a:pt x="1308" y="307"/>
                    <a:pt x="1319" y="311"/>
                    <a:pt x="1320" y="306"/>
                  </a:cubicBezTo>
                  <a:cubicBezTo>
                    <a:pt x="1312" y="304"/>
                    <a:pt x="1309" y="312"/>
                    <a:pt x="1301" y="310"/>
                  </a:cubicBezTo>
                  <a:cubicBezTo>
                    <a:pt x="1294" y="308"/>
                    <a:pt x="1287" y="312"/>
                    <a:pt x="1278" y="313"/>
                  </a:cubicBezTo>
                  <a:cubicBezTo>
                    <a:pt x="1275" y="313"/>
                    <a:pt x="1272" y="311"/>
                    <a:pt x="1269" y="311"/>
                  </a:cubicBezTo>
                  <a:cubicBezTo>
                    <a:pt x="1262" y="312"/>
                    <a:pt x="1255" y="315"/>
                    <a:pt x="1248" y="316"/>
                  </a:cubicBezTo>
                  <a:cubicBezTo>
                    <a:pt x="1228" y="320"/>
                    <a:pt x="1208" y="323"/>
                    <a:pt x="1188" y="322"/>
                  </a:cubicBezTo>
                  <a:cubicBezTo>
                    <a:pt x="1188" y="323"/>
                    <a:pt x="1188" y="324"/>
                    <a:pt x="1188" y="324"/>
                  </a:cubicBezTo>
                  <a:cubicBezTo>
                    <a:pt x="1181" y="324"/>
                    <a:pt x="1174" y="324"/>
                    <a:pt x="1167" y="324"/>
                  </a:cubicBezTo>
                  <a:cubicBezTo>
                    <a:pt x="1163" y="324"/>
                    <a:pt x="1160" y="328"/>
                    <a:pt x="1157" y="329"/>
                  </a:cubicBezTo>
                  <a:cubicBezTo>
                    <a:pt x="1153" y="330"/>
                    <a:pt x="1154" y="328"/>
                    <a:pt x="1154" y="329"/>
                  </a:cubicBezTo>
                  <a:cubicBezTo>
                    <a:pt x="1153" y="330"/>
                    <a:pt x="1148" y="334"/>
                    <a:pt x="1147" y="329"/>
                  </a:cubicBezTo>
                  <a:cubicBezTo>
                    <a:pt x="1149" y="329"/>
                    <a:pt x="1151" y="330"/>
                    <a:pt x="1152" y="328"/>
                  </a:cubicBezTo>
                  <a:cubicBezTo>
                    <a:pt x="1140" y="326"/>
                    <a:pt x="1135" y="332"/>
                    <a:pt x="1123" y="334"/>
                  </a:cubicBezTo>
                  <a:cubicBezTo>
                    <a:pt x="1124" y="337"/>
                    <a:pt x="1129" y="335"/>
                    <a:pt x="1130" y="337"/>
                  </a:cubicBezTo>
                  <a:cubicBezTo>
                    <a:pt x="1128" y="339"/>
                    <a:pt x="1124" y="335"/>
                    <a:pt x="1124" y="339"/>
                  </a:cubicBezTo>
                  <a:cubicBezTo>
                    <a:pt x="1130" y="338"/>
                    <a:pt x="1140" y="339"/>
                    <a:pt x="1144" y="337"/>
                  </a:cubicBezTo>
                  <a:cubicBezTo>
                    <a:pt x="1144" y="335"/>
                    <a:pt x="1138" y="337"/>
                    <a:pt x="1138" y="335"/>
                  </a:cubicBezTo>
                  <a:cubicBezTo>
                    <a:pt x="1142" y="333"/>
                    <a:pt x="1147" y="335"/>
                    <a:pt x="1149" y="335"/>
                  </a:cubicBezTo>
                  <a:cubicBezTo>
                    <a:pt x="1148" y="334"/>
                    <a:pt x="1156" y="333"/>
                    <a:pt x="1157" y="335"/>
                  </a:cubicBezTo>
                  <a:cubicBezTo>
                    <a:pt x="1155" y="337"/>
                    <a:pt x="1153" y="335"/>
                    <a:pt x="1151" y="337"/>
                  </a:cubicBezTo>
                  <a:cubicBezTo>
                    <a:pt x="1162" y="337"/>
                    <a:pt x="1173" y="336"/>
                    <a:pt x="1184" y="333"/>
                  </a:cubicBezTo>
                  <a:cubicBezTo>
                    <a:pt x="1183" y="333"/>
                    <a:pt x="1180" y="334"/>
                    <a:pt x="1180" y="333"/>
                  </a:cubicBezTo>
                  <a:cubicBezTo>
                    <a:pt x="1187" y="333"/>
                    <a:pt x="1189" y="332"/>
                    <a:pt x="1196" y="333"/>
                  </a:cubicBezTo>
                  <a:cubicBezTo>
                    <a:pt x="1213" y="325"/>
                    <a:pt x="1230" y="320"/>
                    <a:pt x="1249" y="320"/>
                  </a:cubicBezTo>
                  <a:cubicBezTo>
                    <a:pt x="1254" y="316"/>
                    <a:pt x="1261" y="314"/>
                    <a:pt x="1268" y="316"/>
                  </a:cubicBezTo>
                  <a:cubicBezTo>
                    <a:pt x="1268" y="317"/>
                    <a:pt x="1261" y="317"/>
                    <a:pt x="1263" y="318"/>
                  </a:cubicBezTo>
                  <a:cubicBezTo>
                    <a:pt x="1273" y="318"/>
                    <a:pt x="1284" y="312"/>
                    <a:pt x="1295" y="314"/>
                  </a:cubicBezTo>
                  <a:cubicBezTo>
                    <a:pt x="1294" y="314"/>
                    <a:pt x="1292" y="316"/>
                    <a:pt x="1294" y="316"/>
                  </a:cubicBezTo>
                  <a:cubicBezTo>
                    <a:pt x="1297" y="315"/>
                    <a:pt x="1301" y="314"/>
                    <a:pt x="1304" y="314"/>
                  </a:cubicBezTo>
                  <a:cubicBezTo>
                    <a:pt x="1304" y="310"/>
                    <a:pt x="1302" y="314"/>
                    <a:pt x="1301" y="312"/>
                  </a:cubicBezTo>
                  <a:cubicBezTo>
                    <a:pt x="1301" y="310"/>
                    <a:pt x="1306" y="311"/>
                    <a:pt x="1307" y="313"/>
                  </a:cubicBezTo>
                  <a:close/>
                  <a:moveTo>
                    <a:pt x="1143" y="252"/>
                  </a:moveTo>
                  <a:cubicBezTo>
                    <a:pt x="1136" y="252"/>
                    <a:pt x="1130" y="253"/>
                    <a:pt x="1124" y="254"/>
                  </a:cubicBezTo>
                  <a:cubicBezTo>
                    <a:pt x="1130" y="254"/>
                    <a:pt x="1136" y="254"/>
                    <a:pt x="1143" y="252"/>
                  </a:cubicBezTo>
                  <a:close/>
                  <a:moveTo>
                    <a:pt x="1125" y="397"/>
                  </a:moveTo>
                  <a:cubicBezTo>
                    <a:pt x="1126" y="395"/>
                    <a:pt x="1133" y="397"/>
                    <a:pt x="1131" y="397"/>
                  </a:cubicBezTo>
                  <a:cubicBezTo>
                    <a:pt x="1129" y="397"/>
                    <a:pt x="1124" y="394"/>
                    <a:pt x="1125" y="397"/>
                  </a:cubicBezTo>
                  <a:close/>
                  <a:moveTo>
                    <a:pt x="1203" y="445"/>
                  </a:moveTo>
                  <a:cubicBezTo>
                    <a:pt x="1189" y="446"/>
                    <a:pt x="1182" y="449"/>
                    <a:pt x="1171" y="449"/>
                  </a:cubicBezTo>
                  <a:cubicBezTo>
                    <a:pt x="1174" y="448"/>
                    <a:pt x="1178" y="447"/>
                    <a:pt x="1182" y="448"/>
                  </a:cubicBezTo>
                  <a:cubicBezTo>
                    <a:pt x="1182" y="444"/>
                    <a:pt x="1176" y="449"/>
                    <a:pt x="1177" y="445"/>
                  </a:cubicBezTo>
                  <a:cubicBezTo>
                    <a:pt x="1182" y="443"/>
                    <a:pt x="1188" y="443"/>
                    <a:pt x="1194" y="443"/>
                  </a:cubicBezTo>
                  <a:cubicBezTo>
                    <a:pt x="1191" y="438"/>
                    <a:pt x="1187" y="443"/>
                    <a:pt x="1184" y="438"/>
                  </a:cubicBezTo>
                  <a:cubicBezTo>
                    <a:pt x="1184" y="439"/>
                    <a:pt x="1184" y="440"/>
                    <a:pt x="1184" y="440"/>
                  </a:cubicBezTo>
                  <a:cubicBezTo>
                    <a:pt x="1182" y="440"/>
                    <a:pt x="1179" y="442"/>
                    <a:pt x="1178" y="440"/>
                  </a:cubicBezTo>
                  <a:cubicBezTo>
                    <a:pt x="1176" y="438"/>
                    <a:pt x="1183" y="440"/>
                    <a:pt x="1183" y="438"/>
                  </a:cubicBezTo>
                  <a:cubicBezTo>
                    <a:pt x="1176" y="436"/>
                    <a:pt x="1171" y="444"/>
                    <a:pt x="1165" y="441"/>
                  </a:cubicBezTo>
                  <a:cubicBezTo>
                    <a:pt x="1165" y="441"/>
                    <a:pt x="1166" y="441"/>
                    <a:pt x="1166" y="440"/>
                  </a:cubicBezTo>
                  <a:cubicBezTo>
                    <a:pt x="1160" y="441"/>
                    <a:pt x="1154" y="439"/>
                    <a:pt x="1151" y="442"/>
                  </a:cubicBezTo>
                  <a:cubicBezTo>
                    <a:pt x="1158" y="443"/>
                    <a:pt x="1162" y="439"/>
                    <a:pt x="1165" y="444"/>
                  </a:cubicBezTo>
                  <a:cubicBezTo>
                    <a:pt x="1161" y="444"/>
                    <a:pt x="1158" y="447"/>
                    <a:pt x="1154" y="444"/>
                  </a:cubicBezTo>
                  <a:lnTo>
                    <a:pt x="1154" y="445"/>
                  </a:lnTo>
                  <a:cubicBezTo>
                    <a:pt x="1154" y="445"/>
                    <a:pt x="1153" y="445"/>
                    <a:pt x="1154" y="447"/>
                  </a:cubicBezTo>
                  <a:cubicBezTo>
                    <a:pt x="1157" y="446"/>
                    <a:pt x="1161" y="447"/>
                    <a:pt x="1164" y="448"/>
                  </a:cubicBezTo>
                  <a:cubicBezTo>
                    <a:pt x="1164" y="448"/>
                    <a:pt x="1174" y="443"/>
                    <a:pt x="1175" y="448"/>
                  </a:cubicBezTo>
                  <a:cubicBezTo>
                    <a:pt x="1159" y="451"/>
                    <a:pt x="1143" y="453"/>
                    <a:pt x="1127" y="453"/>
                  </a:cubicBezTo>
                  <a:cubicBezTo>
                    <a:pt x="1125" y="453"/>
                    <a:pt x="1124" y="456"/>
                    <a:pt x="1127" y="457"/>
                  </a:cubicBezTo>
                  <a:cubicBezTo>
                    <a:pt x="1127" y="454"/>
                    <a:pt x="1127" y="457"/>
                    <a:pt x="1129" y="457"/>
                  </a:cubicBezTo>
                  <a:cubicBezTo>
                    <a:pt x="1142" y="457"/>
                    <a:pt x="1161" y="452"/>
                    <a:pt x="1176" y="453"/>
                  </a:cubicBezTo>
                  <a:cubicBezTo>
                    <a:pt x="1174" y="458"/>
                    <a:pt x="1163" y="455"/>
                    <a:pt x="1160" y="459"/>
                  </a:cubicBezTo>
                  <a:cubicBezTo>
                    <a:pt x="1167" y="460"/>
                    <a:pt x="1172" y="456"/>
                    <a:pt x="1174" y="459"/>
                  </a:cubicBezTo>
                  <a:cubicBezTo>
                    <a:pt x="1190" y="458"/>
                    <a:pt x="1201" y="455"/>
                    <a:pt x="1217" y="453"/>
                  </a:cubicBezTo>
                  <a:cubicBezTo>
                    <a:pt x="1216" y="447"/>
                    <a:pt x="1205" y="455"/>
                    <a:pt x="1203" y="449"/>
                  </a:cubicBezTo>
                  <a:cubicBezTo>
                    <a:pt x="1208" y="450"/>
                    <a:pt x="1209" y="445"/>
                    <a:pt x="1214" y="449"/>
                  </a:cubicBezTo>
                  <a:cubicBezTo>
                    <a:pt x="1214" y="445"/>
                    <a:pt x="1222" y="449"/>
                    <a:pt x="1223" y="445"/>
                  </a:cubicBezTo>
                  <a:cubicBezTo>
                    <a:pt x="1217" y="441"/>
                    <a:pt x="1209" y="445"/>
                    <a:pt x="1203" y="445"/>
                  </a:cubicBezTo>
                  <a:close/>
                  <a:moveTo>
                    <a:pt x="1134" y="408"/>
                  </a:moveTo>
                  <a:cubicBezTo>
                    <a:pt x="1165" y="406"/>
                    <a:pt x="1190" y="401"/>
                    <a:pt x="1216" y="397"/>
                  </a:cubicBezTo>
                  <a:cubicBezTo>
                    <a:pt x="1223" y="396"/>
                    <a:pt x="1238" y="397"/>
                    <a:pt x="1239" y="393"/>
                  </a:cubicBezTo>
                  <a:cubicBezTo>
                    <a:pt x="1222" y="397"/>
                    <a:pt x="1208" y="397"/>
                    <a:pt x="1193" y="400"/>
                  </a:cubicBezTo>
                  <a:cubicBezTo>
                    <a:pt x="1193" y="398"/>
                    <a:pt x="1194" y="398"/>
                    <a:pt x="1193" y="397"/>
                  </a:cubicBezTo>
                  <a:cubicBezTo>
                    <a:pt x="1191" y="400"/>
                    <a:pt x="1188" y="397"/>
                    <a:pt x="1186" y="400"/>
                  </a:cubicBezTo>
                  <a:cubicBezTo>
                    <a:pt x="1181" y="401"/>
                    <a:pt x="1175" y="400"/>
                    <a:pt x="1170" y="400"/>
                  </a:cubicBezTo>
                  <a:cubicBezTo>
                    <a:pt x="1169" y="400"/>
                    <a:pt x="1168" y="402"/>
                    <a:pt x="1166" y="402"/>
                  </a:cubicBezTo>
                  <a:cubicBezTo>
                    <a:pt x="1165" y="402"/>
                    <a:pt x="1162" y="401"/>
                    <a:pt x="1159" y="401"/>
                  </a:cubicBezTo>
                  <a:cubicBezTo>
                    <a:pt x="1157" y="401"/>
                    <a:pt x="1157" y="403"/>
                    <a:pt x="1156" y="403"/>
                  </a:cubicBezTo>
                  <a:cubicBezTo>
                    <a:pt x="1148" y="405"/>
                    <a:pt x="1138" y="405"/>
                    <a:pt x="1132" y="407"/>
                  </a:cubicBezTo>
                  <a:cubicBezTo>
                    <a:pt x="1132" y="408"/>
                    <a:pt x="1134" y="407"/>
                    <a:pt x="1134" y="408"/>
                  </a:cubicBezTo>
                  <a:close/>
                  <a:moveTo>
                    <a:pt x="1134" y="316"/>
                  </a:moveTo>
                  <a:cubicBezTo>
                    <a:pt x="1136" y="315"/>
                    <a:pt x="1134" y="316"/>
                    <a:pt x="1134" y="314"/>
                  </a:cubicBezTo>
                  <a:cubicBezTo>
                    <a:pt x="1146" y="311"/>
                    <a:pt x="1159" y="310"/>
                    <a:pt x="1171" y="309"/>
                  </a:cubicBezTo>
                  <a:cubicBezTo>
                    <a:pt x="1171" y="308"/>
                    <a:pt x="1170" y="307"/>
                    <a:pt x="1171" y="307"/>
                  </a:cubicBezTo>
                  <a:cubicBezTo>
                    <a:pt x="1176" y="308"/>
                    <a:pt x="1181" y="305"/>
                    <a:pt x="1184" y="309"/>
                  </a:cubicBezTo>
                  <a:cubicBezTo>
                    <a:pt x="1178" y="309"/>
                    <a:pt x="1173" y="310"/>
                    <a:pt x="1168" y="312"/>
                  </a:cubicBezTo>
                  <a:cubicBezTo>
                    <a:pt x="1177" y="311"/>
                    <a:pt x="1187" y="310"/>
                    <a:pt x="1196" y="308"/>
                  </a:cubicBezTo>
                  <a:cubicBezTo>
                    <a:pt x="1193" y="305"/>
                    <a:pt x="1187" y="309"/>
                    <a:pt x="1183" y="308"/>
                  </a:cubicBezTo>
                  <a:cubicBezTo>
                    <a:pt x="1187" y="302"/>
                    <a:pt x="1195" y="310"/>
                    <a:pt x="1198" y="304"/>
                  </a:cubicBezTo>
                  <a:cubicBezTo>
                    <a:pt x="1194" y="304"/>
                    <a:pt x="1194" y="301"/>
                    <a:pt x="1191" y="301"/>
                  </a:cubicBezTo>
                  <a:cubicBezTo>
                    <a:pt x="1193" y="297"/>
                    <a:pt x="1197" y="299"/>
                    <a:pt x="1198" y="297"/>
                  </a:cubicBezTo>
                  <a:cubicBezTo>
                    <a:pt x="1182" y="298"/>
                    <a:pt x="1168" y="302"/>
                    <a:pt x="1152" y="303"/>
                  </a:cubicBezTo>
                  <a:cubicBezTo>
                    <a:pt x="1150" y="303"/>
                    <a:pt x="1151" y="306"/>
                    <a:pt x="1149" y="306"/>
                  </a:cubicBezTo>
                  <a:cubicBezTo>
                    <a:pt x="1147" y="307"/>
                    <a:pt x="1144" y="306"/>
                    <a:pt x="1147" y="306"/>
                  </a:cubicBezTo>
                  <a:cubicBezTo>
                    <a:pt x="1149" y="306"/>
                    <a:pt x="1153" y="304"/>
                    <a:pt x="1155" y="306"/>
                  </a:cubicBezTo>
                  <a:cubicBezTo>
                    <a:pt x="1155" y="310"/>
                    <a:pt x="1148" y="306"/>
                    <a:pt x="1147" y="309"/>
                  </a:cubicBezTo>
                  <a:cubicBezTo>
                    <a:pt x="1148" y="309"/>
                    <a:pt x="1150" y="309"/>
                    <a:pt x="1150" y="309"/>
                  </a:cubicBezTo>
                  <a:cubicBezTo>
                    <a:pt x="1146" y="310"/>
                    <a:pt x="1146" y="308"/>
                    <a:pt x="1144" y="307"/>
                  </a:cubicBezTo>
                  <a:cubicBezTo>
                    <a:pt x="1144" y="311"/>
                    <a:pt x="1133" y="307"/>
                    <a:pt x="1132" y="310"/>
                  </a:cubicBezTo>
                  <a:cubicBezTo>
                    <a:pt x="1132" y="313"/>
                    <a:pt x="1129" y="316"/>
                    <a:pt x="1135" y="316"/>
                  </a:cubicBezTo>
                  <a:lnTo>
                    <a:pt x="1134" y="316"/>
                  </a:lnTo>
                  <a:close/>
                  <a:moveTo>
                    <a:pt x="1190" y="300"/>
                  </a:moveTo>
                  <a:cubicBezTo>
                    <a:pt x="1190" y="302"/>
                    <a:pt x="1191" y="302"/>
                    <a:pt x="1190" y="303"/>
                  </a:cubicBezTo>
                  <a:cubicBezTo>
                    <a:pt x="1189" y="305"/>
                    <a:pt x="1188" y="304"/>
                    <a:pt x="1187" y="303"/>
                  </a:cubicBezTo>
                  <a:cubicBezTo>
                    <a:pt x="1189" y="302"/>
                    <a:pt x="1189" y="300"/>
                    <a:pt x="1191" y="300"/>
                  </a:cubicBezTo>
                  <a:lnTo>
                    <a:pt x="1190" y="300"/>
                  </a:lnTo>
                  <a:close/>
                  <a:moveTo>
                    <a:pt x="1181" y="304"/>
                  </a:moveTo>
                  <a:cubicBezTo>
                    <a:pt x="1181" y="307"/>
                    <a:pt x="1176" y="306"/>
                    <a:pt x="1175" y="305"/>
                  </a:cubicBezTo>
                  <a:cubicBezTo>
                    <a:pt x="1174" y="304"/>
                    <a:pt x="1179" y="304"/>
                    <a:pt x="1181" y="304"/>
                  </a:cubicBezTo>
                  <a:close/>
                  <a:moveTo>
                    <a:pt x="1149" y="293"/>
                  </a:moveTo>
                  <a:cubicBezTo>
                    <a:pt x="1145" y="296"/>
                    <a:pt x="1137" y="292"/>
                    <a:pt x="1134" y="297"/>
                  </a:cubicBezTo>
                  <a:cubicBezTo>
                    <a:pt x="1139" y="296"/>
                    <a:pt x="1147" y="298"/>
                    <a:pt x="1148" y="293"/>
                  </a:cubicBezTo>
                  <a:lnTo>
                    <a:pt x="1149" y="293"/>
                  </a:lnTo>
                  <a:close/>
                  <a:moveTo>
                    <a:pt x="1198" y="240"/>
                  </a:moveTo>
                  <a:cubicBezTo>
                    <a:pt x="1203" y="239"/>
                    <a:pt x="1210" y="239"/>
                    <a:pt x="1213" y="235"/>
                  </a:cubicBezTo>
                  <a:cubicBezTo>
                    <a:pt x="1190" y="240"/>
                    <a:pt x="1164" y="240"/>
                    <a:pt x="1144" y="244"/>
                  </a:cubicBezTo>
                  <a:cubicBezTo>
                    <a:pt x="1145" y="245"/>
                    <a:pt x="1148" y="245"/>
                    <a:pt x="1148" y="247"/>
                  </a:cubicBezTo>
                  <a:cubicBezTo>
                    <a:pt x="1144" y="249"/>
                    <a:pt x="1137" y="245"/>
                    <a:pt x="1134" y="249"/>
                  </a:cubicBezTo>
                  <a:cubicBezTo>
                    <a:pt x="1140" y="249"/>
                    <a:pt x="1146" y="249"/>
                    <a:pt x="1152" y="247"/>
                  </a:cubicBezTo>
                  <a:cubicBezTo>
                    <a:pt x="1155" y="247"/>
                    <a:pt x="1160" y="249"/>
                    <a:pt x="1162" y="245"/>
                  </a:cubicBezTo>
                  <a:cubicBezTo>
                    <a:pt x="1156" y="245"/>
                    <a:pt x="1149" y="249"/>
                    <a:pt x="1148" y="244"/>
                  </a:cubicBezTo>
                  <a:cubicBezTo>
                    <a:pt x="1164" y="245"/>
                    <a:pt x="1186" y="240"/>
                    <a:pt x="1198" y="240"/>
                  </a:cubicBezTo>
                  <a:close/>
                  <a:moveTo>
                    <a:pt x="1161" y="237"/>
                  </a:moveTo>
                  <a:cubicBezTo>
                    <a:pt x="1173" y="233"/>
                    <a:pt x="1189" y="237"/>
                    <a:pt x="1199" y="228"/>
                  </a:cubicBezTo>
                  <a:cubicBezTo>
                    <a:pt x="1183" y="229"/>
                    <a:pt x="1156" y="233"/>
                    <a:pt x="1139" y="235"/>
                  </a:cubicBezTo>
                  <a:cubicBezTo>
                    <a:pt x="1140" y="240"/>
                    <a:pt x="1161" y="231"/>
                    <a:pt x="1161" y="238"/>
                  </a:cubicBezTo>
                  <a:lnTo>
                    <a:pt x="1161" y="237"/>
                  </a:lnTo>
                  <a:close/>
                  <a:moveTo>
                    <a:pt x="1169" y="234"/>
                  </a:moveTo>
                  <a:cubicBezTo>
                    <a:pt x="1169" y="237"/>
                    <a:pt x="1164" y="234"/>
                    <a:pt x="1162" y="236"/>
                  </a:cubicBezTo>
                  <a:cubicBezTo>
                    <a:pt x="1163" y="234"/>
                    <a:pt x="1167" y="235"/>
                    <a:pt x="1169" y="234"/>
                  </a:cubicBezTo>
                  <a:close/>
                  <a:moveTo>
                    <a:pt x="1144" y="212"/>
                  </a:moveTo>
                  <a:cubicBezTo>
                    <a:pt x="1151" y="212"/>
                    <a:pt x="1159" y="212"/>
                    <a:pt x="1166" y="211"/>
                  </a:cubicBezTo>
                  <a:cubicBezTo>
                    <a:pt x="1166" y="207"/>
                    <a:pt x="1164" y="211"/>
                    <a:pt x="1162" y="211"/>
                  </a:cubicBezTo>
                  <a:cubicBezTo>
                    <a:pt x="1157" y="210"/>
                    <a:pt x="1147" y="210"/>
                    <a:pt x="1144" y="212"/>
                  </a:cubicBezTo>
                  <a:close/>
                  <a:moveTo>
                    <a:pt x="1168" y="430"/>
                  </a:moveTo>
                  <a:cubicBezTo>
                    <a:pt x="1163" y="433"/>
                    <a:pt x="1151" y="430"/>
                    <a:pt x="1145" y="434"/>
                  </a:cubicBezTo>
                  <a:cubicBezTo>
                    <a:pt x="1156" y="432"/>
                    <a:pt x="1162" y="435"/>
                    <a:pt x="1168" y="430"/>
                  </a:cubicBezTo>
                  <a:close/>
                  <a:moveTo>
                    <a:pt x="1153" y="175"/>
                  </a:moveTo>
                  <a:lnTo>
                    <a:pt x="1163" y="172"/>
                  </a:lnTo>
                  <a:cubicBezTo>
                    <a:pt x="1162" y="172"/>
                    <a:pt x="1162" y="170"/>
                    <a:pt x="1160" y="170"/>
                  </a:cubicBezTo>
                  <a:cubicBezTo>
                    <a:pt x="1160" y="173"/>
                    <a:pt x="1159" y="170"/>
                    <a:pt x="1157" y="170"/>
                  </a:cubicBezTo>
                  <a:cubicBezTo>
                    <a:pt x="1159" y="175"/>
                    <a:pt x="1153" y="173"/>
                    <a:pt x="1153" y="176"/>
                  </a:cubicBezTo>
                  <a:lnTo>
                    <a:pt x="1153" y="175"/>
                  </a:lnTo>
                  <a:close/>
                  <a:moveTo>
                    <a:pt x="1167" y="205"/>
                  </a:moveTo>
                  <a:cubicBezTo>
                    <a:pt x="1160" y="204"/>
                    <a:pt x="1158" y="209"/>
                    <a:pt x="1167" y="205"/>
                  </a:cubicBezTo>
                  <a:close/>
                  <a:moveTo>
                    <a:pt x="1175" y="183"/>
                  </a:moveTo>
                  <a:cubicBezTo>
                    <a:pt x="1172" y="183"/>
                    <a:pt x="1169" y="185"/>
                    <a:pt x="1165" y="183"/>
                  </a:cubicBezTo>
                  <a:cubicBezTo>
                    <a:pt x="1166" y="186"/>
                    <a:pt x="1172" y="186"/>
                    <a:pt x="1175" y="184"/>
                  </a:cubicBezTo>
                  <a:lnTo>
                    <a:pt x="1175" y="183"/>
                  </a:lnTo>
                  <a:close/>
                  <a:moveTo>
                    <a:pt x="1175" y="436"/>
                  </a:moveTo>
                  <a:cubicBezTo>
                    <a:pt x="1184" y="436"/>
                    <a:pt x="1193" y="434"/>
                    <a:pt x="1201" y="432"/>
                  </a:cubicBezTo>
                  <a:cubicBezTo>
                    <a:pt x="1193" y="433"/>
                    <a:pt x="1184" y="434"/>
                    <a:pt x="1175" y="436"/>
                  </a:cubicBezTo>
                  <a:close/>
                  <a:moveTo>
                    <a:pt x="1232" y="167"/>
                  </a:moveTo>
                  <a:cubicBezTo>
                    <a:pt x="1232" y="168"/>
                    <a:pt x="1233" y="167"/>
                    <a:pt x="1233" y="169"/>
                  </a:cubicBezTo>
                  <a:cubicBezTo>
                    <a:pt x="1221" y="173"/>
                    <a:pt x="1204" y="174"/>
                    <a:pt x="1192" y="178"/>
                  </a:cubicBezTo>
                  <a:cubicBezTo>
                    <a:pt x="1197" y="179"/>
                    <a:pt x="1194" y="176"/>
                    <a:pt x="1198" y="178"/>
                  </a:cubicBezTo>
                  <a:cubicBezTo>
                    <a:pt x="1198" y="178"/>
                    <a:pt x="1196" y="178"/>
                    <a:pt x="1196" y="178"/>
                  </a:cubicBezTo>
                  <a:cubicBezTo>
                    <a:pt x="1203" y="183"/>
                    <a:pt x="1212" y="175"/>
                    <a:pt x="1223" y="176"/>
                  </a:cubicBezTo>
                  <a:cubicBezTo>
                    <a:pt x="1224" y="176"/>
                    <a:pt x="1224" y="173"/>
                    <a:pt x="1226" y="174"/>
                  </a:cubicBezTo>
                  <a:cubicBezTo>
                    <a:pt x="1226" y="178"/>
                    <a:pt x="1230" y="174"/>
                    <a:pt x="1232" y="176"/>
                  </a:cubicBezTo>
                  <a:cubicBezTo>
                    <a:pt x="1232" y="175"/>
                    <a:pt x="1232" y="174"/>
                    <a:pt x="1232" y="174"/>
                  </a:cubicBezTo>
                  <a:cubicBezTo>
                    <a:pt x="1241" y="174"/>
                    <a:pt x="1249" y="172"/>
                    <a:pt x="1257" y="169"/>
                  </a:cubicBezTo>
                  <a:cubicBezTo>
                    <a:pt x="1257" y="169"/>
                    <a:pt x="1261" y="171"/>
                    <a:pt x="1261" y="169"/>
                  </a:cubicBezTo>
                  <a:cubicBezTo>
                    <a:pt x="1261" y="167"/>
                    <a:pt x="1260" y="169"/>
                    <a:pt x="1259" y="168"/>
                  </a:cubicBezTo>
                  <a:cubicBezTo>
                    <a:pt x="1266" y="167"/>
                    <a:pt x="1271" y="168"/>
                    <a:pt x="1275" y="164"/>
                  </a:cubicBezTo>
                  <a:cubicBezTo>
                    <a:pt x="1274" y="164"/>
                    <a:pt x="1272" y="164"/>
                    <a:pt x="1272" y="163"/>
                  </a:cubicBezTo>
                  <a:cubicBezTo>
                    <a:pt x="1276" y="163"/>
                    <a:pt x="1277" y="162"/>
                    <a:pt x="1279" y="163"/>
                  </a:cubicBezTo>
                  <a:cubicBezTo>
                    <a:pt x="1279" y="165"/>
                    <a:pt x="1277" y="164"/>
                    <a:pt x="1277" y="166"/>
                  </a:cubicBezTo>
                  <a:cubicBezTo>
                    <a:pt x="1281" y="165"/>
                    <a:pt x="1285" y="164"/>
                    <a:pt x="1290" y="164"/>
                  </a:cubicBezTo>
                  <a:cubicBezTo>
                    <a:pt x="1291" y="162"/>
                    <a:pt x="1287" y="162"/>
                    <a:pt x="1290" y="161"/>
                  </a:cubicBezTo>
                  <a:cubicBezTo>
                    <a:pt x="1293" y="160"/>
                    <a:pt x="1290" y="164"/>
                    <a:pt x="1292" y="164"/>
                  </a:cubicBezTo>
                  <a:cubicBezTo>
                    <a:pt x="1292" y="160"/>
                    <a:pt x="1298" y="158"/>
                    <a:pt x="1299" y="162"/>
                  </a:cubicBezTo>
                  <a:cubicBezTo>
                    <a:pt x="1297" y="161"/>
                    <a:pt x="1295" y="160"/>
                    <a:pt x="1294" y="162"/>
                  </a:cubicBezTo>
                  <a:cubicBezTo>
                    <a:pt x="1299" y="164"/>
                    <a:pt x="1306" y="163"/>
                    <a:pt x="1311" y="160"/>
                  </a:cubicBezTo>
                  <a:cubicBezTo>
                    <a:pt x="1309" y="158"/>
                    <a:pt x="1304" y="162"/>
                    <a:pt x="1303" y="160"/>
                  </a:cubicBezTo>
                  <a:cubicBezTo>
                    <a:pt x="1301" y="158"/>
                    <a:pt x="1305" y="157"/>
                    <a:pt x="1306" y="155"/>
                  </a:cubicBezTo>
                  <a:cubicBezTo>
                    <a:pt x="1305" y="158"/>
                    <a:pt x="1310" y="157"/>
                    <a:pt x="1311" y="155"/>
                  </a:cubicBezTo>
                  <a:cubicBezTo>
                    <a:pt x="1311" y="154"/>
                    <a:pt x="1308" y="155"/>
                    <a:pt x="1308" y="154"/>
                  </a:cubicBezTo>
                  <a:cubicBezTo>
                    <a:pt x="1315" y="153"/>
                    <a:pt x="1320" y="149"/>
                    <a:pt x="1326" y="150"/>
                  </a:cubicBezTo>
                  <a:cubicBezTo>
                    <a:pt x="1323" y="154"/>
                    <a:pt x="1316" y="152"/>
                    <a:pt x="1313" y="156"/>
                  </a:cubicBezTo>
                  <a:cubicBezTo>
                    <a:pt x="1317" y="156"/>
                    <a:pt x="1324" y="151"/>
                    <a:pt x="1325" y="156"/>
                  </a:cubicBezTo>
                  <a:cubicBezTo>
                    <a:pt x="1322" y="156"/>
                    <a:pt x="1321" y="156"/>
                    <a:pt x="1320" y="159"/>
                  </a:cubicBezTo>
                  <a:cubicBezTo>
                    <a:pt x="1324" y="159"/>
                    <a:pt x="1327" y="156"/>
                    <a:pt x="1332" y="156"/>
                  </a:cubicBezTo>
                  <a:cubicBezTo>
                    <a:pt x="1330" y="155"/>
                    <a:pt x="1328" y="154"/>
                    <a:pt x="1325" y="154"/>
                  </a:cubicBezTo>
                  <a:cubicBezTo>
                    <a:pt x="1325" y="151"/>
                    <a:pt x="1329" y="154"/>
                    <a:pt x="1330" y="154"/>
                  </a:cubicBezTo>
                  <a:cubicBezTo>
                    <a:pt x="1333" y="149"/>
                    <a:pt x="1340" y="149"/>
                    <a:pt x="1345" y="147"/>
                  </a:cubicBezTo>
                  <a:cubicBezTo>
                    <a:pt x="1345" y="145"/>
                    <a:pt x="1344" y="145"/>
                    <a:pt x="1343" y="144"/>
                  </a:cubicBezTo>
                  <a:cubicBezTo>
                    <a:pt x="1343" y="147"/>
                    <a:pt x="1340" y="144"/>
                    <a:pt x="1338" y="144"/>
                  </a:cubicBezTo>
                  <a:cubicBezTo>
                    <a:pt x="1337" y="144"/>
                    <a:pt x="1339" y="146"/>
                    <a:pt x="1338" y="146"/>
                  </a:cubicBezTo>
                  <a:cubicBezTo>
                    <a:pt x="1337" y="146"/>
                    <a:pt x="1335" y="144"/>
                    <a:pt x="1333" y="144"/>
                  </a:cubicBezTo>
                  <a:cubicBezTo>
                    <a:pt x="1323" y="147"/>
                    <a:pt x="1312" y="149"/>
                    <a:pt x="1301" y="151"/>
                  </a:cubicBezTo>
                  <a:cubicBezTo>
                    <a:pt x="1297" y="157"/>
                    <a:pt x="1289" y="157"/>
                    <a:pt x="1282" y="159"/>
                  </a:cubicBezTo>
                  <a:cubicBezTo>
                    <a:pt x="1282" y="161"/>
                    <a:pt x="1285" y="160"/>
                    <a:pt x="1285" y="162"/>
                  </a:cubicBezTo>
                  <a:cubicBezTo>
                    <a:pt x="1283" y="162"/>
                    <a:pt x="1283" y="163"/>
                    <a:pt x="1281" y="162"/>
                  </a:cubicBezTo>
                  <a:lnTo>
                    <a:pt x="1281" y="159"/>
                  </a:lnTo>
                  <a:cubicBezTo>
                    <a:pt x="1277" y="160"/>
                    <a:pt x="1268" y="160"/>
                    <a:pt x="1268" y="164"/>
                  </a:cubicBezTo>
                  <a:cubicBezTo>
                    <a:pt x="1263" y="165"/>
                    <a:pt x="1260" y="161"/>
                    <a:pt x="1262" y="160"/>
                  </a:cubicBezTo>
                  <a:cubicBezTo>
                    <a:pt x="1260" y="160"/>
                    <a:pt x="1261" y="162"/>
                    <a:pt x="1259" y="162"/>
                  </a:cubicBezTo>
                  <a:cubicBezTo>
                    <a:pt x="1257" y="161"/>
                    <a:pt x="1255" y="162"/>
                    <a:pt x="1255" y="159"/>
                  </a:cubicBezTo>
                  <a:cubicBezTo>
                    <a:pt x="1253" y="159"/>
                    <a:pt x="1252" y="161"/>
                    <a:pt x="1250" y="162"/>
                  </a:cubicBezTo>
                  <a:cubicBezTo>
                    <a:pt x="1249" y="161"/>
                    <a:pt x="1249" y="160"/>
                    <a:pt x="1250" y="159"/>
                  </a:cubicBezTo>
                  <a:cubicBezTo>
                    <a:pt x="1250" y="159"/>
                    <a:pt x="1250" y="159"/>
                    <a:pt x="1250" y="159"/>
                  </a:cubicBezTo>
                  <a:cubicBezTo>
                    <a:pt x="1246" y="159"/>
                    <a:pt x="1246" y="162"/>
                    <a:pt x="1243" y="159"/>
                  </a:cubicBezTo>
                  <a:cubicBezTo>
                    <a:pt x="1241" y="159"/>
                    <a:pt x="1243" y="162"/>
                    <a:pt x="1240" y="162"/>
                  </a:cubicBezTo>
                  <a:cubicBezTo>
                    <a:pt x="1237" y="162"/>
                    <a:pt x="1241" y="161"/>
                    <a:pt x="1240" y="160"/>
                  </a:cubicBezTo>
                  <a:cubicBezTo>
                    <a:pt x="1236" y="160"/>
                    <a:pt x="1232" y="160"/>
                    <a:pt x="1228" y="160"/>
                  </a:cubicBezTo>
                  <a:cubicBezTo>
                    <a:pt x="1228" y="158"/>
                    <a:pt x="1230" y="158"/>
                    <a:pt x="1231" y="157"/>
                  </a:cubicBezTo>
                  <a:cubicBezTo>
                    <a:pt x="1223" y="154"/>
                    <a:pt x="1219" y="160"/>
                    <a:pt x="1210" y="158"/>
                  </a:cubicBezTo>
                  <a:cubicBezTo>
                    <a:pt x="1209" y="160"/>
                    <a:pt x="1212" y="160"/>
                    <a:pt x="1210" y="162"/>
                  </a:cubicBezTo>
                  <a:cubicBezTo>
                    <a:pt x="1209" y="162"/>
                    <a:pt x="1205" y="162"/>
                    <a:pt x="1204" y="164"/>
                  </a:cubicBezTo>
                  <a:cubicBezTo>
                    <a:pt x="1213" y="166"/>
                    <a:pt x="1222" y="168"/>
                    <a:pt x="1232" y="168"/>
                  </a:cubicBezTo>
                  <a:lnTo>
                    <a:pt x="1232" y="167"/>
                  </a:lnTo>
                  <a:close/>
                  <a:moveTo>
                    <a:pt x="1337" y="149"/>
                  </a:moveTo>
                  <a:cubicBezTo>
                    <a:pt x="1335" y="151"/>
                    <a:pt x="1332" y="152"/>
                    <a:pt x="1328" y="152"/>
                  </a:cubicBezTo>
                  <a:cubicBezTo>
                    <a:pt x="1331" y="150"/>
                    <a:pt x="1334" y="149"/>
                    <a:pt x="1337" y="149"/>
                  </a:cubicBezTo>
                  <a:close/>
                  <a:moveTo>
                    <a:pt x="1257" y="166"/>
                  </a:moveTo>
                  <a:cubicBezTo>
                    <a:pt x="1257" y="169"/>
                    <a:pt x="1253" y="166"/>
                    <a:pt x="1251" y="167"/>
                  </a:cubicBezTo>
                  <a:cubicBezTo>
                    <a:pt x="1252" y="166"/>
                    <a:pt x="1257" y="165"/>
                    <a:pt x="1258" y="166"/>
                  </a:cubicBezTo>
                  <a:lnTo>
                    <a:pt x="1257" y="166"/>
                  </a:lnTo>
                  <a:close/>
                  <a:moveTo>
                    <a:pt x="1228" y="164"/>
                  </a:moveTo>
                  <a:cubicBezTo>
                    <a:pt x="1224" y="168"/>
                    <a:pt x="1218" y="169"/>
                    <a:pt x="1214" y="166"/>
                  </a:cubicBezTo>
                  <a:cubicBezTo>
                    <a:pt x="1216" y="164"/>
                    <a:pt x="1226" y="165"/>
                    <a:pt x="1228" y="164"/>
                  </a:cubicBezTo>
                  <a:close/>
                  <a:moveTo>
                    <a:pt x="1260" y="205"/>
                  </a:moveTo>
                  <a:cubicBezTo>
                    <a:pt x="1237" y="202"/>
                    <a:pt x="1217" y="210"/>
                    <a:pt x="1196" y="210"/>
                  </a:cubicBezTo>
                  <a:cubicBezTo>
                    <a:pt x="1196" y="208"/>
                    <a:pt x="1202" y="208"/>
                    <a:pt x="1201" y="208"/>
                  </a:cubicBezTo>
                  <a:cubicBezTo>
                    <a:pt x="1199" y="207"/>
                    <a:pt x="1196" y="208"/>
                    <a:pt x="1194" y="208"/>
                  </a:cubicBezTo>
                  <a:cubicBezTo>
                    <a:pt x="1191" y="208"/>
                    <a:pt x="1195" y="210"/>
                    <a:pt x="1196" y="212"/>
                  </a:cubicBezTo>
                  <a:cubicBezTo>
                    <a:pt x="1206" y="212"/>
                    <a:pt x="1215" y="209"/>
                    <a:pt x="1224" y="208"/>
                  </a:cubicBezTo>
                  <a:cubicBezTo>
                    <a:pt x="1230" y="208"/>
                    <a:pt x="1236" y="208"/>
                    <a:pt x="1242" y="208"/>
                  </a:cubicBezTo>
                  <a:cubicBezTo>
                    <a:pt x="1247" y="208"/>
                    <a:pt x="1249" y="203"/>
                    <a:pt x="1252" y="206"/>
                  </a:cubicBezTo>
                  <a:cubicBezTo>
                    <a:pt x="1246" y="209"/>
                    <a:pt x="1242" y="206"/>
                    <a:pt x="1239" y="210"/>
                  </a:cubicBezTo>
                  <a:cubicBezTo>
                    <a:pt x="1245" y="213"/>
                    <a:pt x="1251" y="207"/>
                    <a:pt x="1257" y="207"/>
                  </a:cubicBezTo>
                  <a:cubicBezTo>
                    <a:pt x="1266" y="207"/>
                    <a:pt x="1275" y="206"/>
                    <a:pt x="1283" y="203"/>
                  </a:cubicBezTo>
                  <a:cubicBezTo>
                    <a:pt x="1280" y="203"/>
                    <a:pt x="1276" y="203"/>
                    <a:pt x="1275" y="201"/>
                  </a:cubicBezTo>
                  <a:cubicBezTo>
                    <a:pt x="1273" y="200"/>
                    <a:pt x="1281" y="203"/>
                    <a:pt x="1281" y="200"/>
                  </a:cubicBezTo>
                  <a:cubicBezTo>
                    <a:pt x="1275" y="199"/>
                    <a:pt x="1269" y="201"/>
                    <a:pt x="1264" y="204"/>
                  </a:cubicBezTo>
                  <a:cubicBezTo>
                    <a:pt x="1264" y="203"/>
                    <a:pt x="1260" y="202"/>
                    <a:pt x="1259" y="204"/>
                  </a:cubicBezTo>
                  <a:cubicBezTo>
                    <a:pt x="1258" y="207"/>
                    <a:pt x="1263" y="204"/>
                    <a:pt x="1260" y="205"/>
                  </a:cubicBezTo>
                  <a:close/>
                  <a:moveTo>
                    <a:pt x="1452" y="157"/>
                  </a:moveTo>
                  <a:cubicBezTo>
                    <a:pt x="1458" y="151"/>
                    <a:pt x="1468" y="151"/>
                    <a:pt x="1475" y="146"/>
                  </a:cubicBezTo>
                  <a:cubicBezTo>
                    <a:pt x="1470" y="146"/>
                    <a:pt x="1470" y="147"/>
                    <a:pt x="1466" y="146"/>
                  </a:cubicBezTo>
                  <a:cubicBezTo>
                    <a:pt x="1462" y="152"/>
                    <a:pt x="1458" y="146"/>
                    <a:pt x="1451" y="148"/>
                  </a:cubicBezTo>
                  <a:cubicBezTo>
                    <a:pt x="1438" y="154"/>
                    <a:pt x="1424" y="159"/>
                    <a:pt x="1411" y="162"/>
                  </a:cubicBezTo>
                  <a:cubicBezTo>
                    <a:pt x="1411" y="164"/>
                    <a:pt x="1413" y="164"/>
                    <a:pt x="1411" y="165"/>
                  </a:cubicBezTo>
                  <a:cubicBezTo>
                    <a:pt x="1408" y="167"/>
                    <a:pt x="1407" y="166"/>
                    <a:pt x="1407" y="165"/>
                  </a:cubicBezTo>
                  <a:cubicBezTo>
                    <a:pt x="1407" y="165"/>
                    <a:pt x="1410" y="165"/>
                    <a:pt x="1408" y="163"/>
                  </a:cubicBezTo>
                  <a:cubicBezTo>
                    <a:pt x="1405" y="166"/>
                    <a:pt x="1400" y="166"/>
                    <a:pt x="1396" y="163"/>
                  </a:cubicBezTo>
                  <a:cubicBezTo>
                    <a:pt x="1389" y="171"/>
                    <a:pt x="1374" y="170"/>
                    <a:pt x="1364" y="168"/>
                  </a:cubicBezTo>
                  <a:cubicBezTo>
                    <a:pt x="1377" y="164"/>
                    <a:pt x="1391" y="162"/>
                    <a:pt x="1405" y="161"/>
                  </a:cubicBezTo>
                  <a:cubicBezTo>
                    <a:pt x="1403" y="157"/>
                    <a:pt x="1406" y="159"/>
                    <a:pt x="1408" y="159"/>
                  </a:cubicBezTo>
                  <a:cubicBezTo>
                    <a:pt x="1411" y="159"/>
                    <a:pt x="1406" y="158"/>
                    <a:pt x="1407" y="156"/>
                  </a:cubicBezTo>
                  <a:cubicBezTo>
                    <a:pt x="1405" y="155"/>
                    <a:pt x="1403" y="158"/>
                    <a:pt x="1401" y="156"/>
                  </a:cubicBezTo>
                  <a:cubicBezTo>
                    <a:pt x="1404" y="154"/>
                    <a:pt x="1407" y="154"/>
                    <a:pt x="1408" y="151"/>
                  </a:cubicBezTo>
                  <a:cubicBezTo>
                    <a:pt x="1406" y="151"/>
                    <a:pt x="1408" y="149"/>
                    <a:pt x="1408" y="148"/>
                  </a:cubicBezTo>
                  <a:cubicBezTo>
                    <a:pt x="1393" y="151"/>
                    <a:pt x="1380" y="155"/>
                    <a:pt x="1365" y="157"/>
                  </a:cubicBezTo>
                  <a:cubicBezTo>
                    <a:pt x="1363" y="160"/>
                    <a:pt x="1360" y="161"/>
                    <a:pt x="1356" y="160"/>
                  </a:cubicBezTo>
                  <a:cubicBezTo>
                    <a:pt x="1357" y="160"/>
                    <a:pt x="1360" y="160"/>
                    <a:pt x="1359" y="159"/>
                  </a:cubicBezTo>
                  <a:cubicBezTo>
                    <a:pt x="1357" y="159"/>
                    <a:pt x="1354" y="159"/>
                    <a:pt x="1352" y="159"/>
                  </a:cubicBezTo>
                  <a:cubicBezTo>
                    <a:pt x="1351" y="161"/>
                    <a:pt x="1354" y="159"/>
                    <a:pt x="1353" y="162"/>
                  </a:cubicBezTo>
                  <a:cubicBezTo>
                    <a:pt x="1329" y="169"/>
                    <a:pt x="1298" y="170"/>
                    <a:pt x="1273" y="178"/>
                  </a:cubicBezTo>
                  <a:cubicBezTo>
                    <a:pt x="1278" y="179"/>
                    <a:pt x="1283" y="176"/>
                    <a:pt x="1287" y="178"/>
                  </a:cubicBezTo>
                  <a:cubicBezTo>
                    <a:pt x="1281" y="180"/>
                    <a:pt x="1275" y="181"/>
                    <a:pt x="1269" y="181"/>
                  </a:cubicBezTo>
                  <a:cubicBezTo>
                    <a:pt x="1275" y="186"/>
                    <a:pt x="1287" y="180"/>
                    <a:pt x="1294" y="180"/>
                  </a:cubicBezTo>
                  <a:cubicBezTo>
                    <a:pt x="1294" y="178"/>
                    <a:pt x="1295" y="178"/>
                    <a:pt x="1296" y="178"/>
                  </a:cubicBezTo>
                  <a:cubicBezTo>
                    <a:pt x="1297" y="177"/>
                    <a:pt x="1295" y="176"/>
                    <a:pt x="1295" y="176"/>
                  </a:cubicBezTo>
                  <a:cubicBezTo>
                    <a:pt x="1294" y="175"/>
                    <a:pt x="1297" y="177"/>
                    <a:pt x="1299" y="176"/>
                  </a:cubicBezTo>
                  <a:cubicBezTo>
                    <a:pt x="1306" y="173"/>
                    <a:pt x="1313" y="172"/>
                    <a:pt x="1321" y="172"/>
                  </a:cubicBezTo>
                  <a:cubicBezTo>
                    <a:pt x="1334" y="169"/>
                    <a:pt x="1347" y="166"/>
                    <a:pt x="1360" y="164"/>
                  </a:cubicBezTo>
                  <a:cubicBezTo>
                    <a:pt x="1354" y="166"/>
                    <a:pt x="1348" y="168"/>
                    <a:pt x="1343" y="171"/>
                  </a:cubicBezTo>
                  <a:cubicBezTo>
                    <a:pt x="1345" y="171"/>
                    <a:pt x="1348" y="168"/>
                    <a:pt x="1350" y="171"/>
                  </a:cubicBezTo>
                  <a:cubicBezTo>
                    <a:pt x="1348" y="173"/>
                    <a:pt x="1343" y="172"/>
                    <a:pt x="1341" y="174"/>
                  </a:cubicBezTo>
                  <a:cubicBezTo>
                    <a:pt x="1341" y="173"/>
                    <a:pt x="1341" y="172"/>
                    <a:pt x="1340" y="172"/>
                  </a:cubicBezTo>
                  <a:cubicBezTo>
                    <a:pt x="1340" y="174"/>
                    <a:pt x="1339" y="175"/>
                    <a:pt x="1338" y="176"/>
                  </a:cubicBezTo>
                  <a:cubicBezTo>
                    <a:pt x="1338" y="174"/>
                    <a:pt x="1335" y="175"/>
                    <a:pt x="1334" y="174"/>
                  </a:cubicBezTo>
                  <a:cubicBezTo>
                    <a:pt x="1326" y="180"/>
                    <a:pt x="1302" y="177"/>
                    <a:pt x="1295" y="186"/>
                  </a:cubicBezTo>
                  <a:cubicBezTo>
                    <a:pt x="1294" y="186"/>
                    <a:pt x="1293" y="185"/>
                    <a:pt x="1293" y="184"/>
                  </a:cubicBezTo>
                  <a:cubicBezTo>
                    <a:pt x="1273" y="186"/>
                    <a:pt x="1253" y="189"/>
                    <a:pt x="1233" y="193"/>
                  </a:cubicBezTo>
                  <a:cubicBezTo>
                    <a:pt x="1223" y="195"/>
                    <a:pt x="1212" y="193"/>
                    <a:pt x="1205" y="198"/>
                  </a:cubicBezTo>
                  <a:cubicBezTo>
                    <a:pt x="1224" y="196"/>
                    <a:pt x="1245" y="193"/>
                    <a:pt x="1257" y="191"/>
                  </a:cubicBezTo>
                  <a:cubicBezTo>
                    <a:pt x="1257" y="191"/>
                    <a:pt x="1257" y="192"/>
                    <a:pt x="1257" y="193"/>
                  </a:cubicBezTo>
                  <a:cubicBezTo>
                    <a:pt x="1253" y="194"/>
                    <a:pt x="1245" y="197"/>
                    <a:pt x="1241" y="194"/>
                  </a:cubicBezTo>
                  <a:cubicBezTo>
                    <a:pt x="1239" y="199"/>
                    <a:pt x="1230" y="196"/>
                    <a:pt x="1227" y="198"/>
                  </a:cubicBezTo>
                  <a:cubicBezTo>
                    <a:pt x="1225" y="200"/>
                    <a:pt x="1228" y="202"/>
                    <a:pt x="1225" y="203"/>
                  </a:cubicBezTo>
                  <a:cubicBezTo>
                    <a:pt x="1227" y="205"/>
                    <a:pt x="1228" y="203"/>
                    <a:pt x="1229" y="203"/>
                  </a:cubicBezTo>
                  <a:cubicBezTo>
                    <a:pt x="1231" y="203"/>
                    <a:pt x="1228" y="204"/>
                    <a:pt x="1229" y="205"/>
                  </a:cubicBezTo>
                  <a:cubicBezTo>
                    <a:pt x="1250" y="200"/>
                    <a:pt x="1279" y="199"/>
                    <a:pt x="1294" y="191"/>
                  </a:cubicBezTo>
                  <a:cubicBezTo>
                    <a:pt x="1296" y="193"/>
                    <a:pt x="1301" y="195"/>
                    <a:pt x="1301" y="191"/>
                  </a:cubicBezTo>
                  <a:cubicBezTo>
                    <a:pt x="1301" y="191"/>
                    <a:pt x="1300" y="191"/>
                    <a:pt x="1300" y="190"/>
                  </a:cubicBezTo>
                  <a:cubicBezTo>
                    <a:pt x="1305" y="190"/>
                    <a:pt x="1311" y="186"/>
                    <a:pt x="1318" y="187"/>
                  </a:cubicBezTo>
                  <a:cubicBezTo>
                    <a:pt x="1318" y="182"/>
                    <a:pt x="1313" y="186"/>
                    <a:pt x="1310" y="184"/>
                  </a:cubicBezTo>
                  <a:cubicBezTo>
                    <a:pt x="1318" y="181"/>
                    <a:pt x="1326" y="180"/>
                    <a:pt x="1334" y="180"/>
                  </a:cubicBezTo>
                  <a:cubicBezTo>
                    <a:pt x="1331" y="181"/>
                    <a:pt x="1327" y="182"/>
                    <a:pt x="1323" y="183"/>
                  </a:cubicBezTo>
                  <a:cubicBezTo>
                    <a:pt x="1326" y="185"/>
                    <a:pt x="1330" y="185"/>
                    <a:pt x="1333" y="183"/>
                  </a:cubicBezTo>
                  <a:cubicBezTo>
                    <a:pt x="1333" y="187"/>
                    <a:pt x="1340" y="184"/>
                    <a:pt x="1342" y="185"/>
                  </a:cubicBezTo>
                  <a:cubicBezTo>
                    <a:pt x="1342" y="181"/>
                    <a:pt x="1347" y="186"/>
                    <a:pt x="1347" y="182"/>
                  </a:cubicBezTo>
                  <a:cubicBezTo>
                    <a:pt x="1354" y="184"/>
                    <a:pt x="1356" y="177"/>
                    <a:pt x="1364" y="176"/>
                  </a:cubicBezTo>
                  <a:cubicBezTo>
                    <a:pt x="1365" y="177"/>
                    <a:pt x="1367" y="178"/>
                    <a:pt x="1369" y="178"/>
                  </a:cubicBezTo>
                  <a:cubicBezTo>
                    <a:pt x="1376" y="173"/>
                    <a:pt x="1389" y="175"/>
                    <a:pt x="1397" y="171"/>
                  </a:cubicBezTo>
                  <a:cubicBezTo>
                    <a:pt x="1396" y="174"/>
                    <a:pt x="1400" y="174"/>
                    <a:pt x="1400" y="173"/>
                  </a:cubicBezTo>
                  <a:cubicBezTo>
                    <a:pt x="1401" y="171"/>
                    <a:pt x="1399" y="173"/>
                    <a:pt x="1399" y="171"/>
                  </a:cubicBezTo>
                  <a:cubicBezTo>
                    <a:pt x="1412" y="166"/>
                    <a:pt x="1429" y="165"/>
                    <a:pt x="1443" y="160"/>
                  </a:cubicBezTo>
                  <a:cubicBezTo>
                    <a:pt x="1444" y="157"/>
                    <a:pt x="1449" y="157"/>
                    <a:pt x="1453" y="157"/>
                  </a:cubicBezTo>
                  <a:lnTo>
                    <a:pt x="1452" y="157"/>
                  </a:lnTo>
                  <a:close/>
                  <a:moveTo>
                    <a:pt x="1392" y="154"/>
                  </a:moveTo>
                  <a:cubicBezTo>
                    <a:pt x="1389" y="157"/>
                    <a:pt x="1383" y="157"/>
                    <a:pt x="1377" y="158"/>
                  </a:cubicBezTo>
                  <a:cubicBezTo>
                    <a:pt x="1382" y="155"/>
                    <a:pt x="1387" y="154"/>
                    <a:pt x="1393" y="154"/>
                  </a:cubicBezTo>
                  <a:lnTo>
                    <a:pt x="1392" y="154"/>
                  </a:lnTo>
                  <a:close/>
                  <a:moveTo>
                    <a:pt x="1376" y="158"/>
                  </a:moveTo>
                  <a:cubicBezTo>
                    <a:pt x="1376" y="160"/>
                    <a:pt x="1373" y="159"/>
                    <a:pt x="1372" y="160"/>
                  </a:cubicBezTo>
                  <a:cubicBezTo>
                    <a:pt x="1373" y="157"/>
                    <a:pt x="1375" y="157"/>
                    <a:pt x="1377" y="157"/>
                  </a:cubicBezTo>
                  <a:lnTo>
                    <a:pt x="1376" y="158"/>
                  </a:lnTo>
                  <a:close/>
                  <a:moveTo>
                    <a:pt x="1285" y="189"/>
                  </a:moveTo>
                  <a:cubicBezTo>
                    <a:pt x="1286" y="187"/>
                    <a:pt x="1290" y="187"/>
                    <a:pt x="1293" y="187"/>
                  </a:cubicBezTo>
                  <a:cubicBezTo>
                    <a:pt x="1294" y="191"/>
                    <a:pt x="1288" y="188"/>
                    <a:pt x="1286" y="190"/>
                  </a:cubicBezTo>
                  <a:lnTo>
                    <a:pt x="1285" y="189"/>
                  </a:lnTo>
                  <a:close/>
                  <a:moveTo>
                    <a:pt x="1392" y="189"/>
                  </a:moveTo>
                  <a:cubicBezTo>
                    <a:pt x="1395" y="185"/>
                    <a:pt x="1404" y="186"/>
                    <a:pt x="1409" y="183"/>
                  </a:cubicBezTo>
                  <a:cubicBezTo>
                    <a:pt x="1401" y="176"/>
                    <a:pt x="1392" y="185"/>
                    <a:pt x="1380" y="187"/>
                  </a:cubicBezTo>
                  <a:cubicBezTo>
                    <a:pt x="1373" y="187"/>
                    <a:pt x="1371" y="188"/>
                    <a:pt x="1366" y="189"/>
                  </a:cubicBezTo>
                  <a:cubicBezTo>
                    <a:pt x="1367" y="186"/>
                    <a:pt x="1371" y="186"/>
                    <a:pt x="1373" y="184"/>
                  </a:cubicBezTo>
                  <a:cubicBezTo>
                    <a:pt x="1371" y="184"/>
                    <a:pt x="1373" y="184"/>
                    <a:pt x="1373" y="182"/>
                  </a:cubicBezTo>
                  <a:cubicBezTo>
                    <a:pt x="1356" y="184"/>
                    <a:pt x="1336" y="188"/>
                    <a:pt x="1324" y="190"/>
                  </a:cubicBezTo>
                  <a:cubicBezTo>
                    <a:pt x="1323" y="192"/>
                    <a:pt x="1326" y="190"/>
                    <a:pt x="1325" y="193"/>
                  </a:cubicBezTo>
                  <a:cubicBezTo>
                    <a:pt x="1324" y="196"/>
                    <a:pt x="1316" y="191"/>
                    <a:pt x="1319" y="193"/>
                  </a:cubicBezTo>
                  <a:cubicBezTo>
                    <a:pt x="1314" y="193"/>
                    <a:pt x="1311" y="197"/>
                    <a:pt x="1306" y="195"/>
                  </a:cubicBezTo>
                  <a:cubicBezTo>
                    <a:pt x="1308" y="194"/>
                    <a:pt x="1312" y="195"/>
                    <a:pt x="1313" y="192"/>
                  </a:cubicBezTo>
                  <a:cubicBezTo>
                    <a:pt x="1303" y="192"/>
                    <a:pt x="1293" y="194"/>
                    <a:pt x="1284" y="198"/>
                  </a:cubicBezTo>
                  <a:cubicBezTo>
                    <a:pt x="1291" y="199"/>
                    <a:pt x="1299" y="193"/>
                    <a:pt x="1304" y="198"/>
                  </a:cubicBezTo>
                  <a:cubicBezTo>
                    <a:pt x="1308" y="197"/>
                    <a:pt x="1312" y="197"/>
                    <a:pt x="1316" y="198"/>
                  </a:cubicBezTo>
                  <a:cubicBezTo>
                    <a:pt x="1292" y="205"/>
                    <a:pt x="1264" y="207"/>
                    <a:pt x="1242" y="215"/>
                  </a:cubicBezTo>
                  <a:cubicBezTo>
                    <a:pt x="1243" y="215"/>
                    <a:pt x="1245" y="215"/>
                    <a:pt x="1245" y="216"/>
                  </a:cubicBezTo>
                  <a:cubicBezTo>
                    <a:pt x="1236" y="222"/>
                    <a:pt x="1224" y="210"/>
                    <a:pt x="1218" y="216"/>
                  </a:cubicBezTo>
                  <a:cubicBezTo>
                    <a:pt x="1220" y="216"/>
                    <a:pt x="1229" y="213"/>
                    <a:pt x="1230" y="216"/>
                  </a:cubicBezTo>
                  <a:cubicBezTo>
                    <a:pt x="1230" y="215"/>
                    <a:pt x="1224" y="217"/>
                    <a:pt x="1226" y="218"/>
                  </a:cubicBezTo>
                  <a:cubicBezTo>
                    <a:pt x="1226" y="217"/>
                    <a:pt x="1231" y="217"/>
                    <a:pt x="1231" y="218"/>
                  </a:cubicBezTo>
                  <a:cubicBezTo>
                    <a:pt x="1224" y="220"/>
                    <a:pt x="1213" y="219"/>
                    <a:pt x="1210" y="220"/>
                  </a:cubicBezTo>
                  <a:cubicBezTo>
                    <a:pt x="1211" y="221"/>
                    <a:pt x="1213" y="222"/>
                    <a:pt x="1214" y="222"/>
                  </a:cubicBezTo>
                  <a:cubicBezTo>
                    <a:pt x="1243" y="220"/>
                    <a:pt x="1272" y="215"/>
                    <a:pt x="1301" y="210"/>
                  </a:cubicBezTo>
                  <a:cubicBezTo>
                    <a:pt x="1302" y="210"/>
                    <a:pt x="1299" y="211"/>
                    <a:pt x="1302" y="211"/>
                  </a:cubicBezTo>
                  <a:cubicBezTo>
                    <a:pt x="1329" y="204"/>
                    <a:pt x="1355" y="201"/>
                    <a:pt x="1382" y="192"/>
                  </a:cubicBezTo>
                  <a:cubicBezTo>
                    <a:pt x="1375" y="191"/>
                    <a:pt x="1365" y="196"/>
                    <a:pt x="1358" y="195"/>
                  </a:cubicBezTo>
                  <a:cubicBezTo>
                    <a:pt x="1370" y="191"/>
                    <a:pt x="1381" y="190"/>
                    <a:pt x="1393" y="190"/>
                  </a:cubicBezTo>
                  <a:lnTo>
                    <a:pt x="1392" y="189"/>
                  </a:lnTo>
                  <a:close/>
                  <a:moveTo>
                    <a:pt x="1245" y="216"/>
                  </a:moveTo>
                  <a:cubicBezTo>
                    <a:pt x="1248" y="213"/>
                    <a:pt x="1255" y="214"/>
                    <a:pt x="1260" y="213"/>
                  </a:cubicBezTo>
                  <a:cubicBezTo>
                    <a:pt x="1258" y="217"/>
                    <a:pt x="1252" y="217"/>
                    <a:pt x="1246" y="217"/>
                  </a:cubicBezTo>
                  <a:lnTo>
                    <a:pt x="1245" y="216"/>
                  </a:lnTo>
                  <a:close/>
                  <a:moveTo>
                    <a:pt x="1261" y="214"/>
                  </a:moveTo>
                  <a:cubicBezTo>
                    <a:pt x="1261" y="211"/>
                    <a:pt x="1264" y="212"/>
                    <a:pt x="1266" y="211"/>
                  </a:cubicBezTo>
                  <a:cubicBezTo>
                    <a:pt x="1267" y="215"/>
                    <a:pt x="1263" y="214"/>
                    <a:pt x="1262" y="214"/>
                  </a:cubicBezTo>
                  <a:lnTo>
                    <a:pt x="1261" y="214"/>
                  </a:lnTo>
                  <a:close/>
                  <a:moveTo>
                    <a:pt x="1284" y="209"/>
                  </a:moveTo>
                  <a:cubicBezTo>
                    <a:pt x="1290" y="206"/>
                    <a:pt x="1297" y="204"/>
                    <a:pt x="1304" y="204"/>
                  </a:cubicBezTo>
                  <a:cubicBezTo>
                    <a:pt x="1298" y="207"/>
                    <a:pt x="1291" y="209"/>
                    <a:pt x="1285" y="210"/>
                  </a:cubicBezTo>
                  <a:lnTo>
                    <a:pt x="1284" y="209"/>
                  </a:lnTo>
                  <a:close/>
                  <a:moveTo>
                    <a:pt x="1350" y="201"/>
                  </a:moveTo>
                  <a:cubicBezTo>
                    <a:pt x="1348" y="199"/>
                    <a:pt x="1358" y="195"/>
                    <a:pt x="1357" y="199"/>
                  </a:cubicBezTo>
                  <a:cubicBezTo>
                    <a:pt x="1355" y="199"/>
                    <a:pt x="1352" y="200"/>
                    <a:pt x="1350" y="202"/>
                  </a:cubicBezTo>
                  <a:lnTo>
                    <a:pt x="1350" y="201"/>
                  </a:lnTo>
                  <a:close/>
                  <a:moveTo>
                    <a:pt x="1215" y="244"/>
                  </a:moveTo>
                  <a:cubicBezTo>
                    <a:pt x="1215" y="246"/>
                    <a:pt x="1211" y="244"/>
                    <a:pt x="1210" y="246"/>
                  </a:cubicBezTo>
                  <a:cubicBezTo>
                    <a:pt x="1213" y="247"/>
                    <a:pt x="1218" y="246"/>
                    <a:pt x="1216" y="245"/>
                  </a:cubicBezTo>
                  <a:lnTo>
                    <a:pt x="1215" y="244"/>
                  </a:lnTo>
                  <a:close/>
                  <a:moveTo>
                    <a:pt x="1206" y="419"/>
                  </a:moveTo>
                  <a:cubicBezTo>
                    <a:pt x="1209" y="422"/>
                    <a:pt x="1215" y="418"/>
                    <a:pt x="1217" y="421"/>
                  </a:cubicBezTo>
                  <a:cubicBezTo>
                    <a:pt x="1217" y="422"/>
                    <a:pt x="1214" y="421"/>
                    <a:pt x="1214" y="423"/>
                  </a:cubicBezTo>
                  <a:cubicBezTo>
                    <a:pt x="1219" y="422"/>
                    <a:pt x="1226" y="423"/>
                    <a:pt x="1232" y="421"/>
                  </a:cubicBezTo>
                  <a:cubicBezTo>
                    <a:pt x="1237" y="420"/>
                    <a:pt x="1243" y="418"/>
                    <a:pt x="1243" y="417"/>
                  </a:cubicBezTo>
                  <a:cubicBezTo>
                    <a:pt x="1238" y="417"/>
                    <a:pt x="1234" y="422"/>
                    <a:pt x="1230" y="419"/>
                  </a:cubicBezTo>
                  <a:cubicBezTo>
                    <a:pt x="1242" y="415"/>
                    <a:pt x="1257" y="417"/>
                    <a:pt x="1268" y="410"/>
                  </a:cubicBezTo>
                  <a:cubicBezTo>
                    <a:pt x="1251" y="415"/>
                    <a:pt x="1226" y="416"/>
                    <a:pt x="1206" y="421"/>
                  </a:cubicBezTo>
                  <a:lnTo>
                    <a:pt x="1206" y="419"/>
                  </a:lnTo>
                  <a:close/>
                  <a:moveTo>
                    <a:pt x="1225" y="419"/>
                  </a:moveTo>
                  <a:cubicBezTo>
                    <a:pt x="1225" y="418"/>
                    <a:pt x="1227" y="418"/>
                    <a:pt x="1229" y="418"/>
                  </a:cubicBezTo>
                  <a:cubicBezTo>
                    <a:pt x="1229" y="423"/>
                    <a:pt x="1228" y="421"/>
                    <a:pt x="1226" y="421"/>
                  </a:cubicBezTo>
                  <a:lnTo>
                    <a:pt x="1225" y="419"/>
                  </a:lnTo>
                  <a:close/>
                  <a:moveTo>
                    <a:pt x="1223" y="240"/>
                  </a:moveTo>
                  <a:cubicBezTo>
                    <a:pt x="1233" y="238"/>
                    <a:pt x="1241" y="240"/>
                    <a:pt x="1248" y="235"/>
                  </a:cubicBezTo>
                  <a:cubicBezTo>
                    <a:pt x="1239" y="235"/>
                    <a:pt x="1231" y="236"/>
                    <a:pt x="1223" y="239"/>
                  </a:cubicBezTo>
                  <a:cubicBezTo>
                    <a:pt x="1225" y="239"/>
                    <a:pt x="1223" y="239"/>
                    <a:pt x="1223" y="240"/>
                  </a:cubicBezTo>
                  <a:close/>
                  <a:moveTo>
                    <a:pt x="1244" y="322"/>
                  </a:moveTo>
                  <a:cubicBezTo>
                    <a:pt x="1243" y="324"/>
                    <a:pt x="1241" y="322"/>
                    <a:pt x="1240" y="322"/>
                  </a:cubicBezTo>
                  <a:cubicBezTo>
                    <a:pt x="1238" y="327"/>
                    <a:pt x="1230" y="324"/>
                    <a:pt x="1226" y="328"/>
                  </a:cubicBezTo>
                  <a:cubicBezTo>
                    <a:pt x="1232" y="328"/>
                    <a:pt x="1237" y="327"/>
                    <a:pt x="1242" y="326"/>
                  </a:cubicBezTo>
                  <a:cubicBezTo>
                    <a:pt x="1239" y="324"/>
                    <a:pt x="1246" y="323"/>
                    <a:pt x="1244" y="322"/>
                  </a:cubicBezTo>
                  <a:close/>
                  <a:moveTo>
                    <a:pt x="1244" y="376"/>
                  </a:moveTo>
                  <a:cubicBezTo>
                    <a:pt x="1244" y="379"/>
                    <a:pt x="1250" y="377"/>
                    <a:pt x="1250" y="376"/>
                  </a:cubicBezTo>
                  <a:cubicBezTo>
                    <a:pt x="1244" y="377"/>
                    <a:pt x="1235" y="376"/>
                    <a:pt x="1230" y="380"/>
                  </a:cubicBezTo>
                  <a:cubicBezTo>
                    <a:pt x="1235" y="377"/>
                    <a:pt x="1240" y="380"/>
                    <a:pt x="1244" y="376"/>
                  </a:cubicBezTo>
                  <a:close/>
                  <a:moveTo>
                    <a:pt x="1243" y="443"/>
                  </a:moveTo>
                  <a:cubicBezTo>
                    <a:pt x="1243" y="440"/>
                    <a:pt x="1237" y="443"/>
                    <a:pt x="1236" y="443"/>
                  </a:cubicBezTo>
                  <a:cubicBezTo>
                    <a:pt x="1241" y="443"/>
                    <a:pt x="1247" y="443"/>
                    <a:pt x="1251" y="441"/>
                  </a:cubicBezTo>
                  <a:cubicBezTo>
                    <a:pt x="1248" y="440"/>
                    <a:pt x="1245" y="441"/>
                    <a:pt x="1242" y="443"/>
                  </a:cubicBezTo>
                  <a:lnTo>
                    <a:pt x="1243" y="443"/>
                  </a:lnTo>
                  <a:close/>
                  <a:moveTo>
                    <a:pt x="1257" y="159"/>
                  </a:moveTo>
                  <a:cubicBezTo>
                    <a:pt x="1262" y="159"/>
                    <a:pt x="1273" y="159"/>
                    <a:pt x="1272" y="154"/>
                  </a:cubicBezTo>
                  <a:cubicBezTo>
                    <a:pt x="1262" y="156"/>
                    <a:pt x="1244" y="162"/>
                    <a:pt x="1240" y="157"/>
                  </a:cubicBezTo>
                  <a:cubicBezTo>
                    <a:pt x="1239" y="157"/>
                    <a:pt x="1241" y="160"/>
                    <a:pt x="1238" y="161"/>
                  </a:cubicBezTo>
                  <a:cubicBezTo>
                    <a:pt x="1244" y="162"/>
                    <a:pt x="1251" y="162"/>
                    <a:pt x="1256" y="159"/>
                  </a:cubicBezTo>
                  <a:lnTo>
                    <a:pt x="1257" y="159"/>
                  </a:lnTo>
                  <a:close/>
                  <a:moveTo>
                    <a:pt x="1240" y="309"/>
                  </a:moveTo>
                  <a:cubicBezTo>
                    <a:pt x="1240" y="309"/>
                    <a:pt x="1241" y="309"/>
                    <a:pt x="1241" y="309"/>
                  </a:cubicBezTo>
                  <a:cubicBezTo>
                    <a:pt x="1241" y="309"/>
                    <a:pt x="1238" y="308"/>
                    <a:pt x="1238" y="309"/>
                  </a:cubicBezTo>
                  <a:cubicBezTo>
                    <a:pt x="1238" y="311"/>
                    <a:pt x="1238" y="311"/>
                    <a:pt x="1238" y="311"/>
                  </a:cubicBezTo>
                  <a:cubicBezTo>
                    <a:pt x="1246" y="311"/>
                    <a:pt x="1254" y="309"/>
                    <a:pt x="1262" y="305"/>
                  </a:cubicBezTo>
                  <a:cubicBezTo>
                    <a:pt x="1254" y="306"/>
                    <a:pt x="1247" y="307"/>
                    <a:pt x="1239" y="309"/>
                  </a:cubicBezTo>
                  <a:lnTo>
                    <a:pt x="1240" y="309"/>
                  </a:lnTo>
                  <a:close/>
                  <a:moveTo>
                    <a:pt x="1254" y="224"/>
                  </a:moveTo>
                  <a:cubicBezTo>
                    <a:pt x="1250" y="224"/>
                    <a:pt x="1247" y="224"/>
                    <a:pt x="1244" y="227"/>
                  </a:cubicBezTo>
                  <a:cubicBezTo>
                    <a:pt x="1246" y="227"/>
                    <a:pt x="1247" y="227"/>
                    <a:pt x="1247" y="229"/>
                  </a:cubicBezTo>
                  <a:cubicBezTo>
                    <a:pt x="1248" y="230"/>
                    <a:pt x="1246" y="229"/>
                    <a:pt x="1246" y="229"/>
                  </a:cubicBezTo>
                  <a:cubicBezTo>
                    <a:pt x="1251" y="227"/>
                    <a:pt x="1254" y="228"/>
                    <a:pt x="1256" y="226"/>
                  </a:cubicBezTo>
                  <a:cubicBezTo>
                    <a:pt x="1254" y="226"/>
                    <a:pt x="1255" y="224"/>
                    <a:pt x="1254" y="224"/>
                  </a:cubicBezTo>
                  <a:close/>
                  <a:moveTo>
                    <a:pt x="1343" y="279"/>
                  </a:moveTo>
                  <a:cubicBezTo>
                    <a:pt x="1343" y="278"/>
                    <a:pt x="1343" y="277"/>
                    <a:pt x="1343" y="276"/>
                  </a:cubicBezTo>
                  <a:cubicBezTo>
                    <a:pt x="1341" y="277"/>
                    <a:pt x="1338" y="276"/>
                    <a:pt x="1336" y="277"/>
                  </a:cubicBezTo>
                  <a:cubicBezTo>
                    <a:pt x="1335" y="279"/>
                    <a:pt x="1339" y="277"/>
                    <a:pt x="1339" y="279"/>
                  </a:cubicBezTo>
                  <a:cubicBezTo>
                    <a:pt x="1336" y="281"/>
                    <a:pt x="1334" y="279"/>
                    <a:pt x="1331" y="278"/>
                  </a:cubicBezTo>
                  <a:cubicBezTo>
                    <a:pt x="1330" y="279"/>
                    <a:pt x="1330" y="280"/>
                    <a:pt x="1329" y="281"/>
                  </a:cubicBezTo>
                  <a:cubicBezTo>
                    <a:pt x="1328" y="281"/>
                    <a:pt x="1326" y="284"/>
                    <a:pt x="1326" y="281"/>
                  </a:cubicBezTo>
                  <a:cubicBezTo>
                    <a:pt x="1329" y="281"/>
                    <a:pt x="1327" y="280"/>
                    <a:pt x="1329" y="278"/>
                  </a:cubicBezTo>
                  <a:cubicBezTo>
                    <a:pt x="1326" y="278"/>
                    <a:pt x="1322" y="280"/>
                    <a:pt x="1319" y="282"/>
                  </a:cubicBezTo>
                  <a:cubicBezTo>
                    <a:pt x="1319" y="281"/>
                    <a:pt x="1320" y="281"/>
                    <a:pt x="1321" y="280"/>
                  </a:cubicBezTo>
                  <a:cubicBezTo>
                    <a:pt x="1321" y="279"/>
                    <a:pt x="1313" y="279"/>
                    <a:pt x="1312" y="281"/>
                  </a:cubicBezTo>
                  <a:cubicBezTo>
                    <a:pt x="1314" y="281"/>
                    <a:pt x="1318" y="280"/>
                    <a:pt x="1319" y="281"/>
                  </a:cubicBezTo>
                  <a:cubicBezTo>
                    <a:pt x="1303" y="285"/>
                    <a:pt x="1278" y="289"/>
                    <a:pt x="1258" y="293"/>
                  </a:cubicBezTo>
                  <a:cubicBezTo>
                    <a:pt x="1268" y="298"/>
                    <a:pt x="1279" y="298"/>
                    <a:pt x="1288" y="293"/>
                  </a:cubicBezTo>
                  <a:cubicBezTo>
                    <a:pt x="1287" y="294"/>
                    <a:pt x="1287" y="293"/>
                    <a:pt x="1286" y="292"/>
                  </a:cubicBezTo>
                  <a:cubicBezTo>
                    <a:pt x="1293" y="293"/>
                    <a:pt x="1297" y="287"/>
                    <a:pt x="1304" y="289"/>
                  </a:cubicBezTo>
                  <a:cubicBezTo>
                    <a:pt x="1320" y="283"/>
                    <a:pt x="1339" y="282"/>
                    <a:pt x="1356" y="276"/>
                  </a:cubicBezTo>
                  <a:cubicBezTo>
                    <a:pt x="1352" y="276"/>
                    <a:pt x="1347" y="277"/>
                    <a:pt x="1343" y="278"/>
                  </a:cubicBezTo>
                  <a:lnTo>
                    <a:pt x="1343" y="279"/>
                  </a:lnTo>
                  <a:close/>
                  <a:moveTo>
                    <a:pt x="1282" y="360"/>
                  </a:moveTo>
                  <a:cubicBezTo>
                    <a:pt x="1275" y="359"/>
                    <a:pt x="1267" y="361"/>
                    <a:pt x="1261" y="364"/>
                  </a:cubicBezTo>
                  <a:cubicBezTo>
                    <a:pt x="1269" y="364"/>
                    <a:pt x="1275" y="360"/>
                    <a:pt x="1281" y="364"/>
                  </a:cubicBezTo>
                  <a:cubicBezTo>
                    <a:pt x="1280" y="360"/>
                    <a:pt x="1280" y="361"/>
                    <a:pt x="1282" y="359"/>
                  </a:cubicBezTo>
                  <a:lnTo>
                    <a:pt x="1282" y="360"/>
                  </a:lnTo>
                  <a:close/>
                  <a:moveTo>
                    <a:pt x="1267" y="438"/>
                  </a:moveTo>
                  <a:cubicBezTo>
                    <a:pt x="1268" y="439"/>
                    <a:pt x="1265" y="441"/>
                    <a:pt x="1267" y="441"/>
                  </a:cubicBezTo>
                  <a:cubicBezTo>
                    <a:pt x="1273" y="439"/>
                    <a:pt x="1279" y="438"/>
                    <a:pt x="1285" y="436"/>
                  </a:cubicBezTo>
                  <a:cubicBezTo>
                    <a:pt x="1279" y="435"/>
                    <a:pt x="1273" y="436"/>
                    <a:pt x="1267" y="437"/>
                  </a:cubicBezTo>
                  <a:lnTo>
                    <a:pt x="1267" y="438"/>
                  </a:lnTo>
                  <a:close/>
                  <a:moveTo>
                    <a:pt x="1273" y="223"/>
                  </a:moveTo>
                  <a:cubicBezTo>
                    <a:pt x="1271" y="224"/>
                    <a:pt x="1266" y="221"/>
                    <a:pt x="1266" y="226"/>
                  </a:cubicBezTo>
                  <a:cubicBezTo>
                    <a:pt x="1270" y="226"/>
                    <a:pt x="1273" y="223"/>
                    <a:pt x="1273" y="222"/>
                  </a:cubicBezTo>
                  <a:lnTo>
                    <a:pt x="1273" y="223"/>
                  </a:lnTo>
                  <a:close/>
                  <a:moveTo>
                    <a:pt x="1279" y="350"/>
                  </a:moveTo>
                  <a:cubicBezTo>
                    <a:pt x="1275" y="350"/>
                    <a:pt x="1273" y="350"/>
                    <a:pt x="1270" y="353"/>
                  </a:cubicBezTo>
                  <a:cubicBezTo>
                    <a:pt x="1273" y="352"/>
                    <a:pt x="1278" y="353"/>
                    <a:pt x="1279" y="350"/>
                  </a:cubicBezTo>
                  <a:close/>
                  <a:moveTo>
                    <a:pt x="1278" y="391"/>
                  </a:moveTo>
                  <a:cubicBezTo>
                    <a:pt x="1275" y="391"/>
                    <a:pt x="1273" y="391"/>
                    <a:pt x="1271" y="391"/>
                  </a:cubicBezTo>
                  <a:cubicBezTo>
                    <a:pt x="1271" y="395"/>
                    <a:pt x="1279" y="391"/>
                    <a:pt x="1278" y="391"/>
                  </a:cubicBezTo>
                  <a:close/>
                  <a:moveTo>
                    <a:pt x="1381" y="362"/>
                  </a:moveTo>
                  <a:cubicBezTo>
                    <a:pt x="1354" y="365"/>
                    <a:pt x="1326" y="372"/>
                    <a:pt x="1298" y="378"/>
                  </a:cubicBezTo>
                  <a:cubicBezTo>
                    <a:pt x="1330" y="378"/>
                    <a:pt x="1354" y="367"/>
                    <a:pt x="1381" y="361"/>
                  </a:cubicBezTo>
                  <a:lnTo>
                    <a:pt x="1381" y="362"/>
                  </a:lnTo>
                  <a:close/>
                  <a:moveTo>
                    <a:pt x="1332" y="378"/>
                  </a:moveTo>
                  <a:cubicBezTo>
                    <a:pt x="1329" y="378"/>
                    <a:pt x="1325" y="379"/>
                    <a:pt x="1322" y="380"/>
                  </a:cubicBezTo>
                  <a:cubicBezTo>
                    <a:pt x="1326" y="380"/>
                    <a:pt x="1329" y="379"/>
                    <a:pt x="1332" y="377"/>
                  </a:cubicBezTo>
                  <a:lnTo>
                    <a:pt x="1332" y="378"/>
                  </a:lnTo>
                  <a:close/>
                  <a:moveTo>
                    <a:pt x="1324" y="164"/>
                  </a:moveTo>
                  <a:cubicBezTo>
                    <a:pt x="1327" y="169"/>
                    <a:pt x="1340" y="164"/>
                    <a:pt x="1346" y="162"/>
                  </a:cubicBezTo>
                  <a:cubicBezTo>
                    <a:pt x="1338" y="162"/>
                    <a:pt x="1331" y="167"/>
                    <a:pt x="1324" y="164"/>
                  </a:cubicBezTo>
                  <a:close/>
                  <a:moveTo>
                    <a:pt x="1338" y="304"/>
                  </a:moveTo>
                  <a:cubicBezTo>
                    <a:pt x="1338" y="306"/>
                    <a:pt x="1341" y="305"/>
                    <a:pt x="1342" y="306"/>
                  </a:cubicBezTo>
                  <a:cubicBezTo>
                    <a:pt x="1343" y="306"/>
                    <a:pt x="1345" y="304"/>
                    <a:pt x="1348" y="304"/>
                  </a:cubicBezTo>
                  <a:cubicBezTo>
                    <a:pt x="1347" y="301"/>
                    <a:pt x="1342" y="305"/>
                    <a:pt x="1338" y="304"/>
                  </a:cubicBezTo>
                  <a:close/>
                  <a:moveTo>
                    <a:pt x="1348" y="373"/>
                  </a:moveTo>
                  <a:cubicBezTo>
                    <a:pt x="1345" y="374"/>
                    <a:pt x="1342" y="374"/>
                    <a:pt x="1339" y="376"/>
                  </a:cubicBezTo>
                  <a:cubicBezTo>
                    <a:pt x="1341" y="375"/>
                    <a:pt x="1346" y="376"/>
                    <a:pt x="1348" y="374"/>
                  </a:cubicBezTo>
                  <a:lnTo>
                    <a:pt x="1348" y="373"/>
                  </a:lnTo>
                  <a:close/>
                  <a:moveTo>
                    <a:pt x="1364" y="149"/>
                  </a:moveTo>
                  <a:cubicBezTo>
                    <a:pt x="1357" y="149"/>
                    <a:pt x="1349" y="150"/>
                    <a:pt x="1343" y="154"/>
                  </a:cubicBezTo>
                  <a:cubicBezTo>
                    <a:pt x="1348" y="154"/>
                    <a:pt x="1351" y="153"/>
                    <a:pt x="1354" y="154"/>
                  </a:cubicBezTo>
                  <a:cubicBezTo>
                    <a:pt x="1350" y="151"/>
                    <a:pt x="1361" y="152"/>
                    <a:pt x="1363" y="149"/>
                  </a:cubicBezTo>
                  <a:lnTo>
                    <a:pt x="1364" y="149"/>
                  </a:lnTo>
                  <a:close/>
                  <a:moveTo>
                    <a:pt x="1360" y="228"/>
                  </a:moveTo>
                  <a:cubicBezTo>
                    <a:pt x="1354" y="229"/>
                    <a:pt x="1349" y="231"/>
                    <a:pt x="1344" y="234"/>
                  </a:cubicBezTo>
                  <a:cubicBezTo>
                    <a:pt x="1350" y="233"/>
                    <a:pt x="1355" y="231"/>
                    <a:pt x="1360" y="228"/>
                  </a:cubicBezTo>
                  <a:close/>
                  <a:moveTo>
                    <a:pt x="1353" y="332"/>
                  </a:moveTo>
                  <a:cubicBezTo>
                    <a:pt x="1351" y="332"/>
                    <a:pt x="1348" y="332"/>
                    <a:pt x="1348" y="335"/>
                  </a:cubicBezTo>
                  <a:cubicBezTo>
                    <a:pt x="1349" y="333"/>
                    <a:pt x="1351" y="335"/>
                    <a:pt x="1353" y="333"/>
                  </a:cubicBezTo>
                  <a:lnTo>
                    <a:pt x="1353" y="332"/>
                  </a:lnTo>
                  <a:close/>
                  <a:moveTo>
                    <a:pt x="1379" y="331"/>
                  </a:moveTo>
                  <a:cubicBezTo>
                    <a:pt x="1381" y="332"/>
                    <a:pt x="1383" y="331"/>
                    <a:pt x="1384" y="332"/>
                  </a:cubicBezTo>
                  <a:cubicBezTo>
                    <a:pt x="1384" y="331"/>
                    <a:pt x="1382" y="330"/>
                    <a:pt x="1382" y="328"/>
                  </a:cubicBezTo>
                  <a:cubicBezTo>
                    <a:pt x="1377" y="331"/>
                    <a:pt x="1367" y="330"/>
                    <a:pt x="1364" y="331"/>
                  </a:cubicBezTo>
                  <a:cubicBezTo>
                    <a:pt x="1365" y="331"/>
                    <a:pt x="1366" y="331"/>
                    <a:pt x="1367" y="331"/>
                  </a:cubicBezTo>
                  <a:cubicBezTo>
                    <a:pt x="1361" y="333"/>
                    <a:pt x="1356" y="335"/>
                    <a:pt x="1351" y="339"/>
                  </a:cubicBezTo>
                  <a:cubicBezTo>
                    <a:pt x="1360" y="337"/>
                    <a:pt x="1369" y="335"/>
                    <a:pt x="1378" y="334"/>
                  </a:cubicBezTo>
                  <a:cubicBezTo>
                    <a:pt x="1378" y="332"/>
                    <a:pt x="1376" y="332"/>
                    <a:pt x="1378" y="331"/>
                  </a:cubicBezTo>
                  <a:lnTo>
                    <a:pt x="1379" y="331"/>
                  </a:lnTo>
                  <a:close/>
                  <a:moveTo>
                    <a:pt x="1363" y="395"/>
                  </a:moveTo>
                  <a:cubicBezTo>
                    <a:pt x="1360" y="395"/>
                    <a:pt x="1357" y="395"/>
                    <a:pt x="1355" y="397"/>
                  </a:cubicBezTo>
                  <a:cubicBezTo>
                    <a:pt x="1357" y="398"/>
                    <a:pt x="1362" y="396"/>
                    <a:pt x="1362" y="395"/>
                  </a:cubicBezTo>
                  <a:lnTo>
                    <a:pt x="1363" y="395"/>
                  </a:lnTo>
                  <a:close/>
                  <a:moveTo>
                    <a:pt x="1369" y="148"/>
                  </a:moveTo>
                  <a:cubicBezTo>
                    <a:pt x="1371" y="146"/>
                    <a:pt x="1375" y="148"/>
                    <a:pt x="1376" y="145"/>
                  </a:cubicBezTo>
                  <a:cubicBezTo>
                    <a:pt x="1372" y="147"/>
                    <a:pt x="1370" y="145"/>
                    <a:pt x="1368" y="148"/>
                  </a:cubicBezTo>
                  <a:lnTo>
                    <a:pt x="1369" y="148"/>
                  </a:lnTo>
                  <a:close/>
                  <a:moveTo>
                    <a:pt x="1383" y="181"/>
                  </a:moveTo>
                  <a:cubicBezTo>
                    <a:pt x="1386" y="183"/>
                    <a:pt x="1390" y="183"/>
                    <a:pt x="1393" y="181"/>
                  </a:cubicBezTo>
                  <a:cubicBezTo>
                    <a:pt x="1393" y="180"/>
                    <a:pt x="1391" y="179"/>
                    <a:pt x="1390" y="179"/>
                  </a:cubicBezTo>
                  <a:cubicBezTo>
                    <a:pt x="1390" y="179"/>
                    <a:pt x="1390" y="179"/>
                    <a:pt x="1390" y="179"/>
                  </a:cubicBezTo>
                  <a:cubicBezTo>
                    <a:pt x="1389" y="185"/>
                    <a:pt x="1384" y="181"/>
                    <a:pt x="1382" y="182"/>
                  </a:cubicBezTo>
                  <a:lnTo>
                    <a:pt x="1383" y="181"/>
                  </a:lnTo>
                  <a:close/>
                  <a:moveTo>
                    <a:pt x="1330" y="145"/>
                  </a:moveTo>
                  <a:cubicBezTo>
                    <a:pt x="1326" y="145"/>
                    <a:pt x="1323" y="145"/>
                    <a:pt x="1321" y="148"/>
                  </a:cubicBezTo>
                  <a:cubicBezTo>
                    <a:pt x="1326" y="151"/>
                    <a:pt x="1332" y="142"/>
                    <a:pt x="1336" y="148"/>
                  </a:cubicBezTo>
                  <a:cubicBezTo>
                    <a:pt x="1339" y="143"/>
                    <a:pt x="1350" y="143"/>
                    <a:pt x="1355" y="143"/>
                  </a:cubicBezTo>
                  <a:cubicBezTo>
                    <a:pt x="1355" y="145"/>
                    <a:pt x="1351" y="143"/>
                    <a:pt x="1353" y="145"/>
                  </a:cubicBezTo>
                  <a:cubicBezTo>
                    <a:pt x="1358" y="145"/>
                    <a:pt x="1363" y="144"/>
                    <a:pt x="1368" y="143"/>
                  </a:cubicBezTo>
                  <a:cubicBezTo>
                    <a:pt x="1368" y="143"/>
                    <a:pt x="1368" y="143"/>
                    <a:pt x="1368" y="143"/>
                  </a:cubicBezTo>
                  <a:cubicBezTo>
                    <a:pt x="1369" y="143"/>
                    <a:pt x="1373" y="143"/>
                    <a:pt x="1373" y="145"/>
                  </a:cubicBezTo>
                  <a:cubicBezTo>
                    <a:pt x="1379" y="143"/>
                    <a:pt x="1385" y="142"/>
                    <a:pt x="1392" y="140"/>
                  </a:cubicBezTo>
                  <a:cubicBezTo>
                    <a:pt x="1392" y="139"/>
                    <a:pt x="1391" y="139"/>
                    <a:pt x="1390" y="138"/>
                  </a:cubicBezTo>
                  <a:cubicBezTo>
                    <a:pt x="1393" y="137"/>
                    <a:pt x="1399" y="138"/>
                    <a:pt x="1402" y="137"/>
                  </a:cubicBezTo>
                  <a:cubicBezTo>
                    <a:pt x="1401" y="135"/>
                    <a:pt x="1400" y="134"/>
                    <a:pt x="1399" y="133"/>
                  </a:cubicBezTo>
                  <a:cubicBezTo>
                    <a:pt x="1397" y="134"/>
                    <a:pt x="1394" y="135"/>
                    <a:pt x="1392" y="135"/>
                  </a:cubicBezTo>
                  <a:cubicBezTo>
                    <a:pt x="1392" y="133"/>
                    <a:pt x="1394" y="133"/>
                    <a:pt x="1393" y="131"/>
                  </a:cubicBezTo>
                  <a:cubicBezTo>
                    <a:pt x="1393" y="129"/>
                    <a:pt x="1392" y="133"/>
                    <a:pt x="1390" y="133"/>
                  </a:cubicBezTo>
                  <a:cubicBezTo>
                    <a:pt x="1388" y="132"/>
                    <a:pt x="1381" y="137"/>
                    <a:pt x="1375" y="136"/>
                  </a:cubicBezTo>
                  <a:cubicBezTo>
                    <a:pt x="1370" y="140"/>
                    <a:pt x="1365" y="144"/>
                    <a:pt x="1358" y="141"/>
                  </a:cubicBezTo>
                  <a:cubicBezTo>
                    <a:pt x="1358" y="140"/>
                    <a:pt x="1361" y="141"/>
                    <a:pt x="1361" y="140"/>
                  </a:cubicBezTo>
                  <a:cubicBezTo>
                    <a:pt x="1353" y="140"/>
                    <a:pt x="1339" y="146"/>
                    <a:pt x="1329" y="145"/>
                  </a:cubicBezTo>
                  <a:cubicBezTo>
                    <a:pt x="1329" y="143"/>
                    <a:pt x="1330" y="143"/>
                    <a:pt x="1330" y="145"/>
                  </a:cubicBezTo>
                  <a:close/>
                  <a:moveTo>
                    <a:pt x="1388" y="376"/>
                  </a:moveTo>
                  <a:cubicBezTo>
                    <a:pt x="1398" y="375"/>
                    <a:pt x="1407" y="373"/>
                    <a:pt x="1416" y="368"/>
                  </a:cubicBezTo>
                  <a:cubicBezTo>
                    <a:pt x="1409" y="366"/>
                    <a:pt x="1399" y="374"/>
                    <a:pt x="1390" y="372"/>
                  </a:cubicBezTo>
                  <a:cubicBezTo>
                    <a:pt x="1391" y="375"/>
                    <a:pt x="1388" y="374"/>
                    <a:pt x="1388" y="375"/>
                  </a:cubicBezTo>
                  <a:cubicBezTo>
                    <a:pt x="1388" y="376"/>
                    <a:pt x="1391" y="373"/>
                    <a:pt x="1391" y="375"/>
                  </a:cubicBezTo>
                  <a:cubicBezTo>
                    <a:pt x="1392" y="377"/>
                    <a:pt x="1389" y="375"/>
                    <a:pt x="1388" y="376"/>
                  </a:cubicBezTo>
                  <a:close/>
                  <a:moveTo>
                    <a:pt x="1407" y="189"/>
                  </a:moveTo>
                  <a:cubicBezTo>
                    <a:pt x="1403" y="190"/>
                    <a:pt x="1398" y="191"/>
                    <a:pt x="1393" y="193"/>
                  </a:cubicBezTo>
                  <a:cubicBezTo>
                    <a:pt x="1398" y="193"/>
                    <a:pt x="1407" y="192"/>
                    <a:pt x="1408" y="189"/>
                  </a:cubicBezTo>
                  <a:lnTo>
                    <a:pt x="1407" y="189"/>
                  </a:lnTo>
                  <a:close/>
                  <a:moveTo>
                    <a:pt x="1436" y="273"/>
                  </a:moveTo>
                  <a:cubicBezTo>
                    <a:pt x="1426" y="269"/>
                    <a:pt x="1411" y="280"/>
                    <a:pt x="1398" y="277"/>
                  </a:cubicBezTo>
                  <a:cubicBezTo>
                    <a:pt x="1398" y="278"/>
                    <a:pt x="1397" y="279"/>
                    <a:pt x="1397" y="281"/>
                  </a:cubicBezTo>
                  <a:cubicBezTo>
                    <a:pt x="1404" y="279"/>
                    <a:pt x="1411" y="278"/>
                    <a:pt x="1418" y="277"/>
                  </a:cubicBezTo>
                  <a:cubicBezTo>
                    <a:pt x="1416" y="280"/>
                    <a:pt x="1410" y="279"/>
                    <a:pt x="1408" y="281"/>
                  </a:cubicBezTo>
                  <a:cubicBezTo>
                    <a:pt x="1412" y="283"/>
                    <a:pt x="1416" y="279"/>
                    <a:pt x="1420" y="278"/>
                  </a:cubicBezTo>
                  <a:cubicBezTo>
                    <a:pt x="1419" y="278"/>
                    <a:pt x="1419" y="277"/>
                    <a:pt x="1419" y="276"/>
                  </a:cubicBezTo>
                  <a:cubicBezTo>
                    <a:pt x="1420" y="275"/>
                    <a:pt x="1421" y="275"/>
                    <a:pt x="1422" y="276"/>
                  </a:cubicBezTo>
                  <a:cubicBezTo>
                    <a:pt x="1422" y="277"/>
                    <a:pt x="1421" y="277"/>
                    <a:pt x="1421" y="278"/>
                  </a:cubicBezTo>
                  <a:cubicBezTo>
                    <a:pt x="1421" y="279"/>
                    <a:pt x="1426" y="278"/>
                    <a:pt x="1427" y="276"/>
                  </a:cubicBezTo>
                  <a:cubicBezTo>
                    <a:pt x="1428" y="274"/>
                    <a:pt x="1425" y="276"/>
                    <a:pt x="1424" y="274"/>
                  </a:cubicBezTo>
                  <a:cubicBezTo>
                    <a:pt x="1428" y="273"/>
                    <a:pt x="1435" y="275"/>
                    <a:pt x="1437" y="273"/>
                  </a:cubicBezTo>
                  <a:lnTo>
                    <a:pt x="1436" y="273"/>
                  </a:lnTo>
                  <a:close/>
                  <a:moveTo>
                    <a:pt x="1447" y="256"/>
                  </a:moveTo>
                  <a:cubicBezTo>
                    <a:pt x="1439" y="256"/>
                    <a:pt x="1434" y="259"/>
                    <a:pt x="1427" y="260"/>
                  </a:cubicBezTo>
                  <a:cubicBezTo>
                    <a:pt x="1428" y="260"/>
                    <a:pt x="1429" y="260"/>
                    <a:pt x="1429" y="261"/>
                  </a:cubicBezTo>
                  <a:cubicBezTo>
                    <a:pt x="1424" y="258"/>
                    <a:pt x="1417" y="264"/>
                    <a:pt x="1413" y="261"/>
                  </a:cubicBezTo>
                  <a:cubicBezTo>
                    <a:pt x="1423" y="258"/>
                    <a:pt x="1435" y="255"/>
                    <a:pt x="1443" y="252"/>
                  </a:cubicBezTo>
                  <a:cubicBezTo>
                    <a:pt x="1434" y="252"/>
                    <a:pt x="1425" y="254"/>
                    <a:pt x="1416" y="258"/>
                  </a:cubicBezTo>
                  <a:cubicBezTo>
                    <a:pt x="1413" y="258"/>
                    <a:pt x="1410" y="258"/>
                    <a:pt x="1408" y="258"/>
                  </a:cubicBezTo>
                  <a:cubicBezTo>
                    <a:pt x="1406" y="258"/>
                    <a:pt x="1408" y="259"/>
                    <a:pt x="1407" y="260"/>
                  </a:cubicBezTo>
                  <a:cubicBezTo>
                    <a:pt x="1405" y="260"/>
                    <a:pt x="1397" y="260"/>
                    <a:pt x="1401" y="262"/>
                  </a:cubicBezTo>
                  <a:cubicBezTo>
                    <a:pt x="1396" y="265"/>
                    <a:pt x="1389" y="263"/>
                    <a:pt x="1385" y="265"/>
                  </a:cubicBezTo>
                  <a:cubicBezTo>
                    <a:pt x="1386" y="265"/>
                    <a:pt x="1387" y="265"/>
                    <a:pt x="1387" y="266"/>
                  </a:cubicBezTo>
                  <a:cubicBezTo>
                    <a:pt x="1382" y="266"/>
                    <a:pt x="1377" y="269"/>
                    <a:pt x="1374" y="266"/>
                  </a:cubicBezTo>
                  <a:cubicBezTo>
                    <a:pt x="1370" y="269"/>
                    <a:pt x="1362" y="267"/>
                    <a:pt x="1361" y="272"/>
                  </a:cubicBezTo>
                  <a:cubicBezTo>
                    <a:pt x="1364" y="274"/>
                    <a:pt x="1371" y="268"/>
                    <a:pt x="1373" y="272"/>
                  </a:cubicBezTo>
                  <a:cubicBezTo>
                    <a:pt x="1375" y="272"/>
                    <a:pt x="1377" y="272"/>
                    <a:pt x="1378" y="271"/>
                  </a:cubicBezTo>
                  <a:cubicBezTo>
                    <a:pt x="1380" y="269"/>
                    <a:pt x="1376" y="271"/>
                    <a:pt x="1376" y="271"/>
                  </a:cubicBezTo>
                  <a:cubicBezTo>
                    <a:pt x="1381" y="267"/>
                    <a:pt x="1390" y="269"/>
                    <a:pt x="1395" y="265"/>
                  </a:cubicBezTo>
                  <a:cubicBezTo>
                    <a:pt x="1400" y="266"/>
                    <a:pt x="1404" y="266"/>
                    <a:pt x="1409" y="265"/>
                  </a:cubicBezTo>
                  <a:cubicBezTo>
                    <a:pt x="1407" y="267"/>
                    <a:pt x="1402" y="267"/>
                    <a:pt x="1399" y="269"/>
                  </a:cubicBezTo>
                  <a:cubicBezTo>
                    <a:pt x="1415" y="270"/>
                    <a:pt x="1429" y="261"/>
                    <a:pt x="1442" y="260"/>
                  </a:cubicBezTo>
                  <a:cubicBezTo>
                    <a:pt x="1441" y="256"/>
                    <a:pt x="1447" y="259"/>
                    <a:pt x="1447" y="256"/>
                  </a:cubicBezTo>
                  <a:close/>
                  <a:moveTo>
                    <a:pt x="1449" y="119"/>
                  </a:moveTo>
                  <a:cubicBezTo>
                    <a:pt x="1447" y="118"/>
                    <a:pt x="1445" y="119"/>
                    <a:pt x="1444" y="120"/>
                  </a:cubicBezTo>
                  <a:cubicBezTo>
                    <a:pt x="1446" y="120"/>
                    <a:pt x="1448" y="119"/>
                    <a:pt x="1449" y="118"/>
                  </a:cubicBezTo>
                  <a:lnTo>
                    <a:pt x="1449" y="119"/>
                  </a:lnTo>
                  <a:close/>
                  <a:moveTo>
                    <a:pt x="1513" y="280"/>
                  </a:moveTo>
                  <a:cubicBezTo>
                    <a:pt x="1513" y="283"/>
                    <a:pt x="1509" y="284"/>
                    <a:pt x="1506" y="283"/>
                  </a:cubicBezTo>
                  <a:lnTo>
                    <a:pt x="1521" y="276"/>
                  </a:lnTo>
                  <a:cubicBezTo>
                    <a:pt x="1514" y="275"/>
                    <a:pt x="1509" y="280"/>
                    <a:pt x="1500" y="280"/>
                  </a:cubicBezTo>
                  <a:cubicBezTo>
                    <a:pt x="1485" y="289"/>
                    <a:pt x="1464" y="293"/>
                    <a:pt x="1448" y="302"/>
                  </a:cubicBezTo>
                  <a:cubicBezTo>
                    <a:pt x="1472" y="298"/>
                    <a:pt x="1496" y="291"/>
                    <a:pt x="1518" y="281"/>
                  </a:cubicBezTo>
                  <a:cubicBezTo>
                    <a:pt x="1515" y="281"/>
                    <a:pt x="1515" y="279"/>
                    <a:pt x="1513" y="280"/>
                  </a:cubicBezTo>
                  <a:close/>
                  <a:moveTo>
                    <a:pt x="1456" y="272"/>
                  </a:moveTo>
                  <a:cubicBezTo>
                    <a:pt x="1459" y="272"/>
                    <a:pt x="1463" y="271"/>
                    <a:pt x="1466" y="269"/>
                  </a:cubicBezTo>
                  <a:cubicBezTo>
                    <a:pt x="1462" y="269"/>
                    <a:pt x="1459" y="270"/>
                    <a:pt x="1456" y="272"/>
                  </a:cubicBezTo>
                  <a:close/>
                  <a:moveTo>
                    <a:pt x="1507" y="173"/>
                  </a:moveTo>
                  <a:cubicBezTo>
                    <a:pt x="1507" y="172"/>
                    <a:pt x="1507" y="172"/>
                    <a:pt x="1507" y="171"/>
                  </a:cubicBezTo>
                  <a:cubicBezTo>
                    <a:pt x="1506" y="170"/>
                    <a:pt x="1499" y="169"/>
                    <a:pt x="1499" y="173"/>
                  </a:cubicBezTo>
                  <a:cubicBezTo>
                    <a:pt x="1502" y="173"/>
                    <a:pt x="1504" y="171"/>
                    <a:pt x="1506" y="174"/>
                  </a:cubicBezTo>
                  <a:cubicBezTo>
                    <a:pt x="1503" y="176"/>
                    <a:pt x="1500" y="178"/>
                    <a:pt x="1496" y="177"/>
                  </a:cubicBezTo>
                  <a:cubicBezTo>
                    <a:pt x="1495" y="176"/>
                    <a:pt x="1496" y="177"/>
                    <a:pt x="1496" y="175"/>
                  </a:cubicBezTo>
                  <a:cubicBezTo>
                    <a:pt x="1490" y="174"/>
                    <a:pt x="1484" y="176"/>
                    <a:pt x="1480" y="180"/>
                  </a:cubicBezTo>
                  <a:cubicBezTo>
                    <a:pt x="1481" y="180"/>
                    <a:pt x="1485" y="179"/>
                    <a:pt x="1485" y="180"/>
                  </a:cubicBezTo>
                  <a:cubicBezTo>
                    <a:pt x="1482" y="183"/>
                    <a:pt x="1477" y="183"/>
                    <a:pt x="1474" y="180"/>
                  </a:cubicBezTo>
                  <a:cubicBezTo>
                    <a:pt x="1469" y="184"/>
                    <a:pt x="1464" y="186"/>
                    <a:pt x="1458" y="187"/>
                  </a:cubicBezTo>
                  <a:cubicBezTo>
                    <a:pt x="1458" y="189"/>
                    <a:pt x="1460" y="190"/>
                    <a:pt x="1462" y="190"/>
                  </a:cubicBezTo>
                  <a:cubicBezTo>
                    <a:pt x="1475" y="185"/>
                    <a:pt x="1488" y="181"/>
                    <a:pt x="1501" y="178"/>
                  </a:cubicBezTo>
                  <a:cubicBezTo>
                    <a:pt x="1497" y="182"/>
                    <a:pt x="1489" y="182"/>
                    <a:pt x="1486" y="187"/>
                  </a:cubicBezTo>
                  <a:cubicBezTo>
                    <a:pt x="1490" y="187"/>
                    <a:pt x="1491" y="185"/>
                    <a:pt x="1493" y="185"/>
                  </a:cubicBezTo>
                  <a:cubicBezTo>
                    <a:pt x="1495" y="185"/>
                    <a:pt x="1491" y="187"/>
                    <a:pt x="1493" y="187"/>
                  </a:cubicBezTo>
                  <a:cubicBezTo>
                    <a:pt x="1499" y="180"/>
                    <a:pt x="1508" y="175"/>
                    <a:pt x="1518" y="174"/>
                  </a:cubicBezTo>
                  <a:cubicBezTo>
                    <a:pt x="1518" y="169"/>
                    <a:pt x="1529" y="173"/>
                    <a:pt x="1526" y="167"/>
                  </a:cubicBezTo>
                  <a:cubicBezTo>
                    <a:pt x="1520" y="170"/>
                    <a:pt x="1515" y="175"/>
                    <a:pt x="1507" y="173"/>
                  </a:cubicBezTo>
                  <a:close/>
                  <a:moveTo>
                    <a:pt x="1487" y="180"/>
                  </a:moveTo>
                  <a:cubicBezTo>
                    <a:pt x="1487" y="179"/>
                    <a:pt x="1487" y="178"/>
                    <a:pt x="1487" y="177"/>
                  </a:cubicBezTo>
                  <a:cubicBezTo>
                    <a:pt x="1488" y="179"/>
                    <a:pt x="1491" y="177"/>
                    <a:pt x="1492" y="180"/>
                  </a:cubicBezTo>
                  <a:lnTo>
                    <a:pt x="1487" y="180"/>
                  </a:lnTo>
                  <a:close/>
                  <a:moveTo>
                    <a:pt x="1471" y="158"/>
                  </a:moveTo>
                  <a:cubicBezTo>
                    <a:pt x="1468" y="160"/>
                    <a:pt x="1463" y="158"/>
                    <a:pt x="1462" y="162"/>
                  </a:cubicBezTo>
                  <a:cubicBezTo>
                    <a:pt x="1465" y="162"/>
                    <a:pt x="1468" y="160"/>
                    <a:pt x="1471" y="158"/>
                  </a:cubicBezTo>
                  <a:close/>
                  <a:moveTo>
                    <a:pt x="1469" y="329"/>
                  </a:moveTo>
                  <a:cubicBezTo>
                    <a:pt x="1470" y="330"/>
                    <a:pt x="1465" y="329"/>
                    <a:pt x="1465" y="332"/>
                  </a:cubicBezTo>
                  <a:cubicBezTo>
                    <a:pt x="1469" y="332"/>
                    <a:pt x="1470" y="332"/>
                    <a:pt x="1472" y="329"/>
                  </a:cubicBezTo>
                  <a:cubicBezTo>
                    <a:pt x="1470" y="330"/>
                    <a:pt x="1469" y="326"/>
                    <a:pt x="1468" y="328"/>
                  </a:cubicBezTo>
                  <a:lnTo>
                    <a:pt x="1469" y="329"/>
                  </a:lnTo>
                  <a:close/>
                  <a:moveTo>
                    <a:pt x="1467" y="247"/>
                  </a:moveTo>
                  <a:cubicBezTo>
                    <a:pt x="1469" y="247"/>
                    <a:pt x="1473" y="246"/>
                    <a:pt x="1472" y="245"/>
                  </a:cubicBezTo>
                  <a:cubicBezTo>
                    <a:pt x="1471" y="245"/>
                    <a:pt x="1467" y="245"/>
                    <a:pt x="1466" y="247"/>
                  </a:cubicBezTo>
                  <a:lnTo>
                    <a:pt x="1467" y="247"/>
                  </a:lnTo>
                  <a:close/>
                  <a:moveTo>
                    <a:pt x="1486" y="271"/>
                  </a:moveTo>
                  <a:cubicBezTo>
                    <a:pt x="1482" y="272"/>
                    <a:pt x="1478" y="273"/>
                    <a:pt x="1474" y="274"/>
                  </a:cubicBezTo>
                  <a:cubicBezTo>
                    <a:pt x="1477" y="279"/>
                    <a:pt x="1481" y="272"/>
                    <a:pt x="1486" y="274"/>
                  </a:cubicBezTo>
                  <a:cubicBezTo>
                    <a:pt x="1485" y="272"/>
                    <a:pt x="1487" y="271"/>
                    <a:pt x="1485" y="270"/>
                  </a:cubicBezTo>
                  <a:lnTo>
                    <a:pt x="1486" y="271"/>
                  </a:lnTo>
                  <a:close/>
                  <a:moveTo>
                    <a:pt x="1483" y="196"/>
                  </a:moveTo>
                  <a:cubicBezTo>
                    <a:pt x="1480" y="196"/>
                    <a:pt x="1473" y="194"/>
                    <a:pt x="1475" y="198"/>
                  </a:cubicBezTo>
                  <a:cubicBezTo>
                    <a:pt x="1478" y="194"/>
                    <a:pt x="1481" y="200"/>
                    <a:pt x="1483" y="196"/>
                  </a:cubicBezTo>
                  <a:close/>
                  <a:moveTo>
                    <a:pt x="1483" y="205"/>
                  </a:moveTo>
                  <a:cubicBezTo>
                    <a:pt x="1485" y="205"/>
                    <a:pt x="1487" y="201"/>
                    <a:pt x="1490" y="200"/>
                  </a:cubicBezTo>
                  <a:cubicBezTo>
                    <a:pt x="1500" y="196"/>
                    <a:pt x="1512" y="197"/>
                    <a:pt x="1516" y="189"/>
                  </a:cubicBezTo>
                  <a:cubicBezTo>
                    <a:pt x="1514" y="188"/>
                    <a:pt x="1513" y="188"/>
                    <a:pt x="1511" y="189"/>
                  </a:cubicBezTo>
                  <a:cubicBezTo>
                    <a:pt x="1511" y="186"/>
                    <a:pt x="1510" y="187"/>
                    <a:pt x="1509" y="185"/>
                  </a:cubicBezTo>
                  <a:cubicBezTo>
                    <a:pt x="1506" y="186"/>
                    <a:pt x="1501" y="187"/>
                    <a:pt x="1500" y="191"/>
                  </a:cubicBezTo>
                  <a:lnTo>
                    <a:pt x="1496" y="191"/>
                  </a:lnTo>
                  <a:cubicBezTo>
                    <a:pt x="1496" y="189"/>
                    <a:pt x="1500" y="190"/>
                    <a:pt x="1498" y="189"/>
                  </a:cubicBezTo>
                  <a:cubicBezTo>
                    <a:pt x="1493" y="189"/>
                    <a:pt x="1489" y="195"/>
                    <a:pt x="1486" y="192"/>
                  </a:cubicBezTo>
                  <a:cubicBezTo>
                    <a:pt x="1487" y="193"/>
                    <a:pt x="1487" y="194"/>
                    <a:pt x="1486" y="196"/>
                  </a:cubicBezTo>
                  <a:cubicBezTo>
                    <a:pt x="1496" y="196"/>
                    <a:pt x="1504" y="188"/>
                    <a:pt x="1511" y="191"/>
                  </a:cubicBezTo>
                  <a:cubicBezTo>
                    <a:pt x="1498" y="197"/>
                    <a:pt x="1484" y="198"/>
                    <a:pt x="1476" y="203"/>
                  </a:cubicBezTo>
                  <a:cubicBezTo>
                    <a:pt x="1478" y="203"/>
                    <a:pt x="1481" y="205"/>
                    <a:pt x="1483" y="205"/>
                  </a:cubicBezTo>
                  <a:close/>
                  <a:moveTo>
                    <a:pt x="1486" y="324"/>
                  </a:moveTo>
                  <a:cubicBezTo>
                    <a:pt x="1484" y="324"/>
                    <a:pt x="1479" y="325"/>
                    <a:pt x="1481" y="327"/>
                  </a:cubicBezTo>
                  <a:cubicBezTo>
                    <a:pt x="1482" y="325"/>
                    <a:pt x="1485" y="327"/>
                    <a:pt x="1486" y="324"/>
                  </a:cubicBezTo>
                  <a:close/>
                  <a:moveTo>
                    <a:pt x="1485" y="214"/>
                  </a:moveTo>
                  <a:cubicBezTo>
                    <a:pt x="1487" y="212"/>
                    <a:pt x="1493" y="212"/>
                    <a:pt x="1495" y="209"/>
                  </a:cubicBezTo>
                  <a:cubicBezTo>
                    <a:pt x="1492" y="208"/>
                    <a:pt x="1483" y="210"/>
                    <a:pt x="1485" y="214"/>
                  </a:cubicBezTo>
                  <a:close/>
                  <a:moveTo>
                    <a:pt x="1506" y="107"/>
                  </a:moveTo>
                  <a:cubicBezTo>
                    <a:pt x="1506" y="109"/>
                    <a:pt x="1501" y="109"/>
                    <a:pt x="1503" y="111"/>
                  </a:cubicBezTo>
                  <a:cubicBezTo>
                    <a:pt x="1504" y="109"/>
                    <a:pt x="1507" y="109"/>
                    <a:pt x="1509" y="108"/>
                  </a:cubicBezTo>
                  <a:cubicBezTo>
                    <a:pt x="1509" y="105"/>
                    <a:pt x="1507" y="108"/>
                    <a:pt x="1507" y="106"/>
                  </a:cubicBezTo>
                  <a:cubicBezTo>
                    <a:pt x="1514" y="104"/>
                    <a:pt x="1522" y="101"/>
                    <a:pt x="1529" y="97"/>
                  </a:cubicBezTo>
                  <a:cubicBezTo>
                    <a:pt x="1527" y="97"/>
                    <a:pt x="1525" y="99"/>
                    <a:pt x="1524" y="97"/>
                  </a:cubicBezTo>
                  <a:cubicBezTo>
                    <a:pt x="1522" y="95"/>
                    <a:pt x="1525" y="96"/>
                    <a:pt x="1525" y="95"/>
                  </a:cubicBezTo>
                  <a:cubicBezTo>
                    <a:pt x="1521" y="97"/>
                    <a:pt x="1514" y="97"/>
                    <a:pt x="1512" y="100"/>
                  </a:cubicBezTo>
                  <a:cubicBezTo>
                    <a:pt x="1515" y="100"/>
                    <a:pt x="1519" y="99"/>
                    <a:pt x="1522" y="96"/>
                  </a:cubicBezTo>
                  <a:cubicBezTo>
                    <a:pt x="1522" y="97"/>
                    <a:pt x="1523" y="97"/>
                    <a:pt x="1522" y="98"/>
                  </a:cubicBezTo>
                  <a:cubicBezTo>
                    <a:pt x="1511" y="102"/>
                    <a:pt x="1500" y="106"/>
                    <a:pt x="1489" y="112"/>
                  </a:cubicBezTo>
                  <a:cubicBezTo>
                    <a:pt x="1494" y="112"/>
                    <a:pt x="1500" y="108"/>
                    <a:pt x="1506" y="107"/>
                  </a:cubicBezTo>
                  <a:close/>
                  <a:moveTo>
                    <a:pt x="1497" y="220"/>
                  </a:moveTo>
                  <a:cubicBezTo>
                    <a:pt x="1500" y="219"/>
                    <a:pt x="1502" y="218"/>
                    <a:pt x="1505" y="217"/>
                  </a:cubicBezTo>
                  <a:cubicBezTo>
                    <a:pt x="1500" y="216"/>
                    <a:pt x="1496" y="218"/>
                    <a:pt x="1492" y="222"/>
                  </a:cubicBezTo>
                  <a:cubicBezTo>
                    <a:pt x="1497" y="222"/>
                    <a:pt x="1494" y="224"/>
                    <a:pt x="1492" y="224"/>
                  </a:cubicBezTo>
                  <a:lnTo>
                    <a:pt x="1497" y="224"/>
                  </a:lnTo>
                  <a:cubicBezTo>
                    <a:pt x="1497" y="224"/>
                    <a:pt x="1497" y="222"/>
                    <a:pt x="1497" y="222"/>
                  </a:cubicBezTo>
                  <a:cubicBezTo>
                    <a:pt x="1505" y="222"/>
                    <a:pt x="1512" y="221"/>
                    <a:pt x="1519" y="217"/>
                  </a:cubicBezTo>
                  <a:cubicBezTo>
                    <a:pt x="1512" y="219"/>
                    <a:pt x="1504" y="220"/>
                    <a:pt x="1497" y="220"/>
                  </a:cubicBezTo>
                  <a:close/>
                  <a:moveTo>
                    <a:pt x="1529" y="111"/>
                  </a:moveTo>
                  <a:cubicBezTo>
                    <a:pt x="1527" y="114"/>
                    <a:pt x="1523" y="116"/>
                    <a:pt x="1519" y="116"/>
                  </a:cubicBezTo>
                  <a:cubicBezTo>
                    <a:pt x="1520" y="118"/>
                    <a:pt x="1515" y="119"/>
                    <a:pt x="1512" y="119"/>
                  </a:cubicBezTo>
                  <a:cubicBezTo>
                    <a:pt x="1512" y="122"/>
                    <a:pt x="1510" y="123"/>
                    <a:pt x="1507" y="123"/>
                  </a:cubicBezTo>
                  <a:cubicBezTo>
                    <a:pt x="1509" y="123"/>
                    <a:pt x="1507" y="126"/>
                    <a:pt x="1509" y="126"/>
                  </a:cubicBezTo>
                  <a:cubicBezTo>
                    <a:pt x="1522" y="119"/>
                    <a:pt x="1534" y="114"/>
                    <a:pt x="1547" y="110"/>
                  </a:cubicBezTo>
                  <a:cubicBezTo>
                    <a:pt x="1547" y="108"/>
                    <a:pt x="1549" y="108"/>
                    <a:pt x="1549" y="107"/>
                  </a:cubicBezTo>
                  <a:cubicBezTo>
                    <a:pt x="1539" y="106"/>
                    <a:pt x="1535" y="113"/>
                    <a:pt x="1529" y="111"/>
                  </a:cubicBezTo>
                  <a:close/>
                  <a:moveTo>
                    <a:pt x="1517" y="124"/>
                  </a:moveTo>
                  <a:cubicBezTo>
                    <a:pt x="1516" y="126"/>
                    <a:pt x="1512" y="124"/>
                    <a:pt x="1512" y="127"/>
                  </a:cubicBezTo>
                  <a:cubicBezTo>
                    <a:pt x="1515" y="129"/>
                    <a:pt x="1518" y="125"/>
                    <a:pt x="1517" y="124"/>
                  </a:cubicBezTo>
                  <a:close/>
                  <a:moveTo>
                    <a:pt x="1526" y="210"/>
                  </a:moveTo>
                  <a:cubicBezTo>
                    <a:pt x="1522" y="210"/>
                    <a:pt x="1514" y="211"/>
                    <a:pt x="1514" y="214"/>
                  </a:cubicBezTo>
                  <a:cubicBezTo>
                    <a:pt x="1514" y="218"/>
                    <a:pt x="1517" y="212"/>
                    <a:pt x="1519" y="212"/>
                  </a:cubicBezTo>
                  <a:cubicBezTo>
                    <a:pt x="1520" y="213"/>
                    <a:pt x="1530" y="208"/>
                    <a:pt x="1526" y="210"/>
                  </a:cubicBezTo>
                  <a:close/>
                  <a:moveTo>
                    <a:pt x="1526" y="140"/>
                  </a:moveTo>
                  <a:cubicBezTo>
                    <a:pt x="1528" y="140"/>
                    <a:pt x="1530" y="140"/>
                    <a:pt x="1531" y="139"/>
                  </a:cubicBezTo>
                  <a:cubicBezTo>
                    <a:pt x="1530" y="139"/>
                    <a:pt x="1529" y="138"/>
                    <a:pt x="1529" y="137"/>
                  </a:cubicBezTo>
                  <a:cubicBezTo>
                    <a:pt x="1531" y="135"/>
                    <a:pt x="1532" y="139"/>
                    <a:pt x="1534" y="137"/>
                  </a:cubicBezTo>
                  <a:cubicBezTo>
                    <a:pt x="1534" y="131"/>
                    <a:pt x="1546" y="132"/>
                    <a:pt x="1546" y="128"/>
                  </a:cubicBezTo>
                  <a:cubicBezTo>
                    <a:pt x="1539" y="130"/>
                    <a:pt x="1533" y="132"/>
                    <a:pt x="1526" y="135"/>
                  </a:cubicBezTo>
                  <a:lnTo>
                    <a:pt x="1526" y="140"/>
                  </a:lnTo>
                  <a:close/>
                  <a:moveTo>
                    <a:pt x="69" y="186"/>
                  </a:moveTo>
                  <a:cubicBezTo>
                    <a:pt x="72" y="185"/>
                    <a:pt x="73" y="189"/>
                    <a:pt x="75" y="187"/>
                  </a:cubicBezTo>
                  <a:cubicBezTo>
                    <a:pt x="70" y="185"/>
                    <a:pt x="65" y="175"/>
                    <a:pt x="61" y="176"/>
                  </a:cubicBezTo>
                  <a:cubicBezTo>
                    <a:pt x="65" y="178"/>
                    <a:pt x="67" y="183"/>
                    <a:pt x="67" y="187"/>
                  </a:cubicBezTo>
                  <a:cubicBezTo>
                    <a:pt x="65" y="187"/>
                    <a:pt x="65" y="186"/>
                    <a:pt x="63" y="187"/>
                  </a:cubicBezTo>
                  <a:cubicBezTo>
                    <a:pt x="64" y="190"/>
                    <a:pt x="67" y="191"/>
                    <a:pt x="70" y="191"/>
                  </a:cubicBezTo>
                  <a:cubicBezTo>
                    <a:pt x="71" y="188"/>
                    <a:pt x="67" y="186"/>
                    <a:pt x="69" y="186"/>
                  </a:cubicBezTo>
                  <a:close/>
                  <a:moveTo>
                    <a:pt x="97" y="191"/>
                  </a:moveTo>
                  <a:cubicBezTo>
                    <a:pt x="99" y="193"/>
                    <a:pt x="101" y="198"/>
                    <a:pt x="106" y="198"/>
                  </a:cubicBezTo>
                  <a:cubicBezTo>
                    <a:pt x="106" y="196"/>
                    <a:pt x="107" y="198"/>
                    <a:pt x="109" y="198"/>
                  </a:cubicBezTo>
                  <a:cubicBezTo>
                    <a:pt x="110" y="198"/>
                    <a:pt x="103" y="196"/>
                    <a:pt x="106" y="193"/>
                  </a:cubicBezTo>
                  <a:cubicBezTo>
                    <a:pt x="102" y="193"/>
                    <a:pt x="102" y="189"/>
                    <a:pt x="98" y="188"/>
                  </a:cubicBezTo>
                  <a:cubicBezTo>
                    <a:pt x="98" y="189"/>
                    <a:pt x="96" y="189"/>
                    <a:pt x="97" y="191"/>
                  </a:cubicBezTo>
                  <a:close/>
                  <a:moveTo>
                    <a:pt x="124" y="134"/>
                  </a:moveTo>
                  <a:cubicBezTo>
                    <a:pt x="119" y="135"/>
                    <a:pt x="123" y="128"/>
                    <a:pt x="119" y="130"/>
                  </a:cubicBezTo>
                  <a:cubicBezTo>
                    <a:pt x="119" y="134"/>
                    <a:pt x="122" y="141"/>
                    <a:pt x="126" y="138"/>
                  </a:cubicBezTo>
                  <a:cubicBezTo>
                    <a:pt x="124" y="136"/>
                    <a:pt x="122" y="136"/>
                    <a:pt x="124" y="134"/>
                  </a:cubicBezTo>
                  <a:close/>
                  <a:moveTo>
                    <a:pt x="193" y="268"/>
                  </a:moveTo>
                  <a:cubicBezTo>
                    <a:pt x="191" y="258"/>
                    <a:pt x="180" y="256"/>
                    <a:pt x="171" y="253"/>
                  </a:cubicBezTo>
                  <a:cubicBezTo>
                    <a:pt x="177" y="260"/>
                    <a:pt x="184" y="265"/>
                    <a:pt x="193" y="268"/>
                  </a:cubicBezTo>
                  <a:close/>
                  <a:moveTo>
                    <a:pt x="783" y="189"/>
                  </a:moveTo>
                  <a:cubicBezTo>
                    <a:pt x="783" y="190"/>
                    <a:pt x="781" y="191"/>
                    <a:pt x="783" y="191"/>
                  </a:cubicBezTo>
                  <a:cubicBezTo>
                    <a:pt x="784" y="187"/>
                    <a:pt x="788" y="191"/>
                    <a:pt x="789" y="188"/>
                  </a:cubicBezTo>
                  <a:cubicBezTo>
                    <a:pt x="786" y="188"/>
                    <a:pt x="773" y="188"/>
                    <a:pt x="777" y="186"/>
                  </a:cubicBezTo>
                  <a:cubicBezTo>
                    <a:pt x="775" y="184"/>
                    <a:pt x="774" y="186"/>
                    <a:pt x="772" y="186"/>
                  </a:cubicBezTo>
                  <a:cubicBezTo>
                    <a:pt x="769" y="186"/>
                    <a:pt x="772" y="183"/>
                    <a:pt x="770" y="183"/>
                  </a:cubicBezTo>
                  <a:cubicBezTo>
                    <a:pt x="769" y="183"/>
                    <a:pt x="764" y="185"/>
                    <a:pt x="764" y="189"/>
                  </a:cubicBezTo>
                  <a:cubicBezTo>
                    <a:pt x="770" y="191"/>
                    <a:pt x="776" y="191"/>
                    <a:pt x="782" y="189"/>
                  </a:cubicBezTo>
                  <a:lnTo>
                    <a:pt x="783" y="189"/>
                  </a:lnTo>
                  <a:close/>
                  <a:moveTo>
                    <a:pt x="837" y="511"/>
                  </a:moveTo>
                  <a:cubicBezTo>
                    <a:pt x="823" y="510"/>
                    <a:pt x="813" y="506"/>
                    <a:pt x="803" y="510"/>
                  </a:cubicBezTo>
                  <a:cubicBezTo>
                    <a:pt x="803" y="508"/>
                    <a:pt x="807" y="509"/>
                    <a:pt x="805" y="507"/>
                  </a:cubicBezTo>
                  <a:cubicBezTo>
                    <a:pt x="793" y="505"/>
                    <a:pt x="781" y="506"/>
                    <a:pt x="770" y="509"/>
                  </a:cubicBezTo>
                  <a:lnTo>
                    <a:pt x="770" y="511"/>
                  </a:lnTo>
                  <a:cubicBezTo>
                    <a:pt x="778" y="513"/>
                    <a:pt x="786" y="513"/>
                    <a:pt x="794" y="513"/>
                  </a:cubicBezTo>
                  <a:cubicBezTo>
                    <a:pt x="795" y="513"/>
                    <a:pt x="797" y="514"/>
                    <a:pt x="798" y="515"/>
                  </a:cubicBezTo>
                  <a:cubicBezTo>
                    <a:pt x="827" y="513"/>
                    <a:pt x="856" y="513"/>
                    <a:pt x="885" y="515"/>
                  </a:cubicBezTo>
                  <a:cubicBezTo>
                    <a:pt x="886" y="515"/>
                    <a:pt x="885" y="512"/>
                    <a:pt x="888" y="513"/>
                  </a:cubicBezTo>
                  <a:cubicBezTo>
                    <a:pt x="890" y="513"/>
                    <a:pt x="892" y="514"/>
                    <a:pt x="893" y="513"/>
                  </a:cubicBezTo>
                  <a:cubicBezTo>
                    <a:pt x="879" y="509"/>
                    <a:pt x="857" y="511"/>
                    <a:pt x="837" y="511"/>
                  </a:cubicBezTo>
                  <a:close/>
                  <a:moveTo>
                    <a:pt x="1067" y="332"/>
                  </a:moveTo>
                  <a:cubicBezTo>
                    <a:pt x="1067" y="330"/>
                    <a:pt x="1068" y="328"/>
                    <a:pt x="1070" y="328"/>
                  </a:cubicBezTo>
                  <a:cubicBezTo>
                    <a:pt x="1069" y="324"/>
                    <a:pt x="1063" y="329"/>
                    <a:pt x="1060" y="326"/>
                  </a:cubicBezTo>
                  <a:cubicBezTo>
                    <a:pt x="1059" y="329"/>
                    <a:pt x="1063" y="326"/>
                    <a:pt x="1062" y="329"/>
                  </a:cubicBezTo>
                  <a:cubicBezTo>
                    <a:pt x="1059" y="329"/>
                    <a:pt x="1056" y="330"/>
                    <a:pt x="1054" y="332"/>
                  </a:cubicBezTo>
                  <a:cubicBezTo>
                    <a:pt x="1058" y="332"/>
                    <a:pt x="1063" y="332"/>
                    <a:pt x="1067" y="332"/>
                  </a:cubicBezTo>
                  <a:close/>
                  <a:moveTo>
                    <a:pt x="1136" y="284"/>
                  </a:moveTo>
                  <a:cubicBezTo>
                    <a:pt x="1140" y="285"/>
                    <a:pt x="1142" y="282"/>
                    <a:pt x="1145" y="284"/>
                  </a:cubicBezTo>
                  <a:cubicBezTo>
                    <a:pt x="1147" y="286"/>
                    <a:pt x="1144" y="282"/>
                    <a:pt x="1145" y="281"/>
                  </a:cubicBezTo>
                  <a:cubicBezTo>
                    <a:pt x="1146" y="280"/>
                    <a:pt x="1139" y="280"/>
                    <a:pt x="1138" y="281"/>
                  </a:cubicBezTo>
                  <a:cubicBezTo>
                    <a:pt x="1141" y="282"/>
                    <a:pt x="1136" y="283"/>
                    <a:pt x="1136" y="284"/>
                  </a:cubicBezTo>
                  <a:close/>
                  <a:moveTo>
                    <a:pt x="1140" y="175"/>
                  </a:moveTo>
                  <a:cubicBezTo>
                    <a:pt x="1139" y="178"/>
                    <a:pt x="1134" y="174"/>
                    <a:pt x="1133" y="177"/>
                  </a:cubicBezTo>
                  <a:cubicBezTo>
                    <a:pt x="1143" y="179"/>
                    <a:pt x="1146" y="174"/>
                    <a:pt x="1152" y="172"/>
                  </a:cubicBezTo>
                  <a:cubicBezTo>
                    <a:pt x="1147" y="172"/>
                    <a:pt x="1143" y="172"/>
                    <a:pt x="1139" y="172"/>
                  </a:cubicBezTo>
                  <a:cubicBezTo>
                    <a:pt x="1139" y="173"/>
                    <a:pt x="1139" y="174"/>
                    <a:pt x="1136" y="174"/>
                  </a:cubicBezTo>
                  <a:cubicBezTo>
                    <a:pt x="1135" y="177"/>
                    <a:pt x="1139" y="172"/>
                    <a:pt x="1140" y="175"/>
                  </a:cubicBezTo>
                  <a:close/>
                  <a:moveTo>
                    <a:pt x="1267" y="285"/>
                  </a:moveTo>
                  <a:cubicBezTo>
                    <a:pt x="1273" y="284"/>
                    <a:pt x="1279" y="284"/>
                    <a:pt x="1285" y="285"/>
                  </a:cubicBezTo>
                  <a:cubicBezTo>
                    <a:pt x="1284" y="285"/>
                    <a:pt x="1283" y="284"/>
                    <a:pt x="1283" y="283"/>
                  </a:cubicBezTo>
                  <a:cubicBezTo>
                    <a:pt x="1286" y="283"/>
                    <a:pt x="1287" y="280"/>
                    <a:pt x="1291" y="281"/>
                  </a:cubicBezTo>
                  <a:cubicBezTo>
                    <a:pt x="1291" y="276"/>
                    <a:pt x="1310" y="282"/>
                    <a:pt x="1315" y="276"/>
                  </a:cubicBezTo>
                  <a:cubicBezTo>
                    <a:pt x="1316" y="280"/>
                    <a:pt x="1320" y="272"/>
                    <a:pt x="1323" y="276"/>
                  </a:cubicBezTo>
                  <a:cubicBezTo>
                    <a:pt x="1324" y="274"/>
                    <a:pt x="1325" y="273"/>
                    <a:pt x="1327" y="273"/>
                  </a:cubicBezTo>
                  <a:cubicBezTo>
                    <a:pt x="1327" y="274"/>
                    <a:pt x="1328" y="274"/>
                    <a:pt x="1329" y="274"/>
                  </a:cubicBezTo>
                  <a:cubicBezTo>
                    <a:pt x="1329" y="272"/>
                    <a:pt x="1331" y="272"/>
                    <a:pt x="1334" y="272"/>
                  </a:cubicBezTo>
                  <a:cubicBezTo>
                    <a:pt x="1331" y="268"/>
                    <a:pt x="1327" y="272"/>
                    <a:pt x="1322" y="272"/>
                  </a:cubicBezTo>
                  <a:cubicBezTo>
                    <a:pt x="1312" y="266"/>
                    <a:pt x="1303" y="274"/>
                    <a:pt x="1292" y="272"/>
                  </a:cubicBezTo>
                  <a:cubicBezTo>
                    <a:pt x="1292" y="272"/>
                    <a:pt x="1292" y="275"/>
                    <a:pt x="1290" y="274"/>
                  </a:cubicBezTo>
                  <a:cubicBezTo>
                    <a:pt x="1288" y="274"/>
                    <a:pt x="1290" y="272"/>
                    <a:pt x="1288" y="273"/>
                  </a:cubicBezTo>
                  <a:cubicBezTo>
                    <a:pt x="1286" y="273"/>
                    <a:pt x="1284" y="273"/>
                    <a:pt x="1284" y="275"/>
                  </a:cubicBezTo>
                  <a:cubicBezTo>
                    <a:pt x="1286" y="275"/>
                    <a:pt x="1288" y="273"/>
                    <a:pt x="1289" y="275"/>
                  </a:cubicBezTo>
                  <a:cubicBezTo>
                    <a:pt x="1282" y="277"/>
                    <a:pt x="1274" y="278"/>
                    <a:pt x="1267" y="280"/>
                  </a:cubicBezTo>
                  <a:cubicBezTo>
                    <a:pt x="1266" y="283"/>
                    <a:pt x="1267" y="283"/>
                    <a:pt x="1267" y="284"/>
                  </a:cubicBezTo>
                  <a:lnTo>
                    <a:pt x="1267" y="285"/>
                  </a:lnTo>
                  <a:close/>
                  <a:moveTo>
                    <a:pt x="1325" y="294"/>
                  </a:moveTo>
                  <a:cubicBezTo>
                    <a:pt x="1325" y="292"/>
                    <a:pt x="1329" y="294"/>
                    <a:pt x="1328" y="292"/>
                  </a:cubicBezTo>
                  <a:cubicBezTo>
                    <a:pt x="1320" y="292"/>
                    <a:pt x="1312" y="297"/>
                    <a:pt x="1303" y="297"/>
                  </a:cubicBezTo>
                  <a:cubicBezTo>
                    <a:pt x="1299" y="294"/>
                    <a:pt x="1291" y="297"/>
                    <a:pt x="1287" y="299"/>
                  </a:cubicBezTo>
                  <a:cubicBezTo>
                    <a:pt x="1289" y="299"/>
                    <a:pt x="1290" y="297"/>
                    <a:pt x="1291" y="299"/>
                  </a:cubicBezTo>
                  <a:cubicBezTo>
                    <a:pt x="1292" y="301"/>
                    <a:pt x="1287" y="300"/>
                    <a:pt x="1285" y="301"/>
                  </a:cubicBezTo>
                  <a:cubicBezTo>
                    <a:pt x="1283" y="302"/>
                    <a:pt x="1285" y="298"/>
                    <a:pt x="1285" y="298"/>
                  </a:cubicBezTo>
                  <a:cubicBezTo>
                    <a:pt x="1281" y="306"/>
                    <a:pt x="1269" y="298"/>
                    <a:pt x="1264" y="305"/>
                  </a:cubicBezTo>
                  <a:cubicBezTo>
                    <a:pt x="1270" y="307"/>
                    <a:pt x="1276" y="302"/>
                    <a:pt x="1282" y="304"/>
                  </a:cubicBezTo>
                  <a:cubicBezTo>
                    <a:pt x="1280" y="305"/>
                    <a:pt x="1277" y="304"/>
                    <a:pt x="1275" y="307"/>
                  </a:cubicBezTo>
                  <a:cubicBezTo>
                    <a:pt x="1291" y="307"/>
                    <a:pt x="1307" y="304"/>
                    <a:pt x="1322" y="299"/>
                  </a:cubicBezTo>
                  <a:cubicBezTo>
                    <a:pt x="1321" y="299"/>
                    <a:pt x="1321" y="298"/>
                    <a:pt x="1321" y="297"/>
                  </a:cubicBezTo>
                  <a:cubicBezTo>
                    <a:pt x="1325" y="296"/>
                    <a:pt x="1328" y="295"/>
                    <a:pt x="1332" y="294"/>
                  </a:cubicBezTo>
                  <a:cubicBezTo>
                    <a:pt x="1328" y="294"/>
                    <a:pt x="1325" y="296"/>
                    <a:pt x="1325" y="294"/>
                  </a:cubicBezTo>
                  <a:close/>
                  <a:moveTo>
                    <a:pt x="1292" y="299"/>
                  </a:moveTo>
                  <a:cubicBezTo>
                    <a:pt x="1295" y="299"/>
                    <a:pt x="1297" y="296"/>
                    <a:pt x="1300" y="297"/>
                  </a:cubicBezTo>
                  <a:cubicBezTo>
                    <a:pt x="1298" y="299"/>
                    <a:pt x="1295" y="300"/>
                    <a:pt x="1292" y="299"/>
                  </a:cubicBezTo>
                  <a:close/>
                  <a:moveTo>
                    <a:pt x="1309" y="299"/>
                  </a:moveTo>
                  <a:cubicBezTo>
                    <a:pt x="1313" y="300"/>
                    <a:pt x="1317" y="297"/>
                    <a:pt x="1319" y="299"/>
                  </a:cubicBezTo>
                  <a:cubicBezTo>
                    <a:pt x="1318" y="299"/>
                    <a:pt x="1311" y="302"/>
                    <a:pt x="1309" y="299"/>
                  </a:cubicBezTo>
                  <a:close/>
                  <a:moveTo>
                    <a:pt x="1401" y="132"/>
                  </a:moveTo>
                  <a:cubicBezTo>
                    <a:pt x="1402" y="132"/>
                    <a:pt x="1402" y="133"/>
                    <a:pt x="1404" y="133"/>
                  </a:cubicBezTo>
                  <a:cubicBezTo>
                    <a:pt x="1406" y="133"/>
                    <a:pt x="1416" y="132"/>
                    <a:pt x="1418" y="133"/>
                  </a:cubicBezTo>
                  <a:cubicBezTo>
                    <a:pt x="1417" y="130"/>
                    <a:pt x="1421" y="127"/>
                    <a:pt x="1424" y="126"/>
                  </a:cubicBezTo>
                  <a:cubicBezTo>
                    <a:pt x="1427" y="125"/>
                    <a:pt x="1425" y="128"/>
                    <a:pt x="1426" y="129"/>
                  </a:cubicBezTo>
                  <a:cubicBezTo>
                    <a:pt x="1427" y="130"/>
                    <a:pt x="1432" y="130"/>
                    <a:pt x="1436" y="129"/>
                  </a:cubicBezTo>
                  <a:cubicBezTo>
                    <a:pt x="1436" y="128"/>
                    <a:pt x="1436" y="128"/>
                    <a:pt x="1438" y="128"/>
                  </a:cubicBezTo>
                  <a:cubicBezTo>
                    <a:pt x="1439" y="125"/>
                    <a:pt x="1436" y="128"/>
                    <a:pt x="1436" y="126"/>
                  </a:cubicBezTo>
                  <a:cubicBezTo>
                    <a:pt x="1436" y="124"/>
                    <a:pt x="1438" y="125"/>
                    <a:pt x="1439" y="124"/>
                  </a:cubicBezTo>
                  <a:cubicBezTo>
                    <a:pt x="1440" y="124"/>
                    <a:pt x="1439" y="126"/>
                    <a:pt x="1439" y="127"/>
                  </a:cubicBezTo>
                  <a:cubicBezTo>
                    <a:pt x="1439" y="129"/>
                    <a:pt x="1441" y="125"/>
                    <a:pt x="1443" y="127"/>
                  </a:cubicBezTo>
                  <a:cubicBezTo>
                    <a:pt x="1443" y="126"/>
                    <a:pt x="1443" y="126"/>
                    <a:pt x="1443" y="124"/>
                  </a:cubicBezTo>
                  <a:cubicBezTo>
                    <a:pt x="1445" y="126"/>
                    <a:pt x="1447" y="126"/>
                    <a:pt x="1445" y="124"/>
                  </a:cubicBezTo>
                  <a:cubicBezTo>
                    <a:pt x="1446" y="124"/>
                    <a:pt x="1446" y="127"/>
                    <a:pt x="1448" y="126"/>
                  </a:cubicBezTo>
                  <a:cubicBezTo>
                    <a:pt x="1449" y="123"/>
                    <a:pt x="1459" y="125"/>
                    <a:pt x="1462" y="121"/>
                  </a:cubicBezTo>
                  <a:cubicBezTo>
                    <a:pt x="1458" y="123"/>
                    <a:pt x="1453" y="121"/>
                    <a:pt x="1450" y="121"/>
                  </a:cubicBezTo>
                  <a:cubicBezTo>
                    <a:pt x="1447" y="121"/>
                    <a:pt x="1442" y="125"/>
                    <a:pt x="1437" y="123"/>
                  </a:cubicBezTo>
                  <a:cubicBezTo>
                    <a:pt x="1428" y="122"/>
                    <a:pt x="1419" y="128"/>
                    <a:pt x="1412" y="126"/>
                  </a:cubicBezTo>
                  <a:cubicBezTo>
                    <a:pt x="1418" y="125"/>
                    <a:pt x="1422" y="125"/>
                    <a:pt x="1426" y="121"/>
                  </a:cubicBezTo>
                  <a:cubicBezTo>
                    <a:pt x="1419" y="124"/>
                    <a:pt x="1412" y="123"/>
                    <a:pt x="1406" y="127"/>
                  </a:cubicBezTo>
                  <a:cubicBezTo>
                    <a:pt x="1409" y="127"/>
                    <a:pt x="1410" y="128"/>
                    <a:pt x="1411" y="130"/>
                  </a:cubicBezTo>
                  <a:cubicBezTo>
                    <a:pt x="1406" y="129"/>
                    <a:pt x="1404" y="130"/>
                    <a:pt x="1401" y="132"/>
                  </a:cubicBezTo>
                  <a:close/>
                </a:path>
              </a:pathLst>
            </a:custGeom>
            <a:gradFill>
              <a:gsLst>
                <a:gs pos="0">
                  <a:srgbClr val="AD7231">
                    <a:lumMod val="54000"/>
                    <a:lumOff val="46000"/>
                  </a:srgbClr>
                </a:gs>
                <a:gs pos="100000">
                  <a:srgbClr val="9A5A33">
                    <a:lumMod val="86000"/>
                    <a:lumOff val="14000"/>
                  </a:srgbClr>
                </a:gs>
              </a:gsLst>
              <a:lin ang="0" scaled="1"/>
            </a:gradFill>
            <a:ln w="0">
              <a:noFill/>
              <a:prstDash val="solid"/>
              <a:round/>
            </a:ln>
          </p:spPr>
          <p:txBody>
            <a:bodyPr vert="horz" wrap="square" lIns="89995" tIns="44998" rIns="89995" bIns="44998" numCol="1" anchor="t" anchorCtr="0" compatLnSpc="1"/>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770"/>
            </a:p>
          </p:txBody>
        </p:sp>
      </p:grpSp>
      <p:grpSp>
        <p:nvGrpSpPr>
          <p:cNvPr id="6" name="PA-组合 5">
            <a:extLst>
              <a:ext uri="{FF2B5EF4-FFF2-40B4-BE49-F238E27FC236}">
                <a16:creationId xmlns:a16="http://schemas.microsoft.com/office/drawing/2014/main" xmlns="" id="{BE53A861-0BC8-41C1-A513-9CDA19CBB5C5}"/>
              </a:ext>
            </a:extLst>
          </p:cNvPr>
          <p:cNvGrpSpPr/>
          <p:nvPr>
            <p:custDataLst>
              <p:tags r:id="rId7"/>
            </p:custDataLst>
          </p:nvPr>
        </p:nvGrpSpPr>
        <p:grpSpPr>
          <a:xfrm>
            <a:off x="457200" y="4797674"/>
            <a:ext cx="5174528" cy="1177386"/>
            <a:chOff x="457200" y="4797674"/>
            <a:chExt cx="5174528" cy="1177386"/>
          </a:xfrm>
        </p:grpSpPr>
        <p:sp>
          <p:nvSpPr>
            <p:cNvPr id="26" name="PA-文本框 25"/>
            <p:cNvSpPr txBox="1"/>
            <p:nvPr>
              <p:custDataLst>
                <p:tags r:id="rId18"/>
              </p:custDataLst>
            </p:nvPr>
          </p:nvSpPr>
          <p:spPr>
            <a:xfrm>
              <a:off x="457200" y="4797674"/>
              <a:ext cx="5174528" cy="1023742"/>
            </a:xfrm>
            <a:prstGeom prst="rect">
              <a:avLst/>
            </a:prstGeom>
            <a:noFill/>
          </p:spPr>
          <p:txBody>
            <a:bodyPr wrap="square">
              <a:spAutoFit/>
            </a:bodyPr>
            <a:lstStyle/>
            <a:p>
              <a:pPr>
                <a:lnSpc>
                  <a:spcPct val="130000"/>
                </a:lnSpc>
              </a:pPr>
              <a:r>
                <a:rPr lang="zh-CN" altLang="zh-CN" sz="1600" kern="100" dirty="0">
                  <a:gradFill>
                    <a:gsLst>
                      <a:gs pos="0">
                        <a:srgbClr val="AD7231">
                          <a:lumMod val="83000"/>
                          <a:lumOff val="17000"/>
                        </a:srgbClr>
                      </a:gs>
                      <a:gs pos="100000">
                        <a:srgbClr val="9A5A33">
                          <a:lumMod val="86000"/>
                          <a:lumOff val="14000"/>
                        </a:srgbClr>
                      </a:gs>
                    </a:gsLst>
                    <a:lin ang="0" scaled="1"/>
                  </a:gradFill>
                  <a:effectLst/>
                  <a:latin typeface="思源宋体 CN Medium" panose="02020500000000000000" pitchFamily="18" charset="-122"/>
                  <a:ea typeface="思源宋体 CN Medium" panose="02020500000000000000" pitchFamily="18" charset="-122"/>
                  <a:cs typeface="Arial" panose="020B0604020202020204" pitchFamily="34" charset="0"/>
                </a:rPr>
                <a:t>中国的传统经济是典型的自给自足的自然经济。中华民族比较安分保守，文化比较内向。并且中国的古代文明是发源于大河流域的农业文明</a:t>
              </a:r>
              <a:endParaRPr lang="en-US" altLang="zh-CN" sz="1600" kern="100" dirty="0">
                <a:gradFill>
                  <a:gsLst>
                    <a:gs pos="0">
                      <a:srgbClr val="AD7231">
                        <a:lumMod val="83000"/>
                        <a:lumOff val="17000"/>
                      </a:srgbClr>
                    </a:gs>
                    <a:gs pos="100000">
                      <a:srgbClr val="9A5A33">
                        <a:lumMod val="86000"/>
                        <a:lumOff val="14000"/>
                      </a:srgbClr>
                    </a:gs>
                  </a:gsLst>
                  <a:lin ang="0" scaled="1"/>
                </a:gradFill>
                <a:effectLst/>
                <a:latin typeface="思源宋体 CN Medium" panose="02020500000000000000" pitchFamily="18" charset="-122"/>
                <a:ea typeface="思源宋体 CN Medium" panose="02020500000000000000" pitchFamily="18" charset="-122"/>
                <a:cs typeface="Arial" panose="020B0604020202020204" pitchFamily="34" charset="0"/>
              </a:endParaRPr>
            </a:p>
          </p:txBody>
        </p:sp>
        <p:grpSp>
          <p:nvGrpSpPr>
            <p:cNvPr id="42" name="组合 41"/>
            <p:cNvGrpSpPr/>
            <p:nvPr/>
          </p:nvGrpSpPr>
          <p:grpSpPr>
            <a:xfrm>
              <a:off x="3271284" y="5557424"/>
              <a:ext cx="257388" cy="417636"/>
              <a:chOff x="8783990" y="1674412"/>
              <a:chExt cx="257388" cy="417636"/>
            </a:xfrm>
          </p:grpSpPr>
          <p:sp>
            <p:nvSpPr>
              <p:cNvPr id="43" name="PA-任意多边形 42"/>
              <p:cNvSpPr/>
              <p:nvPr>
                <p:custDataLst>
                  <p:tags r:id="rId19"/>
                </p:custDataLst>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44" name="PA-文本框 43"/>
              <p:cNvSpPr txBox="1"/>
              <p:nvPr>
                <p:custDataLst>
                  <p:tags r:id="rId20"/>
                </p:custDataLst>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grpSp>
      <p:grpSp>
        <p:nvGrpSpPr>
          <p:cNvPr id="8" name="PA-组合 7">
            <a:extLst>
              <a:ext uri="{FF2B5EF4-FFF2-40B4-BE49-F238E27FC236}">
                <a16:creationId xmlns:a16="http://schemas.microsoft.com/office/drawing/2014/main" xmlns="" id="{675F065A-3740-4EFD-B6F1-01FE78B40B99}"/>
              </a:ext>
            </a:extLst>
          </p:cNvPr>
          <p:cNvGrpSpPr/>
          <p:nvPr>
            <p:custDataLst>
              <p:tags r:id="rId8"/>
            </p:custDataLst>
          </p:nvPr>
        </p:nvGrpSpPr>
        <p:grpSpPr>
          <a:xfrm>
            <a:off x="6593840" y="4797674"/>
            <a:ext cx="5174528" cy="1177386"/>
            <a:chOff x="6593840" y="4797674"/>
            <a:chExt cx="5174528" cy="1177386"/>
          </a:xfrm>
        </p:grpSpPr>
        <p:sp>
          <p:nvSpPr>
            <p:cNvPr id="13" name="PA-文本框 12"/>
            <p:cNvSpPr txBox="1"/>
            <p:nvPr>
              <p:custDataLst>
                <p:tags r:id="rId15"/>
              </p:custDataLst>
            </p:nvPr>
          </p:nvSpPr>
          <p:spPr>
            <a:xfrm>
              <a:off x="6593840" y="4797674"/>
              <a:ext cx="5174528" cy="1023742"/>
            </a:xfrm>
            <a:prstGeom prst="rect">
              <a:avLst/>
            </a:prstGeom>
            <a:noFill/>
          </p:spPr>
          <p:txBody>
            <a:bodyPr wrap="square">
              <a:spAutoFit/>
            </a:bodyPr>
            <a:lstStyle/>
            <a:p>
              <a:pPr>
                <a:lnSpc>
                  <a:spcPct val="130000"/>
                </a:lnSpc>
              </a:pP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西方的古希腊文明是发源于爱琴海沿岸的海洋文明，且西方的农耕远不像中国的农耕在古代社会那样重要，所以西方人喜欢向外探索，文化比较外向</a:t>
              </a:r>
              <a:endParaRPr lang="zh-CN" altLang="en-US"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endParaRPr>
            </a:p>
          </p:txBody>
        </p:sp>
        <p:grpSp>
          <p:nvGrpSpPr>
            <p:cNvPr id="45" name="组合 44"/>
            <p:cNvGrpSpPr/>
            <p:nvPr/>
          </p:nvGrpSpPr>
          <p:grpSpPr>
            <a:xfrm>
              <a:off x="10261364" y="5557424"/>
              <a:ext cx="257388" cy="417636"/>
              <a:chOff x="8783990" y="1674412"/>
              <a:chExt cx="257388" cy="417636"/>
            </a:xfrm>
          </p:grpSpPr>
          <p:sp>
            <p:nvSpPr>
              <p:cNvPr id="46" name="PA-任意多边形 45"/>
              <p:cNvSpPr/>
              <p:nvPr>
                <p:custDataLst>
                  <p:tags r:id="rId16"/>
                </p:custDataLst>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47" name="PA-文本框 46"/>
              <p:cNvSpPr txBox="1"/>
              <p:nvPr>
                <p:custDataLst>
                  <p:tags r:id="rId17"/>
                </p:custDataLst>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grpSp>
      <p:grpSp>
        <p:nvGrpSpPr>
          <p:cNvPr id="2" name="PA-组合 1">
            <a:extLst>
              <a:ext uri="{FF2B5EF4-FFF2-40B4-BE49-F238E27FC236}">
                <a16:creationId xmlns:a16="http://schemas.microsoft.com/office/drawing/2014/main" xmlns="" id="{B5B59543-4F4B-449D-ABFA-CBCE2B5E0B95}"/>
              </a:ext>
            </a:extLst>
          </p:cNvPr>
          <p:cNvGrpSpPr/>
          <p:nvPr>
            <p:custDataLst>
              <p:tags r:id="rId9"/>
            </p:custDataLst>
          </p:nvPr>
        </p:nvGrpSpPr>
        <p:grpSpPr>
          <a:xfrm>
            <a:off x="550862" y="2047718"/>
            <a:ext cx="4976178" cy="1272607"/>
            <a:chOff x="550862" y="2047718"/>
            <a:chExt cx="4976178" cy="1272607"/>
          </a:xfrm>
        </p:grpSpPr>
        <p:pic>
          <p:nvPicPr>
            <p:cNvPr id="36" name="PA-矩形 32"/>
            <p:cNvPicPr/>
            <p:nvPr>
              <p:custDataLst>
                <p:tags r:id="rId13"/>
              </p:custDataLst>
            </p:nvPr>
          </p:nvPicPr>
          <p:blipFill rotWithShape="1">
            <a:blip r:embed="rId31" cstate="screen">
              <a:extLst>
                <a:ext uri="{28A0092B-C50C-407E-A947-70E740481C1C}">
                  <a14:useLocalDpi xmlns:a14="http://schemas.microsoft.com/office/drawing/2010/main"/>
                </a:ext>
              </a:extLst>
            </a:blip>
            <a:srcRect/>
            <a:stretch>
              <a:fillRect/>
            </a:stretch>
          </p:blipFill>
          <p:spPr>
            <a:xfrm>
              <a:off x="550862" y="2047718"/>
              <a:ext cx="4976178" cy="1272607"/>
            </a:xfrm>
            <a:prstGeom prst="rect">
              <a:avLst/>
            </a:prstGeom>
            <a:ln w="25400">
              <a:gradFill>
                <a:gsLst>
                  <a:gs pos="0">
                    <a:srgbClr val="E29F58">
                      <a:lumMod val="58000"/>
                      <a:lumOff val="42000"/>
                    </a:srgbClr>
                  </a:gs>
                  <a:gs pos="100000">
                    <a:srgbClr val="D09758"/>
                  </a:gs>
                </a:gsLst>
                <a:lin ang="5400000" scaled="1"/>
              </a:gradFill>
            </a:ln>
          </p:spPr>
        </p:pic>
        <p:sp>
          <p:nvSpPr>
            <p:cNvPr id="48" name="PA-文本框 47"/>
            <p:cNvSpPr txBox="1"/>
            <p:nvPr>
              <p:custDataLst>
                <p:tags r:id="rId14"/>
              </p:custDataLst>
            </p:nvPr>
          </p:nvSpPr>
          <p:spPr>
            <a:xfrm>
              <a:off x="1975247" y="2391634"/>
              <a:ext cx="2127409" cy="584775"/>
            </a:xfrm>
            <a:prstGeom prst="rect">
              <a:avLst/>
            </a:prstGeom>
            <a:noFill/>
          </p:spPr>
          <p:txBody>
            <a:bodyPr wrap="square" rtlCol="0">
              <a:spAutoFit/>
            </a:bodyPr>
            <a:lstStyle/>
            <a:p>
              <a:pPr algn="ctr"/>
              <a:r>
                <a:rPr lang="zh-CN" altLang="en-US" sz="3200" dirty="0">
                  <a:solidFill>
                    <a:schemeClr val="bg1"/>
                  </a:soli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农业文明</a:t>
              </a:r>
            </a:p>
          </p:txBody>
        </p:sp>
      </p:grpSp>
      <p:grpSp>
        <p:nvGrpSpPr>
          <p:cNvPr id="4" name="PA-组合 3">
            <a:extLst>
              <a:ext uri="{FF2B5EF4-FFF2-40B4-BE49-F238E27FC236}">
                <a16:creationId xmlns:a16="http://schemas.microsoft.com/office/drawing/2014/main" xmlns="" id="{171F93A2-863A-4D49-B7D7-573BA33DE938}"/>
              </a:ext>
            </a:extLst>
          </p:cNvPr>
          <p:cNvGrpSpPr/>
          <p:nvPr>
            <p:custDataLst>
              <p:tags r:id="rId10"/>
            </p:custDataLst>
          </p:nvPr>
        </p:nvGrpSpPr>
        <p:grpSpPr>
          <a:xfrm>
            <a:off x="6664960" y="2047718"/>
            <a:ext cx="4976178" cy="1272606"/>
            <a:chOff x="6664960" y="2047718"/>
            <a:chExt cx="4976178" cy="1272606"/>
          </a:xfrm>
        </p:grpSpPr>
        <p:pic>
          <p:nvPicPr>
            <p:cNvPr id="38" name="PA-矩形 33"/>
            <p:cNvPicPr/>
            <p:nvPr>
              <p:custDataLst>
                <p:tags r:id="rId11"/>
              </p:custDataLst>
            </p:nvPr>
          </p:nvPicPr>
          <p:blipFill rotWithShape="1">
            <a:blip r:embed="rId32" cstate="screen">
              <a:extLst>
                <a:ext uri="{28A0092B-C50C-407E-A947-70E740481C1C}">
                  <a14:useLocalDpi xmlns:a14="http://schemas.microsoft.com/office/drawing/2010/main"/>
                </a:ext>
              </a:extLst>
            </a:blip>
            <a:srcRect/>
            <a:stretch>
              <a:fillRect/>
            </a:stretch>
          </p:blipFill>
          <p:spPr>
            <a:xfrm>
              <a:off x="6664960" y="2047718"/>
              <a:ext cx="4976178" cy="1272606"/>
            </a:xfrm>
            <a:prstGeom prst="rect">
              <a:avLst/>
            </a:prstGeom>
            <a:ln w="25400">
              <a:gradFill>
                <a:gsLst>
                  <a:gs pos="0">
                    <a:srgbClr val="E29F58">
                      <a:lumMod val="58000"/>
                      <a:lumOff val="42000"/>
                    </a:srgbClr>
                  </a:gs>
                  <a:gs pos="100000">
                    <a:srgbClr val="D09758"/>
                  </a:gs>
                </a:gsLst>
                <a:lin ang="5400000" scaled="1"/>
              </a:gradFill>
            </a:ln>
          </p:spPr>
        </p:pic>
        <p:sp>
          <p:nvSpPr>
            <p:cNvPr id="49" name="PA-文本框 48"/>
            <p:cNvSpPr txBox="1"/>
            <p:nvPr>
              <p:custDataLst>
                <p:tags r:id="rId12"/>
              </p:custDataLst>
            </p:nvPr>
          </p:nvSpPr>
          <p:spPr>
            <a:xfrm>
              <a:off x="8089345" y="2391634"/>
              <a:ext cx="2127409" cy="584775"/>
            </a:xfrm>
            <a:prstGeom prst="rect">
              <a:avLst/>
            </a:prstGeom>
            <a:noFill/>
          </p:spPr>
          <p:txBody>
            <a:bodyPr wrap="square" rtlCol="0">
              <a:spAutoFit/>
            </a:bodyPr>
            <a:lstStyle/>
            <a:p>
              <a:pPr algn="ctr"/>
              <a:r>
                <a:rPr lang="zh-CN" altLang="en-US" sz="3200" dirty="0">
                  <a:solidFill>
                    <a:schemeClr val="bg1"/>
                  </a:solidFill>
                  <a:effectLst>
                    <a:outerShdw blurRad="38100" dist="38100" dir="2700000" algn="tl">
                      <a:srgbClr val="000000">
                        <a:alpha val="43137"/>
                      </a:srgbClr>
                    </a:outerShdw>
                  </a:effectLst>
                  <a:latin typeface="思源宋体 CN Heavy" panose="02020900000000000000" pitchFamily="18" charset="-122"/>
                  <a:ea typeface="思源宋体 CN Heavy" panose="02020900000000000000" pitchFamily="18" charset="-122"/>
                </a:rPr>
                <a:t>工业文明</a:t>
              </a:r>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par>
                                <p:cTn id="10" presetID="2" presetClass="entr" presetSubtype="8" decel="68000" fill="hold" nodeType="withEffect">
                                  <p:stCondLst>
                                    <p:cond delay="50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500" fill="hold"/>
                                        <p:tgtEl>
                                          <p:spTgt spid="24"/>
                                        </p:tgtEl>
                                        <p:attrNameLst>
                                          <p:attrName>ppt_x</p:attrName>
                                        </p:attrNameLst>
                                      </p:cBhvr>
                                      <p:tavLst>
                                        <p:tav tm="0">
                                          <p:val>
                                            <p:strVal val="0-#ppt_w/2"/>
                                          </p:val>
                                        </p:tav>
                                        <p:tav tm="100000">
                                          <p:val>
                                            <p:strVal val="#ppt_x"/>
                                          </p:val>
                                        </p:tav>
                                      </p:tavLst>
                                    </p:anim>
                                    <p:anim calcmode="lin" valueType="num">
                                      <p:cBhvr additive="base">
                                        <p:cTn id="13" dur="500" fill="hold"/>
                                        <p:tgtEl>
                                          <p:spTgt spid="24"/>
                                        </p:tgtEl>
                                        <p:attrNameLst>
                                          <p:attrName>ppt_y</p:attrName>
                                        </p:attrNameLst>
                                      </p:cBhvr>
                                      <p:tavLst>
                                        <p:tav tm="0">
                                          <p:val>
                                            <p:strVal val="#ppt_y"/>
                                          </p:val>
                                        </p:tav>
                                        <p:tav tm="100000">
                                          <p:val>
                                            <p:strVal val="#ppt_y"/>
                                          </p:val>
                                        </p:tav>
                                      </p:tavLst>
                                    </p:anim>
                                  </p:childTnLst>
                                </p:cTn>
                              </p:par>
                              <p:par>
                                <p:cTn id="14" presetID="2" presetClass="entr" presetSubtype="8" decel="64000" fill="hold" nodeType="with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0-#ppt_w/2"/>
                                          </p:val>
                                        </p:tav>
                                        <p:tav tm="100000">
                                          <p:val>
                                            <p:strVal val="#ppt_x"/>
                                          </p:val>
                                        </p:tav>
                                      </p:tavLst>
                                    </p:anim>
                                    <p:anim calcmode="lin" valueType="num">
                                      <p:cBhvr additive="base">
                                        <p:cTn id="17" dur="500" fill="hold"/>
                                        <p:tgtEl>
                                          <p:spTgt spid="2"/>
                                        </p:tgtEl>
                                        <p:attrNameLst>
                                          <p:attrName>ppt_y</p:attrName>
                                        </p:attrNameLst>
                                      </p:cBhvr>
                                      <p:tavLst>
                                        <p:tav tm="0">
                                          <p:val>
                                            <p:strVal val="#ppt_y"/>
                                          </p:val>
                                        </p:tav>
                                        <p:tav tm="100000">
                                          <p:val>
                                            <p:strVal val="#ppt_y"/>
                                          </p:val>
                                        </p:tav>
                                      </p:tavLst>
                                    </p:anim>
                                  </p:childTnLst>
                                </p:cTn>
                              </p:par>
                              <p:par>
                                <p:cTn id="18" presetID="2" presetClass="entr" presetSubtype="2" decel="64000" fill="hold" nodeType="withEffect">
                                  <p:stCondLst>
                                    <p:cond delay="100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1+#ppt_w/2"/>
                                          </p:val>
                                        </p:tav>
                                        <p:tav tm="100000">
                                          <p:val>
                                            <p:strVal val="#ppt_x"/>
                                          </p:val>
                                        </p:tav>
                                      </p:tavLst>
                                    </p:anim>
                                    <p:anim calcmode="lin" valueType="num">
                                      <p:cBhvr additive="base">
                                        <p:cTn id="21" dur="500" fill="hold"/>
                                        <p:tgtEl>
                                          <p:spTgt spid="4"/>
                                        </p:tgtEl>
                                        <p:attrNameLst>
                                          <p:attrName>ppt_y</p:attrName>
                                        </p:attrNameLst>
                                      </p:cBhvr>
                                      <p:tavLst>
                                        <p:tav tm="0">
                                          <p:val>
                                            <p:strVal val="#ppt_y"/>
                                          </p:val>
                                        </p:tav>
                                        <p:tav tm="100000">
                                          <p:val>
                                            <p:strVal val="#ppt_y"/>
                                          </p:val>
                                        </p:tav>
                                      </p:tavLst>
                                    </p:anim>
                                  </p:childTnLst>
                                </p:cTn>
                              </p:par>
                              <p:par>
                                <p:cTn id="22" presetID="0" presetClass="entr" presetSubtype="0" fill="hold" grpId="0" nodeType="withEffect">
                                  <p:stCondLst>
                                    <p:cond delay="500"/>
                                  </p:stCondLst>
                                  <p:iterate type="lt">
                                    <p:tmPct val="7500"/>
                                  </p:iterate>
                                  <p:childTnLst>
                                    <p:set>
                                      <p:cBhvr>
                                        <p:cTn id="23" dur="1" fill="hold">
                                          <p:stCondLst>
                                            <p:cond delay="0"/>
                                          </p:stCondLst>
                                        </p:cTn>
                                        <p:tgtEl>
                                          <p:spTgt spid="3"/>
                                        </p:tgtEl>
                                        <p:attrNameLst>
                                          <p:attrName>style.visibility</p:attrName>
                                        </p:attrNameLst>
                                      </p:cBhvr>
                                      <p:to>
                                        <p:strVal val="visible"/>
                                      </p:to>
                                    </p:set>
                                    <p:anim to="" calcmode="lin" valueType="num">
                                      <p:cBhvr>
                                        <p:cTn id="24" dur="500" fill="hold">
                                          <p:stCondLst>
                                            <p:cond delay="0"/>
                                          </p:stCondLst>
                                        </p:cTn>
                                        <p:tgtEl>
                                          <p:spTgt spid="3"/>
                                        </p:tgtEl>
                                        <p:attrNameLst>
                                          <p:attrName>ppt_x</p:attrName>
                                        </p:attrNameLst>
                                      </p:cBhvr>
                                      <p:tavLst>
                                        <p:tav tm="0" fmla="#ppt_x-(-#ppt_w/2*cos(ppt_r/180*pi))*((1.5-1.5*$)^2-(1.5-1.5*$)^3)">
                                          <p:val>
                                            <p:strVal val="0"/>
                                          </p:val>
                                        </p:tav>
                                        <p:tav tm="100000">
                                          <p:val>
                                            <p:strVal val="1"/>
                                          </p:val>
                                        </p:tav>
                                      </p:tavLst>
                                    </p:anim>
                                    <p:anim to="" calcmode="lin" valueType="num">
                                      <p:cBhvr>
                                        <p:cTn id="25" dur="500" fill="hold">
                                          <p:stCondLst>
                                            <p:cond delay="0"/>
                                          </p:stCondLst>
                                        </p:cTn>
                                        <p:tgtEl>
                                          <p:spTgt spid="3"/>
                                        </p:tgtEl>
                                        <p:attrNameLst>
                                          <p:attrName>ppt_y</p:attrName>
                                        </p:attrNameLst>
                                      </p:cBhvr>
                                      <p:tavLst>
                                        <p:tav tm="0" fmla="#ppt_y-(-#ppt_h/2*cos(ppt_r/180*pi))*((1.5-1.5*$)^2-(1.5-1.5*$)^3)">
                                          <p:val>
                                            <p:strVal val="0"/>
                                          </p:val>
                                        </p:tav>
                                        <p:tav tm="100000">
                                          <p:val>
                                            <p:strVal val="1"/>
                                          </p:val>
                                        </p:tav>
                                      </p:tavLst>
                                    </p:anim>
                                    <p:anim to="" calcmode="lin" valueType="num">
                                      <p:cBhvr>
                                        <p:cTn id="26" dur="500" fill="hold">
                                          <p:stCondLst>
                                            <p:cond delay="0"/>
                                          </p:stCondLst>
                                        </p:cTn>
                                        <p:tgtEl>
                                          <p:spTgt spid="3"/>
                                        </p:tgtEl>
                                        <p:attrNameLst>
                                          <p:attrName>ppt_h</p:attrName>
                                        </p:attrNameLst>
                                      </p:cBhvr>
                                      <p:tavLst>
                                        <p:tav tm="0" fmla="#ppt_h-(-#ppt_h)*((1.5-1.5*$)^2-(1.5-1.5*$)^3)">
                                          <p:val>
                                            <p:strVal val="0"/>
                                          </p:val>
                                        </p:tav>
                                        <p:tav tm="100000">
                                          <p:val>
                                            <p:strVal val="1"/>
                                          </p:val>
                                        </p:tav>
                                      </p:tavLst>
                                    </p:anim>
                                    <p:anim to="" calcmode="lin" valueType="num">
                                      <p:cBhvr>
                                        <p:cTn id="27" dur="500" fill="hold">
                                          <p:stCondLst>
                                            <p:cond delay="0"/>
                                          </p:stCondLst>
                                        </p:cTn>
                                        <p:tgtEl>
                                          <p:spTgt spid="3"/>
                                        </p:tgtEl>
                                        <p:attrNameLst>
                                          <p:attrName>ppt_w</p:attrName>
                                        </p:attrNameLst>
                                      </p:cBhvr>
                                      <p:tavLst>
                                        <p:tav tm="0" fmla="#ppt_w-(-#ppt_w)*((1.5-1.5*$)^2-(1.5-1.5*$)^3)">
                                          <p:val>
                                            <p:strVal val="0"/>
                                          </p:val>
                                        </p:tav>
                                        <p:tav tm="100000">
                                          <p:val>
                                            <p:strVal val="1"/>
                                          </p:val>
                                        </p:tav>
                                      </p:tavLst>
                                    </p:anim>
                                  </p:childTnLst>
                                </p:cTn>
                              </p:par>
                              <p:par>
                                <p:cTn id="28" presetID="10" presetClass="entr" presetSubtype="0" fill="hold" nodeType="withEffect">
                                  <p:stCondLst>
                                    <p:cond delay="10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nodeType="withEffect">
                                  <p:stCondLst>
                                    <p:cond delay="100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par>
                                <p:cTn id="34" presetID="2" presetClass="entr" presetSubtype="4" decel="52000" fill="hold" nodeType="withEffect">
                                  <p:stCondLst>
                                    <p:cond delay="150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500" fill="hold"/>
                                        <p:tgtEl>
                                          <p:spTgt spid="6"/>
                                        </p:tgtEl>
                                        <p:attrNameLst>
                                          <p:attrName>ppt_x</p:attrName>
                                        </p:attrNameLst>
                                      </p:cBhvr>
                                      <p:tavLst>
                                        <p:tav tm="0">
                                          <p:val>
                                            <p:strVal val="#ppt_x"/>
                                          </p:val>
                                        </p:tav>
                                        <p:tav tm="100000">
                                          <p:val>
                                            <p:strVal val="#ppt_x"/>
                                          </p:val>
                                        </p:tav>
                                      </p:tavLst>
                                    </p:anim>
                                    <p:anim calcmode="lin" valueType="num">
                                      <p:cBhvr additive="base">
                                        <p:cTn id="37" dur="500" fill="hold"/>
                                        <p:tgtEl>
                                          <p:spTgt spid="6"/>
                                        </p:tgtEl>
                                        <p:attrNameLst>
                                          <p:attrName>ppt_y</p:attrName>
                                        </p:attrNameLst>
                                      </p:cBhvr>
                                      <p:tavLst>
                                        <p:tav tm="0">
                                          <p:val>
                                            <p:strVal val="1+#ppt_h/2"/>
                                          </p:val>
                                        </p:tav>
                                        <p:tav tm="100000">
                                          <p:val>
                                            <p:strVal val="#ppt_y"/>
                                          </p:val>
                                        </p:tav>
                                      </p:tavLst>
                                    </p:anim>
                                  </p:childTnLst>
                                </p:cTn>
                              </p:par>
                              <p:par>
                                <p:cTn id="38" presetID="2" presetClass="entr" presetSubtype="4" decel="52000" fill="hold" nodeType="withEffect">
                                  <p:stCondLst>
                                    <p:cond delay="150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xmlns="" id="{496F7180-8BF3-4823-A595-5FB7C44AA857}"/>
              </a:ext>
            </a:extLst>
          </p:cNvPr>
          <p:cNvGrpSpPr/>
          <p:nvPr/>
        </p:nvGrpSpPr>
        <p:grpSpPr>
          <a:xfrm>
            <a:off x="550863" y="1959761"/>
            <a:ext cx="5100235" cy="4109720"/>
            <a:chOff x="550863" y="1959761"/>
            <a:chExt cx="5100235" cy="4109720"/>
          </a:xfrm>
        </p:grpSpPr>
        <p:sp>
          <p:nvSpPr>
            <p:cNvPr id="23" name="矩形: 圆角 22"/>
            <p:cNvSpPr/>
            <p:nvPr/>
          </p:nvSpPr>
          <p:spPr>
            <a:xfrm>
              <a:off x="550863" y="1959761"/>
              <a:ext cx="5100235" cy="4109720"/>
            </a:xfrm>
            <a:prstGeom prst="roundRect">
              <a:avLst>
                <a:gd name="adj" fmla="val 11846"/>
              </a:avLst>
            </a:prstGeom>
            <a:gradFill>
              <a:gsLst>
                <a:gs pos="0">
                  <a:srgbClr val="AD7231">
                    <a:lumMod val="54000"/>
                    <a:lumOff val="46000"/>
                    <a:alpha val="10000"/>
                  </a:srgbClr>
                </a:gs>
                <a:gs pos="100000">
                  <a:srgbClr val="9A5A33">
                    <a:lumMod val="86000"/>
                    <a:lumOff val="14000"/>
                    <a:alpha val="14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world-map_52611"/>
            <p:cNvSpPr>
              <a:spLocks noChangeAspect="1"/>
            </p:cNvSpPr>
            <p:nvPr/>
          </p:nvSpPr>
          <p:spPr bwMode="auto">
            <a:xfrm>
              <a:off x="1599149" y="2372418"/>
              <a:ext cx="3003662" cy="1663886"/>
            </a:xfrm>
            <a:custGeom>
              <a:avLst/>
              <a:gdLst>
                <a:gd name="connsiteX0" fmla="*/ 525459 w 605882"/>
                <a:gd name="connsiteY0" fmla="*/ 236661 h 335631"/>
                <a:gd name="connsiteX1" fmla="*/ 531211 w 605882"/>
                <a:gd name="connsiteY1" fmla="*/ 246719 h 335631"/>
                <a:gd name="connsiteX2" fmla="*/ 542715 w 605882"/>
                <a:gd name="connsiteY2" fmla="*/ 261087 h 335631"/>
                <a:gd name="connsiteX3" fmla="*/ 544153 w 605882"/>
                <a:gd name="connsiteY3" fmla="*/ 272582 h 335631"/>
                <a:gd name="connsiteX4" fmla="*/ 539839 w 605882"/>
                <a:gd name="connsiteY4" fmla="*/ 286951 h 335631"/>
                <a:gd name="connsiteX5" fmla="*/ 531211 w 605882"/>
                <a:gd name="connsiteY5" fmla="*/ 291261 h 335631"/>
                <a:gd name="connsiteX6" fmla="*/ 522583 w 605882"/>
                <a:gd name="connsiteY6" fmla="*/ 291261 h 335631"/>
                <a:gd name="connsiteX7" fmla="*/ 515393 w 605882"/>
                <a:gd name="connsiteY7" fmla="*/ 284077 h 335631"/>
                <a:gd name="connsiteX8" fmla="*/ 508204 w 605882"/>
                <a:gd name="connsiteY8" fmla="*/ 278329 h 335631"/>
                <a:gd name="connsiteX9" fmla="*/ 488072 w 605882"/>
                <a:gd name="connsiteY9" fmla="*/ 282640 h 335631"/>
                <a:gd name="connsiteX10" fmla="*/ 479444 w 605882"/>
                <a:gd name="connsiteY10" fmla="*/ 284077 h 335631"/>
                <a:gd name="connsiteX11" fmla="*/ 478006 w 605882"/>
                <a:gd name="connsiteY11" fmla="*/ 271145 h 335631"/>
                <a:gd name="connsiteX12" fmla="*/ 476568 w 605882"/>
                <a:gd name="connsiteY12" fmla="*/ 259650 h 335631"/>
                <a:gd name="connsiteX13" fmla="*/ 488072 w 605882"/>
                <a:gd name="connsiteY13" fmla="*/ 252466 h 335631"/>
                <a:gd name="connsiteX14" fmla="*/ 493824 w 605882"/>
                <a:gd name="connsiteY14" fmla="*/ 245282 h 335631"/>
                <a:gd name="connsiteX15" fmla="*/ 501014 w 605882"/>
                <a:gd name="connsiteY15" fmla="*/ 243845 h 335631"/>
                <a:gd name="connsiteX16" fmla="*/ 509642 w 605882"/>
                <a:gd name="connsiteY16" fmla="*/ 238098 h 335631"/>
                <a:gd name="connsiteX17" fmla="*/ 515393 w 605882"/>
                <a:gd name="connsiteY17" fmla="*/ 239535 h 335631"/>
                <a:gd name="connsiteX18" fmla="*/ 515393 w 605882"/>
                <a:gd name="connsiteY18" fmla="*/ 243845 h 335631"/>
                <a:gd name="connsiteX19" fmla="*/ 525459 w 605882"/>
                <a:gd name="connsiteY19" fmla="*/ 236661 h 335631"/>
                <a:gd name="connsiteX20" fmla="*/ 510755 w 605882"/>
                <a:gd name="connsiteY20" fmla="*/ 218720 h 335631"/>
                <a:gd name="connsiteX21" fmla="*/ 515433 w 605882"/>
                <a:gd name="connsiteY21" fmla="*/ 220895 h 335631"/>
                <a:gd name="connsiteX22" fmla="*/ 525509 w 605882"/>
                <a:gd name="connsiteY22" fmla="*/ 220895 h 335631"/>
                <a:gd name="connsiteX23" fmla="*/ 534145 w 605882"/>
                <a:gd name="connsiteY23" fmla="*/ 225245 h 335631"/>
                <a:gd name="connsiteX24" fmla="*/ 537023 w 605882"/>
                <a:gd name="connsiteY24" fmla="*/ 228145 h 335631"/>
                <a:gd name="connsiteX25" fmla="*/ 539902 w 605882"/>
                <a:gd name="connsiteY25" fmla="*/ 233946 h 335631"/>
                <a:gd name="connsiteX26" fmla="*/ 534145 w 605882"/>
                <a:gd name="connsiteY26" fmla="*/ 235396 h 335631"/>
                <a:gd name="connsiteX27" fmla="*/ 525509 w 605882"/>
                <a:gd name="connsiteY27" fmla="*/ 233946 h 335631"/>
                <a:gd name="connsiteX28" fmla="*/ 516872 w 605882"/>
                <a:gd name="connsiteY28" fmla="*/ 229596 h 335631"/>
                <a:gd name="connsiteX29" fmla="*/ 516872 w 605882"/>
                <a:gd name="connsiteY29" fmla="*/ 225245 h 335631"/>
                <a:gd name="connsiteX30" fmla="*/ 508236 w 605882"/>
                <a:gd name="connsiteY30" fmla="*/ 220895 h 335631"/>
                <a:gd name="connsiteX31" fmla="*/ 510755 w 605882"/>
                <a:gd name="connsiteY31" fmla="*/ 218720 h 335631"/>
                <a:gd name="connsiteX32" fmla="*/ 447040 w 605882"/>
                <a:gd name="connsiteY32" fmla="*/ 207794 h 335631"/>
                <a:gd name="connsiteX33" fmla="*/ 452243 w 605882"/>
                <a:gd name="connsiteY33" fmla="*/ 210841 h 335631"/>
                <a:gd name="connsiteX34" fmla="*/ 462290 w 605882"/>
                <a:gd name="connsiteY34" fmla="*/ 219446 h 335631"/>
                <a:gd name="connsiteX35" fmla="*/ 468031 w 605882"/>
                <a:gd name="connsiteY35" fmla="*/ 215144 h 335631"/>
                <a:gd name="connsiteX36" fmla="*/ 476643 w 605882"/>
                <a:gd name="connsiteY36" fmla="*/ 210841 h 335631"/>
                <a:gd name="connsiteX37" fmla="*/ 480949 w 605882"/>
                <a:gd name="connsiteY37" fmla="*/ 213710 h 335631"/>
                <a:gd name="connsiteX38" fmla="*/ 479514 w 605882"/>
                <a:gd name="connsiteY38" fmla="*/ 220880 h 335631"/>
                <a:gd name="connsiteX39" fmla="*/ 486690 w 605882"/>
                <a:gd name="connsiteY39" fmla="*/ 216578 h 335631"/>
                <a:gd name="connsiteX40" fmla="*/ 493867 w 605882"/>
                <a:gd name="connsiteY40" fmla="*/ 216578 h 335631"/>
                <a:gd name="connsiteX41" fmla="*/ 495302 w 605882"/>
                <a:gd name="connsiteY41" fmla="*/ 225182 h 335631"/>
                <a:gd name="connsiteX42" fmla="*/ 489561 w 605882"/>
                <a:gd name="connsiteY42" fmla="*/ 229485 h 335631"/>
                <a:gd name="connsiteX43" fmla="*/ 482384 w 605882"/>
                <a:gd name="connsiteY43" fmla="*/ 229485 h 335631"/>
                <a:gd name="connsiteX44" fmla="*/ 479514 w 605882"/>
                <a:gd name="connsiteY44" fmla="*/ 232353 h 335631"/>
                <a:gd name="connsiteX45" fmla="*/ 469467 w 605882"/>
                <a:gd name="connsiteY45" fmla="*/ 229485 h 335631"/>
                <a:gd name="connsiteX46" fmla="*/ 462290 w 605882"/>
                <a:gd name="connsiteY46" fmla="*/ 229485 h 335631"/>
                <a:gd name="connsiteX47" fmla="*/ 455114 w 605882"/>
                <a:gd name="connsiteY47" fmla="*/ 223748 h 335631"/>
                <a:gd name="connsiteX48" fmla="*/ 445067 w 605882"/>
                <a:gd name="connsiteY48" fmla="*/ 207973 h 335631"/>
                <a:gd name="connsiteX49" fmla="*/ 447040 w 605882"/>
                <a:gd name="connsiteY49" fmla="*/ 207794 h 335631"/>
                <a:gd name="connsiteX50" fmla="*/ 526863 w 605882"/>
                <a:gd name="connsiteY50" fmla="*/ 122827 h 335631"/>
                <a:gd name="connsiteX51" fmla="*/ 528297 w 605882"/>
                <a:gd name="connsiteY51" fmla="*/ 123544 h 335631"/>
                <a:gd name="connsiteX52" fmla="*/ 529731 w 605882"/>
                <a:gd name="connsiteY52" fmla="*/ 132142 h 335631"/>
                <a:gd name="connsiteX53" fmla="*/ 525429 w 605882"/>
                <a:gd name="connsiteY53" fmla="*/ 139307 h 335631"/>
                <a:gd name="connsiteX54" fmla="*/ 521126 w 605882"/>
                <a:gd name="connsiteY54" fmla="*/ 150772 h 335631"/>
                <a:gd name="connsiteX55" fmla="*/ 503917 w 605882"/>
                <a:gd name="connsiteY55" fmla="*/ 159370 h 335631"/>
                <a:gd name="connsiteX56" fmla="*/ 508219 w 605882"/>
                <a:gd name="connsiteY56" fmla="*/ 152205 h 335631"/>
                <a:gd name="connsiteX57" fmla="*/ 516824 w 605882"/>
                <a:gd name="connsiteY57" fmla="*/ 145039 h 335631"/>
                <a:gd name="connsiteX58" fmla="*/ 521126 w 605882"/>
                <a:gd name="connsiteY58" fmla="*/ 136441 h 335631"/>
                <a:gd name="connsiteX59" fmla="*/ 525429 w 605882"/>
                <a:gd name="connsiteY59" fmla="*/ 126410 h 335631"/>
                <a:gd name="connsiteX60" fmla="*/ 526863 w 605882"/>
                <a:gd name="connsiteY60" fmla="*/ 122827 h 335631"/>
                <a:gd name="connsiteX61" fmla="*/ 15955 w 605882"/>
                <a:gd name="connsiteY61" fmla="*/ 36130 h 335631"/>
                <a:gd name="connsiteX62" fmla="*/ 26006 w 605882"/>
                <a:gd name="connsiteY62" fmla="*/ 36130 h 335631"/>
                <a:gd name="connsiteX63" fmla="*/ 34621 w 605882"/>
                <a:gd name="connsiteY63" fmla="*/ 38996 h 335631"/>
                <a:gd name="connsiteX64" fmla="*/ 51850 w 605882"/>
                <a:gd name="connsiteY64" fmla="*/ 44728 h 335631"/>
                <a:gd name="connsiteX65" fmla="*/ 60465 w 605882"/>
                <a:gd name="connsiteY65" fmla="*/ 41862 h 335631"/>
                <a:gd name="connsiteX66" fmla="*/ 73387 w 605882"/>
                <a:gd name="connsiteY66" fmla="*/ 41862 h 335631"/>
                <a:gd name="connsiteX67" fmla="*/ 80566 w 605882"/>
                <a:gd name="connsiteY67" fmla="*/ 43295 h 335631"/>
                <a:gd name="connsiteX68" fmla="*/ 113589 w 605882"/>
                <a:gd name="connsiteY68" fmla="*/ 47594 h 335631"/>
                <a:gd name="connsiteX69" fmla="*/ 123640 w 605882"/>
                <a:gd name="connsiteY69" fmla="*/ 47594 h 335631"/>
                <a:gd name="connsiteX70" fmla="*/ 137998 w 605882"/>
                <a:gd name="connsiteY70" fmla="*/ 41862 h 335631"/>
                <a:gd name="connsiteX71" fmla="*/ 146613 w 605882"/>
                <a:gd name="connsiteY71" fmla="*/ 56192 h 335631"/>
                <a:gd name="connsiteX72" fmla="*/ 143741 w 605882"/>
                <a:gd name="connsiteY72" fmla="*/ 63357 h 335631"/>
                <a:gd name="connsiteX73" fmla="*/ 146613 w 605882"/>
                <a:gd name="connsiteY73" fmla="*/ 69089 h 335631"/>
                <a:gd name="connsiteX74" fmla="*/ 142305 w 605882"/>
                <a:gd name="connsiteY74" fmla="*/ 71955 h 335631"/>
                <a:gd name="connsiteX75" fmla="*/ 135126 w 605882"/>
                <a:gd name="connsiteY75" fmla="*/ 71955 h 335631"/>
                <a:gd name="connsiteX76" fmla="*/ 127947 w 605882"/>
                <a:gd name="connsiteY76" fmla="*/ 74821 h 335631"/>
                <a:gd name="connsiteX77" fmla="*/ 123640 w 605882"/>
                <a:gd name="connsiteY77" fmla="*/ 86286 h 335631"/>
                <a:gd name="connsiteX78" fmla="*/ 129383 w 605882"/>
                <a:gd name="connsiteY78" fmla="*/ 93451 h 335631"/>
                <a:gd name="connsiteX79" fmla="*/ 140869 w 605882"/>
                <a:gd name="connsiteY79" fmla="*/ 99183 h 335631"/>
                <a:gd name="connsiteX80" fmla="*/ 145177 w 605882"/>
                <a:gd name="connsiteY80" fmla="*/ 106348 h 335631"/>
                <a:gd name="connsiteX81" fmla="*/ 148048 w 605882"/>
                <a:gd name="connsiteY81" fmla="*/ 109214 h 335631"/>
                <a:gd name="connsiteX82" fmla="*/ 150920 w 605882"/>
                <a:gd name="connsiteY82" fmla="*/ 99183 h 335631"/>
                <a:gd name="connsiteX83" fmla="*/ 149484 w 605882"/>
                <a:gd name="connsiteY83" fmla="*/ 90585 h 335631"/>
                <a:gd name="connsiteX84" fmla="*/ 150920 w 605882"/>
                <a:gd name="connsiteY84" fmla="*/ 77687 h 335631"/>
                <a:gd name="connsiteX85" fmla="*/ 156663 w 605882"/>
                <a:gd name="connsiteY85" fmla="*/ 74821 h 335631"/>
                <a:gd name="connsiteX86" fmla="*/ 163842 w 605882"/>
                <a:gd name="connsiteY86" fmla="*/ 77687 h 335631"/>
                <a:gd name="connsiteX87" fmla="*/ 168149 w 605882"/>
                <a:gd name="connsiteY87" fmla="*/ 84853 h 335631"/>
                <a:gd name="connsiteX88" fmla="*/ 173893 w 605882"/>
                <a:gd name="connsiteY88" fmla="*/ 80553 h 335631"/>
                <a:gd name="connsiteX89" fmla="*/ 179636 w 605882"/>
                <a:gd name="connsiteY89" fmla="*/ 86286 h 335631"/>
                <a:gd name="connsiteX90" fmla="*/ 186815 w 605882"/>
                <a:gd name="connsiteY90" fmla="*/ 97750 h 335631"/>
                <a:gd name="connsiteX91" fmla="*/ 195429 w 605882"/>
                <a:gd name="connsiteY91" fmla="*/ 119245 h 335631"/>
                <a:gd name="connsiteX92" fmla="*/ 193994 w 605882"/>
                <a:gd name="connsiteY92" fmla="*/ 123544 h 335631"/>
                <a:gd name="connsiteX93" fmla="*/ 181072 w 605882"/>
                <a:gd name="connsiteY93" fmla="*/ 127843 h 335631"/>
                <a:gd name="connsiteX94" fmla="*/ 171021 w 605882"/>
                <a:gd name="connsiteY94" fmla="*/ 133575 h 335631"/>
                <a:gd name="connsiteX95" fmla="*/ 163842 w 605882"/>
                <a:gd name="connsiteY95" fmla="*/ 139307 h 335631"/>
                <a:gd name="connsiteX96" fmla="*/ 156663 w 605882"/>
                <a:gd name="connsiteY96" fmla="*/ 149338 h 335631"/>
                <a:gd name="connsiteX97" fmla="*/ 148048 w 605882"/>
                <a:gd name="connsiteY97" fmla="*/ 162236 h 335631"/>
                <a:gd name="connsiteX98" fmla="*/ 145177 w 605882"/>
                <a:gd name="connsiteY98" fmla="*/ 170834 h 335631"/>
                <a:gd name="connsiteX99" fmla="*/ 139434 w 605882"/>
                <a:gd name="connsiteY99" fmla="*/ 163669 h 335631"/>
                <a:gd name="connsiteX100" fmla="*/ 123640 w 605882"/>
                <a:gd name="connsiteY100" fmla="*/ 162236 h 335631"/>
                <a:gd name="connsiteX101" fmla="*/ 122204 w 605882"/>
                <a:gd name="connsiteY101" fmla="*/ 180865 h 335631"/>
                <a:gd name="connsiteX102" fmla="*/ 132255 w 605882"/>
                <a:gd name="connsiteY102" fmla="*/ 175133 h 335631"/>
                <a:gd name="connsiteX103" fmla="*/ 136562 w 605882"/>
                <a:gd name="connsiteY103" fmla="*/ 179432 h 335631"/>
                <a:gd name="connsiteX104" fmla="*/ 137998 w 605882"/>
                <a:gd name="connsiteY104" fmla="*/ 188030 h 335631"/>
                <a:gd name="connsiteX105" fmla="*/ 145177 w 605882"/>
                <a:gd name="connsiteY105" fmla="*/ 193762 h 335631"/>
                <a:gd name="connsiteX106" fmla="*/ 156663 w 605882"/>
                <a:gd name="connsiteY106" fmla="*/ 193762 h 335631"/>
                <a:gd name="connsiteX107" fmla="*/ 181072 w 605882"/>
                <a:gd name="connsiteY107" fmla="*/ 198061 h 335631"/>
                <a:gd name="connsiteX108" fmla="*/ 192558 w 605882"/>
                <a:gd name="connsiteY108" fmla="*/ 203793 h 335631"/>
                <a:gd name="connsiteX109" fmla="*/ 206916 w 605882"/>
                <a:gd name="connsiteY109" fmla="*/ 218123 h 335631"/>
                <a:gd name="connsiteX110" fmla="*/ 228453 w 605882"/>
                <a:gd name="connsiteY110" fmla="*/ 223855 h 335631"/>
                <a:gd name="connsiteX111" fmla="*/ 224145 w 605882"/>
                <a:gd name="connsiteY111" fmla="*/ 248217 h 335631"/>
                <a:gd name="connsiteX112" fmla="*/ 214095 w 605882"/>
                <a:gd name="connsiteY112" fmla="*/ 261114 h 335631"/>
                <a:gd name="connsiteX113" fmla="*/ 191122 w 605882"/>
                <a:gd name="connsiteY113" fmla="*/ 288342 h 335631"/>
                <a:gd name="connsiteX114" fmla="*/ 176764 w 605882"/>
                <a:gd name="connsiteY114" fmla="*/ 302672 h 335631"/>
                <a:gd name="connsiteX115" fmla="*/ 173893 w 605882"/>
                <a:gd name="connsiteY115" fmla="*/ 311270 h 335631"/>
                <a:gd name="connsiteX116" fmla="*/ 173893 w 605882"/>
                <a:gd name="connsiteY116" fmla="*/ 319868 h 335631"/>
                <a:gd name="connsiteX117" fmla="*/ 173893 w 605882"/>
                <a:gd name="connsiteY117" fmla="*/ 331332 h 335631"/>
                <a:gd name="connsiteX118" fmla="*/ 173893 w 605882"/>
                <a:gd name="connsiteY118" fmla="*/ 335631 h 335631"/>
                <a:gd name="connsiteX119" fmla="*/ 159535 w 605882"/>
                <a:gd name="connsiteY119" fmla="*/ 327033 h 335631"/>
                <a:gd name="connsiteX120" fmla="*/ 159535 w 605882"/>
                <a:gd name="connsiteY120" fmla="*/ 295507 h 335631"/>
                <a:gd name="connsiteX121" fmla="*/ 163842 w 605882"/>
                <a:gd name="connsiteY121" fmla="*/ 259681 h 335631"/>
                <a:gd name="connsiteX122" fmla="*/ 158099 w 605882"/>
                <a:gd name="connsiteY122" fmla="*/ 246784 h 335631"/>
                <a:gd name="connsiteX123" fmla="*/ 146613 w 605882"/>
                <a:gd name="connsiteY123" fmla="*/ 228154 h 335631"/>
                <a:gd name="connsiteX124" fmla="*/ 148048 w 605882"/>
                <a:gd name="connsiteY124" fmla="*/ 216690 h 335631"/>
                <a:gd name="connsiteX125" fmla="*/ 148048 w 605882"/>
                <a:gd name="connsiteY125" fmla="*/ 205226 h 335631"/>
                <a:gd name="connsiteX126" fmla="*/ 136562 w 605882"/>
                <a:gd name="connsiteY126" fmla="*/ 196628 h 335631"/>
                <a:gd name="connsiteX127" fmla="*/ 127947 w 605882"/>
                <a:gd name="connsiteY127" fmla="*/ 190896 h 335631"/>
                <a:gd name="connsiteX128" fmla="*/ 113589 w 605882"/>
                <a:gd name="connsiteY128" fmla="*/ 186597 h 335631"/>
                <a:gd name="connsiteX129" fmla="*/ 99231 w 605882"/>
                <a:gd name="connsiteY129" fmla="*/ 172267 h 335631"/>
                <a:gd name="connsiteX130" fmla="*/ 97796 w 605882"/>
                <a:gd name="connsiteY130" fmla="*/ 177999 h 335631"/>
                <a:gd name="connsiteX131" fmla="*/ 80566 w 605882"/>
                <a:gd name="connsiteY131" fmla="*/ 155070 h 335631"/>
                <a:gd name="connsiteX132" fmla="*/ 71951 w 605882"/>
                <a:gd name="connsiteY132" fmla="*/ 123544 h 335631"/>
                <a:gd name="connsiteX133" fmla="*/ 57593 w 605882"/>
                <a:gd name="connsiteY133" fmla="*/ 102049 h 335631"/>
                <a:gd name="connsiteX134" fmla="*/ 46107 w 605882"/>
                <a:gd name="connsiteY134" fmla="*/ 87719 h 335631"/>
                <a:gd name="connsiteX135" fmla="*/ 30313 w 605882"/>
                <a:gd name="connsiteY135" fmla="*/ 86286 h 335631"/>
                <a:gd name="connsiteX136" fmla="*/ 8777 w 605882"/>
                <a:gd name="connsiteY136" fmla="*/ 86286 h 335631"/>
                <a:gd name="connsiteX137" fmla="*/ 162 w 605882"/>
                <a:gd name="connsiteY137" fmla="*/ 63357 h 335631"/>
                <a:gd name="connsiteX138" fmla="*/ 4469 w 605882"/>
                <a:gd name="connsiteY138" fmla="*/ 50460 h 335631"/>
                <a:gd name="connsiteX139" fmla="*/ 7341 w 605882"/>
                <a:gd name="connsiteY139" fmla="*/ 43295 h 335631"/>
                <a:gd name="connsiteX140" fmla="*/ 15955 w 605882"/>
                <a:gd name="connsiteY140" fmla="*/ 36130 h 335631"/>
                <a:gd name="connsiteX141" fmla="*/ 186781 w 605882"/>
                <a:gd name="connsiteY141" fmla="*/ 10328 h 335631"/>
                <a:gd name="connsiteX142" fmla="*/ 257129 w 605882"/>
                <a:gd name="connsiteY142" fmla="*/ 10328 h 335631"/>
                <a:gd name="connsiteX143" fmla="*/ 249951 w 605882"/>
                <a:gd name="connsiteY143" fmla="*/ 21790 h 335631"/>
                <a:gd name="connsiteX144" fmla="*/ 251386 w 605882"/>
                <a:gd name="connsiteY144" fmla="*/ 36117 h 335631"/>
                <a:gd name="connsiteX145" fmla="*/ 245644 w 605882"/>
                <a:gd name="connsiteY145" fmla="*/ 47579 h 335631"/>
                <a:gd name="connsiteX146" fmla="*/ 222673 w 605882"/>
                <a:gd name="connsiteY146" fmla="*/ 63340 h 335631"/>
                <a:gd name="connsiteX147" fmla="*/ 215494 w 605882"/>
                <a:gd name="connsiteY147" fmla="*/ 76234 h 335631"/>
                <a:gd name="connsiteX148" fmla="*/ 211187 w 605882"/>
                <a:gd name="connsiteY148" fmla="*/ 89129 h 335631"/>
                <a:gd name="connsiteX149" fmla="*/ 205445 w 605882"/>
                <a:gd name="connsiteY149" fmla="*/ 84831 h 335631"/>
                <a:gd name="connsiteX150" fmla="*/ 195395 w 605882"/>
                <a:gd name="connsiteY150" fmla="*/ 66205 h 335631"/>
                <a:gd name="connsiteX151" fmla="*/ 192524 w 605882"/>
                <a:gd name="connsiteY151" fmla="*/ 49012 h 335631"/>
                <a:gd name="connsiteX152" fmla="*/ 192524 w 605882"/>
                <a:gd name="connsiteY152" fmla="*/ 38983 h 335631"/>
                <a:gd name="connsiteX153" fmla="*/ 189652 w 605882"/>
                <a:gd name="connsiteY153" fmla="*/ 33252 h 335631"/>
                <a:gd name="connsiteX154" fmla="*/ 186781 w 605882"/>
                <a:gd name="connsiteY154" fmla="*/ 10328 h 335631"/>
                <a:gd name="connsiteX155" fmla="*/ 465186 w 605882"/>
                <a:gd name="connsiteY155" fmla="*/ 321 h 335631"/>
                <a:gd name="connsiteX156" fmla="*/ 492463 w 605882"/>
                <a:gd name="connsiteY156" fmla="*/ 17521 h 335631"/>
                <a:gd name="connsiteX157" fmla="*/ 522613 w 605882"/>
                <a:gd name="connsiteY157" fmla="*/ 24688 h 335631"/>
                <a:gd name="connsiteX158" fmla="*/ 549891 w 605882"/>
                <a:gd name="connsiteY158" fmla="*/ 31855 h 335631"/>
                <a:gd name="connsiteX159" fmla="*/ 571426 w 605882"/>
                <a:gd name="connsiteY159" fmla="*/ 36156 h 335631"/>
                <a:gd name="connsiteX160" fmla="*/ 595832 w 605882"/>
                <a:gd name="connsiteY160" fmla="*/ 49056 h 335631"/>
                <a:gd name="connsiteX161" fmla="*/ 605882 w 605882"/>
                <a:gd name="connsiteY161" fmla="*/ 59090 h 335631"/>
                <a:gd name="connsiteX162" fmla="*/ 600139 w 605882"/>
                <a:gd name="connsiteY162" fmla="*/ 67690 h 335631"/>
                <a:gd name="connsiteX163" fmla="*/ 590090 w 605882"/>
                <a:gd name="connsiteY163" fmla="*/ 64824 h 335631"/>
                <a:gd name="connsiteX164" fmla="*/ 587218 w 605882"/>
                <a:gd name="connsiteY164" fmla="*/ 73424 h 335631"/>
                <a:gd name="connsiteX165" fmla="*/ 565683 w 605882"/>
                <a:gd name="connsiteY165" fmla="*/ 86325 h 335631"/>
                <a:gd name="connsiteX166" fmla="*/ 561376 w 605882"/>
                <a:gd name="connsiteY166" fmla="*/ 92058 h 335631"/>
                <a:gd name="connsiteX167" fmla="*/ 555633 w 605882"/>
                <a:gd name="connsiteY167" fmla="*/ 102092 h 335631"/>
                <a:gd name="connsiteX168" fmla="*/ 547019 w 605882"/>
                <a:gd name="connsiteY168" fmla="*/ 116426 h 335631"/>
                <a:gd name="connsiteX169" fmla="*/ 544148 w 605882"/>
                <a:gd name="connsiteY169" fmla="*/ 107826 h 335631"/>
                <a:gd name="connsiteX170" fmla="*/ 534098 w 605882"/>
                <a:gd name="connsiteY170" fmla="*/ 89191 h 335631"/>
                <a:gd name="connsiteX171" fmla="*/ 521177 w 605882"/>
                <a:gd name="connsiteY171" fmla="*/ 99225 h 335631"/>
                <a:gd name="connsiteX172" fmla="*/ 525484 w 605882"/>
                <a:gd name="connsiteY172" fmla="*/ 106392 h 335631"/>
                <a:gd name="connsiteX173" fmla="*/ 522613 w 605882"/>
                <a:gd name="connsiteY173" fmla="*/ 117859 h 335631"/>
                <a:gd name="connsiteX174" fmla="*/ 506820 w 605882"/>
                <a:gd name="connsiteY174" fmla="*/ 137927 h 335631"/>
                <a:gd name="connsiteX175" fmla="*/ 505385 w 605882"/>
                <a:gd name="connsiteY175" fmla="*/ 149394 h 335631"/>
                <a:gd name="connsiteX176" fmla="*/ 496771 w 605882"/>
                <a:gd name="connsiteY176" fmla="*/ 153694 h 335631"/>
                <a:gd name="connsiteX177" fmla="*/ 495335 w 605882"/>
                <a:gd name="connsiteY177" fmla="*/ 142227 h 335631"/>
                <a:gd name="connsiteX178" fmla="*/ 486721 w 605882"/>
                <a:gd name="connsiteY178" fmla="*/ 149394 h 335631"/>
                <a:gd name="connsiteX179" fmla="*/ 489592 w 605882"/>
                <a:gd name="connsiteY179" fmla="*/ 168028 h 335631"/>
                <a:gd name="connsiteX180" fmla="*/ 470928 w 605882"/>
                <a:gd name="connsiteY180" fmla="*/ 179496 h 335631"/>
                <a:gd name="connsiteX181" fmla="*/ 469493 w 605882"/>
                <a:gd name="connsiteY181" fmla="*/ 190963 h 335631"/>
                <a:gd name="connsiteX182" fmla="*/ 462314 w 605882"/>
                <a:gd name="connsiteY182" fmla="*/ 200997 h 335631"/>
                <a:gd name="connsiteX183" fmla="*/ 456572 w 605882"/>
                <a:gd name="connsiteY183" fmla="*/ 198130 h 335631"/>
                <a:gd name="connsiteX184" fmla="*/ 450829 w 605882"/>
                <a:gd name="connsiteY184" fmla="*/ 203863 h 335631"/>
                <a:gd name="connsiteX185" fmla="*/ 449393 w 605882"/>
                <a:gd name="connsiteY185" fmla="*/ 193830 h 335631"/>
                <a:gd name="connsiteX186" fmla="*/ 436472 w 605882"/>
                <a:gd name="connsiteY186" fmla="*/ 179496 h 335631"/>
                <a:gd name="connsiteX187" fmla="*/ 430729 w 605882"/>
                <a:gd name="connsiteY187" fmla="*/ 183796 h 335631"/>
                <a:gd name="connsiteX188" fmla="*/ 419244 w 605882"/>
                <a:gd name="connsiteY188" fmla="*/ 202430 h 335631"/>
                <a:gd name="connsiteX189" fmla="*/ 413501 w 605882"/>
                <a:gd name="connsiteY189" fmla="*/ 205297 h 335631"/>
                <a:gd name="connsiteX190" fmla="*/ 402016 w 605882"/>
                <a:gd name="connsiteY190" fmla="*/ 180929 h 335631"/>
                <a:gd name="connsiteX191" fmla="*/ 384788 w 605882"/>
                <a:gd name="connsiteY191" fmla="*/ 172329 h 335631"/>
                <a:gd name="connsiteX192" fmla="*/ 373302 w 605882"/>
                <a:gd name="connsiteY192" fmla="*/ 166595 h 335631"/>
                <a:gd name="connsiteX193" fmla="*/ 367560 w 605882"/>
                <a:gd name="connsiteY193" fmla="*/ 166595 h 335631"/>
                <a:gd name="connsiteX194" fmla="*/ 376174 w 605882"/>
                <a:gd name="connsiteY194" fmla="*/ 172329 h 335631"/>
                <a:gd name="connsiteX195" fmla="*/ 381916 w 605882"/>
                <a:gd name="connsiteY195" fmla="*/ 180929 h 335631"/>
                <a:gd name="connsiteX196" fmla="*/ 364688 w 605882"/>
                <a:gd name="connsiteY196" fmla="*/ 190963 h 335631"/>
                <a:gd name="connsiteX197" fmla="*/ 350331 w 605882"/>
                <a:gd name="connsiteY197" fmla="*/ 176629 h 335631"/>
                <a:gd name="connsiteX198" fmla="*/ 344589 w 605882"/>
                <a:gd name="connsiteY198" fmla="*/ 173762 h 335631"/>
                <a:gd name="connsiteX199" fmla="*/ 353203 w 605882"/>
                <a:gd name="connsiteY199" fmla="*/ 189529 h 335631"/>
                <a:gd name="connsiteX200" fmla="*/ 368995 w 605882"/>
                <a:gd name="connsiteY200" fmla="*/ 195263 h 335631"/>
                <a:gd name="connsiteX201" fmla="*/ 370431 w 605882"/>
                <a:gd name="connsiteY201" fmla="*/ 200997 h 335631"/>
                <a:gd name="connsiteX202" fmla="*/ 354638 w 605882"/>
                <a:gd name="connsiteY202" fmla="*/ 223931 h 335631"/>
                <a:gd name="connsiteX203" fmla="*/ 353203 w 605882"/>
                <a:gd name="connsiteY203" fmla="*/ 245432 h 335631"/>
                <a:gd name="connsiteX204" fmla="*/ 343153 w 605882"/>
                <a:gd name="connsiteY204" fmla="*/ 255466 h 335631"/>
                <a:gd name="connsiteX205" fmla="*/ 335975 w 605882"/>
                <a:gd name="connsiteY205" fmla="*/ 274100 h 335631"/>
                <a:gd name="connsiteX206" fmla="*/ 318746 w 605882"/>
                <a:gd name="connsiteY206" fmla="*/ 284134 h 335631"/>
                <a:gd name="connsiteX207" fmla="*/ 311568 w 605882"/>
                <a:gd name="connsiteY207" fmla="*/ 271234 h 335631"/>
                <a:gd name="connsiteX208" fmla="*/ 301518 w 605882"/>
                <a:gd name="connsiteY208" fmla="*/ 225364 h 335631"/>
                <a:gd name="connsiteX209" fmla="*/ 298647 w 605882"/>
                <a:gd name="connsiteY209" fmla="*/ 213897 h 335631"/>
                <a:gd name="connsiteX210" fmla="*/ 275676 w 605882"/>
                <a:gd name="connsiteY210" fmla="*/ 209597 h 335631"/>
                <a:gd name="connsiteX211" fmla="*/ 254141 w 605882"/>
                <a:gd name="connsiteY211" fmla="*/ 180929 h 335631"/>
                <a:gd name="connsiteX212" fmla="*/ 269933 w 605882"/>
                <a:gd name="connsiteY212" fmla="*/ 155128 h 335631"/>
                <a:gd name="connsiteX213" fmla="*/ 277112 w 605882"/>
                <a:gd name="connsiteY213" fmla="*/ 150828 h 335631"/>
                <a:gd name="connsiteX214" fmla="*/ 304390 w 605882"/>
                <a:gd name="connsiteY214" fmla="*/ 147961 h 335631"/>
                <a:gd name="connsiteX215" fmla="*/ 314439 w 605882"/>
                <a:gd name="connsiteY215" fmla="*/ 157995 h 335631"/>
                <a:gd name="connsiteX216" fmla="*/ 330232 w 605882"/>
                <a:gd name="connsiteY216" fmla="*/ 157995 h 335631"/>
                <a:gd name="connsiteX217" fmla="*/ 341717 w 605882"/>
                <a:gd name="connsiteY217" fmla="*/ 156561 h 335631"/>
                <a:gd name="connsiteX218" fmla="*/ 341717 w 605882"/>
                <a:gd name="connsiteY218" fmla="*/ 147961 h 335631"/>
                <a:gd name="connsiteX219" fmla="*/ 330232 w 605882"/>
                <a:gd name="connsiteY219" fmla="*/ 145094 h 335631"/>
                <a:gd name="connsiteX220" fmla="*/ 325925 w 605882"/>
                <a:gd name="connsiteY220" fmla="*/ 145094 h 335631"/>
                <a:gd name="connsiteX221" fmla="*/ 320182 w 605882"/>
                <a:gd name="connsiteY221" fmla="*/ 145094 h 335631"/>
                <a:gd name="connsiteX222" fmla="*/ 315875 w 605882"/>
                <a:gd name="connsiteY222" fmla="*/ 142227 h 335631"/>
                <a:gd name="connsiteX223" fmla="*/ 308697 w 605882"/>
                <a:gd name="connsiteY223" fmla="*/ 146527 h 335631"/>
                <a:gd name="connsiteX224" fmla="*/ 308697 w 605882"/>
                <a:gd name="connsiteY224" fmla="*/ 140794 h 335631"/>
                <a:gd name="connsiteX225" fmla="*/ 294340 w 605882"/>
                <a:gd name="connsiteY225" fmla="*/ 132193 h 335631"/>
                <a:gd name="connsiteX226" fmla="*/ 287162 w 605882"/>
                <a:gd name="connsiteY226" fmla="*/ 140794 h 335631"/>
                <a:gd name="connsiteX227" fmla="*/ 274240 w 605882"/>
                <a:gd name="connsiteY227" fmla="*/ 149394 h 335631"/>
                <a:gd name="connsiteX228" fmla="*/ 267062 w 605882"/>
                <a:gd name="connsiteY228" fmla="*/ 143661 h 335631"/>
                <a:gd name="connsiteX229" fmla="*/ 268498 w 605882"/>
                <a:gd name="connsiteY229" fmla="*/ 133627 h 335631"/>
                <a:gd name="connsiteX230" fmla="*/ 279983 w 605882"/>
                <a:gd name="connsiteY230" fmla="*/ 130760 h 335631"/>
                <a:gd name="connsiteX231" fmla="*/ 277112 w 605882"/>
                <a:gd name="connsiteY231" fmla="*/ 120726 h 335631"/>
                <a:gd name="connsiteX232" fmla="*/ 282855 w 605882"/>
                <a:gd name="connsiteY232" fmla="*/ 116426 h 335631"/>
                <a:gd name="connsiteX233" fmla="*/ 295776 w 605882"/>
                <a:gd name="connsiteY233" fmla="*/ 106392 h 335631"/>
                <a:gd name="connsiteX234" fmla="*/ 300083 w 605882"/>
                <a:gd name="connsiteY234" fmla="*/ 102092 h 335631"/>
                <a:gd name="connsiteX235" fmla="*/ 313004 w 605882"/>
                <a:gd name="connsiteY235" fmla="*/ 104959 h 335631"/>
                <a:gd name="connsiteX236" fmla="*/ 321618 w 605882"/>
                <a:gd name="connsiteY236" fmla="*/ 94925 h 335631"/>
                <a:gd name="connsiteX237" fmla="*/ 318746 w 605882"/>
                <a:gd name="connsiteY237" fmla="*/ 87758 h 335631"/>
                <a:gd name="connsiteX238" fmla="*/ 313004 w 605882"/>
                <a:gd name="connsiteY238" fmla="*/ 96358 h 335631"/>
                <a:gd name="connsiteX239" fmla="*/ 304390 w 605882"/>
                <a:gd name="connsiteY239" fmla="*/ 96358 h 335631"/>
                <a:gd name="connsiteX240" fmla="*/ 301518 w 605882"/>
                <a:gd name="connsiteY240" fmla="*/ 89191 h 335631"/>
                <a:gd name="connsiteX241" fmla="*/ 292904 w 605882"/>
                <a:gd name="connsiteY241" fmla="*/ 80591 h 335631"/>
                <a:gd name="connsiteX242" fmla="*/ 304390 w 605882"/>
                <a:gd name="connsiteY242" fmla="*/ 60523 h 335631"/>
                <a:gd name="connsiteX243" fmla="*/ 330232 w 605882"/>
                <a:gd name="connsiteY243" fmla="*/ 34722 h 335631"/>
                <a:gd name="connsiteX244" fmla="*/ 338846 w 605882"/>
                <a:gd name="connsiteY244" fmla="*/ 41889 h 335631"/>
                <a:gd name="connsiteX245" fmla="*/ 346024 w 605882"/>
                <a:gd name="connsiteY245" fmla="*/ 47623 h 335631"/>
                <a:gd name="connsiteX246" fmla="*/ 354638 w 605882"/>
                <a:gd name="connsiteY246" fmla="*/ 53356 h 335631"/>
                <a:gd name="connsiteX247" fmla="*/ 360381 w 605882"/>
                <a:gd name="connsiteY247" fmla="*/ 53356 h 335631"/>
                <a:gd name="connsiteX248" fmla="*/ 380481 w 605882"/>
                <a:gd name="connsiteY248" fmla="*/ 47623 h 335631"/>
                <a:gd name="connsiteX249" fmla="*/ 387659 w 605882"/>
                <a:gd name="connsiteY249" fmla="*/ 44756 h 335631"/>
                <a:gd name="connsiteX250" fmla="*/ 400580 w 605882"/>
                <a:gd name="connsiteY250" fmla="*/ 36156 h 335631"/>
                <a:gd name="connsiteX251" fmla="*/ 410630 w 605882"/>
                <a:gd name="connsiteY251" fmla="*/ 34722 h 335631"/>
                <a:gd name="connsiteX252" fmla="*/ 414937 w 605882"/>
                <a:gd name="connsiteY252" fmla="*/ 28989 h 335631"/>
                <a:gd name="connsiteX253" fmla="*/ 422115 w 605882"/>
                <a:gd name="connsiteY253" fmla="*/ 33289 h 335631"/>
                <a:gd name="connsiteX254" fmla="*/ 422115 w 605882"/>
                <a:gd name="connsiteY254" fmla="*/ 20388 h 335631"/>
                <a:gd name="connsiteX255" fmla="*/ 432165 w 605882"/>
                <a:gd name="connsiteY255" fmla="*/ 17521 h 335631"/>
                <a:gd name="connsiteX256" fmla="*/ 440779 w 605882"/>
                <a:gd name="connsiteY256" fmla="*/ 7488 h 335631"/>
                <a:gd name="connsiteX257" fmla="*/ 465186 w 605882"/>
                <a:gd name="connsiteY257" fmla="*/ 321 h 33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605882" h="335631">
                  <a:moveTo>
                    <a:pt x="525459" y="236661"/>
                  </a:moveTo>
                  <a:cubicBezTo>
                    <a:pt x="525459" y="233787"/>
                    <a:pt x="529773" y="242408"/>
                    <a:pt x="531211" y="246719"/>
                  </a:cubicBezTo>
                  <a:cubicBezTo>
                    <a:pt x="532649" y="251029"/>
                    <a:pt x="539839" y="258214"/>
                    <a:pt x="542715" y="261087"/>
                  </a:cubicBezTo>
                  <a:cubicBezTo>
                    <a:pt x="547029" y="263961"/>
                    <a:pt x="545591" y="268272"/>
                    <a:pt x="544153" y="272582"/>
                  </a:cubicBezTo>
                  <a:cubicBezTo>
                    <a:pt x="542715" y="275456"/>
                    <a:pt x="541277" y="284077"/>
                    <a:pt x="539839" y="286951"/>
                  </a:cubicBezTo>
                  <a:cubicBezTo>
                    <a:pt x="538401" y="289824"/>
                    <a:pt x="532649" y="291261"/>
                    <a:pt x="531211" y="291261"/>
                  </a:cubicBezTo>
                  <a:cubicBezTo>
                    <a:pt x="529773" y="291261"/>
                    <a:pt x="526897" y="291261"/>
                    <a:pt x="522583" y="291261"/>
                  </a:cubicBezTo>
                  <a:cubicBezTo>
                    <a:pt x="519707" y="289824"/>
                    <a:pt x="518269" y="285514"/>
                    <a:pt x="515393" y="284077"/>
                  </a:cubicBezTo>
                  <a:cubicBezTo>
                    <a:pt x="513955" y="282640"/>
                    <a:pt x="511079" y="279766"/>
                    <a:pt x="508204" y="278329"/>
                  </a:cubicBezTo>
                  <a:cubicBezTo>
                    <a:pt x="506766" y="276893"/>
                    <a:pt x="490948" y="281203"/>
                    <a:pt x="488072" y="282640"/>
                  </a:cubicBezTo>
                  <a:cubicBezTo>
                    <a:pt x="483758" y="284077"/>
                    <a:pt x="482320" y="284077"/>
                    <a:pt x="479444" y="284077"/>
                  </a:cubicBezTo>
                  <a:cubicBezTo>
                    <a:pt x="473692" y="281203"/>
                    <a:pt x="478006" y="274019"/>
                    <a:pt x="478006" y="271145"/>
                  </a:cubicBezTo>
                  <a:cubicBezTo>
                    <a:pt x="478006" y="268272"/>
                    <a:pt x="476568" y="262524"/>
                    <a:pt x="476568" y="259650"/>
                  </a:cubicBezTo>
                  <a:cubicBezTo>
                    <a:pt x="476568" y="255340"/>
                    <a:pt x="485196" y="253903"/>
                    <a:pt x="488072" y="252466"/>
                  </a:cubicBezTo>
                  <a:cubicBezTo>
                    <a:pt x="489510" y="252466"/>
                    <a:pt x="492386" y="246719"/>
                    <a:pt x="493824" y="245282"/>
                  </a:cubicBezTo>
                  <a:cubicBezTo>
                    <a:pt x="496700" y="242408"/>
                    <a:pt x="499576" y="242408"/>
                    <a:pt x="501014" y="243845"/>
                  </a:cubicBezTo>
                  <a:cubicBezTo>
                    <a:pt x="502452" y="243845"/>
                    <a:pt x="503890" y="239535"/>
                    <a:pt x="509642" y="238098"/>
                  </a:cubicBezTo>
                  <a:cubicBezTo>
                    <a:pt x="513955" y="236661"/>
                    <a:pt x="515393" y="238098"/>
                    <a:pt x="515393" y="239535"/>
                  </a:cubicBezTo>
                  <a:cubicBezTo>
                    <a:pt x="515393" y="242408"/>
                    <a:pt x="513955" y="243845"/>
                    <a:pt x="515393" y="243845"/>
                  </a:cubicBezTo>
                  <a:cubicBezTo>
                    <a:pt x="518269" y="243845"/>
                    <a:pt x="524021" y="240971"/>
                    <a:pt x="525459" y="236661"/>
                  </a:cubicBezTo>
                  <a:close/>
                  <a:moveTo>
                    <a:pt x="510755" y="218720"/>
                  </a:moveTo>
                  <a:cubicBezTo>
                    <a:pt x="512555" y="219083"/>
                    <a:pt x="514713" y="220170"/>
                    <a:pt x="515433" y="220895"/>
                  </a:cubicBezTo>
                  <a:cubicBezTo>
                    <a:pt x="516872" y="220895"/>
                    <a:pt x="521190" y="220895"/>
                    <a:pt x="525509" y="220895"/>
                  </a:cubicBezTo>
                  <a:cubicBezTo>
                    <a:pt x="531266" y="222345"/>
                    <a:pt x="529827" y="223795"/>
                    <a:pt x="534145" y="225245"/>
                  </a:cubicBezTo>
                  <a:cubicBezTo>
                    <a:pt x="538463" y="228145"/>
                    <a:pt x="537023" y="226695"/>
                    <a:pt x="537023" y="228145"/>
                  </a:cubicBezTo>
                  <a:cubicBezTo>
                    <a:pt x="537023" y="231046"/>
                    <a:pt x="538463" y="232496"/>
                    <a:pt x="539902" y="233946"/>
                  </a:cubicBezTo>
                  <a:cubicBezTo>
                    <a:pt x="539902" y="235396"/>
                    <a:pt x="537023" y="235396"/>
                    <a:pt x="534145" y="235396"/>
                  </a:cubicBezTo>
                  <a:cubicBezTo>
                    <a:pt x="531266" y="235396"/>
                    <a:pt x="529827" y="232496"/>
                    <a:pt x="525509" y="233946"/>
                  </a:cubicBezTo>
                  <a:cubicBezTo>
                    <a:pt x="522630" y="235396"/>
                    <a:pt x="519751" y="232496"/>
                    <a:pt x="516872" y="229596"/>
                  </a:cubicBezTo>
                  <a:cubicBezTo>
                    <a:pt x="513994" y="228145"/>
                    <a:pt x="518312" y="226695"/>
                    <a:pt x="516872" y="225245"/>
                  </a:cubicBezTo>
                  <a:cubicBezTo>
                    <a:pt x="515433" y="225245"/>
                    <a:pt x="509676" y="223795"/>
                    <a:pt x="508236" y="220895"/>
                  </a:cubicBezTo>
                  <a:cubicBezTo>
                    <a:pt x="507517" y="218720"/>
                    <a:pt x="508956" y="218358"/>
                    <a:pt x="510755" y="218720"/>
                  </a:cubicBezTo>
                  <a:close/>
                  <a:moveTo>
                    <a:pt x="447040" y="207794"/>
                  </a:moveTo>
                  <a:cubicBezTo>
                    <a:pt x="449014" y="209049"/>
                    <a:pt x="451526" y="210841"/>
                    <a:pt x="452243" y="210841"/>
                  </a:cubicBezTo>
                  <a:cubicBezTo>
                    <a:pt x="452243" y="210841"/>
                    <a:pt x="459420" y="216578"/>
                    <a:pt x="462290" y="219446"/>
                  </a:cubicBezTo>
                  <a:cubicBezTo>
                    <a:pt x="465161" y="222314"/>
                    <a:pt x="466596" y="218012"/>
                    <a:pt x="468031" y="215144"/>
                  </a:cubicBezTo>
                  <a:cubicBezTo>
                    <a:pt x="469467" y="212275"/>
                    <a:pt x="472337" y="213710"/>
                    <a:pt x="476643" y="210841"/>
                  </a:cubicBezTo>
                  <a:cubicBezTo>
                    <a:pt x="480949" y="209407"/>
                    <a:pt x="479514" y="212275"/>
                    <a:pt x="480949" y="213710"/>
                  </a:cubicBezTo>
                  <a:cubicBezTo>
                    <a:pt x="480949" y="216578"/>
                    <a:pt x="479514" y="219446"/>
                    <a:pt x="479514" y="220880"/>
                  </a:cubicBezTo>
                  <a:cubicBezTo>
                    <a:pt x="479514" y="222314"/>
                    <a:pt x="483820" y="219446"/>
                    <a:pt x="486690" y="216578"/>
                  </a:cubicBezTo>
                  <a:cubicBezTo>
                    <a:pt x="489561" y="213710"/>
                    <a:pt x="493867" y="213710"/>
                    <a:pt x="493867" y="216578"/>
                  </a:cubicBezTo>
                  <a:cubicBezTo>
                    <a:pt x="495302" y="219446"/>
                    <a:pt x="493867" y="222314"/>
                    <a:pt x="495302" y="225182"/>
                  </a:cubicBezTo>
                  <a:cubicBezTo>
                    <a:pt x="495302" y="228050"/>
                    <a:pt x="492431" y="228050"/>
                    <a:pt x="489561" y="229485"/>
                  </a:cubicBezTo>
                  <a:cubicBezTo>
                    <a:pt x="486690" y="230919"/>
                    <a:pt x="485255" y="229485"/>
                    <a:pt x="482384" y="229485"/>
                  </a:cubicBezTo>
                  <a:cubicBezTo>
                    <a:pt x="479514" y="228050"/>
                    <a:pt x="480949" y="230919"/>
                    <a:pt x="479514" y="232353"/>
                  </a:cubicBezTo>
                  <a:cubicBezTo>
                    <a:pt x="478078" y="233787"/>
                    <a:pt x="472337" y="230919"/>
                    <a:pt x="469467" y="229485"/>
                  </a:cubicBezTo>
                  <a:cubicBezTo>
                    <a:pt x="465161" y="226616"/>
                    <a:pt x="465161" y="228050"/>
                    <a:pt x="462290" y="229485"/>
                  </a:cubicBezTo>
                  <a:cubicBezTo>
                    <a:pt x="459420" y="230919"/>
                    <a:pt x="457984" y="226616"/>
                    <a:pt x="455114" y="223748"/>
                  </a:cubicBezTo>
                  <a:cubicBezTo>
                    <a:pt x="453678" y="220880"/>
                    <a:pt x="447937" y="212275"/>
                    <a:pt x="445067" y="207973"/>
                  </a:cubicBezTo>
                  <a:cubicBezTo>
                    <a:pt x="443632" y="205822"/>
                    <a:pt x="445067" y="206539"/>
                    <a:pt x="447040" y="207794"/>
                  </a:cubicBezTo>
                  <a:close/>
                  <a:moveTo>
                    <a:pt x="526863" y="122827"/>
                  </a:moveTo>
                  <a:cubicBezTo>
                    <a:pt x="527580" y="122111"/>
                    <a:pt x="528297" y="122111"/>
                    <a:pt x="528297" y="123544"/>
                  </a:cubicBezTo>
                  <a:cubicBezTo>
                    <a:pt x="529731" y="126410"/>
                    <a:pt x="531165" y="130709"/>
                    <a:pt x="529731" y="132142"/>
                  </a:cubicBezTo>
                  <a:cubicBezTo>
                    <a:pt x="526863" y="135008"/>
                    <a:pt x="525429" y="135008"/>
                    <a:pt x="525429" y="139307"/>
                  </a:cubicBezTo>
                  <a:cubicBezTo>
                    <a:pt x="525429" y="145039"/>
                    <a:pt x="526863" y="147906"/>
                    <a:pt x="521126" y="150772"/>
                  </a:cubicBezTo>
                  <a:cubicBezTo>
                    <a:pt x="516824" y="153638"/>
                    <a:pt x="501049" y="163669"/>
                    <a:pt x="503917" y="159370"/>
                  </a:cubicBezTo>
                  <a:cubicBezTo>
                    <a:pt x="503917" y="159370"/>
                    <a:pt x="505351" y="155071"/>
                    <a:pt x="508219" y="152205"/>
                  </a:cubicBezTo>
                  <a:cubicBezTo>
                    <a:pt x="512522" y="149339"/>
                    <a:pt x="515390" y="149339"/>
                    <a:pt x="516824" y="145039"/>
                  </a:cubicBezTo>
                  <a:cubicBezTo>
                    <a:pt x="519692" y="140740"/>
                    <a:pt x="518258" y="143606"/>
                    <a:pt x="521126" y="136441"/>
                  </a:cubicBezTo>
                  <a:cubicBezTo>
                    <a:pt x="522560" y="130709"/>
                    <a:pt x="523995" y="130709"/>
                    <a:pt x="525429" y="126410"/>
                  </a:cubicBezTo>
                  <a:cubicBezTo>
                    <a:pt x="525429" y="124977"/>
                    <a:pt x="526146" y="123544"/>
                    <a:pt x="526863" y="122827"/>
                  </a:cubicBezTo>
                  <a:close/>
                  <a:moveTo>
                    <a:pt x="15955" y="36130"/>
                  </a:moveTo>
                  <a:cubicBezTo>
                    <a:pt x="17391" y="34697"/>
                    <a:pt x="23134" y="34697"/>
                    <a:pt x="26006" y="36130"/>
                  </a:cubicBezTo>
                  <a:cubicBezTo>
                    <a:pt x="27442" y="37563"/>
                    <a:pt x="31749" y="37563"/>
                    <a:pt x="34621" y="38996"/>
                  </a:cubicBezTo>
                  <a:cubicBezTo>
                    <a:pt x="36057" y="40429"/>
                    <a:pt x="48979" y="43295"/>
                    <a:pt x="51850" y="44728"/>
                  </a:cubicBezTo>
                  <a:cubicBezTo>
                    <a:pt x="54722" y="44728"/>
                    <a:pt x="57593" y="41862"/>
                    <a:pt x="60465" y="41862"/>
                  </a:cubicBezTo>
                  <a:cubicBezTo>
                    <a:pt x="63337" y="43295"/>
                    <a:pt x="71951" y="43295"/>
                    <a:pt x="73387" y="41862"/>
                  </a:cubicBezTo>
                  <a:cubicBezTo>
                    <a:pt x="76259" y="40429"/>
                    <a:pt x="80566" y="43295"/>
                    <a:pt x="80566" y="43295"/>
                  </a:cubicBezTo>
                  <a:cubicBezTo>
                    <a:pt x="82002" y="44728"/>
                    <a:pt x="106410" y="49027"/>
                    <a:pt x="113589" y="47594"/>
                  </a:cubicBezTo>
                  <a:cubicBezTo>
                    <a:pt x="119332" y="44728"/>
                    <a:pt x="122204" y="43295"/>
                    <a:pt x="123640" y="47594"/>
                  </a:cubicBezTo>
                  <a:cubicBezTo>
                    <a:pt x="125076" y="50460"/>
                    <a:pt x="132255" y="43295"/>
                    <a:pt x="137998" y="41862"/>
                  </a:cubicBezTo>
                  <a:cubicBezTo>
                    <a:pt x="142305" y="40429"/>
                    <a:pt x="146613" y="50460"/>
                    <a:pt x="146613" y="56192"/>
                  </a:cubicBezTo>
                  <a:cubicBezTo>
                    <a:pt x="146613" y="61924"/>
                    <a:pt x="143741" y="59058"/>
                    <a:pt x="143741" y="63357"/>
                  </a:cubicBezTo>
                  <a:cubicBezTo>
                    <a:pt x="143741" y="66223"/>
                    <a:pt x="146613" y="66223"/>
                    <a:pt x="146613" y="69089"/>
                  </a:cubicBezTo>
                  <a:cubicBezTo>
                    <a:pt x="146613" y="70522"/>
                    <a:pt x="143741" y="70522"/>
                    <a:pt x="142305" y="71955"/>
                  </a:cubicBezTo>
                  <a:cubicBezTo>
                    <a:pt x="140869" y="73388"/>
                    <a:pt x="137998" y="73388"/>
                    <a:pt x="135126" y="71955"/>
                  </a:cubicBezTo>
                  <a:cubicBezTo>
                    <a:pt x="132255" y="70522"/>
                    <a:pt x="132255" y="71955"/>
                    <a:pt x="127947" y="74821"/>
                  </a:cubicBezTo>
                  <a:cubicBezTo>
                    <a:pt x="123640" y="79120"/>
                    <a:pt x="125076" y="80553"/>
                    <a:pt x="123640" y="86286"/>
                  </a:cubicBezTo>
                  <a:cubicBezTo>
                    <a:pt x="123640" y="92018"/>
                    <a:pt x="126511" y="90585"/>
                    <a:pt x="129383" y="93451"/>
                  </a:cubicBezTo>
                  <a:cubicBezTo>
                    <a:pt x="133690" y="96317"/>
                    <a:pt x="136562" y="99183"/>
                    <a:pt x="140869" y="99183"/>
                  </a:cubicBezTo>
                  <a:cubicBezTo>
                    <a:pt x="145177" y="99183"/>
                    <a:pt x="145177" y="103482"/>
                    <a:pt x="145177" y="106348"/>
                  </a:cubicBezTo>
                  <a:cubicBezTo>
                    <a:pt x="145177" y="109214"/>
                    <a:pt x="145177" y="109214"/>
                    <a:pt x="148048" y="109214"/>
                  </a:cubicBezTo>
                  <a:cubicBezTo>
                    <a:pt x="150920" y="109214"/>
                    <a:pt x="148048" y="100616"/>
                    <a:pt x="150920" y="99183"/>
                  </a:cubicBezTo>
                  <a:cubicBezTo>
                    <a:pt x="153791" y="97750"/>
                    <a:pt x="152356" y="93451"/>
                    <a:pt x="149484" y="90585"/>
                  </a:cubicBezTo>
                  <a:cubicBezTo>
                    <a:pt x="148048" y="86286"/>
                    <a:pt x="150920" y="80553"/>
                    <a:pt x="150920" y="77687"/>
                  </a:cubicBezTo>
                  <a:cubicBezTo>
                    <a:pt x="150920" y="74821"/>
                    <a:pt x="153791" y="73388"/>
                    <a:pt x="156663" y="74821"/>
                  </a:cubicBezTo>
                  <a:cubicBezTo>
                    <a:pt x="159535" y="74821"/>
                    <a:pt x="162406" y="76254"/>
                    <a:pt x="163842" y="77687"/>
                  </a:cubicBezTo>
                  <a:cubicBezTo>
                    <a:pt x="166714" y="80553"/>
                    <a:pt x="165278" y="80553"/>
                    <a:pt x="168149" y="84853"/>
                  </a:cubicBezTo>
                  <a:cubicBezTo>
                    <a:pt x="169585" y="89152"/>
                    <a:pt x="172457" y="83420"/>
                    <a:pt x="173893" y="80553"/>
                  </a:cubicBezTo>
                  <a:cubicBezTo>
                    <a:pt x="175328" y="77687"/>
                    <a:pt x="178200" y="81987"/>
                    <a:pt x="179636" y="86286"/>
                  </a:cubicBezTo>
                  <a:cubicBezTo>
                    <a:pt x="182507" y="92018"/>
                    <a:pt x="182507" y="93451"/>
                    <a:pt x="186815" y="97750"/>
                  </a:cubicBezTo>
                  <a:cubicBezTo>
                    <a:pt x="191122" y="103482"/>
                    <a:pt x="193994" y="114946"/>
                    <a:pt x="195429" y="119245"/>
                  </a:cubicBezTo>
                  <a:cubicBezTo>
                    <a:pt x="198301" y="123544"/>
                    <a:pt x="196865" y="124977"/>
                    <a:pt x="193994" y="123544"/>
                  </a:cubicBezTo>
                  <a:cubicBezTo>
                    <a:pt x="191122" y="123544"/>
                    <a:pt x="183943" y="126410"/>
                    <a:pt x="181072" y="127843"/>
                  </a:cubicBezTo>
                  <a:cubicBezTo>
                    <a:pt x="179636" y="129276"/>
                    <a:pt x="175328" y="130709"/>
                    <a:pt x="171021" y="133575"/>
                  </a:cubicBezTo>
                  <a:cubicBezTo>
                    <a:pt x="168149" y="136441"/>
                    <a:pt x="166714" y="137874"/>
                    <a:pt x="163842" y="139307"/>
                  </a:cubicBezTo>
                  <a:cubicBezTo>
                    <a:pt x="159535" y="140740"/>
                    <a:pt x="159535" y="143606"/>
                    <a:pt x="156663" y="149338"/>
                  </a:cubicBezTo>
                  <a:cubicBezTo>
                    <a:pt x="153791" y="153637"/>
                    <a:pt x="148048" y="159370"/>
                    <a:pt x="148048" y="162236"/>
                  </a:cubicBezTo>
                  <a:cubicBezTo>
                    <a:pt x="146613" y="166535"/>
                    <a:pt x="148048" y="170834"/>
                    <a:pt x="145177" y="170834"/>
                  </a:cubicBezTo>
                  <a:cubicBezTo>
                    <a:pt x="143741" y="172267"/>
                    <a:pt x="142305" y="166535"/>
                    <a:pt x="139434" y="163669"/>
                  </a:cubicBezTo>
                  <a:cubicBezTo>
                    <a:pt x="137998" y="162236"/>
                    <a:pt x="130819" y="160803"/>
                    <a:pt x="123640" y="162236"/>
                  </a:cubicBezTo>
                  <a:cubicBezTo>
                    <a:pt x="115025" y="165102"/>
                    <a:pt x="120768" y="177999"/>
                    <a:pt x="122204" y="180865"/>
                  </a:cubicBezTo>
                  <a:cubicBezTo>
                    <a:pt x="122204" y="183731"/>
                    <a:pt x="130819" y="177999"/>
                    <a:pt x="132255" y="175133"/>
                  </a:cubicBezTo>
                  <a:cubicBezTo>
                    <a:pt x="135126" y="173700"/>
                    <a:pt x="136562" y="176566"/>
                    <a:pt x="136562" y="179432"/>
                  </a:cubicBezTo>
                  <a:cubicBezTo>
                    <a:pt x="136562" y="183731"/>
                    <a:pt x="135126" y="186597"/>
                    <a:pt x="137998" y="188030"/>
                  </a:cubicBezTo>
                  <a:cubicBezTo>
                    <a:pt x="140869" y="188030"/>
                    <a:pt x="142305" y="189463"/>
                    <a:pt x="145177" y="193762"/>
                  </a:cubicBezTo>
                  <a:cubicBezTo>
                    <a:pt x="146613" y="198061"/>
                    <a:pt x="152356" y="196628"/>
                    <a:pt x="156663" y="193762"/>
                  </a:cubicBezTo>
                  <a:cubicBezTo>
                    <a:pt x="160970" y="190896"/>
                    <a:pt x="179636" y="196628"/>
                    <a:pt x="181072" y="198061"/>
                  </a:cubicBezTo>
                  <a:cubicBezTo>
                    <a:pt x="183943" y="199494"/>
                    <a:pt x="189686" y="200927"/>
                    <a:pt x="192558" y="203793"/>
                  </a:cubicBezTo>
                  <a:cubicBezTo>
                    <a:pt x="195429" y="206659"/>
                    <a:pt x="205480" y="216690"/>
                    <a:pt x="206916" y="218123"/>
                  </a:cubicBezTo>
                  <a:cubicBezTo>
                    <a:pt x="206916" y="218123"/>
                    <a:pt x="222709" y="220989"/>
                    <a:pt x="228453" y="223855"/>
                  </a:cubicBezTo>
                  <a:cubicBezTo>
                    <a:pt x="232760" y="228154"/>
                    <a:pt x="225581" y="241052"/>
                    <a:pt x="224145" y="248217"/>
                  </a:cubicBezTo>
                  <a:cubicBezTo>
                    <a:pt x="222709" y="255382"/>
                    <a:pt x="216966" y="259681"/>
                    <a:pt x="214095" y="261114"/>
                  </a:cubicBezTo>
                  <a:cubicBezTo>
                    <a:pt x="211223" y="262547"/>
                    <a:pt x="193994" y="285475"/>
                    <a:pt x="191122" y="288342"/>
                  </a:cubicBezTo>
                  <a:cubicBezTo>
                    <a:pt x="188250" y="292641"/>
                    <a:pt x="178200" y="299806"/>
                    <a:pt x="176764" y="302672"/>
                  </a:cubicBezTo>
                  <a:cubicBezTo>
                    <a:pt x="173893" y="305538"/>
                    <a:pt x="173893" y="306971"/>
                    <a:pt x="173893" y="311270"/>
                  </a:cubicBezTo>
                  <a:cubicBezTo>
                    <a:pt x="175328" y="314136"/>
                    <a:pt x="175328" y="315569"/>
                    <a:pt x="173893" y="319868"/>
                  </a:cubicBezTo>
                  <a:cubicBezTo>
                    <a:pt x="172457" y="322734"/>
                    <a:pt x="171021" y="327033"/>
                    <a:pt x="173893" y="331332"/>
                  </a:cubicBezTo>
                  <a:cubicBezTo>
                    <a:pt x="175328" y="334198"/>
                    <a:pt x="176764" y="334198"/>
                    <a:pt x="173893" y="335631"/>
                  </a:cubicBezTo>
                  <a:cubicBezTo>
                    <a:pt x="171021" y="335631"/>
                    <a:pt x="163842" y="334198"/>
                    <a:pt x="159535" y="327033"/>
                  </a:cubicBezTo>
                  <a:cubicBezTo>
                    <a:pt x="153791" y="318435"/>
                    <a:pt x="159535" y="301239"/>
                    <a:pt x="159535" y="295507"/>
                  </a:cubicBezTo>
                  <a:cubicBezTo>
                    <a:pt x="159535" y="289775"/>
                    <a:pt x="163842" y="265413"/>
                    <a:pt x="163842" y="259681"/>
                  </a:cubicBezTo>
                  <a:cubicBezTo>
                    <a:pt x="165278" y="252516"/>
                    <a:pt x="160970" y="249650"/>
                    <a:pt x="158099" y="246784"/>
                  </a:cubicBezTo>
                  <a:cubicBezTo>
                    <a:pt x="153791" y="243918"/>
                    <a:pt x="149484" y="232453"/>
                    <a:pt x="146613" y="228154"/>
                  </a:cubicBezTo>
                  <a:cubicBezTo>
                    <a:pt x="145177" y="225288"/>
                    <a:pt x="146613" y="220989"/>
                    <a:pt x="148048" y="216690"/>
                  </a:cubicBezTo>
                  <a:cubicBezTo>
                    <a:pt x="149484" y="212391"/>
                    <a:pt x="149484" y="208092"/>
                    <a:pt x="148048" y="205226"/>
                  </a:cubicBezTo>
                  <a:cubicBezTo>
                    <a:pt x="146613" y="202360"/>
                    <a:pt x="139434" y="198061"/>
                    <a:pt x="136562" y="196628"/>
                  </a:cubicBezTo>
                  <a:cubicBezTo>
                    <a:pt x="133690" y="195195"/>
                    <a:pt x="130819" y="193762"/>
                    <a:pt x="127947" y="190896"/>
                  </a:cubicBezTo>
                  <a:cubicBezTo>
                    <a:pt x="125076" y="188030"/>
                    <a:pt x="120768" y="188030"/>
                    <a:pt x="113589" y="186597"/>
                  </a:cubicBezTo>
                  <a:cubicBezTo>
                    <a:pt x="106410" y="185164"/>
                    <a:pt x="102103" y="175133"/>
                    <a:pt x="99231" y="172267"/>
                  </a:cubicBezTo>
                  <a:cubicBezTo>
                    <a:pt x="97796" y="169401"/>
                    <a:pt x="97796" y="173700"/>
                    <a:pt x="97796" y="177999"/>
                  </a:cubicBezTo>
                  <a:cubicBezTo>
                    <a:pt x="96360" y="182298"/>
                    <a:pt x="87745" y="165102"/>
                    <a:pt x="80566" y="155070"/>
                  </a:cubicBezTo>
                  <a:cubicBezTo>
                    <a:pt x="71951" y="145039"/>
                    <a:pt x="71951" y="127843"/>
                    <a:pt x="71951" y="123544"/>
                  </a:cubicBezTo>
                  <a:cubicBezTo>
                    <a:pt x="71951" y="117812"/>
                    <a:pt x="64772" y="106348"/>
                    <a:pt x="57593" y="102049"/>
                  </a:cubicBezTo>
                  <a:cubicBezTo>
                    <a:pt x="48979" y="99183"/>
                    <a:pt x="47543" y="92018"/>
                    <a:pt x="46107" y="87719"/>
                  </a:cubicBezTo>
                  <a:cubicBezTo>
                    <a:pt x="43236" y="81987"/>
                    <a:pt x="36057" y="81987"/>
                    <a:pt x="30313" y="86286"/>
                  </a:cubicBezTo>
                  <a:cubicBezTo>
                    <a:pt x="24570" y="90585"/>
                    <a:pt x="17391" y="89152"/>
                    <a:pt x="8777" y="86286"/>
                  </a:cubicBezTo>
                  <a:cubicBezTo>
                    <a:pt x="162" y="83420"/>
                    <a:pt x="3033" y="69089"/>
                    <a:pt x="162" y="63357"/>
                  </a:cubicBezTo>
                  <a:cubicBezTo>
                    <a:pt x="-1274" y="59058"/>
                    <a:pt x="7341" y="56192"/>
                    <a:pt x="4469" y="50460"/>
                  </a:cubicBezTo>
                  <a:cubicBezTo>
                    <a:pt x="1598" y="46161"/>
                    <a:pt x="4469" y="46161"/>
                    <a:pt x="7341" y="43295"/>
                  </a:cubicBezTo>
                  <a:cubicBezTo>
                    <a:pt x="10212" y="41862"/>
                    <a:pt x="14520" y="38996"/>
                    <a:pt x="15955" y="36130"/>
                  </a:cubicBezTo>
                  <a:close/>
                  <a:moveTo>
                    <a:pt x="186781" y="10328"/>
                  </a:moveTo>
                  <a:lnTo>
                    <a:pt x="257129" y="10328"/>
                  </a:lnTo>
                  <a:cubicBezTo>
                    <a:pt x="254258" y="13193"/>
                    <a:pt x="251386" y="18924"/>
                    <a:pt x="249951" y="21790"/>
                  </a:cubicBezTo>
                  <a:cubicBezTo>
                    <a:pt x="248515" y="24655"/>
                    <a:pt x="249951" y="30386"/>
                    <a:pt x="251386" y="36117"/>
                  </a:cubicBezTo>
                  <a:cubicBezTo>
                    <a:pt x="252822" y="41848"/>
                    <a:pt x="248515" y="43281"/>
                    <a:pt x="245644" y="47579"/>
                  </a:cubicBezTo>
                  <a:cubicBezTo>
                    <a:pt x="242772" y="50445"/>
                    <a:pt x="228416" y="60474"/>
                    <a:pt x="222673" y="63340"/>
                  </a:cubicBezTo>
                  <a:cubicBezTo>
                    <a:pt x="218366" y="66205"/>
                    <a:pt x="218366" y="70503"/>
                    <a:pt x="215494" y="76234"/>
                  </a:cubicBezTo>
                  <a:cubicBezTo>
                    <a:pt x="214059" y="83398"/>
                    <a:pt x="214059" y="86264"/>
                    <a:pt x="211187" y="89129"/>
                  </a:cubicBezTo>
                  <a:cubicBezTo>
                    <a:pt x="208316" y="90562"/>
                    <a:pt x="209752" y="84831"/>
                    <a:pt x="205445" y="84831"/>
                  </a:cubicBezTo>
                  <a:cubicBezTo>
                    <a:pt x="202573" y="84831"/>
                    <a:pt x="198266" y="74802"/>
                    <a:pt x="195395" y="66205"/>
                  </a:cubicBezTo>
                  <a:cubicBezTo>
                    <a:pt x="191088" y="59041"/>
                    <a:pt x="192524" y="51878"/>
                    <a:pt x="192524" y="49012"/>
                  </a:cubicBezTo>
                  <a:cubicBezTo>
                    <a:pt x="193959" y="46147"/>
                    <a:pt x="193959" y="41848"/>
                    <a:pt x="192524" y="38983"/>
                  </a:cubicBezTo>
                  <a:cubicBezTo>
                    <a:pt x="191088" y="37550"/>
                    <a:pt x="189652" y="38983"/>
                    <a:pt x="189652" y="33252"/>
                  </a:cubicBezTo>
                  <a:cubicBezTo>
                    <a:pt x="189652" y="27521"/>
                    <a:pt x="186781" y="13193"/>
                    <a:pt x="186781" y="10328"/>
                  </a:cubicBezTo>
                  <a:close/>
                  <a:moveTo>
                    <a:pt x="465186" y="321"/>
                  </a:moveTo>
                  <a:cubicBezTo>
                    <a:pt x="479542" y="-2546"/>
                    <a:pt x="485285" y="14655"/>
                    <a:pt x="492463" y="17521"/>
                  </a:cubicBezTo>
                  <a:cubicBezTo>
                    <a:pt x="501078" y="20388"/>
                    <a:pt x="518306" y="24688"/>
                    <a:pt x="522613" y="24688"/>
                  </a:cubicBezTo>
                  <a:cubicBezTo>
                    <a:pt x="531227" y="24688"/>
                    <a:pt x="548455" y="30422"/>
                    <a:pt x="549891" y="31855"/>
                  </a:cubicBezTo>
                  <a:cubicBezTo>
                    <a:pt x="551326" y="31855"/>
                    <a:pt x="564247" y="37589"/>
                    <a:pt x="571426" y="36156"/>
                  </a:cubicBezTo>
                  <a:cubicBezTo>
                    <a:pt x="577168" y="34722"/>
                    <a:pt x="594397" y="47623"/>
                    <a:pt x="595832" y="49056"/>
                  </a:cubicBezTo>
                  <a:cubicBezTo>
                    <a:pt x="598704" y="50490"/>
                    <a:pt x="605882" y="56223"/>
                    <a:pt x="605882" y="59090"/>
                  </a:cubicBezTo>
                  <a:cubicBezTo>
                    <a:pt x="605882" y="60523"/>
                    <a:pt x="601575" y="64824"/>
                    <a:pt x="600139" y="67690"/>
                  </a:cubicBezTo>
                  <a:cubicBezTo>
                    <a:pt x="597268" y="69124"/>
                    <a:pt x="594397" y="64824"/>
                    <a:pt x="590090" y="64824"/>
                  </a:cubicBezTo>
                  <a:cubicBezTo>
                    <a:pt x="585783" y="64824"/>
                    <a:pt x="590090" y="69124"/>
                    <a:pt x="587218" y="73424"/>
                  </a:cubicBezTo>
                  <a:cubicBezTo>
                    <a:pt x="585783" y="77724"/>
                    <a:pt x="569990" y="84891"/>
                    <a:pt x="565683" y="86325"/>
                  </a:cubicBezTo>
                  <a:cubicBezTo>
                    <a:pt x="561376" y="87758"/>
                    <a:pt x="561376" y="89191"/>
                    <a:pt x="561376" y="92058"/>
                  </a:cubicBezTo>
                  <a:cubicBezTo>
                    <a:pt x="561376" y="96358"/>
                    <a:pt x="559940" y="99225"/>
                    <a:pt x="555633" y="102092"/>
                  </a:cubicBezTo>
                  <a:cubicBezTo>
                    <a:pt x="551326" y="106392"/>
                    <a:pt x="548455" y="112126"/>
                    <a:pt x="547019" y="116426"/>
                  </a:cubicBezTo>
                  <a:cubicBezTo>
                    <a:pt x="545584" y="122160"/>
                    <a:pt x="545584" y="112126"/>
                    <a:pt x="544148" y="107826"/>
                  </a:cubicBezTo>
                  <a:cubicBezTo>
                    <a:pt x="544148" y="104959"/>
                    <a:pt x="548455" y="87758"/>
                    <a:pt x="534098" y="89191"/>
                  </a:cubicBezTo>
                  <a:cubicBezTo>
                    <a:pt x="531227" y="89191"/>
                    <a:pt x="525484" y="93492"/>
                    <a:pt x="521177" y="99225"/>
                  </a:cubicBezTo>
                  <a:cubicBezTo>
                    <a:pt x="518306" y="103525"/>
                    <a:pt x="522613" y="102092"/>
                    <a:pt x="525484" y="106392"/>
                  </a:cubicBezTo>
                  <a:cubicBezTo>
                    <a:pt x="526920" y="109259"/>
                    <a:pt x="524048" y="113559"/>
                    <a:pt x="522613" y="117859"/>
                  </a:cubicBezTo>
                  <a:cubicBezTo>
                    <a:pt x="521177" y="123593"/>
                    <a:pt x="508256" y="135060"/>
                    <a:pt x="506820" y="137927"/>
                  </a:cubicBezTo>
                  <a:cubicBezTo>
                    <a:pt x="505385" y="139360"/>
                    <a:pt x="505385" y="146527"/>
                    <a:pt x="505385" y="149394"/>
                  </a:cubicBezTo>
                  <a:cubicBezTo>
                    <a:pt x="505385" y="152261"/>
                    <a:pt x="501078" y="152261"/>
                    <a:pt x="496771" y="153694"/>
                  </a:cubicBezTo>
                  <a:cubicBezTo>
                    <a:pt x="492463" y="155128"/>
                    <a:pt x="496771" y="145094"/>
                    <a:pt x="495335" y="142227"/>
                  </a:cubicBezTo>
                  <a:cubicBezTo>
                    <a:pt x="493899" y="140794"/>
                    <a:pt x="489592" y="143661"/>
                    <a:pt x="486721" y="149394"/>
                  </a:cubicBezTo>
                  <a:cubicBezTo>
                    <a:pt x="483849" y="153694"/>
                    <a:pt x="491028" y="157995"/>
                    <a:pt x="489592" y="168028"/>
                  </a:cubicBezTo>
                  <a:cubicBezTo>
                    <a:pt x="489592" y="176629"/>
                    <a:pt x="473800" y="179496"/>
                    <a:pt x="470928" y="179496"/>
                  </a:cubicBezTo>
                  <a:cubicBezTo>
                    <a:pt x="468057" y="179496"/>
                    <a:pt x="465186" y="183796"/>
                    <a:pt x="469493" y="190963"/>
                  </a:cubicBezTo>
                  <a:cubicBezTo>
                    <a:pt x="473800" y="196696"/>
                    <a:pt x="466621" y="198130"/>
                    <a:pt x="462314" y="200997"/>
                  </a:cubicBezTo>
                  <a:cubicBezTo>
                    <a:pt x="458007" y="203863"/>
                    <a:pt x="458007" y="199563"/>
                    <a:pt x="456572" y="198130"/>
                  </a:cubicBezTo>
                  <a:cubicBezTo>
                    <a:pt x="453700" y="195263"/>
                    <a:pt x="452265" y="200997"/>
                    <a:pt x="450829" y="203863"/>
                  </a:cubicBezTo>
                  <a:cubicBezTo>
                    <a:pt x="449393" y="206730"/>
                    <a:pt x="449393" y="196696"/>
                    <a:pt x="449393" y="193830"/>
                  </a:cubicBezTo>
                  <a:cubicBezTo>
                    <a:pt x="447957" y="189529"/>
                    <a:pt x="439343" y="182362"/>
                    <a:pt x="436472" y="179496"/>
                  </a:cubicBezTo>
                  <a:cubicBezTo>
                    <a:pt x="435036" y="176629"/>
                    <a:pt x="435036" y="180929"/>
                    <a:pt x="430729" y="183796"/>
                  </a:cubicBezTo>
                  <a:cubicBezTo>
                    <a:pt x="426422" y="188096"/>
                    <a:pt x="420680" y="199563"/>
                    <a:pt x="419244" y="202430"/>
                  </a:cubicBezTo>
                  <a:cubicBezTo>
                    <a:pt x="416373" y="206730"/>
                    <a:pt x="414937" y="206730"/>
                    <a:pt x="413501" y="205297"/>
                  </a:cubicBezTo>
                  <a:cubicBezTo>
                    <a:pt x="412066" y="202430"/>
                    <a:pt x="406323" y="183796"/>
                    <a:pt x="402016" y="180929"/>
                  </a:cubicBezTo>
                  <a:cubicBezTo>
                    <a:pt x="399144" y="178062"/>
                    <a:pt x="391966" y="172329"/>
                    <a:pt x="384788" y="172329"/>
                  </a:cubicBezTo>
                  <a:cubicBezTo>
                    <a:pt x="379045" y="170895"/>
                    <a:pt x="377609" y="168028"/>
                    <a:pt x="373302" y="166595"/>
                  </a:cubicBezTo>
                  <a:cubicBezTo>
                    <a:pt x="368995" y="165162"/>
                    <a:pt x="367560" y="163728"/>
                    <a:pt x="367560" y="166595"/>
                  </a:cubicBezTo>
                  <a:cubicBezTo>
                    <a:pt x="367560" y="169462"/>
                    <a:pt x="371867" y="172329"/>
                    <a:pt x="376174" y="172329"/>
                  </a:cubicBezTo>
                  <a:cubicBezTo>
                    <a:pt x="379045" y="170895"/>
                    <a:pt x="381916" y="176629"/>
                    <a:pt x="381916" y="180929"/>
                  </a:cubicBezTo>
                  <a:cubicBezTo>
                    <a:pt x="381916" y="185229"/>
                    <a:pt x="371867" y="188096"/>
                    <a:pt x="364688" y="190963"/>
                  </a:cubicBezTo>
                  <a:cubicBezTo>
                    <a:pt x="357510" y="193830"/>
                    <a:pt x="351767" y="180929"/>
                    <a:pt x="350331" y="176629"/>
                  </a:cubicBezTo>
                  <a:cubicBezTo>
                    <a:pt x="347460" y="172329"/>
                    <a:pt x="344589" y="172329"/>
                    <a:pt x="344589" y="173762"/>
                  </a:cubicBezTo>
                  <a:cubicBezTo>
                    <a:pt x="344589" y="176629"/>
                    <a:pt x="350331" y="185229"/>
                    <a:pt x="353203" y="189529"/>
                  </a:cubicBezTo>
                  <a:cubicBezTo>
                    <a:pt x="354638" y="193830"/>
                    <a:pt x="363252" y="195263"/>
                    <a:pt x="368995" y="195263"/>
                  </a:cubicBezTo>
                  <a:cubicBezTo>
                    <a:pt x="374738" y="195263"/>
                    <a:pt x="371867" y="196696"/>
                    <a:pt x="370431" y="200997"/>
                  </a:cubicBezTo>
                  <a:cubicBezTo>
                    <a:pt x="368995" y="206730"/>
                    <a:pt x="357510" y="221064"/>
                    <a:pt x="354638" y="223931"/>
                  </a:cubicBezTo>
                  <a:cubicBezTo>
                    <a:pt x="351767" y="226798"/>
                    <a:pt x="353203" y="241132"/>
                    <a:pt x="353203" y="245432"/>
                  </a:cubicBezTo>
                  <a:cubicBezTo>
                    <a:pt x="353203" y="251166"/>
                    <a:pt x="347460" y="251166"/>
                    <a:pt x="343153" y="255466"/>
                  </a:cubicBezTo>
                  <a:cubicBezTo>
                    <a:pt x="340282" y="259766"/>
                    <a:pt x="338846" y="266933"/>
                    <a:pt x="335975" y="274100"/>
                  </a:cubicBezTo>
                  <a:cubicBezTo>
                    <a:pt x="333103" y="281267"/>
                    <a:pt x="325925" y="282701"/>
                    <a:pt x="318746" y="284134"/>
                  </a:cubicBezTo>
                  <a:cubicBezTo>
                    <a:pt x="310132" y="284134"/>
                    <a:pt x="313004" y="276967"/>
                    <a:pt x="311568" y="271234"/>
                  </a:cubicBezTo>
                  <a:cubicBezTo>
                    <a:pt x="310132" y="265500"/>
                    <a:pt x="304390" y="229665"/>
                    <a:pt x="301518" y="225364"/>
                  </a:cubicBezTo>
                  <a:cubicBezTo>
                    <a:pt x="298647" y="219631"/>
                    <a:pt x="297211" y="218197"/>
                    <a:pt x="298647" y="213897"/>
                  </a:cubicBezTo>
                  <a:cubicBezTo>
                    <a:pt x="300083" y="209597"/>
                    <a:pt x="291469" y="208164"/>
                    <a:pt x="275676" y="209597"/>
                  </a:cubicBezTo>
                  <a:cubicBezTo>
                    <a:pt x="259884" y="212464"/>
                    <a:pt x="254141" y="189529"/>
                    <a:pt x="254141" y="180929"/>
                  </a:cubicBezTo>
                  <a:cubicBezTo>
                    <a:pt x="254141" y="172329"/>
                    <a:pt x="268498" y="156561"/>
                    <a:pt x="269933" y="155128"/>
                  </a:cubicBezTo>
                  <a:cubicBezTo>
                    <a:pt x="271369" y="152261"/>
                    <a:pt x="272805" y="152261"/>
                    <a:pt x="277112" y="150828"/>
                  </a:cubicBezTo>
                  <a:cubicBezTo>
                    <a:pt x="281419" y="149394"/>
                    <a:pt x="297211" y="145094"/>
                    <a:pt x="304390" y="147961"/>
                  </a:cubicBezTo>
                  <a:cubicBezTo>
                    <a:pt x="311568" y="150828"/>
                    <a:pt x="308697" y="155128"/>
                    <a:pt x="314439" y="157995"/>
                  </a:cubicBezTo>
                  <a:cubicBezTo>
                    <a:pt x="320182" y="160861"/>
                    <a:pt x="325925" y="155128"/>
                    <a:pt x="330232" y="157995"/>
                  </a:cubicBezTo>
                  <a:cubicBezTo>
                    <a:pt x="335975" y="160861"/>
                    <a:pt x="338846" y="159428"/>
                    <a:pt x="341717" y="156561"/>
                  </a:cubicBezTo>
                  <a:cubicBezTo>
                    <a:pt x="346024" y="152261"/>
                    <a:pt x="343153" y="149394"/>
                    <a:pt x="341717" y="147961"/>
                  </a:cubicBezTo>
                  <a:cubicBezTo>
                    <a:pt x="340282" y="147961"/>
                    <a:pt x="333103" y="146527"/>
                    <a:pt x="330232" y="145094"/>
                  </a:cubicBezTo>
                  <a:cubicBezTo>
                    <a:pt x="327361" y="145094"/>
                    <a:pt x="327361" y="142227"/>
                    <a:pt x="325925" y="145094"/>
                  </a:cubicBezTo>
                  <a:cubicBezTo>
                    <a:pt x="324489" y="149394"/>
                    <a:pt x="320182" y="146527"/>
                    <a:pt x="320182" y="145094"/>
                  </a:cubicBezTo>
                  <a:cubicBezTo>
                    <a:pt x="318746" y="145094"/>
                    <a:pt x="317311" y="140794"/>
                    <a:pt x="315875" y="142227"/>
                  </a:cubicBezTo>
                  <a:cubicBezTo>
                    <a:pt x="314439" y="142227"/>
                    <a:pt x="311568" y="145094"/>
                    <a:pt x="308697" y="146527"/>
                  </a:cubicBezTo>
                  <a:cubicBezTo>
                    <a:pt x="305825" y="147961"/>
                    <a:pt x="308697" y="143661"/>
                    <a:pt x="308697" y="140794"/>
                  </a:cubicBezTo>
                  <a:cubicBezTo>
                    <a:pt x="310132" y="139360"/>
                    <a:pt x="300083" y="133627"/>
                    <a:pt x="294340" y="132193"/>
                  </a:cubicBezTo>
                  <a:cubicBezTo>
                    <a:pt x="290033" y="132193"/>
                    <a:pt x="288597" y="137927"/>
                    <a:pt x="287162" y="140794"/>
                  </a:cubicBezTo>
                  <a:cubicBezTo>
                    <a:pt x="284290" y="145094"/>
                    <a:pt x="278548" y="147961"/>
                    <a:pt x="274240" y="149394"/>
                  </a:cubicBezTo>
                  <a:cubicBezTo>
                    <a:pt x="271369" y="150828"/>
                    <a:pt x="268498" y="146527"/>
                    <a:pt x="267062" y="143661"/>
                  </a:cubicBezTo>
                  <a:cubicBezTo>
                    <a:pt x="267062" y="140794"/>
                    <a:pt x="268498" y="137927"/>
                    <a:pt x="268498" y="133627"/>
                  </a:cubicBezTo>
                  <a:cubicBezTo>
                    <a:pt x="268498" y="130760"/>
                    <a:pt x="275676" y="130760"/>
                    <a:pt x="279983" y="130760"/>
                  </a:cubicBezTo>
                  <a:cubicBezTo>
                    <a:pt x="284290" y="130760"/>
                    <a:pt x="279983" y="123593"/>
                    <a:pt x="277112" y="120726"/>
                  </a:cubicBezTo>
                  <a:cubicBezTo>
                    <a:pt x="274240" y="116426"/>
                    <a:pt x="278548" y="117859"/>
                    <a:pt x="282855" y="116426"/>
                  </a:cubicBezTo>
                  <a:cubicBezTo>
                    <a:pt x="287162" y="114993"/>
                    <a:pt x="292904" y="107826"/>
                    <a:pt x="295776" y="106392"/>
                  </a:cubicBezTo>
                  <a:cubicBezTo>
                    <a:pt x="297211" y="104959"/>
                    <a:pt x="298647" y="102092"/>
                    <a:pt x="300083" y="102092"/>
                  </a:cubicBezTo>
                  <a:cubicBezTo>
                    <a:pt x="301518" y="100659"/>
                    <a:pt x="307261" y="104959"/>
                    <a:pt x="313004" y="104959"/>
                  </a:cubicBezTo>
                  <a:cubicBezTo>
                    <a:pt x="318746" y="104959"/>
                    <a:pt x="320182" y="99225"/>
                    <a:pt x="321618" y="94925"/>
                  </a:cubicBezTo>
                  <a:cubicBezTo>
                    <a:pt x="323054" y="90625"/>
                    <a:pt x="321618" y="87758"/>
                    <a:pt x="318746" y="87758"/>
                  </a:cubicBezTo>
                  <a:cubicBezTo>
                    <a:pt x="315875" y="86325"/>
                    <a:pt x="315875" y="90625"/>
                    <a:pt x="313004" y="96358"/>
                  </a:cubicBezTo>
                  <a:cubicBezTo>
                    <a:pt x="310132" y="100659"/>
                    <a:pt x="304390" y="97792"/>
                    <a:pt x="304390" y="96358"/>
                  </a:cubicBezTo>
                  <a:cubicBezTo>
                    <a:pt x="302954" y="94925"/>
                    <a:pt x="302954" y="92058"/>
                    <a:pt x="301518" y="89191"/>
                  </a:cubicBezTo>
                  <a:cubicBezTo>
                    <a:pt x="301518" y="84891"/>
                    <a:pt x="298647" y="86325"/>
                    <a:pt x="292904" y="80591"/>
                  </a:cubicBezTo>
                  <a:cubicBezTo>
                    <a:pt x="287162" y="76291"/>
                    <a:pt x="298647" y="67690"/>
                    <a:pt x="304390" y="60523"/>
                  </a:cubicBezTo>
                  <a:cubicBezTo>
                    <a:pt x="310132" y="53356"/>
                    <a:pt x="325925" y="36156"/>
                    <a:pt x="330232" y="34722"/>
                  </a:cubicBezTo>
                  <a:cubicBezTo>
                    <a:pt x="334539" y="33289"/>
                    <a:pt x="334539" y="37589"/>
                    <a:pt x="338846" y="41889"/>
                  </a:cubicBezTo>
                  <a:cubicBezTo>
                    <a:pt x="341717" y="44756"/>
                    <a:pt x="343153" y="43323"/>
                    <a:pt x="346024" y="47623"/>
                  </a:cubicBezTo>
                  <a:cubicBezTo>
                    <a:pt x="350331" y="51923"/>
                    <a:pt x="354638" y="53356"/>
                    <a:pt x="354638" y="53356"/>
                  </a:cubicBezTo>
                  <a:cubicBezTo>
                    <a:pt x="356074" y="53356"/>
                    <a:pt x="357510" y="50490"/>
                    <a:pt x="360381" y="53356"/>
                  </a:cubicBezTo>
                  <a:cubicBezTo>
                    <a:pt x="363252" y="56223"/>
                    <a:pt x="379045" y="49056"/>
                    <a:pt x="380481" y="47623"/>
                  </a:cubicBezTo>
                  <a:cubicBezTo>
                    <a:pt x="381916" y="47623"/>
                    <a:pt x="383352" y="44756"/>
                    <a:pt x="387659" y="44756"/>
                  </a:cubicBezTo>
                  <a:cubicBezTo>
                    <a:pt x="391966" y="43323"/>
                    <a:pt x="400580" y="39022"/>
                    <a:pt x="400580" y="36156"/>
                  </a:cubicBezTo>
                  <a:cubicBezTo>
                    <a:pt x="402016" y="34722"/>
                    <a:pt x="409194" y="33289"/>
                    <a:pt x="410630" y="34722"/>
                  </a:cubicBezTo>
                  <a:cubicBezTo>
                    <a:pt x="410630" y="36156"/>
                    <a:pt x="413501" y="33289"/>
                    <a:pt x="414937" y="28989"/>
                  </a:cubicBezTo>
                  <a:cubicBezTo>
                    <a:pt x="416373" y="26122"/>
                    <a:pt x="419244" y="30422"/>
                    <a:pt x="422115" y="33289"/>
                  </a:cubicBezTo>
                  <a:cubicBezTo>
                    <a:pt x="424987" y="34722"/>
                    <a:pt x="422115" y="24688"/>
                    <a:pt x="422115" y="20388"/>
                  </a:cubicBezTo>
                  <a:cubicBezTo>
                    <a:pt x="422115" y="17521"/>
                    <a:pt x="429294" y="17521"/>
                    <a:pt x="432165" y="17521"/>
                  </a:cubicBezTo>
                  <a:cubicBezTo>
                    <a:pt x="435036" y="16088"/>
                    <a:pt x="436472" y="11788"/>
                    <a:pt x="440779" y="7488"/>
                  </a:cubicBezTo>
                  <a:cubicBezTo>
                    <a:pt x="445086" y="3187"/>
                    <a:pt x="462314" y="321"/>
                    <a:pt x="465186" y="321"/>
                  </a:cubicBezTo>
                  <a:close/>
                </a:path>
              </a:pathLst>
            </a:custGeom>
            <a:gradFill>
              <a:gsLst>
                <a:gs pos="0">
                  <a:srgbClr val="AD7231">
                    <a:lumMod val="54000"/>
                    <a:lumOff val="46000"/>
                  </a:srgbClr>
                </a:gs>
                <a:gs pos="100000">
                  <a:srgbClr val="9A5A33">
                    <a:lumMod val="86000"/>
                    <a:lumOff val="14000"/>
                  </a:srgbClr>
                </a:gs>
              </a:gsLst>
              <a:lin ang="0" scaled="1"/>
            </a:gradFill>
            <a:ln>
              <a:noFill/>
            </a:ln>
          </p:spPr>
        </p:sp>
      </p:grpSp>
      <p:grpSp>
        <p:nvGrpSpPr>
          <p:cNvPr id="4" name="组合 3">
            <a:extLst>
              <a:ext uri="{FF2B5EF4-FFF2-40B4-BE49-F238E27FC236}">
                <a16:creationId xmlns:a16="http://schemas.microsoft.com/office/drawing/2014/main" xmlns="" id="{3D6E8B7C-E759-4A36-A5CE-8F8D0B9021E4}"/>
              </a:ext>
            </a:extLst>
          </p:cNvPr>
          <p:cNvGrpSpPr/>
          <p:nvPr/>
        </p:nvGrpSpPr>
        <p:grpSpPr>
          <a:xfrm>
            <a:off x="6557426" y="1959761"/>
            <a:ext cx="5100235" cy="4109720"/>
            <a:chOff x="6557426" y="1959761"/>
            <a:chExt cx="5100235" cy="4109720"/>
          </a:xfrm>
        </p:grpSpPr>
        <p:sp>
          <p:nvSpPr>
            <p:cNvPr id="24" name="矩形: 圆角 23"/>
            <p:cNvSpPr/>
            <p:nvPr/>
          </p:nvSpPr>
          <p:spPr>
            <a:xfrm>
              <a:off x="6557426" y="1959761"/>
              <a:ext cx="5100235" cy="4109720"/>
            </a:xfrm>
            <a:prstGeom prst="roundRect">
              <a:avLst>
                <a:gd name="adj" fmla="val 11846"/>
              </a:avLst>
            </a:prstGeom>
            <a:gradFill>
              <a:gsLst>
                <a:gs pos="0">
                  <a:srgbClr val="AD7231">
                    <a:lumMod val="54000"/>
                    <a:lumOff val="46000"/>
                    <a:alpha val="10000"/>
                  </a:srgbClr>
                </a:gs>
                <a:gs pos="100000">
                  <a:srgbClr val="9A5A33">
                    <a:lumMod val="86000"/>
                    <a:lumOff val="14000"/>
                    <a:alpha val="14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0" name="sailboat_64326"/>
            <p:cNvSpPr>
              <a:spLocks noChangeAspect="1"/>
            </p:cNvSpPr>
            <p:nvPr/>
          </p:nvSpPr>
          <p:spPr bwMode="auto">
            <a:xfrm>
              <a:off x="8075621" y="1959761"/>
              <a:ext cx="2063844" cy="1846842"/>
            </a:xfrm>
            <a:custGeom>
              <a:avLst/>
              <a:gdLst>
                <a:gd name="connsiteX0" fmla="*/ 19590 w 608135"/>
                <a:gd name="connsiteY0" fmla="*/ 478355 h 544193"/>
                <a:gd name="connsiteX1" fmla="*/ 83477 w 608135"/>
                <a:gd name="connsiteY1" fmla="*/ 493714 h 544193"/>
                <a:gd name="connsiteX2" fmla="*/ 130477 w 608135"/>
                <a:gd name="connsiteY2" fmla="*/ 505206 h 544193"/>
                <a:gd name="connsiteX3" fmla="*/ 177370 w 608135"/>
                <a:gd name="connsiteY3" fmla="*/ 493714 h 544193"/>
                <a:gd name="connsiteX4" fmla="*/ 241257 w 608135"/>
                <a:gd name="connsiteY4" fmla="*/ 478355 h 544193"/>
                <a:gd name="connsiteX5" fmla="*/ 305251 w 608135"/>
                <a:gd name="connsiteY5" fmla="*/ 493714 h 544193"/>
                <a:gd name="connsiteX6" fmla="*/ 352144 w 608135"/>
                <a:gd name="connsiteY6" fmla="*/ 505206 h 544193"/>
                <a:gd name="connsiteX7" fmla="*/ 399037 w 608135"/>
                <a:gd name="connsiteY7" fmla="*/ 493714 h 544193"/>
                <a:gd name="connsiteX8" fmla="*/ 463031 w 608135"/>
                <a:gd name="connsiteY8" fmla="*/ 478355 h 544193"/>
                <a:gd name="connsiteX9" fmla="*/ 526918 w 608135"/>
                <a:gd name="connsiteY9" fmla="*/ 493714 h 544193"/>
                <a:gd name="connsiteX10" fmla="*/ 573811 w 608135"/>
                <a:gd name="connsiteY10" fmla="*/ 505206 h 544193"/>
                <a:gd name="connsiteX11" fmla="*/ 573811 w 608135"/>
                <a:gd name="connsiteY11" fmla="*/ 544193 h 544193"/>
                <a:gd name="connsiteX12" fmla="*/ 509924 w 608135"/>
                <a:gd name="connsiteY12" fmla="*/ 528727 h 544193"/>
                <a:gd name="connsiteX13" fmla="*/ 463031 w 608135"/>
                <a:gd name="connsiteY13" fmla="*/ 517235 h 544193"/>
                <a:gd name="connsiteX14" fmla="*/ 416031 w 608135"/>
                <a:gd name="connsiteY14" fmla="*/ 528727 h 544193"/>
                <a:gd name="connsiteX15" fmla="*/ 352144 w 608135"/>
                <a:gd name="connsiteY15" fmla="*/ 544193 h 544193"/>
                <a:gd name="connsiteX16" fmla="*/ 288150 w 608135"/>
                <a:gd name="connsiteY16" fmla="*/ 528727 h 544193"/>
                <a:gd name="connsiteX17" fmla="*/ 241257 w 608135"/>
                <a:gd name="connsiteY17" fmla="*/ 517235 h 544193"/>
                <a:gd name="connsiteX18" fmla="*/ 194364 w 608135"/>
                <a:gd name="connsiteY18" fmla="*/ 528727 h 544193"/>
                <a:gd name="connsiteX19" fmla="*/ 130477 w 608135"/>
                <a:gd name="connsiteY19" fmla="*/ 544193 h 544193"/>
                <a:gd name="connsiteX20" fmla="*/ 66483 w 608135"/>
                <a:gd name="connsiteY20" fmla="*/ 528727 h 544193"/>
                <a:gd name="connsiteX21" fmla="*/ 19590 w 608135"/>
                <a:gd name="connsiteY21" fmla="*/ 517235 h 544193"/>
                <a:gd name="connsiteX22" fmla="*/ 600359 w 608135"/>
                <a:gd name="connsiteY22" fmla="*/ 332500 h 544193"/>
                <a:gd name="connsiteX23" fmla="*/ 605952 w 608135"/>
                <a:gd name="connsiteY23" fmla="*/ 334433 h 544193"/>
                <a:gd name="connsiteX24" fmla="*/ 608103 w 608135"/>
                <a:gd name="connsiteY24" fmla="*/ 340126 h 544193"/>
                <a:gd name="connsiteX25" fmla="*/ 471837 w 608135"/>
                <a:gd name="connsiteY25" fmla="*/ 451181 h 544193"/>
                <a:gd name="connsiteX26" fmla="*/ 469148 w 608135"/>
                <a:gd name="connsiteY26" fmla="*/ 451611 h 544193"/>
                <a:gd name="connsiteX27" fmla="*/ 463018 w 608135"/>
                <a:gd name="connsiteY27" fmla="*/ 451396 h 544193"/>
                <a:gd name="connsiteX28" fmla="*/ 399025 w 608135"/>
                <a:gd name="connsiteY28" fmla="*/ 466862 h 544193"/>
                <a:gd name="connsiteX29" fmla="*/ 352133 w 608135"/>
                <a:gd name="connsiteY29" fmla="*/ 478355 h 544193"/>
                <a:gd name="connsiteX30" fmla="*/ 305241 w 608135"/>
                <a:gd name="connsiteY30" fmla="*/ 466862 h 544193"/>
                <a:gd name="connsiteX31" fmla="*/ 241249 w 608135"/>
                <a:gd name="connsiteY31" fmla="*/ 451396 h 544193"/>
                <a:gd name="connsiteX32" fmla="*/ 177364 w 608135"/>
                <a:gd name="connsiteY32" fmla="*/ 466862 h 544193"/>
                <a:gd name="connsiteX33" fmla="*/ 142410 w 608135"/>
                <a:gd name="connsiteY33" fmla="*/ 477818 h 544193"/>
                <a:gd name="connsiteX34" fmla="*/ 229 w 608135"/>
                <a:gd name="connsiteY34" fmla="*/ 395439 h 544193"/>
                <a:gd name="connsiteX35" fmla="*/ 1304 w 608135"/>
                <a:gd name="connsiteY35" fmla="*/ 389531 h 544193"/>
                <a:gd name="connsiteX36" fmla="*/ 6574 w 608135"/>
                <a:gd name="connsiteY36" fmla="*/ 386524 h 544193"/>
                <a:gd name="connsiteX37" fmla="*/ 226115 w 608135"/>
                <a:gd name="connsiteY37" fmla="*/ 123530 h 544193"/>
                <a:gd name="connsiteX38" fmla="*/ 230632 w 608135"/>
                <a:gd name="connsiteY38" fmla="*/ 129222 h 544193"/>
                <a:gd name="connsiteX39" fmla="*/ 237406 w 608135"/>
                <a:gd name="connsiteY39" fmla="*/ 323595 h 544193"/>
                <a:gd name="connsiteX40" fmla="*/ 230954 w 608135"/>
                <a:gd name="connsiteY40" fmla="*/ 329394 h 544193"/>
                <a:gd name="connsiteX41" fmla="*/ 98046 w 608135"/>
                <a:gd name="connsiteY41" fmla="*/ 341529 h 544193"/>
                <a:gd name="connsiteX42" fmla="*/ 97401 w 608135"/>
                <a:gd name="connsiteY42" fmla="*/ 341529 h 544193"/>
                <a:gd name="connsiteX43" fmla="*/ 92025 w 608135"/>
                <a:gd name="connsiteY43" fmla="*/ 339274 h 544193"/>
                <a:gd name="connsiteX44" fmla="*/ 90304 w 608135"/>
                <a:gd name="connsiteY44" fmla="*/ 333153 h 544193"/>
                <a:gd name="connsiteX45" fmla="*/ 219018 w 608135"/>
                <a:gd name="connsiteY45" fmla="*/ 124604 h 544193"/>
                <a:gd name="connsiteX46" fmla="*/ 226115 w 608135"/>
                <a:gd name="connsiteY46" fmla="*/ 123530 h 544193"/>
                <a:gd name="connsiteX47" fmla="*/ 263747 w 608135"/>
                <a:gd name="connsiteY47" fmla="*/ 787 h 544193"/>
                <a:gd name="connsiteX48" fmla="*/ 463269 w 608135"/>
                <a:gd name="connsiteY48" fmla="*/ 189019 h 544193"/>
                <a:gd name="connsiteX49" fmla="*/ 509412 w 608135"/>
                <a:gd name="connsiteY49" fmla="*/ 295644 h 544193"/>
                <a:gd name="connsiteX50" fmla="*/ 508337 w 608135"/>
                <a:gd name="connsiteY50" fmla="*/ 301550 h 544193"/>
                <a:gd name="connsiteX51" fmla="*/ 503174 w 608135"/>
                <a:gd name="connsiteY51" fmla="*/ 304556 h 544193"/>
                <a:gd name="connsiteX52" fmla="*/ 288808 w 608135"/>
                <a:gd name="connsiteY52" fmla="*/ 324099 h 544193"/>
                <a:gd name="connsiteX53" fmla="*/ 288163 w 608135"/>
                <a:gd name="connsiteY53" fmla="*/ 324099 h 544193"/>
                <a:gd name="connsiteX54" fmla="*/ 282892 w 608135"/>
                <a:gd name="connsiteY54" fmla="*/ 321844 h 544193"/>
                <a:gd name="connsiteX55" fmla="*/ 281064 w 608135"/>
                <a:gd name="connsiteY55" fmla="*/ 315831 h 544193"/>
                <a:gd name="connsiteX56" fmla="*/ 274503 w 608135"/>
                <a:gd name="connsiteY56" fmla="*/ 106875 h 544193"/>
                <a:gd name="connsiteX57" fmla="*/ 253421 w 608135"/>
                <a:gd name="connsiteY57" fmla="*/ 8947 h 544193"/>
                <a:gd name="connsiteX58" fmla="*/ 255895 w 608135"/>
                <a:gd name="connsiteY58" fmla="*/ 1538 h 544193"/>
                <a:gd name="connsiteX59" fmla="*/ 263747 w 608135"/>
                <a:gd name="connsiteY59" fmla="*/ 787 h 54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8135" h="544193">
                  <a:moveTo>
                    <a:pt x="19590" y="478355"/>
                  </a:moveTo>
                  <a:cubicBezTo>
                    <a:pt x="51748" y="478355"/>
                    <a:pt x="68634" y="486518"/>
                    <a:pt x="83477" y="493714"/>
                  </a:cubicBezTo>
                  <a:cubicBezTo>
                    <a:pt x="96706" y="500158"/>
                    <a:pt x="107246" y="505206"/>
                    <a:pt x="130477" y="505206"/>
                  </a:cubicBezTo>
                  <a:cubicBezTo>
                    <a:pt x="153601" y="505206"/>
                    <a:pt x="164141" y="500158"/>
                    <a:pt x="177370" y="493714"/>
                  </a:cubicBezTo>
                  <a:cubicBezTo>
                    <a:pt x="192213" y="486518"/>
                    <a:pt x="209099" y="478355"/>
                    <a:pt x="241257" y="478355"/>
                  </a:cubicBezTo>
                  <a:cubicBezTo>
                    <a:pt x="273523" y="478355"/>
                    <a:pt x="290301" y="486518"/>
                    <a:pt x="305251" y="493714"/>
                  </a:cubicBezTo>
                  <a:cubicBezTo>
                    <a:pt x="318480" y="500158"/>
                    <a:pt x="328913" y="505206"/>
                    <a:pt x="352144" y="505206"/>
                  </a:cubicBezTo>
                  <a:cubicBezTo>
                    <a:pt x="375376" y="505206"/>
                    <a:pt x="385808" y="500158"/>
                    <a:pt x="399037" y="493714"/>
                  </a:cubicBezTo>
                  <a:cubicBezTo>
                    <a:pt x="413880" y="486518"/>
                    <a:pt x="430765" y="478355"/>
                    <a:pt x="463031" y="478355"/>
                  </a:cubicBezTo>
                  <a:cubicBezTo>
                    <a:pt x="495190" y="478355"/>
                    <a:pt x="512076" y="486518"/>
                    <a:pt x="526918" y="493714"/>
                  </a:cubicBezTo>
                  <a:cubicBezTo>
                    <a:pt x="540147" y="500158"/>
                    <a:pt x="550580" y="505206"/>
                    <a:pt x="573811" y="505206"/>
                  </a:cubicBezTo>
                  <a:lnTo>
                    <a:pt x="573811" y="544193"/>
                  </a:lnTo>
                  <a:cubicBezTo>
                    <a:pt x="541653" y="544193"/>
                    <a:pt x="524767" y="535923"/>
                    <a:pt x="509924" y="528727"/>
                  </a:cubicBezTo>
                  <a:cubicBezTo>
                    <a:pt x="496695" y="522390"/>
                    <a:pt x="486263" y="517235"/>
                    <a:pt x="463031" y="517235"/>
                  </a:cubicBezTo>
                  <a:cubicBezTo>
                    <a:pt x="439800" y="517235"/>
                    <a:pt x="429260" y="522390"/>
                    <a:pt x="416031" y="528727"/>
                  </a:cubicBezTo>
                  <a:cubicBezTo>
                    <a:pt x="401188" y="535923"/>
                    <a:pt x="384302" y="544193"/>
                    <a:pt x="352144" y="544193"/>
                  </a:cubicBezTo>
                  <a:cubicBezTo>
                    <a:pt x="319986" y="544193"/>
                    <a:pt x="303100" y="535923"/>
                    <a:pt x="288150" y="528727"/>
                  </a:cubicBezTo>
                  <a:cubicBezTo>
                    <a:pt x="274921" y="522390"/>
                    <a:pt x="264488" y="517235"/>
                    <a:pt x="241257" y="517235"/>
                  </a:cubicBezTo>
                  <a:cubicBezTo>
                    <a:pt x="218025" y="517235"/>
                    <a:pt x="207593" y="522390"/>
                    <a:pt x="194364" y="528727"/>
                  </a:cubicBezTo>
                  <a:cubicBezTo>
                    <a:pt x="179521" y="535923"/>
                    <a:pt x="162636" y="544193"/>
                    <a:pt x="130477" y="544193"/>
                  </a:cubicBezTo>
                  <a:cubicBezTo>
                    <a:pt x="98211" y="544193"/>
                    <a:pt x="81325" y="535923"/>
                    <a:pt x="66483" y="528727"/>
                  </a:cubicBezTo>
                  <a:cubicBezTo>
                    <a:pt x="53254" y="522390"/>
                    <a:pt x="42821" y="517235"/>
                    <a:pt x="19590" y="517235"/>
                  </a:cubicBezTo>
                  <a:close/>
                  <a:moveTo>
                    <a:pt x="600359" y="332500"/>
                  </a:moveTo>
                  <a:cubicBezTo>
                    <a:pt x="602403" y="332285"/>
                    <a:pt x="604446" y="333037"/>
                    <a:pt x="605952" y="334433"/>
                  </a:cubicBezTo>
                  <a:cubicBezTo>
                    <a:pt x="607458" y="335937"/>
                    <a:pt x="608318" y="337977"/>
                    <a:pt x="608103" y="340126"/>
                  </a:cubicBezTo>
                  <a:cubicBezTo>
                    <a:pt x="605307" y="380832"/>
                    <a:pt x="554328" y="422397"/>
                    <a:pt x="471837" y="451181"/>
                  </a:cubicBezTo>
                  <a:cubicBezTo>
                    <a:pt x="470976" y="451504"/>
                    <a:pt x="470008" y="451611"/>
                    <a:pt x="469148" y="451611"/>
                  </a:cubicBezTo>
                  <a:cubicBezTo>
                    <a:pt x="467104" y="451504"/>
                    <a:pt x="465061" y="451396"/>
                    <a:pt x="463018" y="451396"/>
                  </a:cubicBezTo>
                  <a:cubicBezTo>
                    <a:pt x="430752" y="451396"/>
                    <a:pt x="414620" y="459237"/>
                    <a:pt x="399025" y="466862"/>
                  </a:cubicBezTo>
                  <a:cubicBezTo>
                    <a:pt x="392465" y="470085"/>
                    <a:pt x="376009" y="478355"/>
                    <a:pt x="352133" y="478355"/>
                  </a:cubicBezTo>
                  <a:cubicBezTo>
                    <a:pt x="328902" y="478355"/>
                    <a:pt x="318470" y="473199"/>
                    <a:pt x="305241" y="466862"/>
                  </a:cubicBezTo>
                  <a:cubicBezTo>
                    <a:pt x="289647" y="459237"/>
                    <a:pt x="273406" y="451396"/>
                    <a:pt x="241249" y="451396"/>
                  </a:cubicBezTo>
                  <a:cubicBezTo>
                    <a:pt x="209091" y="451396"/>
                    <a:pt x="192959" y="459237"/>
                    <a:pt x="177364" y="466862"/>
                  </a:cubicBezTo>
                  <a:cubicBezTo>
                    <a:pt x="166824" y="471910"/>
                    <a:pt x="157790" y="476314"/>
                    <a:pt x="142410" y="477818"/>
                  </a:cubicBezTo>
                  <a:cubicBezTo>
                    <a:pt x="109500" y="480825"/>
                    <a:pt x="9801" y="433030"/>
                    <a:pt x="229" y="395439"/>
                  </a:cubicBezTo>
                  <a:cubicBezTo>
                    <a:pt x="-309" y="393398"/>
                    <a:pt x="121" y="391250"/>
                    <a:pt x="1304" y="389531"/>
                  </a:cubicBezTo>
                  <a:cubicBezTo>
                    <a:pt x="2487" y="387813"/>
                    <a:pt x="4423" y="386739"/>
                    <a:pt x="6574" y="386524"/>
                  </a:cubicBezTo>
                  <a:close/>
                  <a:moveTo>
                    <a:pt x="226115" y="123530"/>
                  </a:moveTo>
                  <a:cubicBezTo>
                    <a:pt x="228589" y="124497"/>
                    <a:pt x="230202" y="126645"/>
                    <a:pt x="230632" y="129222"/>
                  </a:cubicBezTo>
                  <a:cubicBezTo>
                    <a:pt x="236116" y="168741"/>
                    <a:pt x="247729" y="266787"/>
                    <a:pt x="237406" y="323595"/>
                  </a:cubicBezTo>
                  <a:cubicBezTo>
                    <a:pt x="236761" y="326709"/>
                    <a:pt x="234180" y="329179"/>
                    <a:pt x="230954" y="329394"/>
                  </a:cubicBezTo>
                  <a:lnTo>
                    <a:pt x="98046" y="341529"/>
                  </a:lnTo>
                  <a:cubicBezTo>
                    <a:pt x="97831" y="341529"/>
                    <a:pt x="97616" y="341529"/>
                    <a:pt x="97401" y="341529"/>
                  </a:cubicBezTo>
                  <a:cubicBezTo>
                    <a:pt x="95358" y="341529"/>
                    <a:pt x="93423" y="340777"/>
                    <a:pt x="92025" y="339274"/>
                  </a:cubicBezTo>
                  <a:cubicBezTo>
                    <a:pt x="90519" y="337556"/>
                    <a:pt x="89874" y="335300"/>
                    <a:pt x="90304" y="333153"/>
                  </a:cubicBezTo>
                  <a:cubicBezTo>
                    <a:pt x="95681" y="303943"/>
                    <a:pt x="121058" y="202568"/>
                    <a:pt x="219018" y="124604"/>
                  </a:cubicBezTo>
                  <a:cubicBezTo>
                    <a:pt x="221061" y="122994"/>
                    <a:pt x="223750" y="122564"/>
                    <a:pt x="226115" y="123530"/>
                  </a:cubicBezTo>
                  <a:close/>
                  <a:moveTo>
                    <a:pt x="263747" y="787"/>
                  </a:moveTo>
                  <a:cubicBezTo>
                    <a:pt x="369693" y="56945"/>
                    <a:pt x="430679" y="134149"/>
                    <a:pt x="463269" y="189019"/>
                  </a:cubicBezTo>
                  <a:cubicBezTo>
                    <a:pt x="492310" y="238090"/>
                    <a:pt x="505217" y="279967"/>
                    <a:pt x="509412" y="295644"/>
                  </a:cubicBezTo>
                  <a:cubicBezTo>
                    <a:pt x="509950" y="297684"/>
                    <a:pt x="509627" y="299832"/>
                    <a:pt x="508337" y="301550"/>
                  </a:cubicBezTo>
                  <a:cubicBezTo>
                    <a:pt x="507153" y="303268"/>
                    <a:pt x="505217" y="304342"/>
                    <a:pt x="503174" y="304556"/>
                  </a:cubicBezTo>
                  <a:lnTo>
                    <a:pt x="288808" y="324099"/>
                  </a:lnTo>
                  <a:cubicBezTo>
                    <a:pt x="288593" y="324099"/>
                    <a:pt x="288378" y="324099"/>
                    <a:pt x="288163" y="324099"/>
                  </a:cubicBezTo>
                  <a:cubicBezTo>
                    <a:pt x="286119" y="324099"/>
                    <a:pt x="284290" y="323347"/>
                    <a:pt x="282892" y="321844"/>
                  </a:cubicBezTo>
                  <a:cubicBezTo>
                    <a:pt x="281386" y="320233"/>
                    <a:pt x="280741" y="317978"/>
                    <a:pt x="281064" y="315831"/>
                  </a:cubicBezTo>
                  <a:cubicBezTo>
                    <a:pt x="292895" y="245392"/>
                    <a:pt x="283968" y="163355"/>
                    <a:pt x="274503" y="106875"/>
                  </a:cubicBezTo>
                  <a:cubicBezTo>
                    <a:pt x="267189" y="63280"/>
                    <a:pt x="258154" y="26772"/>
                    <a:pt x="253421" y="8947"/>
                  </a:cubicBezTo>
                  <a:cubicBezTo>
                    <a:pt x="252668" y="6263"/>
                    <a:pt x="253636" y="3364"/>
                    <a:pt x="255895" y="1538"/>
                  </a:cubicBezTo>
                  <a:cubicBezTo>
                    <a:pt x="258154" y="-180"/>
                    <a:pt x="261165" y="-502"/>
                    <a:pt x="263747" y="787"/>
                  </a:cubicBezTo>
                  <a:close/>
                </a:path>
              </a:pathLst>
            </a:custGeom>
            <a:gradFill>
              <a:gsLst>
                <a:gs pos="0">
                  <a:srgbClr val="AD7231">
                    <a:lumMod val="54000"/>
                    <a:lumOff val="46000"/>
                  </a:srgbClr>
                </a:gs>
                <a:gs pos="100000">
                  <a:srgbClr val="9A5A33">
                    <a:lumMod val="86000"/>
                    <a:lumOff val="14000"/>
                  </a:srgbClr>
                </a:gs>
              </a:gsLst>
              <a:lin ang="0" scaled="1"/>
            </a:gradFill>
            <a:ln>
              <a:noFill/>
            </a:ln>
          </p:spPr>
        </p:sp>
      </p:grpSp>
      <p:sp>
        <p:nvSpPr>
          <p:cNvPr id="3" name="PA-文本框 24"/>
          <p:cNvSpPr txBox="1"/>
          <p:nvPr>
            <p:custDataLst>
              <p:tags r:id="rId2"/>
            </p:custDataLst>
          </p:nvPr>
        </p:nvSpPr>
        <p:spPr>
          <a:xfrm>
            <a:off x="655550" y="210492"/>
            <a:ext cx="5100235" cy="707886"/>
          </a:xfrm>
          <a:prstGeom prst="rect">
            <a:avLst/>
          </a:prstGeom>
          <a:noFill/>
        </p:spPr>
        <p:txBody>
          <a:bodyPr wrap="square" rtlCol="0">
            <a:spAutoFit/>
          </a:bodyPr>
          <a:lstStyle/>
          <a:p>
            <a:pPr algn="ctr"/>
            <a:r>
              <a:rPr lang="zh-CN" altLang="en-US" sz="40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地理环境</a:t>
            </a:r>
            <a:r>
              <a:rPr lang="zh-CN" altLang="en-US" sz="28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之产生原因</a:t>
            </a:r>
            <a:endParaRPr lang="zh-CN" altLang="en-US" sz="3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endParaRPr>
          </a:p>
        </p:txBody>
      </p:sp>
      <p:sp>
        <p:nvSpPr>
          <p:cNvPr id="9" name="PA-文本框 8"/>
          <p:cNvSpPr txBox="1"/>
          <p:nvPr>
            <p:custDataLst>
              <p:tags r:id="rId3"/>
            </p:custDataLst>
          </p:nvPr>
        </p:nvSpPr>
        <p:spPr>
          <a:xfrm>
            <a:off x="338440" y="-10460"/>
            <a:ext cx="944645" cy="1107996"/>
          </a:xfrm>
          <a:prstGeom prst="rect">
            <a:avLst/>
          </a:prstGeom>
          <a:noFill/>
        </p:spPr>
        <p:txBody>
          <a:bodyPr wrap="square">
            <a:spAutoFit/>
          </a:bodyPr>
          <a:lstStyle/>
          <a:p>
            <a:r>
              <a:rPr lang="zh-CN" altLang="en-US" sz="6600" dirty="0">
                <a:gradFill>
                  <a:gsLst>
                    <a:gs pos="0">
                      <a:srgbClr val="9A5A33">
                        <a:lumMod val="82000"/>
                        <a:lumOff val="18000"/>
                      </a:srgbClr>
                    </a:gs>
                    <a:gs pos="100000">
                      <a:srgbClr val="DFB88D"/>
                    </a:gs>
                  </a:gsLst>
                  <a:lin ang="0" scaled="1"/>
                </a:gradFill>
                <a:latin typeface="字魂138号-霸燃手书" panose="00000500000000000000" pitchFamily="2" charset="-122"/>
                <a:ea typeface="字魂138号-霸燃手书" panose="00000500000000000000" pitchFamily="2" charset="-122"/>
              </a:rPr>
              <a:t>贰</a:t>
            </a:r>
            <a:endParaRPr lang="zh-CN" altLang="en-US" sz="6600" dirty="0"/>
          </a:p>
        </p:txBody>
      </p:sp>
      <p:grpSp>
        <p:nvGrpSpPr>
          <p:cNvPr id="18" name="组合 17"/>
          <p:cNvGrpSpPr/>
          <p:nvPr/>
        </p:nvGrpSpPr>
        <p:grpSpPr>
          <a:xfrm>
            <a:off x="550863" y="1285732"/>
            <a:ext cx="2849115" cy="430147"/>
            <a:chOff x="550863" y="1510371"/>
            <a:chExt cx="2849115" cy="430147"/>
          </a:xfrm>
        </p:grpSpPr>
        <p:sp>
          <p:nvSpPr>
            <p:cNvPr id="13" name="矩形: 圆角 12"/>
            <p:cNvSpPr/>
            <p:nvPr/>
          </p:nvSpPr>
          <p:spPr>
            <a:xfrm>
              <a:off x="550863" y="1520531"/>
              <a:ext cx="2724258" cy="419987"/>
            </a:xfrm>
            <a:prstGeom prst="roundRect">
              <a:avLst>
                <a:gd name="adj" fmla="val 50000"/>
              </a:avLst>
            </a:prstGeom>
            <a:gradFill>
              <a:gsLst>
                <a:gs pos="0">
                  <a:srgbClr val="AD7231">
                    <a:lumMod val="98000"/>
                    <a:lumOff val="2000"/>
                  </a:srgbClr>
                </a:gs>
                <a:gs pos="100000">
                  <a:srgbClr val="E29F58"/>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p:cNvSpPr txBox="1"/>
            <p:nvPr/>
          </p:nvSpPr>
          <p:spPr>
            <a:xfrm>
              <a:off x="837485" y="1510371"/>
              <a:ext cx="2562493" cy="419987"/>
            </a:xfrm>
            <a:prstGeom prst="rect">
              <a:avLst/>
            </a:prstGeom>
            <a:noFill/>
          </p:spPr>
          <p:txBody>
            <a:bodyPr wrap="square">
              <a:spAutoFit/>
            </a:bodyPr>
            <a:lstStyle/>
            <a:p>
              <a:pPr algn="ctr">
                <a:lnSpc>
                  <a:spcPct val="130000"/>
                </a:lnSpc>
              </a:pPr>
              <a:r>
                <a:rPr lang="zh-CN" altLang="en-US" kern="100" dirty="0">
                  <a:solidFill>
                    <a:schemeClr val="bg1"/>
                  </a:solidFill>
                  <a:latin typeface="思源宋体 CN Heavy" panose="02020900000000000000" pitchFamily="18" charset="-122"/>
                  <a:ea typeface="思源宋体 CN Heavy" panose="02020900000000000000" pitchFamily="18" charset="-122"/>
                  <a:cs typeface="Arial" panose="020B0604020202020204" pitchFamily="34" charset="0"/>
                </a:rPr>
                <a:t>地理环境</a:t>
              </a:r>
              <a:r>
                <a:rPr lang="zh-CN" altLang="zh-CN" kern="100" dirty="0">
                  <a:solidFill>
                    <a:schemeClr val="bg1"/>
                  </a:solidFill>
                  <a:latin typeface="思源宋体 CN Heavy" panose="02020900000000000000" pitchFamily="18" charset="-122"/>
                  <a:ea typeface="思源宋体 CN Heavy" panose="02020900000000000000" pitchFamily="18" charset="-122"/>
                  <a:cs typeface="Arial" panose="020B0604020202020204" pitchFamily="34" charset="0"/>
                </a:rPr>
                <a:t>的原因</a:t>
              </a:r>
              <a:endParaRPr lang="en-US" altLang="zh-CN" kern="100" dirty="0">
                <a:solidFill>
                  <a:schemeClr val="bg1"/>
                </a:solidFill>
                <a:latin typeface="思源宋体 CN Heavy" panose="02020900000000000000" pitchFamily="18" charset="-122"/>
                <a:ea typeface="思源宋体 CN Heavy" panose="02020900000000000000" pitchFamily="18" charset="-122"/>
                <a:cs typeface="Arial" panose="020B0604020202020204" pitchFamily="34" charset="0"/>
              </a:endParaRPr>
            </a:p>
          </p:txBody>
        </p:sp>
        <p:sp>
          <p:nvSpPr>
            <p:cNvPr id="17" name="planet-earth_21634"/>
            <p:cNvSpPr>
              <a:spLocks noChangeAspect="1"/>
            </p:cNvSpPr>
            <p:nvPr/>
          </p:nvSpPr>
          <p:spPr bwMode="auto">
            <a:xfrm>
              <a:off x="750049" y="1542046"/>
              <a:ext cx="357118" cy="356635"/>
            </a:xfrm>
            <a:custGeom>
              <a:avLst/>
              <a:gdLst>
                <a:gd name="T0" fmla="*/ 201 w 833"/>
                <a:gd name="T1" fmla="*/ 278 h 833"/>
                <a:gd name="T2" fmla="*/ 180 w 833"/>
                <a:gd name="T3" fmla="*/ 274 h 833"/>
                <a:gd name="T4" fmla="*/ 833 w 833"/>
                <a:gd name="T5" fmla="*/ 417 h 833"/>
                <a:gd name="T6" fmla="*/ 335 w 833"/>
                <a:gd name="T7" fmla="*/ 779 h 833"/>
                <a:gd name="T8" fmla="*/ 381 w 833"/>
                <a:gd name="T9" fmla="*/ 753 h 833"/>
                <a:gd name="T10" fmla="*/ 317 w 833"/>
                <a:gd name="T11" fmla="*/ 592 h 833"/>
                <a:gd name="T12" fmla="*/ 197 w 833"/>
                <a:gd name="T13" fmla="*/ 484 h 833"/>
                <a:gd name="T14" fmla="*/ 81 w 833"/>
                <a:gd name="T15" fmla="*/ 405 h 833"/>
                <a:gd name="T16" fmla="*/ 115 w 833"/>
                <a:gd name="T17" fmla="*/ 334 h 833"/>
                <a:gd name="T18" fmla="*/ 158 w 833"/>
                <a:gd name="T19" fmla="*/ 357 h 833"/>
                <a:gd name="T20" fmla="*/ 341 w 833"/>
                <a:gd name="T21" fmla="*/ 271 h 833"/>
                <a:gd name="T22" fmla="*/ 380 w 833"/>
                <a:gd name="T23" fmla="*/ 227 h 833"/>
                <a:gd name="T24" fmla="*/ 338 w 833"/>
                <a:gd name="T25" fmla="*/ 179 h 833"/>
                <a:gd name="T26" fmla="*/ 345 w 833"/>
                <a:gd name="T27" fmla="*/ 146 h 833"/>
                <a:gd name="T28" fmla="*/ 301 w 833"/>
                <a:gd name="T29" fmla="*/ 134 h 833"/>
                <a:gd name="T30" fmla="*/ 264 w 833"/>
                <a:gd name="T31" fmla="*/ 118 h 833"/>
                <a:gd name="T32" fmla="*/ 226 w 833"/>
                <a:gd name="T33" fmla="*/ 104 h 833"/>
                <a:gd name="T34" fmla="*/ 132 w 833"/>
                <a:gd name="T35" fmla="*/ 158 h 833"/>
                <a:gd name="T36" fmla="*/ 294 w 833"/>
                <a:gd name="T37" fmla="*/ 782 h 833"/>
                <a:gd name="T38" fmla="*/ 633 w 833"/>
                <a:gd name="T39" fmla="*/ 139 h 833"/>
                <a:gd name="T40" fmla="*/ 633 w 833"/>
                <a:gd name="T41" fmla="*/ 133 h 833"/>
                <a:gd name="T42" fmla="*/ 629 w 833"/>
                <a:gd name="T43" fmla="*/ 99 h 833"/>
                <a:gd name="T44" fmla="*/ 642 w 833"/>
                <a:gd name="T45" fmla="*/ 119 h 833"/>
                <a:gd name="T46" fmla="*/ 603 w 833"/>
                <a:gd name="T47" fmla="*/ 188 h 833"/>
                <a:gd name="T48" fmla="*/ 607 w 833"/>
                <a:gd name="T49" fmla="*/ 194 h 833"/>
                <a:gd name="T50" fmla="*/ 610 w 833"/>
                <a:gd name="T51" fmla="*/ 200 h 833"/>
                <a:gd name="T52" fmla="*/ 612 w 833"/>
                <a:gd name="T53" fmla="*/ 176 h 833"/>
                <a:gd name="T54" fmla="*/ 559 w 833"/>
                <a:gd name="T55" fmla="*/ 138 h 833"/>
                <a:gd name="T56" fmla="*/ 523 w 833"/>
                <a:gd name="T57" fmla="*/ 100 h 833"/>
                <a:gd name="T58" fmla="*/ 492 w 833"/>
                <a:gd name="T59" fmla="*/ 60 h 833"/>
                <a:gd name="T60" fmla="*/ 472 w 833"/>
                <a:gd name="T61" fmla="*/ 60 h 833"/>
                <a:gd name="T62" fmla="*/ 440 w 833"/>
                <a:gd name="T63" fmla="*/ 70 h 833"/>
                <a:gd name="T64" fmla="*/ 446 w 833"/>
                <a:gd name="T65" fmla="*/ 127 h 833"/>
                <a:gd name="T66" fmla="*/ 523 w 833"/>
                <a:gd name="T67" fmla="*/ 120 h 833"/>
                <a:gd name="T68" fmla="*/ 370 w 833"/>
                <a:gd name="T69" fmla="*/ 168 h 833"/>
                <a:gd name="T70" fmla="*/ 386 w 833"/>
                <a:gd name="T71" fmla="*/ 116 h 833"/>
                <a:gd name="T72" fmla="*/ 353 w 833"/>
                <a:gd name="T73" fmla="*/ 112 h 833"/>
                <a:gd name="T74" fmla="*/ 352 w 833"/>
                <a:gd name="T75" fmla="*/ 82 h 833"/>
                <a:gd name="T76" fmla="*/ 350 w 833"/>
                <a:gd name="T77" fmla="*/ 99 h 833"/>
                <a:gd name="T78" fmla="*/ 357 w 833"/>
                <a:gd name="T79" fmla="*/ 62 h 833"/>
                <a:gd name="T80" fmla="*/ 286 w 833"/>
                <a:gd name="T81" fmla="*/ 110 h 833"/>
                <a:gd name="T82" fmla="*/ 296 w 833"/>
                <a:gd name="T83" fmla="*/ 96 h 833"/>
                <a:gd name="T84" fmla="*/ 327 w 833"/>
                <a:gd name="T85" fmla="*/ 99 h 833"/>
                <a:gd name="T86" fmla="*/ 328 w 833"/>
                <a:gd name="T87" fmla="*/ 81 h 833"/>
                <a:gd name="T88" fmla="*/ 311 w 833"/>
                <a:gd name="T89" fmla="*/ 91 h 833"/>
                <a:gd name="T90" fmla="*/ 407 w 833"/>
                <a:gd name="T91" fmla="*/ 65 h 833"/>
                <a:gd name="T92" fmla="*/ 405 w 833"/>
                <a:gd name="T93" fmla="*/ 91 h 833"/>
                <a:gd name="T94" fmla="*/ 358 w 833"/>
                <a:gd name="T95" fmla="*/ 248 h 833"/>
                <a:gd name="T96" fmla="*/ 205 w 833"/>
                <a:gd name="T97" fmla="*/ 435 h 833"/>
                <a:gd name="T98" fmla="*/ 135 w 833"/>
                <a:gd name="T99" fmla="*/ 401 h 833"/>
                <a:gd name="T100" fmla="*/ 802 w 833"/>
                <a:gd name="T101" fmla="*/ 417 h 833"/>
                <a:gd name="T102" fmla="*/ 669 w 833"/>
                <a:gd name="T103" fmla="*/ 290 h 833"/>
                <a:gd name="T104" fmla="*/ 663 w 833"/>
                <a:gd name="T105" fmla="*/ 296 h 833"/>
                <a:gd name="T106" fmla="*/ 613 w 833"/>
                <a:gd name="T107" fmla="*/ 467 h 833"/>
                <a:gd name="T108" fmla="*/ 675 w 833"/>
                <a:gd name="T109" fmla="*/ 159 h 833"/>
                <a:gd name="T110" fmla="*/ 650 w 833"/>
                <a:gd name="T111" fmla="*/ 182 h 833"/>
                <a:gd name="T112" fmla="*/ 620 w 833"/>
                <a:gd name="T113" fmla="*/ 162 h 833"/>
                <a:gd name="T114" fmla="*/ 630 w 833"/>
                <a:gd name="T115" fmla="*/ 196 h 833"/>
                <a:gd name="T116" fmla="*/ 638 w 833"/>
                <a:gd name="T117" fmla="*/ 272 h 833"/>
                <a:gd name="T118" fmla="*/ 641 w 833"/>
                <a:gd name="T119" fmla="*/ 281 h 833"/>
                <a:gd name="T120" fmla="*/ 696 w 833"/>
                <a:gd name="T121" fmla="*/ 215 h 833"/>
                <a:gd name="T122" fmla="*/ 709 w 833"/>
                <a:gd name="T123" fmla="*/ 209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3" h="833">
                  <a:moveTo>
                    <a:pt x="204" y="243"/>
                  </a:moveTo>
                  <a:cubicBezTo>
                    <a:pt x="199" y="240"/>
                    <a:pt x="195" y="236"/>
                    <a:pt x="190" y="235"/>
                  </a:cubicBezTo>
                  <a:cubicBezTo>
                    <a:pt x="202" y="223"/>
                    <a:pt x="207" y="222"/>
                    <a:pt x="225" y="228"/>
                  </a:cubicBezTo>
                  <a:cubicBezTo>
                    <a:pt x="229" y="244"/>
                    <a:pt x="232" y="254"/>
                    <a:pt x="243" y="260"/>
                  </a:cubicBezTo>
                  <a:lnTo>
                    <a:pt x="243" y="260"/>
                  </a:lnTo>
                  <a:cubicBezTo>
                    <a:pt x="229" y="265"/>
                    <a:pt x="219" y="280"/>
                    <a:pt x="201" y="278"/>
                  </a:cubicBezTo>
                  <a:cubicBezTo>
                    <a:pt x="203" y="272"/>
                    <a:pt x="208" y="266"/>
                    <a:pt x="208" y="259"/>
                  </a:cubicBezTo>
                  <a:lnTo>
                    <a:pt x="218" y="252"/>
                  </a:lnTo>
                  <a:cubicBezTo>
                    <a:pt x="217" y="252"/>
                    <a:pt x="216" y="252"/>
                    <a:pt x="214" y="252"/>
                  </a:cubicBezTo>
                  <a:cubicBezTo>
                    <a:pt x="211" y="252"/>
                    <a:pt x="208" y="252"/>
                    <a:pt x="206" y="253"/>
                  </a:cubicBezTo>
                  <a:cubicBezTo>
                    <a:pt x="206" y="253"/>
                    <a:pt x="199" y="259"/>
                    <a:pt x="192" y="265"/>
                  </a:cubicBezTo>
                  <a:cubicBezTo>
                    <a:pt x="190" y="268"/>
                    <a:pt x="187" y="270"/>
                    <a:pt x="180" y="274"/>
                  </a:cubicBezTo>
                  <a:cubicBezTo>
                    <a:pt x="182" y="263"/>
                    <a:pt x="185" y="255"/>
                    <a:pt x="204" y="243"/>
                  </a:cubicBezTo>
                  <a:close/>
                  <a:moveTo>
                    <a:pt x="641" y="201"/>
                  </a:moveTo>
                  <a:lnTo>
                    <a:pt x="651" y="195"/>
                  </a:lnTo>
                  <a:lnTo>
                    <a:pt x="651" y="187"/>
                  </a:lnTo>
                  <a:cubicBezTo>
                    <a:pt x="647" y="192"/>
                    <a:pt x="643" y="195"/>
                    <a:pt x="641" y="201"/>
                  </a:cubicBezTo>
                  <a:close/>
                  <a:moveTo>
                    <a:pt x="833" y="417"/>
                  </a:moveTo>
                  <a:cubicBezTo>
                    <a:pt x="833" y="647"/>
                    <a:pt x="647" y="833"/>
                    <a:pt x="417" y="833"/>
                  </a:cubicBezTo>
                  <a:cubicBezTo>
                    <a:pt x="187" y="833"/>
                    <a:pt x="0" y="647"/>
                    <a:pt x="0" y="417"/>
                  </a:cubicBezTo>
                  <a:cubicBezTo>
                    <a:pt x="0" y="187"/>
                    <a:pt x="187" y="0"/>
                    <a:pt x="417" y="0"/>
                  </a:cubicBezTo>
                  <a:cubicBezTo>
                    <a:pt x="647" y="0"/>
                    <a:pt x="833" y="187"/>
                    <a:pt x="833" y="417"/>
                  </a:cubicBezTo>
                  <a:close/>
                  <a:moveTo>
                    <a:pt x="339" y="794"/>
                  </a:moveTo>
                  <a:cubicBezTo>
                    <a:pt x="334" y="786"/>
                    <a:pt x="333" y="786"/>
                    <a:pt x="335" y="779"/>
                  </a:cubicBezTo>
                  <a:lnTo>
                    <a:pt x="324" y="776"/>
                  </a:lnTo>
                  <a:cubicBezTo>
                    <a:pt x="334" y="774"/>
                    <a:pt x="336" y="774"/>
                    <a:pt x="346" y="774"/>
                  </a:cubicBezTo>
                  <a:cubicBezTo>
                    <a:pt x="345" y="772"/>
                    <a:pt x="343" y="769"/>
                    <a:pt x="341" y="767"/>
                  </a:cubicBezTo>
                  <a:cubicBezTo>
                    <a:pt x="350" y="763"/>
                    <a:pt x="360" y="762"/>
                    <a:pt x="368" y="756"/>
                  </a:cubicBezTo>
                  <a:cubicBezTo>
                    <a:pt x="370" y="757"/>
                    <a:pt x="372" y="757"/>
                    <a:pt x="374" y="758"/>
                  </a:cubicBezTo>
                  <a:lnTo>
                    <a:pt x="381" y="753"/>
                  </a:lnTo>
                  <a:cubicBezTo>
                    <a:pt x="382" y="734"/>
                    <a:pt x="382" y="734"/>
                    <a:pt x="378" y="724"/>
                  </a:cubicBezTo>
                  <a:cubicBezTo>
                    <a:pt x="428" y="694"/>
                    <a:pt x="428" y="694"/>
                    <a:pt x="421" y="676"/>
                  </a:cubicBezTo>
                  <a:cubicBezTo>
                    <a:pt x="449" y="646"/>
                    <a:pt x="449" y="646"/>
                    <a:pt x="450" y="627"/>
                  </a:cubicBezTo>
                  <a:cubicBezTo>
                    <a:pt x="451" y="625"/>
                    <a:pt x="451" y="622"/>
                    <a:pt x="451" y="620"/>
                  </a:cubicBezTo>
                  <a:cubicBezTo>
                    <a:pt x="450" y="620"/>
                    <a:pt x="385" y="617"/>
                    <a:pt x="345" y="580"/>
                  </a:cubicBezTo>
                  <a:cubicBezTo>
                    <a:pt x="340" y="581"/>
                    <a:pt x="331" y="581"/>
                    <a:pt x="317" y="592"/>
                  </a:cubicBezTo>
                  <a:cubicBezTo>
                    <a:pt x="314" y="590"/>
                    <a:pt x="309" y="586"/>
                    <a:pt x="305" y="584"/>
                  </a:cubicBezTo>
                  <a:lnTo>
                    <a:pt x="315" y="574"/>
                  </a:lnTo>
                  <a:cubicBezTo>
                    <a:pt x="299" y="544"/>
                    <a:pt x="296" y="544"/>
                    <a:pt x="284" y="542"/>
                  </a:cubicBezTo>
                  <a:cubicBezTo>
                    <a:pt x="261" y="539"/>
                    <a:pt x="261" y="539"/>
                    <a:pt x="255" y="518"/>
                  </a:cubicBezTo>
                  <a:lnTo>
                    <a:pt x="249" y="512"/>
                  </a:lnTo>
                  <a:cubicBezTo>
                    <a:pt x="235" y="498"/>
                    <a:pt x="216" y="491"/>
                    <a:pt x="197" y="484"/>
                  </a:cubicBezTo>
                  <a:lnTo>
                    <a:pt x="184" y="485"/>
                  </a:lnTo>
                  <a:cubicBezTo>
                    <a:pt x="173" y="479"/>
                    <a:pt x="168" y="476"/>
                    <a:pt x="158" y="470"/>
                  </a:cubicBezTo>
                  <a:cubicBezTo>
                    <a:pt x="143" y="484"/>
                    <a:pt x="138" y="481"/>
                    <a:pt x="107" y="460"/>
                  </a:cubicBezTo>
                  <a:cubicBezTo>
                    <a:pt x="107" y="458"/>
                    <a:pt x="98" y="443"/>
                    <a:pt x="81" y="433"/>
                  </a:cubicBezTo>
                  <a:lnTo>
                    <a:pt x="78" y="425"/>
                  </a:lnTo>
                  <a:cubicBezTo>
                    <a:pt x="79" y="419"/>
                    <a:pt x="80" y="412"/>
                    <a:pt x="81" y="405"/>
                  </a:cubicBezTo>
                  <a:cubicBezTo>
                    <a:pt x="87" y="398"/>
                    <a:pt x="88" y="396"/>
                    <a:pt x="91" y="387"/>
                  </a:cubicBezTo>
                  <a:cubicBezTo>
                    <a:pt x="83" y="386"/>
                    <a:pt x="78" y="389"/>
                    <a:pt x="69" y="400"/>
                  </a:cubicBezTo>
                  <a:cubicBezTo>
                    <a:pt x="65" y="399"/>
                    <a:pt x="61" y="397"/>
                    <a:pt x="58" y="395"/>
                  </a:cubicBezTo>
                  <a:cubicBezTo>
                    <a:pt x="57" y="390"/>
                    <a:pt x="52" y="371"/>
                    <a:pt x="55" y="352"/>
                  </a:cubicBezTo>
                  <a:cubicBezTo>
                    <a:pt x="62" y="348"/>
                    <a:pt x="62" y="348"/>
                    <a:pt x="75" y="323"/>
                  </a:cubicBezTo>
                  <a:cubicBezTo>
                    <a:pt x="100" y="324"/>
                    <a:pt x="100" y="324"/>
                    <a:pt x="115" y="334"/>
                  </a:cubicBezTo>
                  <a:cubicBezTo>
                    <a:pt x="118" y="332"/>
                    <a:pt x="123" y="329"/>
                    <a:pt x="127" y="327"/>
                  </a:cubicBezTo>
                  <a:lnTo>
                    <a:pt x="131" y="339"/>
                  </a:lnTo>
                  <a:cubicBezTo>
                    <a:pt x="135" y="340"/>
                    <a:pt x="136" y="340"/>
                    <a:pt x="144" y="337"/>
                  </a:cubicBezTo>
                  <a:cubicBezTo>
                    <a:pt x="141" y="353"/>
                    <a:pt x="145" y="370"/>
                    <a:pt x="144" y="386"/>
                  </a:cubicBezTo>
                  <a:cubicBezTo>
                    <a:pt x="150" y="381"/>
                    <a:pt x="158" y="375"/>
                    <a:pt x="164" y="370"/>
                  </a:cubicBezTo>
                  <a:lnTo>
                    <a:pt x="158" y="357"/>
                  </a:lnTo>
                  <a:cubicBezTo>
                    <a:pt x="160" y="349"/>
                    <a:pt x="161" y="345"/>
                    <a:pt x="168" y="333"/>
                  </a:cubicBezTo>
                  <a:cubicBezTo>
                    <a:pt x="167" y="336"/>
                    <a:pt x="167" y="339"/>
                    <a:pt x="166" y="343"/>
                  </a:cubicBezTo>
                  <a:cubicBezTo>
                    <a:pt x="174" y="337"/>
                    <a:pt x="184" y="334"/>
                    <a:pt x="192" y="329"/>
                  </a:cubicBezTo>
                  <a:cubicBezTo>
                    <a:pt x="199" y="329"/>
                    <a:pt x="205" y="330"/>
                    <a:pt x="210" y="331"/>
                  </a:cubicBezTo>
                  <a:cubicBezTo>
                    <a:pt x="228" y="310"/>
                    <a:pt x="228" y="310"/>
                    <a:pt x="234" y="304"/>
                  </a:cubicBezTo>
                  <a:cubicBezTo>
                    <a:pt x="264" y="291"/>
                    <a:pt x="264" y="291"/>
                    <a:pt x="341" y="271"/>
                  </a:cubicBezTo>
                  <a:cubicBezTo>
                    <a:pt x="334" y="269"/>
                    <a:pt x="334" y="269"/>
                    <a:pt x="328" y="262"/>
                  </a:cubicBezTo>
                  <a:cubicBezTo>
                    <a:pt x="331" y="259"/>
                    <a:pt x="335" y="255"/>
                    <a:pt x="338" y="252"/>
                  </a:cubicBezTo>
                  <a:cubicBezTo>
                    <a:pt x="337" y="252"/>
                    <a:pt x="337" y="252"/>
                    <a:pt x="303" y="258"/>
                  </a:cubicBezTo>
                  <a:cubicBezTo>
                    <a:pt x="320" y="245"/>
                    <a:pt x="336" y="244"/>
                    <a:pt x="366" y="245"/>
                  </a:cubicBezTo>
                  <a:cubicBezTo>
                    <a:pt x="373" y="245"/>
                    <a:pt x="373" y="245"/>
                    <a:pt x="401" y="222"/>
                  </a:cubicBezTo>
                  <a:cubicBezTo>
                    <a:pt x="393" y="222"/>
                    <a:pt x="391" y="223"/>
                    <a:pt x="380" y="227"/>
                  </a:cubicBezTo>
                  <a:cubicBezTo>
                    <a:pt x="382" y="221"/>
                    <a:pt x="382" y="221"/>
                    <a:pt x="385" y="215"/>
                  </a:cubicBezTo>
                  <a:cubicBezTo>
                    <a:pt x="383" y="211"/>
                    <a:pt x="380" y="207"/>
                    <a:pt x="379" y="203"/>
                  </a:cubicBezTo>
                  <a:cubicBezTo>
                    <a:pt x="380" y="198"/>
                    <a:pt x="380" y="198"/>
                    <a:pt x="384" y="191"/>
                  </a:cubicBezTo>
                  <a:cubicBezTo>
                    <a:pt x="375" y="187"/>
                    <a:pt x="367" y="187"/>
                    <a:pt x="358" y="189"/>
                  </a:cubicBezTo>
                  <a:cubicBezTo>
                    <a:pt x="345" y="168"/>
                    <a:pt x="345" y="168"/>
                    <a:pt x="339" y="167"/>
                  </a:cubicBezTo>
                  <a:cubicBezTo>
                    <a:pt x="339" y="171"/>
                    <a:pt x="338" y="176"/>
                    <a:pt x="338" y="179"/>
                  </a:cubicBezTo>
                  <a:cubicBezTo>
                    <a:pt x="334" y="179"/>
                    <a:pt x="329" y="178"/>
                    <a:pt x="325" y="178"/>
                  </a:cubicBezTo>
                  <a:cubicBezTo>
                    <a:pt x="309" y="196"/>
                    <a:pt x="290" y="212"/>
                    <a:pt x="273" y="230"/>
                  </a:cubicBezTo>
                  <a:cubicBezTo>
                    <a:pt x="265" y="220"/>
                    <a:pt x="260" y="190"/>
                    <a:pt x="259" y="180"/>
                  </a:cubicBezTo>
                  <a:cubicBezTo>
                    <a:pt x="264" y="177"/>
                    <a:pt x="271" y="174"/>
                    <a:pt x="276" y="172"/>
                  </a:cubicBezTo>
                  <a:lnTo>
                    <a:pt x="289" y="165"/>
                  </a:lnTo>
                  <a:cubicBezTo>
                    <a:pt x="330" y="139"/>
                    <a:pt x="330" y="139"/>
                    <a:pt x="345" y="146"/>
                  </a:cubicBezTo>
                  <a:cubicBezTo>
                    <a:pt x="349" y="143"/>
                    <a:pt x="353" y="139"/>
                    <a:pt x="357" y="136"/>
                  </a:cubicBezTo>
                  <a:lnTo>
                    <a:pt x="354" y="128"/>
                  </a:lnTo>
                  <a:cubicBezTo>
                    <a:pt x="346" y="132"/>
                    <a:pt x="343" y="133"/>
                    <a:pt x="338" y="134"/>
                  </a:cubicBezTo>
                  <a:cubicBezTo>
                    <a:pt x="334" y="125"/>
                    <a:pt x="337" y="115"/>
                    <a:pt x="336" y="106"/>
                  </a:cubicBezTo>
                  <a:lnTo>
                    <a:pt x="334" y="105"/>
                  </a:lnTo>
                  <a:cubicBezTo>
                    <a:pt x="318" y="135"/>
                    <a:pt x="318" y="135"/>
                    <a:pt x="301" y="134"/>
                  </a:cubicBezTo>
                  <a:cubicBezTo>
                    <a:pt x="300" y="133"/>
                    <a:pt x="300" y="132"/>
                    <a:pt x="299" y="130"/>
                  </a:cubicBezTo>
                  <a:cubicBezTo>
                    <a:pt x="292" y="130"/>
                    <a:pt x="291" y="129"/>
                    <a:pt x="283" y="126"/>
                  </a:cubicBezTo>
                  <a:cubicBezTo>
                    <a:pt x="279" y="128"/>
                    <a:pt x="275" y="130"/>
                    <a:pt x="271" y="132"/>
                  </a:cubicBezTo>
                  <a:cubicBezTo>
                    <a:pt x="272" y="131"/>
                    <a:pt x="272" y="129"/>
                    <a:pt x="273" y="128"/>
                  </a:cubicBezTo>
                  <a:cubicBezTo>
                    <a:pt x="271" y="128"/>
                    <a:pt x="267" y="127"/>
                    <a:pt x="265" y="127"/>
                  </a:cubicBezTo>
                  <a:cubicBezTo>
                    <a:pt x="265" y="124"/>
                    <a:pt x="264" y="120"/>
                    <a:pt x="264" y="118"/>
                  </a:cubicBezTo>
                  <a:cubicBezTo>
                    <a:pt x="229" y="135"/>
                    <a:pt x="229" y="135"/>
                    <a:pt x="224" y="129"/>
                  </a:cubicBezTo>
                  <a:cubicBezTo>
                    <a:pt x="240" y="126"/>
                    <a:pt x="242" y="126"/>
                    <a:pt x="260" y="117"/>
                  </a:cubicBezTo>
                  <a:cubicBezTo>
                    <a:pt x="257" y="116"/>
                    <a:pt x="255" y="115"/>
                    <a:pt x="252" y="114"/>
                  </a:cubicBezTo>
                  <a:lnTo>
                    <a:pt x="255" y="107"/>
                  </a:lnTo>
                  <a:cubicBezTo>
                    <a:pt x="252" y="106"/>
                    <a:pt x="248" y="104"/>
                    <a:pt x="245" y="103"/>
                  </a:cubicBezTo>
                  <a:cubicBezTo>
                    <a:pt x="236" y="107"/>
                    <a:pt x="233" y="107"/>
                    <a:pt x="226" y="104"/>
                  </a:cubicBezTo>
                  <a:cubicBezTo>
                    <a:pt x="228" y="101"/>
                    <a:pt x="231" y="96"/>
                    <a:pt x="233" y="93"/>
                  </a:cubicBezTo>
                  <a:cubicBezTo>
                    <a:pt x="229" y="91"/>
                    <a:pt x="226" y="91"/>
                    <a:pt x="211" y="94"/>
                  </a:cubicBezTo>
                  <a:cubicBezTo>
                    <a:pt x="212" y="93"/>
                    <a:pt x="213" y="91"/>
                    <a:pt x="214" y="90"/>
                  </a:cubicBezTo>
                  <a:cubicBezTo>
                    <a:pt x="196" y="101"/>
                    <a:pt x="178" y="114"/>
                    <a:pt x="162" y="128"/>
                  </a:cubicBezTo>
                  <a:cubicBezTo>
                    <a:pt x="163" y="128"/>
                    <a:pt x="164" y="129"/>
                    <a:pt x="165" y="129"/>
                  </a:cubicBezTo>
                  <a:cubicBezTo>
                    <a:pt x="152" y="140"/>
                    <a:pt x="142" y="149"/>
                    <a:pt x="132" y="158"/>
                  </a:cubicBezTo>
                  <a:cubicBezTo>
                    <a:pt x="74" y="222"/>
                    <a:pt x="37" y="305"/>
                    <a:pt x="32" y="397"/>
                  </a:cubicBezTo>
                  <a:cubicBezTo>
                    <a:pt x="94" y="437"/>
                    <a:pt x="122" y="509"/>
                    <a:pt x="123" y="509"/>
                  </a:cubicBezTo>
                  <a:cubicBezTo>
                    <a:pt x="79" y="577"/>
                    <a:pt x="115" y="597"/>
                    <a:pt x="140" y="610"/>
                  </a:cubicBezTo>
                  <a:cubicBezTo>
                    <a:pt x="141" y="617"/>
                    <a:pt x="143" y="623"/>
                    <a:pt x="145" y="629"/>
                  </a:cubicBezTo>
                  <a:cubicBezTo>
                    <a:pt x="155" y="639"/>
                    <a:pt x="186" y="666"/>
                    <a:pt x="212" y="674"/>
                  </a:cubicBezTo>
                  <a:cubicBezTo>
                    <a:pt x="222" y="721"/>
                    <a:pt x="249" y="758"/>
                    <a:pt x="294" y="782"/>
                  </a:cubicBezTo>
                  <a:cubicBezTo>
                    <a:pt x="308" y="787"/>
                    <a:pt x="324" y="791"/>
                    <a:pt x="339" y="794"/>
                  </a:cubicBezTo>
                  <a:close/>
                  <a:moveTo>
                    <a:pt x="591" y="73"/>
                  </a:moveTo>
                  <a:cubicBezTo>
                    <a:pt x="589" y="75"/>
                    <a:pt x="587" y="76"/>
                    <a:pt x="584" y="78"/>
                  </a:cubicBezTo>
                  <a:cubicBezTo>
                    <a:pt x="601" y="97"/>
                    <a:pt x="603" y="99"/>
                    <a:pt x="611" y="114"/>
                  </a:cubicBezTo>
                  <a:cubicBezTo>
                    <a:pt x="609" y="125"/>
                    <a:pt x="609" y="125"/>
                    <a:pt x="629" y="141"/>
                  </a:cubicBezTo>
                  <a:cubicBezTo>
                    <a:pt x="630" y="140"/>
                    <a:pt x="632" y="139"/>
                    <a:pt x="633" y="139"/>
                  </a:cubicBezTo>
                  <a:cubicBezTo>
                    <a:pt x="631" y="133"/>
                    <a:pt x="631" y="133"/>
                    <a:pt x="625" y="125"/>
                  </a:cubicBezTo>
                  <a:lnTo>
                    <a:pt x="626" y="126"/>
                  </a:lnTo>
                  <a:lnTo>
                    <a:pt x="628" y="128"/>
                  </a:lnTo>
                  <a:lnTo>
                    <a:pt x="630" y="129"/>
                  </a:lnTo>
                  <a:lnTo>
                    <a:pt x="632" y="131"/>
                  </a:lnTo>
                  <a:lnTo>
                    <a:pt x="633" y="133"/>
                  </a:lnTo>
                  <a:lnTo>
                    <a:pt x="635" y="135"/>
                  </a:lnTo>
                  <a:lnTo>
                    <a:pt x="637" y="137"/>
                  </a:lnTo>
                  <a:lnTo>
                    <a:pt x="639" y="139"/>
                  </a:lnTo>
                  <a:lnTo>
                    <a:pt x="642" y="139"/>
                  </a:lnTo>
                  <a:cubicBezTo>
                    <a:pt x="646" y="129"/>
                    <a:pt x="646" y="129"/>
                    <a:pt x="622" y="99"/>
                  </a:cubicBezTo>
                  <a:lnTo>
                    <a:pt x="629" y="99"/>
                  </a:lnTo>
                  <a:lnTo>
                    <a:pt x="641" y="115"/>
                  </a:lnTo>
                  <a:cubicBezTo>
                    <a:pt x="643" y="115"/>
                    <a:pt x="647" y="115"/>
                    <a:pt x="650" y="115"/>
                  </a:cubicBezTo>
                  <a:cubicBezTo>
                    <a:pt x="651" y="114"/>
                    <a:pt x="652" y="113"/>
                    <a:pt x="653" y="112"/>
                  </a:cubicBezTo>
                  <a:cubicBezTo>
                    <a:pt x="633" y="97"/>
                    <a:pt x="613" y="84"/>
                    <a:pt x="591" y="73"/>
                  </a:cubicBezTo>
                  <a:close/>
                  <a:moveTo>
                    <a:pt x="643" y="119"/>
                  </a:moveTo>
                  <a:lnTo>
                    <a:pt x="642" y="119"/>
                  </a:lnTo>
                  <a:lnTo>
                    <a:pt x="642" y="119"/>
                  </a:lnTo>
                  <a:cubicBezTo>
                    <a:pt x="643" y="122"/>
                    <a:pt x="643" y="124"/>
                    <a:pt x="643" y="127"/>
                  </a:cubicBezTo>
                  <a:lnTo>
                    <a:pt x="644" y="128"/>
                  </a:lnTo>
                  <a:cubicBezTo>
                    <a:pt x="650" y="134"/>
                    <a:pt x="651" y="136"/>
                    <a:pt x="651" y="137"/>
                  </a:cubicBezTo>
                  <a:cubicBezTo>
                    <a:pt x="651" y="136"/>
                    <a:pt x="648" y="129"/>
                    <a:pt x="643" y="119"/>
                  </a:cubicBezTo>
                  <a:close/>
                  <a:moveTo>
                    <a:pt x="603" y="188"/>
                  </a:moveTo>
                  <a:lnTo>
                    <a:pt x="603" y="189"/>
                  </a:lnTo>
                  <a:lnTo>
                    <a:pt x="604" y="190"/>
                  </a:lnTo>
                  <a:lnTo>
                    <a:pt x="605" y="191"/>
                  </a:lnTo>
                  <a:lnTo>
                    <a:pt x="605" y="192"/>
                  </a:lnTo>
                  <a:lnTo>
                    <a:pt x="606" y="193"/>
                  </a:lnTo>
                  <a:lnTo>
                    <a:pt x="607" y="194"/>
                  </a:lnTo>
                  <a:lnTo>
                    <a:pt x="607" y="195"/>
                  </a:lnTo>
                  <a:lnTo>
                    <a:pt x="608" y="196"/>
                  </a:lnTo>
                  <a:lnTo>
                    <a:pt x="608" y="197"/>
                  </a:lnTo>
                  <a:lnTo>
                    <a:pt x="609" y="198"/>
                  </a:lnTo>
                  <a:lnTo>
                    <a:pt x="609" y="199"/>
                  </a:lnTo>
                  <a:lnTo>
                    <a:pt x="610" y="200"/>
                  </a:lnTo>
                  <a:lnTo>
                    <a:pt x="611" y="201"/>
                  </a:lnTo>
                  <a:lnTo>
                    <a:pt x="611" y="202"/>
                  </a:lnTo>
                  <a:lnTo>
                    <a:pt x="612" y="203"/>
                  </a:lnTo>
                  <a:lnTo>
                    <a:pt x="612" y="205"/>
                  </a:lnTo>
                  <a:cubicBezTo>
                    <a:pt x="613" y="197"/>
                    <a:pt x="615" y="194"/>
                    <a:pt x="620" y="192"/>
                  </a:cubicBezTo>
                  <a:lnTo>
                    <a:pt x="612" y="176"/>
                  </a:lnTo>
                  <a:lnTo>
                    <a:pt x="611" y="177"/>
                  </a:lnTo>
                  <a:cubicBezTo>
                    <a:pt x="607" y="178"/>
                    <a:pt x="605" y="184"/>
                    <a:pt x="603" y="188"/>
                  </a:cubicBezTo>
                  <a:close/>
                  <a:moveTo>
                    <a:pt x="542" y="137"/>
                  </a:moveTo>
                  <a:cubicBezTo>
                    <a:pt x="537" y="138"/>
                    <a:pt x="533" y="139"/>
                    <a:pt x="530" y="142"/>
                  </a:cubicBezTo>
                  <a:cubicBezTo>
                    <a:pt x="533" y="144"/>
                    <a:pt x="537" y="146"/>
                    <a:pt x="540" y="148"/>
                  </a:cubicBezTo>
                  <a:cubicBezTo>
                    <a:pt x="559" y="145"/>
                    <a:pt x="559" y="141"/>
                    <a:pt x="559" y="138"/>
                  </a:cubicBezTo>
                  <a:lnTo>
                    <a:pt x="559" y="136"/>
                  </a:lnTo>
                  <a:cubicBezTo>
                    <a:pt x="553" y="136"/>
                    <a:pt x="548" y="136"/>
                    <a:pt x="542" y="137"/>
                  </a:cubicBezTo>
                  <a:close/>
                  <a:moveTo>
                    <a:pt x="510" y="113"/>
                  </a:moveTo>
                  <a:cubicBezTo>
                    <a:pt x="512" y="111"/>
                    <a:pt x="513" y="111"/>
                    <a:pt x="524" y="111"/>
                  </a:cubicBezTo>
                  <a:cubicBezTo>
                    <a:pt x="521" y="106"/>
                    <a:pt x="518" y="102"/>
                    <a:pt x="515" y="98"/>
                  </a:cubicBezTo>
                  <a:cubicBezTo>
                    <a:pt x="516" y="98"/>
                    <a:pt x="518" y="98"/>
                    <a:pt x="523" y="100"/>
                  </a:cubicBezTo>
                  <a:cubicBezTo>
                    <a:pt x="522" y="97"/>
                    <a:pt x="521" y="94"/>
                    <a:pt x="521" y="92"/>
                  </a:cubicBezTo>
                  <a:cubicBezTo>
                    <a:pt x="506" y="79"/>
                    <a:pt x="501" y="63"/>
                    <a:pt x="501" y="63"/>
                  </a:cubicBezTo>
                  <a:lnTo>
                    <a:pt x="501" y="62"/>
                  </a:lnTo>
                  <a:cubicBezTo>
                    <a:pt x="493" y="68"/>
                    <a:pt x="493" y="69"/>
                    <a:pt x="489" y="67"/>
                  </a:cubicBezTo>
                  <a:cubicBezTo>
                    <a:pt x="487" y="65"/>
                    <a:pt x="486" y="63"/>
                    <a:pt x="484" y="61"/>
                  </a:cubicBezTo>
                  <a:cubicBezTo>
                    <a:pt x="486" y="61"/>
                    <a:pt x="489" y="60"/>
                    <a:pt x="492" y="60"/>
                  </a:cubicBezTo>
                  <a:lnTo>
                    <a:pt x="483" y="55"/>
                  </a:lnTo>
                  <a:lnTo>
                    <a:pt x="482" y="56"/>
                  </a:lnTo>
                  <a:lnTo>
                    <a:pt x="480" y="56"/>
                  </a:lnTo>
                  <a:lnTo>
                    <a:pt x="479" y="57"/>
                  </a:lnTo>
                  <a:cubicBezTo>
                    <a:pt x="477" y="57"/>
                    <a:pt x="476" y="59"/>
                    <a:pt x="474" y="60"/>
                  </a:cubicBezTo>
                  <a:cubicBezTo>
                    <a:pt x="473" y="60"/>
                    <a:pt x="472" y="60"/>
                    <a:pt x="472" y="60"/>
                  </a:cubicBezTo>
                  <a:cubicBezTo>
                    <a:pt x="471" y="60"/>
                    <a:pt x="470" y="59"/>
                    <a:pt x="469" y="60"/>
                  </a:cubicBezTo>
                  <a:cubicBezTo>
                    <a:pt x="467" y="62"/>
                    <a:pt x="467" y="64"/>
                    <a:pt x="467" y="68"/>
                  </a:cubicBezTo>
                  <a:cubicBezTo>
                    <a:pt x="464" y="67"/>
                    <a:pt x="462" y="65"/>
                    <a:pt x="459" y="65"/>
                  </a:cubicBezTo>
                  <a:cubicBezTo>
                    <a:pt x="455" y="65"/>
                    <a:pt x="451" y="65"/>
                    <a:pt x="451" y="65"/>
                  </a:cubicBezTo>
                  <a:cubicBezTo>
                    <a:pt x="450" y="65"/>
                    <a:pt x="447" y="63"/>
                    <a:pt x="441" y="61"/>
                  </a:cubicBezTo>
                  <a:cubicBezTo>
                    <a:pt x="440" y="63"/>
                    <a:pt x="440" y="67"/>
                    <a:pt x="440" y="70"/>
                  </a:cubicBezTo>
                  <a:cubicBezTo>
                    <a:pt x="438" y="70"/>
                    <a:pt x="437" y="70"/>
                    <a:pt x="434" y="66"/>
                  </a:cubicBezTo>
                  <a:cubicBezTo>
                    <a:pt x="429" y="75"/>
                    <a:pt x="424" y="80"/>
                    <a:pt x="416" y="89"/>
                  </a:cubicBezTo>
                  <a:cubicBezTo>
                    <a:pt x="420" y="89"/>
                    <a:pt x="427" y="91"/>
                    <a:pt x="427" y="91"/>
                  </a:cubicBezTo>
                  <a:cubicBezTo>
                    <a:pt x="432" y="95"/>
                    <a:pt x="436" y="103"/>
                    <a:pt x="441" y="108"/>
                  </a:cubicBezTo>
                  <a:cubicBezTo>
                    <a:pt x="441" y="111"/>
                    <a:pt x="441" y="114"/>
                    <a:pt x="440" y="119"/>
                  </a:cubicBezTo>
                  <a:cubicBezTo>
                    <a:pt x="442" y="121"/>
                    <a:pt x="444" y="124"/>
                    <a:pt x="446" y="127"/>
                  </a:cubicBezTo>
                  <a:cubicBezTo>
                    <a:pt x="444" y="133"/>
                    <a:pt x="441" y="138"/>
                    <a:pt x="439" y="143"/>
                  </a:cubicBezTo>
                  <a:lnTo>
                    <a:pt x="437" y="146"/>
                  </a:lnTo>
                  <a:cubicBezTo>
                    <a:pt x="437" y="153"/>
                    <a:pt x="442" y="158"/>
                    <a:pt x="443" y="165"/>
                  </a:cubicBezTo>
                  <a:cubicBezTo>
                    <a:pt x="449" y="166"/>
                    <a:pt x="452" y="173"/>
                    <a:pt x="459" y="173"/>
                  </a:cubicBezTo>
                  <a:cubicBezTo>
                    <a:pt x="465" y="173"/>
                    <a:pt x="465" y="169"/>
                    <a:pt x="464" y="164"/>
                  </a:cubicBezTo>
                  <a:cubicBezTo>
                    <a:pt x="473" y="162"/>
                    <a:pt x="503" y="145"/>
                    <a:pt x="523" y="120"/>
                  </a:cubicBezTo>
                  <a:cubicBezTo>
                    <a:pt x="520" y="120"/>
                    <a:pt x="510" y="115"/>
                    <a:pt x="510" y="113"/>
                  </a:cubicBezTo>
                  <a:close/>
                  <a:moveTo>
                    <a:pt x="378" y="129"/>
                  </a:moveTo>
                  <a:cubicBezTo>
                    <a:pt x="370" y="138"/>
                    <a:pt x="366" y="143"/>
                    <a:pt x="361" y="152"/>
                  </a:cubicBezTo>
                  <a:cubicBezTo>
                    <a:pt x="356" y="152"/>
                    <a:pt x="351" y="153"/>
                    <a:pt x="345" y="154"/>
                  </a:cubicBezTo>
                  <a:cubicBezTo>
                    <a:pt x="351" y="155"/>
                    <a:pt x="357" y="155"/>
                    <a:pt x="363" y="155"/>
                  </a:cubicBezTo>
                  <a:lnTo>
                    <a:pt x="370" y="168"/>
                  </a:lnTo>
                  <a:cubicBezTo>
                    <a:pt x="383" y="143"/>
                    <a:pt x="391" y="148"/>
                    <a:pt x="400" y="157"/>
                  </a:cubicBezTo>
                  <a:cubicBezTo>
                    <a:pt x="402" y="155"/>
                    <a:pt x="406" y="150"/>
                    <a:pt x="407" y="144"/>
                  </a:cubicBezTo>
                  <a:lnTo>
                    <a:pt x="407" y="142"/>
                  </a:lnTo>
                  <a:cubicBezTo>
                    <a:pt x="401" y="144"/>
                    <a:pt x="402" y="135"/>
                    <a:pt x="402" y="130"/>
                  </a:cubicBezTo>
                  <a:cubicBezTo>
                    <a:pt x="396" y="126"/>
                    <a:pt x="395" y="123"/>
                    <a:pt x="395" y="119"/>
                  </a:cubicBezTo>
                  <a:cubicBezTo>
                    <a:pt x="393" y="119"/>
                    <a:pt x="391" y="118"/>
                    <a:pt x="386" y="116"/>
                  </a:cubicBezTo>
                  <a:cubicBezTo>
                    <a:pt x="381" y="114"/>
                    <a:pt x="379" y="114"/>
                    <a:pt x="377" y="114"/>
                  </a:cubicBezTo>
                  <a:cubicBezTo>
                    <a:pt x="376" y="112"/>
                    <a:pt x="375" y="109"/>
                    <a:pt x="374" y="107"/>
                  </a:cubicBezTo>
                  <a:cubicBezTo>
                    <a:pt x="371" y="109"/>
                    <a:pt x="369" y="110"/>
                    <a:pt x="365" y="113"/>
                  </a:cubicBezTo>
                  <a:cubicBezTo>
                    <a:pt x="364" y="113"/>
                    <a:pt x="364" y="111"/>
                    <a:pt x="366" y="106"/>
                  </a:cubicBezTo>
                  <a:lnTo>
                    <a:pt x="365" y="106"/>
                  </a:lnTo>
                  <a:cubicBezTo>
                    <a:pt x="357" y="109"/>
                    <a:pt x="357" y="109"/>
                    <a:pt x="353" y="112"/>
                  </a:cubicBezTo>
                  <a:cubicBezTo>
                    <a:pt x="353" y="113"/>
                    <a:pt x="353" y="113"/>
                    <a:pt x="357" y="120"/>
                  </a:cubicBezTo>
                  <a:cubicBezTo>
                    <a:pt x="364" y="117"/>
                    <a:pt x="377" y="121"/>
                    <a:pt x="378" y="129"/>
                  </a:cubicBezTo>
                  <a:close/>
                  <a:moveTo>
                    <a:pt x="352" y="89"/>
                  </a:moveTo>
                  <a:lnTo>
                    <a:pt x="352" y="89"/>
                  </a:lnTo>
                  <a:cubicBezTo>
                    <a:pt x="352" y="87"/>
                    <a:pt x="352" y="84"/>
                    <a:pt x="352" y="82"/>
                  </a:cubicBezTo>
                  <a:lnTo>
                    <a:pt x="352" y="82"/>
                  </a:lnTo>
                  <a:cubicBezTo>
                    <a:pt x="348" y="84"/>
                    <a:pt x="345" y="85"/>
                    <a:pt x="345" y="85"/>
                  </a:cubicBezTo>
                  <a:lnTo>
                    <a:pt x="345" y="86"/>
                  </a:lnTo>
                  <a:cubicBezTo>
                    <a:pt x="344" y="89"/>
                    <a:pt x="342" y="91"/>
                    <a:pt x="341" y="94"/>
                  </a:cubicBezTo>
                  <a:cubicBezTo>
                    <a:pt x="342" y="94"/>
                    <a:pt x="345" y="94"/>
                    <a:pt x="352" y="89"/>
                  </a:cubicBezTo>
                  <a:close/>
                  <a:moveTo>
                    <a:pt x="350" y="98"/>
                  </a:moveTo>
                  <a:lnTo>
                    <a:pt x="350" y="99"/>
                  </a:lnTo>
                  <a:cubicBezTo>
                    <a:pt x="349" y="101"/>
                    <a:pt x="347" y="104"/>
                    <a:pt x="348" y="115"/>
                  </a:cubicBezTo>
                  <a:lnTo>
                    <a:pt x="348" y="116"/>
                  </a:lnTo>
                  <a:cubicBezTo>
                    <a:pt x="351" y="111"/>
                    <a:pt x="351" y="105"/>
                    <a:pt x="350" y="98"/>
                  </a:cubicBezTo>
                  <a:close/>
                  <a:moveTo>
                    <a:pt x="356" y="69"/>
                  </a:moveTo>
                  <a:cubicBezTo>
                    <a:pt x="357" y="68"/>
                    <a:pt x="357" y="68"/>
                    <a:pt x="358" y="62"/>
                  </a:cubicBezTo>
                  <a:lnTo>
                    <a:pt x="357" y="62"/>
                  </a:lnTo>
                  <a:cubicBezTo>
                    <a:pt x="343" y="71"/>
                    <a:pt x="343" y="71"/>
                    <a:pt x="340" y="72"/>
                  </a:cubicBezTo>
                  <a:cubicBezTo>
                    <a:pt x="347" y="71"/>
                    <a:pt x="347" y="71"/>
                    <a:pt x="350" y="70"/>
                  </a:cubicBezTo>
                  <a:cubicBezTo>
                    <a:pt x="350" y="71"/>
                    <a:pt x="350" y="72"/>
                    <a:pt x="351" y="73"/>
                  </a:cubicBezTo>
                  <a:cubicBezTo>
                    <a:pt x="351" y="73"/>
                    <a:pt x="352" y="72"/>
                    <a:pt x="356" y="69"/>
                  </a:cubicBezTo>
                  <a:close/>
                  <a:moveTo>
                    <a:pt x="288" y="105"/>
                  </a:moveTo>
                  <a:cubicBezTo>
                    <a:pt x="288" y="107"/>
                    <a:pt x="287" y="108"/>
                    <a:pt x="286" y="110"/>
                  </a:cubicBezTo>
                  <a:cubicBezTo>
                    <a:pt x="286" y="110"/>
                    <a:pt x="281" y="110"/>
                    <a:pt x="277" y="112"/>
                  </a:cubicBezTo>
                  <a:cubicBezTo>
                    <a:pt x="282" y="121"/>
                    <a:pt x="299" y="123"/>
                    <a:pt x="318" y="107"/>
                  </a:cubicBezTo>
                  <a:lnTo>
                    <a:pt x="321" y="105"/>
                  </a:lnTo>
                  <a:cubicBezTo>
                    <a:pt x="312" y="104"/>
                    <a:pt x="311" y="101"/>
                    <a:pt x="311" y="99"/>
                  </a:cubicBezTo>
                  <a:cubicBezTo>
                    <a:pt x="309" y="99"/>
                    <a:pt x="307" y="100"/>
                    <a:pt x="302" y="102"/>
                  </a:cubicBezTo>
                  <a:cubicBezTo>
                    <a:pt x="300" y="100"/>
                    <a:pt x="298" y="98"/>
                    <a:pt x="296" y="96"/>
                  </a:cubicBezTo>
                  <a:cubicBezTo>
                    <a:pt x="296" y="91"/>
                    <a:pt x="296" y="91"/>
                    <a:pt x="292" y="88"/>
                  </a:cubicBezTo>
                  <a:lnTo>
                    <a:pt x="293" y="88"/>
                  </a:lnTo>
                  <a:cubicBezTo>
                    <a:pt x="292" y="92"/>
                    <a:pt x="288" y="94"/>
                    <a:pt x="288" y="98"/>
                  </a:cubicBezTo>
                  <a:cubicBezTo>
                    <a:pt x="287" y="101"/>
                    <a:pt x="289" y="103"/>
                    <a:pt x="288" y="105"/>
                  </a:cubicBezTo>
                  <a:close/>
                  <a:moveTo>
                    <a:pt x="321" y="98"/>
                  </a:moveTo>
                  <a:cubicBezTo>
                    <a:pt x="323" y="98"/>
                    <a:pt x="325" y="99"/>
                    <a:pt x="327" y="99"/>
                  </a:cubicBezTo>
                  <a:cubicBezTo>
                    <a:pt x="330" y="96"/>
                    <a:pt x="332" y="94"/>
                    <a:pt x="334" y="91"/>
                  </a:cubicBezTo>
                  <a:lnTo>
                    <a:pt x="335" y="90"/>
                  </a:lnTo>
                  <a:cubicBezTo>
                    <a:pt x="332" y="92"/>
                    <a:pt x="329" y="93"/>
                    <a:pt x="327" y="94"/>
                  </a:cubicBezTo>
                  <a:cubicBezTo>
                    <a:pt x="327" y="92"/>
                    <a:pt x="326" y="89"/>
                    <a:pt x="326" y="87"/>
                  </a:cubicBezTo>
                  <a:cubicBezTo>
                    <a:pt x="326" y="85"/>
                    <a:pt x="327" y="83"/>
                    <a:pt x="329" y="81"/>
                  </a:cubicBezTo>
                  <a:lnTo>
                    <a:pt x="328" y="81"/>
                  </a:lnTo>
                  <a:cubicBezTo>
                    <a:pt x="325" y="81"/>
                    <a:pt x="323" y="81"/>
                    <a:pt x="321" y="81"/>
                  </a:cubicBezTo>
                  <a:cubicBezTo>
                    <a:pt x="319" y="81"/>
                    <a:pt x="319" y="80"/>
                    <a:pt x="319" y="79"/>
                  </a:cubicBezTo>
                  <a:cubicBezTo>
                    <a:pt x="312" y="82"/>
                    <a:pt x="309" y="83"/>
                    <a:pt x="307" y="85"/>
                  </a:cubicBezTo>
                  <a:lnTo>
                    <a:pt x="307" y="86"/>
                  </a:lnTo>
                  <a:cubicBezTo>
                    <a:pt x="319" y="87"/>
                    <a:pt x="319" y="87"/>
                    <a:pt x="320" y="87"/>
                  </a:cubicBezTo>
                  <a:cubicBezTo>
                    <a:pt x="317" y="88"/>
                    <a:pt x="314" y="90"/>
                    <a:pt x="311" y="91"/>
                  </a:cubicBezTo>
                  <a:cubicBezTo>
                    <a:pt x="315" y="92"/>
                    <a:pt x="317" y="97"/>
                    <a:pt x="321" y="98"/>
                  </a:cubicBezTo>
                  <a:close/>
                  <a:moveTo>
                    <a:pt x="412" y="82"/>
                  </a:moveTo>
                  <a:cubicBezTo>
                    <a:pt x="420" y="82"/>
                    <a:pt x="423" y="79"/>
                    <a:pt x="427" y="68"/>
                  </a:cubicBezTo>
                  <a:cubicBezTo>
                    <a:pt x="428" y="65"/>
                    <a:pt x="424" y="62"/>
                    <a:pt x="423" y="62"/>
                  </a:cubicBezTo>
                  <a:cubicBezTo>
                    <a:pt x="423" y="63"/>
                    <a:pt x="422" y="63"/>
                    <a:pt x="421" y="64"/>
                  </a:cubicBezTo>
                  <a:cubicBezTo>
                    <a:pt x="418" y="63"/>
                    <a:pt x="412" y="64"/>
                    <a:pt x="407" y="65"/>
                  </a:cubicBezTo>
                  <a:cubicBezTo>
                    <a:pt x="402" y="67"/>
                    <a:pt x="399" y="67"/>
                    <a:pt x="397" y="67"/>
                  </a:cubicBezTo>
                  <a:cubicBezTo>
                    <a:pt x="398" y="70"/>
                    <a:pt x="399" y="73"/>
                    <a:pt x="404" y="79"/>
                  </a:cubicBezTo>
                  <a:cubicBezTo>
                    <a:pt x="389" y="91"/>
                    <a:pt x="384" y="94"/>
                    <a:pt x="374" y="94"/>
                  </a:cubicBezTo>
                  <a:cubicBezTo>
                    <a:pt x="376" y="94"/>
                    <a:pt x="377" y="95"/>
                    <a:pt x="382" y="97"/>
                  </a:cubicBezTo>
                  <a:cubicBezTo>
                    <a:pt x="395" y="93"/>
                    <a:pt x="396" y="92"/>
                    <a:pt x="400" y="88"/>
                  </a:cubicBezTo>
                  <a:cubicBezTo>
                    <a:pt x="401" y="89"/>
                    <a:pt x="403" y="89"/>
                    <a:pt x="405" y="91"/>
                  </a:cubicBezTo>
                  <a:cubicBezTo>
                    <a:pt x="408" y="89"/>
                    <a:pt x="410" y="85"/>
                    <a:pt x="412" y="82"/>
                  </a:cubicBezTo>
                  <a:close/>
                  <a:moveTo>
                    <a:pt x="358" y="248"/>
                  </a:moveTo>
                  <a:lnTo>
                    <a:pt x="359" y="249"/>
                  </a:lnTo>
                  <a:cubicBezTo>
                    <a:pt x="359" y="249"/>
                    <a:pt x="370" y="258"/>
                    <a:pt x="372" y="262"/>
                  </a:cubicBezTo>
                  <a:lnTo>
                    <a:pt x="381" y="252"/>
                  </a:lnTo>
                  <a:lnTo>
                    <a:pt x="358" y="248"/>
                  </a:lnTo>
                  <a:close/>
                  <a:moveTo>
                    <a:pt x="198" y="423"/>
                  </a:moveTo>
                  <a:lnTo>
                    <a:pt x="185" y="416"/>
                  </a:lnTo>
                  <a:lnTo>
                    <a:pt x="183" y="417"/>
                  </a:lnTo>
                  <a:cubicBezTo>
                    <a:pt x="175" y="419"/>
                    <a:pt x="174" y="420"/>
                    <a:pt x="177" y="433"/>
                  </a:cubicBezTo>
                  <a:cubicBezTo>
                    <a:pt x="186" y="432"/>
                    <a:pt x="186" y="432"/>
                    <a:pt x="196" y="444"/>
                  </a:cubicBezTo>
                  <a:lnTo>
                    <a:pt x="205" y="435"/>
                  </a:lnTo>
                  <a:lnTo>
                    <a:pt x="198" y="423"/>
                  </a:lnTo>
                  <a:close/>
                  <a:moveTo>
                    <a:pt x="156" y="405"/>
                  </a:moveTo>
                  <a:cubicBezTo>
                    <a:pt x="149" y="395"/>
                    <a:pt x="149" y="395"/>
                    <a:pt x="137" y="401"/>
                  </a:cubicBezTo>
                  <a:cubicBezTo>
                    <a:pt x="137" y="398"/>
                    <a:pt x="136" y="388"/>
                    <a:pt x="126" y="388"/>
                  </a:cubicBezTo>
                  <a:cubicBezTo>
                    <a:pt x="121" y="388"/>
                    <a:pt x="117" y="388"/>
                    <a:pt x="112" y="387"/>
                  </a:cubicBezTo>
                  <a:cubicBezTo>
                    <a:pt x="114" y="389"/>
                    <a:pt x="118" y="396"/>
                    <a:pt x="135" y="401"/>
                  </a:cubicBezTo>
                  <a:lnTo>
                    <a:pt x="137" y="401"/>
                  </a:lnTo>
                  <a:cubicBezTo>
                    <a:pt x="144" y="412"/>
                    <a:pt x="144" y="412"/>
                    <a:pt x="159" y="416"/>
                  </a:cubicBezTo>
                  <a:lnTo>
                    <a:pt x="164" y="412"/>
                  </a:lnTo>
                  <a:cubicBezTo>
                    <a:pt x="162" y="412"/>
                    <a:pt x="160" y="410"/>
                    <a:pt x="156" y="405"/>
                  </a:cubicBezTo>
                  <a:close/>
                  <a:moveTo>
                    <a:pt x="773" y="565"/>
                  </a:moveTo>
                  <a:cubicBezTo>
                    <a:pt x="792" y="519"/>
                    <a:pt x="802" y="469"/>
                    <a:pt x="802" y="417"/>
                  </a:cubicBezTo>
                  <a:cubicBezTo>
                    <a:pt x="802" y="364"/>
                    <a:pt x="792" y="314"/>
                    <a:pt x="773" y="268"/>
                  </a:cubicBezTo>
                  <a:cubicBezTo>
                    <a:pt x="770" y="269"/>
                    <a:pt x="767" y="270"/>
                    <a:pt x="764" y="272"/>
                  </a:cubicBezTo>
                  <a:cubicBezTo>
                    <a:pt x="764" y="277"/>
                    <a:pt x="764" y="279"/>
                    <a:pt x="761" y="288"/>
                  </a:cubicBezTo>
                  <a:cubicBezTo>
                    <a:pt x="749" y="287"/>
                    <a:pt x="726" y="263"/>
                    <a:pt x="726" y="263"/>
                  </a:cubicBezTo>
                  <a:cubicBezTo>
                    <a:pt x="716" y="269"/>
                    <a:pt x="696" y="280"/>
                    <a:pt x="667" y="288"/>
                  </a:cubicBezTo>
                  <a:lnTo>
                    <a:pt x="669" y="290"/>
                  </a:lnTo>
                  <a:cubicBezTo>
                    <a:pt x="669" y="291"/>
                    <a:pt x="669" y="293"/>
                    <a:pt x="669" y="294"/>
                  </a:cubicBezTo>
                  <a:lnTo>
                    <a:pt x="668" y="294"/>
                  </a:lnTo>
                  <a:lnTo>
                    <a:pt x="667" y="295"/>
                  </a:lnTo>
                  <a:lnTo>
                    <a:pt x="665" y="295"/>
                  </a:lnTo>
                  <a:lnTo>
                    <a:pt x="664" y="295"/>
                  </a:lnTo>
                  <a:lnTo>
                    <a:pt x="663" y="296"/>
                  </a:lnTo>
                  <a:lnTo>
                    <a:pt x="662" y="296"/>
                  </a:lnTo>
                  <a:lnTo>
                    <a:pt x="660" y="296"/>
                  </a:lnTo>
                  <a:lnTo>
                    <a:pt x="659" y="297"/>
                  </a:lnTo>
                  <a:cubicBezTo>
                    <a:pt x="647" y="327"/>
                    <a:pt x="636" y="354"/>
                    <a:pt x="602" y="401"/>
                  </a:cubicBezTo>
                  <a:lnTo>
                    <a:pt x="613" y="410"/>
                  </a:lnTo>
                  <a:cubicBezTo>
                    <a:pt x="619" y="453"/>
                    <a:pt x="619" y="453"/>
                    <a:pt x="613" y="467"/>
                  </a:cubicBezTo>
                  <a:cubicBezTo>
                    <a:pt x="667" y="515"/>
                    <a:pt x="667" y="515"/>
                    <a:pt x="679" y="519"/>
                  </a:cubicBezTo>
                  <a:cubicBezTo>
                    <a:pt x="682" y="515"/>
                    <a:pt x="685" y="510"/>
                    <a:pt x="687" y="507"/>
                  </a:cubicBezTo>
                  <a:cubicBezTo>
                    <a:pt x="704" y="503"/>
                    <a:pt x="720" y="499"/>
                    <a:pt x="734" y="494"/>
                  </a:cubicBezTo>
                  <a:cubicBezTo>
                    <a:pt x="777" y="481"/>
                    <a:pt x="780" y="480"/>
                    <a:pt x="773" y="565"/>
                  </a:cubicBezTo>
                  <a:close/>
                  <a:moveTo>
                    <a:pt x="656" y="115"/>
                  </a:moveTo>
                  <a:cubicBezTo>
                    <a:pt x="674" y="149"/>
                    <a:pt x="674" y="150"/>
                    <a:pt x="675" y="159"/>
                  </a:cubicBezTo>
                  <a:cubicBezTo>
                    <a:pt x="670" y="157"/>
                    <a:pt x="670" y="157"/>
                    <a:pt x="664" y="154"/>
                  </a:cubicBezTo>
                  <a:cubicBezTo>
                    <a:pt x="663" y="156"/>
                    <a:pt x="662" y="159"/>
                    <a:pt x="662" y="162"/>
                  </a:cubicBezTo>
                  <a:cubicBezTo>
                    <a:pt x="657" y="160"/>
                    <a:pt x="656" y="160"/>
                    <a:pt x="645" y="147"/>
                  </a:cubicBezTo>
                  <a:cubicBezTo>
                    <a:pt x="644" y="151"/>
                    <a:pt x="644" y="151"/>
                    <a:pt x="655" y="164"/>
                  </a:cubicBezTo>
                  <a:cubicBezTo>
                    <a:pt x="654" y="166"/>
                    <a:pt x="652" y="168"/>
                    <a:pt x="650" y="170"/>
                  </a:cubicBezTo>
                  <a:cubicBezTo>
                    <a:pt x="650" y="173"/>
                    <a:pt x="650" y="179"/>
                    <a:pt x="650" y="182"/>
                  </a:cubicBezTo>
                  <a:cubicBezTo>
                    <a:pt x="636" y="177"/>
                    <a:pt x="636" y="177"/>
                    <a:pt x="628" y="173"/>
                  </a:cubicBezTo>
                  <a:cubicBezTo>
                    <a:pt x="626" y="172"/>
                    <a:pt x="626" y="171"/>
                    <a:pt x="626" y="170"/>
                  </a:cubicBezTo>
                  <a:lnTo>
                    <a:pt x="624" y="168"/>
                  </a:lnTo>
                  <a:lnTo>
                    <a:pt x="623" y="166"/>
                  </a:lnTo>
                  <a:lnTo>
                    <a:pt x="621" y="164"/>
                  </a:lnTo>
                  <a:lnTo>
                    <a:pt x="620" y="162"/>
                  </a:lnTo>
                  <a:lnTo>
                    <a:pt x="618" y="160"/>
                  </a:lnTo>
                  <a:lnTo>
                    <a:pt x="617" y="159"/>
                  </a:lnTo>
                  <a:lnTo>
                    <a:pt x="615" y="157"/>
                  </a:lnTo>
                  <a:cubicBezTo>
                    <a:pt x="614" y="158"/>
                    <a:pt x="611" y="160"/>
                    <a:pt x="609" y="162"/>
                  </a:cubicBezTo>
                  <a:cubicBezTo>
                    <a:pt x="610" y="165"/>
                    <a:pt x="611" y="170"/>
                    <a:pt x="629" y="181"/>
                  </a:cubicBezTo>
                  <a:cubicBezTo>
                    <a:pt x="629" y="186"/>
                    <a:pt x="630" y="192"/>
                    <a:pt x="630" y="196"/>
                  </a:cubicBezTo>
                  <a:cubicBezTo>
                    <a:pt x="631" y="198"/>
                    <a:pt x="634" y="200"/>
                    <a:pt x="635" y="202"/>
                  </a:cubicBezTo>
                  <a:lnTo>
                    <a:pt x="635" y="204"/>
                  </a:lnTo>
                  <a:cubicBezTo>
                    <a:pt x="641" y="205"/>
                    <a:pt x="641" y="205"/>
                    <a:pt x="659" y="233"/>
                  </a:cubicBezTo>
                  <a:cubicBezTo>
                    <a:pt x="656" y="234"/>
                    <a:pt x="654" y="236"/>
                    <a:pt x="624" y="237"/>
                  </a:cubicBezTo>
                  <a:cubicBezTo>
                    <a:pt x="629" y="248"/>
                    <a:pt x="636" y="258"/>
                    <a:pt x="641" y="269"/>
                  </a:cubicBezTo>
                  <a:lnTo>
                    <a:pt x="638" y="272"/>
                  </a:lnTo>
                  <a:lnTo>
                    <a:pt x="639" y="273"/>
                  </a:lnTo>
                  <a:lnTo>
                    <a:pt x="639" y="275"/>
                  </a:lnTo>
                  <a:lnTo>
                    <a:pt x="640" y="276"/>
                  </a:lnTo>
                  <a:lnTo>
                    <a:pt x="640" y="278"/>
                  </a:lnTo>
                  <a:lnTo>
                    <a:pt x="641" y="279"/>
                  </a:lnTo>
                  <a:lnTo>
                    <a:pt x="641" y="281"/>
                  </a:lnTo>
                  <a:lnTo>
                    <a:pt x="642" y="282"/>
                  </a:lnTo>
                  <a:lnTo>
                    <a:pt x="643" y="283"/>
                  </a:lnTo>
                  <a:cubicBezTo>
                    <a:pt x="669" y="274"/>
                    <a:pt x="670" y="274"/>
                    <a:pt x="684" y="268"/>
                  </a:cubicBezTo>
                  <a:cubicBezTo>
                    <a:pt x="681" y="262"/>
                    <a:pt x="678" y="256"/>
                    <a:pt x="675" y="250"/>
                  </a:cubicBezTo>
                  <a:cubicBezTo>
                    <a:pt x="685" y="241"/>
                    <a:pt x="680" y="228"/>
                    <a:pt x="688" y="219"/>
                  </a:cubicBezTo>
                  <a:cubicBezTo>
                    <a:pt x="691" y="218"/>
                    <a:pt x="694" y="216"/>
                    <a:pt x="696" y="215"/>
                  </a:cubicBezTo>
                  <a:cubicBezTo>
                    <a:pt x="717" y="236"/>
                    <a:pt x="718" y="237"/>
                    <a:pt x="729" y="233"/>
                  </a:cubicBezTo>
                  <a:cubicBezTo>
                    <a:pt x="732" y="238"/>
                    <a:pt x="732" y="238"/>
                    <a:pt x="737" y="243"/>
                  </a:cubicBezTo>
                  <a:cubicBezTo>
                    <a:pt x="733" y="237"/>
                    <a:pt x="731" y="233"/>
                    <a:pt x="718" y="215"/>
                  </a:cubicBezTo>
                  <a:cubicBezTo>
                    <a:pt x="717" y="216"/>
                    <a:pt x="717" y="217"/>
                    <a:pt x="716" y="218"/>
                  </a:cubicBezTo>
                  <a:cubicBezTo>
                    <a:pt x="712" y="217"/>
                    <a:pt x="712" y="217"/>
                    <a:pt x="706" y="212"/>
                  </a:cubicBezTo>
                  <a:cubicBezTo>
                    <a:pt x="707" y="211"/>
                    <a:pt x="708" y="209"/>
                    <a:pt x="709" y="209"/>
                  </a:cubicBezTo>
                  <a:cubicBezTo>
                    <a:pt x="717" y="210"/>
                    <a:pt x="717" y="210"/>
                    <a:pt x="757" y="242"/>
                  </a:cubicBezTo>
                  <a:cubicBezTo>
                    <a:pt x="757" y="238"/>
                    <a:pt x="757" y="235"/>
                    <a:pt x="755" y="232"/>
                  </a:cubicBezTo>
                  <a:cubicBezTo>
                    <a:pt x="754" y="229"/>
                    <a:pt x="752" y="226"/>
                    <a:pt x="750" y="224"/>
                  </a:cubicBezTo>
                  <a:cubicBezTo>
                    <a:pt x="748" y="220"/>
                    <a:pt x="745" y="217"/>
                    <a:pt x="744" y="213"/>
                  </a:cubicBezTo>
                  <a:cubicBezTo>
                    <a:pt x="720" y="176"/>
                    <a:pt x="691" y="143"/>
                    <a:pt x="656" y="115"/>
                  </a:cubicBezTo>
                  <a:close/>
                </a:path>
              </a:pathLst>
            </a:custGeom>
            <a:solidFill>
              <a:schemeClr val="bg1"/>
            </a:solidFill>
            <a:ln>
              <a:noFill/>
            </a:ln>
          </p:spPr>
        </p:sp>
      </p:grpSp>
      <p:grpSp>
        <p:nvGrpSpPr>
          <p:cNvPr id="6" name="组合 5">
            <a:extLst>
              <a:ext uri="{FF2B5EF4-FFF2-40B4-BE49-F238E27FC236}">
                <a16:creationId xmlns:a16="http://schemas.microsoft.com/office/drawing/2014/main" xmlns="" id="{82E8F650-A6C0-49CF-B164-80998E6B99E9}"/>
              </a:ext>
            </a:extLst>
          </p:cNvPr>
          <p:cNvGrpSpPr/>
          <p:nvPr/>
        </p:nvGrpSpPr>
        <p:grpSpPr>
          <a:xfrm>
            <a:off x="839485" y="4140028"/>
            <a:ext cx="4522991" cy="1839716"/>
            <a:chOff x="839485" y="4140028"/>
            <a:chExt cx="4522991" cy="1839716"/>
          </a:xfrm>
        </p:grpSpPr>
        <p:sp>
          <p:nvSpPr>
            <p:cNvPr id="22" name="文本框 21"/>
            <p:cNvSpPr txBox="1"/>
            <p:nvPr/>
          </p:nvSpPr>
          <p:spPr>
            <a:xfrm>
              <a:off x="839485" y="4140028"/>
              <a:ext cx="4522991" cy="1663917"/>
            </a:xfrm>
            <a:prstGeom prst="rect">
              <a:avLst/>
            </a:prstGeom>
            <a:noFill/>
          </p:spPr>
          <p:txBody>
            <a:bodyPr wrap="square">
              <a:spAutoFit/>
            </a:bodyPr>
            <a:lstStyle/>
            <a:p>
              <a:pPr>
                <a:lnSpc>
                  <a:spcPct val="130000"/>
                </a:lnSpc>
              </a:pP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封闭的</a:t>
              </a: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Heavy" panose="02020900000000000000" pitchFamily="18" charset="-122"/>
                  <a:ea typeface="思源宋体 CN Heavy" panose="02020900000000000000" pitchFamily="18" charset="-122"/>
                  <a:cs typeface="Arial" panose="020B0604020202020204" pitchFamily="34" charset="0"/>
                </a:rPr>
                <a:t>大陆型地理环境</a:t>
              </a: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使中国人的思维局限在本土之内，善于总结前人的经验教训，喜欢“以史为镜”，而空间意识较弱。这种内向型思维导致了中国人求稳好静的性格，对新鲜事物缺乏好奇，对未知事物缺乏兴趣</a:t>
              </a:r>
              <a:endParaRPr lang="en-US"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endParaRPr>
            </a:p>
          </p:txBody>
        </p:sp>
        <p:grpSp>
          <p:nvGrpSpPr>
            <p:cNvPr id="25" name="组合 24"/>
            <p:cNvGrpSpPr/>
            <p:nvPr/>
          </p:nvGrpSpPr>
          <p:grpSpPr>
            <a:xfrm>
              <a:off x="2904017" y="5562108"/>
              <a:ext cx="257388" cy="417636"/>
              <a:chOff x="8783990" y="1674412"/>
              <a:chExt cx="257388" cy="417636"/>
            </a:xfrm>
          </p:grpSpPr>
          <p:sp>
            <p:nvSpPr>
              <p:cNvPr id="26" name="任意多边形: 形状 25"/>
              <p:cNvSpPr/>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27" name="文本框 26"/>
              <p:cNvSpPr txBox="1"/>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grpSp>
      <p:grpSp>
        <p:nvGrpSpPr>
          <p:cNvPr id="8" name="组合 7">
            <a:extLst>
              <a:ext uri="{FF2B5EF4-FFF2-40B4-BE49-F238E27FC236}">
                <a16:creationId xmlns:a16="http://schemas.microsoft.com/office/drawing/2014/main" xmlns="" id="{9A96275E-AEA7-43D5-9DFB-1DFD159DC144}"/>
              </a:ext>
            </a:extLst>
          </p:cNvPr>
          <p:cNvGrpSpPr/>
          <p:nvPr/>
        </p:nvGrpSpPr>
        <p:grpSpPr>
          <a:xfrm>
            <a:off x="6846048" y="4140028"/>
            <a:ext cx="4522990" cy="1839716"/>
            <a:chOff x="6846048" y="4140028"/>
            <a:chExt cx="4522990" cy="1839716"/>
          </a:xfrm>
        </p:grpSpPr>
        <p:sp>
          <p:nvSpPr>
            <p:cNvPr id="11" name="文本框 10"/>
            <p:cNvSpPr txBox="1"/>
            <p:nvPr/>
          </p:nvSpPr>
          <p:spPr>
            <a:xfrm>
              <a:off x="6846048" y="4140028"/>
              <a:ext cx="4522990" cy="1663917"/>
            </a:xfrm>
            <a:prstGeom prst="rect">
              <a:avLst/>
            </a:prstGeom>
            <a:noFill/>
          </p:spPr>
          <p:txBody>
            <a:bodyPr wrap="square">
              <a:spAutoFit/>
            </a:bodyPr>
            <a:lstStyle/>
            <a:p>
              <a:pPr>
                <a:lnSpc>
                  <a:spcPct val="130000"/>
                </a:lnSpc>
              </a:pP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西方国家大多数则处于开放的</a:t>
              </a: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Heavy" panose="02020900000000000000" pitchFamily="18" charset="-122"/>
                  <a:ea typeface="思源宋体 CN Heavy" panose="02020900000000000000" pitchFamily="18" charset="-122"/>
                  <a:cs typeface="Arial" panose="020B0604020202020204" pitchFamily="34" charset="0"/>
                </a:rPr>
                <a:t>海洋型地理环境</a:t>
              </a:r>
              <a:r>
                <a:rPr lang="zh-CN" altLang="zh-CN" sz="1600" kern="100" dirty="0">
                  <a:gradFill>
                    <a:gsLst>
                      <a:gs pos="0">
                        <a:srgbClr val="AD7231">
                          <a:lumMod val="83000"/>
                          <a:lumOff val="17000"/>
                        </a:srgbClr>
                      </a:gs>
                      <a:gs pos="100000">
                        <a:srgbClr val="9A5A33">
                          <a:lumMod val="86000"/>
                          <a:lumOff val="14000"/>
                        </a:srgbClr>
                      </a:gs>
                    </a:gsLst>
                    <a:lin ang="0" scaled="1"/>
                  </a:gradFill>
                  <a:latin typeface="思源宋体 CN Medium" panose="02020500000000000000" pitchFamily="18" charset="-122"/>
                  <a:ea typeface="思源宋体 CN Medium" panose="02020500000000000000" pitchFamily="18" charset="-122"/>
                  <a:cs typeface="Arial" panose="020B0604020202020204" pitchFamily="34" charset="0"/>
                </a:rPr>
                <a:t>，工商业、航海业发达，自古希腊时期就有注重研究自然客体，探索自然奥秘的传统。同时，海洋环境的山风海啸、动荡不安，也构成了西方民族注重空间拓展和武力征服的个性</a:t>
              </a:r>
            </a:p>
          </p:txBody>
        </p:sp>
        <p:grpSp>
          <p:nvGrpSpPr>
            <p:cNvPr id="28" name="组合 27"/>
            <p:cNvGrpSpPr/>
            <p:nvPr/>
          </p:nvGrpSpPr>
          <p:grpSpPr>
            <a:xfrm>
              <a:off x="9882077" y="5562108"/>
              <a:ext cx="257388" cy="417636"/>
              <a:chOff x="8783990" y="1674412"/>
              <a:chExt cx="257388" cy="417636"/>
            </a:xfrm>
          </p:grpSpPr>
          <p:sp>
            <p:nvSpPr>
              <p:cNvPr id="29" name="任意多边形: 形状 28"/>
              <p:cNvSpPr/>
              <p:nvPr/>
            </p:nvSpPr>
            <p:spPr>
              <a:xfrm>
                <a:off x="8809281" y="1703515"/>
                <a:ext cx="232097" cy="388533"/>
              </a:xfrm>
              <a:custGeom>
                <a:avLst/>
                <a:gdLst>
                  <a:gd name="connsiteX0" fmla="*/ 120580 w 422031"/>
                  <a:gd name="connsiteY0" fmla="*/ 120580 h 592853"/>
                  <a:gd name="connsiteX1" fmla="*/ 0 w 422031"/>
                  <a:gd name="connsiteY1" fmla="*/ 422031 h 592853"/>
                  <a:gd name="connsiteX2" fmla="*/ 291402 w 422031"/>
                  <a:gd name="connsiteY2" fmla="*/ 592853 h 592853"/>
                  <a:gd name="connsiteX3" fmla="*/ 391886 w 422031"/>
                  <a:gd name="connsiteY3" fmla="*/ 502418 h 592853"/>
                  <a:gd name="connsiteX4" fmla="*/ 422031 w 422031"/>
                  <a:gd name="connsiteY4" fmla="*/ 241161 h 592853"/>
                  <a:gd name="connsiteX5" fmla="*/ 391886 w 422031"/>
                  <a:gd name="connsiteY5" fmla="*/ 40193 h 592853"/>
                  <a:gd name="connsiteX6" fmla="*/ 211016 w 422031"/>
                  <a:gd name="connsiteY6" fmla="*/ 0 h 592853"/>
                  <a:gd name="connsiteX7" fmla="*/ 120580 w 422031"/>
                  <a:gd name="connsiteY7" fmla="*/ 120580 h 592853"/>
                  <a:gd name="connsiteX0-1" fmla="*/ 125102 w 426553"/>
                  <a:gd name="connsiteY0-2" fmla="*/ 120580 h 592853"/>
                  <a:gd name="connsiteX1-3" fmla="*/ 4522 w 426553"/>
                  <a:gd name="connsiteY1-4" fmla="*/ 422031 h 592853"/>
                  <a:gd name="connsiteX2-5" fmla="*/ 295924 w 426553"/>
                  <a:gd name="connsiteY2-6" fmla="*/ 592853 h 592853"/>
                  <a:gd name="connsiteX3-7" fmla="*/ 396408 w 426553"/>
                  <a:gd name="connsiteY3-8" fmla="*/ 502418 h 592853"/>
                  <a:gd name="connsiteX4-9" fmla="*/ 426553 w 426553"/>
                  <a:gd name="connsiteY4-10" fmla="*/ 241161 h 592853"/>
                  <a:gd name="connsiteX5-11" fmla="*/ 396408 w 426553"/>
                  <a:gd name="connsiteY5-12" fmla="*/ 40193 h 592853"/>
                  <a:gd name="connsiteX6-13" fmla="*/ 215538 w 426553"/>
                  <a:gd name="connsiteY6-14" fmla="*/ 0 h 592853"/>
                  <a:gd name="connsiteX7-15" fmla="*/ 125102 w 426553"/>
                  <a:gd name="connsiteY7-16" fmla="*/ 120580 h 592853"/>
                  <a:gd name="connsiteX0-17" fmla="*/ 125102 w 426553"/>
                  <a:gd name="connsiteY0-18" fmla="*/ 120580 h 597535"/>
                  <a:gd name="connsiteX1-19" fmla="*/ 4522 w 426553"/>
                  <a:gd name="connsiteY1-20" fmla="*/ 422031 h 597535"/>
                  <a:gd name="connsiteX2-21" fmla="*/ 295924 w 426553"/>
                  <a:gd name="connsiteY2-22" fmla="*/ 592853 h 597535"/>
                  <a:gd name="connsiteX3-23" fmla="*/ 396408 w 426553"/>
                  <a:gd name="connsiteY3-24" fmla="*/ 502418 h 597535"/>
                  <a:gd name="connsiteX4-25" fmla="*/ 426553 w 426553"/>
                  <a:gd name="connsiteY4-26" fmla="*/ 241161 h 597535"/>
                  <a:gd name="connsiteX5-27" fmla="*/ 396408 w 426553"/>
                  <a:gd name="connsiteY5-28" fmla="*/ 40193 h 597535"/>
                  <a:gd name="connsiteX6-29" fmla="*/ 215538 w 426553"/>
                  <a:gd name="connsiteY6-30" fmla="*/ 0 h 597535"/>
                  <a:gd name="connsiteX7-31" fmla="*/ 125102 w 426553"/>
                  <a:gd name="connsiteY7-32" fmla="*/ 120580 h 597535"/>
                  <a:gd name="connsiteX0-33" fmla="*/ 125102 w 426646"/>
                  <a:gd name="connsiteY0-34" fmla="*/ 120580 h 597535"/>
                  <a:gd name="connsiteX1-35" fmla="*/ 4522 w 426646"/>
                  <a:gd name="connsiteY1-36" fmla="*/ 422031 h 597535"/>
                  <a:gd name="connsiteX2-37" fmla="*/ 295924 w 426646"/>
                  <a:gd name="connsiteY2-38" fmla="*/ 592853 h 597535"/>
                  <a:gd name="connsiteX3-39" fmla="*/ 396408 w 426646"/>
                  <a:gd name="connsiteY3-40" fmla="*/ 502418 h 597535"/>
                  <a:gd name="connsiteX4-41" fmla="*/ 426553 w 426646"/>
                  <a:gd name="connsiteY4-42" fmla="*/ 241161 h 597535"/>
                  <a:gd name="connsiteX5-43" fmla="*/ 396408 w 426646"/>
                  <a:gd name="connsiteY5-44" fmla="*/ 40193 h 597535"/>
                  <a:gd name="connsiteX6-45" fmla="*/ 215538 w 426646"/>
                  <a:gd name="connsiteY6-46" fmla="*/ 0 h 597535"/>
                  <a:gd name="connsiteX7-47" fmla="*/ 125102 w 426646"/>
                  <a:gd name="connsiteY7-48" fmla="*/ 120580 h 597535"/>
                  <a:gd name="connsiteX0-49" fmla="*/ 125102 w 429369"/>
                  <a:gd name="connsiteY0-50" fmla="*/ 120580 h 597535"/>
                  <a:gd name="connsiteX1-51" fmla="*/ 4522 w 429369"/>
                  <a:gd name="connsiteY1-52" fmla="*/ 422031 h 597535"/>
                  <a:gd name="connsiteX2-53" fmla="*/ 295924 w 429369"/>
                  <a:gd name="connsiteY2-54" fmla="*/ 592853 h 597535"/>
                  <a:gd name="connsiteX3-55" fmla="*/ 396408 w 429369"/>
                  <a:gd name="connsiteY3-56" fmla="*/ 502418 h 597535"/>
                  <a:gd name="connsiteX4-57" fmla="*/ 426553 w 429369"/>
                  <a:gd name="connsiteY4-58" fmla="*/ 241161 h 597535"/>
                  <a:gd name="connsiteX5-59" fmla="*/ 396408 w 429369"/>
                  <a:gd name="connsiteY5-60" fmla="*/ 40193 h 597535"/>
                  <a:gd name="connsiteX6-61" fmla="*/ 215538 w 429369"/>
                  <a:gd name="connsiteY6-62" fmla="*/ 0 h 597535"/>
                  <a:gd name="connsiteX7-63" fmla="*/ 125102 w 429369"/>
                  <a:gd name="connsiteY7-64" fmla="*/ 120580 h 597535"/>
                  <a:gd name="connsiteX0-65" fmla="*/ 125102 w 429369"/>
                  <a:gd name="connsiteY0-66" fmla="*/ 120580 h 597535"/>
                  <a:gd name="connsiteX1-67" fmla="*/ 4522 w 429369"/>
                  <a:gd name="connsiteY1-68" fmla="*/ 422031 h 597535"/>
                  <a:gd name="connsiteX2-69" fmla="*/ 295924 w 429369"/>
                  <a:gd name="connsiteY2-70" fmla="*/ 592853 h 597535"/>
                  <a:gd name="connsiteX3-71" fmla="*/ 396408 w 429369"/>
                  <a:gd name="connsiteY3-72" fmla="*/ 502418 h 597535"/>
                  <a:gd name="connsiteX4-73" fmla="*/ 426553 w 429369"/>
                  <a:gd name="connsiteY4-74" fmla="*/ 241161 h 597535"/>
                  <a:gd name="connsiteX5-75" fmla="*/ 396408 w 429369"/>
                  <a:gd name="connsiteY5-76" fmla="*/ 40193 h 597535"/>
                  <a:gd name="connsiteX6-77" fmla="*/ 215538 w 429369"/>
                  <a:gd name="connsiteY6-78" fmla="*/ 0 h 597535"/>
                  <a:gd name="connsiteX7-79" fmla="*/ 125102 w 429369"/>
                  <a:gd name="connsiteY7-80" fmla="*/ 120580 h 597535"/>
                  <a:gd name="connsiteX0-81" fmla="*/ 125102 w 429369"/>
                  <a:gd name="connsiteY0-82" fmla="*/ 125604 h 602559"/>
                  <a:gd name="connsiteX1-83" fmla="*/ 4522 w 429369"/>
                  <a:gd name="connsiteY1-84" fmla="*/ 427055 h 602559"/>
                  <a:gd name="connsiteX2-85" fmla="*/ 295924 w 429369"/>
                  <a:gd name="connsiteY2-86" fmla="*/ 597877 h 602559"/>
                  <a:gd name="connsiteX3-87" fmla="*/ 396408 w 429369"/>
                  <a:gd name="connsiteY3-88" fmla="*/ 507442 h 602559"/>
                  <a:gd name="connsiteX4-89" fmla="*/ 426553 w 429369"/>
                  <a:gd name="connsiteY4-90" fmla="*/ 246185 h 602559"/>
                  <a:gd name="connsiteX5-91" fmla="*/ 396408 w 429369"/>
                  <a:gd name="connsiteY5-92" fmla="*/ 45217 h 602559"/>
                  <a:gd name="connsiteX6-93" fmla="*/ 215538 w 429369"/>
                  <a:gd name="connsiteY6-94" fmla="*/ 5024 h 602559"/>
                  <a:gd name="connsiteX7-95" fmla="*/ 125102 w 429369"/>
                  <a:gd name="connsiteY7-96" fmla="*/ 125604 h 602559"/>
                  <a:gd name="connsiteX0-97" fmla="*/ 125102 w 429369"/>
                  <a:gd name="connsiteY0-98" fmla="*/ 131519 h 608474"/>
                  <a:gd name="connsiteX1-99" fmla="*/ 4522 w 429369"/>
                  <a:gd name="connsiteY1-100" fmla="*/ 432970 h 608474"/>
                  <a:gd name="connsiteX2-101" fmla="*/ 295924 w 429369"/>
                  <a:gd name="connsiteY2-102" fmla="*/ 603792 h 608474"/>
                  <a:gd name="connsiteX3-103" fmla="*/ 396408 w 429369"/>
                  <a:gd name="connsiteY3-104" fmla="*/ 513357 h 608474"/>
                  <a:gd name="connsiteX4-105" fmla="*/ 426553 w 429369"/>
                  <a:gd name="connsiteY4-106" fmla="*/ 252100 h 608474"/>
                  <a:gd name="connsiteX5-107" fmla="*/ 396408 w 429369"/>
                  <a:gd name="connsiteY5-108" fmla="*/ 51132 h 608474"/>
                  <a:gd name="connsiteX6-109" fmla="*/ 215538 w 429369"/>
                  <a:gd name="connsiteY6-110" fmla="*/ 10939 h 608474"/>
                  <a:gd name="connsiteX7-111" fmla="*/ 125102 w 429369"/>
                  <a:gd name="connsiteY7-112" fmla="*/ 131519 h 608474"/>
                  <a:gd name="connsiteX0-113" fmla="*/ 57488 w 361755"/>
                  <a:gd name="connsiteY0-114" fmla="*/ 131519 h 605582"/>
                  <a:gd name="connsiteX1-115" fmla="*/ 8028 w 361755"/>
                  <a:gd name="connsiteY1-116" fmla="*/ 427890 h 605582"/>
                  <a:gd name="connsiteX2-117" fmla="*/ 228310 w 361755"/>
                  <a:gd name="connsiteY2-118" fmla="*/ 603792 h 605582"/>
                  <a:gd name="connsiteX3-119" fmla="*/ 328794 w 361755"/>
                  <a:gd name="connsiteY3-120" fmla="*/ 513357 h 605582"/>
                  <a:gd name="connsiteX4-121" fmla="*/ 358939 w 361755"/>
                  <a:gd name="connsiteY4-122" fmla="*/ 252100 h 605582"/>
                  <a:gd name="connsiteX5-123" fmla="*/ 328794 w 361755"/>
                  <a:gd name="connsiteY5-124" fmla="*/ 51132 h 605582"/>
                  <a:gd name="connsiteX6-125" fmla="*/ 147924 w 361755"/>
                  <a:gd name="connsiteY6-126" fmla="*/ 10939 h 605582"/>
                  <a:gd name="connsiteX7-127" fmla="*/ 57488 w 361755"/>
                  <a:gd name="connsiteY7-128" fmla="*/ 131519 h 6055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61755" h="605582">
                    <a:moveTo>
                      <a:pt x="57488" y="131519"/>
                    </a:moveTo>
                    <a:cubicBezTo>
                      <a:pt x="34172" y="201011"/>
                      <a:pt x="-20442" y="349178"/>
                      <a:pt x="8028" y="427890"/>
                    </a:cubicBezTo>
                    <a:cubicBezTo>
                      <a:pt x="36498" y="506602"/>
                      <a:pt x="174849" y="589548"/>
                      <a:pt x="228310" y="603792"/>
                    </a:cubicBezTo>
                    <a:cubicBezTo>
                      <a:pt x="281771" y="618037"/>
                      <a:pt x="295299" y="543502"/>
                      <a:pt x="328794" y="513357"/>
                    </a:cubicBezTo>
                    <a:cubicBezTo>
                      <a:pt x="350565" y="454742"/>
                      <a:pt x="368987" y="319089"/>
                      <a:pt x="358939" y="252100"/>
                    </a:cubicBezTo>
                    <a:lnTo>
                      <a:pt x="328794" y="51132"/>
                    </a:lnTo>
                    <a:cubicBezTo>
                      <a:pt x="318746" y="-15857"/>
                      <a:pt x="193142" y="-2459"/>
                      <a:pt x="147924" y="10939"/>
                    </a:cubicBezTo>
                    <a:cubicBezTo>
                      <a:pt x="102706" y="24337"/>
                      <a:pt x="80804" y="62027"/>
                      <a:pt x="57488" y="131519"/>
                    </a:cubicBezTo>
                    <a:close/>
                  </a:path>
                </a:pathLst>
              </a:custGeom>
              <a:solidFill>
                <a:srgbClr val="C0000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dirty="0">
                  <a:latin typeface="字魂138号-霸燃手书" panose="00000500000000000000" pitchFamily="2" charset="-122"/>
                  <a:ea typeface="字魂138号-霸燃手书" panose="00000500000000000000" pitchFamily="2" charset="-122"/>
                </a:endParaRPr>
              </a:p>
            </p:txBody>
          </p:sp>
          <p:sp>
            <p:nvSpPr>
              <p:cNvPr id="30" name="文本框 29"/>
              <p:cNvSpPr txBox="1"/>
              <p:nvPr/>
            </p:nvSpPr>
            <p:spPr>
              <a:xfrm>
                <a:off x="8783990" y="1674412"/>
                <a:ext cx="204847" cy="400110"/>
              </a:xfrm>
              <a:prstGeom prst="rect">
                <a:avLst/>
              </a:prstGeom>
              <a:noFill/>
            </p:spPr>
            <p:txBody>
              <a:bodyPr wrap="square" rtlCol="0">
                <a:spAutoFit/>
              </a:bodyPr>
              <a:lstStyle/>
              <a:p>
                <a:r>
                  <a:rPr lang="zh-CN" altLang="en-US" sz="1000" dirty="0">
                    <a:solidFill>
                      <a:schemeClr val="bg1">
                        <a:alpha val="78000"/>
                      </a:schemeClr>
                    </a:solidFill>
                    <a:latin typeface="字魂138号-霸燃手书" panose="00000500000000000000" pitchFamily="2" charset="-122"/>
                    <a:ea typeface="字魂138号-霸燃手书" panose="00000500000000000000" pitchFamily="2" charset="-122"/>
                  </a:rPr>
                  <a:t>北科</a:t>
                </a:r>
              </a:p>
            </p:txBody>
          </p:sp>
        </p:gr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par>
                                <p:cTn id="10" presetID="2" presetClass="entr" presetSubtype="8" decel="68000" fill="hold" nodeType="withEffect">
                                  <p:stCondLst>
                                    <p:cond delay="50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0-#ppt_w/2"/>
                                          </p:val>
                                        </p:tav>
                                        <p:tav tm="100000">
                                          <p:val>
                                            <p:strVal val="#ppt_x"/>
                                          </p:val>
                                        </p:tav>
                                      </p:tavLst>
                                    </p:anim>
                                    <p:anim calcmode="lin" valueType="num">
                                      <p:cBhvr additive="base">
                                        <p:cTn id="13" dur="500" fill="hold"/>
                                        <p:tgtEl>
                                          <p:spTgt spid="18"/>
                                        </p:tgtEl>
                                        <p:attrNameLst>
                                          <p:attrName>ppt_y</p:attrName>
                                        </p:attrNameLst>
                                      </p:cBhvr>
                                      <p:tavLst>
                                        <p:tav tm="0">
                                          <p:val>
                                            <p:strVal val="#ppt_y"/>
                                          </p:val>
                                        </p:tav>
                                        <p:tav tm="100000">
                                          <p:val>
                                            <p:strVal val="#ppt_y"/>
                                          </p:val>
                                        </p:tav>
                                      </p:tavLst>
                                    </p:anim>
                                  </p:childTnLst>
                                </p:cTn>
                              </p:par>
                              <p:par>
                                <p:cTn id="14" presetID="0" presetClass="entr" presetSubtype="0" fill="hold" grpId="0" nodeType="withEffect">
                                  <p:stCondLst>
                                    <p:cond delay="500"/>
                                  </p:stCondLst>
                                  <p:iterate type="lt">
                                    <p:tmPct val="7500"/>
                                  </p:iterate>
                                  <p:childTnLst>
                                    <p:set>
                                      <p:cBhvr>
                                        <p:cTn id="15" dur="1" fill="hold">
                                          <p:stCondLst>
                                            <p:cond delay="0"/>
                                          </p:stCondLst>
                                        </p:cTn>
                                        <p:tgtEl>
                                          <p:spTgt spid="3"/>
                                        </p:tgtEl>
                                        <p:attrNameLst>
                                          <p:attrName>style.visibility</p:attrName>
                                        </p:attrNameLst>
                                      </p:cBhvr>
                                      <p:to>
                                        <p:strVal val="visible"/>
                                      </p:to>
                                    </p:set>
                                    <p:anim to="" calcmode="lin" valueType="num">
                                      <p:cBhvr>
                                        <p:cTn id="16" dur="500" fill="hold">
                                          <p:stCondLst>
                                            <p:cond delay="0"/>
                                          </p:stCondLst>
                                        </p:cTn>
                                        <p:tgtEl>
                                          <p:spTgt spid="3"/>
                                        </p:tgtEl>
                                        <p:attrNameLst>
                                          <p:attrName>ppt_x</p:attrName>
                                        </p:attrNameLst>
                                      </p:cBhvr>
                                      <p:tavLst>
                                        <p:tav tm="0" fmla="#ppt_x-(-#ppt_w/2*cos(ppt_r/180*pi))*((1.5-1.5*$)^2-(1.5-1.5*$)^3)">
                                          <p:val>
                                            <p:strVal val="0"/>
                                          </p:val>
                                        </p:tav>
                                        <p:tav tm="100000">
                                          <p:val>
                                            <p:strVal val="1"/>
                                          </p:val>
                                        </p:tav>
                                      </p:tavLst>
                                    </p:anim>
                                    <p:anim to="" calcmode="lin" valueType="num">
                                      <p:cBhvr>
                                        <p:cTn id="17" dur="500" fill="hold">
                                          <p:stCondLst>
                                            <p:cond delay="0"/>
                                          </p:stCondLst>
                                        </p:cTn>
                                        <p:tgtEl>
                                          <p:spTgt spid="3"/>
                                        </p:tgtEl>
                                        <p:attrNameLst>
                                          <p:attrName>ppt_y</p:attrName>
                                        </p:attrNameLst>
                                      </p:cBhvr>
                                      <p:tavLst>
                                        <p:tav tm="0" fmla="#ppt_y-(-#ppt_h/2*cos(ppt_r/180*pi))*((1.5-1.5*$)^2-(1.5-1.5*$)^3)">
                                          <p:val>
                                            <p:strVal val="0"/>
                                          </p:val>
                                        </p:tav>
                                        <p:tav tm="100000">
                                          <p:val>
                                            <p:strVal val="1"/>
                                          </p:val>
                                        </p:tav>
                                      </p:tavLst>
                                    </p:anim>
                                    <p:anim to="" calcmode="lin" valueType="num">
                                      <p:cBhvr>
                                        <p:cTn id="18" dur="500" fill="hold">
                                          <p:stCondLst>
                                            <p:cond delay="0"/>
                                          </p:stCondLst>
                                        </p:cTn>
                                        <p:tgtEl>
                                          <p:spTgt spid="3"/>
                                        </p:tgtEl>
                                        <p:attrNameLst>
                                          <p:attrName>ppt_h</p:attrName>
                                        </p:attrNameLst>
                                      </p:cBhvr>
                                      <p:tavLst>
                                        <p:tav tm="0" fmla="#ppt_h-(-#ppt_h)*((1.5-1.5*$)^2-(1.5-1.5*$)^3)">
                                          <p:val>
                                            <p:strVal val="0"/>
                                          </p:val>
                                        </p:tav>
                                        <p:tav tm="100000">
                                          <p:val>
                                            <p:strVal val="1"/>
                                          </p:val>
                                        </p:tav>
                                      </p:tavLst>
                                    </p:anim>
                                    <p:anim to="" calcmode="lin" valueType="num">
                                      <p:cBhvr>
                                        <p:cTn id="19" dur="500" fill="hold">
                                          <p:stCondLst>
                                            <p:cond delay="0"/>
                                          </p:stCondLst>
                                        </p:cTn>
                                        <p:tgtEl>
                                          <p:spTgt spid="3"/>
                                        </p:tgtEl>
                                        <p:attrNameLst>
                                          <p:attrName>ppt_w</p:attrName>
                                        </p:attrNameLst>
                                      </p:cBhvr>
                                      <p:tavLst>
                                        <p:tav tm="0" fmla="#ppt_w-(-#ppt_w)*((1.5-1.5*$)^2-(1.5-1.5*$)^3)">
                                          <p:val>
                                            <p:strVal val="0"/>
                                          </p:val>
                                        </p:tav>
                                        <p:tav tm="100000">
                                          <p:val>
                                            <p:strVal val="1"/>
                                          </p:val>
                                        </p:tav>
                                      </p:tavLst>
                                    </p:anim>
                                  </p:childTnLst>
                                </p:cTn>
                              </p:par>
                              <p:par>
                                <p:cTn id="20" presetID="10" presetClass="entr" presetSubtype="0" fill="hold" nodeType="withEffect">
                                  <p:stCondLst>
                                    <p:cond delay="100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par>
                                <p:cTn id="23" presetID="10" presetClass="entr" presetSubtype="0" fill="hold" nodeType="withEffect">
                                  <p:stCondLst>
                                    <p:cond delay="10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2" presetClass="entr" presetSubtype="4" decel="62000" fill="hold" nodeType="withEffect">
                                  <p:stCondLst>
                                    <p:cond delay="150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ppt_x"/>
                                          </p:val>
                                        </p:tav>
                                        <p:tav tm="100000">
                                          <p:val>
                                            <p:strVal val="#ppt_x"/>
                                          </p:val>
                                        </p:tav>
                                      </p:tavLst>
                                    </p:anim>
                                    <p:anim calcmode="lin" valueType="num">
                                      <p:cBhvr additive="base">
                                        <p:cTn id="29" dur="500" fill="hold"/>
                                        <p:tgtEl>
                                          <p:spTgt spid="6"/>
                                        </p:tgtEl>
                                        <p:attrNameLst>
                                          <p:attrName>ppt_y</p:attrName>
                                        </p:attrNameLst>
                                      </p:cBhvr>
                                      <p:tavLst>
                                        <p:tav tm="0">
                                          <p:val>
                                            <p:strVal val="1+#ppt_h/2"/>
                                          </p:val>
                                        </p:tav>
                                        <p:tav tm="100000">
                                          <p:val>
                                            <p:strVal val="#ppt_y"/>
                                          </p:val>
                                        </p:tav>
                                      </p:tavLst>
                                    </p:anim>
                                  </p:childTnLst>
                                </p:cTn>
                              </p:par>
                              <p:par>
                                <p:cTn id="30" presetID="2" presetClass="entr" presetSubtype="4" decel="62000" fill="hold" nodeType="withEffect">
                                  <p:stCondLst>
                                    <p:cond delay="150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500" fill="hold"/>
                                        <p:tgtEl>
                                          <p:spTgt spid="8"/>
                                        </p:tgtEl>
                                        <p:attrNameLst>
                                          <p:attrName>ppt_x</p:attrName>
                                        </p:attrNameLst>
                                      </p:cBhvr>
                                      <p:tavLst>
                                        <p:tav tm="0">
                                          <p:val>
                                            <p:strVal val="#ppt_x"/>
                                          </p:val>
                                        </p:tav>
                                        <p:tav tm="100000">
                                          <p:val>
                                            <p:strVal val="#ppt_x"/>
                                          </p:val>
                                        </p:tav>
                                      </p:tavLst>
                                    </p:anim>
                                    <p:anim calcmode="lin" valueType="num">
                                      <p:cBhvr additive="base">
                                        <p:cTn id="3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5.2.11"/>
</p:tagLst>
</file>

<file path=ppt/tags/tag10.xml><?xml version="1.0" encoding="utf-8"?>
<p:tagLst xmlns:a="http://schemas.openxmlformats.org/drawingml/2006/main" xmlns:r="http://schemas.openxmlformats.org/officeDocument/2006/relationships" xmlns:p="http://schemas.openxmlformats.org/presentationml/2006/main">
  <p:tag name="PA" val="v5.2.11"/>
</p:tagLst>
</file>

<file path=ppt/tags/tag100.xml><?xml version="1.0" encoding="utf-8"?>
<p:tagLst xmlns:a="http://schemas.openxmlformats.org/drawingml/2006/main" xmlns:r="http://schemas.openxmlformats.org/officeDocument/2006/relationships" xmlns:p="http://schemas.openxmlformats.org/presentationml/2006/main">
  <p:tag name="PA" val="v5.2.11"/>
</p:tagLst>
</file>

<file path=ppt/tags/tag101.xml><?xml version="1.0" encoding="utf-8"?>
<p:tagLst xmlns:a="http://schemas.openxmlformats.org/drawingml/2006/main" xmlns:r="http://schemas.openxmlformats.org/officeDocument/2006/relationships" xmlns:p="http://schemas.openxmlformats.org/presentationml/2006/main">
  <p:tag name="PA" val="v5.2.11"/>
</p:tagLst>
</file>

<file path=ppt/tags/tag102.xml><?xml version="1.0" encoding="utf-8"?>
<p:tagLst xmlns:a="http://schemas.openxmlformats.org/drawingml/2006/main" xmlns:r="http://schemas.openxmlformats.org/officeDocument/2006/relationships" xmlns:p="http://schemas.openxmlformats.org/presentationml/2006/main">
  <p:tag name="PA" val="v5.2.11"/>
</p:tagLst>
</file>

<file path=ppt/tags/tag103.xml><?xml version="1.0" encoding="utf-8"?>
<p:tagLst xmlns:a="http://schemas.openxmlformats.org/drawingml/2006/main" xmlns:r="http://schemas.openxmlformats.org/officeDocument/2006/relationships" xmlns:p="http://schemas.openxmlformats.org/presentationml/2006/main">
  <p:tag name="PA" val="v5.2.11"/>
</p:tagLst>
</file>

<file path=ppt/tags/tag104.xml><?xml version="1.0" encoding="utf-8"?>
<p:tagLst xmlns:a="http://schemas.openxmlformats.org/drawingml/2006/main" xmlns:r="http://schemas.openxmlformats.org/officeDocument/2006/relationships" xmlns:p="http://schemas.openxmlformats.org/presentationml/2006/main">
  <p:tag name="PA" val="v5.2.11"/>
</p:tagLst>
</file>

<file path=ppt/tags/tag105.xml><?xml version="1.0" encoding="utf-8"?>
<p:tagLst xmlns:a="http://schemas.openxmlformats.org/drawingml/2006/main" xmlns:r="http://schemas.openxmlformats.org/officeDocument/2006/relationships" xmlns:p="http://schemas.openxmlformats.org/presentationml/2006/main">
  <p:tag name="PA" val="v5.2.11"/>
</p:tagLst>
</file>

<file path=ppt/tags/tag106.xml><?xml version="1.0" encoding="utf-8"?>
<p:tagLst xmlns:a="http://schemas.openxmlformats.org/drawingml/2006/main" xmlns:r="http://schemas.openxmlformats.org/officeDocument/2006/relationships" xmlns:p="http://schemas.openxmlformats.org/presentationml/2006/main">
  <p:tag name="PA" val="v5.2.11"/>
</p:tagLst>
</file>

<file path=ppt/tags/tag107.xml><?xml version="1.0" encoding="utf-8"?>
<p:tagLst xmlns:a="http://schemas.openxmlformats.org/drawingml/2006/main" xmlns:r="http://schemas.openxmlformats.org/officeDocument/2006/relationships" xmlns:p="http://schemas.openxmlformats.org/presentationml/2006/main">
  <p:tag name="PA" val="v5.2.11"/>
</p:tagLst>
</file>

<file path=ppt/tags/tag108.xml><?xml version="1.0" encoding="utf-8"?>
<p:tagLst xmlns:a="http://schemas.openxmlformats.org/drawingml/2006/main" xmlns:r="http://schemas.openxmlformats.org/officeDocument/2006/relationships" xmlns:p="http://schemas.openxmlformats.org/presentationml/2006/main">
  <p:tag name="PA" val="v5.2.11"/>
</p:tagLst>
</file>

<file path=ppt/tags/tag109.xml><?xml version="1.0" encoding="utf-8"?>
<p:tagLst xmlns:a="http://schemas.openxmlformats.org/drawingml/2006/main" xmlns:r="http://schemas.openxmlformats.org/officeDocument/2006/relationships" xmlns:p="http://schemas.openxmlformats.org/presentationml/2006/main">
  <p:tag name="PA" val="v5.2.11"/>
</p:tagLst>
</file>

<file path=ppt/tags/tag11.xml><?xml version="1.0" encoding="utf-8"?>
<p:tagLst xmlns:a="http://schemas.openxmlformats.org/drawingml/2006/main" xmlns:r="http://schemas.openxmlformats.org/officeDocument/2006/relationships" xmlns:p="http://schemas.openxmlformats.org/presentationml/2006/main">
  <p:tag name="PA" val="v5.2.11"/>
</p:tagLst>
</file>

<file path=ppt/tags/tag110.xml><?xml version="1.0" encoding="utf-8"?>
<p:tagLst xmlns:a="http://schemas.openxmlformats.org/drawingml/2006/main" xmlns:r="http://schemas.openxmlformats.org/officeDocument/2006/relationships" xmlns:p="http://schemas.openxmlformats.org/presentationml/2006/main">
  <p:tag name="PA" val="v5.2.11"/>
</p:tagLst>
</file>

<file path=ppt/tags/tag111.xml><?xml version="1.0" encoding="utf-8"?>
<p:tagLst xmlns:a="http://schemas.openxmlformats.org/drawingml/2006/main" xmlns:r="http://schemas.openxmlformats.org/officeDocument/2006/relationships" xmlns:p="http://schemas.openxmlformats.org/presentationml/2006/main">
  <p:tag name="PA" val="v5.2.11"/>
</p:tagLst>
</file>

<file path=ppt/tags/tag112.xml><?xml version="1.0" encoding="utf-8"?>
<p:tagLst xmlns:a="http://schemas.openxmlformats.org/drawingml/2006/main" xmlns:r="http://schemas.openxmlformats.org/officeDocument/2006/relationships" xmlns:p="http://schemas.openxmlformats.org/presentationml/2006/main">
  <p:tag name="PA" val="v5.2.11"/>
</p:tagLst>
</file>

<file path=ppt/tags/tag113.xml><?xml version="1.0" encoding="utf-8"?>
<p:tagLst xmlns:a="http://schemas.openxmlformats.org/drawingml/2006/main" xmlns:r="http://schemas.openxmlformats.org/officeDocument/2006/relationships" xmlns:p="http://schemas.openxmlformats.org/presentationml/2006/main">
  <p:tag name="PA" val="v5.2.11"/>
</p:tagLst>
</file>

<file path=ppt/tags/tag114.xml><?xml version="1.0" encoding="utf-8"?>
<p:tagLst xmlns:a="http://schemas.openxmlformats.org/drawingml/2006/main" xmlns:r="http://schemas.openxmlformats.org/officeDocument/2006/relationships" xmlns:p="http://schemas.openxmlformats.org/presentationml/2006/main">
  <p:tag name="PA" val="v5.2.11"/>
</p:tagLst>
</file>

<file path=ppt/tags/tag115.xml><?xml version="1.0" encoding="utf-8"?>
<p:tagLst xmlns:a="http://schemas.openxmlformats.org/drawingml/2006/main" xmlns:r="http://schemas.openxmlformats.org/officeDocument/2006/relationships" xmlns:p="http://schemas.openxmlformats.org/presentationml/2006/main">
  <p:tag name="PA" val="v5.2.11"/>
</p:tagLst>
</file>

<file path=ppt/tags/tag116.xml><?xml version="1.0" encoding="utf-8"?>
<p:tagLst xmlns:a="http://schemas.openxmlformats.org/drawingml/2006/main" xmlns:r="http://schemas.openxmlformats.org/officeDocument/2006/relationships" xmlns:p="http://schemas.openxmlformats.org/presentationml/2006/main">
  <p:tag name="PA" val="v5.2.11"/>
</p:tagLst>
</file>

<file path=ppt/tags/tag117.xml><?xml version="1.0" encoding="utf-8"?>
<p:tagLst xmlns:a="http://schemas.openxmlformats.org/drawingml/2006/main" xmlns:r="http://schemas.openxmlformats.org/officeDocument/2006/relationships" xmlns:p="http://schemas.openxmlformats.org/presentationml/2006/main">
  <p:tag name="PA" val="v5.2.11"/>
</p:tagLst>
</file>

<file path=ppt/tags/tag118.xml><?xml version="1.0" encoding="utf-8"?>
<p:tagLst xmlns:a="http://schemas.openxmlformats.org/drawingml/2006/main" xmlns:r="http://schemas.openxmlformats.org/officeDocument/2006/relationships" xmlns:p="http://schemas.openxmlformats.org/presentationml/2006/main">
  <p:tag name="PA" val="v5.2.11"/>
</p:tagLst>
</file>

<file path=ppt/tags/tag119.xml><?xml version="1.0" encoding="utf-8"?>
<p:tagLst xmlns:a="http://schemas.openxmlformats.org/drawingml/2006/main" xmlns:r="http://schemas.openxmlformats.org/officeDocument/2006/relationships" xmlns:p="http://schemas.openxmlformats.org/presentationml/2006/main">
  <p:tag name="PA" val="v5.2.11"/>
</p:tagLst>
</file>

<file path=ppt/tags/tag12.xml><?xml version="1.0" encoding="utf-8"?>
<p:tagLst xmlns:a="http://schemas.openxmlformats.org/drawingml/2006/main" xmlns:r="http://schemas.openxmlformats.org/officeDocument/2006/relationships" xmlns:p="http://schemas.openxmlformats.org/presentationml/2006/main">
  <p:tag name="PA" val="v5.2.11"/>
</p:tagLst>
</file>

<file path=ppt/tags/tag120.xml><?xml version="1.0" encoding="utf-8"?>
<p:tagLst xmlns:a="http://schemas.openxmlformats.org/drawingml/2006/main" xmlns:r="http://schemas.openxmlformats.org/officeDocument/2006/relationships" xmlns:p="http://schemas.openxmlformats.org/presentationml/2006/main">
  <p:tag name="PA" val="v5.2.11"/>
</p:tagLst>
</file>

<file path=ppt/tags/tag121.xml><?xml version="1.0" encoding="utf-8"?>
<p:tagLst xmlns:a="http://schemas.openxmlformats.org/drawingml/2006/main" xmlns:r="http://schemas.openxmlformats.org/officeDocument/2006/relationships" xmlns:p="http://schemas.openxmlformats.org/presentationml/2006/main">
  <p:tag name="PA" val="v5.2.11"/>
</p:tagLst>
</file>

<file path=ppt/tags/tag122.xml><?xml version="1.0" encoding="utf-8"?>
<p:tagLst xmlns:a="http://schemas.openxmlformats.org/drawingml/2006/main" xmlns:r="http://schemas.openxmlformats.org/officeDocument/2006/relationships" xmlns:p="http://schemas.openxmlformats.org/presentationml/2006/main">
  <p:tag name="PA" val="v5.2.11"/>
</p:tagLst>
</file>

<file path=ppt/tags/tag123.xml><?xml version="1.0" encoding="utf-8"?>
<p:tagLst xmlns:a="http://schemas.openxmlformats.org/drawingml/2006/main" xmlns:r="http://schemas.openxmlformats.org/officeDocument/2006/relationships" xmlns:p="http://schemas.openxmlformats.org/presentationml/2006/main">
  <p:tag name="PA" val="v5.2.11"/>
</p:tagLst>
</file>

<file path=ppt/tags/tag124.xml><?xml version="1.0" encoding="utf-8"?>
<p:tagLst xmlns:a="http://schemas.openxmlformats.org/drawingml/2006/main" xmlns:r="http://schemas.openxmlformats.org/officeDocument/2006/relationships" xmlns:p="http://schemas.openxmlformats.org/presentationml/2006/main">
  <p:tag name="PA" val="v5.2.11"/>
</p:tagLst>
</file>

<file path=ppt/tags/tag125.xml><?xml version="1.0" encoding="utf-8"?>
<p:tagLst xmlns:a="http://schemas.openxmlformats.org/drawingml/2006/main" xmlns:r="http://schemas.openxmlformats.org/officeDocument/2006/relationships" xmlns:p="http://schemas.openxmlformats.org/presentationml/2006/main">
  <p:tag name="PA" val="v5.2.11"/>
</p:tagLst>
</file>

<file path=ppt/tags/tag126.xml><?xml version="1.0" encoding="utf-8"?>
<p:tagLst xmlns:a="http://schemas.openxmlformats.org/drawingml/2006/main" xmlns:r="http://schemas.openxmlformats.org/officeDocument/2006/relationships" xmlns:p="http://schemas.openxmlformats.org/presentationml/2006/main">
  <p:tag name="PA" val="v5.2.11"/>
</p:tagLst>
</file>

<file path=ppt/tags/tag127.xml><?xml version="1.0" encoding="utf-8"?>
<p:tagLst xmlns:a="http://schemas.openxmlformats.org/drawingml/2006/main" xmlns:r="http://schemas.openxmlformats.org/officeDocument/2006/relationships" xmlns:p="http://schemas.openxmlformats.org/presentationml/2006/main">
  <p:tag name="PA" val="v5.2.11"/>
</p:tagLst>
</file>

<file path=ppt/tags/tag128.xml><?xml version="1.0" encoding="utf-8"?>
<p:tagLst xmlns:a="http://schemas.openxmlformats.org/drawingml/2006/main" xmlns:r="http://schemas.openxmlformats.org/officeDocument/2006/relationships" xmlns:p="http://schemas.openxmlformats.org/presentationml/2006/main">
  <p:tag name="PA" val="v5.2.11"/>
</p:tagLst>
</file>

<file path=ppt/tags/tag129.xml><?xml version="1.0" encoding="utf-8"?>
<p:tagLst xmlns:a="http://schemas.openxmlformats.org/drawingml/2006/main" xmlns:r="http://schemas.openxmlformats.org/officeDocument/2006/relationships" xmlns:p="http://schemas.openxmlformats.org/presentationml/2006/main">
  <p:tag name="PA" val="v5.2.11"/>
</p:tagLst>
</file>

<file path=ppt/tags/tag13.xml><?xml version="1.0" encoding="utf-8"?>
<p:tagLst xmlns:a="http://schemas.openxmlformats.org/drawingml/2006/main" xmlns:r="http://schemas.openxmlformats.org/officeDocument/2006/relationships" xmlns:p="http://schemas.openxmlformats.org/presentationml/2006/main">
  <p:tag name="PA" val="v5.2.11"/>
</p:tagLst>
</file>

<file path=ppt/tags/tag130.xml><?xml version="1.0" encoding="utf-8"?>
<p:tagLst xmlns:a="http://schemas.openxmlformats.org/drawingml/2006/main" xmlns:r="http://schemas.openxmlformats.org/officeDocument/2006/relationships" xmlns:p="http://schemas.openxmlformats.org/presentationml/2006/main">
  <p:tag name="PA" val="v5.2.11"/>
</p:tagLst>
</file>

<file path=ppt/tags/tag131.xml><?xml version="1.0" encoding="utf-8"?>
<p:tagLst xmlns:a="http://schemas.openxmlformats.org/drawingml/2006/main" xmlns:r="http://schemas.openxmlformats.org/officeDocument/2006/relationships" xmlns:p="http://schemas.openxmlformats.org/presentationml/2006/main">
  <p:tag name="PA" val="v5.2.11"/>
</p:tagLst>
</file>

<file path=ppt/tags/tag132.xml><?xml version="1.0" encoding="utf-8"?>
<p:tagLst xmlns:a="http://schemas.openxmlformats.org/drawingml/2006/main" xmlns:r="http://schemas.openxmlformats.org/officeDocument/2006/relationships" xmlns:p="http://schemas.openxmlformats.org/presentationml/2006/main">
  <p:tag name="PA" val="v5.2.11"/>
</p:tagLst>
</file>

<file path=ppt/tags/tag133.xml><?xml version="1.0" encoding="utf-8"?>
<p:tagLst xmlns:a="http://schemas.openxmlformats.org/drawingml/2006/main" xmlns:r="http://schemas.openxmlformats.org/officeDocument/2006/relationships" xmlns:p="http://schemas.openxmlformats.org/presentationml/2006/main">
  <p:tag name="PA" val="v5.2.11"/>
</p:tagLst>
</file>

<file path=ppt/tags/tag134.xml><?xml version="1.0" encoding="utf-8"?>
<p:tagLst xmlns:a="http://schemas.openxmlformats.org/drawingml/2006/main" xmlns:r="http://schemas.openxmlformats.org/officeDocument/2006/relationships" xmlns:p="http://schemas.openxmlformats.org/presentationml/2006/main">
  <p:tag name="PA" val="v5.2.11"/>
</p:tagLst>
</file>

<file path=ppt/tags/tag135.xml><?xml version="1.0" encoding="utf-8"?>
<p:tagLst xmlns:a="http://schemas.openxmlformats.org/drawingml/2006/main" xmlns:r="http://schemas.openxmlformats.org/officeDocument/2006/relationships" xmlns:p="http://schemas.openxmlformats.org/presentationml/2006/main">
  <p:tag name="PA" val="v5.2.11"/>
</p:tagLst>
</file>

<file path=ppt/tags/tag136.xml><?xml version="1.0" encoding="utf-8"?>
<p:tagLst xmlns:a="http://schemas.openxmlformats.org/drawingml/2006/main" xmlns:r="http://schemas.openxmlformats.org/officeDocument/2006/relationships" xmlns:p="http://schemas.openxmlformats.org/presentationml/2006/main">
  <p:tag name="PA" val="v5.2.11"/>
</p:tagLst>
</file>

<file path=ppt/tags/tag137.xml><?xml version="1.0" encoding="utf-8"?>
<p:tagLst xmlns:a="http://schemas.openxmlformats.org/drawingml/2006/main" xmlns:r="http://schemas.openxmlformats.org/officeDocument/2006/relationships" xmlns:p="http://schemas.openxmlformats.org/presentationml/2006/main">
  <p:tag name="PA" val="v5.2.11"/>
</p:tagLst>
</file>

<file path=ppt/tags/tag138.xml><?xml version="1.0" encoding="utf-8"?>
<p:tagLst xmlns:a="http://schemas.openxmlformats.org/drawingml/2006/main" xmlns:r="http://schemas.openxmlformats.org/officeDocument/2006/relationships" xmlns:p="http://schemas.openxmlformats.org/presentationml/2006/main">
  <p:tag name="PA" val="v5.2.11"/>
</p:tagLst>
</file>

<file path=ppt/tags/tag139.xml><?xml version="1.0" encoding="utf-8"?>
<p:tagLst xmlns:a="http://schemas.openxmlformats.org/drawingml/2006/main" xmlns:r="http://schemas.openxmlformats.org/officeDocument/2006/relationships" xmlns:p="http://schemas.openxmlformats.org/presentationml/2006/main">
  <p:tag name="PA" val="v5.2.11"/>
</p:tagLst>
</file>

<file path=ppt/tags/tag14.xml><?xml version="1.0" encoding="utf-8"?>
<p:tagLst xmlns:a="http://schemas.openxmlformats.org/drawingml/2006/main" xmlns:r="http://schemas.openxmlformats.org/officeDocument/2006/relationships" xmlns:p="http://schemas.openxmlformats.org/presentationml/2006/main">
  <p:tag name="PA" val="v5.2.11"/>
</p:tagLst>
</file>

<file path=ppt/tags/tag140.xml><?xml version="1.0" encoding="utf-8"?>
<p:tagLst xmlns:a="http://schemas.openxmlformats.org/drawingml/2006/main" xmlns:r="http://schemas.openxmlformats.org/officeDocument/2006/relationships" xmlns:p="http://schemas.openxmlformats.org/presentationml/2006/main">
  <p:tag name="PA" val="v5.2.11"/>
</p:tagLst>
</file>

<file path=ppt/tags/tag141.xml><?xml version="1.0" encoding="utf-8"?>
<p:tagLst xmlns:a="http://schemas.openxmlformats.org/drawingml/2006/main" xmlns:r="http://schemas.openxmlformats.org/officeDocument/2006/relationships" xmlns:p="http://schemas.openxmlformats.org/presentationml/2006/main">
  <p:tag name="PA" val="v5.2.11"/>
</p:tagLst>
</file>

<file path=ppt/tags/tag142.xml><?xml version="1.0" encoding="utf-8"?>
<p:tagLst xmlns:a="http://schemas.openxmlformats.org/drawingml/2006/main" xmlns:r="http://schemas.openxmlformats.org/officeDocument/2006/relationships" xmlns:p="http://schemas.openxmlformats.org/presentationml/2006/main">
  <p:tag name="PA" val="v5.2.11"/>
</p:tagLst>
</file>

<file path=ppt/tags/tag143.xml><?xml version="1.0" encoding="utf-8"?>
<p:tagLst xmlns:a="http://schemas.openxmlformats.org/drawingml/2006/main" xmlns:r="http://schemas.openxmlformats.org/officeDocument/2006/relationships" xmlns:p="http://schemas.openxmlformats.org/presentationml/2006/main">
  <p:tag name="PA" val="v5.2.11"/>
</p:tagLst>
</file>

<file path=ppt/tags/tag144.xml><?xml version="1.0" encoding="utf-8"?>
<p:tagLst xmlns:a="http://schemas.openxmlformats.org/drawingml/2006/main" xmlns:r="http://schemas.openxmlformats.org/officeDocument/2006/relationships" xmlns:p="http://schemas.openxmlformats.org/presentationml/2006/main">
  <p:tag name="PA" val="v5.2.11"/>
</p:tagLst>
</file>

<file path=ppt/tags/tag145.xml><?xml version="1.0" encoding="utf-8"?>
<p:tagLst xmlns:a="http://schemas.openxmlformats.org/drawingml/2006/main" xmlns:r="http://schemas.openxmlformats.org/officeDocument/2006/relationships" xmlns:p="http://schemas.openxmlformats.org/presentationml/2006/main">
  <p:tag name="PA" val="v5.2.11"/>
</p:tagLst>
</file>

<file path=ppt/tags/tag146.xml><?xml version="1.0" encoding="utf-8"?>
<p:tagLst xmlns:a="http://schemas.openxmlformats.org/drawingml/2006/main" xmlns:r="http://schemas.openxmlformats.org/officeDocument/2006/relationships" xmlns:p="http://schemas.openxmlformats.org/presentationml/2006/main">
  <p:tag name="PA" val="v5.2.11"/>
</p:tagLst>
</file>

<file path=ppt/tags/tag147.xml><?xml version="1.0" encoding="utf-8"?>
<p:tagLst xmlns:a="http://schemas.openxmlformats.org/drawingml/2006/main" xmlns:r="http://schemas.openxmlformats.org/officeDocument/2006/relationships" xmlns:p="http://schemas.openxmlformats.org/presentationml/2006/main">
  <p:tag name="PA" val="v5.2.11"/>
</p:tagLst>
</file>

<file path=ppt/tags/tag148.xml><?xml version="1.0" encoding="utf-8"?>
<p:tagLst xmlns:a="http://schemas.openxmlformats.org/drawingml/2006/main" xmlns:r="http://schemas.openxmlformats.org/officeDocument/2006/relationships" xmlns:p="http://schemas.openxmlformats.org/presentationml/2006/main">
  <p:tag name="PA" val="v5.2.11"/>
</p:tagLst>
</file>

<file path=ppt/tags/tag149.xml><?xml version="1.0" encoding="utf-8"?>
<p:tagLst xmlns:a="http://schemas.openxmlformats.org/drawingml/2006/main" xmlns:r="http://schemas.openxmlformats.org/officeDocument/2006/relationships" xmlns:p="http://schemas.openxmlformats.org/presentationml/2006/main">
  <p:tag name="PA" val="v5.2.11"/>
</p:tagLst>
</file>

<file path=ppt/tags/tag15.xml><?xml version="1.0" encoding="utf-8"?>
<p:tagLst xmlns:a="http://schemas.openxmlformats.org/drawingml/2006/main" xmlns:r="http://schemas.openxmlformats.org/officeDocument/2006/relationships" xmlns:p="http://schemas.openxmlformats.org/presentationml/2006/main">
  <p:tag name="PA" val="v5.2.11"/>
</p:tagLst>
</file>

<file path=ppt/tags/tag150.xml><?xml version="1.0" encoding="utf-8"?>
<p:tagLst xmlns:a="http://schemas.openxmlformats.org/drawingml/2006/main" xmlns:r="http://schemas.openxmlformats.org/officeDocument/2006/relationships" xmlns:p="http://schemas.openxmlformats.org/presentationml/2006/main">
  <p:tag name="PA" val="v5.2.11"/>
</p:tagLst>
</file>

<file path=ppt/tags/tag151.xml><?xml version="1.0" encoding="utf-8"?>
<p:tagLst xmlns:a="http://schemas.openxmlformats.org/drawingml/2006/main" xmlns:r="http://schemas.openxmlformats.org/officeDocument/2006/relationships" xmlns:p="http://schemas.openxmlformats.org/presentationml/2006/main">
  <p:tag name="PA" val="v5.2.11"/>
</p:tagLst>
</file>

<file path=ppt/tags/tag152.xml><?xml version="1.0" encoding="utf-8"?>
<p:tagLst xmlns:a="http://schemas.openxmlformats.org/drawingml/2006/main" xmlns:r="http://schemas.openxmlformats.org/officeDocument/2006/relationships" xmlns:p="http://schemas.openxmlformats.org/presentationml/2006/main">
  <p:tag name="PA" val="v5.2.11"/>
</p:tagLst>
</file>

<file path=ppt/tags/tag153.xml><?xml version="1.0" encoding="utf-8"?>
<p:tagLst xmlns:a="http://schemas.openxmlformats.org/drawingml/2006/main" xmlns:r="http://schemas.openxmlformats.org/officeDocument/2006/relationships" xmlns:p="http://schemas.openxmlformats.org/presentationml/2006/main">
  <p:tag name="PA" val="v5.2.11"/>
</p:tagLst>
</file>

<file path=ppt/tags/tag154.xml><?xml version="1.0" encoding="utf-8"?>
<p:tagLst xmlns:a="http://schemas.openxmlformats.org/drawingml/2006/main" xmlns:r="http://schemas.openxmlformats.org/officeDocument/2006/relationships" xmlns:p="http://schemas.openxmlformats.org/presentationml/2006/main">
  <p:tag name="PA" val="v5.2.11"/>
</p:tagLst>
</file>

<file path=ppt/tags/tag155.xml><?xml version="1.0" encoding="utf-8"?>
<p:tagLst xmlns:a="http://schemas.openxmlformats.org/drawingml/2006/main" xmlns:r="http://schemas.openxmlformats.org/officeDocument/2006/relationships" xmlns:p="http://schemas.openxmlformats.org/presentationml/2006/main">
  <p:tag name="PA" val="v5.2.11"/>
</p:tagLst>
</file>

<file path=ppt/tags/tag156.xml><?xml version="1.0" encoding="utf-8"?>
<p:tagLst xmlns:a="http://schemas.openxmlformats.org/drawingml/2006/main" xmlns:r="http://schemas.openxmlformats.org/officeDocument/2006/relationships" xmlns:p="http://schemas.openxmlformats.org/presentationml/2006/main">
  <p:tag name="PA" val="v5.2.11"/>
</p:tagLst>
</file>

<file path=ppt/tags/tag157.xml><?xml version="1.0" encoding="utf-8"?>
<p:tagLst xmlns:a="http://schemas.openxmlformats.org/drawingml/2006/main" xmlns:r="http://schemas.openxmlformats.org/officeDocument/2006/relationships" xmlns:p="http://schemas.openxmlformats.org/presentationml/2006/main">
  <p:tag name="PA" val="v5.2.11"/>
</p:tagLst>
</file>

<file path=ppt/tags/tag158.xml><?xml version="1.0" encoding="utf-8"?>
<p:tagLst xmlns:a="http://schemas.openxmlformats.org/drawingml/2006/main" xmlns:r="http://schemas.openxmlformats.org/officeDocument/2006/relationships" xmlns:p="http://schemas.openxmlformats.org/presentationml/2006/main">
  <p:tag name="PA" val="v5.2.11"/>
</p:tagLst>
</file>

<file path=ppt/tags/tag159.xml><?xml version="1.0" encoding="utf-8"?>
<p:tagLst xmlns:a="http://schemas.openxmlformats.org/drawingml/2006/main" xmlns:r="http://schemas.openxmlformats.org/officeDocument/2006/relationships" xmlns:p="http://schemas.openxmlformats.org/presentationml/2006/main">
  <p:tag name="PA" val="v5.2.11"/>
</p:tagLst>
</file>

<file path=ppt/tags/tag16.xml><?xml version="1.0" encoding="utf-8"?>
<p:tagLst xmlns:a="http://schemas.openxmlformats.org/drawingml/2006/main" xmlns:r="http://schemas.openxmlformats.org/officeDocument/2006/relationships" xmlns:p="http://schemas.openxmlformats.org/presentationml/2006/main">
  <p:tag name="PA" val="v5.2.11"/>
</p:tagLst>
</file>

<file path=ppt/tags/tag160.xml><?xml version="1.0" encoding="utf-8"?>
<p:tagLst xmlns:a="http://schemas.openxmlformats.org/drawingml/2006/main" xmlns:r="http://schemas.openxmlformats.org/officeDocument/2006/relationships" xmlns:p="http://schemas.openxmlformats.org/presentationml/2006/main">
  <p:tag name="PA" val="v5.2.11"/>
</p:tagLst>
</file>

<file path=ppt/tags/tag161.xml><?xml version="1.0" encoding="utf-8"?>
<p:tagLst xmlns:a="http://schemas.openxmlformats.org/drawingml/2006/main" xmlns:r="http://schemas.openxmlformats.org/officeDocument/2006/relationships" xmlns:p="http://schemas.openxmlformats.org/presentationml/2006/main">
  <p:tag name="PA" val="v5.2.11"/>
</p:tagLst>
</file>

<file path=ppt/tags/tag162.xml><?xml version="1.0" encoding="utf-8"?>
<p:tagLst xmlns:a="http://schemas.openxmlformats.org/drawingml/2006/main" xmlns:r="http://schemas.openxmlformats.org/officeDocument/2006/relationships" xmlns:p="http://schemas.openxmlformats.org/presentationml/2006/main">
  <p:tag name="PA" val="v5.2.11"/>
</p:tagLst>
</file>

<file path=ppt/tags/tag163.xml><?xml version="1.0" encoding="utf-8"?>
<p:tagLst xmlns:a="http://schemas.openxmlformats.org/drawingml/2006/main" xmlns:r="http://schemas.openxmlformats.org/officeDocument/2006/relationships" xmlns:p="http://schemas.openxmlformats.org/presentationml/2006/main">
  <p:tag name="PA" val="v5.2.11"/>
</p:tagLst>
</file>

<file path=ppt/tags/tag164.xml><?xml version="1.0" encoding="utf-8"?>
<p:tagLst xmlns:a="http://schemas.openxmlformats.org/drawingml/2006/main" xmlns:r="http://schemas.openxmlformats.org/officeDocument/2006/relationships" xmlns:p="http://schemas.openxmlformats.org/presentationml/2006/main">
  <p:tag name="PA" val="v5.2.11"/>
</p:tagLst>
</file>

<file path=ppt/tags/tag165.xml><?xml version="1.0" encoding="utf-8"?>
<p:tagLst xmlns:a="http://schemas.openxmlformats.org/drawingml/2006/main" xmlns:r="http://schemas.openxmlformats.org/officeDocument/2006/relationships" xmlns:p="http://schemas.openxmlformats.org/presentationml/2006/main">
  <p:tag name="PA" val="v5.2.11"/>
</p:tagLst>
</file>

<file path=ppt/tags/tag166.xml><?xml version="1.0" encoding="utf-8"?>
<p:tagLst xmlns:a="http://schemas.openxmlformats.org/drawingml/2006/main" xmlns:r="http://schemas.openxmlformats.org/officeDocument/2006/relationships" xmlns:p="http://schemas.openxmlformats.org/presentationml/2006/main">
  <p:tag name="PA" val="v5.2.11"/>
</p:tagLst>
</file>

<file path=ppt/tags/tag167.xml><?xml version="1.0" encoding="utf-8"?>
<p:tagLst xmlns:a="http://schemas.openxmlformats.org/drawingml/2006/main" xmlns:r="http://schemas.openxmlformats.org/officeDocument/2006/relationships" xmlns:p="http://schemas.openxmlformats.org/presentationml/2006/main">
  <p:tag name="PA" val="v5.2.11"/>
</p:tagLst>
</file>

<file path=ppt/tags/tag168.xml><?xml version="1.0" encoding="utf-8"?>
<p:tagLst xmlns:a="http://schemas.openxmlformats.org/drawingml/2006/main" xmlns:r="http://schemas.openxmlformats.org/officeDocument/2006/relationships" xmlns:p="http://schemas.openxmlformats.org/presentationml/2006/main">
  <p:tag name="PA" val="v5.2.11"/>
</p:tagLst>
</file>

<file path=ppt/tags/tag169.xml><?xml version="1.0" encoding="utf-8"?>
<p:tagLst xmlns:a="http://schemas.openxmlformats.org/drawingml/2006/main" xmlns:r="http://schemas.openxmlformats.org/officeDocument/2006/relationships" xmlns:p="http://schemas.openxmlformats.org/presentationml/2006/main">
  <p:tag name="PA" val="v5.2.11"/>
</p:tagLst>
</file>

<file path=ppt/tags/tag17.xml><?xml version="1.0" encoding="utf-8"?>
<p:tagLst xmlns:a="http://schemas.openxmlformats.org/drawingml/2006/main" xmlns:r="http://schemas.openxmlformats.org/officeDocument/2006/relationships" xmlns:p="http://schemas.openxmlformats.org/presentationml/2006/main">
  <p:tag name="PA" val="v5.2.11"/>
</p:tagLst>
</file>

<file path=ppt/tags/tag170.xml><?xml version="1.0" encoding="utf-8"?>
<p:tagLst xmlns:a="http://schemas.openxmlformats.org/drawingml/2006/main" xmlns:r="http://schemas.openxmlformats.org/officeDocument/2006/relationships" xmlns:p="http://schemas.openxmlformats.org/presentationml/2006/main">
  <p:tag name="PA" val="v5.2.11"/>
</p:tagLst>
</file>

<file path=ppt/tags/tag171.xml><?xml version="1.0" encoding="utf-8"?>
<p:tagLst xmlns:a="http://schemas.openxmlformats.org/drawingml/2006/main" xmlns:r="http://schemas.openxmlformats.org/officeDocument/2006/relationships" xmlns:p="http://schemas.openxmlformats.org/presentationml/2006/main">
  <p:tag name="PA" val="v5.2.11"/>
</p:tagLst>
</file>

<file path=ppt/tags/tag172.xml><?xml version="1.0" encoding="utf-8"?>
<p:tagLst xmlns:a="http://schemas.openxmlformats.org/drawingml/2006/main" xmlns:r="http://schemas.openxmlformats.org/officeDocument/2006/relationships" xmlns:p="http://schemas.openxmlformats.org/presentationml/2006/main">
  <p:tag name="PA" val="v5.2.11"/>
</p:tagLst>
</file>

<file path=ppt/tags/tag173.xml><?xml version="1.0" encoding="utf-8"?>
<p:tagLst xmlns:a="http://schemas.openxmlformats.org/drawingml/2006/main" xmlns:r="http://schemas.openxmlformats.org/officeDocument/2006/relationships" xmlns:p="http://schemas.openxmlformats.org/presentationml/2006/main">
  <p:tag name="PA" val="v5.2.11"/>
</p:tagLst>
</file>

<file path=ppt/tags/tag174.xml><?xml version="1.0" encoding="utf-8"?>
<p:tagLst xmlns:a="http://schemas.openxmlformats.org/drawingml/2006/main" xmlns:r="http://schemas.openxmlformats.org/officeDocument/2006/relationships" xmlns:p="http://schemas.openxmlformats.org/presentationml/2006/main">
  <p:tag name="PA" val="v5.2.11"/>
</p:tagLst>
</file>

<file path=ppt/tags/tag175.xml><?xml version="1.0" encoding="utf-8"?>
<p:tagLst xmlns:a="http://schemas.openxmlformats.org/drawingml/2006/main" xmlns:r="http://schemas.openxmlformats.org/officeDocument/2006/relationships" xmlns:p="http://schemas.openxmlformats.org/presentationml/2006/main">
  <p:tag name="PA" val="v5.2.11"/>
</p:tagLst>
</file>

<file path=ppt/tags/tag176.xml><?xml version="1.0" encoding="utf-8"?>
<p:tagLst xmlns:a="http://schemas.openxmlformats.org/drawingml/2006/main" xmlns:r="http://schemas.openxmlformats.org/officeDocument/2006/relationships" xmlns:p="http://schemas.openxmlformats.org/presentationml/2006/main">
  <p:tag name="PA" val="v5.2.11"/>
</p:tagLst>
</file>

<file path=ppt/tags/tag177.xml><?xml version="1.0" encoding="utf-8"?>
<p:tagLst xmlns:a="http://schemas.openxmlformats.org/drawingml/2006/main" xmlns:r="http://schemas.openxmlformats.org/officeDocument/2006/relationships" xmlns:p="http://schemas.openxmlformats.org/presentationml/2006/main">
  <p:tag name="PA" val="v5.2.11"/>
</p:tagLst>
</file>

<file path=ppt/tags/tag178.xml><?xml version="1.0" encoding="utf-8"?>
<p:tagLst xmlns:a="http://schemas.openxmlformats.org/drawingml/2006/main" xmlns:r="http://schemas.openxmlformats.org/officeDocument/2006/relationships" xmlns:p="http://schemas.openxmlformats.org/presentationml/2006/main">
  <p:tag name="PA" val="v5.2.11"/>
</p:tagLst>
</file>

<file path=ppt/tags/tag179.xml><?xml version="1.0" encoding="utf-8"?>
<p:tagLst xmlns:a="http://schemas.openxmlformats.org/drawingml/2006/main" xmlns:r="http://schemas.openxmlformats.org/officeDocument/2006/relationships" xmlns:p="http://schemas.openxmlformats.org/presentationml/2006/main">
  <p:tag name="PA" val="v5.2.11"/>
</p:tagLst>
</file>

<file path=ppt/tags/tag18.xml><?xml version="1.0" encoding="utf-8"?>
<p:tagLst xmlns:a="http://schemas.openxmlformats.org/drawingml/2006/main" xmlns:r="http://schemas.openxmlformats.org/officeDocument/2006/relationships" xmlns:p="http://schemas.openxmlformats.org/presentationml/2006/main">
  <p:tag name="PA" val="v5.2.11"/>
</p:tagLst>
</file>

<file path=ppt/tags/tag180.xml><?xml version="1.0" encoding="utf-8"?>
<p:tagLst xmlns:a="http://schemas.openxmlformats.org/drawingml/2006/main" xmlns:r="http://schemas.openxmlformats.org/officeDocument/2006/relationships" xmlns:p="http://schemas.openxmlformats.org/presentationml/2006/main">
  <p:tag name="PA" val="v5.2.11"/>
</p:tagLst>
</file>

<file path=ppt/tags/tag181.xml><?xml version="1.0" encoding="utf-8"?>
<p:tagLst xmlns:a="http://schemas.openxmlformats.org/drawingml/2006/main" xmlns:r="http://schemas.openxmlformats.org/officeDocument/2006/relationships" xmlns:p="http://schemas.openxmlformats.org/presentationml/2006/main">
  <p:tag name="PA" val="v5.2.11"/>
</p:tagLst>
</file>

<file path=ppt/tags/tag182.xml><?xml version="1.0" encoding="utf-8"?>
<p:tagLst xmlns:a="http://schemas.openxmlformats.org/drawingml/2006/main" xmlns:r="http://schemas.openxmlformats.org/officeDocument/2006/relationships" xmlns:p="http://schemas.openxmlformats.org/presentationml/2006/main">
  <p:tag name="PA" val="v5.2.11"/>
</p:tagLst>
</file>

<file path=ppt/tags/tag183.xml><?xml version="1.0" encoding="utf-8"?>
<p:tagLst xmlns:a="http://schemas.openxmlformats.org/drawingml/2006/main" xmlns:r="http://schemas.openxmlformats.org/officeDocument/2006/relationships" xmlns:p="http://schemas.openxmlformats.org/presentationml/2006/main">
  <p:tag name="PA" val="v5.2.11"/>
</p:tagLst>
</file>

<file path=ppt/tags/tag184.xml><?xml version="1.0" encoding="utf-8"?>
<p:tagLst xmlns:a="http://schemas.openxmlformats.org/drawingml/2006/main" xmlns:r="http://schemas.openxmlformats.org/officeDocument/2006/relationships" xmlns:p="http://schemas.openxmlformats.org/presentationml/2006/main">
  <p:tag name="PA" val="v5.2.11"/>
</p:tagLst>
</file>

<file path=ppt/tags/tag185.xml><?xml version="1.0" encoding="utf-8"?>
<p:tagLst xmlns:a="http://schemas.openxmlformats.org/drawingml/2006/main" xmlns:r="http://schemas.openxmlformats.org/officeDocument/2006/relationships" xmlns:p="http://schemas.openxmlformats.org/presentationml/2006/main">
  <p:tag name="PA" val="v5.2.11"/>
</p:tagLst>
</file>

<file path=ppt/tags/tag186.xml><?xml version="1.0" encoding="utf-8"?>
<p:tagLst xmlns:a="http://schemas.openxmlformats.org/drawingml/2006/main" xmlns:r="http://schemas.openxmlformats.org/officeDocument/2006/relationships" xmlns:p="http://schemas.openxmlformats.org/presentationml/2006/main">
  <p:tag name="PA" val="v5.2.11"/>
</p:tagLst>
</file>

<file path=ppt/tags/tag187.xml><?xml version="1.0" encoding="utf-8"?>
<p:tagLst xmlns:a="http://schemas.openxmlformats.org/drawingml/2006/main" xmlns:r="http://schemas.openxmlformats.org/officeDocument/2006/relationships" xmlns:p="http://schemas.openxmlformats.org/presentationml/2006/main">
  <p:tag name="PA" val="v5.2.11"/>
</p:tagLst>
</file>

<file path=ppt/tags/tag188.xml><?xml version="1.0" encoding="utf-8"?>
<p:tagLst xmlns:a="http://schemas.openxmlformats.org/drawingml/2006/main" xmlns:r="http://schemas.openxmlformats.org/officeDocument/2006/relationships" xmlns:p="http://schemas.openxmlformats.org/presentationml/2006/main">
  <p:tag name="PA" val="v5.2.11"/>
</p:tagLst>
</file>

<file path=ppt/tags/tag189.xml><?xml version="1.0" encoding="utf-8"?>
<p:tagLst xmlns:a="http://schemas.openxmlformats.org/drawingml/2006/main" xmlns:r="http://schemas.openxmlformats.org/officeDocument/2006/relationships" xmlns:p="http://schemas.openxmlformats.org/presentationml/2006/main">
  <p:tag name="PA" val="v5.2.11"/>
</p:tagLst>
</file>

<file path=ppt/tags/tag19.xml><?xml version="1.0" encoding="utf-8"?>
<p:tagLst xmlns:a="http://schemas.openxmlformats.org/drawingml/2006/main" xmlns:r="http://schemas.openxmlformats.org/officeDocument/2006/relationships" xmlns:p="http://schemas.openxmlformats.org/presentationml/2006/main">
  <p:tag name="PA" val="v5.2.11"/>
</p:tagLst>
</file>

<file path=ppt/tags/tag190.xml><?xml version="1.0" encoding="utf-8"?>
<p:tagLst xmlns:a="http://schemas.openxmlformats.org/drawingml/2006/main" xmlns:r="http://schemas.openxmlformats.org/officeDocument/2006/relationships" xmlns:p="http://schemas.openxmlformats.org/presentationml/2006/main">
  <p:tag name="PA" val="v5.2.11"/>
</p:tagLst>
</file>

<file path=ppt/tags/tag191.xml><?xml version="1.0" encoding="utf-8"?>
<p:tagLst xmlns:a="http://schemas.openxmlformats.org/drawingml/2006/main" xmlns:r="http://schemas.openxmlformats.org/officeDocument/2006/relationships" xmlns:p="http://schemas.openxmlformats.org/presentationml/2006/main">
  <p:tag name="PA" val="v5.2.11"/>
</p:tagLst>
</file>

<file path=ppt/tags/tag192.xml><?xml version="1.0" encoding="utf-8"?>
<p:tagLst xmlns:a="http://schemas.openxmlformats.org/drawingml/2006/main" xmlns:r="http://schemas.openxmlformats.org/officeDocument/2006/relationships" xmlns:p="http://schemas.openxmlformats.org/presentationml/2006/main">
  <p:tag name="PA" val="v5.2.11"/>
</p:tagLst>
</file>

<file path=ppt/tags/tag193.xml><?xml version="1.0" encoding="utf-8"?>
<p:tagLst xmlns:a="http://schemas.openxmlformats.org/drawingml/2006/main" xmlns:r="http://schemas.openxmlformats.org/officeDocument/2006/relationships" xmlns:p="http://schemas.openxmlformats.org/presentationml/2006/main">
  <p:tag name="PA" val="v5.2.11"/>
</p:tagLst>
</file>

<file path=ppt/tags/tag194.xml><?xml version="1.0" encoding="utf-8"?>
<p:tagLst xmlns:a="http://schemas.openxmlformats.org/drawingml/2006/main" xmlns:r="http://schemas.openxmlformats.org/officeDocument/2006/relationships" xmlns:p="http://schemas.openxmlformats.org/presentationml/2006/main">
  <p:tag name="PA" val="v5.2.11"/>
</p:tagLst>
</file>

<file path=ppt/tags/tag195.xml><?xml version="1.0" encoding="utf-8"?>
<p:tagLst xmlns:a="http://schemas.openxmlformats.org/drawingml/2006/main" xmlns:r="http://schemas.openxmlformats.org/officeDocument/2006/relationships" xmlns:p="http://schemas.openxmlformats.org/presentationml/2006/main">
  <p:tag name="PA" val="v5.2.11"/>
</p:tagLst>
</file>

<file path=ppt/tags/tag196.xml><?xml version="1.0" encoding="utf-8"?>
<p:tagLst xmlns:a="http://schemas.openxmlformats.org/drawingml/2006/main" xmlns:r="http://schemas.openxmlformats.org/officeDocument/2006/relationships" xmlns:p="http://schemas.openxmlformats.org/presentationml/2006/main">
  <p:tag name="PA" val="v5.2.11"/>
</p:tagLst>
</file>

<file path=ppt/tags/tag197.xml><?xml version="1.0" encoding="utf-8"?>
<p:tagLst xmlns:a="http://schemas.openxmlformats.org/drawingml/2006/main" xmlns:r="http://schemas.openxmlformats.org/officeDocument/2006/relationships" xmlns:p="http://schemas.openxmlformats.org/presentationml/2006/main">
  <p:tag name="PA" val="v5.2.11"/>
</p:tagLst>
</file>

<file path=ppt/tags/tag198.xml><?xml version="1.0" encoding="utf-8"?>
<p:tagLst xmlns:a="http://schemas.openxmlformats.org/drawingml/2006/main" xmlns:r="http://schemas.openxmlformats.org/officeDocument/2006/relationships" xmlns:p="http://schemas.openxmlformats.org/presentationml/2006/main">
  <p:tag name="PA" val="v5.2.11"/>
</p:tagLst>
</file>

<file path=ppt/tags/tag199.xml><?xml version="1.0" encoding="utf-8"?>
<p:tagLst xmlns:a="http://schemas.openxmlformats.org/drawingml/2006/main" xmlns:r="http://schemas.openxmlformats.org/officeDocument/2006/relationships" xmlns:p="http://schemas.openxmlformats.org/presentationml/2006/main">
  <p:tag name="PA" val="v5.2.11"/>
</p:tagLst>
</file>

<file path=ppt/tags/tag2.xml><?xml version="1.0" encoding="utf-8"?>
<p:tagLst xmlns:a="http://schemas.openxmlformats.org/drawingml/2006/main" xmlns:r="http://schemas.openxmlformats.org/officeDocument/2006/relationships" xmlns:p="http://schemas.openxmlformats.org/presentationml/2006/main">
  <p:tag name="PA" val="v5.2.11"/>
</p:tagLst>
</file>

<file path=ppt/tags/tag20.xml><?xml version="1.0" encoding="utf-8"?>
<p:tagLst xmlns:a="http://schemas.openxmlformats.org/drawingml/2006/main" xmlns:r="http://schemas.openxmlformats.org/officeDocument/2006/relationships" xmlns:p="http://schemas.openxmlformats.org/presentationml/2006/main">
  <p:tag name="PA" val="v5.2.11"/>
</p:tagLst>
</file>

<file path=ppt/tags/tag200.xml><?xml version="1.0" encoding="utf-8"?>
<p:tagLst xmlns:a="http://schemas.openxmlformats.org/drawingml/2006/main" xmlns:r="http://schemas.openxmlformats.org/officeDocument/2006/relationships" xmlns:p="http://schemas.openxmlformats.org/presentationml/2006/main">
  <p:tag name="PA" val="v5.2.11"/>
</p:tagLst>
</file>

<file path=ppt/tags/tag201.xml><?xml version="1.0" encoding="utf-8"?>
<p:tagLst xmlns:a="http://schemas.openxmlformats.org/drawingml/2006/main" xmlns:r="http://schemas.openxmlformats.org/officeDocument/2006/relationships" xmlns:p="http://schemas.openxmlformats.org/presentationml/2006/main">
  <p:tag name="PA" val="v5.2.11"/>
</p:tagLst>
</file>

<file path=ppt/tags/tag202.xml><?xml version="1.0" encoding="utf-8"?>
<p:tagLst xmlns:a="http://schemas.openxmlformats.org/drawingml/2006/main" xmlns:r="http://schemas.openxmlformats.org/officeDocument/2006/relationships" xmlns:p="http://schemas.openxmlformats.org/presentationml/2006/main">
  <p:tag name="PA" val="v5.2.11"/>
</p:tagLst>
</file>

<file path=ppt/tags/tag203.xml><?xml version="1.0" encoding="utf-8"?>
<p:tagLst xmlns:a="http://schemas.openxmlformats.org/drawingml/2006/main" xmlns:r="http://schemas.openxmlformats.org/officeDocument/2006/relationships" xmlns:p="http://schemas.openxmlformats.org/presentationml/2006/main">
  <p:tag name="PA" val="v5.2.11"/>
</p:tagLst>
</file>

<file path=ppt/tags/tag204.xml><?xml version="1.0" encoding="utf-8"?>
<p:tagLst xmlns:a="http://schemas.openxmlformats.org/drawingml/2006/main" xmlns:r="http://schemas.openxmlformats.org/officeDocument/2006/relationships" xmlns:p="http://schemas.openxmlformats.org/presentationml/2006/main">
  <p:tag name="PA" val="v5.2.11"/>
</p:tagLst>
</file>

<file path=ppt/tags/tag205.xml><?xml version="1.0" encoding="utf-8"?>
<p:tagLst xmlns:a="http://schemas.openxmlformats.org/drawingml/2006/main" xmlns:r="http://schemas.openxmlformats.org/officeDocument/2006/relationships" xmlns:p="http://schemas.openxmlformats.org/presentationml/2006/main">
  <p:tag name="PA" val="v5.2.11"/>
</p:tagLst>
</file>

<file path=ppt/tags/tag206.xml><?xml version="1.0" encoding="utf-8"?>
<p:tagLst xmlns:a="http://schemas.openxmlformats.org/drawingml/2006/main" xmlns:r="http://schemas.openxmlformats.org/officeDocument/2006/relationships" xmlns:p="http://schemas.openxmlformats.org/presentationml/2006/main">
  <p:tag name="PA" val="v5.2.11"/>
</p:tagLst>
</file>

<file path=ppt/tags/tag207.xml><?xml version="1.0" encoding="utf-8"?>
<p:tagLst xmlns:a="http://schemas.openxmlformats.org/drawingml/2006/main" xmlns:r="http://schemas.openxmlformats.org/officeDocument/2006/relationships" xmlns:p="http://schemas.openxmlformats.org/presentationml/2006/main">
  <p:tag name="PA" val="v5.2.11"/>
</p:tagLst>
</file>

<file path=ppt/tags/tag208.xml><?xml version="1.0" encoding="utf-8"?>
<p:tagLst xmlns:a="http://schemas.openxmlformats.org/drawingml/2006/main" xmlns:r="http://schemas.openxmlformats.org/officeDocument/2006/relationships" xmlns:p="http://schemas.openxmlformats.org/presentationml/2006/main">
  <p:tag name="PA" val="v5.2.11"/>
</p:tagLst>
</file>

<file path=ppt/tags/tag209.xml><?xml version="1.0" encoding="utf-8"?>
<p:tagLst xmlns:a="http://schemas.openxmlformats.org/drawingml/2006/main" xmlns:r="http://schemas.openxmlformats.org/officeDocument/2006/relationships" xmlns:p="http://schemas.openxmlformats.org/presentationml/2006/main">
  <p:tag name="PA" val="v5.2.11"/>
</p:tagLst>
</file>

<file path=ppt/tags/tag21.xml><?xml version="1.0" encoding="utf-8"?>
<p:tagLst xmlns:a="http://schemas.openxmlformats.org/drawingml/2006/main" xmlns:r="http://schemas.openxmlformats.org/officeDocument/2006/relationships" xmlns:p="http://schemas.openxmlformats.org/presentationml/2006/main">
  <p:tag name="PA" val="v5.2.11"/>
</p:tagLst>
</file>

<file path=ppt/tags/tag210.xml><?xml version="1.0" encoding="utf-8"?>
<p:tagLst xmlns:a="http://schemas.openxmlformats.org/drawingml/2006/main" xmlns:r="http://schemas.openxmlformats.org/officeDocument/2006/relationships" xmlns:p="http://schemas.openxmlformats.org/presentationml/2006/main">
  <p:tag name="PA" val="v5.2.11"/>
</p:tagLst>
</file>

<file path=ppt/tags/tag211.xml><?xml version="1.0" encoding="utf-8"?>
<p:tagLst xmlns:a="http://schemas.openxmlformats.org/drawingml/2006/main" xmlns:r="http://schemas.openxmlformats.org/officeDocument/2006/relationships" xmlns:p="http://schemas.openxmlformats.org/presentationml/2006/main">
  <p:tag name="PA" val="v5.2.11"/>
</p:tagLst>
</file>

<file path=ppt/tags/tag212.xml><?xml version="1.0" encoding="utf-8"?>
<p:tagLst xmlns:a="http://schemas.openxmlformats.org/drawingml/2006/main" xmlns:r="http://schemas.openxmlformats.org/officeDocument/2006/relationships" xmlns:p="http://schemas.openxmlformats.org/presentationml/2006/main">
  <p:tag name="PA" val="v5.2.11"/>
</p:tagLst>
</file>

<file path=ppt/tags/tag213.xml><?xml version="1.0" encoding="utf-8"?>
<p:tagLst xmlns:a="http://schemas.openxmlformats.org/drawingml/2006/main" xmlns:r="http://schemas.openxmlformats.org/officeDocument/2006/relationships" xmlns:p="http://schemas.openxmlformats.org/presentationml/2006/main">
  <p:tag name="PA" val="v5.2.11"/>
</p:tagLst>
</file>

<file path=ppt/tags/tag214.xml><?xml version="1.0" encoding="utf-8"?>
<p:tagLst xmlns:a="http://schemas.openxmlformats.org/drawingml/2006/main" xmlns:r="http://schemas.openxmlformats.org/officeDocument/2006/relationships" xmlns:p="http://schemas.openxmlformats.org/presentationml/2006/main">
  <p:tag name="PA" val="v5.2.11"/>
</p:tagLst>
</file>

<file path=ppt/tags/tag215.xml><?xml version="1.0" encoding="utf-8"?>
<p:tagLst xmlns:a="http://schemas.openxmlformats.org/drawingml/2006/main" xmlns:r="http://schemas.openxmlformats.org/officeDocument/2006/relationships" xmlns:p="http://schemas.openxmlformats.org/presentationml/2006/main">
  <p:tag name="PA" val="v5.2.11"/>
</p:tagLst>
</file>

<file path=ppt/tags/tag216.xml><?xml version="1.0" encoding="utf-8"?>
<p:tagLst xmlns:a="http://schemas.openxmlformats.org/drawingml/2006/main" xmlns:r="http://schemas.openxmlformats.org/officeDocument/2006/relationships" xmlns:p="http://schemas.openxmlformats.org/presentationml/2006/main">
  <p:tag name="PA" val="v5.2.11"/>
</p:tagLst>
</file>

<file path=ppt/tags/tag217.xml><?xml version="1.0" encoding="utf-8"?>
<p:tagLst xmlns:a="http://schemas.openxmlformats.org/drawingml/2006/main" xmlns:r="http://schemas.openxmlformats.org/officeDocument/2006/relationships" xmlns:p="http://schemas.openxmlformats.org/presentationml/2006/main">
  <p:tag name="PA" val="v5.2.11"/>
</p:tagLst>
</file>

<file path=ppt/tags/tag218.xml><?xml version="1.0" encoding="utf-8"?>
<p:tagLst xmlns:a="http://schemas.openxmlformats.org/drawingml/2006/main" xmlns:r="http://schemas.openxmlformats.org/officeDocument/2006/relationships" xmlns:p="http://schemas.openxmlformats.org/presentationml/2006/main">
  <p:tag name="PA" val="v5.2.11"/>
</p:tagLst>
</file>

<file path=ppt/tags/tag219.xml><?xml version="1.0" encoding="utf-8"?>
<p:tagLst xmlns:a="http://schemas.openxmlformats.org/drawingml/2006/main" xmlns:r="http://schemas.openxmlformats.org/officeDocument/2006/relationships" xmlns:p="http://schemas.openxmlformats.org/presentationml/2006/main">
  <p:tag name="PA" val="v5.2.11"/>
</p:tagLst>
</file>

<file path=ppt/tags/tag22.xml><?xml version="1.0" encoding="utf-8"?>
<p:tagLst xmlns:a="http://schemas.openxmlformats.org/drawingml/2006/main" xmlns:r="http://schemas.openxmlformats.org/officeDocument/2006/relationships" xmlns:p="http://schemas.openxmlformats.org/presentationml/2006/main">
  <p:tag name="PA" val="v5.2.11"/>
</p:tagLst>
</file>

<file path=ppt/tags/tag220.xml><?xml version="1.0" encoding="utf-8"?>
<p:tagLst xmlns:a="http://schemas.openxmlformats.org/drawingml/2006/main" xmlns:r="http://schemas.openxmlformats.org/officeDocument/2006/relationships" xmlns:p="http://schemas.openxmlformats.org/presentationml/2006/main">
  <p:tag name="PA" val="v5.2.11"/>
</p:tagLst>
</file>

<file path=ppt/tags/tag221.xml><?xml version="1.0" encoding="utf-8"?>
<p:tagLst xmlns:a="http://schemas.openxmlformats.org/drawingml/2006/main" xmlns:r="http://schemas.openxmlformats.org/officeDocument/2006/relationships" xmlns:p="http://schemas.openxmlformats.org/presentationml/2006/main">
  <p:tag name="PA" val="v5.2.11"/>
</p:tagLst>
</file>

<file path=ppt/tags/tag222.xml><?xml version="1.0" encoding="utf-8"?>
<p:tagLst xmlns:a="http://schemas.openxmlformats.org/drawingml/2006/main" xmlns:r="http://schemas.openxmlformats.org/officeDocument/2006/relationships" xmlns:p="http://schemas.openxmlformats.org/presentationml/2006/main">
  <p:tag name="PA" val="v5.2.11"/>
</p:tagLst>
</file>

<file path=ppt/tags/tag223.xml><?xml version="1.0" encoding="utf-8"?>
<p:tagLst xmlns:a="http://schemas.openxmlformats.org/drawingml/2006/main" xmlns:r="http://schemas.openxmlformats.org/officeDocument/2006/relationships" xmlns:p="http://schemas.openxmlformats.org/presentationml/2006/main">
  <p:tag name="PA" val="v5.2.11"/>
</p:tagLst>
</file>

<file path=ppt/tags/tag224.xml><?xml version="1.0" encoding="utf-8"?>
<p:tagLst xmlns:a="http://schemas.openxmlformats.org/drawingml/2006/main" xmlns:r="http://schemas.openxmlformats.org/officeDocument/2006/relationships" xmlns:p="http://schemas.openxmlformats.org/presentationml/2006/main">
  <p:tag name="PA" val="v5.2.11"/>
</p:tagLst>
</file>

<file path=ppt/tags/tag225.xml><?xml version="1.0" encoding="utf-8"?>
<p:tagLst xmlns:a="http://schemas.openxmlformats.org/drawingml/2006/main" xmlns:r="http://schemas.openxmlformats.org/officeDocument/2006/relationships" xmlns:p="http://schemas.openxmlformats.org/presentationml/2006/main">
  <p:tag name="PA" val="v5.2.11"/>
</p:tagLst>
</file>

<file path=ppt/tags/tag226.xml><?xml version="1.0" encoding="utf-8"?>
<p:tagLst xmlns:a="http://schemas.openxmlformats.org/drawingml/2006/main" xmlns:r="http://schemas.openxmlformats.org/officeDocument/2006/relationships" xmlns:p="http://schemas.openxmlformats.org/presentationml/2006/main">
  <p:tag name="PA" val="v5.2.11"/>
</p:tagLst>
</file>

<file path=ppt/tags/tag227.xml><?xml version="1.0" encoding="utf-8"?>
<p:tagLst xmlns:a="http://schemas.openxmlformats.org/drawingml/2006/main" xmlns:r="http://schemas.openxmlformats.org/officeDocument/2006/relationships" xmlns:p="http://schemas.openxmlformats.org/presentationml/2006/main">
  <p:tag name="PA" val="v5.2.11"/>
</p:tagLst>
</file>

<file path=ppt/tags/tag228.xml><?xml version="1.0" encoding="utf-8"?>
<p:tagLst xmlns:a="http://schemas.openxmlformats.org/drawingml/2006/main" xmlns:r="http://schemas.openxmlformats.org/officeDocument/2006/relationships" xmlns:p="http://schemas.openxmlformats.org/presentationml/2006/main">
  <p:tag name="PA" val="v5.2.11"/>
</p:tagLst>
</file>

<file path=ppt/tags/tag229.xml><?xml version="1.0" encoding="utf-8"?>
<p:tagLst xmlns:a="http://schemas.openxmlformats.org/drawingml/2006/main" xmlns:r="http://schemas.openxmlformats.org/officeDocument/2006/relationships" xmlns:p="http://schemas.openxmlformats.org/presentationml/2006/main">
  <p:tag name="PA" val="v5.2.11"/>
</p:tagLst>
</file>

<file path=ppt/tags/tag23.xml><?xml version="1.0" encoding="utf-8"?>
<p:tagLst xmlns:a="http://schemas.openxmlformats.org/drawingml/2006/main" xmlns:r="http://schemas.openxmlformats.org/officeDocument/2006/relationships" xmlns:p="http://schemas.openxmlformats.org/presentationml/2006/main">
  <p:tag name="PA" val="v5.2.11"/>
</p:tagLst>
</file>

<file path=ppt/tags/tag230.xml><?xml version="1.0" encoding="utf-8"?>
<p:tagLst xmlns:a="http://schemas.openxmlformats.org/drawingml/2006/main" xmlns:r="http://schemas.openxmlformats.org/officeDocument/2006/relationships" xmlns:p="http://schemas.openxmlformats.org/presentationml/2006/main">
  <p:tag name="PA" val="v5.2.11"/>
</p:tagLst>
</file>

<file path=ppt/tags/tag231.xml><?xml version="1.0" encoding="utf-8"?>
<p:tagLst xmlns:a="http://schemas.openxmlformats.org/drawingml/2006/main" xmlns:r="http://schemas.openxmlformats.org/officeDocument/2006/relationships" xmlns:p="http://schemas.openxmlformats.org/presentationml/2006/main">
  <p:tag name="PA" val="v5.2.11"/>
</p:tagLst>
</file>

<file path=ppt/tags/tag232.xml><?xml version="1.0" encoding="utf-8"?>
<p:tagLst xmlns:a="http://schemas.openxmlformats.org/drawingml/2006/main" xmlns:r="http://schemas.openxmlformats.org/officeDocument/2006/relationships" xmlns:p="http://schemas.openxmlformats.org/presentationml/2006/main">
  <p:tag name="PA" val="v5.2.11"/>
</p:tagLst>
</file>

<file path=ppt/tags/tag233.xml><?xml version="1.0" encoding="utf-8"?>
<p:tagLst xmlns:a="http://schemas.openxmlformats.org/drawingml/2006/main" xmlns:r="http://schemas.openxmlformats.org/officeDocument/2006/relationships" xmlns:p="http://schemas.openxmlformats.org/presentationml/2006/main">
  <p:tag name="PA" val="v5.2.11"/>
</p:tagLst>
</file>

<file path=ppt/tags/tag234.xml><?xml version="1.0" encoding="utf-8"?>
<p:tagLst xmlns:a="http://schemas.openxmlformats.org/drawingml/2006/main" xmlns:r="http://schemas.openxmlformats.org/officeDocument/2006/relationships" xmlns:p="http://schemas.openxmlformats.org/presentationml/2006/main">
  <p:tag name="PA" val="v5.2.11"/>
</p:tagLst>
</file>

<file path=ppt/tags/tag235.xml><?xml version="1.0" encoding="utf-8"?>
<p:tagLst xmlns:a="http://schemas.openxmlformats.org/drawingml/2006/main" xmlns:r="http://schemas.openxmlformats.org/officeDocument/2006/relationships" xmlns:p="http://schemas.openxmlformats.org/presentationml/2006/main">
  <p:tag name="PA" val="v5.2.11"/>
</p:tagLst>
</file>

<file path=ppt/tags/tag236.xml><?xml version="1.0" encoding="utf-8"?>
<p:tagLst xmlns:a="http://schemas.openxmlformats.org/drawingml/2006/main" xmlns:r="http://schemas.openxmlformats.org/officeDocument/2006/relationships" xmlns:p="http://schemas.openxmlformats.org/presentationml/2006/main">
  <p:tag name="PA" val="v5.2.11"/>
</p:tagLst>
</file>

<file path=ppt/tags/tag237.xml><?xml version="1.0" encoding="utf-8"?>
<p:tagLst xmlns:a="http://schemas.openxmlformats.org/drawingml/2006/main" xmlns:r="http://schemas.openxmlformats.org/officeDocument/2006/relationships" xmlns:p="http://schemas.openxmlformats.org/presentationml/2006/main">
  <p:tag name="PA" val="v5.2.11"/>
</p:tagLst>
</file>

<file path=ppt/tags/tag238.xml><?xml version="1.0" encoding="utf-8"?>
<p:tagLst xmlns:a="http://schemas.openxmlformats.org/drawingml/2006/main" xmlns:r="http://schemas.openxmlformats.org/officeDocument/2006/relationships" xmlns:p="http://schemas.openxmlformats.org/presentationml/2006/main">
  <p:tag name="PA" val="v5.2.11"/>
</p:tagLst>
</file>

<file path=ppt/tags/tag239.xml><?xml version="1.0" encoding="utf-8"?>
<p:tagLst xmlns:a="http://schemas.openxmlformats.org/drawingml/2006/main" xmlns:r="http://schemas.openxmlformats.org/officeDocument/2006/relationships" xmlns:p="http://schemas.openxmlformats.org/presentationml/2006/main">
  <p:tag name="PA" val="v5.2.11"/>
</p:tagLst>
</file>

<file path=ppt/tags/tag24.xml><?xml version="1.0" encoding="utf-8"?>
<p:tagLst xmlns:a="http://schemas.openxmlformats.org/drawingml/2006/main" xmlns:r="http://schemas.openxmlformats.org/officeDocument/2006/relationships" xmlns:p="http://schemas.openxmlformats.org/presentationml/2006/main">
  <p:tag name="PA" val="v5.2.11"/>
</p:tagLst>
</file>

<file path=ppt/tags/tag240.xml><?xml version="1.0" encoding="utf-8"?>
<p:tagLst xmlns:a="http://schemas.openxmlformats.org/drawingml/2006/main" xmlns:r="http://schemas.openxmlformats.org/officeDocument/2006/relationships" xmlns:p="http://schemas.openxmlformats.org/presentationml/2006/main">
  <p:tag name="PA" val="v5.2.11"/>
</p:tagLst>
</file>

<file path=ppt/tags/tag241.xml><?xml version="1.0" encoding="utf-8"?>
<p:tagLst xmlns:a="http://schemas.openxmlformats.org/drawingml/2006/main" xmlns:r="http://schemas.openxmlformats.org/officeDocument/2006/relationships" xmlns:p="http://schemas.openxmlformats.org/presentationml/2006/main">
  <p:tag name="PA" val="v5.2.11"/>
</p:tagLst>
</file>

<file path=ppt/tags/tag242.xml><?xml version="1.0" encoding="utf-8"?>
<p:tagLst xmlns:a="http://schemas.openxmlformats.org/drawingml/2006/main" xmlns:r="http://schemas.openxmlformats.org/officeDocument/2006/relationships" xmlns:p="http://schemas.openxmlformats.org/presentationml/2006/main">
  <p:tag name="PA" val="v5.2.11"/>
</p:tagLst>
</file>

<file path=ppt/tags/tag243.xml><?xml version="1.0" encoding="utf-8"?>
<p:tagLst xmlns:a="http://schemas.openxmlformats.org/drawingml/2006/main" xmlns:r="http://schemas.openxmlformats.org/officeDocument/2006/relationships" xmlns:p="http://schemas.openxmlformats.org/presentationml/2006/main">
  <p:tag name="PA" val="v5.2.11"/>
</p:tagLst>
</file>

<file path=ppt/tags/tag244.xml><?xml version="1.0" encoding="utf-8"?>
<p:tagLst xmlns:a="http://schemas.openxmlformats.org/drawingml/2006/main" xmlns:r="http://schemas.openxmlformats.org/officeDocument/2006/relationships" xmlns:p="http://schemas.openxmlformats.org/presentationml/2006/main">
  <p:tag name="PA" val="v5.2.11"/>
</p:tagLst>
</file>

<file path=ppt/tags/tag245.xml><?xml version="1.0" encoding="utf-8"?>
<p:tagLst xmlns:a="http://schemas.openxmlformats.org/drawingml/2006/main" xmlns:r="http://schemas.openxmlformats.org/officeDocument/2006/relationships" xmlns:p="http://schemas.openxmlformats.org/presentationml/2006/main">
  <p:tag name="PA" val="v5.2.11"/>
</p:tagLst>
</file>

<file path=ppt/tags/tag246.xml><?xml version="1.0" encoding="utf-8"?>
<p:tagLst xmlns:a="http://schemas.openxmlformats.org/drawingml/2006/main" xmlns:r="http://schemas.openxmlformats.org/officeDocument/2006/relationships" xmlns:p="http://schemas.openxmlformats.org/presentationml/2006/main">
  <p:tag name="PA" val="v5.2.11"/>
</p:tagLst>
</file>

<file path=ppt/tags/tag247.xml><?xml version="1.0" encoding="utf-8"?>
<p:tagLst xmlns:a="http://schemas.openxmlformats.org/drawingml/2006/main" xmlns:r="http://schemas.openxmlformats.org/officeDocument/2006/relationships" xmlns:p="http://schemas.openxmlformats.org/presentationml/2006/main">
  <p:tag name="PA" val="v5.2.11"/>
</p:tagLst>
</file>

<file path=ppt/tags/tag248.xml><?xml version="1.0" encoding="utf-8"?>
<p:tagLst xmlns:a="http://schemas.openxmlformats.org/drawingml/2006/main" xmlns:r="http://schemas.openxmlformats.org/officeDocument/2006/relationships" xmlns:p="http://schemas.openxmlformats.org/presentationml/2006/main">
  <p:tag name="PA" val="v5.2.11"/>
</p:tagLst>
</file>

<file path=ppt/tags/tag249.xml><?xml version="1.0" encoding="utf-8"?>
<p:tagLst xmlns:a="http://schemas.openxmlformats.org/drawingml/2006/main" xmlns:r="http://schemas.openxmlformats.org/officeDocument/2006/relationships" xmlns:p="http://schemas.openxmlformats.org/presentationml/2006/main">
  <p:tag name="PA" val="v5.2.11"/>
</p:tagLst>
</file>

<file path=ppt/tags/tag25.xml><?xml version="1.0" encoding="utf-8"?>
<p:tagLst xmlns:a="http://schemas.openxmlformats.org/drawingml/2006/main" xmlns:r="http://schemas.openxmlformats.org/officeDocument/2006/relationships" xmlns:p="http://schemas.openxmlformats.org/presentationml/2006/main">
  <p:tag name="PA" val="v5.2.11"/>
</p:tagLst>
</file>

<file path=ppt/tags/tag250.xml><?xml version="1.0" encoding="utf-8"?>
<p:tagLst xmlns:a="http://schemas.openxmlformats.org/drawingml/2006/main" xmlns:r="http://schemas.openxmlformats.org/officeDocument/2006/relationships" xmlns:p="http://schemas.openxmlformats.org/presentationml/2006/main">
  <p:tag name="PA" val="v5.2.11"/>
</p:tagLst>
</file>

<file path=ppt/tags/tag251.xml><?xml version="1.0" encoding="utf-8"?>
<p:tagLst xmlns:a="http://schemas.openxmlformats.org/drawingml/2006/main" xmlns:r="http://schemas.openxmlformats.org/officeDocument/2006/relationships" xmlns:p="http://schemas.openxmlformats.org/presentationml/2006/main">
  <p:tag name="PA" val="v5.2.11"/>
</p:tagLst>
</file>

<file path=ppt/tags/tag252.xml><?xml version="1.0" encoding="utf-8"?>
<p:tagLst xmlns:a="http://schemas.openxmlformats.org/drawingml/2006/main" xmlns:r="http://schemas.openxmlformats.org/officeDocument/2006/relationships" xmlns:p="http://schemas.openxmlformats.org/presentationml/2006/main">
  <p:tag name="PA" val="v5.2.11"/>
</p:tagLst>
</file>

<file path=ppt/tags/tag253.xml><?xml version="1.0" encoding="utf-8"?>
<p:tagLst xmlns:a="http://schemas.openxmlformats.org/drawingml/2006/main" xmlns:r="http://schemas.openxmlformats.org/officeDocument/2006/relationships" xmlns:p="http://schemas.openxmlformats.org/presentationml/2006/main">
  <p:tag name="PA" val="v5.2.11"/>
</p:tagLst>
</file>

<file path=ppt/tags/tag254.xml><?xml version="1.0" encoding="utf-8"?>
<p:tagLst xmlns:a="http://schemas.openxmlformats.org/drawingml/2006/main" xmlns:r="http://schemas.openxmlformats.org/officeDocument/2006/relationships" xmlns:p="http://schemas.openxmlformats.org/presentationml/2006/main">
  <p:tag name="PA" val="v5.2.11"/>
</p:tagLst>
</file>

<file path=ppt/tags/tag255.xml><?xml version="1.0" encoding="utf-8"?>
<p:tagLst xmlns:a="http://schemas.openxmlformats.org/drawingml/2006/main" xmlns:r="http://schemas.openxmlformats.org/officeDocument/2006/relationships" xmlns:p="http://schemas.openxmlformats.org/presentationml/2006/main">
  <p:tag name="PA" val="v5.2.11"/>
</p:tagLst>
</file>

<file path=ppt/tags/tag256.xml><?xml version="1.0" encoding="utf-8"?>
<p:tagLst xmlns:a="http://schemas.openxmlformats.org/drawingml/2006/main" xmlns:r="http://schemas.openxmlformats.org/officeDocument/2006/relationships" xmlns:p="http://schemas.openxmlformats.org/presentationml/2006/main">
  <p:tag name="PA" val="v5.2.11"/>
</p:tagLst>
</file>

<file path=ppt/tags/tag257.xml><?xml version="1.0" encoding="utf-8"?>
<p:tagLst xmlns:a="http://schemas.openxmlformats.org/drawingml/2006/main" xmlns:r="http://schemas.openxmlformats.org/officeDocument/2006/relationships" xmlns:p="http://schemas.openxmlformats.org/presentationml/2006/main">
  <p:tag name="PA" val="v5.2.11"/>
</p:tagLst>
</file>

<file path=ppt/tags/tag258.xml><?xml version="1.0" encoding="utf-8"?>
<p:tagLst xmlns:a="http://schemas.openxmlformats.org/drawingml/2006/main" xmlns:r="http://schemas.openxmlformats.org/officeDocument/2006/relationships" xmlns:p="http://schemas.openxmlformats.org/presentationml/2006/main">
  <p:tag name="PA" val="v5.2.11"/>
</p:tagLst>
</file>

<file path=ppt/tags/tag259.xml><?xml version="1.0" encoding="utf-8"?>
<p:tagLst xmlns:a="http://schemas.openxmlformats.org/drawingml/2006/main" xmlns:r="http://schemas.openxmlformats.org/officeDocument/2006/relationships" xmlns:p="http://schemas.openxmlformats.org/presentationml/2006/main">
  <p:tag name="PA" val="v5.2.11"/>
</p:tagLst>
</file>

<file path=ppt/tags/tag26.xml><?xml version="1.0" encoding="utf-8"?>
<p:tagLst xmlns:a="http://schemas.openxmlformats.org/drawingml/2006/main" xmlns:r="http://schemas.openxmlformats.org/officeDocument/2006/relationships" xmlns:p="http://schemas.openxmlformats.org/presentationml/2006/main">
  <p:tag name="PA" val="v5.2.11"/>
</p:tagLst>
</file>

<file path=ppt/tags/tag260.xml><?xml version="1.0" encoding="utf-8"?>
<p:tagLst xmlns:a="http://schemas.openxmlformats.org/drawingml/2006/main" xmlns:r="http://schemas.openxmlformats.org/officeDocument/2006/relationships" xmlns:p="http://schemas.openxmlformats.org/presentationml/2006/main">
  <p:tag name="PA" val="v5.2.11"/>
</p:tagLst>
</file>

<file path=ppt/tags/tag261.xml><?xml version="1.0" encoding="utf-8"?>
<p:tagLst xmlns:a="http://schemas.openxmlformats.org/drawingml/2006/main" xmlns:r="http://schemas.openxmlformats.org/officeDocument/2006/relationships" xmlns:p="http://schemas.openxmlformats.org/presentationml/2006/main">
  <p:tag name="PA" val="v5.2.11"/>
</p:tagLst>
</file>

<file path=ppt/tags/tag262.xml><?xml version="1.0" encoding="utf-8"?>
<p:tagLst xmlns:a="http://schemas.openxmlformats.org/drawingml/2006/main" xmlns:r="http://schemas.openxmlformats.org/officeDocument/2006/relationships" xmlns:p="http://schemas.openxmlformats.org/presentationml/2006/main">
  <p:tag name="PA" val="v5.2.11"/>
</p:tagLst>
</file>

<file path=ppt/tags/tag263.xml><?xml version="1.0" encoding="utf-8"?>
<p:tagLst xmlns:a="http://schemas.openxmlformats.org/drawingml/2006/main" xmlns:r="http://schemas.openxmlformats.org/officeDocument/2006/relationships" xmlns:p="http://schemas.openxmlformats.org/presentationml/2006/main">
  <p:tag name="PA" val="v5.2.11"/>
</p:tagLst>
</file>

<file path=ppt/tags/tag264.xml><?xml version="1.0" encoding="utf-8"?>
<p:tagLst xmlns:a="http://schemas.openxmlformats.org/drawingml/2006/main" xmlns:r="http://schemas.openxmlformats.org/officeDocument/2006/relationships" xmlns:p="http://schemas.openxmlformats.org/presentationml/2006/main">
  <p:tag name="PA" val="v5.2.11"/>
</p:tagLst>
</file>

<file path=ppt/tags/tag265.xml><?xml version="1.0" encoding="utf-8"?>
<p:tagLst xmlns:a="http://schemas.openxmlformats.org/drawingml/2006/main" xmlns:r="http://schemas.openxmlformats.org/officeDocument/2006/relationships" xmlns:p="http://schemas.openxmlformats.org/presentationml/2006/main">
  <p:tag name="PA" val="v5.2.11"/>
</p:tagLst>
</file>

<file path=ppt/tags/tag266.xml><?xml version="1.0" encoding="utf-8"?>
<p:tagLst xmlns:a="http://schemas.openxmlformats.org/drawingml/2006/main" xmlns:r="http://schemas.openxmlformats.org/officeDocument/2006/relationships" xmlns:p="http://schemas.openxmlformats.org/presentationml/2006/main">
  <p:tag name="PA" val="v5.2.11"/>
</p:tagLst>
</file>

<file path=ppt/tags/tag267.xml><?xml version="1.0" encoding="utf-8"?>
<p:tagLst xmlns:a="http://schemas.openxmlformats.org/drawingml/2006/main" xmlns:r="http://schemas.openxmlformats.org/officeDocument/2006/relationships" xmlns:p="http://schemas.openxmlformats.org/presentationml/2006/main">
  <p:tag name="PA" val="v5.2.11"/>
</p:tagLst>
</file>

<file path=ppt/tags/tag268.xml><?xml version="1.0" encoding="utf-8"?>
<p:tagLst xmlns:a="http://schemas.openxmlformats.org/drawingml/2006/main" xmlns:r="http://schemas.openxmlformats.org/officeDocument/2006/relationships" xmlns:p="http://schemas.openxmlformats.org/presentationml/2006/main">
  <p:tag name="PA" val="v5.2.11"/>
</p:tagLst>
</file>

<file path=ppt/tags/tag269.xml><?xml version="1.0" encoding="utf-8"?>
<p:tagLst xmlns:a="http://schemas.openxmlformats.org/drawingml/2006/main" xmlns:r="http://schemas.openxmlformats.org/officeDocument/2006/relationships" xmlns:p="http://schemas.openxmlformats.org/presentationml/2006/main">
  <p:tag name="PA" val="v5.2.11"/>
</p:tagLst>
</file>

<file path=ppt/tags/tag27.xml><?xml version="1.0" encoding="utf-8"?>
<p:tagLst xmlns:a="http://schemas.openxmlformats.org/drawingml/2006/main" xmlns:r="http://schemas.openxmlformats.org/officeDocument/2006/relationships" xmlns:p="http://schemas.openxmlformats.org/presentationml/2006/main">
  <p:tag name="PA" val="v5.2.11"/>
</p:tagLst>
</file>

<file path=ppt/tags/tag270.xml><?xml version="1.0" encoding="utf-8"?>
<p:tagLst xmlns:a="http://schemas.openxmlformats.org/drawingml/2006/main" xmlns:r="http://schemas.openxmlformats.org/officeDocument/2006/relationships" xmlns:p="http://schemas.openxmlformats.org/presentationml/2006/main">
  <p:tag name="PA" val="v5.2.11"/>
</p:tagLst>
</file>

<file path=ppt/tags/tag271.xml><?xml version="1.0" encoding="utf-8"?>
<p:tagLst xmlns:a="http://schemas.openxmlformats.org/drawingml/2006/main" xmlns:r="http://schemas.openxmlformats.org/officeDocument/2006/relationships" xmlns:p="http://schemas.openxmlformats.org/presentationml/2006/main">
  <p:tag name="PA" val="v5.2.11"/>
</p:tagLst>
</file>

<file path=ppt/tags/tag272.xml><?xml version="1.0" encoding="utf-8"?>
<p:tagLst xmlns:a="http://schemas.openxmlformats.org/drawingml/2006/main" xmlns:r="http://schemas.openxmlformats.org/officeDocument/2006/relationships" xmlns:p="http://schemas.openxmlformats.org/presentationml/2006/main">
  <p:tag name="PA" val="v5.2.11"/>
</p:tagLst>
</file>

<file path=ppt/tags/tag273.xml><?xml version="1.0" encoding="utf-8"?>
<p:tagLst xmlns:a="http://schemas.openxmlformats.org/drawingml/2006/main" xmlns:r="http://schemas.openxmlformats.org/officeDocument/2006/relationships" xmlns:p="http://schemas.openxmlformats.org/presentationml/2006/main">
  <p:tag name="PA" val="v5.2.11"/>
</p:tagLst>
</file>

<file path=ppt/tags/tag274.xml><?xml version="1.0" encoding="utf-8"?>
<p:tagLst xmlns:a="http://schemas.openxmlformats.org/drawingml/2006/main" xmlns:r="http://schemas.openxmlformats.org/officeDocument/2006/relationships" xmlns:p="http://schemas.openxmlformats.org/presentationml/2006/main">
  <p:tag name="PA" val="v5.2.11"/>
</p:tagLst>
</file>

<file path=ppt/tags/tag275.xml><?xml version="1.0" encoding="utf-8"?>
<p:tagLst xmlns:a="http://schemas.openxmlformats.org/drawingml/2006/main" xmlns:r="http://schemas.openxmlformats.org/officeDocument/2006/relationships" xmlns:p="http://schemas.openxmlformats.org/presentationml/2006/main">
  <p:tag name="PA" val="v5.2.11"/>
</p:tagLst>
</file>

<file path=ppt/tags/tag276.xml><?xml version="1.0" encoding="utf-8"?>
<p:tagLst xmlns:a="http://schemas.openxmlformats.org/drawingml/2006/main" xmlns:r="http://schemas.openxmlformats.org/officeDocument/2006/relationships" xmlns:p="http://schemas.openxmlformats.org/presentationml/2006/main">
  <p:tag name="PA" val="v5.2.11"/>
</p:tagLst>
</file>

<file path=ppt/tags/tag277.xml><?xml version="1.0" encoding="utf-8"?>
<p:tagLst xmlns:a="http://schemas.openxmlformats.org/drawingml/2006/main" xmlns:r="http://schemas.openxmlformats.org/officeDocument/2006/relationships" xmlns:p="http://schemas.openxmlformats.org/presentationml/2006/main">
  <p:tag name="PA" val="v5.2.11"/>
</p:tagLst>
</file>

<file path=ppt/tags/tag278.xml><?xml version="1.0" encoding="utf-8"?>
<p:tagLst xmlns:a="http://schemas.openxmlformats.org/drawingml/2006/main" xmlns:r="http://schemas.openxmlformats.org/officeDocument/2006/relationships" xmlns:p="http://schemas.openxmlformats.org/presentationml/2006/main">
  <p:tag name="PA" val="v5.2.11"/>
</p:tagLst>
</file>

<file path=ppt/tags/tag279.xml><?xml version="1.0" encoding="utf-8"?>
<p:tagLst xmlns:a="http://schemas.openxmlformats.org/drawingml/2006/main" xmlns:r="http://schemas.openxmlformats.org/officeDocument/2006/relationships" xmlns:p="http://schemas.openxmlformats.org/presentationml/2006/main">
  <p:tag name="PA" val="v5.2.11"/>
</p:tagLst>
</file>

<file path=ppt/tags/tag28.xml><?xml version="1.0" encoding="utf-8"?>
<p:tagLst xmlns:a="http://schemas.openxmlformats.org/drawingml/2006/main" xmlns:r="http://schemas.openxmlformats.org/officeDocument/2006/relationships" xmlns:p="http://schemas.openxmlformats.org/presentationml/2006/main">
  <p:tag name="PA" val="v5.2.11"/>
</p:tagLst>
</file>

<file path=ppt/tags/tag280.xml><?xml version="1.0" encoding="utf-8"?>
<p:tagLst xmlns:a="http://schemas.openxmlformats.org/drawingml/2006/main" xmlns:r="http://schemas.openxmlformats.org/officeDocument/2006/relationships" xmlns:p="http://schemas.openxmlformats.org/presentationml/2006/main">
  <p:tag name="PA" val="v5.2.11"/>
</p:tagLst>
</file>

<file path=ppt/tags/tag281.xml><?xml version="1.0" encoding="utf-8"?>
<p:tagLst xmlns:a="http://schemas.openxmlformats.org/drawingml/2006/main" xmlns:r="http://schemas.openxmlformats.org/officeDocument/2006/relationships" xmlns:p="http://schemas.openxmlformats.org/presentationml/2006/main">
  <p:tag name="PA" val="v5.2.11"/>
</p:tagLst>
</file>

<file path=ppt/tags/tag282.xml><?xml version="1.0" encoding="utf-8"?>
<p:tagLst xmlns:a="http://schemas.openxmlformats.org/drawingml/2006/main" xmlns:r="http://schemas.openxmlformats.org/officeDocument/2006/relationships" xmlns:p="http://schemas.openxmlformats.org/presentationml/2006/main">
  <p:tag name="PA" val="v5.2.11"/>
</p:tagLst>
</file>

<file path=ppt/tags/tag283.xml><?xml version="1.0" encoding="utf-8"?>
<p:tagLst xmlns:a="http://schemas.openxmlformats.org/drawingml/2006/main" xmlns:r="http://schemas.openxmlformats.org/officeDocument/2006/relationships" xmlns:p="http://schemas.openxmlformats.org/presentationml/2006/main">
  <p:tag name="PA" val="v5.2.11"/>
</p:tagLst>
</file>

<file path=ppt/tags/tag284.xml><?xml version="1.0" encoding="utf-8"?>
<p:tagLst xmlns:a="http://schemas.openxmlformats.org/drawingml/2006/main" xmlns:r="http://schemas.openxmlformats.org/officeDocument/2006/relationships" xmlns:p="http://schemas.openxmlformats.org/presentationml/2006/main">
  <p:tag name="PA" val="v5.2.11"/>
</p:tagLst>
</file>

<file path=ppt/tags/tag285.xml><?xml version="1.0" encoding="utf-8"?>
<p:tagLst xmlns:a="http://schemas.openxmlformats.org/drawingml/2006/main" xmlns:r="http://schemas.openxmlformats.org/officeDocument/2006/relationships" xmlns:p="http://schemas.openxmlformats.org/presentationml/2006/main">
  <p:tag name="PA" val="v5.2.11"/>
</p:tagLst>
</file>

<file path=ppt/tags/tag286.xml><?xml version="1.0" encoding="utf-8"?>
<p:tagLst xmlns:a="http://schemas.openxmlformats.org/drawingml/2006/main" xmlns:r="http://schemas.openxmlformats.org/officeDocument/2006/relationships" xmlns:p="http://schemas.openxmlformats.org/presentationml/2006/main">
  <p:tag name="PA" val="v5.2.11"/>
</p:tagLst>
</file>

<file path=ppt/tags/tag287.xml><?xml version="1.0" encoding="utf-8"?>
<p:tagLst xmlns:a="http://schemas.openxmlformats.org/drawingml/2006/main" xmlns:r="http://schemas.openxmlformats.org/officeDocument/2006/relationships" xmlns:p="http://schemas.openxmlformats.org/presentationml/2006/main">
  <p:tag name="PA" val="v5.2.11"/>
</p:tagLst>
</file>

<file path=ppt/tags/tag288.xml><?xml version="1.0" encoding="utf-8"?>
<p:tagLst xmlns:a="http://schemas.openxmlformats.org/drawingml/2006/main" xmlns:r="http://schemas.openxmlformats.org/officeDocument/2006/relationships" xmlns:p="http://schemas.openxmlformats.org/presentationml/2006/main">
  <p:tag name="PA" val="v5.2.11"/>
</p:tagLst>
</file>

<file path=ppt/tags/tag289.xml><?xml version="1.0" encoding="utf-8"?>
<p:tagLst xmlns:a="http://schemas.openxmlformats.org/drawingml/2006/main" xmlns:r="http://schemas.openxmlformats.org/officeDocument/2006/relationships" xmlns:p="http://schemas.openxmlformats.org/presentationml/2006/main">
  <p:tag name="PA" val="v5.2.11"/>
</p:tagLst>
</file>

<file path=ppt/tags/tag29.xml><?xml version="1.0" encoding="utf-8"?>
<p:tagLst xmlns:a="http://schemas.openxmlformats.org/drawingml/2006/main" xmlns:r="http://schemas.openxmlformats.org/officeDocument/2006/relationships" xmlns:p="http://schemas.openxmlformats.org/presentationml/2006/main">
  <p:tag name="PA" val="v5.2.11"/>
</p:tagLst>
</file>

<file path=ppt/tags/tag290.xml><?xml version="1.0" encoding="utf-8"?>
<p:tagLst xmlns:a="http://schemas.openxmlformats.org/drawingml/2006/main" xmlns:r="http://schemas.openxmlformats.org/officeDocument/2006/relationships" xmlns:p="http://schemas.openxmlformats.org/presentationml/2006/main">
  <p:tag name="PA" val="v5.2.11"/>
</p:tagLst>
</file>

<file path=ppt/tags/tag291.xml><?xml version="1.0" encoding="utf-8"?>
<p:tagLst xmlns:a="http://schemas.openxmlformats.org/drawingml/2006/main" xmlns:r="http://schemas.openxmlformats.org/officeDocument/2006/relationships" xmlns:p="http://schemas.openxmlformats.org/presentationml/2006/main">
  <p:tag name="PA" val="v5.2.11"/>
</p:tagLst>
</file>

<file path=ppt/tags/tag292.xml><?xml version="1.0" encoding="utf-8"?>
<p:tagLst xmlns:a="http://schemas.openxmlformats.org/drawingml/2006/main" xmlns:r="http://schemas.openxmlformats.org/officeDocument/2006/relationships" xmlns:p="http://schemas.openxmlformats.org/presentationml/2006/main">
  <p:tag name="PA" val="v5.2.11"/>
</p:tagLst>
</file>

<file path=ppt/tags/tag293.xml><?xml version="1.0" encoding="utf-8"?>
<p:tagLst xmlns:a="http://schemas.openxmlformats.org/drawingml/2006/main" xmlns:r="http://schemas.openxmlformats.org/officeDocument/2006/relationships" xmlns:p="http://schemas.openxmlformats.org/presentationml/2006/main">
  <p:tag name="PA" val="v5.2.11"/>
</p:tagLst>
</file>

<file path=ppt/tags/tag294.xml><?xml version="1.0" encoding="utf-8"?>
<p:tagLst xmlns:a="http://schemas.openxmlformats.org/drawingml/2006/main" xmlns:r="http://schemas.openxmlformats.org/officeDocument/2006/relationships" xmlns:p="http://schemas.openxmlformats.org/presentationml/2006/main">
  <p:tag name="PA" val="v5.2.11"/>
</p:tagLst>
</file>

<file path=ppt/tags/tag295.xml><?xml version="1.0" encoding="utf-8"?>
<p:tagLst xmlns:a="http://schemas.openxmlformats.org/drawingml/2006/main" xmlns:r="http://schemas.openxmlformats.org/officeDocument/2006/relationships" xmlns:p="http://schemas.openxmlformats.org/presentationml/2006/main">
  <p:tag name="PA" val="v5.2.11"/>
</p:tagLst>
</file>

<file path=ppt/tags/tag296.xml><?xml version="1.0" encoding="utf-8"?>
<p:tagLst xmlns:a="http://schemas.openxmlformats.org/drawingml/2006/main" xmlns:r="http://schemas.openxmlformats.org/officeDocument/2006/relationships" xmlns:p="http://schemas.openxmlformats.org/presentationml/2006/main">
  <p:tag name="PA" val="v5.2.11"/>
</p:tagLst>
</file>

<file path=ppt/tags/tag297.xml><?xml version="1.0" encoding="utf-8"?>
<p:tagLst xmlns:a="http://schemas.openxmlformats.org/drawingml/2006/main" xmlns:r="http://schemas.openxmlformats.org/officeDocument/2006/relationships" xmlns:p="http://schemas.openxmlformats.org/presentationml/2006/main">
  <p:tag name="PA" val="v5.2.11"/>
</p:tagLst>
</file>

<file path=ppt/tags/tag298.xml><?xml version="1.0" encoding="utf-8"?>
<p:tagLst xmlns:a="http://schemas.openxmlformats.org/drawingml/2006/main" xmlns:r="http://schemas.openxmlformats.org/officeDocument/2006/relationships" xmlns:p="http://schemas.openxmlformats.org/presentationml/2006/main">
  <p:tag name="PA" val="v5.2.11"/>
</p:tagLst>
</file>

<file path=ppt/tags/tag299.xml><?xml version="1.0" encoding="utf-8"?>
<p:tagLst xmlns:a="http://schemas.openxmlformats.org/drawingml/2006/main" xmlns:r="http://schemas.openxmlformats.org/officeDocument/2006/relationships" xmlns:p="http://schemas.openxmlformats.org/presentationml/2006/main">
  <p:tag name="PA" val="v5.2.11"/>
</p:tagLst>
</file>

<file path=ppt/tags/tag3.xml><?xml version="1.0" encoding="utf-8"?>
<p:tagLst xmlns:a="http://schemas.openxmlformats.org/drawingml/2006/main" xmlns:r="http://schemas.openxmlformats.org/officeDocument/2006/relationships" xmlns:p="http://schemas.openxmlformats.org/presentationml/2006/main">
  <p:tag name="PA" val="v5.2.11"/>
</p:tagLst>
</file>

<file path=ppt/tags/tag30.xml><?xml version="1.0" encoding="utf-8"?>
<p:tagLst xmlns:a="http://schemas.openxmlformats.org/drawingml/2006/main" xmlns:r="http://schemas.openxmlformats.org/officeDocument/2006/relationships" xmlns:p="http://schemas.openxmlformats.org/presentationml/2006/main">
  <p:tag name="PA" val="v5.2.11"/>
</p:tagLst>
</file>

<file path=ppt/tags/tag300.xml><?xml version="1.0" encoding="utf-8"?>
<p:tagLst xmlns:a="http://schemas.openxmlformats.org/drawingml/2006/main" xmlns:r="http://schemas.openxmlformats.org/officeDocument/2006/relationships" xmlns:p="http://schemas.openxmlformats.org/presentationml/2006/main">
  <p:tag name="PA" val="v5.2.11"/>
</p:tagLst>
</file>

<file path=ppt/tags/tag301.xml><?xml version="1.0" encoding="utf-8"?>
<p:tagLst xmlns:a="http://schemas.openxmlformats.org/drawingml/2006/main" xmlns:r="http://schemas.openxmlformats.org/officeDocument/2006/relationships" xmlns:p="http://schemas.openxmlformats.org/presentationml/2006/main">
  <p:tag name="PA" val="v5.2.11"/>
</p:tagLst>
</file>

<file path=ppt/tags/tag302.xml><?xml version="1.0" encoding="utf-8"?>
<p:tagLst xmlns:a="http://schemas.openxmlformats.org/drawingml/2006/main" xmlns:r="http://schemas.openxmlformats.org/officeDocument/2006/relationships" xmlns:p="http://schemas.openxmlformats.org/presentationml/2006/main">
  <p:tag name="PA" val="v5.2.11"/>
</p:tagLst>
</file>

<file path=ppt/tags/tag303.xml><?xml version="1.0" encoding="utf-8"?>
<p:tagLst xmlns:a="http://schemas.openxmlformats.org/drawingml/2006/main" xmlns:r="http://schemas.openxmlformats.org/officeDocument/2006/relationships" xmlns:p="http://schemas.openxmlformats.org/presentationml/2006/main">
  <p:tag name="PA" val="v5.2.11"/>
</p:tagLst>
</file>

<file path=ppt/tags/tag304.xml><?xml version="1.0" encoding="utf-8"?>
<p:tagLst xmlns:a="http://schemas.openxmlformats.org/drawingml/2006/main" xmlns:r="http://schemas.openxmlformats.org/officeDocument/2006/relationships" xmlns:p="http://schemas.openxmlformats.org/presentationml/2006/main">
  <p:tag name="PA" val="v5.2.11"/>
</p:tagLst>
</file>

<file path=ppt/tags/tag305.xml><?xml version="1.0" encoding="utf-8"?>
<p:tagLst xmlns:a="http://schemas.openxmlformats.org/drawingml/2006/main" xmlns:r="http://schemas.openxmlformats.org/officeDocument/2006/relationships" xmlns:p="http://schemas.openxmlformats.org/presentationml/2006/main">
  <p:tag name="PA" val="v5.2.11"/>
</p:tagLst>
</file>

<file path=ppt/tags/tag306.xml><?xml version="1.0" encoding="utf-8"?>
<p:tagLst xmlns:a="http://schemas.openxmlformats.org/drawingml/2006/main" xmlns:r="http://schemas.openxmlformats.org/officeDocument/2006/relationships" xmlns:p="http://schemas.openxmlformats.org/presentationml/2006/main">
  <p:tag name="PA" val="v5.2.11"/>
</p:tagLst>
</file>

<file path=ppt/tags/tag307.xml><?xml version="1.0" encoding="utf-8"?>
<p:tagLst xmlns:a="http://schemas.openxmlformats.org/drawingml/2006/main" xmlns:r="http://schemas.openxmlformats.org/officeDocument/2006/relationships" xmlns:p="http://schemas.openxmlformats.org/presentationml/2006/main">
  <p:tag name="PA" val="v5.2.11"/>
</p:tagLst>
</file>

<file path=ppt/tags/tag308.xml><?xml version="1.0" encoding="utf-8"?>
<p:tagLst xmlns:a="http://schemas.openxmlformats.org/drawingml/2006/main" xmlns:r="http://schemas.openxmlformats.org/officeDocument/2006/relationships" xmlns:p="http://schemas.openxmlformats.org/presentationml/2006/main">
  <p:tag name="PA" val="v5.2.11"/>
</p:tagLst>
</file>

<file path=ppt/tags/tag309.xml><?xml version="1.0" encoding="utf-8"?>
<p:tagLst xmlns:a="http://schemas.openxmlformats.org/drawingml/2006/main" xmlns:r="http://schemas.openxmlformats.org/officeDocument/2006/relationships" xmlns:p="http://schemas.openxmlformats.org/presentationml/2006/main">
  <p:tag name="PA" val="v5.2.11"/>
</p:tagLst>
</file>

<file path=ppt/tags/tag31.xml><?xml version="1.0" encoding="utf-8"?>
<p:tagLst xmlns:a="http://schemas.openxmlformats.org/drawingml/2006/main" xmlns:r="http://schemas.openxmlformats.org/officeDocument/2006/relationships" xmlns:p="http://schemas.openxmlformats.org/presentationml/2006/main">
  <p:tag name="PA" val="v5.2.11"/>
</p:tagLst>
</file>

<file path=ppt/tags/tag310.xml><?xml version="1.0" encoding="utf-8"?>
<p:tagLst xmlns:a="http://schemas.openxmlformats.org/drawingml/2006/main" xmlns:r="http://schemas.openxmlformats.org/officeDocument/2006/relationships" xmlns:p="http://schemas.openxmlformats.org/presentationml/2006/main">
  <p:tag name="PA" val="v5.2.11"/>
</p:tagLst>
</file>

<file path=ppt/tags/tag311.xml><?xml version="1.0" encoding="utf-8"?>
<p:tagLst xmlns:a="http://schemas.openxmlformats.org/drawingml/2006/main" xmlns:r="http://schemas.openxmlformats.org/officeDocument/2006/relationships" xmlns:p="http://schemas.openxmlformats.org/presentationml/2006/main">
  <p:tag name="PA" val="v5.2.11"/>
</p:tagLst>
</file>

<file path=ppt/tags/tag312.xml><?xml version="1.0" encoding="utf-8"?>
<p:tagLst xmlns:a="http://schemas.openxmlformats.org/drawingml/2006/main" xmlns:r="http://schemas.openxmlformats.org/officeDocument/2006/relationships" xmlns:p="http://schemas.openxmlformats.org/presentationml/2006/main">
  <p:tag name="PA" val="v5.2.11"/>
</p:tagLst>
</file>

<file path=ppt/tags/tag313.xml><?xml version="1.0" encoding="utf-8"?>
<p:tagLst xmlns:a="http://schemas.openxmlformats.org/drawingml/2006/main" xmlns:r="http://schemas.openxmlformats.org/officeDocument/2006/relationships" xmlns:p="http://schemas.openxmlformats.org/presentationml/2006/main">
  <p:tag name="PA" val="v5.2.11"/>
</p:tagLst>
</file>

<file path=ppt/tags/tag314.xml><?xml version="1.0" encoding="utf-8"?>
<p:tagLst xmlns:a="http://schemas.openxmlformats.org/drawingml/2006/main" xmlns:r="http://schemas.openxmlformats.org/officeDocument/2006/relationships" xmlns:p="http://schemas.openxmlformats.org/presentationml/2006/main">
  <p:tag name="PA" val="v5.2.11"/>
</p:tagLst>
</file>

<file path=ppt/tags/tag315.xml><?xml version="1.0" encoding="utf-8"?>
<p:tagLst xmlns:a="http://schemas.openxmlformats.org/drawingml/2006/main" xmlns:r="http://schemas.openxmlformats.org/officeDocument/2006/relationships" xmlns:p="http://schemas.openxmlformats.org/presentationml/2006/main">
  <p:tag name="PA" val="v5.2.11"/>
</p:tagLst>
</file>

<file path=ppt/tags/tag316.xml><?xml version="1.0" encoding="utf-8"?>
<p:tagLst xmlns:a="http://schemas.openxmlformats.org/drawingml/2006/main" xmlns:r="http://schemas.openxmlformats.org/officeDocument/2006/relationships" xmlns:p="http://schemas.openxmlformats.org/presentationml/2006/main">
  <p:tag name="PA" val="v5.2.11"/>
</p:tagLst>
</file>

<file path=ppt/tags/tag317.xml><?xml version="1.0" encoding="utf-8"?>
<p:tagLst xmlns:a="http://schemas.openxmlformats.org/drawingml/2006/main" xmlns:r="http://schemas.openxmlformats.org/officeDocument/2006/relationships" xmlns:p="http://schemas.openxmlformats.org/presentationml/2006/main">
  <p:tag name="PA" val="v5.2.11"/>
</p:tagLst>
</file>

<file path=ppt/tags/tag318.xml><?xml version="1.0" encoding="utf-8"?>
<p:tagLst xmlns:a="http://schemas.openxmlformats.org/drawingml/2006/main" xmlns:r="http://schemas.openxmlformats.org/officeDocument/2006/relationships" xmlns:p="http://schemas.openxmlformats.org/presentationml/2006/main">
  <p:tag name="PA" val="v5.2.11"/>
</p:tagLst>
</file>

<file path=ppt/tags/tag319.xml><?xml version="1.0" encoding="utf-8"?>
<p:tagLst xmlns:a="http://schemas.openxmlformats.org/drawingml/2006/main" xmlns:r="http://schemas.openxmlformats.org/officeDocument/2006/relationships" xmlns:p="http://schemas.openxmlformats.org/presentationml/2006/main">
  <p:tag name="PA" val="v5.2.11"/>
</p:tagLst>
</file>

<file path=ppt/tags/tag32.xml><?xml version="1.0" encoding="utf-8"?>
<p:tagLst xmlns:a="http://schemas.openxmlformats.org/drawingml/2006/main" xmlns:r="http://schemas.openxmlformats.org/officeDocument/2006/relationships" xmlns:p="http://schemas.openxmlformats.org/presentationml/2006/main">
  <p:tag name="PA" val="v5.2.11"/>
</p:tagLst>
</file>

<file path=ppt/tags/tag320.xml><?xml version="1.0" encoding="utf-8"?>
<p:tagLst xmlns:a="http://schemas.openxmlformats.org/drawingml/2006/main" xmlns:r="http://schemas.openxmlformats.org/officeDocument/2006/relationships" xmlns:p="http://schemas.openxmlformats.org/presentationml/2006/main">
  <p:tag name="PA" val="v5.2.11"/>
</p:tagLst>
</file>

<file path=ppt/tags/tag321.xml><?xml version="1.0" encoding="utf-8"?>
<p:tagLst xmlns:a="http://schemas.openxmlformats.org/drawingml/2006/main" xmlns:r="http://schemas.openxmlformats.org/officeDocument/2006/relationships" xmlns:p="http://schemas.openxmlformats.org/presentationml/2006/main">
  <p:tag name="PA" val="v5.2.11"/>
</p:tagLst>
</file>

<file path=ppt/tags/tag322.xml><?xml version="1.0" encoding="utf-8"?>
<p:tagLst xmlns:a="http://schemas.openxmlformats.org/drawingml/2006/main" xmlns:r="http://schemas.openxmlformats.org/officeDocument/2006/relationships" xmlns:p="http://schemas.openxmlformats.org/presentationml/2006/main">
  <p:tag name="PA" val="v5.2.11"/>
</p:tagLst>
</file>

<file path=ppt/tags/tag323.xml><?xml version="1.0" encoding="utf-8"?>
<p:tagLst xmlns:a="http://schemas.openxmlformats.org/drawingml/2006/main" xmlns:r="http://schemas.openxmlformats.org/officeDocument/2006/relationships" xmlns:p="http://schemas.openxmlformats.org/presentationml/2006/main">
  <p:tag name="PA" val="v5.2.11"/>
</p:tagLst>
</file>

<file path=ppt/tags/tag324.xml><?xml version="1.0" encoding="utf-8"?>
<p:tagLst xmlns:a="http://schemas.openxmlformats.org/drawingml/2006/main" xmlns:r="http://schemas.openxmlformats.org/officeDocument/2006/relationships" xmlns:p="http://schemas.openxmlformats.org/presentationml/2006/main">
  <p:tag name="PA" val="v5.2.11"/>
</p:tagLst>
</file>

<file path=ppt/tags/tag325.xml><?xml version="1.0" encoding="utf-8"?>
<p:tagLst xmlns:a="http://schemas.openxmlformats.org/drawingml/2006/main" xmlns:r="http://schemas.openxmlformats.org/officeDocument/2006/relationships" xmlns:p="http://schemas.openxmlformats.org/presentationml/2006/main">
  <p:tag name="PA" val="v5.2.11"/>
</p:tagLst>
</file>

<file path=ppt/tags/tag326.xml><?xml version="1.0" encoding="utf-8"?>
<p:tagLst xmlns:a="http://schemas.openxmlformats.org/drawingml/2006/main" xmlns:r="http://schemas.openxmlformats.org/officeDocument/2006/relationships" xmlns:p="http://schemas.openxmlformats.org/presentationml/2006/main">
  <p:tag name="PA" val="v5.2.11"/>
</p:tagLst>
</file>

<file path=ppt/tags/tag327.xml><?xml version="1.0" encoding="utf-8"?>
<p:tagLst xmlns:a="http://schemas.openxmlformats.org/drawingml/2006/main" xmlns:r="http://schemas.openxmlformats.org/officeDocument/2006/relationships" xmlns:p="http://schemas.openxmlformats.org/presentationml/2006/main">
  <p:tag name="PA" val="v5.2.11"/>
</p:tagLst>
</file>

<file path=ppt/tags/tag328.xml><?xml version="1.0" encoding="utf-8"?>
<p:tagLst xmlns:a="http://schemas.openxmlformats.org/drawingml/2006/main" xmlns:r="http://schemas.openxmlformats.org/officeDocument/2006/relationships" xmlns:p="http://schemas.openxmlformats.org/presentationml/2006/main">
  <p:tag name="PA" val="v5.2.11"/>
</p:tagLst>
</file>

<file path=ppt/tags/tag329.xml><?xml version="1.0" encoding="utf-8"?>
<p:tagLst xmlns:a="http://schemas.openxmlformats.org/drawingml/2006/main" xmlns:r="http://schemas.openxmlformats.org/officeDocument/2006/relationships" xmlns:p="http://schemas.openxmlformats.org/presentationml/2006/main">
  <p:tag name="PA" val="v5.2.11"/>
</p:tagLst>
</file>

<file path=ppt/tags/tag33.xml><?xml version="1.0" encoding="utf-8"?>
<p:tagLst xmlns:a="http://schemas.openxmlformats.org/drawingml/2006/main" xmlns:r="http://schemas.openxmlformats.org/officeDocument/2006/relationships" xmlns:p="http://schemas.openxmlformats.org/presentationml/2006/main">
  <p:tag name="PA" val="v5.2.11"/>
</p:tagLst>
</file>

<file path=ppt/tags/tag330.xml><?xml version="1.0" encoding="utf-8"?>
<p:tagLst xmlns:a="http://schemas.openxmlformats.org/drawingml/2006/main" xmlns:r="http://schemas.openxmlformats.org/officeDocument/2006/relationships" xmlns:p="http://schemas.openxmlformats.org/presentationml/2006/main">
  <p:tag name="PA" val="v5.2.11"/>
</p:tagLst>
</file>

<file path=ppt/tags/tag331.xml><?xml version="1.0" encoding="utf-8"?>
<p:tagLst xmlns:a="http://schemas.openxmlformats.org/drawingml/2006/main" xmlns:r="http://schemas.openxmlformats.org/officeDocument/2006/relationships" xmlns:p="http://schemas.openxmlformats.org/presentationml/2006/main">
  <p:tag name="PA" val="v5.2.11"/>
</p:tagLst>
</file>

<file path=ppt/tags/tag332.xml><?xml version="1.0" encoding="utf-8"?>
<p:tagLst xmlns:a="http://schemas.openxmlformats.org/drawingml/2006/main" xmlns:r="http://schemas.openxmlformats.org/officeDocument/2006/relationships" xmlns:p="http://schemas.openxmlformats.org/presentationml/2006/main">
  <p:tag name="PA" val="v5.2.11"/>
</p:tagLst>
</file>

<file path=ppt/tags/tag333.xml><?xml version="1.0" encoding="utf-8"?>
<p:tagLst xmlns:a="http://schemas.openxmlformats.org/drawingml/2006/main" xmlns:r="http://schemas.openxmlformats.org/officeDocument/2006/relationships" xmlns:p="http://schemas.openxmlformats.org/presentationml/2006/main">
  <p:tag name="PA" val="v5.2.11"/>
</p:tagLst>
</file>

<file path=ppt/tags/tag334.xml><?xml version="1.0" encoding="utf-8"?>
<p:tagLst xmlns:a="http://schemas.openxmlformats.org/drawingml/2006/main" xmlns:r="http://schemas.openxmlformats.org/officeDocument/2006/relationships" xmlns:p="http://schemas.openxmlformats.org/presentationml/2006/main">
  <p:tag name="PA" val="v5.2.11"/>
</p:tagLst>
</file>

<file path=ppt/tags/tag335.xml><?xml version="1.0" encoding="utf-8"?>
<p:tagLst xmlns:a="http://schemas.openxmlformats.org/drawingml/2006/main" xmlns:r="http://schemas.openxmlformats.org/officeDocument/2006/relationships" xmlns:p="http://schemas.openxmlformats.org/presentationml/2006/main">
  <p:tag name="PA" val="v5.2.11"/>
</p:tagLst>
</file>

<file path=ppt/tags/tag336.xml><?xml version="1.0" encoding="utf-8"?>
<p:tagLst xmlns:a="http://schemas.openxmlformats.org/drawingml/2006/main" xmlns:r="http://schemas.openxmlformats.org/officeDocument/2006/relationships" xmlns:p="http://schemas.openxmlformats.org/presentationml/2006/main">
  <p:tag name="PA" val="v5.2.11"/>
</p:tagLst>
</file>

<file path=ppt/tags/tag337.xml><?xml version="1.0" encoding="utf-8"?>
<p:tagLst xmlns:a="http://schemas.openxmlformats.org/drawingml/2006/main" xmlns:r="http://schemas.openxmlformats.org/officeDocument/2006/relationships" xmlns:p="http://schemas.openxmlformats.org/presentationml/2006/main">
  <p:tag name="PA" val="v5.2.11"/>
</p:tagLst>
</file>

<file path=ppt/tags/tag338.xml><?xml version="1.0" encoding="utf-8"?>
<p:tagLst xmlns:a="http://schemas.openxmlformats.org/drawingml/2006/main" xmlns:r="http://schemas.openxmlformats.org/officeDocument/2006/relationships" xmlns:p="http://schemas.openxmlformats.org/presentationml/2006/main">
  <p:tag name="PA" val="v5.2.11"/>
</p:tagLst>
</file>

<file path=ppt/tags/tag339.xml><?xml version="1.0" encoding="utf-8"?>
<p:tagLst xmlns:a="http://schemas.openxmlformats.org/drawingml/2006/main" xmlns:r="http://schemas.openxmlformats.org/officeDocument/2006/relationships" xmlns:p="http://schemas.openxmlformats.org/presentationml/2006/main">
  <p:tag name="PA" val="v5.2.11"/>
</p:tagLst>
</file>

<file path=ppt/tags/tag34.xml><?xml version="1.0" encoding="utf-8"?>
<p:tagLst xmlns:a="http://schemas.openxmlformats.org/drawingml/2006/main" xmlns:r="http://schemas.openxmlformats.org/officeDocument/2006/relationships" xmlns:p="http://schemas.openxmlformats.org/presentationml/2006/main">
  <p:tag name="PA" val="v5.2.11"/>
</p:tagLst>
</file>

<file path=ppt/tags/tag340.xml><?xml version="1.0" encoding="utf-8"?>
<p:tagLst xmlns:a="http://schemas.openxmlformats.org/drawingml/2006/main" xmlns:r="http://schemas.openxmlformats.org/officeDocument/2006/relationships" xmlns:p="http://schemas.openxmlformats.org/presentationml/2006/main">
  <p:tag name="ISLIDE.VECTOR" val="#186236;"/>
</p:tagLst>
</file>

<file path=ppt/tags/tag341.xml><?xml version="1.0" encoding="utf-8"?>
<p:tagLst xmlns:a="http://schemas.openxmlformats.org/drawingml/2006/main" xmlns:r="http://schemas.openxmlformats.org/officeDocument/2006/relationships" xmlns:p="http://schemas.openxmlformats.org/presentationml/2006/main">
  <p:tag name="PA" val="v5.2.11"/>
</p:tagLst>
</file>

<file path=ppt/tags/tag342.xml><?xml version="1.0" encoding="utf-8"?>
<p:tagLst xmlns:a="http://schemas.openxmlformats.org/drawingml/2006/main" xmlns:r="http://schemas.openxmlformats.org/officeDocument/2006/relationships" xmlns:p="http://schemas.openxmlformats.org/presentationml/2006/main">
  <p:tag name="PA" val="v5.2.11"/>
</p:tagLst>
</file>

<file path=ppt/tags/tag343.xml><?xml version="1.0" encoding="utf-8"?>
<p:tagLst xmlns:a="http://schemas.openxmlformats.org/drawingml/2006/main" xmlns:r="http://schemas.openxmlformats.org/officeDocument/2006/relationships" xmlns:p="http://schemas.openxmlformats.org/presentationml/2006/main">
  <p:tag name="PA" val="v5.2.11"/>
</p:tagLst>
</file>

<file path=ppt/tags/tag344.xml><?xml version="1.0" encoding="utf-8"?>
<p:tagLst xmlns:a="http://schemas.openxmlformats.org/drawingml/2006/main" xmlns:r="http://schemas.openxmlformats.org/officeDocument/2006/relationships" xmlns:p="http://schemas.openxmlformats.org/presentationml/2006/main">
  <p:tag name="PA" val="v5.2.11"/>
</p:tagLst>
</file>

<file path=ppt/tags/tag345.xml><?xml version="1.0" encoding="utf-8"?>
<p:tagLst xmlns:a="http://schemas.openxmlformats.org/drawingml/2006/main" xmlns:r="http://schemas.openxmlformats.org/officeDocument/2006/relationships" xmlns:p="http://schemas.openxmlformats.org/presentationml/2006/main">
  <p:tag name="PA" val="v5.2.11"/>
</p:tagLst>
</file>

<file path=ppt/tags/tag346.xml><?xml version="1.0" encoding="utf-8"?>
<p:tagLst xmlns:a="http://schemas.openxmlformats.org/drawingml/2006/main" xmlns:r="http://schemas.openxmlformats.org/officeDocument/2006/relationships" xmlns:p="http://schemas.openxmlformats.org/presentationml/2006/main">
  <p:tag name="PA" val="v5.2.11"/>
</p:tagLst>
</file>

<file path=ppt/tags/tag347.xml><?xml version="1.0" encoding="utf-8"?>
<p:tagLst xmlns:a="http://schemas.openxmlformats.org/drawingml/2006/main" xmlns:r="http://schemas.openxmlformats.org/officeDocument/2006/relationships" xmlns:p="http://schemas.openxmlformats.org/presentationml/2006/main">
  <p:tag name="PA" val="v5.2.11"/>
</p:tagLst>
</file>

<file path=ppt/tags/tag348.xml><?xml version="1.0" encoding="utf-8"?>
<p:tagLst xmlns:a="http://schemas.openxmlformats.org/drawingml/2006/main" xmlns:r="http://schemas.openxmlformats.org/officeDocument/2006/relationships" xmlns:p="http://schemas.openxmlformats.org/presentationml/2006/main">
  <p:tag name="PA" val="v5.2.11"/>
</p:tagLst>
</file>

<file path=ppt/tags/tag349.xml><?xml version="1.0" encoding="utf-8"?>
<p:tagLst xmlns:a="http://schemas.openxmlformats.org/drawingml/2006/main" xmlns:r="http://schemas.openxmlformats.org/officeDocument/2006/relationships" xmlns:p="http://schemas.openxmlformats.org/presentationml/2006/main">
  <p:tag name="PA" val="v5.2.11"/>
</p:tagLst>
</file>

<file path=ppt/tags/tag35.xml><?xml version="1.0" encoding="utf-8"?>
<p:tagLst xmlns:a="http://schemas.openxmlformats.org/drawingml/2006/main" xmlns:r="http://schemas.openxmlformats.org/officeDocument/2006/relationships" xmlns:p="http://schemas.openxmlformats.org/presentationml/2006/main">
  <p:tag name="PA" val="v5.2.11"/>
</p:tagLst>
</file>

<file path=ppt/tags/tag350.xml><?xml version="1.0" encoding="utf-8"?>
<p:tagLst xmlns:a="http://schemas.openxmlformats.org/drawingml/2006/main" xmlns:r="http://schemas.openxmlformats.org/officeDocument/2006/relationships" xmlns:p="http://schemas.openxmlformats.org/presentationml/2006/main">
  <p:tag name="PA" val="v5.2.11"/>
</p:tagLst>
</file>

<file path=ppt/tags/tag351.xml><?xml version="1.0" encoding="utf-8"?>
<p:tagLst xmlns:a="http://schemas.openxmlformats.org/drawingml/2006/main" xmlns:r="http://schemas.openxmlformats.org/officeDocument/2006/relationships" xmlns:p="http://schemas.openxmlformats.org/presentationml/2006/main">
  <p:tag name="PA" val="v5.2.11"/>
</p:tagLst>
</file>

<file path=ppt/tags/tag352.xml><?xml version="1.0" encoding="utf-8"?>
<p:tagLst xmlns:a="http://schemas.openxmlformats.org/drawingml/2006/main" xmlns:r="http://schemas.openxmlformats.org/officeDocument/2006/relationships" xmlns:p="http://schemas.openxmlformats.org/presentationml/2006/main">
  <p:tag name="PA" val="v5.2.11"/>
</p:tagLst>
</file>

<file path=ppt/tags/tag353.xml><?xml version="1.0" encoding="utf-8"?>
<p:tagLst xmlns:a="http://schemas.openxmlformats.org/drawingml/2006/main" xmlns:r="http://schemas.openxmlformats.org/officeDocument/2006/relationships" xmlns:p="http://schemas.openxmlformats.org/presentationml/2006/main">
  <p:tag name="PA" val="v5.2.11"/>
</p:tagLst>
</file>

<file path=ppt/tags/tag354.xml><?xml version="1.0" encoding="utf-8"?>
<p:tagLst xmlns:a="http://schemas.openxmlformats.org/drawingml/2006/main" xmlns:r="http://schemas.openxmlformats.org/officeDocument/2006/relationships" xmlns:p="http://schemas.openxmlformats.org/presentationml/2006/main">
  <p:tag name="PA" val="v5.2.11"/>
  <p:tag name="POCKET_SHAPE_SH" val="H"/>
</p:tagLst>
</file>

<file path=ppt/tags/tag355.xml><?xml version="1.0" encoding="utf-8"?>
<p:tagLst xmlns:a="http://schemas.openxmlformats.org/drawingml/2006/main" xmlns:r="http://schemas.openxmlformats.org/officeDocument/2006/relationships" xmlns:p="http://schemas.openxmlformats.org/presentationml/2006/main">
  <p:tag name="PA" val="v5.2.11"/>
</p:tagLst>
</file>

<file path=ppt/tags/tag356.xml><?xml version="1.0" encoding="utf-8"?>
<p:tagLst xmlns:a="http://schemas.openxmlformats.org/drawingml/2006/main" xmlns:r="http://schemas.openxmlformats.org/officeDocument/2006/relationships" xmlns:p="http://schemas.openxmlformats.org/presentationml/2006/main">
  <p:tag name="PA" val="v5.2.11"/>
</p:tagLst>
</file>

<file path=ppt/tags/tag357.xml><?xml version="1.0" encoding="utf-8"?>
<p:tagLst xmlns:a="http://schemas.openxmlformats.org/drawingml/2006/main" xmlns:r="http://schemas.openxmlformats.org/officeDocument/2006/relationships" xmlns:p="http://schemas.openxmlformats.org/presentationml/2006/main">
  <p:tag name="PA" val="v5.2.11"/>
</p:tagLst>
</file>

<file path=ppt/tags/tag358.xml><?xml version="1.0" encoding="utf-8"?>
<p:tagLst xmlns:a="http://schemas.openxmlformats.org/drawingml/2006/main" xmlns:r="http://schemas.openxmlformats.org/officeDocument/2006/relationships" xmlns:p="http://schemas.openxmlformats.org/presentationml/2006/main">
  <p:tag name="PA" val="v5.2.11"/>
</p:tagLst>
</file>

<file path=ppt/tags/tag359.xml><?xml version="1.0" encoding="utf-8"?>
<p:tagLst xmlns:a="http://schemas.openxmlformats.org/drawingml/2006/main" xmlns:r="http://schemas.openxmlformats.org/officeDocument/2006/relationships" xmlns:p="http://schemas.openxmlformats.org/presentationml/2006/main">
  <p:tag name="PA" val="v5.2.11"/>
</p:tagLst>
</file>

<file path=ppt/tags/tag36.xml><?xml version="1.0" encoding="utf-8"?>
<p:tagLst xmlns:a="http://schemas.openxmlformats.org/drawingml/2006/main" xmlns:r="http://schemas.openxmlformats.org/officeDocument/2006/relationships" xmlns:p="http://schemas.openxmlformats.org/presentationml/2006/main">
  <p:tag name="PA" val="v5.2.11"/>
</p:tagLst>
</file>

<file path=ppt/tags/tag360.xml><?xml version="1.0" encoding="utf-8"?>
<p:tagLst xmlns:a="http://schemas.openxmlformats.org/drawingml/2006/main" xmlns:r="http://schemas.openxmlformats.org/officeDocument/2006/relationships" xmlns:p="http://schemas.openxmlformats.org/presentationml/2006/main">
  <p:tag name="PA" val="v5.2.11"/>
</p:tagLst>
</file>

<file path=ppt/tags/tag361.xml><?xml version="1.0" encoding="utf-8"?>
<p:tagLst xmlns:a="http://schemas.openxmlformats.org/drawingml/2006/main" xmlns:r="http://schemas.openxmlformats.org/officeDocument/2006/relationships" xmlns:p="http://schemas.openxmlformats.org/presentationml/2006/main">
  <p:tag name="PA" val="v5.2.11"/>
</p:tagLst>
</file>

<file path=ppt/tags/tag362.xml><?xml version="1.0" encoding="utf-8"?>
<p:tagLst xmlns:a="http://schemas.openxmlformats.org/drawingml/2006/main" xmlns:r="http://schemas.openxmlformats.org/officeDocument/2006/relationships" xmlns:p="http://schemas.openxmlformats.org/presentationml/2006/main">
  <p:tag name="PA" val="v5.2.11"/>
</p:tagLst>
</file>

<file path=ppt/tags/tag363.xml><?xml version="1.0" encoding="utf-8"?>
<p:tagLst xmlns:a="http://schemas.openxmlformats.org/drawingml/2006/main" xmlns:r="http://schemas.openxmlformats.org/officeDocument/2006/relationships" xmlns:p="http://schemas.openxmlformats.org/presentationml/2006/main">
  <p:tag name="PA" val="v5.2.11"/>
</p:tagLst>
</file>

<file path=ppt/tags/tag364.xml><?xml version="1.0" encoding="utf-8"?>
<p:tagLst xmlns:a="http://schemas.openxmlformats.org/drawingml/2006/main" xmlns:r="http://schemas.openxmlformats.org/officeDocument/2006/relationships" xmlns:p="http://schemas.openxmlformats.org/presentationml/2006/main">
  <p:tag name="PA" val="v5.2.11"/>
</p:tagLst>
</file>

<file path=ppt/tags/tag365.xml><?xml version="1.0" encoding="utf-8"?>
<p:tagLst xmlns:a="http://schemas.openxmlformats.org/drawingml/2006/main" xmlns:r="http://schemas.openxmlformats.org/officeDocument/2006/relationships" xmlns:p="http://schemas.openxmlformats.org/presentationml/2006/main">
  <p:tag name="PA" val="v5.2.11"/>
</p:tagLst>
</file>

<file path=ppt/tags/tag366.xml><?xml version="1.0" encoding="utf-8"?>
<p:tagLst xmlns:a="http://schemas.openxmlformats.org/drawingml/2006/main" xmlns:r="http://schemas.openxmlformats.org/officeDocument/2006/relationships" xmlns:p="http://schemas.openxmlformats.org/presentationml/2006/main">
  <p:tag name="PA" val="v5.2.11"/>
</p:tagLst>
</file>

<file path=ppt/tags/tag367.xml><?xml version="1.0" encoding="utf-8"?>
<p:tagLst xmlns:a="http://schemas.openxmlformats.org/drawingml/2006/main" xmlns:r="http://schemas.openxmlformats.org/officeDocument/2006/relationships" xmlns:p="http://schemas.openxmlformats.org/presentationml/2006/main">
  <p:tag name="PA" val="v5.2.11"/>
</p:tagLst>
</file>

<file path=ppt/tags/tag368.xml><?xml version="1.0" encoding="utf-8"?>
<p:tagLst xmlns:a="http://schemas.openxmlformats.org/drawingml/2006/main" xmlns:r="http://schemas.openxmlformats.org/officeDocument/2006/relationships" xmlns:p="http://schemas.openxmlformats.org/presentationml/2006/main">
  <p:tag name="PA" val="v5.2.11"/>
</p:tagLst>
</file>

<file path=ppt/tags/tag369.xml><?xml version="1.0" encoding="utf-8"?>
<p:tagLst xmlns:a="http://schemas.openxmlformats.org/drawingml/2006/main" xmlns:r="http://schemas.openxmlformats.org/officeDocument/2006/relationships" xmlns:p="http://schemas.openxmlformats.org/presentationml/2006/main">
  <p:tag name="PA" val="v5.2.11"/>
</p:tagLst>
</file>

<file path=ppt/tags/tag37.xml><?xml version="1.0" encoding="utf-8"?>
<p:tagLst xmlns:a="http://schemas.openxmlformats.org/drawingml/2006/main" xmlns:r="http://schemas.openxmlformats.org/officeDocument/2006/relationships" xmlns:p="http://schemas.openxmlformats.org/presentationml/2006/main">
  <p:tag name="PA" val="v5.2.11"/>
</p:tagLst>
</file>

<file path=ppt/tags/tag370.xml><?xml version="1.0" encoding="utf-8"?>
<p:tagLst xmlns:a="http://schemas.openxmlformats.org/drawingml/2006/main" xmlns:r="http://schemas.openxmlformats.org/officeDocument/2006/relationships" xmlns:p="http://schemas.openxmlformats.org/presentationml/2006/main">
  <p:tag name="PA" val="v5.2.11"/>
</p:tagLst>
</file>

<file path=ppt/tags/tag371.xml><?xml version="1.0" encoding="utf-8"?>
<p:tagLst xmlns:a="http://schemas.openxmlformats.org/drawingml/2006/main" xmlns:r="http://schemas.openxmlformats.org/officeDocument/2006/relationships" xmlns:p="http://schemas.openxmlformats.org/presentationml/2006/main">
  <p:tag name="PA" val="v5.2.11"/>
</p:tagLst>
</file>

<file path=ppt/tags/tag372.xml><?xml version="1.0" encoding="utf-8"?>
<p:tagLst xmlns:a="http://schemas.openxmlformats.org/drawingml/2006/main" xmlns:r="http://schemas.openxmlformats.org/officeDocument/2006/relationships" xmlns:p="http://schemas.openxmlformats.org/presentationml/2006/main">
  <p:tag name="PA" val="v5.2.11"/>
</p:tagLst>
</file>

<file path=ppt/tags/tag373.xml><?xml version="1.0" encoding="utf-8"?>
<p:tagLst xmlns:a="http://schemas.openxmlformats.org/drawingml/2006/main" xmlns:r="http://schemas.openxmlformats.org/officeDocument/2006/relationships" xmlns:p="http://schemas.openxmlformats.org/presentationml/2006/main">
  <p:tag name="PA" val="v5.2.11"/>
</p:tagLst>
</file>

<file path=ppt/tags/tag374.xml><?xml version="1.0" encoding="utf-8"?>
<p:tagLst xmlns:a="http://schemas.openxmlformats.org/drawingml/2006/main" xmlns:r="http://schemas.openxmlformats.org/officeDocument/2006/relationships" xmlns:p="http://schemas.openxmlformats.org/presentationml/2006/main">
  <p:tag name="PA" val="v5.2.11"/>
</p:tagLst>
</file>

<file path=ppt/tags/tag375.xml><?xml version="1.0" encoding="utf-8"?>
<p:tagLst xmlns:a="http://schemas.openxmlformats.org/drawingml/2006/main" xmlns:r="http://schemas.openxmlformats.org/officeDocument/2006/relationships" xmlns:p="http://schemas.openxmlformats.org/presentationml/2006/main">
  <p:tag name="PA" val="v5.2.11"/>
</p:tagLst>
</file>

<file path=ppt/tags/tag376.xml><?xml version="1.0" encoding="utf-8"?>
<p:tagLst xmlns:a="http://schemas.openxmlformats.org/drawingml/2006/main" xmlns:r="http://schemas.openxmlformats.org/officeDocument/2006/relationships" xmlns:p="http://schemas.openxmlformats.org/presentationml/2006/main">
  <p:tag name="PA" val="v5.2.11"/>
</p:tagLst>
</file>

<file path=ppt/tags/tag377.xml><?xml version="1.0" encoding="utf-8"?>
<p:tagLst xmlns:a="http://schemas.openxmlformats.org/drawingml/2006/main" xmlns:r="http://schemas.openxmlformats.org/officeDocument/2006/relationships" xmlns:p="http://schemas.openxmlformats.org/presentationml/2006/main">
  <p:tag name="PA" val="v5.2.11"/>
</p:tagLst>
</file>

<file path=ppt/tags/tag378.xml><?xml version="1.0" encoding="utf-8"?>
<p:tagLst xmlns:a="http://schemas.openxmlformats.org/drawingml/2006/main" xmlns:r="http://schemas.openxmlformats.org/officeDocument/2006/relationships" xmlns:p="http://schemas.openxmlformats.org/presentationml/2006/main">
  <p:tag name="PA" val="v5.2.11"/>
</p:tagLst>
</file>

<file path=ppt/tags/tag379.xml><?xml version="1.0" encoding="utf-8"?>
<p:tagLst xmlns:a="http://schemas.openxmlformats.org/drawingml/2006/main" xmlns:r="http://schemas.openxmlformats.org/officeDocument/2006/relationships" xmlns:p="http://schemas.openxmlformats.org/presentationml/2006/main">
  <p:tag name="PA" val="v5.2.11"/>
</p:tagLst>
</file>

<file path=ppt/tags/tag38.xml><?xml version="1.0" encoding="utf-8"?>
<p:tagLst xmlns:a="http://schemas.openxmlformats.org/drawingml/2006/main" xmlns:r="http://schemas.openxmlformats.org/officeDocument/2006/relationships" xmlns:p="http://schemas.openxmlformats.org/presentationml/2006/main">
  <p:tag name="PA" val="v5.2.11"/>
</p:tagLst>
</file>

<file path=ppt/tags/tag380.xml><?xml version="1.0" encoding="utf-8"?>
<p:tagLst xmlns:a="http://schemas.openxmlformats.org/drawingml/2006/main" xmlns:r="http://schemas.openxmlformats.org/officeDocument/2006/relationships" xmlns:p="http://schemas.openxmlformats.org/presentationml/2006/main">
  <p:tag name="PA" val="v5.2.11"/>
</p:tagLst>
</file>

<file path=ppt/tags/tag381.xml><?xml version="1.0" encoding="utf-8"?>
<p:tagLst xmlns:a="http://schemas.openxmlformats.org/drawingml/2006/main" xmlns:r="http://schemas.openxmlformats.org/officeDocument/2006/relationships" xmlns:p="http://schemas.openxmlformats.org/presentationml/2006/main">
  <p:tag name="PA" val="v5.2.11"/>
</p:tagLst>
</file>

<file path=ppt/tags/tag382.xml><?xml version="1.0" encoding="utf-8"?>
<p:tagLst xmlns:a="http://schemas.openxmlformats.org/drawingml/2006/main" xmlns:r="http://schemas.openxmlformats.org/officeDocument/2006/relationships" xmlns:p="http://schemas.openxmlformats.org/presentationml/2006/main">
  <p:tag name="PA" val="v5.2.11"/>
</p:tagLst>
</file>

<file path=ppt/tags/tag383.xml><?xml version="1.0" encoding="utf-8"?>
<p:tagLst xmlns:a="http://schemas.openxmlformats.org/drawingml/2006/main" xmlns:r="http://schemas.openxmlformats.org/officeDocument/2006/relationships" xmlns:p="http://schemas.openxmlformats.org/presentationml/2006/main">
  <p:tag name="PA" val="v5.2.11"/>
</p:tagLst>
</file>

<file path=ppt/tags/tag384.xml><?xml version="1.0" encoding="utf-8"?>
<p:tagLst xmlns:a="http://schemas.openxmlformats.org/drawingml/2006/main" xmlns:r="http://schemas.openxmlformats.org/officeDocument/2006/relationships" xmlns:p="http://schemas.openxmlformats.org/presentationml/2006/main">
  <p:tag name="PA" val="v5.2.11"/>
</p:tagLst>
</file>

<file path=ppt/tags/tag385.xml><?xml version="1.0" encoding="utf-8"?>
<p:tagLst xmlns:a="http://schemas.openxmlformats.org/drawingml/2006/main" xmlns:r="http://schemas.openxmlformats.org/officeDocument/2006/relationships" xmlns:p="http://schemas.openxmlformats.org/presentationml/2006/main">
  <p:tag name="PA" val="v5.2.11"/>
</p:tagLst>
</file>

<file path=ppt/tags/tag386.xml><?xml version="1.0" encoding="utf-8"?>
<p:tagLst xmlns:a="http://schemas.openxmlformats.org/drawingml/2006/main" xmlns:r="http://schemas.openxmlformats.org/officeDocument/2006/relationships" xmlns:p="http://schemas.openxmlformats.org/presentationml/2006/main">
  <p:tag name="PA" val="v5.2.11"/>
</p:tagLst>
</file>

<file path=ppt/tags/tag387.xml><?xml version="1.0" encoding="utf-8"?>
<p:tagLst xmlns:a="http://schemas.openxmlformats.org/drawingml/2006/main" xmlns:r="http://schemas.openxmlformats.org/officeDocument/2006/relationships" xmlns:p="http://schemas.openxmlformats.org/presentationml/2006/main">
  <p:tag name="PA" val="v5.2.11"/>
</p:tagLst>
</file>

<file path=ppt/tags/tag388.xml><?xml version="1.0" encoding="utf-8"?>
<p:tagLst xmlns:a="http://schemas.openxmlformats.org/drawingml/2006/main" xmlns:r="http://schemas.openxmlformats.org/officeDocument/2006/relationships" xmlns:p="http://schemas.openxmlformats.org/presentationml/2006/main">
  <p:tag name="PA" val="v5.2.11"/>
</p:tagLst>
</file>

<file path=ppt/tags/tag389.xml><?xml version="1.0" encoding="utf-8"?>
<p:tagLst xmlns:a="http://schemas.openxmlformats.org/drawingml/2006/main" xmlns:r="http://schemas.openxmlformats.org/officeDocument/2006/relationships" xmlns:p="http://schemas.openxmlformats.org/presentationml/2006/main">
  <p:tag name="PA" val="v5.2.11"/>
</p:tagLst>
</file>

<file path=ppt/tags/tag39.xml><?xml version="1.0" encoding="utf-8"?>
<p:tagLst xmlns:a="http://schemas.openxmlformats.org/drawingml/2006/main" xmlns:r="http://schemas.openxmlformats.org/officeDocument/2006/relationships" xmlns:p="http://schemas.openxmlformats.org/presentationml/2006/main">
  <p:tag name="PA" val="v5.2.11"/>
</p:tagLst>
</file>

<file path=ppt/tags/tag390.xml><?xml version="1.0" encoding="utf-8"?>
<p:tagLst xmlns:a="http://schemas.openxmlformats.org/drawingml/2006/main" xmlns:r="http://schemas.openxmlformats.org/officeDocument/2006/relationships" xmlns:p="http://schemas.openxmlformats.org/presentationml/2006/main">
  <p:tag name="PA" val="v5.2.11"/>
</p:tagLst>
</file>

<file path=ppt/tags/tag391.xml><?xml version="1.0" encoding="utf-8"?>
<p:tagLst xmlns:a="http://schemas.openxmlformats.org/drawingml/2006/main" xmlns:r="http://schemas.openxmlformats.org/officeDocument/2006/relationships" xmlns:p="http://schemas.openxmlformats.org/presentationml/2006/main">
  <p:tag name="PA" val="v5.2.11"/>
</p:tagLst>
</file>

<file path=ppt/tags/tag392.xml><?xml version="1.0" encoding="utf-8"?>
<p:tagLst xmlns:a="http://schemas.openxmlformats.org/drawingml/2006/main" xmlns:r="http://schemas.openxmlformats.org/officeDocument/2006/relationships" xmlns:p="http://schemas.openxmlformats.org/presentationml/2006/main">
  <p:tag name="PA" val="v5.2.11"/>
</p:tagLst>
</file>

<file path=ppt/tags/tag393.xml><?xml version="1.0" encoding="utf-8"?>
<p:tagLst xmlns:a="http://schemas.openxmlformats.org/drawingml/2006/main" xmlns:r="http://schemas.openxmlformats.org/officeDocument/2006/relationships" xmlns:p="http://schemas.openxmlformats.org/presentationml/2006/main">
  <p:tag name="PA" val="v5.2.11"/>
</p:tagLst>
</file>

<file path=ppt/tags/tag394.xml><?xml version="1.0" encoding="utf-8"?>
<p:tagLst xmlns:a="http://schemas.openxmlformats.org/drawingml/2006/main" xmlns:r="http://schemas.openxmlformats.org/officeDocument/2006/relationships" xmlns:p="http://schemas.openxmlformats.org/presentationml/2006/main">
  <p:tag name="PA" val="v5.2.11"/>
</p:tagLst>
</file>

<file path=ppt/tags/tag395.xml><?xml version="1.0" encoding="utf-8"?>
<p:tagLst xmlns:a="http://schemas.openxmlformats.org/drawingml/2006/main" xmlns:r="http://schemas.openxmlformats.org/officeDocument/2006/relationships" xmlns:p="http://schemas.openxmlformats.org/presentationml/2006/main">
  <p:tag name="PA" val="v5.2.11"/>
</p:tagLst>
</file>

<file path=ppt/tags/tag396.xml><?xml version="1.0" encoding="utf-8"?>
<p:tagLst xmlns:a="http://schemas.openxmlformats.org/drawingml/2006/main" xmlns:r="http://schemas.openxmlformats.org/officeDocument/2006/relationships" xmlns:p="http://schemas.openxmlformats.org/presentationml/2006/main">
  <p:tag name="PA" val="v5.2.11"/>
</p:tagLst>
</file>

<file path=ppt/tags/tag397.xml><?xml version="1.0" encoding="utf-8"?>
<p:tagLst xmlns:a="http://schemas.openxmlformats.org/drawingml/2006/main" xmlns:r="http://schemas.openxmlformats.org/officeDocument/2006/relationships" xmlns:p="http://schemas.openxmlformats.org/presentationml/2006/main">
  <p:tag name="PA" val="v5.2.11"/>
</p:tagLst>
</file>

<file path=ppt/tags/tag398.xml><?xml version="1.0" encoding="utf-8"?>
<p:tagLst xmlns:a="http://schemas.openxmlformats.org/drawingml/2006/main" xmlns:r="http://schemas.openxmlformats.org/officeDocument/2006/relationships" xmlns:p="http://schemas.openxmlformats.org/presentationml/2006/main">
  <p:tag name="PA" val="v5.2.11"/>
</p:tagLst>
</file>

<file path=ppt/tags/tag399.xml><?xml version="1.0" encoding="utf-8"?>
<p:tagLst xmlns:a="http://schemas.openxmlformats.org/drawingml/2006/main" xmlns:r="http://schemas.openxmlformats.org/officeDocument/2006/relationships" xmlns:p="http://schemas.openxmlformats.org/presentationml/2006/main">
  <p:tag name="PA" val="v5.2.11"/>
</p:tagLst>
</file>

<file path=ppt/tags/tag4.xml><?xml version="1.0" encoding="utf-8"?>
<p:tagLst xmlns:a="http://schemas.openxmlformats.org/drawingml/2006/main" xmlns:r="http://schemas.openxmlformats.org/officeDocument/2006/relationships" xmlns:p="http://schemas.openxmlformats.org/presentationml/2006/main">
  <p:tag name="PA" val="v5.2.11"/>
</p:tagLst>
</file>

<file path=ppt/tags/tag40.xml><?xml version="1.0" encoding="utf-8"?>
<p:tagLst xmlns:a="http://schemas.openxmlformats.org/drawingml/2006/main" xmlns:r="http://schemas.openxmlformats.org/officeDocument/2006/relationships" xmlns:p="http://schemas.openxmlformats.org/presentationml/2006/main">
  <p:tag name="PA" val="v5.2.11"/>
</p:tagLst>
</file>

<file path=ppt/tags/tag400.xml><?xml version="1.0" encoding="utf-8"?>
<p:tagLst xmlns:a="http://schemas.openxmlformats.org/drawingml/2006/main" xmlns:r="http://schemas.openxmlformats.org/officeDocument/2006/relationships" xmlns:p="http://schemas.openxmlformats.org/presentationml/2006/main">
  <p:tag name="PA" val="v5.2.11"/>
</p:tagLst>
</file>

<file path=ppt/tags/tag401.xml><?xml version="1.0" encoding="utf-8"?>
<p:tagLst xmlns:a="http://schemas.openxmlformats.org/drawingml/2006/main" xmlns:r="http://schemas.openxmlformats.org/officeDocument/2006/relationships" xmlns:p="http://schemas.openxmlformats.org/presentationml/2006/main">
  <p:tag name="PA" val="v5.2.11"/>
</p:tagLst>
</file>

<file path=ppt/tags/tag402.xml><?xml version="1.0" encoding="utf-8"?>
<p:tagLst xmlns:a="http://schemas.openxmlformats.org/drawingml/2006/main" xmlns:r="http://schemas.openxmlformats.org/officeDocument/2006/relationships" xmlns:p="http://schemas.openxmlformats.org/presentationml/2006/main">
  <p:tag name="PA" val="v5.2.11"/>
</p:tagLst>
</file>

<file path=ppt/tags/tag403.xml><?xml version="1.0" encoding="utf-8"?>
<p:tagLst xmlns:a="http://schemas.openxmlformats.org/drawingml/2006/main" xmlns:r="http://schemas.openxmlformats.org/officeDocument/2006/relationships" xmlns:p="http://schemas.openxmlformats.org/presentationml/2006/main">
  <p:tag name="PA" val="v5.2.11"/>
</p:tagLst>
</file>

<file path=ppt/tags/tag404.xml><?xml version="1.0" encoding="utf-8"?>
<p:tagLst xmlns:a="http://schemas.openxmlformats.org/drawingml/2006/main" xmlns:r="http://schemas.openxmlformats.org/officeDocument/2006/relationships" xmlns:p="http://schemas.openxmlformats.org/presentationml/2006/main">
  <p:tag name="PA" val="v5.2.11"/>
</p:tagLst>
</file>

<file path=ppt/tags/tag405.xml><?xml version="1.0" encoding="utf-8"?>
<p:tagLst xmlns:a="http://schemas.openxmlformats.org/drawingml/2006/main" xmlns:r="http://schemas.openxmlformats.org/officeDocument/2006/relationships" xmlns:p="http://schemas.openxmlformats.org/presentationml/2006/main">
  <p:tag name="PA" val="v5.2.11"/>
</p:tagLst>
</file>

<file path=ppt/tags/tag406.xml><?xml version="1.0" encoding="utf-8"?>
<p:tagLst xmlns:a="http://schemas.openxmlformats.org/drawingml/2006/main" xmlns:r="http://schemas.openxmlformats.org/officeDocument/2006/relationships" xmlns:p="http://schemas.openxmlformats.org/presentationml/2006/main">
  <p:tag name="PA" val="v5.2.11"/>
</p:tagLst>
</file>

<file path=ppt/tags/tag407.xml><?xml version="1.0" encoding="utf-8"?>
<p:tagLst xmlns:a="http://schemas.openxmlformats.org/drawingml/2006/main" xmlns:r="http://schemas.openxmlformats.org/officeDocument/2006/relationships" xmlns:p="http://schemas.openxmlformats.org/presentationml/2006/main">
  <p:tag name="PA" val="v5.2.11"/>
</p:tagLst>
</file>

<file path=ppt/tags/tag408.xml><?xml version="1.0" encoding="utf-8"?>
<p:tagLst xmlns:a="http://schemas.openxmlformats.org/drawingml/2006/main" xmlns:r="http://schemas.openxmlformats.org/officeDocument/2006/relationships" xmlns:p="http://schemas.openxmlformats.org/presentationml/2006/main">
  <p:tag name="PA" val="v5.2.11"/>
</p:tagLst>
</file>

<file path=ppt/tags/tag409.xml><?xml version="1.0" encoding="utf-8"?>
<p:tagLst xmlns:a="http://schemas.openxmlformats.org/drawingml/2006/main" xmlns:r="http://schemas.openxmlformats.org/officeDocument/2006/relationships" xmlns:p="http://schemas.openxmlformats.org/presentationml/2006/main">
  <p:tag name="PA" val="v5.2.11"/>
</p:tagLst>
</file>

<file path=ppt/tags/tag41.xml><?xml version="1.0" encoding="utf-8"?>
<p:tagLst xmlns:a="http://schemas.openxmlformats.org/drawingml/2006/main" xmlns:r="http://schemas.openxmlformats.org/officeDocument/2006/relationships" xmlns:p="http://schemas.openxmlformats.org/presentationml/2006/main">
  <p:tag name="PA" val="v5.2.11"/>
</p:tagLst>
</file>

<file path=ppt/tags/tag410.xml><?xml version="1.0" encoding="utf-8"?>
<p:tagLst xmlns:a="http://schemas.openxmlformats.org/drawingml/2006/main" xmlns:r="http://schemas.openxmlformats.org/officeDocument/2006/relationships" xmlns:p="http://schemas.openxmlformats.org/presentationml/2006/main">
  <p:tag name="PA" val="v5.2.11"/>
</p:tagLst>
</file>

<file path=ppt/tags/tag411.xml><?xml version="1.0" encoding="utf-8"?>
<p:tagLst xmlns:a="http://schemas.openxmlformats.org/drawingml/2006/main" xmlns:r="http://schemas.openxmlformats.org/officeDocument/2006/relationships" xmlns:p="http://schemas.openxmlformats.org/presentationml/2006/main">
  <p:tag name="PA" val="v5.2.11"/>
</p:tagLst>
</file>

<file path=ppt/tags/tag412.xml><?xml version="1.0" encoding="utf-8"?>
<p:tagLst xmlns:a="http://schemas.openxmlformats.org/drawingml/2006/main" xmlns:r="http://schemas.openxmlformats.org/officeDocument/2006/relationships" xmlns:p="http://schemas.openxmlformats.org/presentationml/2006/main">
  <p:tag name="PA" val="v5.2.11"/>
</p:tagLst>
</file>

<file path=ppt/tags/tag413.xml><?xml version="1.0" encoding="utf-8"?>
<p:tagLst xmlns:a="http://schemas.openxmlformats.org/drawingml/2006/main" xmlns:r="http://schemas.openxmlformats.org/officeDocument/2006/relationships" xmlns:p="http://schemas.openxmlformats.org/presentationml/2006/main">
  <p:tag name="PA" val="v5.2.11"/>
</p:tagLst>
</file>

<file path=ppt/tags/tag414.xml><?xml version="1.0" encoding="utf-8"?>
<p:tagLst xmlns:a="http://schemas.openxmlformats.org/drawingml/2006/main" xmlns:r="http://schemas.openxmlformats.org/officeDocument/2006/relationships" xmlns:p="http://schemas.openxmlformats.org/presentationml/2006/main">
  <p:tag name="PA" val="v5.2.11"/>
</p:tagLst>
</file>

<file path=ppt/tags/tag415.xml><?xml version="1.0" encoding="utf-8"?>
<p:tagLst xmlns:a="http://schemas.openxmlformats.org/drawingml/2006/main" xmlns:r="http://schemas.openxmlformats.org/officeDocument/2006/relationships" xmlns:p="http://schemas.openxmlformats.org/presentationml/2006/main">
  <p:tag name="PA" val="v5.2.11"/>
</p:tagLst>
</file>

<file path=ppt/tags/tag416.xml><?xml version="1.0" encoding="utf-8"?>
<p:tagLst xmlns:a="http://schemas.openxmlformats.org/drawingml/2006/main" xmlns:r="http://schemas.openxmlformats.org/officeDocument/2006/relationships" xmlns:p="http://schemas.openxmlformats.org/presentationml/2006/main">
  <p:tag name="PA" val="v5.2.11"/>
</p:tagLst>
</file>

<file path=ppt/tags/tag417.xml><?xml version="1.0" encoding="utf-8"?>
<p:tagLst xmlns:a="http://schemas.openxmlformats.org/drawingml/2006/main" xmlns:r="http://schemas.openxmlformats.org/officeDocument/2006/relationships" xmlns:p="http://schemas.openxmlformats.org/presentationml/2006/main">
  <p:tag name="PA" val="v5.2.11"/>
</p:tagLst>
</file>

<file path=ppt/tags/tag418.xml><?xml version="1.0" encoding="utf-8"?>
<p:tagLst xmlns:a="http://schemas.openxmlformats.org/drawingml/2006/main" xmlns:r="http://schemas.openxmlformats.org/officeDocument/2006/relationships" xmlns:p="http://schemas.openxmlformats.org/presentationml/2006/main">
  <p:tag name="PA" val="v5.2.11"/>
</p:tagLst>
</file>

<file path=ppt/tags/tag419.xml><?xml version="1.0" encoding="utf-8"?>
<p:tagLst xmlns:a="http://schemas.openxmlformats.org/drawingml/2006/main" xmlns:r="http://schemas.openxmlformats.org/officeDocument/2006/relationships" xmlns:p="http://schemas.openxmlformats.org/presentationml/2006/main">
  <p:tag name="PA" val="v5.2.11"/>
</p:tagLst>
</file>

<file path=ppt/tags/tag42.xml><?xml version="1.0" encoding="utf-8"?>
<p:tagLst xmlns:a="http://schemas.openxmlformats.org/drawingml/2006/main" xmlns:r="http://schemas.openxmlformats.org/officeDocument/2006/relationships" xmlns:p="http://schemas.openxmlformats.org/presentationml/2006/main">
  <p:tag name="PA" val="v5.2.11"/>
</p:tagLst>
</file>

<file path=ppt/tags/tag420.xml><?xml version="1.0" encoding="utf-8"?>
<p:tagLst xmlns:a="http://schemas.openxmlformats.org/drawingml/2006/main" xmlns:r="http://schemas.openxmlformats.org/officeDocument/2006/relationships" xmlns:p="http://schemas.openxmlformats.org/presentationml/2006/main">
  <p:tag name="PA" val="v5.2.11"/>
</p:tagLst>
</file>

<file path=ppt/tags/tag421.xml><?xml version="1.0" encoding="utf-8"?>
<p:tagLst xmlns:a="http://schemas.openxmlformats.org/drawingml/2006/main" xmlns:r="http://schemas.openxmlformats.org/officeDocument/2006/relationships" xmlns:p="http://schemas.openxmlformats.org/presentationml/2006/main">
  <p:tag name="PA" val="v5.2.11"/>
</p:tagLst>
</file>

<file path=ppt/tags/tag422.xml><?xml version="1.0" encoding="utf-8"?>
<p:tagLst xmlns:a="http://schemas.openxmlformats.org/drawingml/2006/main" xmlns:r="http://schemas.openxmlformats.org/officeDocument/2006/relationships" xmlns:p="http://schemas.openxmlformats.org/presentationml/2006/main">
  <p:tag name="PA" val="v5.2.11"/>
</p:tagLst>
</file>

<file path=ppt/tags/tag423.xml><?xml version="1.0" encoding="utf-8"?>
<p:tagLst xmlns:a="http://schemas.openxmlformats.org/drawingml/2006/main" xmlns:r="http://schemas.openxmlformats.org/officeDocument/2006/relationships" xmlns:p="http://schemas.openxmlformats.org/presentationml/2006/main">
  <p:tag name="PA" val="v5.2.11"/>
</p:tagLst>
</file>

<file path=ppt/tags/tag424.xml><?xml version="1.0" encoding="utf-8"?>
<p:tagLst xmlns:a="http://schemas.openxmlformats.org/drawingml/2006/main" xmlns:r="http://schemas.openxmlformats.org/officeDocument/2006/relationships" xmlns:p="http://schemas.openxmlformats.org/presentationml/2006/main">
  <p:tag name="PA" val="v5.2.11"/>
</p:tagLst>
</file>

<file path=ppt/tags/tag425.xml><?xml version="1.0" encoding="utf-8"?>
<p:tagLst xmlns:a="http://schemas.openxmlformats.org/drawingml/2006/main" xmlns:r="http://schemas.openxmlformats.org/officeDocument/2006/relationships" xmlns:p="http://schemas.openxmlformats.org/presentationml/2006/main">
  <p:tag name="PA" val="v5.2.11"/>
</p:tagLst>
</file>

<file path=ppt/tags/tag426.xml><?xml version="1.0" encoding="utf-8"?>
<p:tagLst xmlns:a="http://schemas.openxmlformats.org/drawingml/2006/main" xmlns:r="http://schemas.openxmlformats.org/officeDocument/2006/relationships" xmlns:p="http://schemas.openxmlformats.org/presentationml/2006/main">
  <p:tag name="PA" val="v5.2.11"/>
</p:tagLst>
</file>

<file path=ppt/tags/tag427.xml><?xml version="1.0" encoding="utf-8"?>
<p:tagLst xmlns:a="http://schemas.openxmlformats.org/drawingml/2006/main" xmlns:r="http://schemas.openxmlformats.org/officeDocument/2006/relationships" xmlns:p="http://schemas.openxmlformats.org/presentationml/2006/main">
  <p:tag name="PA" val="v5.2.11"/>
</p:tagLst>
</file>

<file path=ppt/tags/tag428.xml><?xml version="1.0" encoding="utf-8"?>
<p:tagLst xmlns:a="http://schemas.openxmlformats.org/drawingml/2006/main" xmlns:r="http://schemas.openxmlformats.org/officeDocument/2006/relationships" xmlns:p="http://schemas.openxmlformats.org/presentationml/2006/main">
  <p:tag name="PA" val="v5.2.11"/>
</p:tagLst>
</file>

<file path=ppt/tags/tag429.xml><?xml version="1.0" encoding="utf-8"?>
<p:tagLst xmlns:a="http://schemas.openxmlformats.org/drawingml/2006/main" xmlns:r="http://schemas.openxmlformats.org/officeDocument/2006/relationships" xmlns:p="http://schemas.openxmlformats.org/presentationml/2006/main">
  <p:tag name="PA" val="v5.2.11"/>
</p:tagLst>
</file>

<file path=ppt/tags/tag43.xml><?xml version="1.0" encoding="utf-8"?>
<p:tagLst xmlns:a="http://schemas.openxmlformats.org/drawingml/2006/main" xmlns:r="http://schemas.openxmlformats.org/officeDocument/2006/relationships" xmlns:p="http://schemas.openxmlformats.org/presentationml/2006/main">
  <p:tag name="PA" val="v5.2.11"/>
</p:tagLst>
</file>

<file path=ppt/tags/tag430.xml><?xml version="1.0" encoding="utf-8"?>
<p:tagLst xmlns:a="http://schemas.openxmlformats.org/drawingml/2006/main" xmlns:r="http://schemas.openxmlformats.org/officeDocument/2006/relationships" xmlns:p="http://schemas.openxmlformats.org/presentationml/2006/main">
  <p:tag name="PA" val="v5.2.11"/>
</p:tagLst>
</file>

<file path=ppt/tags/tag431.xml><?xml version="1.0" encoding="utf-8"?>
<p:tagLst xmlns:a="http://schemas.openxmlformats.org/drawingml/2006/main" xmlns:r="http://schemas.openxmlformats.org/officeDocument/2006/relationships" xmlns:p="http://schemas.openxmlformats.org/presentationml/2006/main">
  <p:tag name="PA" val="v5.2.11"/>
</p:tagLst>
</file>

<file path=ppt/tags/tag432.xml><?xml version="1.0" encoding="utf-8"?>
<p:tagLst xmlns:a="http://schemas.openxmlformats.org/drawingml/2006/main" xmlns:r="http://schemas.openxmlformats.org/officeDocument/2006/relationships" xmlns:p="http://schemas.openxmlformats.org/presentationml/2006/main">
  <p:tag name="PA" val="v5.2.11"/>
</p:tagLst>
</file>

<file path=ppt/tags/tag433.xml><?xml version="1.0" encoding="utf-8"?>
<p:tagLst xmlns:a="http://schemas.openxmlformats.org/drawingml/2006/main" xmlns:r="http://schemas.openxmlformats.org/officeDocument/2006/relationships" xmlns:p="http://schemas.openxmlformats.org/presentationml/2006/main">
  <p:tag name="PA" val="v5.2.11"/>
</p:tagLst>
</file>

<file path=ppt/tags/tag434.xml><?xml version="1.0" encoding="utf-8"?>
<p:tagLst xmlns:a="http://schemas.openxmlformats.org/drawingml/2006/main" xmlns:r="http://schemas.openxmlformats.org/officeDocument/2006/relationships" xmlns:p="http://schemas.openxmlformats.org/presentationml/2006/main">
  <p:tag name="PA" val="v5.2.11"/>
</p:tagLst>
</file>

<file path=ppt/tags/tag435.xml><?xml version="1.0" encoding="utf-8"?>
<p:tagLst xmlns:a="http://schemas.openxmlformats.org/drawingml/2006/main" xmlns:r="http://schemas.openxmlformats.org/officeDocument/2006/relationships" xmlns:p="http://schemas.openxmlformats.org/presentationml/2006/main">
  <p:tag name="PA" val="v5.2.11"/>
</p:tagLst>
</file>

<file path=ppt/tags/tag436.xml><?xml version="1.0" encoding="utf-8"?>
<p:tagLst xmlns:a="http://schemas.openxmlformats.org/drawingml/2006/main" xmlns:r="http://schemas.openxmlformats.org/officeDocument/2006/relationships" xmlns:p="http://schemas.openxmlformats.org/presentationml/2006/main">
  <p:tag name="PA" val="v5.2.11"/>
</p:tagLst>
</file>

<file path=ppt/tags/tag437.xml><?xml version="1.0" encoding="utf-8"?>
<p:tagLst xmlns:a="http://schemas.openxmlformats.org/drawingml/2006/main" xmlns:r="http://schemas.openxmlformats.org/officeDocument/2006/relationships" xmlns:p="http://schemas.openxmlformats.org/presentationml/2006/main">
  <p:tag name="PA" val="v5.2.11"/>
</p:tagLst>
</file>

<file path=ppt/tags/tag438.xml><?xml version="1.0" encoding="utf-8"?>
<p:tagLst xmlns:a="http://schemas.openxmlformats.org/drawingml/2006/main" xmlns:r="http://schemas.openxmlformats.org/officeDocument/2006/relationships" xmlns:p="http://schemas.openxmlformats.org/presentationml/2006/main">
  <p:tag name="PA" val="v5.2.11"/>
</p:tagLst>
</file>

<file path=ppt/tags/tag439.xml><?xml version="1.0" encoding="utf-8"?>
<p:tagLst xmlns:a="http://schemas.openxmlformats.org/drawingml/2006/main" xmlns:r="http://schemas.openxmlformats.org/officeDocument/2006/relationships" xmlns:p="http://schemas.openxmlformats.org/presentationml/2006/main">
  <p:tag name="PA" val="v5.2.11"/>
</p:tagLst>
</file>

<file path=ppt/tags/tag44.xml><?xml version="1.0" encoding="utf-8"?>
<p:tagLst xmlns:a="http://schemas.openxmlformats.org/drawingml/2006/main" xmlns:r="http://schemas.openxmlformats.org/officeDocument/2006/relationships" xmlns:p="http://schemas.openxmlformats.org/presentationml/2006/main">
  <p:tag name="PA" val="v5.2.11"/>
</p:tagLst>
</file>

<file path=ppt/tags/tag440.xml><?xml version="1.0" encoding="utf-8"?>
<p:tagLst xmlns:a="http://schemas.openxmlformats.org/drawingml/2006/main" xmlns:r="http://schemas.openxmlformats.org/officeDocument/2006/relationships" xmlns:p="http://schemas.openxmlformats.org/presentationml/2006/main">
  <p:tag name="PA" val="v5.2.11"/>
</p:tagLst>
</file>

<file path=ppt/tags/tag441.xml><?xml version="1.0" encoding="utf-8"?>
<p:tagLst xmlns:a="http://schemas.openxmlformats.org/drawingml/2006/main" xmlns:r="http://schemas.openxmlformats.org/officeDocument/2006/relationships" xmlns:p="http://schemas.openxmlformats.org/presentationml/2006/main">
  <p:tag name="PA" val="v5.2.11"/>
</p:tagLst>
</file>

<file path=ppt/tags/tag442.xml><?xml version="1.0" encoding="utf-8"?>
<p:tagLst xmlns:a="http://schemas.openxmlformats.org/drawingml/2006/main" xmlns:r="http://schemas.openxmlformats.org/officeDocument/2006/relationships" xmlns:p="http://schemas.openxmlformats.org/presentationml/2006/main">
  <p:tag name="PA" val="v5.2.11"/>
</p:tagLst>
</file>

<file path=ppt/tags/tag443.xml><?xml version="1.0" encoding="utf-8"?>
<p:tagLst xmlns:a="http://schemas.openxmlformats.org/drawingml/2006/main" xmlns:r="http://schemas.openxmlformats.org/officeDocument/2006/relationships" xmlns:p="http://schemas.openxmlformats.org/presentationml/2006/main">
  <p:tag name="PA" val="v5.2.11"/>
</p:tagLst>
</file>

<file path=ppt/tags/tag444.xml><?xml version="1.0" encoding="utf-8"?>
<p:tagLst xmlns:a="http://schemas.openxmlformats.org/drawingml/2006/main" xmlns:r="http://schemas.openxmlformats.org/officeDocument/2006/relationships" xmlns:p="http://schemas.openxmlformats.org/presentationml/2006/main">
  <p:tag name="PA" val="v5.2.11"/>
</p:tagLst>
</file>

<file path=ppt/tags/tag445.xml><?xml version="1.0" encoding="utf-8"?>
<p:tagLst xmlns:a="http://schemas.openxmlformats.org/drawingml/2006/main" xmlns:r="http://schemas.openxmlformats.org/officeDocument/2006/relationships" xmlns:p="http://schemas.openxmlformats.org/presentationml/2006/main">
  <p:tag name="PA" val="v5.2.11"/>
</p:tagLst>
</file>

<file path=ppt/tags/tag446.xml><?xml version="1.0" encoding="utf-8"?>
<p:tagLst xmlns:a="http://schemas.openxmlformats.org/drawingml/2006/main" xmlns:r="http://schemas.openxmlformats.org/officeDocument/2006/relationships" xmlns:p="http://schemas.openxmlformats.org/presentationml/2006/main">
  <p:tag name="PA" val="v5.2.11"/>
</p:tagLst>
</file>

<file path=ppt/tags/tag447.xml><?xml version="1.0" encoding="utf-8"?>
<p:tagLst xmlns:a="http://schemas.openxmlformats.org/drawingml/2006/main" xmlns:r="http://schemas.openxmlformats.org/officeDocument/2006/relationships" xmlns:p="http://schemas.openxmlformats.org/presentationml/2006/main">
  <p:tag name="PA" val="v5.2.11"/>
</p:tagLst>
</file>

<file path=ppt/tags/tag448.xml><?xml version="1.0" encoding="utf-8"?>
<p:tagLst xmlns:a="http://schemas.openxmlformats.org/drawingml/2006/main" xmlns:r="http://schemas.openxmlformats.org/officeDocument/2006/relationships" xmlns:p="http://schemas.openxmlformats.org/presentationml/2006/main">
  <p:tag name="PA" val="v5.2.11"/>
</p:tagLst>
</file>

<file path=ppt/tags/tag449.xml><?xml version="1.0" encoding="utf-8"?>
<p:tagLst xmlns:a="http://schemas.openxmlformats.org/drawingml/2006/main" xmlns:r="http://schemas.openxmlformats.org/officeDocument/2006/relationships" xmlns:p="http://schemas.openxmlformats.org/presentationml/2006/main">
  <p:tag name="PA" val="v5.2.11"/>
</p:tagLst>
</file>

<file path=ppt/tags/tag45.xml><?xml version="1.0" encoding="utf-8"?>
<p:tagLst xmlns:a="http://schemas.openxmlformats.org/drawingml/2006/main" xmlns:r="http://schemas.openxmlformats.org/officeDocument/2006/relationships" xmlns:p="http://schemas.openxmlformats.org/presentationml/2006/main">
  <p:tag name="PA" val="v5.2.11"/>
</p:tagLst>
</file>

<file path=ppt/tags/tag450.xml><?xml version="1.0" encoding="utf-8"?>
<p:tagLst xmlns:a="http://schemas.openxmlformats.org/drawingml/2006/main" xmlns:r="http://schemas.openxmlformats.org/officeDocument/2006/relationships" xmlns:p="http://schemas.openxmlformats.org/presentationml/2006/main">
  <p:tag name="PA" val="v5.2.11"/>
</p:tagLst>
</file>

<file path=ppt/tags/tag451.xml><?xml version="1.0" encoding="utf-8"?>
<p:tagLst xmlns:a="http://schemas.openxmlformats.org/drawingml/2006/main" xmlns:r="http://schemas.openxmlformats.org/officeDocument/2006/relationships" xmlns:p="http://schemas.openxmlformats.org/presentationml/2006/main">
  <p:tag name="PA" val="v5.2.11"/>
</p:tagLst>
</file>

<file path=ppt/tags/tag452.xml><?xml version="1.0" encoding="utf-8"?>
<p:tagLst xmlns:a="http://schemas.openxmlformats.org/drawingml/2006/main" xmlns:r="http://schemas.openxmlformats.org/officeDocument/2006/relationships" xmlns:p="http://schemas.openxmlformats.org/presentationml/2006/main">
  <p:tag name="PA" val="v5.2.11"/>
</p:tagLst>
</file>

<file path=ppt/tags/tag453.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454.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63"/>
  <p:tag name="RESOURCELIB_SHAPETYPE" val="4"/>
</p:tagLst>
</file>

<file path=ppt/tags/tag455.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456.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457.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63"/>
  <p:tag name="RESOURCELIB_SHAPETYPE" val="4"/>
</p:tagLst>
</file>

<file path=ppt/tags/tag458.xml><?xml version="1.0" encoding="utf-8"?>
<p:tagLst xmlns:a="http://schemas.openxmlformats.org/drawingml/2006/main" xmlns:r="http://schemas.openxmlformats.org/officeDocument/2006/relationships" xmlns:p="http://schemas.openxmlformats.org/presentationml/2006/main">
  <p:tag name="PA" val="v5.2.11"/>
</p:tagLst>
</file>

<file path=ppt/tags/tag459.xml><?xml version="1.0" encoding="utf-8"?>
<p:tagLst xmlns:a="http://schemas.openxmlformats.org/drawingml/2006/main" xmlns:r="http://schemas.openxmlformats.org/officeDocument/2006/relationships" xmlns:p="http://schemas.openxmlformats.org/presentationml/2006/main">
  <p:tag name="PA" val="v5.2.11"/>
</p:tagLst>
</file>

<file path=ppt/tags/tag46.xml><?xml version="1.0" encoding="utf-8"?>
<p:tagLst xmlns:a="http://schemas.openxmlformats.org/drawingml/2006/main" xmlns:r="http://schemas.openxmlformats.org/officeDocument/2006/relationships" xmlns:p="http://schemas.openxmlformats.org/presentationml/2006/main">
  <p:tag name="PA" val="v5.2.11"/>
</p:tagLst>
</file>

<file path=ppt/tags/tag460.xml><?xml version="1.0" encoding="utf-8"?>
<p:tagLst xmlns:a="http://schemas.openxmlformats.org/drawingml/2006/main" xmlns:r="http://schemas.openxmlformats.org/officeDocument/2006/relationships" xmlns:p="http://schemas.openxmlformats.org/presentationml/2006/main">
  <p:tag name="PA" val="v5.2.11"/>
</p:tagLst>
</file>

<file path=ppt/tags/tag461.xml><?xml version="1.0" encoding="utf-8"?>
<p:tagLst xmlns:a="http://schemas.openxmlformats.org/drawingml/2006/main" xmlns:r="http://schemas.openxmlformats.org/officeDocument/2006/relationships" xmlns:p="http://schemas.openxmlformats.org/presentationml/2006/main">
  <p:tag name="PA" val="v5.2.11"/>
</p:tagLst>
</file>

<file path=ppt/tags/tag462.xml><?xml version="1.0" encoding="utf-8"?>
<p:tagLst xmlns:a="http://schemas.openxmlformats.org/drawingml/2006/main" xmlns:r="http://schemas.openxmlformats.org/officeDocument/2006/relationships" xmlns:p="http://schemas.openxmlformats.org/presentationml/2006/main">
  <p:tag name="PA" val="v5.2.11"/>
</p:tagLst>
</file>

<file path=ppt/tags/tag463.xml><?xml version="1.0" encoding="utf-8"?>
<p:tagLst xmlns:a="http://schemas.openxmlformats.org/drawingml/2006/main" xmlns:r="http://schemas.openxmlformats.org/officeDocument/2006/relationships" xmlns:p="http://schemas.openxmlformats.org/presentationml/2006/main">
  <p:tag name="PA" val="v5.2.11"/>
</p:tagLst>
</file>

<file path=ppt/tags/tag464.xml><?xml version="1.0" encoding="utf-8"?>
<p:tagLst xmlns:a="http://schemas.openxmlformats.org/drawingml/2006/main" xmlns:r="http://schemas.openxmlformats.org/officeDocument/2006/relationships" xmlns:p="http://schemas.openxmlformats.org/presentationml/2006/main">
  <p:tag name="PA" val="v5.2.11"/>
</p:tagLst>
</file>

<file path=ppt/tags/tag465.xml><?xml version="1.0" encoding="utf-8"?>
<p:tagLst xmlns:a="http://schemas.openxmlformats.org/drawingml/2006/main" xmlns:r="http://schemas.openxmlformats.org/officeDocument/2006/relationships" xmlns:p="http://schemas.openxmlformats.org/presentationml/2006/main">
  <p:tag name="PA" val="v5.2.11"/>
</p:tagLst>
</file>

<file path=ppt/tags/tag466.xml><?xml version="1.0" encoding="utf-8"?>
<p:tagLst xmlns:a="http://schemas.openxmlformats.org/drawingml/2006/main" xmlns:r="http://schemas.openxmlformats.org/officeDocument/2006/relationships" xmlns:p="http://schemas.openxmlformats.org/presentationml/2006/main">
  <p:tag name="PA" val="v5.2.11"/>
</p:tagLst>
</file>

<file path=ppt/tags/tag467.xml><?xml version="1.0" encoding="utf-8"?>
<p:tagLst xmlns:a="http://schemas.openxmlformats.org/drawingml/2006/main" xmlns:r="http://schemas.openxmlformats.org/officeDocument/2006/relationships" xmlns:p="http://schemas.openxmlformats.org/presentationml/2006/main">
  <p:tag name="PA" val="v5.2.11"/>
</p:tagLst>
</file>

<file path=ppt/tags/tag468.xml><?xml version="1.0" encoding="utf-8"?>
<p:tagLst xmlns:a="http://schemas.openxmlformats.org/drawingml/2006/main" xmlns:r="http://schemas.openxmlformats.org/officeDocument/2006/relationships" xmlns:p="http://schemas.openxmlformats.org/presentationml/2006/main">
  <p:tag name="PA" val="v5.2.11"/>
</p:tagLst>
</file>

<file path=ppt/tags/tag469.xml><?xml version="1.0" encoding="utf-8"?>
<p:tagLst xmlns:a="http://schemas.openxmlformats.org/drawingml/2006/main" xmlns:r="http://schemas.openxmlformats.org/officeDocument/2006/relationships" xmlns:p="http://schemas.openxmlformats.org/presentationml/2006/main">
  <p:tag name="PA" val="v5.2.11"/>
</p:tagLst>
</file>

<file path=ppt/tags/tag47.xml><?xml version="1.0" encoding="utf-8"?>
<p:tagLst xmlns:a="http://schemas.openxmlformats.org/drawingml/2006/main" xmlns:r="http://schemas.openxmlformats.org/officeDocument/2006/relationships" xmlns:p="http://schemas.openxmlformats.org/presentationml/2006/main">
  <p:tag name="PA" val="v5.2.11"/>
</p:tagLst>
</file>

<file path=ppt/tags/tag470.xml><?xml version="1.0" encoding="utf-8"?>
<p:tagLst xmlns:a="http://schemas.openxmlformats.org/drawingml/2006/main" xmlns:r="http://schemas.openxmlformats.org/officeDocument/2006/relationships" xmlns:p="http://schemas.openxmlformats.org/presentationml/2006/main">
  <p:tag name="PA" val="v5.2.11"/>
</p:tagLst>
</file>

<file path=ppt/tags/tag471.xml><?xml version="1.0" encoding="utf-8"?>
<p:tagLst xmlns:a="http://schemas.openxmlformats.org/drawingml/2006/main" xmlns:r="http://schemas.openxmlformats.org/officeDocument/2006/relationships" xmlns:p="http://schemas.openxmlformats.org/presentationml/2006/main">
  <p:tag name="PA" val="v5.2.11"/>
</p:tagLst>
</file>

<file path=ppt/tags/tag472.xml><?xml version="1.0" encoding="utf-8"?>
<p:tagLst xmlns:a="http://schemas.openxmlformats.org/drawingml/2006/main" xmlns:r="http://schemas.openxmlformats.org/officeDocument/2006/relationships" xmlns:p="http://schemas.openxmlformats.org/presentationml/2006/main">
  <p:tag name="PA" val="v5.2.11"/>
</p:tagLst>
</file>

<file path=ppt/tags/tag473.xml><?xml version="1.0" encoding="utf-8"?>
<p:tagLst xmlns:a="http://schemas.openxmlformats.org/drawingml/2006/main" xmlns:r="http://schemas.openxmlformats.org/officeDocument/2006/relationships" xmlns:p="http://schemas.openxmlformats.org/presentationml/2006/main">
  <p:tag name="PA" val="v5.2.11"/>
</p:tagLst>
</file>

<file path=ppt/tags/tag474.xml><?xml version="1.0" encoding="utf-8"?>
<p:tagLst xmlns:a="http://schemas.openxmlformats.org/drawingml/2006/main" xmlns:r="http://schemas.openxmlformats.org/officeDocument/2006/relationships" xmlns:p="http://schemas.openxmlformats.org/presentationml/2006/main">
  <p:tag name="PA" val="v5.2.11"/>
</p:tagLst>
</file>

<file path=ppt/tags/tag475.xml><?xml version="1.0" encoding="utf-8"?>
<p:tagLst xmlns:a="http://schemas.openxmlformats.org/drawingml/2006/main" xmlns:r="http://schemas.openxmlformats.org/officeDocument/2006/relationships" xmlns:p="http://schemas.openxmlformats.org/presentationml/2006/main">
  <p:tag name="PA" val="v5.2.11"/>
</p:tagLst>
</file>

<file path=ppt/tags/tag476.xml><?xml version="1.0" encoding="utf-8"?>
<p:tagLst xmlns:a="http://schemas.openxmlformats.org/drawingml/2006/main" xmlns:r="http://schemas.openxmlformats.org/officeDocument/2006/relationships" xmlns:p="http://schemas.openxmlformats.org/presentationml/2006/main">
  <p:tag name="PA" val="v5.2.11"/>
</p:tagLst>
</file>

<file path=ppt/tags/tag477.xml><?xml version="1.0" encoding="utf-8"?>
<p:tagLst xmlns:a="http://schemas.openxmlformats.org/drawingml/2006/main" xmlns:r="http://schemas.openxmlformats.org/officeDocument/2006/relationships" xmlns:p="http://schemas.openxmlformats.org/presentationml/2006/main">
  <p:tag name="PA" val="v5.2.11"/>
</p:tagLst>
</file>

<file path=ppt/tags/tag478.xml><?xml version="1.0" encoding="utf-8"?>
<p:tagLst xmlns:a="http://schemas.openxmlformats.org/drawingml/2006/main" xmlns:r="http://schemas.openxmlformats.org/officeDocument/2006/relationships" xmlns:p="http://schemas.openxmlformats.org/presentationml/2006/main">
  <p:tag name="PA" val="v5.2.11"/>
</p:tagLst>
</file>

<file path=ppt/tags/tag479.xml><?xml version="1.0" encoding="utf-8"?>
<p:tagLst xmlns:a="http://schemas.openxmlformats.org/drawingml/2006/main" xmlns:r="http://schemas.openxmlformats.org/officeDocument/2006/relationships" xmlns:p="http://schemas.openxmlformats.org/presentationml/2006/main">
  <p:tag name="PA" val="v5.2.11"/>
</p:tagLst>
</file>

<file path=ppt/tags/tag48.xml><?xml version="1.0" encoding="utf-8"?>
<p:tagLst xmlns:a="http://schemas.openxmlformats.org/drawingml/2006/main" xmlns:r="http://schemas.openxmlformats.org/officeDocument/2006/relationships" xmlns:p="http://schemas.openxmlformats.org/presentationml/2006/main">
  <p:tag name="PA" val="v5.2.11"/>
</p:tagLst>
</file>

<file path=ppt/tags/tag480.xml><?xml version="1.0" encoding="utf-8"?>
<p:tagLst xmlns:a="http://schemas.openxmlformats.org/drawingml/2006/main" xmlns:r="http://schemas.openxmlformats.org/officeDocument/2006/relationships" xmlns:p="http://schemas.openxmlformats.org/presentationml/2006/main">
  <p:tag name="PA" val="v5.2.11"/>
</p:tagLst>
</file>

<file path=ppt/tags/tag481.xml><?xml version="1.0" encoding="utf-8"?>
<p:tagLst xmlns:a="http://schemas.openxmlformats.org/drawingml/2006/main" xmlns:r="http://schemas.openxmlformats.org/officeDocument/2006/relationships" xmlns:p="http://schemas.openxmlformats.org/presentationml/2006/main">
  <p:tag name="PA" val="v5.2.11"/>
</p:tagLst>
</file>

<file path=ppt/tags/tag482.xml><?xml version="1.0" encoding="utf-8"?>
<p:tagLst xmlns:a="http://schemas.openxmlformats.org/drawingml/2006/main" xmlns:r="http://schemas.openxmlformats.org/officeDocument/2006/relationships" xmlns:p="http://schemas.openxmlformats.org/presentationml/2006/main">
  <p:tag name="PA" val="v5.2.11"/>
</p:tagLst>
</file>

<file path=ppt/tags/tag483.xml><?xml version="1.0" encoding="utf-8"?>
<p:tagLst xmlns:a="http://schemas.openxmlformats.org/drawingml/2006/main" xmlns:r="http://schemas.openxmlformats.org/officeDocument/2006/relationships" xmlns:p="http://schemas.openxmlformats.org/presentationml/2006/main">
  <p:tag name="PA" val="v5.2.11"/>
</p:tagLst>
</file>

<file path=ppt/tags/tag484.xml><?xml version="1.0" encoding="utf-8"?>
<p:tagLst xmlns:a="http://schemas.openxmlformats.org/drawingml/2006/main" xmlns:r="http://schemas.openxmlformats.org/officeDocument/2006/relationships" xmlns:p="http://schemas.openxmlformats.org/presentationml/2006/main">
  <p:tag name="PA" val="v5.2.11"/>
</p:tagLst>
</file>

<file path=ppt/tags/tag485.xml><?xml version="1.0" encoding="utf-8"?>
<p:tagLst xmlns:a="http://schemas.openxmlformats.org/drawingml/2006/main" xmlns:r="http://schemas.openxmlformats.org/officeDocument/2006/relationships" xmlns:p="http://schemas.openxmlformats.org/presentationml/2006/main">
  <p:tag name="PA" val="v5.2.11"/>
</p:tagLst>
</file>

<file path=ppt/tags/tag486.xml><?xml version="1.0" encoding="utf-8"?>
<p:tagLst xmlns:a="http://schemas.openxmlformats.org/drawingml/2006/main" xmlns:r="http://schemas.openxmlformats.org/officeDocument/2006/relationships" xmlns:p="http://schemas.openxmlformats.org/presentationml/2006/main">
  <p:tag name="PA" val="v5.2.11"/>
</p:tagLst>
</file>

<file path=ppt/tags/tag487.xml><?xml version="1.0" encoding="utf-8"?>
<p:tagLst xmlns:a="http://schemas.openxmlformats.org/drawingml/2006/main" xmlns:r="http://schemas.openxmlformats.org/officeDocument/2006/relationships" xmlns:p="http://schemas.openxmlformats.org/presentationml/2006/main">
  <p:tag name="PA" val="v5.2.11"/>
</p:tagLst>
</file>

<file path=ppt/tags/tag488.xml><?xml version="1.0" encoding="utf-8"?>
<p:tagLst xmlns:a="http://schemas.openxmlformats.org/drawingml/2006/main" xmlns:r="http://schemas.openxmlformats.org/officeDocument/2006/relationships" xmlns:p="http://schemas.openxmlformats.org/presentationml/2006/main">
  <p:tag name="PA" val="v5.2.11"/>
</p:tagLst>
</file>

<file path=ppt/tags/tag489.xml><?xml version="1.0" encoding="utf-8"?>
<p:tagLst xmlns:a="http://schemas.openxmlformats.org/drawingml/2006/main" xmlns:r="http://schemas.openxmlformats.org/officeDocument/2006/relationships" xmlns:p="http://schemas.openxmlformats.org/presentationml/2006/main">
  <p:tag name="PA" val="v5.2.11"/>
</p:tagLst>
</file>

<file path=ppt/tags/tag49.xml><?xml version="1.0" encoding="utf-8"?>
<p:tagLst xmlns:a="http://schemas.openxmlformats.org/drawingml/2006/main" xmlns:r="http://schemas.openxmlformats.org/officeDocument/2006/relationships" xmlns:p="http://schemas.openxmlformats.org/presentationml/2006/main">
  <p:tag name="PA" val="v5.2.11"/>
</p:tagLst>
</file>

<file path=ppt/tags/tag490.xml><?xml version="1.0" encoding="utf-8"?>
<p:tagLst xmlns:a="http://schemas.openxmlformats.org/drawingml/2006/main" xmlns:r="http://schemas.openxmlformats.org/officeDocument/2006/relationships" xmlns:p="http://schemas.openxmlformats.org/presentationml/2006/main">
  <p:tag name="PA" val="v5.2.11"/>
</p:tagLst>
</file>

<file path=ppt/tags/tag491.xml><?xml version="1.0" encoding="utf-8"?>
<p:tagLst xmlns:a="http://schemas.openxmlformats.org/drawingml/2006/main" xmlns:r="http://schemas.openxmlformats.org/officeDocument/2006/relationships" xmlns:p="http://schemas.openxmlformats.org/presentationml/2006/main">
  <p:tag name="PA" val="v5.2.11"/>
</p:tagLst>
</file>

<file path=ppt/tags/tag492.xml><?xml version="1.0" encoding="utf-8"?>
<p:tagLst xmlns:a="http://schemas.openxmlformats.org/drawingml/2006/main" xmlns:r="http://schemas.openxmlformats.org/officeDocument/2006/relationships" xmlns:p="http://schemas.openxmlformats.org/presentationml/2006/main">
  <p:tag name="PA" val="v5.2.11"/>
</p:tagLst>
</file>

<file path=ppt/tags/tag493.xml><?xml version="1.0" encoding="utf-8"?>
<p:tagLst xmlns:a="http://schemas.openxmlformats.org/drawingml/2006/main" xmlns:r="http://schemas.openxmlformats.org/officeDocument/2006/relationships" xmlns:p="http://schemas.openxmlformats.org/presentationml/2006/main">
  <p:tag name="PA" val="v5.2.11"/>
</p:tagLst>
</file>

<file path=ppt/tags/tag494.xml><?xml version="1.0" encoding="utf-8"?>
<p:tagLst xmlns:a="http://schemas.openxmlformats.org/drawingml/2006/main" xmlns:r="http://schemas.openxmlformats.org/officeDocument/2006/relationships" xmlns:p="http://schemas.openxmlformats.org/presentationml/2006/main">
  <p:tag name="PA" val="v5.2.11"/>
</p:tagLst>
</file>

<file path=ppt/tags/tag495.xml><?xml version="1.0" encoding="utf-8"?>
<p:tagLst xmlns:a="http://schemas.openxmlformats.org/drawingml/2006/main" xmlns:r="http://schemas.openxmlformats.org/officeDocument/2006/relationships" xmlns:p="http://schemas.openxmlformats.org/presentationml/2006/main">
  <p:tag name="PA" val="v5.2.11"/>
</p:tagLst>
</file>

<file path=ppt/tags/tag496.xml><?xml version="1.0" encoding="utf-8"?>
<p:tagLst xmlns:a="http://schemas.openxmlformats.org/drawingml/2006/main" xmlns:r="http://schemas.openxmlformats.org/officeDocument/2006/relationships" xmlns:p="http://schemas.openxmlformats.org/presentationml/2006/main">
  <p:tag name="PA" val="v5.2.11"/>
</p:tagLst>
</file>

<file path=ppt/tags/tag497.xml><?xml version="1.0" encoding="utf-8"?>
<p:tagLst xmlns:a="http://schemas.openxmlformats.org/drawingml/2006/main" xmlns:r="http://schemas.openxmlformats.org/officeDocument/2006/relationships" xmlns:p="http://schemas.openxmlformats.org/presentationml/2006/main">
  <p:tag name="PA" val="v5.2.11"/>
</p:tagLst>
</file>

<file path=ppt/tags/tag498.xml><?xml version="1.0" encoding="utf-8"?>
<p:tagLst xmlns:a="http://schemas.openxmlformats.org/drawingml/2006/main" xmlns:r="http://schemas.openxmlformats.org/officeDocument/2006/relationships" xmlns:p="http://schemas.openxmlformats.org/presentationml/2006/main">
  <p:tag name="PA" val="v5.2.11"/>
</p:tagLst>
</file>

<file path=ppt/tags/tag499.xml><?xml version="1.0" encoding="utf-8"?>
<p:tagLst xmlns:a="http://schemas.openxmlformats.org/drawingml/2006/main" xmlns:r="http://schemas.openxmlformats.org/officeDocument/2006/relationships" xmlns:p="http://schemas.openxmlformats.org/presentationml/2006/main">
  <p:tag name="PA" val="v5.2.11"/>
</p:tagLst>
</file>

<file path=ppt/tags/tag5.xml><?xml version="1.0" encoding="utf-8"?>
<p:tagLst xmlns:a="http://schemas.openxmlformats.org/drawingml/2006/main" xmlns:r="http://schemas.openxmlformats.org/officeDocument/2006/relationships" xmlns:p="http://schemas.openxmlformats.org/presentationml/2006/main">
  <p:tag name="PA" val="v5.2.11"/>
</p:tagLst>
</file>

<file path=ppt/tags/tag50.xml><?xml version="1.0" encoding="utf-8"?>
<p:tagLst xmlns:a="http://schemas.openxmlformats.org/drawingml/2006/main" xmlns:r="http://schemas.openxmlformats.org/officeDocument/2006/relationships" xmlns:p="http://schemas.openxmlformats.org/presentationml/2006/main">
  <p:tag name="PA" val="v5.2.11"/>
</p:tagLst>
</file>

<file path=ppt/tags/tag500.xml><?xml version="1.0" encoding="utf-8"?>
<p:tagLst xmlns:a="http://schemas.openxmlformats.org/drawingml/2006/main" xmlns:r="http://schemas.openxmlformats.org/officeDocument/2006/relationships" xmlns:p="http://schemas.openxmlformats.org/presentationml/2006/main">
  <p:tag name="PA" val="v5.2.11"/>
</p:tagLst>
</file>

<file path=ppt/tags/tag501.xml><?xml version="1.0" encoding="utf-8"?>
<p:tagLst xmlns:a="http://schemas.openxmlformats.org/drawingml/2006/main" xmlns:r="http://schemas.openxmlformats.org/officeDocument/2006/relationships" xmlns:p="http://schemas.openxmlformats.org/presentationml/2006/main">
  <p:tag name="PA" val="v5.2.11"/>
</p:tagLst>
</file>

<file path=ppt/tags/tag502.xml><?xml version="1.0" encoding="utf-8"?>
<p:tagLst xmlns:a="http://schemas.openxmlformats.org/drawingml/2006/main" xmlns:r="http://schemas.openxmlformats.org/officeDocument/2006/relationships" xmlns:p="http://schemas.openxmlformats.org/presentationml/2006/main">
  <p:tag name="PA" val="v5.2.11"/>
</p:tagLst>
</file>

<file path=ppt/tags/tag503.xml><?xml version="1.0" encoding="utf-8"?>
<p:tagLst xmlns:a="http://schemas.openxmlformats.org/drawingml/2006/main" xmlns:r="http://schemas.openxmlformats.org/officeDocument/2006/relationships" xmlns:p="http://schemas.openxmlformats.org/presentationml/2006/main">
  <p:tag name="PA" val="v5.2.11"/>
</p:tagLst>
</file>

<file path=ppt/tags/tag504.xml><?xml version="1.0" encoding="utf-8"?>
<p:tagLst xmlns:a="http://schemas.openxmlformats.org/drawingml/2006/main" xmlns:r="http://schemas.openxmlformats.org/officeDocument/2006/relationships" xmlns:p="http://schemas.openxmlformats.org/presentationml/2006/main">
  <p:tag name="PA" val="v5.2.11"/>
</p:tagLst>
</file>

<file path=ppt/tags/tag505.xml><?xml version="1.0" encoding="utf-8"?>
<p:tagLst xmlns:a="http://schemas.openxmlformats.org/drawingml/2006/main" xmlns:r="http://schemas.openxmlformats.org/officeDocument/2006/relationships" xmlns:p="http://schemas.openxmlformats.org/presentationml/2006/main">
  <p:tag name="PA" val="v5.2.11"/>
</p:tagLst>
</file>

<file path=ppt/tags/tag506.xml><?xml version="1.0" encoding="utf-8"?>
<p:tagLst xmlns:a="http://schemas.openxmlformats.org/drawingml/2006/main" xmlns:r="http://schemas.openxmlformats.org/officeDocument/2006/relationships" xmlns:p="http://schemas.openxmlformats.org/presentationml/2006/main">
  <p:tag name="PA" val="v5.2.11"/>
</p:tagLst>
</file>

<file path=ppt/tags/tag507.xml><?xml version="1.0" encoding="utf-8"?>
<p:tagLst xmlns:a="http://schemas.openxmlformats.org/drawingml/2006/main" xmlns:r="http://schemas.openxmlformats.org/officeDocument/2006/relationships" xmlns:p="http://schemas.openxmlformats.org/presentationml/2006/main">
  <p:tag name="PA" val="v5.2.11"/>
</p:tagLst>
</file>

<file path=ppt/tags/tag508.xml><?xml version="1.0" encoding="utf-8"?>
<p:tagLst xmlns:a="http://schemas.openxmlformats.org/drawingml/2006/main" xmlns:r="http://schemas.openxmlformats.org/officeDocument/2006/relationships" xmlns:p="http://schemas.openxmlformats.org/presentationml/2006/main">
  <p:tag name="PA" val="v5.2.11"/>
</p:tagLst>
</file>

<file path=ppt/tags/tag509.xml><?xml version="1.0" encoding="utf-8"?>
<p:tagLst xmlns:a="http://schemas.openxmlformats.org/drawingml/2006/main" xmlns:r="http://schemas.openxmlformats.org/officeDocument/2006/relationships" xmlns:p="http://schemas.openxmlformats.org/presentationml/2006/main">
  <p:tag name="PA" val="v5.2.11"/>
</p:tagLst>
</file>

<file path=ppt/tags/tag51.xml><?xml version="1.0" encoding="utf-8"?>
<p:tagLst xmlns:a="http://schemas.openxmlformats.org/drawingml/2006/main" xmlns:r="http://schemas.openxmlformats.org/officeDocument/2006/relationships" xmlns:p="http://schemas.openxmlformats.org/presentationml/2006/main">
  <p:tag name="PA" val="v5.2.11"/>
</p:tagLst>
</file>

<file path=ppt/tags/tag510.xml><?xml version="1.0" encoding="utf-8"?>
<p:tagLst xmlns:a="http://schemas.openxmlformats.org/drawingml/2006/main" xmlns:r="http://schemas.openxmlformats.org/officeDocument/2006/relationships" xmlns:p="http://schemas.openxmlformats.org/presentationml/2006/main">
  <p:tag name="PA" val="v5.2.11"/>
</p:tagLst>
</file>

<file path=ppt/tags/tag511.xml><?xml version="1.0" encoding="utf-8"?>
<p:tagLst xmlns:a="http://schemas.openxmlformats.org/drawingml/2006/main" xmlns:r="http://schemas.openxmlformats.org/officeDocument/2006/relationships" xmlns:p="http://schemas.openxmlformats.org/presentationml/2006/main">
  <p:tag name="PA" val="v5.2.11"/>
</p:tagLst>
</file>

<file path=ppt/tags/tag512.xml><?xml version="1.0" encoding="utf-8"?>
<p:tagLst xmlns:a="http://schemas.openxmlformats.org/drawingml/2006/main" xmlns:r="http://schemas.openxmlformats.org/officeDocument/2006/relationships" xmlns:p="http://schemas.openxmlformats.org/presentationml/2006/main">
  <p:tag name="PA" val="v5.2.11"/>
</p:tagLst>
</file>

<file path=ppt/tags/tag513.xml><?xml version="1.0" encoding="utf-8"?>
<p:tagLst xmlns:a="http://schemas.openxmlformats.org/drawingml/2006/main" xmlns:r="http://schemas.openxmlformats.org/officeDocument/2006/relationships" xmlns:p="http://schemas.openxmlformats.org/presentationml/2006/main">
  <p:tag name="PA" val="v5.2.11"/>
</p:tagLst>
</file>

<file path=ppt/tags/tag514.xml><?xml version="1.0" encoding="utf-8"?>
<p:tagLst xmlns:a="http://schemas.openxmlformats.org/drawingml/2006/main" xmlns:r="http://schemas.openxmlformats.org/officeDocument/2006/relationships" xmlns:p="http://schemas.openxmlformats.org/presentationml/2006/main">
  <p:tag name="PA" val="v5.2.11"/>
</p:tagLst>
</file>

<file path=ppt/tags/tag515.xml><?xml version="1.0" encoding="utf-8"?>
<p:tagLst xmlns:a="http://schemas.openxmlformats.org/drawingml/2006/main" xmlns:r="http://schemas.openxmlformats.org/officeDocument/2006/relationships" xmlns:p="http://schemas.openxmlformats.org/presentationml/2006/main">
  <p:tag name="PA" val="v5.2.11"/>
</p:tagLst>
</file>

<file path=ppt/tags/tag516.xml><?xml version="1.0" encoding="utf-8"?>
<p:tagLst xmlns:a="http://schemas.openxmlformats.org/drawingml/2006/main" xmlns:r="http://schemas.openxmlformats.org/officeDocument/2006/relationships" xmlns:p="http://schemas.openxmlformats.org/presentationml/2006/main">
  <p:tag name="PA" val="v5.2.11"/>
</p:tagLst>
</file>

<file path=ppt/tags/tag517.xml><?xml version="1.0" encoding="utf-8"?>
<p:tagLst xmlns:a="http://schemas.openxmlformats.org/drawingml/2006/main" xmlns:r="http://schemas.openxmlformats.org/officeDocument/2006/relationships" xmlns:p="http://schemas.openxmlformats.org/presentationml/2006/main">
  <p:tag name="PA" val="v5.2.11"/>
</p:tagLst>
</file>

<file path=ppt/tags/tag518.xml><?xml version="1.0" encoding="utf-8"?>
<p:tagLst xmlns:a="http://schemas.openxmlformats.org/drawingml/2006/main" xmlns:r="http://schemas.openxmlformats.org/officeDocument/2006/relationships" xmlns:p="http://schemas.openxmlformats.org/presentationml/2006/main">
  <p:tag name="PA" val="v5.2.11"/>
</p:tagLst>
</file>

<file path=ppt/tags/tag519.xml><?xml version="1.0" encoding="utf-8"?>
<p:tagLst xmlns:a="http://schemas.openxmlformats.org/drawingml/2006/main" xmlns:r="http://schemas.openxmlformats.org/officeDocument/2006/relationships" xmlns:p="http://schemas.openxmlformats.org/presentationml/2006/main">
  <p:tag name="PA" val="v5.2.11"/>
</p:tagLst>
</file>

<file path=ppt/tags/tag52.xml><?xml version="1.0" encoding="utf-8"?>
<p:tagLst xmlns:a="http://schemas.openxmlformats.org/drawingml/2006/main" xmlns:r="http://schemas.openxmlformats.org/officeDocument/2006/relationships" xmlns:p="http://schemas.openxmlformats.org/presentationml/2006/main">
  <p:tag name="PA" val="v5.2.11"/>
</p:tagLst>
</file>

<file path=ppt/tags/tag520.xml><?xml version="1.0" encoding="utf-8"?>
<p:tagLst xmlns:a="http://schemas.openxmlformats.org/drawingml/2006/main" xmlns:r="http://schemas.openxmlformats.org/officeDocument/2006/relationships" xmlns:p="http://schemas.openxmlformats.org/presentationml/2006/main">
  <p:tag name="PA" val="v5.2.11"/>
</p:tagLst>
</file>

<file path=ppt/tags/tag521.xml><?xml version="1.0" encoding="utf-8"?>
<p:tagLst xmlns:a="http://schemas.openxmlformats.org/drawingml/2006/main" xmlns:r="http://schemas.openxmlformats.org/officeDocument/2006/relationships" xmlns:p="http://schemas.openxmlformats.org/presentationml/2006/main">
  <p:tag name="PA" val="v5.2.11"/>
</p:tagLst>
</file>

<file path=ppt/tags/tag522.xml><?xml version="1.0" encoding="utf-8"?>
<p:tagLst xmlns:a="http://schemas.openxmlformats.org/drawingml/2006/main" xmlns:r="http://schemas.openxmlformats.org/officeDocument/2006/relationships" xmlns:p="http://schemas.openxmlformats.org/presentationml/2006/main">
  <p:tag name="PA" val="v5.2.11"/>
</p:tagLst>
</file>

<file path=ppt/tags/tag523.xml><?xml version="1.0" encoding="utf-8"?>
<p:tagLst xmlns:a="http://schemas.openxmlformats.org/drawingml/2006/main" xmlns:r="http://schemas.openxmlformats.org/officeDocument/2006/relationships" xmlns:p="http://schemas.openxmlformats.org/presentationml/2006/main">
  <p:tag name="PA" val="v5.2.11"/>
</p:tagLst>
</file>

<file path=ppt/tags/tag524.xml><?xml version="1.0" encoding="utf-8"?>
<p:tagLst xmlns:a="http://schemas.openxmlformats.org/drawingml/2006/main" xmlns:r="http://schemas.openxmlformats.org/officeDocument/2006/relationships" xmlns:p="http://schemas.openxmlformats.org/presentationml/2006/main">
  <p:tag name="PA" val="v5.2.11"/>
</p:tagLst>
</file>

<file path=ppt/tags/tag525.xml><?xml version="1.0" encoding="utf-8"?>
<p:tagLst xmlns:a="http://schemas.openxmlformats.org/drawingml/2006/main" xmlns:r="http://schemas.openxmlformats.org/officeDocument/2006/relationships" xmlns:p="http://schemas.openxmlformats.org/presentationml/2006/main">
  <p:tag name="PA" val="v5.2.11"/>
</p:tagLst>
</file>

<file path=ppt/tags/tag526.xml><?xml version="1.0" encoding="utf-8"?>
<p:tagLst xmlns:a="http://schemas.openxmlformats.org/drawingml/2006/main" xmlns:r="http://schemas.openxmlformats.org/officeDocument/2006/relationships" xmlns:p="http://schemas.openxmlformats.org/presentationml/2006/main">
  <p:tag name="PA" val="v5.2.11"/>
</p:tagLst>
</file>

<file path=ppt/tags/tag527.xml><?xml version="1.0" encoding="utf-8"?>
<p:tagLst xmlns:a="http://schemas.openxmlformats.org/drawingml/2006/main" xmlns:r="http://schemas.openxmlformats.org/officeDocument/2006/relationships" xmlns:p="http://schemas.openxmlformats.org/presentationml/2006/main">
  <p:tag name="PA" val="v5.2.11"/>
</p:tagLst>
</file>

<file path=ppt/tags/tag528.xml><?xml version="1.0" encoding="utf-8"?>
<p:tagLst xmlns:a="http://schemas.openxmlformats.org/drawingml/2006/main" xmlns:r="http://schemas.openxmlformats.org/officeDocument/2006/relationships" xmlns:p="http://schemas.openxmlformats.org/presentationml/2006/main">
  <p:tag name="PA" val="v5.2.11"/>
</p:tagLst>
</file>

<file path=ppt/tags/tag529.xml><?xml version="1.0" encoding="utf-8"?>
<p:tagLst xmlns:a="http://schemas.openxmlformats.org/drawingml/2006/main" xmlns:r="http://schemas.openxmlformats.org/officeDocument/2006/relationships" xmlns:p="http://schemas.openxmlformats.org/presentationml/2006/main">
  <p:tag name="PA" val="v5.2.11"/>
</p:tagLst>
</file>

<file path=ppt/tags/tag53.xml><?xml version="1.0" encoding="utf-8"?>
<p:tagLst xmlns:a="http://schemas.openxmlformats.org/drawingml/2006/main" xmlns:r="http://schemas.openxmlformats.org/officeDocument/2006/relationships" xmlns:p="http://schemas.openxmlformats.org/presentationml/2006/main">
  <p:tag name="PA" val="v5.2.11"/>
</p:tagLst>
</file>

<file path=ppt/tags/tag530.xml><?xml version="1.0" encoding="utf-8"?>
<p:tagLst xmlns:a="http://schemas.openxmlformats.org/drawingml/2006/main" xmlns:r="http://schemas.openxmlformats.org/officeDocument/2006/relationships" xmlns:p="http://schemas.openxmlformats.org/presentationml/2006/main">
  <p:tag name="PA" val="v5.2.11"/>
</p:tagLst>
</file>

<file path=ppt/tags/tag531.xml><?xml version="1.0" encoding="utf-8"?>
<p:tagLst xmlns:a="http://schemas.openxmlformats.org/drawingml/2006/main" xmlns:r="http://schemas.openxmlformats.org/officeDocument/2006/relationships" xmlns:p="http://schemas.openxmlformats.org/presentationml/2006/main">
  <p:tag name="PA" val="v5.2.11"/>
</p:tagLst>
</file>

<file path=ppt/tags/tag532.xml><?xml version="1.0" encoding="utf-8"?>
<p:tagLst xmlns:a="http://schemas.openxmlformats.org/drawingml/2006/main" xmlns:r="http://schemas.openxmlformats.org/officeDocument/2006/relationships" xmlns:p="http://schemas.openxmlformats.org/presentationml/2006/main">
  <p:tag name="PA" val="v5.2.11"/>
</p:tagLst>
</file>

<file path=ppt/tags/tag533.xml><?xml version="1.0" encoding="utf-8"?>
<p:tagLst xmlns:a="http://schemas.openxmlformats.org/drawingml/2006/main" xmlns:r="http://schemas.openxmlformats.org/officeDocument/2006/relationships" xmlns:p="http://schemas.openxmlformats.org/presentationml/2006/main">
  <p:tag name="PA" val="v5.2.11"/>
</p:tagLst>
</file>

<file path=ppt/tags/tag534.xml><?xml version="1.0" encoding="utf-8"?>
<p:tagLst xmlns:a="http://schemas.openxmlformats.org/drawingml/2006/main" xmlns:r="http://schemas.openxmlformats.org/officeDocument/2006/relationships" xmlns:p="http://schemas.openxmlformats.org/presentationml/2006/main">
  <p:tag name="PA" val="v5.2.11"/>
</p:tagLst>
</file>

<file path=ppt/tags/tag535.xml><?xml version="1.0" encoding="utf-8"?>
<p:tagLst xmlns:a="http://schemas.openxmlformats.org/drawingml/2006/main" xmlns:r="http://schemas.openxmlformats.org/officeDocument/2006/relationships" xmlns:p="http://schemas.openxmlformats.org/presentationml/2006/main">
  <p:tag name="PA" val="v5.2.11"/>
</p:tagLst>
</file>

<file path=ppt/tags/tag536.xml><?xml version="1.0" encoding="utf-8"?>
<p:tagLst xmlns:a="http://schemas.openxmlformats.org/drawingml/2006/main" xmlns:r="http://schemas.openxmlformats.org/officeDocument/2006/relationships" xmlns:p="http://schemas.openxmlformats.org/presentationml/2006/main">
  <p:tag name="PA" val="v5.2.11"/>
</p:tagLst>
</file>

<file path=ppt/tags/tag537.xml><?xml version="1.0" encoding="utf-8"?>
<p:tagLst xmlns:a="http://schemas.openxmlformats.org/drawingml/2006/main" xmlns:r="http://schemas.openxmlformats.org/officeDocument/2006/relationships" xmlns:p="http://schemas.openxmlformats.org/presentationml/2006/main">
  <p:tag name="PA" val="v5.2.11"/>
</p:tagLst>
</file>

<file path=ppt/tags/tag538.xml><?xml version="1.0" encoding="utf-8"?>
<p:tagLst xmlns:a="http://schemas.openxmlformats.org/drawingml/2006/main" xmlns:r="http://schemas.openxmlformats.org/officeDocument/2006/relationships" xmlns:p="http://schemas.openxmlformats.org/presentationml/2006/main">
  <p:tag name="PA" val="v5.2.11"/>
</p:tagLst>
</file>

<file path=ppt/tags/tag539.xml><?xml version="1.0" encoding="utf-8"?>
<p:tagLst xmlns:a="http://schemas.openxmlformats.org/drawingml/2006/main" xmlns:r="http://schemas.openxmlformats.org/officeDocument/2006/relationships" xmlns:p="http://schemas.openxmlformats.org/presentationml/2006/main">
  <p:tag name="PA" val="v5.2.11"/>
</p:tagLst>
</file>

<file path=ppt/tags/tag54.xml><?xml version="1.0" encoding="utf-8"?>
<p:tagLst xmlns:a="http://schemas.openxmlformats.org/drawingml/2006/main" xmlns:r="http://schemas.openxmlformats.org/officeDocument/2006/relationships" xmlns:p="http://schemas.openxmlformats.org/presentationml/2006/main">
  <p:tag name="PA" val="v5.2.11"/>
</p:tagLst>
</file>

<file path=ppt/tags/tag540.xml><?xml version="1.0" encoding="utf-8"?>
<p:tagLst xmlns:a="http://schemas.openxmlformats.org/drawingml/2006/main" xmlns:r="http://schemas.openxmlformats.org/officeDocument/2006/relationships" xmlns:p="http://schemas.openxmlformats.org/presentationml/2006/main">
  <p:tag name="PA" val="v5.2.11"/>
</p:tagLst>
</file>

<file path=ppt/tags/tag541.xml><?xml version="1.0" encoding="utf-8"?>
<p:tagLst xmlns:a="http://schemas.openxmlformats.org/drawingml/2006/main" xmlns:r="http://schemas.openxmlformats.org/officeDocument/2006/relationships" xmlns:p="http://schemas.openxmlformats.org/presentationml/2006/main">
  <p:tag name="PA" val="v5.2.11"/>
</p:tagLst>
</file>

<file path=ppt/tags/tag542.xml><?xml version="1.0" encoding="utf-8"?>
<p:tagLst xmlns:a="http://schemas.openxmlformats.org/drawingml/2006/main" xmlns:r="http://schemas.openxmlformats.org/officeDocument/2006/relationships" xmlns:p="http://schemas.openxmlformats.org/presentationml/2006/main">
  <p:tag name="PA" val="v5.2.11"/>
</p:tagLst>
</file>

<file path=ppt/tags/tag543.xml><?xml version="1.0" encoding="utf-8"?>
<p:tagLst xmlns:a="http://schemas.openxmlformats.org/drawingml/2006/main" xmlns:r="http://schemas.openxmlformats.org/officeDocument/2006/relationships" xmlns:p="http://schemas.openxmlformats.org/presentationml/2006/main">
  <p:tag name="PA" val="v5.2.11"/>
</p:tagLst>
</file>

<file path=ppt/tags/tag544.xml><?xml version="1.0" encoding="utf-8"?>
<p:tagLst xmlns:a="http://schemas.openxmlformats.org/drawingml/2006/main" xmlns:r="http://schemas.openxmlformats.org/officeDocument/2006/relationships" xmlns:p="http://schemas.openxmlformats.org/presentationml/2006/main">
  <p:tag name="PA" val="v5.2.11"/>
</p:tagLst>
</file>

<file path=ppt/tags/tag545.xml><?xml version="1.0" encoding="utf-8"?>
<p:tagLst xmlns:a="http://schemas.openxmlformats.org/drawingml/2006/main" xmlns:r="http://schemas.openxmlformats.org/officeDocument/2006/relationships" xmlns:p="http://schemas.openxmlformats.org/presentationml/2006/main">
  <p:tag name="PA" val="v5.2.11"/>
</p:tagLst>
</file>

<file path=ppt/tags/tag546.xml><?xml version="1.0" encoding="utf-8"?>
<p:tagLst xmlns:a="http://schemas.openxmlformats.org/drawingml/2006/main" xmlns:r="http://schemas.openxmlformats.org/officeDocument/2006/relationships" xmlns:p="http://schemas.openxmlformats.org/presentationml/2006/main">
  <p:tag name="PA" val="v5.2.11"/>
</p:tagLst>
</file>

<file path=ppt/tags/tag547.xml><?xml version="1.0" encoding="utf-8"?>
<p:tagLst xmlns:a="http://schemas.openxmlformats.org/drawingml/2006/main" xmlns:r="http://schemas.openxmlformats.org/officeDocument/2006/relationships" xmlns:p="http://schemas.openxmlformats.org/presentationml/2006/main">
  <p:tag name="PA" val="v5.2.11"/>
</p:tagLst>
</file>

<file path=ppt/tags/tag548.xml><?xml version="1.0" encoding="utf-8"?>
<p:tagLst xmlns:a="http://schemas.openxmlformats.org/drawingml/2006/main" xmlns:r="http://schemas.openxmlformats.org/officeDocument/2006/relationships" xmlns:p="http://schemas.openxmlformats.org/presentationml/2006/main">
  <p:tag name="PA" val="v5.2.11"/>
</p:tagLst>
</file>

<file path=ppt/tags/tag549.xml><?xml version="1.0" encoding="utf-8"?>
<p:tagLst xmlns:a="http://schemas.openxmlformats.org/drawingml/2006/main" xmlns:r="http://schemas.openxmlformats.org/officeDocument/2006/relationships" xmlns:p="http://schemas.openxmlformats.org/presentationml/2006/main">
  <p:tag name="PA" val="v5.2.11"/>
</p:tagLst>
</file>

<file path=ppt/tags/tag55.xml><?xml version="1.0" encoding="utf-8"?>
<p:tagLst xmlns:a="http://schemas.openxmlformats.org/drawingml/2006/main" xmlns:r="http://schemas.openxmlformats.org/officeDocument/2006/relationships" xmlns:p="http://schemas.openxmlformats.org/presentationml/2006/main">
  <p:tag name="PA" val="v5.2.11"/>
</p:tagLst>
</file>

<file path=ppt/tags/tag550.xml><?xml version="1.0" encoding="utf-8"?>
<p:tagLst xmlns:a="http://schemas.openxmlformats.org/drawingml/2006/main" xmlns:r="http://schemas.openxmlformats.org/officeDocument/2006/relationships" xmlns:p="http://schemas.openxmlformats.org/presentationml/2006/main">
  <p:tag name="PA" val="v5.2.11"/>
</p:tagLst>
</file>

<file path=ppt/tags/tag551.xml><?xml version="1.0" encoding="utf-8"?>
<p:tagLst xmlns:a="http://schemas.openxmlformats.org/drawingml/2006/main" xmlns:r="http://schemas.openxmlformats.org/officeDocument/2006/relationships" xmlns:p="http://schemas.openxmlformats.org/presentationml/2006/main">
  <p:tag name="PA" val="v5.2.11"/>
</p:tagLst>
</file>

<file path=ppt/tags/tag552.xml><?xml version="1.0" encoding="utf-8"?>
<p:tagLst xmlns:a="http://schemas.openxmlformats.org/drawingml/2006/main" xmlns:r="http://schemas.openxmlformats.org/officeDocument/2006/relationships" xmlns:p="http://schemas.openxmlformats.org/presentationml/2006/main">
  <p:tag name="PA" val="v5.2.11"/>
</p:tagLst>
</file>

<file path=ppt/tags/tag553.xml><?xml version="1.0" encoding="utf-8"?>
<p:tagLst xmlns:a="http://schemas.openxmlformats.org/drawingml/2006/main" xmlns:r="http://schemas.openxmlformats.org/officeDocument/2006/relationships" xmlns:p="http://schemas.openxmlformats.org/presentationml/2006/main">
  <p:tag name="PA" val="v5.2.11"/>
</p:tagLst>
</file>

<file path=ppt/tags/tag554.xml><?xml version="1.0" encoding="utf-8"?>
<p:tagLst xmlns:a="http://schemas.openxmlformats.org/drawingml/2006/main" xmlns:r="http://schemas.openxmlformats.org/officeDocument/2006/relationships" xmlns:p="http://schemas.openxmlformats.org/presentationml/2006/main">
  <p:tag name="PA" val="v5.2.11"/>
</p:tagLst>
</file>

<file path=ppt/tags/tag555.xml><?xml version="1.0" encoding="utf-8"?>
<p:tagLst xmlns:a="http://schemas.openxmlformats.org/drawingml/2006/main" xmlns:r="http://schemas.openxmlformats.org/officeDocument/2006/relationships" xmlns:p="http://schemas.openxmlformats.org/presentationml/2006/main">
  <p:tag name="PA" val="v5.2.11"/>
</p:tagLst>
</file>

<file path=ppt/tags/tag556.xml><?xml version="1.0" encoding="utf-8"?>
<p:tagLst xmlns:a="http://schemas.openxmlformats.org/drawingml/2006/main" xmlns:r="http://schemas.openxmlformats.org/officeDocument/2006/relationships" xmlns:p="http://schemas.openxmlformats.org/presentationml/2006/main">
  <p:tag name="PA" val="v5.2.11"/>
</p:tagLst>
</file>

<file path=ppt/tags/tag557.xml><?xml version="1.0" encoding="utf-8"?>
<p:tagLst xmlns:a="http://schemas.openxmlformats.org/drawingml/2006/main" xmlns:r="http://schemas.openxmlformats.org/officeDocument/2006/relationships" xmlns:p="http://schemas.openxmlformats.org/presentationml/2006/main">
  <p:tag name="PA" val="v5.2.11"/>
</p:tagLst>
</file>

<file path=ppt/tags/tag558.xml><?xml version="1.0" encoding="utf-8"?>
<p:tagLst xmlns:a="http://schemas.openxmlformats.org/drawingml/2006/main" xmlns:r="http://schemas.openxmlformats.org/officeDocument/2006/relationships" xmlns:p="http://schemas.openxmlformats.org/presentationml/2006/main">
  <p:tag name="PA" val="v5.2.11"/>
</p:tagLst>
</file>

<file path=ppt/tags/tag559.xml><?xml version="1.0" encoding="utf-8"?>
<p:tagLst xmlns:a="http://schemas.openxmlformats.org/drawingml/2006/main" xmlns:r="http://schemas.openxmlformats.org/officeDocument/2006/relationships" xmlns:p="http://schemas.openxmlformats.org/presentationml/2006/main">
  <p:tag name="PA" val="v5.2.11"/>
</p:tagLst>
</file>

<file path=ppt/tags/tag56.xml><?xml version="1.0" encoding="utf-8"?>
<p:tagLst xmlns:a="http://schemas.openxmlformats.org/drawingml/2006/main" xmlns:r="http://schemas.openxmlformats.org/officeDocument/2006/relationships" xmlns:p="http://schemas.openxmlformats.org/presentationml/2006/main">
  <p:tag name="PA" val="v5.2.11"/>
</p:tagLst>
</file>

<file path=ppt/tags/tag560.xml><?xml version="1.0" encoding="utf-8"?>
<p:tagLst xmlns:a="http://schemas.openxmlformats.org/drawingml/2006/main" xmlns:r="http://schemas.openxmlformats.org/officeDocument/2006/relationships" xmlns:p="http://schemas.openxmlformats.org/presentationml/2006/main">
  <p:tag name="PA" val="v5.2.11"/>
</p:tagLst>
</file>

<file path=ppt/tags/tag561.xml><?xml version="1.0" encoding="utf-8"?>
<p:tagLst xmlns:a="http://schemas.openxmlformats.org/drawingml/2006/main" xmlns:r="http://schemas.openxmlformats.org/officeDocument/2006/relationships" xmlns:p="http://schemas.openxmlformats.org/presentationml/2006/main">
  <p:tag name="PA" val="v5.2.11"/>
</p:tagLst>
</file>

<file path=ppt/tags/tag562.xml><?xml version="1.0" encoding="utf-8"?>
<p:tagLst xmlns:a="http://schemas.openxmlformats.org/drawingml/2006/main" xmlns:r="http://schemas.openxmlformats.org/officeDocument/2006/relationships" xmlns:p="http://schemas.openxmlformats.org/presentationml/2006/main">
  <p:tag name="PA" val="v5.2.11"/>
</p:tagLst>
</file>

<file path=ppt/tags/tag563.xml><?xml version="1.0" encoding="utf-8"?>
<p:tagLst xmlns:a="http://schemas.openxmlformats.org/drawingml/2006/main" xmlns:r="http://schemas.openxmlformats.org/officeDocument/2006/relationships" xmlns:p="http://schemas.openxmlformats.org/presentationml/2006/main">
  <p:tag name="PA" val="v5.2.11"/>
</p:tagLst>
</file>

<file path=ppt/tags/tag564.xml><?xml version="1.0" encoding="utf-8"?>
<p:tagLst xmlns:a="http://schemas.openxmlformats.org/drawingml/2006/main" xmlns:r="http://schemas.openxmlformats.org/officeDocument/2006/relationships" xmlns:p="http://schemas.openxmlformats.org/presentationml/2006/main">
  <p:tag name="PA" val="v5.2.11"/>
</p:tagLst>
</file>

<file path=ppt/tags/tag565.xml><?xml version="1.0" encoding="utf-8"?>
<p:tagLst xmlns:a="http://schemas.openxmlformats.org/drawingml/2006/main" xmlns:r="http://schemas.openxmlformats.org/officeDocument/2006/relationships" xmlns:p="http://schemas.openxmlformats.org/presentationml/2006/main">
  <p:tag name="PA" val="v5.2.11"/>
</p:tagLst>
</file>

<file path=ppt/tags/tag566.xml><?xml version="1.0" encoding="utf-8"?>
<p:tagLst xmlns:a="http://schemas.openxmlformats.org/drawingml/2006/main" xmlns:r="http://schemas.openxmlformats.org/officeDocument/2006/relationships" xmlns:p="http://schemas.openxmlformats.org/presentationml/2006/main">
  <p:tag name="PA" val="v5.2.11"/>
</p:tagLst>
</file>

<file path=ppt/tags/tag567.xml><?xml version="1.0" encoding="utf-8"?>
<p:tagLst xmlns:a="http://schemas.openxmlformats.org/drawingml/2006/main" xmlns:r="http://schemas.openxmlformats.org/officeDocument/2006/relationships" xmlns:p="http://schemas.openxmlformats.org/presentationml/2006/main">
  <p:tag name="PA" val="v5.2.11"/>
</p:tagLst>
</file>

<file path=ppt/tags/tag568.xml><?xml version="1.0" encoding="utf-8"?>
<p:tagLst xmlns:a="http://schemas.openxmlformats.org/drawingml/2006/main" xmlns:r="http://schemas.openxmlformats.org/officeDocument/2006/relationships" xmlns:p="http://schemas.openxmlformats.org/presentationml/2006/main">
  <p:tag name="PA" val="v5.2.11"/>
</p:tagLst>
</file>

<file path=ppt/tags/tag569.xml><?xml version="1.0" encoding="utf-8"?>
<p:tagLst xmlns:a="http://schemas.openxmlformats.org/drawingml/2006/main" xmlns:r="http://schemas.openxmlformats.org/officeDocument/2006/relationships" xmlns:p="http://schemas.openxmlformats.org/presentationml/2006/main">
  <p:tag name="PA" val="v5.2.11"/>
</p:tagLst>
</file>

<file path=ppt/tags/tag57.xml><?xml version="1.0" encoding="utf-8"?>
<p:tagLst xmlns:a="http://schemas.openxmlformats.org/drawingml/2006/main" xmlns:r="http://schemas.openxmlformats.org/officeDocument/2006/relationships" xmlns:p="http://schemas.openxmlformats.org/presentationml/2006/main">
  <p:tag name="PA" val="v5.2.11"/>
</p:tagLst>
</file>

<file path=ppt/tags/tag570.xml><?xml version="1.0" encoding="utf-8"?>
<p:tagLst xmlns:a="http://schemas.openxmlformats.org/drawingml/2006/main" xmlns:r="http://schemas.openxmlformats.org/officeDocument/2006/relationships" xmlns:p="http://schemas.openxmlformats.org/presentationml/2006/main">
  <p:tag name="PA" val="v5.2.11"/>
</p:tagLst>
</file>

<file path=ppt/tags/tag571.xml><?xml version="1.0" encoding="utf-8"?>
<p:tagLst xmlns:a="http://schemas.openxmlformats.org/drawingml/2006/main" xmlns:r="http://schemas.openxmlformats.org/officeDocument/2006/relationships" xmlns:p="http://schemas.openxmlformats.org/presentationml/2006/main">
  <p:tag name="PA" val="v5.2.11"/>
</p:tagLst>
</file>

<file path=ppt/tags/tag572.xml><?xml version="1.0" encoding="utf-8"?>
<p:tagLst xmlns:a="http://schemas.openxmlformats.org/drawingml/2006/main" xmlns:r="http://schemas.openxmlformats.org/officeDocument/2006/relationships" xmlns:p="http://schemas.openxmlformats.org/presentationml/2006/main">
  <p:tag name="PA" val="v5.2.11"/>
</p:tagLst>
</file>

<file path=ppt/tags/tag573.xml><?xml version="1.0" encoding="utf-8"?>
<p:tagLst xmlns:a="http://schemas.openxmlformats.org/drawingml/2006/main" xmlns:r="http://schemas.openxmlformats.org/officeDocument/2006/relationships" xmlns:p="http://schemas.openxmlformats.org/presentationml/2006/main">
  <p:tag name="PA" val="v5.2.11"/>
</p:tagLst>
</file>

<file path=ppt/tags/tag574.xml><?xml version="1.0" encoding="utf-8"?>
<p:tagLst xmlns:a="http://schemas.openxmlformats.org/drawingml/2006/main" xmlns:r="http://schemas.openxmlformats.org/officeDocument/2006/relationships" xmlns:p="http://schemas.openxmlformats.org/presentationml/2006/main">
  <p:tag name="PA" val="v5.2.11"/>
</p:tagLst>
</file>

<file path=ppt/tags/tag575.xml><?xml version="1.0" encoding="utf-8"?>
<p:tagLst xmlns:a="http://schemas.openxmlformats.org/drawingml/2006/main" xmlns:r="http://schemas.openxmlformats.org/officeDocument/2006/relationships" xmlns:p="http://schemas.openxmlformats.org/presentationml/2006/main">
  <p:tag name="PA" val="v5.2.11"/>
</p:tagLst>
</file>

<file path=ppt/tags/tag576.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92"/>
  <p:tag name="RESOURCELIB_SHAPETYPE" val="4"/>
</p:tagLst>
</file>

<file path=ppt/tags/tag577.xml><?xml version="1.0" encoding="utf-8"?>
<p:tagLst xmlns:a="http://schemas.openxmlformats.org/drawingml/2006/main" xmlns:r="http://schemas.openxmlformats.org/officeDocument/2006/relationships" xmlns:p="http://schemas.openxmlformats.org/presentationml/2006/main">
  <p:tag name="PA" val="v5.2.11"/>
</p:tagLst>
</file>

<file path=ppt/tags/tag578.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92"/>
  <p:tag name="RESOURCELIB_SHAPETYPE" val="4"/>
</p:tagLst>
</file>

<file path=ppt/tags/tag579.xml><?xml version="1.0" encoding="utf-8"?>
<p:tagLst xmlns:a="http://schemas.openxmlformats.org/drawingml/2006/main" xmlns:r="http://schemas.openxmlformats.org/officeDocument/2006/relationships" xmlns:p="http://schemas.openxmlformats.org/presentationml/2006/main">
  <p:tag name="PA" val="v5.2.11"/>
</p:tagLst>
</file>

<file path=ppt/tags/tag58.xml><?xml version="1.0" encoding="utf-8"?>
<p:tagLst xmlns:a="http://schemas.openxmlformats.org/drawingml/2006/main" xmlns:r="http://schemas.openxmlformats.org/officeDocument/2006/relationships" xmlns:p="http://schemas.openxmlformats.org/presentationml/2006/main">
  <p:tag name="PA" val="v5.2.11"/>
</p:tagLst>
</file>

<file path=ppt/tags/tag580.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92"/>
  <p:tag name="RESOURCELIB_SHAPETYPE" val="4"/>
</p:tagLst>
</file>

<file path=ppt/tags/tag581.xml><?xml version="1.0" encoding="utf-8"?>
<p:tagLst xmlns:a="http://schemas.openxmlformats.org/drawingml/2006/main" xmlns:r="http://schemas.openxmlformats.org/officeDocument/2006/relationships" xmlns:p="http://schemas.openxmlformats.org/presentationml/2006/main">
  <p:tag name="PA" val="v5.2.11"/>
</p:tagLst>
</file>

<file path=ppt/tags/tag582.xml><?xml version="1.0" encoding="utf-8"?>
<p:tagLst xmlns:a="http://schemas.openxmlformats.org/drawingml/2006/main" xmlns:r="http://schemas.openxmlformats.org/officeDocument/2006/relationships" xmlns:p="http://schemas.openxmlformats.org/presentationml/2006/main">
  <p:tag name="PA" val="v5.2.11"/>
</p:tagLst>
</file>

<file path=ppt/tags/tag583.xml><?xml version="1.0" encoding="utf-8"?>
<p:tagLst xmlns:a="http://schemas.openxmlformats.org/drawingml/2006/main" xmlns:r="http://schemas.openxmlformats.org/officeDocument/2006/relationships" xmlns:p="http://schemas.openxmlformats.org/presentationml/2006/main">
  <p:tag name="PA" val="v5.2.11"/>
</p:tagLst>
</file>

<file path=ppt/tags/tag584.xml><?xml version="1.0" encoding="utf-8"?>
<p:tagLst xmlns:a="http://schemas.openxmlformats.org/drawingml/2006/main" xmlns:r="http://schemas.openxmlformats.org/officeDocument/2006/relationships" xmlns:p="http://schemas.openxmlformats.org/presentationml/2006/main">
  <p:tag name="PA" val="v5.2.11"/>
</p:tagLst>
</file>

<file path=ppt/tags/tag585.xml><?xml version="1.0" encoding="utf-8"?>
<p:tagLst xmlns:a="http://schemas.openxmlformats.org/drawingml/2006/main" xmlns:r="http://schemas.openxmlformats.org/officeDocument/2006/relationships" xmlns:p="http://schemas.openxmlformats.org/presentationml/2006/main">
  <p:tag name="PA" val="v5.2.11"/>
</p:tagLst>
</file>

<file path=ppt/tags/tag586.xml><?xml version="1.0" encoding="utf-8"?>
<p:tagLst xmlns:a="http://schemas.openxmlformats.org/drawingml/2006/main" xmlns:r="http://schemas.openxmlformats.org/officeDocument/2006/relationships" xmlns:p="http://schemas.openxmlformats.org/presentationml/2006/main">
  <p:tag name="PA" val="v5.2.11"/>
</p:tagLst>
</file>

<file path=ppt/tags/tag587.xml><?xml version="1.0" encoding="utf-8"?>
<p:tagLst xmlns:a="http://schemas.openxmlformats.org/drawingml/2006/main" xmlns:r="http://schemas.openxmlformats.org/officeDocument/2006/relationships" xmlns:p="http://schemas.openxmlformats.org/presentationml/2006/main">
  <p:tag name="PA" val="v5.2.11"/>
</p:tagLst>
</file>

<file path=ppt/tags/tag588.xml><?xml version="1.0" encoding="utf-8"?>
<p:tagLst xmlns:a="http://schemas.openxmlformats.org/drawingml/2006/main" xmlns:r="http://schemas.openxmlformats.org/officeDocument/2006/relationships" xmlns:p="http://schemas.openxmlformats.org/presentationml/2006/main">
  <p:tag name="PA" val="v5.2.11"/>
</p:tagLst>
</file>

<file path=ppt/tags/tag589.xml><?xml version="1.0" encoding="utf-8"?>
<p:tagLst xmlns:a="http://schemas.openxmlformats.org/drawingml/2006/main" xmlns:r="http://schemas.openxmlformats.org/officeDocument/2006/relationships" xmlns:p="http://schemas.openxmlformats.org/presentationml/2006/main">
  <p:tag name="PA" val="v5.2.11"/>
</p:tagLst>
</file>

<file path=ppt/tags/tag59.xml><?xml version="1.0" encoding="utf-8"?>
<p:tagLst xmlns:a="http://schemas.openxmlformats.org/drawingml/2006/main" xmlns:r="http://schemas.openxmlformats.org/officeDocument/2006/relationships" xmlns:p="http://schemas.openxmlformats.org/presentationml/2006/main">
  <p:tag name="PA" val="v5.2.11"/>
</p:tagLst>
</file>

<file path=ppt/tags/tag590.xml><?xml version="1.0" encoding="utf-8"?>
<p:tagLst xmlns:a="http://schemas.openxmlformats.org/drawingml/2006/main" xmlns:r="http://schemas.openxmlformats.org/officeDocument/2006/relationships" xmlns:p="http://schemas.openxmlformats.org/presentationml/2006/main">
  <p:tag name="PA" val="v5.2.11"/>
</p:tagLst>
</file>

<file path=ppt/tags/tag591.xml><?xml version="1.0" encoding="utf-8"?>
<p:tagLst xmlns:a="http://schemas.openxmlformats.org/drawingml/2006/main" xmlns:r="http://schemas.openxmlformats.org/officeDocument/2006/relationships" xmlns:p="http://schemas.openxmlformats.org/presentationml/2006/main">
  <p:tag name="PA" val="v5.2.11"/>
</p:tagLst>
</file>

<file path=ppt/tags/tag592.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92"/>
  <p:tag name="RESOURCELIB_SHAPETYPE" val="4"/>
</p:tagLst>
</file>

<file path=ppt/tags/tag593.xml><?xml version="1.0" encoding="utf-8"?>
<p:tagLst xmlns:a="http://schemas.openxmlformats.org/drawingml/2006/main" xmlns:r="http://schemas.openxmlformats.org/officeDocument/2006/relationships" xmlns:p="http://schemas.openxmlformats.org/presentationml/2006/main">
  <p:tag name="PA" val="v5.2.11"/>
</p:tagLst>
</file>

<file path=ppt/tags/tag594.xml><?xml version="1.0" encoding="utf-8"?>
<p:tagLst xmlns:a="http://schemas.openxmlformats.org/drawingml/2006/main" xmlns:r="http://schemas.openxmlformats.org/officeDocument/2006/relationships" xmlns:p="http://schemas.openxmlformats.org/presentationml/2006/main">
  <p:tag name="PA" val="v5.2.11"/>
</p:tagLst>
</file>

<file path=ppt/tags/tag595.xml><?xml version="1.0" encoding="utf-8"?>
<p:tagLst xmlns:a="http://schemas.openxmlformats.org/drawingml/2006/main" xmlns:r="http://schemas.openxmlformats.org/officeDocument/2006/relationships" xmlns:p="http://schemas.openxmlformats.org/presentationml/2006/main">
  <p:tag name="PA" val="v5.2.11"/>
</p:tagLst>
</file>

<file path=ppt/tags/tag596.xml><?xml version="1.0" encoding="utf-8"?>
<p:tagLst xmlns:a="http://schemas.openxmlformats.org/drawingml/2006/main" xmlns:r="http://schemas.openxmlformats.org/officeDocument/2006/relationships" xmlns:p="http://schemas.openxmlformats.org/presentationml/2006/main">
  <p:tag name="PA" val="v5.2.11"/>
</p:tagLst>
</file>

<file path=ppt/tags/tag597.xml><?xml version="1.0" encoding="utf-8"?>
<p:tagLst xmlns:a="http://schemas.openxmlformats.org/drawingml/2006/main" xmlns:r="http://schemas.openxmlformats.org/officeDocument/2006/relationships" xmlns:p="http://schemas.openxmlformats.org/presentationml/2006/main">
  <p:tag name="PA" val="v5.2.11"/>
</p:tagLst>
</file>

<file path=ppt/tags/tag598.xml><?xml version="1.0" encoding="utf-8"?>
<p:tagLst xmlns:a="http://schemas.openxmlformats.org/drawingml/2006/main" xmlns:r="http://schemas.openxmlformats.org/officeDocument/2006/relationships" xmlns:p="http://schemas.openxmlformats.org/presentationml/2006/main">
  <p:tag name="PA" val="v5.2.11"/>
</p:tagLst>
</file>

<file path=ppt/tags/tag599.xml><?xml version="1.0" encoding="utf-8"?>
<p:tagLst xmlns:a="http://schemas.openxmlformats.org/drawingml/2006/main" xmlns:r="http://schemas.openxmlformats.org/officeDocument/2006/relationships" xmlns:p="http://schemas.openxmlformats.org/presentationml/2006/main">
  <p:tag name="PA" val="v5.2.11"/>
</p:tagLst>
</file>

<file path=ppt/tags/tag6.xml><?xml version="1.0" encoding="utf-8"?>
<p:tagLst xmlns:a="http://schemas.openxmlformats.org/drawingml/2006/main" xmlns:r="http://schemas.openxmlformats.org/officeDocument/2006/relationships" xmlns:p="http://schemas.openxmlformats.org/presentationml/2006/main">
  <p:tag name="PA" val="v5.2.11"/>
</p:tagLst>
</file>

<file path=ppt/tags/tag60.xml><?xml version="1.0" encoding="utf-8"?>
<p:tagLst xmlns:a="http://schemas.openxmlformats.org/drawingml/2006/main" xmlns:r="http://schemas.openxmlformats.org/officeDocument/2006/relationships" xmlns:p="http://schemas.openxmlformats.org/presentationml/2006/main">
  <p:tag name="PA" val="v5.2.11"/>
</p:tagLst>
</file>

<file path=ppt/tags/tag600.xml><?xml version="1.0" encoding="utf-8"?>
<p:tagLst xmlns:a="http://schemas.openxmlformats.org/drawingml/2006/main" xmlns:r="http://schemas.openxmlformats.org/officeDocument/2006/relationships" xmlns:p="http://schemas.openxmlformats.org/presentationml/2006/main">
  <p:tag name="PA" val="v5.2.11"/>
</p:tagLst>
</file>

<file path=ppt/tags/tag601.xml><?xml version="1.0" encoding="utf-8"?>
<p:tagLst xmlns:a="http://schemas.openxmlformats.org/drawingml/2006/main" xmlns:r="http://schemas.openxmlformats.org/officeDocument/2006/relationships" xmlns:p="http://schemas.openxmlformats.org/presentationml/2006/main">
  <p:tag name="PA" val="v5.2.11"/>
</p:tagLst>
</file>

<file path=ppt/tags/tag602.xml><?xml version="1.0" encoding="utf-8"?>
<p:tagLst xmlns:a="http://schemas.openxmlformats.org/drawingml/2006/main" xmlns:r="http://schemas.openxmlformats.org/officeDocument/2006/relationships" xmlns:p="http://schemas.openxmlformats.org/presentationml/2006/main">
  <p:tag name="PA" val="v5.2.11"/>
</p:tagLst>
</file>

<file path=ppt/tags/tag603.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04.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05.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06.xml><?xml version="1.0" encoding="utf-8"?>
<p:tagLst xmlns:a="http://schemas.openxmlformats.org/drawingml/2006/main" xmlns:r="http://schemas.openxmlformats.org/officeDocument/2006/relationships" xmlns:p="http://schemas.openxmlformats.org/presentationml/2006/main">
  <p:tag name="PA" val="v5.2.11"/>
</p:tagLst>
</file>

<file path=ppt/tags/tag607.xml><?xml version="1.0" encoding="utf-8"?>
<p:tagLst xmlns:a="http://schemas.openxmlformats.org/drawingml/2006/main" xmlns:r="http://schemas.openxmlformats.org/officeDocument/2006/relationships" xmlns:p="http://schemas.openxmlformats.org/presentationml/2006/main">
  <p:tag name="PA" val="v5.2.11"/>
</p:tagLst>
</file>

<file path=ppt/tags/tag608.xml><?xml version="1.0" encoding="utf-8"?>
<p:tagLst xmlns:a="http://schemas.openxmlformats.org/drawingml/2006/main" xmlns:r="http://schemas.openxmlformats.org/officeDocument/2006/relationships" xmlns:p="http://schemas.openxmlformats.org/presentationml/2006/main">
  <p:tag name="PA" val="v5.2.11"/>
</p:tagLst>
</file>

<file path=ppt/tags/tag609.xml><?xml version="1.0" encoding="utf-8"?>
<p:tagLst xmlns:a="http://schemas.openxmlformats.org/drawingml/2006/main" xmlns:r="http://schemas.openxmlformats.org/officeDocument/2006/relationships" xmlns:p="http://schemas.openxmlformats.org/presentationml/2006/main">
  <p:tag name="PA" val="v5.2.11"/>
</p:tagLst>
</file>

<file path=ppt/tags/tag61.xml><?xml version="1.0" encoding="utf-8"?>
<p:tagLst xmlns:a="http://schemas.openxmlformats.org/drawingml/2006/main" xmlns:r="http://schemas.openxmlformats.org/officeDocument/2006/relationships" xmlns:p="http://schemas.openxmlformats.org/presentationml/2006/main">
  <p:tag name="PA" val="v5.2.11"/>
</p:tagLst>
</file>

<file path=ppt/tags/tag610.xml><?xml version="1.0" encoding="utf-8"?>
<p:tagLst xmlns:a="http://schemas.openxmlformats.org/drawingml/2006/main" xmlns:r="http://schemas.openxmlformats.org/officeDocument/2006/relationships" xmlns:p="http://schemas.openxmlformats.org/presentationml/2006/main">
  <p:tag name="PA" val="v5.2.11"/>
</p:tagLst>
</file>

<file path=ppt/tags/tag611.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12.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13.xml><?xml version="1.0" encoding="utf-8"?>
<p:tagLst xmlns:a="http://schemas.openxmlformats.org/drawingml/2006/main" xmlns:r="http://schemas.openxmlformats.org/officeDocument/2006/relationships" xmlns:p="http://schemas.openxmlformats.org/presentationml/2006/main">
  <p:tag name="PA" val="v5.2.11"/>
</p:tagLst>
</file>

<file path=ppt/tags/tag614.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15.xml><?xml version="1.0" encoding="utf-8"?>
<p:tagLst xmlns:a="http://schemas.openxmlformats.org/drawingml/2006/main" xmlns:r="http://schemas.openxmlformats.org/officeDocument/2006/relationships" xmlns:p="http://schemas.openxmlformats.org/presentationml/2006/main">
  <p:tag name="PA" val="v5.2.11"/>
</p:tagLst>
</file>

<file path=ppt/tags/tag616.xml><?xml version="1.0" encoding="utf-8"?>
<p:tagLst xmlns:a="http://schemas.openxmlformats.org/drawingml/2006/main" xmlns:r="http://schemas.openxmlformats.org/officeDocument/2006/relationships" xmlns:p="http://schemas.openxmlformats.org/presentationml/2006/main">
  <p:tag name="PA" val="v5.2.11"/>
</p:tagLst>
</file>

<file path=ppt/tags/tag617.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18.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19.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2.xml><?xml version="1.0" encoding="utf-8"?>
<p:tagLst xmlns:a="http://schemas.openxmlformats.org/drawingml/2006/main" xmlns:r="http://schemas.openxmlformats.org/officeDocument/2006/relationships" xmlns:p="http://schemas.openxmlformats.org/presentationml/2006/main">
  <p:tag name="PA" val="v5.2.11"/>
</p:tagLst>
</file>

<file path=ppt/tags/tag620.xml><?xml version="1.0" encoding="utf-8"?>
<p:tagLst xmlns:a="http://schemas.openxmlformats.org/drawingml/2006/main" xmlns:r="http://schemas.openxmlformats.org/officeDocument/2006/relationships" xmlns:p="http://schemas.openxmlformats.org/presentationml/2006/main">
  <p:tag name="ISLIDE.ICON" val="#371376;#135790;#179215;#391642;#401699;"/>
</p:tagLst>
</file>

<file path=ppt/tags/tag621.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92"/>
  <p:tag name="RESOURCELIB_SHAPETYPE" val="4"/>
</p:tagLst>
</file>

<file path=ppt/tags/tag622.xml><?xml version="1.0" encoding="utf-8"?>
<p:tagLst xmlns:a="http://schemas.openxmlformats.org/drawingml/2006/main" xmlns:r="http://schemas.openxmlformats.org/officeDocument/2006/relationships" xmlns:p="http://schemas.openxmlformats.org/presentationml/2006/main">
  <p:tag name="PA" val="v5.2.11"/>
</p:tagLst>
</file>

<file path=ppt/tags/tag623.xml><?xml version="1.0" encoding="utf-8"?>
<p:tagLst xmlns:a="http://schemas.openxmlformats.org/drawingml/2006/main" xmlns:r="http://schemas.openxmlformats.org/officeDocument/2006/relationships" xmlns:p="http://schemas.openxmlformats.org/presentationml/2006/main">
  <p:tag name="PA" val="v5.2.11"/>
</p:tagLst>
</file>

<file path=ppt/tags/tag624.xml><?xml version="1.0" encoding="utf-8"?>
<p:tagLst xmlns:a="http://schemas.openxmlformats.org/drawingml/2006/main" xmlns:r="http://schemas.openxmlformats.org/officeDocument/2006/relationships" xmlns:p="http://schemas.openxmlformats.org/presentationml/2006/main">
  <p:tag name="PA" val="v5.2.11"/>
</p:tagLst>
</file>

<file path=ppt/tags/tag625.xml><?xml version="1.0" encoding="utf-8"?>
<p:tagLst xmlns:a="http://schemas.openxmlformats.org/drawingml/2006/main" xmlns:r="http://schemas.openxmlformats.org/officeDocument/2006/relationships" xmlns:p="http://schemas.openxmlformats.org/presentationml/2006/main">
  <p:tag name="PA" val="v5.2.11"/>
</p:tagLst>
</file>

<file path=ppt/tags/tag626.xml><?xml version="1.0" encoding="utf-8"?>
<p:tagLst xmlns:a="http://schemas.openxmlformats.org/drawingml/2006/main" xmlns:r="http://schemas.openxmlformats.org/officeDocument/2006/relationships" xmlns:p="http://schemas.openxmlformats.org/presentationml/2006/main">
  <p:tag name="PA" val="v5.2.11"/>
</p:tagLst>
</file>

<file path=ppt/tags/tag627.xml><?xml version="1.0" encoding="utf-8"?>
<p:tagLst xmlns:a="http://schemas.openxmlformats.org/drawingml/2006/main" xmlns:r="http://schemas.openxmlformats.org/officeDocument/2006/relationships" xmlns:p="http://schemas.openxmlformats.org/presentationml/2006/main">
  <p:tag name="ISLIDE.ICON" val="#107521;#392016;#133217;#138002;"/>
  <p:tag name="ISLIDE.PICTURE" val="#316733;#317192;"/>
</p:tagLst>
</file>

<file path=ppt/tags/tag628.xml><?xml version="1.0" encoding="utf-8"?>
<p:tagLst xmlns:a="http://schemas.openxmlformats.org/drawingml/2006/main" xmlns:r="http://schemas.openxmlformats.org/officeDocument/2006/relationships" xmlns:p="http://schemas.openxmlformats.org/presentationml/2006/main">
  <p:tag name="PA" val="v5.2.11"/>
</p:tagLst>
</file>

<file path=ppt/tags/tag629.xml><?xml version="1.0" encoding="utf-8"?>
<p:tagLst xmlns:a="http://schemas.openxmlformats.org/drawingml/2006/main" xmlns:r="http://schemas.openxmlformats.org/officeDocument/2006/relationships" xmlns:p="http://schemas.openxmlformats.org/presentationml/2006/main">
  <p:tag name="PA" val="v5.2.11"/>
</p:tagLst>
</file>

<file path=ppt/tags/tag63.xml><?xml version="1.0" encoding="utf-8"?>
<p:tagLst xmlns:a="http://schemas.openxmlformats.org/drawingml/2006/main" xmlns:r="http://schemas.openxmlformats.org/officeDocument/2006/relationships" xmlns:p="http://schemas.openxmlformats.org/presentationml/2006/main">
  <p:tag name="PA" val="v5.2.11"/>
</p:tagLst>
</file>

<file path=ppt/tags/tag630.xml><?xml version="1.0" encoding="utf-8"?>
<p:tagLst xmlns:a="http://schemas.openxmlformats.org/drawingml/2006/main" xmlns:r="http://schemas.openxmlformats.org/officeDocument/2006/relationships" xmlns:p="http://schemas.openxmlformats.org/presentationml/2006/main">
  <p:tag name="PA" val="v5.2.11"/>
</p:tagLst>
</file>

<file path=ppt/tags/tag631.xml><?xml version="1.0" encoding="utf-8"?>
<p:tagLst xmlns:a="http://schemas.openxmlformats.org/drawingml/2006/main" xmlns:r="http://schemas.openxmlformats.org/officeDocument/2006/relationships" xmlns:p="http://schemas.openxmlformats.org/presentationml/2006/main">
  <p:tag name="PA" val="v5.2.11"/>
  <p:tag name="RESOURCELIBID_ANIM" val="450"/>
</p:tagLst>
</file>

<file path=ppt/tags/tag632.xml><?xml version="1.0" encoding="utf-8"?>
<p:tagLst xmlns:a="http://schemas.openxmlformats.org/drawingml/2006/main" xmlns:r="http://schemas.openxmlformats.org/officeDocument/2006/relationships" xmlns:p="http://schemas.openxmlformats.org/presentationml/2006/main">
  <p:tag name="PA" val="v5.2.11"/>
</p:tagLst>
</file>

<file path=ppt/tags/tag633.xml><?xml version="1.0" encoding="utf-8"?>
<p:tagLst xmlns:a="http://schemas.openxmlformats.org/drawingml/2006/main" xmlns:r="http://schemas.openxmlformats.org/officeDocument/2006/relationships" xmlns:p="http://schemas.openxmlformats.org/presentationml/2006/main">
  <p:tag name="PA" val="v5.2.11"/>
</p:tagLst>
</file>

<file path=ppt/tags/tag634.xml><?xml version="1.0" encoding="utf-8"?>
<p:tagLst xmlns:a="http://schemas.openxmlformats.org/drawingml/2006/main" xmlns:r="http://schemas.openxmlformats.org/officeDocument/2006/relationships" xmlns:p="http://schemas.openxmlformats.org/presentationml/2006/main">
  <p:tag name="PA" val="v5.2.11"/>
</p:tagLst>
</file>

<file path=ppt/tags/tag635.xml><?xml version="1.0" encoding="utf-8"?>
<p:tagLst xmlns:a="http://schemas.openxmlformats.org/drawingml/2006/main" xmlns:r="http://schemas.openxmlformats.org/officeDocument/2006/relationships" xmlns:p="http://schemas.openxmlformats.org/presentationml/2006/main">
  <p:tag name="PA" val="v5.2.11"/>
</p:tagLst>
</file>

<file path=ppt/tags/tag636.xml><?xml version="1.0" encoding="utf-8"?>
<p:tagLst xmlns:a="http://schemas.openxmlformats.org/drawingml/2006/main" xmlns:r="http://schemas.openxmlformats.org/officeDocument/2006/relationships" xmlns:p="http://schemas.openxmlformats.org/presentationml/2006/main">
  <p:tag name="PA" val="v5.2.11"/>
</p:tagLst>
</file>

<file path=ppt/tags/tag637.xml><?xml version="1.0" encoding="utf-8"?>
<p:tagLst xmlns:a="http://schemas.openxmlformats.org/drawingml/2006/main" xmlns:r="http://schemas.openxmlformats.org/officeDocument/2006/relationships" xmlns:p="http://schemas.openxmlformats.org/presentationml/2006/main">
  <p:tag name="PA" val="v5.2.11"/>
</p:tagLst>
</file>

<file path=ppt/tags/tag638.xml><?xml version="1.0" encoding="utf-8"?>
<p:tagLst xmlns:a="http://schemas.openxmlformats.org/drawingml/2006/main" xmlns:r="http://schemas.openxmlformats.org/officeDocument/2006/relationships" xmlns:p="http://schemas.openxmlformats.org/presentationml/2006/main">
  <p:tag name="PA" val="v5.2.11"/>
</p:tagLst>
</file>

<file path=ppt/tags/tag639.xml><?xml version="1.0" encoding="utf-8"?>
<p:tagLst xmlns:a="http://schemas.openxmlformats.org/drawingml/2006/main" xmlns:r="http://schemas.openxmlformats.org/officeDocument/2006/relationships" xmlns:p="http://schemas.openxmlformats.org/presentationml/2006/main">
  <p:tag name="PA" val="v5.2.11"/>
</p:tagLst>
</file>

<file path=ppt/tags/tag64.xml><?xml version="1.0" encoding="utf-8"?>
<p:tagLst xmlns:a="http://schemas.openxmlformats.org/drawingml/2006/main" xmlns:r="http://schemas.openxmlformats.org/officeDocument/2006/relationships" xmlns:p="http://schemas.openxmlformats.org/presentationml/2006/main">
  <p:tag name="PA" val="v5.2.11"/>
</p:tagLst>
</file>

<file path=ppt/tags/tag640.xml><?xml version="1.0" encoding="utf-8"?>
<p:tagLst xmlns:a="http://schemas.openxmlformats.org/drawingml/2006/main" xmlns:r="http://schemas.openxmlformats.org/officeDocument/2006/relationships" xmlns:p="http://schemas.openxmlformats.org/presentationml/2006/main">
  <p:tag name="PA" val="v5.2.11"/>
</p:tagLst>
</file>

<file path=ppt/tags/tag641.xml><?xml version="1.0" encoding="utf-8"?>
<p:tagLst xmlns:a="http://schemas.openxmlformats.org/drawingml/2006/main" xmlns:r="http://schemas.openxmlformats.org/officeDocument/2006/relationships" xmlns:p="http://schemas.openxmlformats.org/presentationml/2006/main">
  <p:tag name="PA" val="v5.2.11"/>
</p:tagLst>
</file>

<file path=ppt/tags/tag642.xml><?xml version="1.0" encoding="utf-8"?>
<p:tagLst xmlns:a="http://schemas.openxmlformats.org/drawingml/2006/main" xmlns:r="http://schemas.openxmlformats.org/officeDocument/2006/relationships" xmlns:p="http://schemas.openxmlformats.org/presentationml/2006/main">
  <p:tag name="PA" val="v5.2.11"/>
</p:tagLst>
</file>

<file path=ppt/tags/tag643.xml><?xml version="1.0" encoding="utf-8"?>
<p:tagLst xmlns:a="http://schemas.openxmlformats.org/drawingml/2006/main" xmlns:r="http://schemas.openxmlformats.org/officeDocument/2006/relationships" xmlns:p="http://schemas.openxmlformats.org/presentationml/2006/main">
  <p:tag name="PA" val="v5.2.11"/>
</p:tagLst>
</file>

<file path=ppt/tags/tag644.xml><?xml version="1.0" encoding="utf-8"?>
<p:tagLst xmlns:a="http://schemas.openxmlformats.org/drawingml/2006/main" xmlns:r="http://schemas.openxmlformats.org/officeDocument/2006/relationships" xmlns:p="http://schemas.openxmlformats.org/presentationml/2006/main">
  <p:tag name="PA" val="v5.2.11"/>
</p:tagLst>
</file>

<file path=ppt/tags/tag645.xml><?xml version="1.0" encoding="utf-8"?>
<p:tagLst xmlns:a="http://schemas.openxmlformats.org/drawingml/2006/main" xmlns:r="http://schemas.openxmlformats.org/officeDocument/2006/relationships" xmlns:p="http://schemas.openxmlformats.org/presentationml/2006/main">
  <p:tag name="PA" val="v5.2.11"/>
</p:tagLst>
</file>

<file path=ppt/tags/tag646.xml><?xml version="1.0" encoding="utf-8"?>
<p:tagLst xmlns:a="http://schemas.openxmlformats.org/drawingml/2006/main" xmlns:r="http://schemas.openxmlformats.org/officeDocument/2006/relationships" xmlns:p="http://schemas.openxmlformats.org/presentationml/2006/main">
  <p:tag name="PA" val="v5.2.11"/>
</p:tagLst>
</file>

<file path=ppt/tags/tag647.xml><?xml version="1.0" encoding="utf-8"?>
<p:tagLst xmlns:a="http://schemas.openxmlformats.org/drawingml/2006/main" xmlns:r="http://schemas.openxmlformats.org/officeDocument/2006/relationships" xmlns:p="http://schemas.openxmlformats.org/presentationml/2006/main">
  <p:tag name="PA" val="v5.2.11"/>
</p:tagLst>
</file>

<file path=ppt/tags/tag648.xml><?xml version="1.0" encoding="utf-8"?>
<p:tagLst xmlns:a="http://schemas.openxmlformats.org/drawingml/2006/main" xmlns:r="http://schemas.openxmlformats.org/officeDocument/2006/relationships" xmlns:p="http://schemas.openxmlformats.org/presentationml/2006/main">
  <p:tag name="PA" val="v5.2.11"/>
</p:tagLst>
</file>

<file path=ppt/tags/tag649.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5.xml><?xml version="1.0" encoding="utf-8"?>
<p:tagLst xmlns:a="http://schemas.openxmlformats.org/drawingml/2006/main" xmlns:r="http://schemas.openxmlformats.org/officeDocument/2006/relationships" xmlns:p="http://schemas.openxmlformats.org/presentationml/2006/main">
  <p:tag name="PA" val="v5.2.11"/>
</p:tagLst>
</file>

<file path=ppt/tags/tag650.xml><?xml version="1.0" encoding="utf-8"?>
<p:tagLst xmlns:a="http://schemas.openxmlformats.org/drawingml/2006/main" xmlns:r="http://schemas.openxmlformats.org/officeDocument/2006/relationships" xmlns:p="http://schemas.openxmlformats.org/presentationml/2006/main">
  <p:tag name="PA" val="v5.2.11"/>
</p:tagLst>
</file>

<file path=ppt/tags/tag651.xml><?xml version="1.0" encoding="utf-8"?>
<p:tagLst xmlns:a="http://schemas.openxmlformats.org/drawingml/2006/main" xmlns:r="http://schemas.openxmlformats.org/officeDocument/2006/relationships" xmlns:p="http://schemas.openxmlformats.org/presentationml/2006/main">
  <p:tag name="PA" val="v5.2.11"/>
</p:tagLst>
</file>

<file path=ppt/tags/tag652.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53.xml><?xml version="1.0" encoding="utf-8"?>
<p:tagLst xmlns:a="http://schemas.openxmlformats.org/drawingml/2006/main" xmlns:r="http://schemas.openxmlformats.org/officeDocument/2006/relationships" xmlns:p="http://schemas.openxmlformats.org/presentationml/2006/main">
  <p:tag name="PA" val="v5.2.11"/>
</p:tagLst>
</file>

<file path=ppt/tags/tag654.xml><?xml version="1.0" encoding="utf-8"?>
<p:tagLst xmlns:a="http://schemas.openxmlformats.org/drawingml/2006/main" xmlns:r="http://schemas.openxmlformats.org/officeDocument/2006/relationships" xmlns:p="http://schemas.openxmlformats.org/presentationml/2006/main">
  <p:tag name="PA" val="v5.2.11"/>
</p:tagLst>
</file>

<file path=ppt/tags/tag655.xml><?xml version="1.0" encoding="utf-8"?>
<p:tagLst xmlns:a="http://schemas.openxmlformats.org/drawingml/2006/main" xmlns:r="http://schemas.openxmlformats.org/officeDocument/2006/relationships" xmlns:p="http://schemas.openxmlformats.org/presentationml/2006/main">
  <p:tag name="PA" val="v5.2.11"/>
</p:tagLst>
</file>

<file path=ppt/tags/tag656.xml><?xml version="1.0" encoding="utf-8"?>
<p:tagLst xmlns:a="http://schemas.openxmlformats.org/drawingml/2006/main" xmlns:r="http://schemas.openxmlformats.org/officeDocument/2006/relationships" xmlns:p="http://schemas.openxmlformats.org/presentationml/2006/main">
  <p:tag name="ISLIDE.ICON" val="#169745;#95650;"/>
</p:tagLst>
</file>

<file path=ppt/tags/tag657.xml><?xml version="1.0" encoding="utf-8"?>
<p:tagLst xmlns:a="http://schemas.openxmlformats.org/drawingml/2006/main" xmlns:r="http://schemas.openxmlformats.org/officeDocument/2006/relationships" xmlns:p="http://schemas.openxmlformats.org/presentationml/2006/main">
  <p:tag name="PA" val="v5.2.11"/>
  <p:tag name="RESOURCELIBID_ANIM" val="450"/>
</p:tagLst>
</file>

<file path=ppt/tags/tag658.xml><?xml version="1.0" encoding="utf-8"?>
<p:tagLst xmlns:a="http://schemas.openxmlformats.org/drawingml/2006/main" xmlns:r="http://schemas.openxmlformats.org/officeDocument/2006/relationships" xmlns:p="http://schemas.openxmlformats.org/presentationml/2006/main">
  <p:tag name="PA" val="v5.2.11"/>
</p:tagLst>
</file>

<file path=ppt/tags/tag659.xml><?xml version="1.0" encoding="utf-8"?>
<p:tagLst xmlns:a="http://schemas.openxmlformats.org/drawingml/2006/main" xmlns:r="http://schemas.openxmlformats.org/officeDocument/2006/relationships" xmlns:p="http://schemas.openxmlformats.org/presentationml/2006/main">
  <p:tag name="PA" val="v5.2.11"/>
</p:tagLst>
</file>

<file path=ppt/tags/tag66.xml><?xml version="1.0" encoding="utf-8"?>
<p:tagLst xmlns:a="http://schemas.openxmlformats.org/drawingml/2006/main" xmlns:r="http://schemas.openxmlformats.org/officeDocument/2006/relationships" xmlns:p="http://schemas.openxmlformats.org/presentationml/2006/main">
  <p:tag name="PA" val="v5.2.11"/>
</p:tagLst>
</file>

<file path=ppt/tags/tag660.xml><?xml version="1.0" encoding="utf-8"?>
<p:tagLst xmlns:a="http://schemas.openxmlformats.org/drawingml/2006/main" xmlns:r="http://schemas.openxmlformats.org/officeDocument/2006/relationships" xmlns:p="http://schemas.openxmlformats.org/presentationml/2006/main">
  <p:tag name="PA" val="v5.2.11"/>
</p:tagLst>
</file>

<file path=ppt/tags/tag661.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62.xml><?xml version="1.0" encoding="utf-8"?>
<p:tagLst xmlns:a="http://schemas.openxmlformats.org/drawingml/2006/main" xmlns:r="http://schemas.openxmlformats.org/officeDocument/2006/relationships" xmlns:p="http://schemas.openxmlformats.org/presentationml/2006/main">
  <p:tag name="PA" val="v5.2.11"/>
</p:tagLst>
</file>

<file path=ppt/tags/tag663.xml><?xml version="1.0" encoding="utf-8"?>
<p:tagLst xmlns:a="http://schemas.openxmlformats.org/drawingml/2006/main" xmlns:r="http://schemas.openxmlformats.org/officeDocument/2006/relationships" xmlns:p="http://schemas.openxmlformats.org/presentationml/2006/main">
  <p:tag name="PA" val="v5.2.11"/>
</p:tagLst>
</file>

<file path=ppt/tags/tag664.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75"/>
  <p:tag name="RESOURCELIB_SHAPETYPE" val="4"/>
</p:tagLst>
</file>

<file path=ppt/tags/tag665.xml><?xml version="1.0" encoding="utf-8"?>
<p:tagLst xmlns:a="http://schemas.openxmlformats.org/drawingml/2006/main" xmlns:r="http://schemas.openxmlformats.org/officeDocument/2006/relationships" xmlns:p="http://schemas.openxmlformats.org/presentationml/2006/main">
  <p:tag name="PA" val="v5.2.11"/>
  <p:tag name="PAMAINTYPE" val="4"/>
  <p:tag name="PATYPE" val="140"/>
  <p:tag name="PASUBTYPE" val="286"/>
  <p:tag name="RESOURCELIBID_SHAPE" val="30892"/>
  <p:tag name="RESOURCELIB_SHAPETYPE" val="4"/>
</p:tagLst>
</file>

<file path=ppt/tags/tag666.xml><?xml version="1.0" encoding="utf-8"?>
<p:tagLst xmlns:a="http://schemas.openxmlformats.org/drawingml/2006/main" xmlns:r="http://schemas.openxmlformats.org/officeDocument/2006/relationships" xmlns:p="http://schemas.openxmlformats.org/presentationml/2006/main">
  <p:tag name="PA" val="v5.2.11"/>
</p:tagLst>
</file>

<file path=ppt/tags/tag667.xml><?xml version="1.0" encoding="utf-8"?>
<p:tagLst xmlns:a="http://schemas.openxmlformats.org/drawingml/2006/main" xmlns:r="http://schemas.openxmlformats.org/officeDocument/2006/relationships" xmlns:p="http://schemas.openxmlformats.org/presentationml/2006/main">
  <p:tag name="PA" val="v5.2.11"/>
</p:tagLst>
</file>

<file path=ppt/tags/tag668.xml><?xml version="1.0" encoding="utf-8"?>
<p:tagLst xmlns:a="http://schemas.openxmlformats.org/drawingml/2006/main" xmlns:r="http://schemas.openxmlformats.org/officeDocument/2006/relationships" xmlns:p="http://schemas.openxmlformats.org/presentationml/2006/main">
  <p:tag name="PA" val="v5.2.11"/>
</p:tagLst>
</file>

<file path=ppt/tags/tag669.xml><?xml version="1.0" encoding="utf-8"?>
<p:tagLst xmlns:a="http://schemas.openxmlformats.org/drawingml/2006/main" xmlns:r="http://schemas.openxmlformats.org/officeDocument/2006/relationships" xmlns:p="http://schemas.openxmlformats.org/presentationml/2006/main">
  <p:tag name="PA" val="v5.2.11"/>
</p:tagLst>
</file>

<file path=ppt/tags/tag67.xml><?xml version="1.0" encoding="utf-8"?>
<p:tagLst xmlns:a="http://schemas.openxmlformats.org/drawingml/2006/main" xmlns:r="http://schemas.openxmlformats.org/officeDocument/2006/relationships" xmlns:p="http://schemas.openxmlformats.org/presentationml/2006/main">
  <p:tag name="PA" val="v5.2.11"/>
</p:tagLst>
</file>

<file path=ppt/tags/tag670.xml><?xml version="1.0" encoding="utf-8"?>
<p:tagLst xmlns:a="http://schemas.openxmlformats.org/drawingml/2006/main" xmlns:r="http://schemas.openxmlformats.org/officeDocument/2006/relationships" xmlns:p="http://schemas.openxmlformats.org/presentationml/2006/main">
  <p:tag name="PA" val="v5.2.11"/>
</p:tagLst>
</file>

<file path=ppt/tags/tag671.xml><?xml version="1.0" encoding="utf-8"?>
<p:tagLst xmlns:a="http://schemas.openxmlformats.org/drawingml/2006/main" xmlns:r="http://schemas.openxmlformats.org/officeDocument/2006/relationships" xmlns:p="http://schemas.openxmlformats.org/presentationml/2006/main">
  <p:tag name="ISLIDE.ICON" val="#136297;#162930;#12157;#151354;"/>
</p:tagLst>
</file>

<file path=ppt/tags/tag672.xml><?xml version="1.0" encoding="utf-8"?>
<p:tagLst xmlns:a="http://schemas.openxmlformats.org/drawingml/2006/main" xmlns:r="http://schemas.openxmlformats.org/officeDocument/2006/relationships" xmlns:p="http://schemas.openxmlformats.org/presentationml/2006/main">
  <p:tag name="PA" val="v5.2.11"/>
</p:tagLst>
</file>

<file path=ppt/tags/tag673.xml><?xml version="1.0" encoding="utf-8"?>
<p:tagLst xmlns:a="http://schemas.openxmlformats.org/drawingml/2006/main" xmlns:r="http://schemas.openxmlformats.org/officeDocument/2006/relationships" xmlns:p="http://schemas.openxmlformats.org/presentationml/2006/main">
  <p:tag name="PA" val="v5.2.11"/>
</p:tagLst>
</file>

<file path=ppt/tags/tag674.xml><?xml version="1.0" encoding="utf-8"?>
<p:tagLst xmlns:a="http://schemas.openxmlformats.org/drawingml/2006/main" xmlns:r="http://schemas.openxmlformats.org/officeDocument/2006/relationships" xmlns:p="http://schemas.openxmlformats.org/presentationml/2006/main">
  <p:tag name="ISLIDE.VECTOR" val="#186236;"/>
</p:tagLst>
</file>

<file path=ppt/tags/tag675.xml><?xml version="1.0" encoding="utf-8"?>
<p:tagLst xmlns:a="http://schemas.openxmlformats.org/drawingml/2006/main" xmlns:r="http://schemas.openxmlformats.org/officeDocument/2006/relationships" xmlns:p="http://schemas.openxmlformats.org/presentationml/2006/main">
  <p:tag name="PA" val="v5.2.11"/>
</p:tagLst>
</file>

<file path=ppt/tags/tag676.xml><?xml version="1.0" encoding="utf-8"?>
<p:tagLst xmlns:a="http://schemas.openxmlformats.org/drawingml/2006/main" xmlns:r="http://schemas.openxmlformats.org/officeDocument/2006/relationships" xmlns:p="http://schemas.openxmlformats.org/presentationml/2006/main">
  <p:tag name="PA" val="v5.2.11"/>
</p:tagLst>
</file>

<file path=ppt/tags/tag677.xml><?xml version="1.0" encoding="utf-8"?>
<p:tagLst xmlns:a="http://schemas.openxmlformats.org/drawingml/2006/main" xmlns:r="http://schemas.openxmlformats.org/officeDocument/2006/relationships" xmlns:p="http://schemas.openxmlformats.org/presentationml/2006/main">
  <p:tag name="PA" val="v5.2.11"/>
</p:tagLst>
</file>

<file path=ppt/tags/tag678.xml><?xml version="1.0" encoding="utf-8"?>
<p:tagLst xmlns:a="http://schemas.openxmlformats.org/drawingml/2006/main" xmlns:r="http://schemas.openxmlformats.org/officeDocument/2006/relationships" xmlns:p="http://schemas.openxmlformats.org/presentationml/2006/main">
  <p:tag name="PA" val="v5.2.11"/>
</p:tagLst>
</file>

<file path=ppt/tags/tag679.xml><?xml version="1.0" encoding="utf-8"?>
<p:tagLst xmlns:a="http://schemas.openxmlformats.org/drawingml/2006/main" xmlns:r="http://schemas.openxmlformats.org/officeDocument/2006/relationships" xmlns:p="http://schemas.openxmlformats.org/presentationml/2006/main">
  <p:tag name="PA" val="v5.2.11"/>
</p:tagLst>
</file>

<file path=ppt/tags/tag68.xml><?xml version="1.0" encoding="utf-8"?>
<p:tagLst xmlns:a="http://schemas.openxmlformats.org/drawingml/2006/main" xmlns:r="http://schemas.openxmlformats.org/officeDocument/2006/relationships" xmlns:p="http://schemas.openxmlformats.org/presentationml/2006/main">
  <p:tag name="PA" val="v5.2.11"/>
</p:tagLst>
</file>

<file path=ppt/tags/tag680.xml><?xml version="1.0" encoding="utf-8"?>
<p:tagLst xmlns:a="http://schemas.openxmlformats.org/drawingml/2006/main" xmlns:r="http://schemas.openxmlformats.org/officeDocument/2006/relationships" xmlns:p="http://schemas.openxmlformats.org/presentationml/2006/main">
  <p:tag name="PA" val="v5.2.11"/>
</p:tagLst>
</file>

<file path=ppt/tags/tag681.xml><?xml version="1.0" encoding="utf-8"?>
<p:tagLst xmlns:a="http://schemas.openxmlformats.org/drawingml/2006/main" xmlns:r="http://schemas.openxmlformats.org/officeDocument/2006/relationships" xmlns:p="http://schemas.openxmlformats.org/presentationml/2006/main">
  <p:tag name="PA" val="v5.2.11"/>
</p:tagLst>
</file>

<file path=ppt/tags/tag682.xml><?xml version="1.0" encoding="utf-8"?>
<p:tagLst xmlns:a="http://schemas.openxmlformats.org/drawingml/2006/main" xmlns:r="http://schemas.openxmlformats.org/officeDocument/2006/relationships" xmlns:p="http://schemas.openxmlformats.org/presentationml/2006/main">
  <p:tag name="PA" val="v5.2.11"/>
</p:tagLst>
</file>

<file path=ppt/tags/tag683.xml><?xml version="1.0" encoding="utf-8"?>
<p:tagLst xmlns:a="http://schemas.openxmlformats.org/drawingml/2006/main" xmlns:r="http://schemas.openxmlformats.org/officeDocument/2006/relationships" xmlns:p="http://schemas.openxmlformats.org/presentationml/2006/main">
  <p:tag name="PA" val="v5.2.11"/>
</p:tagLst>
</file>

<file path=ppt/tags/tag684.xml><?xml version="1.0" encoding="utf-8"?>
<p:tagLst xmlns:a="http://schemas.openxmlformats.org/drawingml/2006/main" xmlns:r="http://schemas.openxmlformats.org/officeDocument/2006/relationships" xmlns:p="http://schemas.openxmlformats.org/presentationml/2006/main">
  <p:tag name="PA" val="v5.2.11"/>
</p:tagLst>
</file>

<file path=ppt/tags/tag685.xml><?xml version="1.0" encoding="utf-8"?>
<p:tagLst xmlns:a="http://schemas.openxmlformats.org/drawingml/2006/main" xmlns:r="http://schemas.openxmlformats.org/officeDocument/2006/relationships" xmlns:p="http://schemas.openxmlformats.org/presentationml/2006/main">
  <p:tag name="PA" val="v5.2.11"/>
</p:tagLst>
</file>

<file path=ppt/tags/tag686.xml><?xml version="1.0" encoding="utf-8"?>
<p:tagLst xmlns:a="http://schemas.openxmlformats.org/drawingml/2006/main" xmlns:r="http://schemas.openxmlformats.org/officeDocument/2006/relationships" xmlns:p="http://schemas.openxmlformats.org/presentationml/2006/main">
  <p:tag name="PA" val="v5.2.11"/>
</p:tagLst>
</file>

<file path=ppt/tags/tag687.xml><?xml version="1.0" encoding="utf-8"?>
<p:tagLst xmlns:a="http://schemas.openxmlformats.org/drawingml/2006/main" xmlns:r="http://schemas.openxmlformats.org/officeDocument/2006/relationships" xmlns:p="http://schemas.openxmlformats.org/presentationml/2006/main">
  <p:tag name="PA" val="v5.2.11"/>
</p:tagLst>
</file>

<file path=ppt/tags/tag688.xml><?xml version="1.0" encoding="utf-8"?>
<p:tagLst xmlns:a="http://schemas.openxmlformats.org/drawingml/2006/main" xmlns:r="http://schemas.openxmlformats.org/officeDocument/2006/relationships" xmlns:p="http://schemas.openxmlformats.org/presentationml/2006/main">
  <p:tag name="PA" val="v5.2.11"/>
</p:tagLst>
</file>

<file path=ppt/tags/tag689.xml><?xml version="1.0" encoding="utf-8"?>
<p:tagLst xmlns:a="http://schemas.openxmlformats.org/drawingml/2006/main" xmlns:r="http://schemas.openxmlformats.org/officeDocument/2006/relationships" xmlns:p="http://schemas.openxmlformats.org/presentationml/2006/main">
  <p:tag name="PA" val="v5.2.11"/>
</p:tagLst>
</file>

<file path=ppt/tags/tag69.xml><?xml version="1.0" encoding="utf-8"?>
<p:tagLst xmlns:a="http://schemas.openxmlformats.org/drawingml/2006/main" xmlns:r="http://schemas.openxmlformats.org/officeDocument/2006/relationships" xmlns:p="http://schemas.openxmlformats.org/presentationml/2006/main">
  <p:tag name="PA" val="v5.2.11"/>
</p:tagLst>
</file>

<file path=ppt/tags/tag690.xml><?xml version="1.0" encoding="utf-8"?>
<p:tagLst xmlns:a="http://schemas.openxmlformats.org/drawingml/2006/main" xmlns:r="http://schemas.openxmlformats.org/officeDocument/2006/relationships" xmlns:p="http://schemas.openxmlformats.org/presentationml/2006/main">
  <p:tag name="PA" val="v5.2.11"/>
</p:tagLst>
</file>

<file path=ppt/tags/tag691.xml><?xml version="1.0" encoding="utf-8"?>
<p:tagLst xmlns:a="http://schemas.openxmlformats.org/drawingml/2006/main" xmlns:r="http://schemas.openxmlformats.org/officeDocument/2006/relationships" xmlns:p="http://schemas.openxmlformats.org/presentationml/2006/main">
  <p:tag name="PA" val="v5.2.11"/>
</p:tagLst>
</file>

<file path=ppt/tags/tag692.xml><?xml version="1.0" encoding="utf-8"?>
<p:tagLst xmlns:a="http://schemas.openxmlformats.org/drawingml/2006/main" xmlns:r="http://schemas.openxmlformats.org/officeDocument/2006/relationships" xmlns:p="http://schemas.openxmlformats.org/presentationml/2006/main">
  <p:tag name="PA" val="v5.2.11"/>
</p:tagLst>
</file>

<file path=ppt/tags/tag693.xml><?xml version="1.0" encoding="utf-8"?>
<p:tagLst xmlns:a="http://schemas.openxmlformats.org/drawingml/2006/main" xmlns:r="http://schemas.openxmlformats.org/officeDocument/2006/relationships" xmlns:p="http://schemas.openxmlformats.org/presentationml/2006/main">
  <p:tag name="PA" val="v5.2.11"/>
</p:tagLst>
</file>

<file path=ppt/tags/tag694.xml><?xml version="1.0" encoding="utf-8"?>
<p:tagLst xmlns:a="http://schemas.openxmlformats.org/drawingml/2006/main" xmlns:r="http://schemas.openxmlformats.org/officeDocument/2006/relationships" xmlns:p="http://schemas.openxmlformats.org/presentationml/2006/main">
  <p:tag name="PA" val="v5.2.11"/>
</p:tagLst>
</file>

<file path=ppt/tags/tag695.xml><?xml version="1.0" encoding="utf-8"?>
<p:tagLst xmlns:a="http://schemas.openxmlformats.org/drawingml/2006/main" xmlns:r="http://schemas.openxmlformats.org/officeDocument/2006/relationships" xmlns:p="http://schemas.openxmlformats.org/presentationml/2006/main">
  <p:tag name="PA" val="v5.2.11"/>
</p:tagLst>
</file>

<file path=ppt/tags/tag696.xml><?xml version="1.0" encoding="utf-8"?>
<p:tagLst xmlns:a="http://schemas.openxmlformats.org/drawingml/2006/main" xmlns:r="http://schemas.openxmlformats.org/officeDocument/2006/relationships" xmlns:p="http://schemas.openxmlformats.org/presentationml/2006/main">
  <p:tag name="PA" val="v5.2.11"/>
</p:tagLst>
</file>

<file path=ppt/tags/tag697.xml><?xml version="1.0" encoding="utf-8"?>
<p:tagLst xmlns:a="http://schemas.openxmlformats.org/drawingml/2006/main" xmlns:r="http://schemas.openxmlformats.org/officeDocument/2006/relationships" xmlns:p="http://schemas.openxmlformats.org/presentationml/2006/main">
  <p:tag name="PA" val="v5.2.11"/>
</p:tagLst>
</file>

<file path=ppt/tags/tag698.xml><?xml version="1.0" encoding="utf-8"?>
<p:tagLst xmlns:a="http://schemas.openxmlformats.org/drawingml/2006/main" xmlns:r="http://schemas.openxmlformats.org/officeDocument/2006/relationships" xmlns:p="http://schemas.openxmlformats.org/presentationml/2006/main">
  <p:tag name="PA" val="v5.2.11"/>
</p:tagLst>
</file>

<file path=ppt/tags/tag699.xml><?xml version="1.0" encoding="utf-8"?>
<p:tagLst xmlns:a="http://schemas.openxmlformats.org/drawingml/2006/main" xmlns:r="http://schemas.openxmlformats.org/officeDocument/2006/relationships" xmlns:p="http://schemas.openxmlformats.org/presentationml/2006/main">
  <p:tag name="PA" val="v5.2.11"/>
</p:tagLst>
</file>

<file path=ppt/tags/tag7.xml><?xml version="1.0" encoding="utf-8"?>
<p:tagLst xmlns:a="http://schemas.openxmlformats.org/drawingml/2006/main" xmlns:r="http://schemas.openxmlformats.org/officeDocument/2006/relationships" xmlns:p="http://schemas.openxmlformats.org/presentationml/2006/main">
  <p:tag name="PA" val="v5.2.11"/>
</p:tagLst>
</file>

<file path=ppt/tags/tag70.xml><?xml version="1.0" encoding="utf-8"?>
<p:tagLst xmlns:a="http://schemas.openxmlformats.org/drawingml/2006/main" xmlns:r="http://schemas.openxmlformats.org/officeDocument/2006/relationships" xmlns:p="http://schemas.openxmlformats.org/presentationml/2006/main">
  <p:tag name="PA" val="v5.2.11"/>
</p:tagLst>
</file>

<file path=ppt/tags/tag700.xml><?xml version="1.0" encoding="utf-8"?>
<p:tagLst xmlns:a="http://schemas.openxmlformats.org/drawingml/2006/main" xmlns:r="http://schemas.openxmlformats.org/officeDocument/2006/relationships" xmlns:p="http://schemas.openxmlformats.org/presentationml/2006/main">
  <p:tag name="PA" val="v5.2.11"/>
</p:tagLst>
</file>

<file path=ppt/tags/tag701.xml><?xml version="1.0" encoding="utf-8"?>
<p:tagLst xmlns:a="http://schemas.openxmlformats.org/drawingml/2006/main" xmlns:r="http://schemas.openxmlformats.org/officeDocument/2006/relationships" xmlns:p="http://schemas.openxmlformats.org/presentationml/2006/main">
  <p:tag name="PA" val="v5.2.11"/>
</p:tagLst>
</file>

<file path=ppt/tags/tag702.xml><?xml version="1.0" encoding="utf-8"?>
<p:tagLst xmlns:a="http://schemas.openxmlformats.org/drawingml/2006/main" xmlns:r="http://schemas.openxmlformats.org/officeDocument/2006/relationships" xmlns:p="http://schemas.openxmlformats.org/presentationml/2006/main">
  <p:tag name="PA" val="v5.2.11"/>
</p:tagLst>
</file>

<file path=ppt/tags/tag703.xml><?xml version="1.0" encoding="utf-8"?>
<p:tagLst xmlns:a="http://schemas.openxmlformats.org/drawingml/2006/main" xmlns:r="http://schemas.openxmlformats.org/officeDocument/2006/relationships" xmlns:p="http://schemas.openxmlformats.org/presentationml/2006/main">
  <p:tag name="PA" val="v5.2.11"/>
</p:tagLst>
</file>

<file path=ppt/tags/tag704.xml><?xml version="1.0" encoding="utf-8"?>
<p:tagLst xmlns:a="http://schemas.openxmlformats.org/drawingml/2006/main" xmlns:r="http://schemas.openxmlformats.org/officeDocument/2006/relationships" xmlns:p="http://schemas.openxmlformats.org/presentationml/2006/main">
  <p:tag name="PA" val="v5.2.11"/>
</p:tagLst>
</file>

<file path=ppt/tags/tag705.xml><?xml version="1.0" encoding="utf-8"?>
<p:tagLst xmlns:a="http://schemas.openxmlformats.org/drawingml/2006/main" xmlns:r="http://schemas.openxmlformats.org/officeDocument/2006/relationships" xmlns:p="http://schemas.openxmlformats.org/presentationml/2006/main">
  <p:tag name="PA" val="v5.2.11"/>
</p:tagLst>
</file>

<file path=ppt/tags/tag706.xml><?xml version="1.0" encoding="utf-8"?>
<p:tagLst xmlns:a="http://schemas.openxmlformats.org/drawingml/2006/main" xmlns:r="http://schemas.openxmlformats.org/officeDocument/2006/relationships" xmlns:p="http://schemas.openxmlformats.org/presentationml/2006/main">
  <p:tag name="PA" val="v5.2.11"/>
</p:tagLst>
</file>

<file path=ppt/tags/tag707.xml><?xml version="1.0" encoding="utf-8"?>
<p:tagLst xmlns:a="http://schemas.openxmlformats.org/drawingml/2006/main" xmlns:r="http://schemas.openxmlformats.org/officeDocument/2006/relationships" xmlns:p="http://schemas.openxmlformats.org/presentationml/2006/main">
  <p:tag name="PA" val="v5.2.11"/>
</p:tagLst>
</file>

<file path=ppt/tags/tag708.xml><?xml version="1.0" encoding="utf-8"?>
<p:tagLst xmlns:a="http://schemas.openxmlformats.org/drawingml/2006/main" xmlns:r="http://schemas.openxmlformats.org/officeDocument/2006/relationships" xmlns:p="http://schemas.openxmlformats.org/presentationml/2006/main">
  <p:tag name="PA" val="v5.2.11"/>
</p:tagLst>
</file>

<file path=ppt/tags/tag709.xml><?xml version="1.0" encoding="utf-8"?>
<p:tagLst xmlns:a="http://schemas.openxmlformats.org/drawingml/2006/main" xmlns:r="http://schemas.openxmlformats.org/officeDocument/2006/relationships" xmlns:p="http://schemas.openxmlformats.org/presentationml/2006/main">
  <p:tag name="PA" val="v5.2.11"/>
</p:tagLst>
</file>

<file path=ppt/tags/tag71.xml><?xml version="1.0" encoding="utf-8"?>
<p:tagLst xmlns:a="http://schemas.openxmlformats.org/drawingml/2006/main" xmlns:r="http://schemas.openxmlformats.org/officeDocument/2006/relationships" xmlns:p="http://schemas.openxmlformats.org/presentationml/2006/main">
  <p:tag name="PA" val="v5.2.11"/>
</p:tagLst>
</file>

<file path=ppt/tags/tag710.xml><?xml version="1.0" encoding="utf-8"?>
<p:tagLst xmlns:a="http://schemas.openxmlformats.org/drawingml/2006/main" xmlns:r="http://schemas.openxmlformats.org/officeDocument/2006/relationships" xmlns:p="http://schemas.openxmlformats.org/presentationml/2006/main">
  <p:tag name="PA" val="v5.2.11"/>
</p:tagLst>
</file>

<file path=ppt/tags/tag711.xml><?xml version="1.0" encoding="utf-8"?>
<p:tagLst xmlns:a="http://schemas.openxmlformats.org/drawingml/2006/main" xmlns:r="http://schemas.openxmlformats.org/officeDocument/2006/relationships" xmlns:p="http://schemas.openxmlformats.org/presentationml/2006/main">
  <p:tag name="PA" val="v5.2.11"/>
</p:tagLst>
</file>

<file path=ppt/tags/tag712.xml><?xml version="1.0" encoding="utf-8"?>
<p:tagLst xmlns:a="http://schemas.openxmlformats.org/drawingml/2006/main" xmlns:r="http://schemas.openxmlformats.org/officeDocument/2006/relationships" xmlns:p="http://schemas.openxmlformats.org/presentationml/2006/main">
  <p:tag name="PA" val="v5.2.11"/>
</p:tagLst>
</file>

<file path=ppt/tags/tag713.xml><?xml version="1.0" encoding="utf-8"?>
<p:tagLst xmlns:a="http://schemas.openxmlformats.org/drawingml/2006/main" xmlns:r="http://schemas.openxmlformats.org/officeDocument/2006/relationships" xmlns:p="http://schemas.openxmlformats.org/presentationml/2006/main">
  <p:tag name="PA" val="v5.2.11"/>
</p:tagLst>
</file>

<file path=ppt/tags/tag714.xml><?xml version="1.0" encoding="utf-8"?>
<p:tagLst xmlns:a="http://schemas.openxmlformats.org/drawingml/2006/main" xmlns:r="http://schemas.openxmlformats.org/officeDocument/2006/relationships" xmlns:p="http://schemas.openxmlformats.org/presentationml/2006/main">
  <p:tag name="PA" val="v5.2.11"/>
</p:tagLst>
</file>

<file path=ppt/tags/tag715.xml><?xml version="1.0" encoding="utf-8"?>
<p:tagLst xmlns:a="http://schemas.openxmlformats.org/drawingml/2006/main" xmlns:r="http://schemas.openxmlformats.org/officeDocument/2006/relationships" xmlns:p="http://schemas.openxmlformats.org/presentationml/2006/main">
  <p:tag name="PA" val="v5.2.11"/>
</p:tagLst>
</file>

<file path=ppt/tags/tag716.xml><?xml version="1.0" encoding="utf-8"?>
<p:tagLst xmlns:a="http://schemas.openxmlformats.org/drawingml/2006/main" xmlns:r="http://schemas.openxmlformats.org/officeDocument/2006/relationships" xmlns:p="http://schemas.openxmlformats.org/presentationml/2006/main">
  <p:tag name="PA" val="v5.2.11"/>
</p:tagLst>
</file>

<file path=ppt/tags/tag717.xml><?xml version="1.0" encoding="utf-8"?>
<p:tagLst xmlns:a="http://schemas.openxmlformats.org/drawingml/2006/main" xmlns:r="http://schemas.openxmlformats.org/officeDocument/2006/relationships" xmlns:p="http://schemas.openxmlformats.org/presentationml/2006/main">
  <p:tag name="PA" val="v5.2.11"/>
</p:tagLst>
</file>

<file path=ppt/tags/tag718.xml><?xml version="1.0" encoding="utf-8"?>
<p:tagLst xmlns:a="http://schemas.openxmlformats.org/drawingml/2006/main" xmlns:r="http://schemas.openxmlformats.org/officeDocument/2006/relationships" xmlns:p="http://schemas.openxmlformats.org/presentationml/2006/main">
  <p:tag name="PA" val="v5.2.11"/>
</p:tagLst>
</file>

<file path=ppt/tags/tag719.xml><?xml version="1.0" encoding="utf-8"?>
<p:tagLst xmlns:a="http://schemas.openxmlformats.org/drawingml/2006/main" xmlns:r="http://schemas.openxmlformats.org/officeDocument/2006/relationships" xmlns:p="http://schemas.openxmlformats.org/presentationml/2006/main">
  <p:tag name="PA" val="v5.2.11"/>
</p:tagLst>
</file>

<file path=ppt/tags/tag72.xml><?xml version="1.0" encoding="utf-8"?>
<p:tagLst xmlns:a="http://schemas.openxmlformats.org/drawingml/2006/main" xmlns:r="http://schemas.openxmlformats.org/officeDocument/2006/relationships" xmlns:p="http://schemas.openxmlformats.org/presentationml/2006/main">
  <p:tag name="PA" val="v5.2.11"/>
</p:tagLst>
</file>

<file path=ppt/tags/tag720.xml><?xml version="1.0" encoding="utf-8"?>
<p:tagLst xmlns:a="http://schemas.openxmlformats.org/drawingml/2006/main" xmlns:r="http://schemas.openxmlformats.org/officeDocument/2006/relationships" xmlns:p="http://schemas.openxmlformats.org/presentationml/2006/main">
  <p:tag name="PA" val="v5.2.11"/>
</p:tagLst>
</file>

<file path=ppt/tags/tag721.xml><?xml version="1.0" encoding="utf-8"?>
<p:tagLst xmlns:a="http://schemas.openxmlformats.org/drawingml/2006/main" xmlns:r="http://schemas.openxmlformats.org/officeDocument/2006/relationships" xmlns:p="http://schemas.openxmlformats.org/presentationml/2006/main">
  <p:tag name="PA" val="v5.2.11"/>
</p:tagLst>
</file>

<file path=ppt/tags/tag722.xml><?xml version="1.0" encoding="utf-8"?>
<p:tagLst xmlns:a="http://schemas.openxmlformats.org/drawingml/2006/main" xmlns:r="http://schemas.openxmlformats.org/officeDocument/2006/relationships" xmlns:p="http://schemas.openxmlformats.org/presentationml/2006/main">
  <p:tag name="PA" val="v5.2.11"/>
</p:tagLst>
</file>

<file path=ppt/tags/tag723.xml><?xml version="1.0" encoding="utf-8"?>
<p:tagLst xmlns:a="http://schemas.openxmlformats.org/drawingml/2006/main" xmlns:r="http://schemas.openxmlformats.org/officeDocument/2006/relationships" xmlns:p="http://schemas.openxmlformats.org/presentationml/2006/main">
  <p:tag name="PA" val="v5.2.11"/>
</p:tagLst>
</file>

<file path=ppt/tags/tag724.xml><?xml version="1.0" encoding="utf-8"?>
<p:tagLst xmlns:a="http://schemas.openxmlformats.org/drawingml/2006/main" xmlns:r="http://schemas.openxmlformats.org/officeDocument/2006/relationships" xmlns:p="http://schemas.openxmlformats.org/presentationml/2006/main">
  <p:tag name="PA" val="v5.2.11"/>
</p:tagLst>
</file>

<file path=ppt/tags/tag725.xml><?xml version="1.0" encoding="utf-8"?>
<p:tagLst xmlns:a="http://schemas.openxmlformats.org/drawingml/2006/main" xmlns:r="http://schemas.openxmlformats.org/officeDocument/2006/relationships" xmlns:p="http://schemas.openxmlformats.org/presentationml/2006/main">
  <p:tag name="PA" val="v5.2.11"/>
</p:tagLst>
</file>

<file path=ppt/tags/tag726.xml><?xml version="1.0" encoding="utf-8"?>
<p:tagLst xmlns:a="http://schemas.openxmlformats.org/drawingml/2006/main" xmlns:r="http://schemas.openxmlformats.org/officeDocument/2006/relationships" xmlns:p="http://schemas.openxmlformats.org/presentationml/2006/main">
  <p:tag name="PA" val="v5.2.11"/>
</p:tagLst>
</file>

<file path=ppt/tags/tag727.xml><?xml version="1.0" encoding="utf-8"?>
<p:tagLst xmlns:a="http://schemas.openxmlformats.org/drawingml/2006/main" xmlns:r="http://schemas.openxmlformats.org/officeDocument/2006/relationships" xmlns:p="http://schemas.openxmlformats.org/presentationml/2006/main">
  <p:tag name="PA" val="v5.2.11"/>
</p:tagLst>
</file>

<file path=ppt/tags/tag728.xml><?xml version="1.0" encoding="utf-8"?>
<p:tagLst xmlns:a="http://schemas.openxmlformats.org/drawingml/2006/main" xmlns:r="http://schemas.openxmlformats.org/officeDocument/2006/relationships" xmlns:p="http://schemas.openxmlformats.org/presentationml/2006/main">
  <p:tag name="PA" val="v5.2.11"/>
</p:tagLst>
</file>

<file path=ppt/tags/tag729.xml><?xml version="1.0" encoding="utf-8"?>
<p:tagLst xmlns:a="http://schemas.openxmlformats.org/drawingml/2006/main" xmlns:r="http://schemas.openxmlformats.org/officeDocument/2006/relationships" xmlns:p="http://schemas.openxmlformats.org/presentationml/2006/main">
  <p:tag name="PA" val="v5.2.11"/>
</p:tagLst>
</file>

<file path=ppt/tags/tag73.xml><?xml version="1.0" encoding="utf-8"?>
<p:tagLst xmlns:a="http://schemas.openxmlformats.org/drawingml/2006/main" xmlns:r="http://schemas.openxmlformats.org/officeDocument/2006/relationships" xmlns:p="http://schemas.openxmlformats.org/presentationml/2006/main">
  <p:tag name="PA" val="v5.2.11"/>
</p:tagLst>
</file>

<file path=ppt/tags/tag730.xml><?xml version="1.0" encoding="utf-8"?>
<p:tagLst xmlns:a="http://schemas.openxmlformats.org/drawingml/2006/main" xmlns:r="http://schemas.openxmlformats.org/officeDocument/2006/relationships" xmlns:p="http://schemas.openxmlformats.org/presentationml/2006/main">
  <p:tag name="PA" val="v5.2.11"/>
</p:tagLst>
</file>

<file path=ppt/tags/tag731.xml><?xml version="1.0" encoding="utf-8"?>
<p:tagLst xmlns:a="http://schemas.openxmlformats.org/drawingml/2006/main" xmlns:r="http://schemas.openxmlformats.org/officeDocument/2006/relationships" xmlns:p="http://schemas.openxmlformats.org/presentationml/2006/main">
  <p:tag name="PA" val="v5.2.11"/>
</p:tagLst>
</file>

<file path=ppt/tags/tag732.xml><?xml version="1.0" encoding="utf-8"?>
<p:tagLst xmlns:a="http://schemas.openxmlformats.org/drawingml/2006/main" xmlns:r="http://schemas.openxmlformats.org/officeDocument/2006/relationships" xmlns:p="http://schemas.openxmlformats.org/presentationml/2006/main">
  <p:tag name="PA" val="v5.2.11"/>
</p:tagLst>
</file>

<file path=ppt/tags/tag733.xml><?xml version="1.0" encoding="utf-8"?>
<p:tagLst xmlns:a="http://schemas.openxmlformats.org/drawingml/2006/main" xmlns:r="http://schemas.openxmlformats.org/officeDocument/2006/relationships" xmlns:p="http://schemas.openxmlformats.org/presentationml/2006/main">
  <p:tag name="PA" val="v5.2.11"/>
</p:tagLst>
</file>

<file path=ppt/tags/tag734.xml><?xml version="1.0" encoding="utf-8"?>
<p:tagLst xmlns:a="http://schemas.openxmlformats.org/drawingml/2006/main" xmlns:r="http://schemas.openxmlformats.org/officeDocument/2006/relationships" xmlns:p="http://schemas.openxmlformats.org/presentationml/2006/main">
  <p:tag name="PA" val="v5.2.11"/>
</p:tagLst>
</file>

<file path=ppt/tags/tag735.xml><?xml version="1.0" encoding="utf-8"?>
<p:tagLst xmlns:a="http://schemas.openxmlformats.org/drawingml/2006/main" xmlns:r="http://schemas.openxmlformats.org/officeDocument/2006/relationships" xmlns:p="http://schemas.openxmlformats.org/presentationml/2006/main">
  <p:tag name="PA" val="v5.2.11"/>
</p:tagLst>
</file>

<file path=ppt/tags/tag736.xml><?xml version="1.0" encoding="utf-8"?>
<p:tagLst xmlns:a="http://schemas.openxmlformats.org/drawingml/2006/main" xmlns:r="http://schemas.openxmlformats.org/officeDocument/2006/relationships" xmlns:p="http://schemas.openxmlformats.org/presentationml/2006/main">
  <p:tag name="PA" val="v5.2.11"/>
</p:tagLst>
</file>

<file path=ppt/tags/tag737.xml><?xml version="1.0" encoding="utf-8"?>
<p:tagLst xmlns:a="http://schemas.openxmlformats.org/drawingml/2006/main" xmlns:r="http://schemas.openxmlformats.org/officeDocument/2006/relationships" xmlns:p="http://schemas.openxmlformats.org/presentationml/2006/main">
  <p:tag name="PA" val="v5.2.11"/>
</p:tagLst>
</file>

<file path=ppt/tags/tag738.xml><?xml version="1.0" encoding="utf-8"?>
<p:tagLst xmlns:a="http://schemas.openxmlformats.org/drawingml/2006/main" xmlns:r="http://schemas.openxmlformats.org/officeDocument/2006/relationships" xmlns:p="http://schemas.openxmlformats.org/presentationml/2006/main">
  <p:tag name="PA" val="v5.2.11"/>
</p:tagLst>
</file>

<file path=ppt/tags/tag739.xml><?xml version="1.0" encoding="utf-8"?>
<p:tagLst xmlns:a="http://schemas.openxmlformats.org/drawingml/2006/main" xmlns:r="http://schemas.openxmlformats.org/officeDocument/2006/relationships" xmlns:p="http://schemas.openxmlformats.org/presentationml/2006/main">
  <p:tag name="PA" val="v5.2.11"/>
</p:tagLst>
</file>

<file path=ppt/tags/tag74.xml><?xml version="1.0" encoding="utf-8"?>
<p:tagLst xmlns:a="http://schemas.openxmlformats.org/drawingml/2006/main" xmlns:r="http://schemas.openxmlformats.org/officeDocument/2006/relationships" xmlns:p="http://schemas.openxmlformats.org/presentationml/2006/main">
  <p:tag name="PA" val="v5.2.11"/>
</p:tagLst>
</file>

<file path=ppt/tags/tag740.xml><?xml version="1.0" encoding="utf-8"?>
<p:tagLst xmlns:a="http://schemas.openxmlformats.org/drawingml/2006/main" xmlns:r="http://schemas.openxmlformats.org/officeDocument/2006/relationships" xmlns:p="http://schemas.openxmlformats.org/presentationml/2006/main">
  <p:tag name="PA" val="v5.2.11"/>
</p:tagLst>
</file>

<file path=ppt/tags/tag741.xml><?xml version="1.0" encoding="utf-8"?>
<p:tagLst xmlns:a="http://schemas.openxmlformats.org/drawingml/2006/main" xmlns:r="http://schemas.openxmlformats.org/officeDocument/2006/relationships" xmlns:p="http://schemas.openxmlformats.org/presentationml/2006/main">
  <p:tag name="PA" val="v5.2.11"/>
</p:tagLst>
</file>

<file path=ppt/tags/tag742.xml><?xml version="1.0" encoding="utf-8"?>
<p:tagLst xmlns:a="http://schemas.openxmlformats.org/drawingml/2006/main" xmlns:r="http://schemas.openxmlformats.org/officeDocument/2006/relationships" xmlns:p="http://schemas.openxmlformats.org/presentationml/2006/main">
  <p:tag name="PA" val="v5.2.11"/>
</p:tagLst>
</file>

<file path=ppt/tags/tag743.xml><?xml version="1.0" encoding="utf-8"?>
<p:tagLst xmlns:a="http://schemas.openxmlformats.org/drawingml/2006/main" xmlns:r="http://schemas.openxmlformats.org/officeDocument/2006/relationships" xmlns:p="http://schemas.openxmlformats.org/presentationml/2006/main">
  <p:tag name="PA" val="v5.2.11"/>
</p:tagLst>
</file>

<file path=ppt/tags/tag744.xml><?xml version="1.0" encoding="utf-8"?>
<p:tagLst xmlns:a="http://schemas.openxmlformats.org/drawingml/2006/main" xmlns:r="http://schemas.openxmlformats.org/officeDocument/2006/relationships" xmlns:p="http://schemas.openxmlformats.org/presentationml/2006/main">
  <p:tag name="PA" val="v5.2.11"/>
</p:tagLst>
</file>

<file path=ppt/tags/tag745.xml><?xml version="1.0" encoding="utf-8"?>
<p:tagLst xmlns:a="http://schemas.openxmlformats.org/drawingml/2006/main" xmlns:r="http://schemas.openxmlformats.org/officeDocument/2006/relationships" xmlns:p="http://schemas.openxmlformats.org/presentationml/2006/main">
  <p:tag name="PA" val="v5.2.11"/>
</p:tagLst>
</file>

<file path=ppt/tags/tag746.xml><?xml version="1.0" encoding="utf-8"?>
<p:tagLst xmlns:a="http://schemas.openxmlformats.org/drawingml/2006/main" xmlns:r="http://schemas.openxmlformats.org/officeDocument/2006/relationships" xmlns:p="http://schemas.openxmlformats.org/presentationml/2006/main">
  <p:tag name="PA" val="v5.2.11"/>
</p:tagLst>
</file>

<file path=ppt/tags/tag747.xml><?xml version="1.0" encoding="utf-8"?>
<p:tagLst xmlns:a="http://schemas.openxmlformats.org/drawingml/2006/main" xmlns:r="http://schemas.openxmlformats.org/officeDocument/2006/relationships" xmlns:p="http://schemas.openxmlformats.org/presentationml/2006/main">
  <p:tag name="PA" val="v5.2.11"/>
</p:tagLst>
</file>

<file path=ppt/tags/tag748.xml><?xml version="1.0" encoding="utf-8"?>
<p:tagLst xmlns:a="http://schemas.openxmlformats.org/drawingml/2006/main" xmlns:r="http://schemas.openxmlformats.org/officeDocument/2006/relationships" xmlns:p="http://schemas.openxmlformats.org/presentationml/2006/main">
  <p:tag name="PA" val="v5.2.11"/>
</p:tagLst>
</file>

<file path=ppt/tags/tag749.xml><?xml version="1.0" encoding="utf-8"?>
<p:tagLst xmlns:a="http://schemas.openxmlformats.org/drawingml/2006/main" xmlns:r="http://schemas.openxmlformats.org/officeDocument/2006/relationships" xmlns:p="http://schemas.openxmlformats.org/presentationml/2006/main">
  <p:tag name="PA" val="v5.2.11"/>
</p:tagLst>
</file>

<file path=ppt/tags/tag75.xml><?xml version="1.0" encoding="utf-8"?>
<p:tagLst xmlns:a="http://schemas.openxmlformats.org/drawingml/2006/main" xmlns:r="http://schemas.openxmlformats.org/officeDocument/2006/relationships" xmlns:p="http://schemas.openxmlformats.org/presentationml/2006/main">
  <p:tag name="PA" val="v5.2.11"/>
</p:tagLst>
</file>

<file path=ppt/tags/tag750.xml><?xml version="1.0" encoding="utf-8"?>
<p:tagLst xmlns:a="http://schemas.openxmlformats.org/drawingml/2006/main" xmlns:r="http://schemas.openxmlformats.org/officeDocument/2006/relationships" xmlns:p="http://schemas.openxmlformats.org/presentationml/2006/main">
  <p:tag name="PA" val="v5.2.11"/>
</p:tagLst>
</file>

<file path=ppt/tags/tag751.xml><?xml version="1.0" encoding="utf-8"?>
<p:tagLst xmlns:a="http://schemas.openxmlformats.org/drawingml/2006/main" xmlns:r="http://schemas.openxmlformats.org/officeDocument/2006/relationships" xmlns:p="http://schemas.openxmlformats.org/presentationml/2006/main">
  <p:tag name="PA" val="v5.2.11"/>
</p:tagLst>
</file>

<file path=ppt/tags/tag752.xml><?xml version="1.0" encoding="utf-8"?>
<p:tagLst xmlns:a="http://schemas.openxmlformats.org/drawingml/2006/main" xmlns:r="http://schemas.openxmlformats.org/officeDocument/2006/relationships" xmlns:p="http://schemas.openxmlformats.org/presentationml/2006/main">
  <p:tag name="PA" val="v5.2.11"/>
</p:tagLst>
</file>

<file path=ppt/tags/tag753.xml><?xml version="1.0" encoding="utf-8"?>
<p:tagLst xmlns:a="http://schemas.openxmlformats.org/drawingml/2006/main" xmlns:r="http://schemas.openxmlformats.org/officeDocument/2006/relationships" xmlns:p="http://schemas.openxmlformats.org/presentationml/2006/main">
  <p:tag name="PA" val="v5.2.11"/>
</p:tagLst>
</file>

<file path=ppt/tags/tag754.xml><?xml version="1.0" encoding="utf-8"?>
<p:tagLst xmlns:a="http://schemas.openxmlformats.org/drawingml/2006/main" xmlns:r="http://schemas.openxmlformats.org/officeDocument/2006/relationships" xmlns:p="http://schemas.openxmlformats.org/presentationml/2006/main">
  <p:tag name="PA" val="v5.2.11"/>
</p:tagLst>
</file>

<file path=ppt/tags/tag755.xml><?xml version="1.0" encoding="utf-8"?>
<p:tagLst xmlns:a="http://schemas.openxmlformats.org/drawingml/2006/main" xmlns:r="http://schemas.openxmlformats.org/officeDocument/2006/relationships" xmlns:p="http://schemas.openxmlformats.org/presentationml/2006/main">
  <p:tag name="PA" val="v5.2.11"/>
</p:tagLst>
</file>

<file path=ppt/tags/tag756.xml><?xml version="1.0" encoding="utf-8"?>
<p:tagLst xmlns:a="http://schemas.openxmlformats.org/drawingml/2006/main" xmlns:r="http://schemas.openxmlformats.org/officeDocument/2006/relationships" xmlns:p="http://schemas.openxmlformats.org/presentationml/2006/main">
  <p:tag name="PA" val="v5.2.11"/>
</p:tagLst>
</file>

<file path=ppt/tags/tag757.xml><?xml version="1.0" encoding="utf-8"?>
<p:tagLst xmlns:a="http://schemas.openxmlformats.org/drawingml/2006/main" xmlns:r="http://schemas.openxmlformats.org/officeDocument/2006/relationships" xmlns:p="http://schemas.openxmlformats.org/presentationml/2006/main">
  <p:tag name="PA" val="v5.2.11"/>
</p:tagLst>
</file>

<file path=ppt/tags/tag758.xml><?xml version="1.0" encoding="utf-8"?>
<p:tagLst xmlns:a="http://schemas.openxmlformats.org/drawingml/2006/main" xmlns:r="http://schemas.openxmlformats.org/officeDocument/2006/relationships" xmlns:p="http://schemas.openxmlformats.org/presentationml/2006/main">
  <p:tag name="PA" val="v5.2.11"/>
</p:tagLst>
</file>

<file path=ppt/tags/tag759.xml><?xml version="1.0" encoding="utf-8"?>
<p:tagLst xmlns:a="http://schemas.openxmlformats.org/drawingml/2006/main" xmlns:r="http://schemas.openxmlformats.org/officeDocument/2006/relationships" xmlns:p="http://schemas.openxmlformats.org/presentationml/2006/main">
  <p:tag name="PA" val="v5.2.11"/>
</p:tagLst>
</file>

<file path=ppt/tags/tag76.xml><?xml version="1.0" encoding="utf-8"?>
<p:tagLst xmlns:a="http://schemas.openxmlformats.org/drawingml/2006/main" xmlns:r="http://schemas.openxmlformats.org/officeDocument/2006/relationships" xmlns:p="http://schemas.openxmlformats.org/presentationml/2006/main">
  <p:tag name="PA" val="v5.2.11"/>
</p:tagLst>
</file>

<file path=ppt/tags/tag760.xml><?xml version="1.0" encoding="utf-8"?>
<p:tagLst xmlns:a="http://schemas.openxmlformats.org/drawingml/2006/main" xmlns:r="http://schemas.openxmlformats.org/officeDocument/2006/relationships" xmlns:p="http://schemas.openxmlformats.org/presentationml/2006/main">
  <p:tag name="PA" val="v5.2.11"/>
</p:tagLst>
</file>

<file path=ppt/tags/tag761.xml><?xml version="1.0" encoding="utf-8"?>
<p:tagLst xmlns:a="http://schemas.openxmlformats.org/drawingml/2006/main" xmlns:r="http://schemas.openxmlformats.org/officeDocument/2006/relationships" xmlns:p="http://schemas.openxmlformats.org/presentationml/2006/main">
  <p:tag name="PA" val="v5.2.11"/>
</p:tagLst>
</file>

<file path=ppt/tags/tag762.xml><?xml version="1.0" encoding="utf-8"?>
<p:tagLst xmlns:a="http://schemas.openxmlformats.org/drawingml/2006/main" xmlns:r="http://schemas.openxmlformats.org/officeDocument/2006/relationships" xmlns:p="http://schemas.openxmlformats.org/presentationml/2006/main">
  <p:tag name="PA" val="v5.2.11"/>
</p:tagLst>
</file>

<file path=ppt/tags/tag763.xml><?xml version="1.0" encoding="utf-8"?>
<p:tagLst xmlns:a="http://schemas.openxmlformats.org/drawingml/2006/main" xmlns:r="http://schemas.openxmlformats.org/officeDocument/2006/relationships" xmlns:p="http://schemas.openxmlformats.org/presentationml/2006/main">
  <p:tag name="PA" val="v5.2.11"/>
</p:tagLst>
</file>

<file path=ppt/tags/tag764.xml><?xml version="1.0" encoding="utf-8"?>
<p:tagLst xmlns:a="http://schemas.openxmlformats.org/drawingml/2006/main" xmlns:r="http://schemas.openxmlformats.org/officeDocument/2006/relationships" xmlns:p="http://schemas.openxmlformats.org/presentationml/2006/main">
  <p:tag name="PA" val="v5.2.11"/>
</p:tagLst>
</file>

<file path=ppt/tags/tag765.xml><?xml version="1.0" encoding="utf-8"?>
<p:tagLst xmlns:a="http://schemas.openxmlformats.org/drawingml/2006/main" xmlns:r="http://schemas.openxmlformats.org/officeDocument/2006/relationships" xmlns:p="http://schemas.openxmlformats.org/presentationml/2006/main">
  <p:tag name="PA" val="v5.2.11"/>
</p:tagLst>
</file>

<file path=ppt/tags/tag766.xml><?xml version="1.0" encoding="utf-8"?>
<p:tagLst xmlns:a="http://schemas.openxmlformats.org/drawingml/2006/main" xmlns:r="http://schemas.openxmlformats.org/officeDocument/2006/relationships" xmlns:p="http://schemas.openxmlformats.org/presentationml/2006/main">
  <p:tag name="PA" val="v5.2.11"/>
</p:tagLst>
</file>

<file path=ppt/tags/tag767.xml><?xml version="1.0" encoding="utf-8"?>
<p:tagLst xmlns:a="http://schemas.openxmlformats.org/drawingml/2006/main" xmlns:r="http://schemas.openxmlformats.org/officeDocument/2006/relationships" xmlns:p="http://schemas.openxmlformats.org/presentationml/2006/main">
  <p:tag name="PA" val="v5.2.11"/>
</p:tagLst>
</file>

<file path=ppt/tags/tag768.xml><?xml version="1.0" encoding="utf-8"?>
<p:tagLst xmlns:a="http://schemas.openxmlformats.org/drawingml/2006/main" xmlns:r="http://schemas.openxmlformats.org/officeDocument/2006/relationships" xmlns:p="http://schemas.openxmlformats.org/presentationml/2006/main">
  <p:tag name="PA" val="v5.2.11"/>
</p:tagLst>
</file>

<file path=ppt/tags/tag769.xml><?xml version="1.0" encoding="utf-8"?>
<p:tagLst xmlns:a="http://schemas.openxmlformats.org/drawingml/2006/main" xmlns:r="http://schemas.openxmlformats.org/officeDocument/2006/relationships" xmlns:p="http://schemas.openxmlformats.org/presentationml/2006/main">
  <p:tag name="PA" val="v5.2.11"/>
</p:tagLst>
</file>

<file path=ppt/tags/tag77.xml><?xml version="1.0" encoding="utf-8"?>
<p:tagLst xmlns:a="http://schemas.openxmlformats.org/drawingml/2006/main" xmlns:r="http://schemas.openxmlformats.org/officeDocument/2006/relationships" xmlns:p="http://schemas.openxmlformats.org/presentationml/2006/main">
  <p:tag name="PA" val="v5.2.11"/>
</p:tagLst>
</file>

<file path=ppt/tags/tag770.xml><?xml version="1.0" encoding="utf-8"?>
<p:tagLst xmlns:a="http://schemas.openxmlformats.org/drawingml/2006/main" xmlns:r="http://schemas.openxmlformats.org/officeDocument/2006/relationships" xmlns:p="http://schemas.openxmlformats.org/presentationml/2006/main">
  <p:tag name="PA" val="v5.2.11"/>
</p:tagLst>
</file>

<file path=ppt/tags/tag771.xml><?xml version="1.0" encoding="utf-8"?>
<p:tagLst xmlns:a="http://schemas.openxmlformats.org/drawingml/2006/main" xmlns:r="http://schemas.openxmlformats.org/officeDocument/2006/relationships" xmlns:p="http://schemas.openxmlformats.org/presentationml/2006/main">
  <p:tag name="PA" val="v5.2.11"/>
</p:tagLst>
</file>

<file path=ppt/tags/tag772.xml><?xml version="1.0" encoding="utf-8"?>
<p:tagLst xmlns:a="http://schemas.openxmlformats.org/drawingml/2006/main" xmlns:r="http://schemas.openxmlformats.org/officeDocument/2006/relationships" xmlns:p="http://schemas.openxmlformats.org/presentationml/2006/main">
  <p:tag name="PA" val="v5.2.11"/>
</p:tagLst>
</file>

<file path=ppt/tags/tag773.xml><?xml version="1.0" encoding="utf-8"?>
<p:tagLst xmlns:a="http://schemas.openxmlformats.org/drawingml/2006/main" xmlns:r="http://schemas.openxmlformats.org/officeDocument/2006/relationships" xmlns:p="http://schemas.openxmlformats.org/presentationml/2006/main">
  <p:tag name="PA" val="v5.2.11"/>
</p:tagLst>
</file>

<file path=ppt/tags/tag774.xml><?xml version="1.0" encoding="utf-8"?>
<p:tagLst xmlns:a="http://schemas.openxmlformats.org/drawingml/2006/main" xmlns:r="http://schemas.openxmlformats.org/officeDocument/2006/relationships" xmlns:p="http://schemas.openxmlformats.org/presentationml/2006/main">
  <p:tag name="PA" val="v5.2.11"/>
</p:tagLst>
</file>

<file path=ppt/tags/tag775.xml><?xml version="1.0" encoding="utf-8"?>
<p:tagLst xmlns:a="http://schemas.openxmlformats.org/drawingml/2006/main" xmlns:r="http://schemas.openxmlformats.org/officeDocument/2006/relationships" xmlns:p="http://schemas.openxmlformats.org/presentationml/2006/main">
  <p:tag name="PA" val="v5.2.11"/>
</p:tagLst>
</file>

<file path=ppt/tags/tag776.xml><?xml version="1.0" encoding="utf-8"?>
<p:tagLst xmlns:a="http://schemas.openxmlformats.org/drawingml/2006/main" xmlns:r="http://schemas.openxmlformats.org/officeDocument/2006/relationships" xmlns:p="http://schemas.openxmlformats.org/presentationml/2006/main">
  <p:tag name="PA" val="v5.2.11"/>
</p:tagLst>
</file>

<file path=ppt/tags/tag777.xml><?xml version="1.0" encoding="utf-8"?>
<p:tagLst xmlns:a="http://schemas.openxmlformats.org/drawingml/2006/main" xmlns:r="http://schemas.openxmlformats.org/officeDocument/2006/relationships" xmlns:p="http://schemas.openxmlformats.org/presentationml/2006/main">
  <p:tag name="PA" val="v5.2.11"/>
</p:tagLst>
</file>

<file path=ppt/tags/tag778.xml><?xml version="1.0" encoding="utf-8"?>
<p:tagLst xmlns:a="http://schemas.openxmlformats.org/drawingml/2006/main" xmlns:r="http://schemas.openxmlformats.org/officeDocument/2006/relationships" xmlns:p="http://schemas.openxmlformats.org/presentationml/2006/main">
  <p:tag name="PA" val="v5.2.11"/>
</p:tagLst>
</file>

<file path=ppt/tags/tag779.xml><?xml version="1.0" encoding="utf-8"?>
<p:tagLst xmlns:a="http://schemas.openxmlformats.org/drawingml/2006/main" xmlns:r="http://schemas.openxmlformats.org/officeDocument/2006/relationships" xmlns:p="http://schemas.openxmlformats.org/presentationml/2006/main">
  <p:tag name="PA" val="v5.2.11"/>
</p:tagLst>
</file>

<file path=ppt/tags/tag78.xml><?xml version="1.0" encoding="utf-8"?>
<p:tagLst xmlns:a="http://schemas.openxmlformats.org/drawingml/2006/main" xmlns:r="http://schemas.openxmlformats.org/officeDocument/2006/relationships" xmlns:p="http://schemas.openxmlformats.org/presentationml/2006/main">
  <p:tag name="PA" val="v5.2.11"/>
</p:tagLst>
</file>

<file path=ppt/tags/tag780.xml><?xml version="1.0" encoding="utf-8"?>
<p:tagLst xmlns:a="http://schemas.openxmlformats.org/drawingml/2006/main" xmlns:r="http://schemas.openxmlformats.org/officeDocument/2006/relationships" xmlns:p="http://schemas.openxmlformats.org/presentationml/2006/main">
  <p:tag name="PA" val="v5.2.11"/>
</p:tagLst>
</file>

<file path=ppt/tags/tag781.xml><?xml version="1.0" encoding="utf-8"?>
<p:tagLst xmlns:a="http://schemas.openxmlformats.org/drawingml/2006/main" xmlns:r="http://schemas.openxmlformats.org/officeDocument/2006/relationships" xmlns:p="http://schemas.openxmlformats.org/presentationml/2006/main">
  <p:tag name="PA" val="v5.2.11"/>
</p:tagLst>
</file>

<file path=ppt/tags/tag782.xml><?xml version="1.0" encoding="utf-8"?>
<p:tagLst xmlns:a="http://schemas.openxmlformats.org/drawingml/2006/main" xmlns:r="http://schemas.openxmlformats.org/officeDocument/2006/relationships" xmlns:p="http://schemas.openxmlformats.org/presentationml/2006/main">
  <p:tag name="PA" val="v5.2.11"/>
</p:tagLst>
</file>

<file path=ppt/tags/tag783.xml><?xml version="1.0" encoding="utf-8"?>
<p:tagLst xmlns:a="http://schemas.openxmlformats.org/drawingml/2006/main" xmlns:r="http://schemas.openxmlformats.org/officeDocument/2006/relationships" xmlns:p="http://schemas.openxmlformats.org/presentationml/2006/main">
  <p:tag name="PA" val="v5.2.11"/>
</p:tagLst>
</file>

<file path=ppt/tags/tag784.xml><?xml version="1.0" encoding="utf-8"?>
<p:tagLst xmlns:a="http://schemas.openxmlformats.org/drawingml/2006/main" xmlns:r="http://schemas.openxmlformats.org/officeDocument/2006/relationships" xmlns:p="http://schemas.openxmlformats.org/presentationml/2006/main">
  <p:tag name="PA" val="v5.2.11"/>
</p:tagLst>
</file>

<file path=ppt/tags/tag785.xml><?xml version="1.0" encoding="utf-8"?>
<p:tagLst xmlns:a="http://schemas.openxmlformats.org/drawingml/2006/main" xmlns:r="http://schemas.openxmlformats.org/officeDocument/2006/relationships" xmlns:p="http://schemas.openxmlformats.org/presentationml/2006/main">
  <p:tag name="PA" val="v5.2.11"/>
</p:tagLst>
</file>

<file path=ppt/tags/tag786.xml><?xml version="1.0" encoding="utf-8"?>
<p:tagLst xmlns:a="http://schemas.openxmlformats.org/drawingml/2006/main" xmlns:r="http://schemas.openxmlformats.org/officeDocument/2006/relationships" xmlns:p="http://schemas.openxmlformats.org/presentationml/2006/main">
  <p:tag name="PA" val="v5.2.11"/>
</p:tagLst>
</file>

<file path=ppt/tags/tag787.xml><?xml version="1.0" encoding="utf-8"?>
<p:tagLst xmlns:a="http://schemas.openxmlformats.org/drawingml/2006/main" xmlns:r="http://schemas.openxmlformats.org/officeDocument/2006/relationships" xmlns:p="http://schemas.openxmlformats.org/presentationml/2006/main">
  <p:tag name="PA" val="v5.2.11"/>
</p:tagLst>
</file>

<file path=ppt/tags/tag788.xml><?xml version="1.0" encoding="utf-8"?>
<p:tagLst xmlns:a="http://schemas.openxmlformats.org/drawingml/2006/main" xmlns:r="http://schemas.openxmlformats.org/officeDocument/2006/relationships" xmlns:p="http://schemas.openxmlformats.org/presentationml/2006/main">
  <p:tag name="PA" val="v5.2.11"/>
</p:tagLst>
</file>

<file path=ppt/tags/tag789.xml><?xml version="1.0" encoding="utf-8"?>
<p:tagLst xmlns:a="http://schemas.openxmlformats.org/drawingml/2006/main" xmlns:r="http://schemas.openxmlformats.org/officeDocument/2006/relationships" xmlns:p="http://schemas.openxmlformats.org/presentationml/2006/main">
  <p:tag name="PA" val="v5.2.11"/>
</p:tagLst>
</file>

<file path=ppt/tags/tag79.xml><?xml version="1.0" encoding="utf-8"?>
<p:tagLst xmlns:a="http://schemas.openxmlformats.org/drawingml/2006/main" xmlns:r="http://schemas.openxmlformats.org/officeDocument/2006/relationships" xmlns:p="http://schemas.openxmlformats.org/presentationml/2006/main">
  <p:tag name="PA" val="v5.2.11"/>
</p:tagLst>
</file>

<file path=ppt/tags/tag790.xml><?xml version="1.0" encoding="utf-8"?>
<p:tagLst xmlns:a="http://schemas.openxmlformats.org/drawingml/2006/main" xmlns:r="http://schemas.openxmlformats.org/officeDocument/2006/relationships" xmlns:p="http://schemas.openxmlformats.org/presentationml/2006/main">
  <p:tag name="PA" val="v5.2.11"/>
</p:tagLst>
</file>

<file path=ppt/tags/tag791.xml><?xml version="1.0" encoding="utf-8"?>
<p:tagLst xmlns:a="http://schemas.openxmlformats.org/drawingml/2006/main" xmlns:r="http://schemas.openxmlformats.org/officeDocument/2006/relationships" xmlns:p="http://schemas.openxmlformats.org/presentationml/2006/main">
  <p:tag name="PA" val="v5.2.11"/>
</p:tagLst>
</file>

<file path=ppt/tags/tag792.xml><?xml version="1.0" encoding="utf-8"?>
<p:tagLst xmlns:a="http://schemas.openxmlformats.org/drawingml/2006/main" xmlns:r="http://schemas.openxmlformats.org/officeDocument/2006/relationships" xmlns:p="http://schemas.openxmlformats.org/presentationml/2006/main">
  <p:tag name="PA" val="v5.2.11"/>
</p:tagLst>
</file>

<file path=ppt/tags/tag793.xml><?xml version="1.0" encoding="utf-8"?>
<p:tagLst xmlns:a="http://schemas.openxmlformats.org/drawingml/2006/main" xmlns:r="http://schemas.openxmlformats.org/officeDocument/2006/relationships" xmlns:p="http://schemas.openxmlformats.org/presentationml/2006/main">
  <p:tag name="PA" val="v5.2.11"/>
</p:tagLst>
</file>

<file path=ppt/tags/tag794.xml><?xml version="1.0" encoding="utf-8"?>
<p:tagLst xmlns:a="http://schemas.openxmlformats.org/drawingml/2006/main" xmlns:r="http://schemas.openxmlformats.org/officeDocument/2006/relationships" xmlns:p="http://schemas.openxmlformats.org/presentationml/2006/main">
  <p:tag name="PA" val="v5.2.11"/>
</p:tagLst>
</file>

<file path=ppt/tags/tag795.xml><?xml version="1.0" encoding="utf-8"?>
<p:tagLst xmlns:a="http://schemas.openxmlformats.org/drawingml/2006/main" xmlns:r="http://schemas.openxmlformats.org/officeDocument/2006/relationships" xmlns:p="http://schemas.openxmlformats.org/presentationml/2006/main">
  <p:tag name="PA" val="v5.2.11"/>
</p:tagLst>
</file>

<file path=ppt/tags/tag796.xml><?xml version="1.0" encoding="utf-8"?>
<p:tagLst xmlns:a="http://schemas.openxmlformats.org/drawingml/2006/main" xmlns:r="http://schemas.openxmlformats.org/officeDocument/2006/relationships" xmlns:p="http://schemas.openxmlformats.org/presentationml/2006/main">
  <p:tag name="PA" val="v5.2.11"/>
</p:tagLst>
</file>

<file path=ppt/tags/tag797.xml><?xml version="1.0" encoding="utf-8"?>
<p:tagLst xmlns:a="http://schemas.openxmlformats.org/drawingml/2006/main" xmlns:r="http://schemas.openxmlformats.org/officeDocument/2006/relationships" xmlns:p="http://schemas.openxmlformats.org/presentationml/2006/main">
  <p:tag name="PA" val="v5.2.11"/>
</p:tagLst>
</file>

<file path=ppt/tags/tag798.xml><?xml version="1.0" encoding="utf-8"?>
<p:tagLst xmlns:a="http://schemas.openxmlformats.org/drawingml/2006/main" xmlns:r="http://schemas.openxmlformats.org/officeDocument/2006/relationships" xmlns:p="http://schemas.openxmlformats.org/presentationml/2006/main">
  <p:tag name="PA" val="v5.2.11"/>
</p:tagLst>
</file>

<file path=ppt/tags/tag799.xml><?xml version="1.0" encoding="utf-8"?>
<p:tagLst xmlns:a="http://schemas.openxmlformats.org/drawingml/2006/main" xmlns:r="http://schemas.openxmlformats.org/officeDocument/2006/relationships" xmlns:p="http://schemas.openxmlformats.org/presentationml/2006/main">
  <p:tag name="PA" val="v5.2.11"/>
</p:tagLst>
</file>

<file path=ppt/tags/tag8.xml><?xml version="1.0" encoding="utf-8"?>
<p:tagLst xmlns:a="http://schemas.openxmlformats.org/drawingml/2006/main" xmlns:r="http://schemas.openxmlformats.org/officeDocument/2006/relationships" xmlns:p="http://schemas.openxmlformats.org/presentationml/2006/main">
  <p:tag name="PA" val="v5.2.11"/>
</p:tagLst>
</file>

<file path=ppt/tags/tag80.xml><?xml version="1.0" encoding="utf-8"?>
<p:tagLst xmlns:a="http://schemas.openxmlformats.org/drawingml/2006/main" xmlns:r="http://schemas.openxmlformats.org/officeDocument/2006/relationships" xmlns:p="http://schemas.openxmlformats.org/presentationml/2006/main">
  <p:tag name="PA" val="v5.2.11"/>
</p:tagLst>
</file>

<file path=ppt/tags/tag800.xml><?xml version="1.0" encoding="utf-8"?>
<p:tagLst xmlns:a="http://schemas.openxmlformats.org/drawingml/2006/main" xmlns:r="http://schemas.openxmlformats.org/officeDocument/2006/relationships" xmlns:p="http://schemas.openxmlformats.org/presentationml/2006/main">
  <p:tag name="PA" val="v5.2.11"/>
</p:tagLst>
</file>

<file path=ppt/tags/tag801.xml><?xml version="1.0" encoding="utf-8"?>
<p:tagLst xmlns:a="http://schemas.openxmlformats.org/drawingml/2006/main" xmlns:r="http://schemas.openxmlformats.org/officeDocument/2006/relationships" xmlns:p="http://schemas.openxmlformats.org/presentationml/2006/main">
  <p:tag name="PA" val="v5.2.11"/>
</p:tagLst>
</file>

<file path=ppt/tags/tag802.xml><?xml version="1.0" encoding="utf-8"?>
<p:tagLst xmlns:a="http://schemas.openxmlformats.org/drawingml/2006/main" xmlns:r="http://schemas.openxmlformats.org/officeDocument/2006/relationships" xmlns:p="http://schemas.openxmlformats.org/presentationml/2006/main">
  <p:tag name="PA" val="v5.2.11"/>
</p:tagLst>
</file>

<file path=ppt/tags/tag803.xml><?xml version="1.0" encoding="utf-8"?>
<p:tagLst xmlns:a="http://schemas.openxmlformats.org/drawingml/2006/main" xmlns:r="http://schemas.openxmlformats.org/officeDocument/2006/relationships" xmlns:p="http://schemas.openxmlformats.org/presentationml/2006/main">
  <p:tag name="PA" val="v5.2.11"/>
</p:tagLst>
</file>

<file path=ppt/tags/tag804.xml><?xml version="1.0" encoding="utf-8"?>
<p:tagLst xmlns:a="http://schemas.openxmlformats.org/drawingml/2006/main" xmlns:r="http://schemas.openxmlformats.org/officeDocument/2006/relationships" xmlns:p="http://schemas.openxmlformats.org/presentationml/2006/main">
  <p:tag name="PA" val="v5.2.11"/>
</p:tagLst>
</file>

<file path=ppt/tags/tag805.xml><?xml version="1.0" encoding="utf-8"?>
<p:tagLst xmlns:a="http://schemas.openxmlformats.org/drawingml/2006/main" xmlns:r="http://schemas.openxmlformats.org/officeDocument/2006/relationships" xmlns:p="http://schemas.openxmlformats.org/presentationml/2006/main">
  <p:tag name="PA" val="v5.2.11"/>
</p:tagLst>
</file>

<file path=ppt/tags/tag81.xml><?xml version="1.0" encoding="utf-8"?>
<p:tagLst xmlns:a="http://schemas.openxmlformats.org/drawingml/2006/main" xmlns:r="http://schemas.openxmlformats.org/officeDocument/2006/relationships" xmlns:p="http://schemas.openxmlformats.org/presentationml/2006/main">
  <p:tag name="PA" val="v5.2.11"/>
</p:tagLst>
</file>

<file path=ppt/tags/tag82.xml><?xml version="1.0" encoding="utf-8"?>
<p:tagLst xmlns:a="http://schemas.openxmlformats.org/drawingml/2006/main" xmlns:r="http://schemas.openxmlformats.org/officeDocument/2006/relationships" xmlns:p="http://schemas.openxmlformats.org/presentationml/2006/main">
  <p:tag name="PA" val="v5.2.11"/>
</p:tagLst>
</file>

<file path=ppt/tags/tag83.xml><?xml version="1.0" encoding="utf-8"?>
<p:tagLst xmlns:a="http://schemas.openxmlformats.org/drawingml/2006/main" xmlns:r="http://schemas.openxmlformats.org/officeDocument/2006/relationships" xmlns:p="http://schemas.openxmlformats.org/presentationml/2006/main">
  <p:tag name="PA" val="v5.2.11"/>
</p:tagLst>
</file>

<file path=ppt/tags/tag84.xml><?xml version="1.0" encoding="utf-8"?>
<p:tagLst xmlns:a="http://schemas.openxmlformats.org/drawingml/2006/main" xmlns:r="http://schemas.openxmlformats.org/officeDocument/2006/relationships" xmlns:p="http://schemas.openxmlformats.org/presentationml/2006/main">
  <p:tag name="PA" val="v5.2.11"/>
</p:tagLst>
</file>

<file path=ppt/tags/tag85.xml><?xml version="1.0" encoding="utf-8"?>
<p:tagLst xmlns:a="http://schemas.openxmlformats.org/drawingml/2006/main" xmlns:r="http://schemas.openxmlformats.org/officeDocument/2006/relationships" xmlns:p="http://schemas.openxmlformats.org/presentationml/2006/main">
  <p:tag name="PA" val="v5.2.11"/>
</p:tagLst>
</file>

<file path=ppt/tags/tag86.xml><?xml version="1.0" encoding="utf-8"?>
<p:tagLst xmlns:a="http://schemas.openxmlformats.org/drawingml/2006/main" xmlns:r="http://schemas.openxmlformats.org/officeDocument/2006/relationships" xmlns:p="http://schemas.openxmlformats.org/presentationml/2006/main">
  <p:tag name="PA" val="v5.2.11"/>
</p:tagLst>
</file>

<file path=ppt/tags/tag87.xml><?xml version="1.0" encoding="utf-8"?>
<p:tagLst xmlns:a="http://schemas.openxmlformats.org/drawingml/2006/main" xmlns:r="http://schemas.openxmlformats.org/officeDocument/2006/relationships" xmlns:p="http://schemas.openxmlformats.org/presentationml/2006/main">
  <p:tag name="PA" val="v5.2.11"/>
</p:tagLst>
</file>

<file path=ppt/tags/tag88.xml><?xml version="1.0" encoding="utf-8"?>
<p:tagLst xmlns:a="http://schemas.openxmlformats.org/drawingml/2006/main" xmlns:r="http://schemas.openxmlformats.org/officeDocument/2006/relationships" xmlns:p="http://schemas.openxmlformats.org/presentationml/2006/main">
  <p:tag name="PA" val="v5.2.11"/>
</p:tagLst>
</file>

<file path=ppt/tags/tag89.xml><?xml version="1.0" encoding="utf-8"?>
<p:tagLst xmlns:a="http://schemas.openxmlformats.org/drawingml/2006/main" xmlns:r="http://schemas.openxmlformats.org/officeDocument/2006/relationships" xmlns:p="http://schemas.openxmlformats.org/presentationml/2006/main">
  <p:tag name="PA" val="v5.2.11"/>
</p:tagLst>
</file>

<file path=ppt/tags/tag9.xml><?xml version="1.0" encoding="utf-8"?>
<p:tagLst xmlns:a="http://schemas.openxmlformats.org/drawingml/2006/main" xmlns:r="http://schemas.openxmlformats.org/officeDocument/2006/relationships" xmlns:p="http://schemas.openxmlformats.org/presentationml/2006/main">
  <p:tag name="PA" val="v5.2.11"/>
</p:tagLst>
</file>

<file path=ppt/tags/tag90.xml><?xml version="1.0" encoding="utf-8"?>
<p:tagLst xmlns:a="http://schemas.openxmlformats.org/drawingml/2006/main" xmlns:r="http://schemas.openxmlformats.org/officeDocument/2006/relationships" xmlns:p="http://schemas.openxmlformats.org/presentationml/2006/main">
  <p:tag name="PA" val="v5.2.11"/>
</p:tagLst>
</file>

<file path=ppt/tags/tag91.xml><?xml version="1.0" encoding="utf-8"?>
<p:tagLst xmlns:a="http://schemas.openxmlformats.org/drawingml/2006/main" xmlns:r="http://schemas.openxmlformats.org/officeDocument/2006/relationships" xmlns:p="http://schemas.openxmlformats.org/presentationml/2006/main">
  <p:tag name="PA" val="v5.2.11"/>
</p:tagLst>
</file>

<file path=ppt/tags/tag92.xml><?xml version="1.0" encoding="utf-8"?>
<p:tagLst xmlns:a="http://schemas.openxmlformats.org/drawingml/2006/main" xmlns:r="http://schemas.openxmlformats.org/officeDocument/2006/relationships" xmlns:p="http://schemas.openxmlformats.org/presentationml/2006/main">
  <p:tag name="PA" val="v5.2.11"/>
</p:tagLst>
</file>

<file path=ppt/tags/tag93.xml><?xml version="1.0" encoding="utf-8"?>
<p:tagLst xmlns:a="http://schemas.openxmlformats.org/drawingml/2006/main" xmlns:r="http://schemas.openxmlformats.org/officeDocument/2006/relationships" xmlns:p="http://schemas.openxmlformats.org/presentationml/2006/main">
  <p:tag name="PA" val="v5.2.11"/>
</p:tagLst>
</file>

<file path=ppt/tags/tag94.xml><?xml version="1.0" encoding="utf-8"?>
<p:tagLst xmlns:a="http://schemas.openxmlformats.org/drawingml/2006/main" xmlns:r="http://schemas.openxmlformats.org/officeDocument/2006/relationships" xmlns:p="http://schemas.openxmlformats.org/presentationml/2006/main">
  <p:tag name="PA" val="v5.2.11"/>
</p:tagLst>
</file>

<file path=ppt/tags/tag95.xml><?xml version="1.0" encoding="utf-8"?>
<p:tagLst xmlns:a="http://schemas.openxmlformats.org/drawingml/2006/main" xmlns:r="http://schemas.openxmlformats.org/officeDocument/2006/relationships" xmlns:p="http://schemas.openxmlformats.org/presentationml/2006/main">
  <p:tag name="PA" val="v5.2.11"/>
</p:tagLst>
</file>

<file path=ppt/tags/tag96.xml><?xml version="1.0" encoding="utf-8"?>
<p:tagLst xmlns:a="http://schemas.openxmlformats.org/drawingml/2006/main" xmlns:r="http://schemas.openxmlformats.org/officeDocument/2006/relationships" xmlns:p="http://schemas.openxmlformats.org/presentationml/2006/main">
  <p:tag name="PA" val="v5.2.11"/>
</p:tagLst>
</file>

<file path=ppt/tags/tag97.xml><?xml version="1.0" encoding="utf-8"?>
<p:tagLst xmlns:a="http://schemas.openxmlformats.org/drawingml/2006/main" xmlns:r="http://schemas.openxmlformats.org/officeDocument/2006/relationships" xmlns:p="http://schemas.openxmlformats.org/presentationml/2006/main">
  <p:tag name="PA" val="v5.2.11"/>
</p:tagLst>
</file>

<file path=ppt/tags/tag98.xml><?xml version="1.0" encoding="utf-8"?>
<p:tagLst xmlns:a="http://schemas.openxmlformats.org/drawingml/2006/main" xmlns:r="http://schemas.openxmlformats.org/officeDocument/2006/relationships" xmlns:p="http://schemas.openxmlformats.org/presentationml/2006/main">
  <p:tag name="PA" val="v5.2.11"/>
</p:tagLst>
</file>

<file path=ppt/tags/tag99.xml><?xml version="1.0" encoding="utf-8"?>
<p:tagLst xmlns:a="http://schemas.openxmlformats.org/drawingml/2006/main" xmlns:r="http://schemas.openxmlformats.org/officeDocument/2006/relationships" xmlns:p="http://schemas.openxmlformats.org/presentationml/2006/main">
  <p:tag name="PA" val="v5.2.1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ctr">
          <a:defRPr sz="2000" dirty="0" smtClean="0">
            <a:gradFill>
              <a:gsLst>
                <a:gs pos="0">
                  <a:srgbClr val="9A5A33">
                    <a:lumMod val="82000"/>
                    <a:lumOff val="18000"/>
                  </a:srgbClr>
                </a:gs>
                <a:gs pos="100000">
                  <a:srgbClr val="DFB88D"/>
                </a:gs>
              </a:gsLst>
              <a:lin ang="0" scaled="1"/>
            </a:gradFill>
            <a:latin typeface="思源宋体 CN Heavy" panose="02020900000000000000" pitchFamily="18" charset="-122"/>
            <a:ea typeface="思源宋体 CN Heavy" panose="02020900000000000000" pitchFamily="18" charset="-122"/>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195</TotalTime>
  <Words>2020</Words>
  <Application>Microsoft Office PowerPoint</Application>
  <PresentationFormat>宽屏</PresentationFormat>
  <Paragraphs>154</Paragraphs>
  <Slides>16</Slides>
  <Notes>0</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16</vt:i4>
      </vt:variant>
    </vt:vector>
  </HeadingPairs>
  <TitlesOfParts>
    <vt:vector size="29" baseType="lpstr">
      <vt:lpstr>等线</vt:lpstr>
      <vt:lpstr>等线 Light</vt:lpstr>
      <vt:lpstr>汉仪雅酷黑 45W</vt:lpstr>
      <vt:lpstr>思源宋体 CN Heavy</vt:lpstr>
      <vt:lpstr>思源宋体 CN Medium</vt:lpstr>
      <vt:lpstr>微软雅黑</vt:lpstr>
      <vt:lpstr>字魂138号-霸燃手书</vt:lpstr>
      <vt:lpstr>Arial</vt:lpstr>
      <vt:lpstr>Calibri</vt:lpstr>
      <vt:lpstr>Impact</vt:lpstr>
      <vt:lpstr>Times New Roman</vt:lpstr>
      <vt:lpstr>Office 主题</vt:lpstr>
      <vt:lpstr>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www.51pptmoban.com</Manager>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庄重大气中国风工作汇报ppt模板</dc:title>
  <dc:creator>王奕博</dc:creator>
  <cp:keywords>P界达人</cp:keywords>
  <dc:description>www.51pptmoban.com</dc:description>
  <cp:lastModifiedBy>YANGs</cp:lastModifiedBy>
  <cp:revision>110</cp:revision>
  <dcterms:created xsi:type="dcterms:W3CDTF">2020-10-04T11:23:00Z</dcterms:created>
  <dcterms:modified xsi:type="dcterms:W3CDTF">2021-08-30T07:04:08Z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2052-11.1.0.9999</vt:lpwstr>
  </property>
</Properties>
</file>